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12"/>
  </p:notesMasterIdLst>
  <p:sldIdLst>
    <p:sldId id="307" r:id="rId5"/>
    <p:sldId id="319" r:id="rId6"/>
    <p:sldId id="308" r:id="rId7"/>
    <p:sldId id="309" r:id="rId8"/>
    <p:sldId id="310" r:id="rId9"/>
    <p:sldId id="317" r:id="rId10"/>
    <p:sldId id="31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6C3741-B54B-22AD-3993-33286CA088FD}" v="325" dt="2019-12-03T19:48:31.523"/>
    <p1510:client id="{1FF3A7F8-1E97-475E-B4EC-6E96475A63F4}" v="822" dt="2019-12-03T20:53:29.002"/>
    <p1510:client id="{3B0E4EE8-0F92-B91C-6773-AFA8567C310A}" v="3" dt="2019-12-03T13:32:52.651"/>
    <p1510:client id="{49A9D1D6-C36C-8122-3E00-2DE12D891AF0}" v="326" dt="2019-12-04T10:36:07.891"/>
    <p1510:client id="{562B4A71-E498-C38F-7C22-58C01625CDAB}" v="168" dt="2019-12-04T11:56:38.824"/>
    <p1510:client id="{6183143F-30EA-45E5-82E2-C336F29D94F2}" v="1925" dt="2019-12-04T11:49:35.924"/>
    <p1510:client id="{69C68322-AC2A-42D2-AF18-61165A40696A}" v="104" vWet="106" dt="2019-12-04T08:11:04.212"/>
    <p1510:client id="{7629E041-9B73-F795-4344-09901A4D713D}" v="67" dt="2019-12-03T20:44:03.469"/>
    <p1510:client id="{95BB7343-A0AD-B306-596F-6E4B2D9ABE1D}" v="66" dt="2019-12-03T11:59:59.386"/>
    <p1510:client id="{AA3709D1-A04B-EF4E-B03A-2836F0989105}" v="281" dt="2019-12-04T11:58:56.294"/>
    <p1510:client id="{D51AA3EC-146D-CF8F-559F-115FF0E78B59}" v="340" dt="2019-12-03T23:47:18.786"/>
    <p1510:client id="{DEEE1846-6CA2-4FAD-82D6-EFF3ECC09F92}" v="31" dt="2019-12-03T19:29:51.962"/>
    <p1510:client id="{DFE67A1E-EC2D-E712-7189-10D27F112300}" v="53" dt="2019-12-03T15:08:03.821"/>
    <p1510:client id="{EB26B4A8-B6D9-7544-A07C-814C0E142F50}" v="8" dt="2019-12-03T19:26:00.606"/>
    <p1510:client id="{F3F786E1-3B56-B21B-5E20-7457ED66FD34}" v="364" dt="2019-12-03T12:50:32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3.png"/><Relationship Id="rId6" Type="http://schemas.openxmlformats.org/officeDocument/2006/relationships/image" Target="../media/image6.svg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17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1.svg"/><Relationship Id="rId1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722BE9-683F-4DD0-BCA5-9623D7386B2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427E0E5-1743-4989-9A1E-F496D28268A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Trading name</a:t>
          </a:r>
          <a:endParaRPr lang="en-US"/>
        </a:p>
      </dgm:t>
    </dgm:pt>
    <dgm:pt modelId="{7427BD24-80FC-4478-97B0-F2BE79153448}" type="parTrans" cxnId="{BD5F20D8-6D9D-4667-89D8-5322BCA301CB}">
      <dgm:prSet/>
      <dgm:spPr/>
      <dgm:t>
        <a:bodyPr/>
        <a:lstStyle/>
        <a:p>
          <a:endParaRPr lang="en-US"/>
        </a:p>
      </dgm:t>
    </dgm:pt>
    <dgm:pt modelId="{3C683A66-F705-4AEB-BA00-4A2E33EB8C91}" type="sibTrans" cxnId="{BD5F20D8-6D9D-4667-89D8-5322BCA301CB}">
      <dgm:prSet/>
      <dgm:spPr/>
      <dgm:t>
        <a:bodyPr/>
        <a:lstStyle/>
        <a:p>
          <a:endParaRPr lang="en-US"/>
        </a:p>
      </dgm:t>
    </dgm:pt>
    <dgm:pt modelId="{06F85AB3-A490-4D0A-B373-02D840C19DE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Logo</a:t>
          </a:r>
          <a:endParaRPr lang="en-US"/>
        </a:p>
      </dgm:t>
    </dgm:pt>
    <dgm:pt modelId="{00527B99-1536-4CC3-A4B9-AC135B721E35}" type="parTrans" cxnId="{13901691-50AB-4285-9C9A-164AD9505384}">
      <dgm:prSet/>
      <dgm:spPr/>
      <dgm:t>
        <a:bodyPr/>
        <a:lstStyle/>
        <a:p>
          <a:endParaRPr lang="en-US"/>
        </a:p>
      </dgm:t>
    </dgm:pt>
    <dgm:pt modelId="{10EFFAF1-29D9-4859-954E-8301D88A9F98}" type="sibTrans" cxnId="{13901691-50AB-4285-9C9A-164AD9505384}">
      <dgm:prSet/>
      <dgm:spPr/>
      <dgm:t>
        <a:bodyPr/>
        <a:lstStyle/>
        <a:p>
          <a:endParaRPr lang="en-US"/>
        </a:p>
      </dgm:t>
    </dgm:pt>
    <dgm:pt modelId="{CEE3BEAF-EA41-4E6D-A646-E60DB2EC79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Slogan</a:t>
          </a:r>
          <a:endParaRPr lang="en-US"/>
        </a:p>
      </dgm:t>
    </dgm:pt>
    <dgm:pt modelId="{A583FC56-FC28-4BC6-BC7D-C0EAACCB81AD}" type="parTrans" cxnId="{8C6486C8-BAAB-4972-ADFC-B86FDA30A874}">
      <dgm:prSet/>
      <dgm:spPr/>
      <dgm:t>
        <a:bodyPr/>
        <a:lstStyle/>
        <a:p>
          <a:endParaRPr lang="en-US"/>
        </a:p>
      </dgm:t>
    </dgm:pt>
    <dgm:pt modelId="{C566EA62-359C-44E1-9D40-914C396F26D6}" type="sibTrans" cxnId="{8C6486C8-BAAB-4972-ADFC-B86FDA30A874}">
      <dgm:prSet/>
      <dgm:spPr/>
      <dgm:t>
        <a:bodyPr/>
        <a:lstStyle/>
        <a:p>
          <a:endParaRPr lang="en-US"/>
        </a:p>
      </dgm:t>
    </dgm:pt>
    <dgm:pt modelId="{5B984B77-0467-4961-A39F-7096EE9C835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Legal classification</a:t>
          </a:r>
          <a:endParaRPr lang="en-US"/>
        </a:p>
      </dgm:t>
    </dgm:pt>
    <dgm:pt modelId="{436F707F-D3BF-49CC-8141-245086D5C0F5}" type="parTrans" cxnId="{57A7FC62-EC32-4010-B2C0-42569B98D0F0}">
      <dgm:prSet/>
      <dgm:spPr/>
      <dgm:t>
        <a:bodyPr/>
        <a:lstStyle/>
        <a:p>
          <a:endParaRPr lang="en-US"/>
        </a:p>
      </dgm:t>
    </dgm:pt>
    <dgm:pt modelId="{79F106B7-AEBE-4B84-8FAD-E8E511D6C821}" type="sibTrans" cxnId="{57A7FC62-EC32-4010-B2C0-42569B98D0F0}">
      <dgm:prSet/>
      <dgm:spPr/>
      <dgm:t>
        <a:bodyPr/>
        <a:lstStyle/>
        <a:p>
          <a:endParaRPr lang="en-US"/>
        </a:p>
      </dgm:t>
    </dgm:pt>
    <dgm:pt modelId="{C3B218DB-CEF0-46D8-AFD9-7317DB0A893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Mission statement</a:t>
          </a:r>
          <a:endParaRPr lang="en-US"/>
        </a:p>
      </dgm:t>
    </dgm:pt>
    <dgm:pt modelId="{1D09B275-6F55-4CD4-B539-89776A5240E9}" type="parTrans" cxnId="{1A36A96E-52CD-42B1-8192-8C6FE04BEB85}">
      <dgm:prSet/>
      <dgm:spPr/>
      <dgm:t>
        <a:bodyPr/>
        <a:lstStyle/>
        <a:p>
          <a:endParaRPr lang="en-US"/>
        </a:p>
      </dgm:t>
    </dgm:pt>
    <dgm:pt modelId="{687DA519-B42A-4DF9-8C17-131BDDDCA4E0}" type="sibTrans" cxnId="{1A36A96E-52CD-42B1-8192-8C6FE04BEB85}">
      <dgm:prSet/>
      <dgm:spPr/>
      <dgm:t>
        <a:bodyPr/>
        <a:lstStyle/>
        <a:p>
          <a:endParaRPr lang="en-US"/>
        </a:p>
      </dgm:t>
    </dgm:pt>
    <dgm:pt modelId="{51164597-C4C5-44C7-91FD-AF3B51FB7B5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Objectives</a:t>
          </a:r>
          <a:endParaRPr lang="en-US"/>
        </a:p>
      </dgm:t>
    </dgm:pt>
    <dgm:pt modelId="{9CC7C6AA-BAA0-4F42-ACD2-2C1BB3721690}" type="parTrans" cxnId="{FBA8FF3B-88FB-4AEE-963F-E61655A033FA}">
      <dgm:prSet/>
      <dgm:spPr/>
      <dgm:t>
        <a:bodyPr/>
        <a:lstStyle/>
        <a:p>
          <a:endParaRPr lang="en-US"/>
        </a:p>
      </dgm:t>
    </dgm:pt>
    <dgm:pt modelId="{6FEAFB80-DE4E-43A9-9051-427F6EBAAF1E}" type="sibTrans" cxnId="{FBA8FF3B-88FB-4AEE-963F-E61655A033FA}">
      <dgm:prSet/>
      <dgm:spPr/>
      <dgm:t>
        <a:bodyPr/>
        <a:lstStyle/>
        <a:p>
          <a:endParaRPr lang="en-US"/>
        </a:p>
      </dgm:t>
    </dgm:pt>
    <dgm:pt modelId="{3EBD9C6F-7E3F-4133-837D-90B7E69C965D}" type="pres">
      <dgm:prSet presAssocID="{3B722BE9-683F-4DD0-BCA5-9623D7386B2A}" presName="root" presStyleCnt="0">
        <dgm:presLayoutVars>
          <dgm:dir/>
          <dgm:resizeHandles val="exact"/>
        </dgm:presLayoutVars>
      </dgm:prSet>
      <dgm:spPr/>
    </dgm:pt>
    <dgm:pt modelId="{9E9F722F-02E4-46B4-8267-D431F867EA01}" type="pres">
      <dgm:prSet presAssocID="{7427E0E5-1743-4989-9A1E-F496D28268A1}" presName="compNode" presStyleCnt="0"/>
      <dgm:spPr/>
    </dgm:pt>
    <dgm:pt modelId="{BB3BBADB-293E-4244-9B92-F9555844D728}" type="pres">
      <dgm:prSet presAssocID="{7427E0E5-1743-4989-9A1E-F496D28268A1}" presName="iconBgRect" presStyleLbl="bgShp" presStyleIdx="0" presStyleCnt="6"/>
      <dgm:spPr/>
    </dgm:pt>
    <dgm:pt modelId="{88C7218A-F1D5-4C27-8259-ABE2839E9869}" type="pres">
      <dgm:prSet presAssocID="{7427E0E5-1743-4989-9A1E-F496D28268A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D5B1F9A-9195-44B0-82B7-65978FE844B1}" type="pres">
      <dgm:prSet presAssocID="{7427E0E5-1743-4989-9A1E-F496D28268A1}" presName="spaceRect" presStyleCnt="0"/>
      <dgm:spPr/>
    </dgm:pt>
    <dgm:pt modelId="{D03DF49A-CA12-4123-B289-495CE004E485}" type="pres">
      <dgm:prSet presAssocID="{7427E0E5-1743-4989-9A1E-F496D28268A1}" presName="textRect" presStyleLbl="revTx" presStyleIdx="0" presStyleCnt="6">
        <dgm:presLayoutVars>
          <dgm:chMax val="1"/>
          <dgm:chPref val="1"/>
        </dgm:presLayoutVars>
      </dgm:prSet>
      <dgm:spPr/>
    </dgm:pt>
    <dgm:pt modelId="{DCC20E11-1750-4436-B971-FFF46A812919}" type="pres">
      <dgm:prSet presAssocID="{3C683A66-F705-4AEB-BA00-4A2E33EB8C91}" presName="sibTrans" presStyleCnt="0"/>
      <dgm:spPr/>
    </dgm:pt>
    <dgm:pt modelId="{DDEA7404-5FFC-4F34-8348-C0825E061C9A}" type="pres">
      <dgm:prSet presAssocID="{06F85AB3-A490-4D0A-B373-02D840C19DE8}" presName="compNode" presStyleCnt="0"/>
      <dgm:spPr/>
    </dgm:pt>
    <dgm:pt modelId="{007AF5B9-E969-4E45-B67C-5082ED8817F6}" type="pres">
      <dgm:prSet presAssocID="{06F85AB3-A490-4D0A-B373-02D840C19DE8}" presName="iconBgRect" presStyleLbl="bgShp" presStyleIdx="1" presStyleCnt="6"/>
      <dgm:spPr/>
    </dgm:pt>
    <dgm:pt modelId="{318771FE-C98E-429C-A3F8-BCFFC9FF559F}" type="pres">
      <dgm:prSet presAssocID="{06F85AB3-A490-4D0A-B373-02D840C19DE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 Hat"/>
        </a:ext>
      </dgm:extLst>
    </dgm:pt>
    <dgm:pt modelId="{F1A4316B-FFB5-4CF4-AEBC-679CBD695F29}" type="pres">
      <dgm:prSet presAssocID="{06F85AB3-A490-4D0A-B373-02D840C19DE8}" presName="spaceRect" presStyleCnt="0"/>
      <dgm:spPr/>
    </dgm:pt>
    <dgm:pt modelId="{6DFE155E-766D-49CB-9A19-6A5192183FB6}" type="pres">
      <dgm:prSet presAssocID="{06F85AB3-A490-4D0A-B373-02D840C19DE8}" presName="textRect" presStyleLbl="revTx" presStyleIdx="1" presStyleCnt="6">
        <dgm:presLayoutVars>
          <dgm:chMax val="1"/>
          <dgm:chPref val="1"/>
        </dgm:presLayoutVars>
      </dgm:prSet>
      <dgm:spPr/>
    </dgm:pt>
    <dgm:pt modelId="{A0C70044-53E8-4D34-9BDA-44531C5E9D2B}" type="pres">
      <dgm:prSet presAssocID="{10EFFAF1-29D9-4859-954E-8301D88A9F98}" presName="sibTrans" presStyleCnt="0"/>
      <dgm:spPr/>
    </dgm:pt>
    <dgm:pt modelId="{F8329E41-3B2C-4764-8C02-47D15CF38985}" type="pres">
      <dgm:prSet presAssocID="{CEE3BEAF-EA41-4E6D-A646-E60DB2EC79C7}" presName="compNode" presStyleCnt="0"/>
      <dgm:spPr/>
    </dgm:pt>
    <dgm:pt modelId="{54C4083B-0EDE-460A-A517-F6D121AE2D0C}" type="pres">
      <dgm:prSet presAssocID="{CEE3BEAF-EA41-4E6D-A646-E60DB2EC79C7}" presName="iconBgRect" presStyleLbl="bgShp" presStyleIdx="2" presStyleCnt="6"/>
      <dgm:spPr/>
    </dgm:pt>
    <dgm:pt modelId="{82609DF3-34A1-44C6-AB39-FEFBCCE3AC22}" type="pres">
      <dgm:prSet presAssocID="{CEE3BEAF-EA41-4E6D-A646-E60DB2EC79C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E751F587-3BC3-4331-B836-20BC388D72C0}" type="pres">
      <dgm:prSet presAssocID="{CEE3BEAF-EA41-4E6D-A646-E60DB2EC79C7}" presName="spaceRect" presStyleCnt="0"/>
      <dgm:spPr/>
    </dgm:pt>
    <dgm:pt modelId="{AA29BB59-95BC-4FFF-A666-53598404F2D5}" type="pres">
      <dgm:prSet presAssocID="{CEE3BEAF-EA41-4E6D-A646-E60DB2EC79C7}" presName="textRect" presStyleLbl="revTx" presStyleIdx="2" presStyleCnt="6">
        <dgm:presLayoutVars>
          <dgm:chMax val="1"/>
          <dgm:chPref val="1"/>
        </dgm:presLayoutVars>
      </dgm:prSet>
      <dgm:spPr/>
    </dgm:pt>
    <dgm:pt modelId="{DFEBA418-5752-4F5E-A466-C71E0EA45B45}" type="pres">
      <dgm:prSet presAssocID="{C566EA62-359C-44E1-9D40-914C396F26D6}" presName="sibTrans" presStyleCnt="0"/>
      <dgm:spPr/>
    </dgm:pt>
    <dgm:pt modelId="{B8CF12FA-5BE6-4328-A33D-122811B43F35}" type="pres">
      <dgm:prSet presAssocID="{5B984B77-0467-4961-A39F-7096EE9C8355}" presName="compNode" presStyleCnt="0"/>
      <dgm:spPr/>
    </dgm:pt>
    <dgm:pt modelId="{7CC4D9F3-50C4-4FF5-A8F5-8BEC3EEFB48F}" type="pres">
      <dgm:prSet presAssocID="{5B984B77-0467-4961-A39F-7096EE9C8355}" presName="iconBgRect" presStyleLbl="bgShp" presStyleIdx="3" presStyleCnt="6"/>
      <dgm:spPr/>
    </dgm:pt>
    <dgm:pt modelId="{4E045173-A3C6-48E1-A3D3-9CFD2D4EC468}" type="pres">
      <dgm:prSet presAssocID="{5B984B77-0467-4961-A39F-7096EE9C835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E823A46-E331-4E58-8B70-F80FC88F7C7D}" type="pres">
      <dgm:prSet presAssocID="{5B984B77-0467-4961-A39F-7096EE9C8355}" presName="spaceRect" presStyleCnt="0"/>
      <dgm:spPr/>
    </dgm:pt>
    <dgm:pt modelId="{D9524541-890C-4126-B45E-3098F2B2C4A5}" type="pres">
      <dgm:prSet presAssocID="{5B984B77-0467-4961-A39F-7096EE9C8355}" presName="textRect" presStyleLbl="revTx" presStyleIdx="3" presStyleCnt="6">
        <dgm:presLayoutVars>
          <dgm:chMax val="1"/>
          <dgm:chPref val="1"/>
        </dgm:presLayoutVars>
      </dgm:prSet>
      <dgm:spPr/>
    </dgm:pt>
    <dgm:pt modelId="{52CCAC24-374B-4C01-862D-C211FF41D01D}" type="pres">
      <dgm:prSet presAssocID="{79F106B7-AEBE-4B84-8FAD-E8E511D6C821}" presName="sibTrans" presStyleCnt="0"/>
      <dgm:spPr/>
    </dgm:pt>
    <dgm:pt modelId="{3EBFBB78-6BB0-45B5-84FF-D3F141AE7169}" type="pres">
      <dgm:prSet presAssocID="{C3B218DB-CEF0-46D8-AFD9-7317DB0A893F}" presName="compNode" presStyleCnt="0"/>
      <dgm:spPr/>
    </dgm:pt>
    <dgm:pt modelId="{10239899-F9E9-4987-B3AA-9C1A7A81BCF2}" type="pres">
      <dgm:prSet presAssocID="{C3B218DB-CEF0-46D8-AFD9-7317DB0A893F}" presName="iconBgRect" presStyleLbl="bgShp" presStyleIdx="4" presStyleCnt="6"/>
      <dgm:spPr/>
    </dgm:pt>
    <dgm:pt modelId="{C8AE6FE8-7968-48F0-97BC-FD239AEED748}" type="pres">
      <dgm:prSet presAssocID="{C3B218DB-CEF0-46D8-AFD9-7317DB0A893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D5023C5-4B3E-4B96-B707-20BDD3A9D1E5}" type="pres">
      <dgm:prSet presAssocID="{C3B218DB-CEF0-46D8-AFD9-7317DB0A893F}" presName="spaceRect" presStyleCnt="0"/>
      <dgm:spPr/>
    </dgm:pt>
    <dgm:pt modelId="{70894DAD-2D10-4A34-BA7E-BA1096C62A2D}" type="pres">
      <dgm:prSet presAssocID="{C3B218DB-CEF0-46D8-AFD9-7317DB0A893F}" presName="textRect" presStyleLbl="revTx" presStyleIdx="4" presStyleCnt="6">
        <dgm:presLayoutVars>
          <dgm:chMax val="1"/>
          <dgm:chPref val="1"/>
        </dgm:presLayoutVars>
      </dgm:prSet>
      <dgm:spPr/>
    </dgm:pt>
    <dgm:pt modelId="{15CB431A-E1E6-4E10-8239-0BC68D717A11}" type="pres">
      <dgm:prSet presAssocID="{687DA519-B42A-4DF9-8C17-131BDDDCA4E0}" presName="sibTrans" presStyleCnt="0"/>
      <dgm:spPr/>
    </dgm:pt>
    <dgm:pt modelId="{F83AEB7E-54C2-45F9-A8FE-8C308584EB96}" type="pres">
      <dgm:prSet presAssocID="{51164597-C4C5-44C7-91FD-AF3B51FB7B58}" presName="compNode" presStyleCnt="0"/>
      <dgm:spPr/>
    </dgm:pt>
    <dgm:pt modelId="{8C0E7C40-04FA-4D59-AC27-8C745EE35670}" type="pres">
      <dgm:prSet presAssocID="{51164597-C4C5-44C7-91FD-AF3B51FB7B58}" presName="iconBgRect" presStyleLbl="bgShp" presStyleIdx="5" presStyleCnt="6"/>
      <dgm:spPr/>
    </dgm:pt>
    <dgm:pt modelId="{D6DC8396-5729-41A9-B4FB-40358A4AFB83}" type="pres">
      <dgm:prSet presAssocID="{51164597-C4C5-44C7-91FD-AF3B51FB7B5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E1E801E-BD04-45E7-8879-672998799AD9}" type="pres">
      <dgm:prSet presAssocID="{51164597-C4C5-44C7-91FD-AF3B51FB7B58}" presName="spaceRect" presStyleCnt="0"/>
      <dgm:spPr/>
    </dgm:pt>
    <dgm:pt modelId="{2A446560-1DE2-4337-8301-13E7366679A9}" type="pres">
      <dgm:prSet presAssocID="{51164597-C4C5-44C7-91FD-AF3B51FB7B5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BA8FF3B-88FB-4AEE-963F-E61655A033FA}" srcId="{3B722BE9-683F-4DD0-BCA5-9623D7386B2A}" destId="{51164597-C4C5-44C7-91FD-AF3B51FB7B58}" srcOrd="5" destOrd="0" parTransId="{9CC7C6AA-BAA0-4F42-ACD2-2C1BB3721690}" sibTransId="{6FEAFB80-DE4E-43A9-9051-427F6EBAAF1E}"/>
    <dgm:cxn modelId="{57A7FC62-EC32-4010-B2C0-42569B98D0F0}" srcId="{3B722BE9-683F-4DD0-BCA5-9623D7386B2A}" destId="{5B984B77-0467-4961-A39F-7096EE9C8355}" srcOrd="3" destOrd="0" parTransId="{436F707F-D3BF-49CC-8141-245086D5C0F5}" sibTransId="{79F106B7-AEBE-4B84-8FAD-E8E511D6C821}"/>
    <dgm:cxn modelId="{2EBBF54A-72C2-4BF8-A17B-9C2D132E819E}" type="presOf" srcId="{C3B218DB-CEF0-46D8-AFD9-7317DB0A893F}" destId="{70894DAD-2D10-4A34-BA7E-BA1096C62A2D}" srcOrd="0" destOrd="0" presId="urn:microsoft.com/office/officeart/2018/5/layout/IconCircleLabelList"/>
    <dgm:cxn modelId="{DD28644D-D67C-4A42-A34E-5FBFE053547F}" type="presOf" srcId="{7427E0E5-1743-4989-9A1E-F496D28268A1}" destId="{D03DF49A-CA12-4123-B289-495CE004E485}" srcOrd="0" destOrd="0" presId="urn:microsoft.com/office/officeart/2018/5/layout/IconCircleLabelList"/>
    <dgm:cxn modelId="{1A36A96E-52CD-42B1-8192-8C6FE04BEB85}" srcId="{3B722BE9-683F-4DD0-BCA5-9623D7386B2A}" destId="{C3B218DB-CEF0-46D8-AFD9-7317DB0A893F}" srcOrd="4" destOrd="0" parTransId="{1D09B275-6F55-4CD4-B539-89776A5240E9}" sibTransId="{687DA519-B42A-4DF9-8C17-131BDDDCA4E0}"/>
    <dgm:cxn modelId="{75405A73-1AD1-461B-AFB7-FAB130B32CED}" type="presOf" srcId="{51164597-C4C5-44C7-91FD-AF3B51FB7B58}" destId="{2A446560-1DE2-4337-8301-13E7366679A9}" srcOrd="0" destOrd="0" presId="urn:microsoft.com/office/officeart/2018/5/layout/IconCircleLabelList"/>
    <dgm:cxn modelId="{89F3828F-831E-4462-9DC1-F6F9131BCA25}" type="presOf" srcId="{CEE3BEAF-EA41-4E6D-A646-E60DB2EC79C7}" destId="{AA29BB59-95BC-4FFF-A666-53598404F2D5}" srcOrd="0" destOrd="0" presId="urn:microsoft.com/office/officeart/2018/5/layout/IconCircleLabelList"/>
    <dgm:cxn modelId="{13901691-50AB-4285-9C9A-164AD9505384}" srcId="{3B722BE9-683F-4DD0-BCA5-9623D7386B2A}" destId="{06F85AB3-A490-4D0A-B373-02D840C19DE8}" srcOrd="1" destOrd="0" parTransId="{00527B99-1536-4CC3-A4B9-AC135B721E35}" sibTransId="{10EFFAF1-29D9-4859-954E-8301D88A9F98}"/>
    <dgm:cxn modelId="{BFCA59A4-8B51-4C93-97D9-2232601CDF32}" type="presOf" srcId="{5B984B77-0467-4961-A39F-7096EE9C8355}" destId="{D9524541-890C-4126-B45E-3098F2B2C4A5}" srcOrd="0" destOrd="0" presId="urn:microsoft.com/office/officeart/2018/5/layout/IconCircleLabelList"/>
    <dgm:cxn modelId="{7C3C1AB0-1FA1-46F1-9AE8-766F9352ACA5}" type="presOf" srcId="{3B722BE9-683F-4DD0-BCA5-9623D7386B2A}" destId="{3EBD9C6F-7E3F-4133-837D-90B7E69C965D}" srcOrd="0" destOrd="0" presId="urn:microsoft.com/office/officeart/2018/5/layout/IconCircleLabelList"/>
    <dgm:cxn modelId="{B7C928B5-AB95-4436-8CC1-EB23764D2528}" type="presOf" srcId="{06F85AB3-A490-4D0A-B373-02D840C19DE8}" destId="{6DFE155E-766D-49CB-9A19-6A5192183FB6}" srcOrd="0" destOrd="0" presId="urn:microsoft.com/office/officeart/2018/5/layout/IconCircleLabelList"/>
    <dgm:cxn modelId="{8C6486C8-BAAB-4972-ADFC-B86FDA30A874}" srcId="{3B722BE9-683F-4DD0-BCA5-9623D7386B2A}" destId="{CEE3BEAF-EA41-4E6D-A646-E60DB2EC79C7}" srcOrd="2" destOrd="0" parTransId="{A583FC56-FC28-4BC6-BC7D-C0EAACCB81AD}" sibTransId="{C566EA62-359C-44E1-9D40-914C396F26D6}"/>
    <dgm:cxn modelId="{BD5F20D8-6D9D-4667-89D8-5322BCA301CB}" srcId="{3B722BE9-683F-4DD0-BCA5-9623D7386B2A}" destId="{7427E0E5-1743-4989-9A1E-F496D28268A1}" srcOrd="0" destOrd="0" parTransId="{7427BD24-80FC-4478-97B0-F2BE79153448}" sibTransId="{3C683A66-F705-4AEB-BA00-4A2E33EB8C91}"/>
    <dgm:cxn modelId="{20E688DC-94C1-4FF2-819A-D4515E970636}" type="presParOf" srcId="{3EBD9C6F-7E3F-4133-837D-90B7E69C965D}" destId="{9E9F722F-02E4-46B4-8267-D431F867EA01}" srcOrd="0" destOrd="0" presId="urn:microsoft.com/office/officeart/2018/5/layout/IconCircleLabelList"/>
    <dgm:cxn modelId="{DEA431C6-3DDC-4BF9-BC61-24F159932C9D}" type="presParOf" srcId="{9E9F722F-02E4-46B4-8267-D431F867EA01}" destId="{BB3BBADB-293E-4244-9B92-F9555844D728}" srcOrd="0" destOrd="0" presId="urn:microsoft.com/office/officeart/2018/5/layout/IconCircleLabelList"/>
    <dgm:cxn modelId="{FE7A9780-F134-43F0-9EE1-4D0F51D026ED}" type="presParOf" srcId="{9E9F722F-02E4-46B4-8267-D431F867EA01}" destId="{88C7218A-F1D5-4C27-8259-ABE2839E9869}" srcOrd="1" destOrd="0" presId="urn:microsoft.com/office/officeart/2018/5/layout/IconCircleLabelList"/>
    <dgm:cxn modelId="{F2E9E5BE-8C71-4A33-A765-7CB0F2E113AD}" type="presParOf" srcId="{9E9F722F-02E4-46B4-8267-D431F867EA01}" destId="{DD5B1F9A-9195-44B0-82B7-65978FE844B1}" srcOrd="2" destOrd="0" presId="urn:microsoft.com/office/officeart/2018/5/layout/IconCircleLabelList"/>
    <dgm:cxn modelId="{F756CF23-3C90-4177-B9BA-D4E2053BF1D8}" type="presParOf" srcId="{9E9F722F-02E4-46B4-8267-D431F867EA01}" destId="{D03DF49A-CA12-4123-B289-495CE004E485}" srcOrd="3" destOrd="0" presId="urn:microsoft.com/office/officeart/2018/5/layout/IconCircleLabelList"/>
    <dgm:cxn modelId="{87D25F76-F390-4CED-9BBE-B9C2F4E7144F}" type="presParOf" srcId="{3EBD9C6F-7E3F-4133-837D-90B7E69C965D}" destId="{DCC20E11-1750-4436-B971-FFF46A812919}" srcOrd="1" destOrd="0" presId="urn:microsoft.com/office/officeart/2018/5/layout/IconCircleLabelList"/>
    <dgm:cxn modelId="{4731B972-37DB-4904-AC76-F447916D2CB0}" type="presParOf" srcId="{3EBD9C6F-7E3F-4133-837D-90B7E69C965D}" destId="{DDEA7404-5FFC-4F34-8348-C0825E061C9A}" srcOrd="2" destOrd="0" presId="urn:microsoft.com/office/officeart/2018/5/layout/IconCircleLabelList"/>
    <dgm:cxn modelId="{F75823B6-58E0-4EA4-BBAB-8B6723AAF160}" type="presParOf" srcId="{DDEA7404-5FFC-4F34-8348-C0825E061C9A}" destId="{007AF5B9-E969-4E45-B67C-5082ED8817F6}" srcOrd="0" destOrd="0" presId="urn:microsoft.com/office/officeart/2018/5/layout/IconCircleLabelList"/>
    <dgm:cxn modelId="{C821053E-10BD-440D-A192-DE9597D4169C}" type="presParOf" srcId="{DDEA7404-5FFC-4F34-8348-C0825E061C9A}" destId="{318771FE-C98E-429C-A3F8-BCFFC9FF559F}" srcOrd="1" destOrd="0" presId="urn:microsoft.com/office/officeart/2018/5/layout/IconCircleLabelList"/>
    <dgm:cxn modelId="{61A86F6F-F88B-4C38-A1B6-FC2028C3D071}" type="presParOf" srcId="{DDEA7404-5FFC-4F34-8348-C0825E061C9A}" destId="{F1A4316B-FFB5-4CF4-AEBC-679CBD695F29}" srcOrd="2" destOrd="0" presId="urn:microsoft.com/office/officeart/2018/5/layout/IconCircleLabelList"/>
    <dgm:cxn modelId="{920034E7-77B7-4333-B2AA-9D2AEDCB814E}" type="presParOf" srcId="{DDEA7404-5FFC-4F34-8348-C0825E061C9A}" destId="{6DFE155E-766D-49CB-9A19-6A5192183FB6}" srcOrd="3" destOrd="0" presId="urn:microsoft.com/office/officeart/2018/5/layout/IconCircleLabelList"/>
    <dgm:cxn modelId="{70E03958-FED0-4703-8FE4-DCFD89C1BF5E}" type="presParOf" srcId="{3EBD9C6F-7E3F-4133-837D-90B7E69C965D}" destId="{A0C70044-53E8-4D34-9BDA-44531C5E9D2B}" srcOrd="3" destOrd="0" presId="urn:microsoft.com/office/officeart/2018/5/layout/IconCircleLabelList"/>
    <dgm:cxn modelId="{1CC63690-0E2C-40D6-8B1E-B0728A59F81E}" type="presParOf" srcId="{3EBD9C6F-7E3F-4133-837D-90B7E69C965D}" destId="{F8329E41-3B2C-4764-8C02-47D15CF38985}" srcOrd="4" destOrd="0" presId="urn:microsoft.com/office/officeart/2018/5/layout/IconCircleLabelList"/>
    <dgm:cxn modelId="{AE7B1FF7-C10A-4189-AD6A-B076B31B817E}" type="presParOf" srcId="{F8329E41-3B2C-4764-8C02-47D15CF38985}" destId="{54C4083B-0EDE-460A-A517-F6D121AE2D0C}" srcOrd="0" destOrd="0" presId="urn:microsoft.com/office/officeart/2018/5/layout/IconCircleLabelList"/>
    <dgm:cxn modelId="{5446FA1A-A3CF-438D-8B64-01D92D76E380}" type="presParOf" srcId="{F8329E41-3B2C-4764-8C02-47D15CF38985}" destId="{82609DF3-34A1-44C6-AB39-FEFBCCE3AC22}" srcOrd="1" destOrd="0" presId="urn:microsoft.com/office/officeart/2018/5/layout/IconCircleLabelList"/>
    <dgm:cxn modelId="{A65C6657-9B0D-477C-BDDC-6C715A4A2377}" type="presParOf" srcId="{F8329E41-3B2C-4764-8C02-47D15CF38985}" destId="{E751F587-3BC3-4331-B836-20BC388D72C0}" srcOrd="2" destOrd="0" presId="urn:microsoft.com/office/officeart/2018/5/layout/IconCircleLabelList"/>
    <dgm:cxn modelId="{232807A5-3FF9-421A-A4F8-D9E56E4C9731}" type="presParOf" srcId="{F8329E41-3B2C-4764-8C02-47D15CF38985}" destId="{AA29BB59-95BC-4FFF-A666-53598404F2D5}" srcOrd="3" destOrd="0" presId="urn:microsoft.com/office/officeart/2018/5/layout/IconCircleLabelList"/>
    <dgm:cxn modelId="{0CB948D5-D639-4B56-87C0-942A6573D790}" type="presParOf" srcId="{3EBD9C6F-7E3F-4133-837D-90B7E69C965D}" destId="{DFEBA418-5752-4F5E-A466-C71E0EA45B45}" srcOrd="5" destOrd="0" presId="urn:microsoft.com/office/officeart/2018/5/layout/IconCircleLabelList"/>
    <dgm:cxn modelId="{679D1667-7D0E-40A6-829D-0007A664A128}" type="presParOf" srcId="{3EBD9C6F-7E3F-4133-837D-90B7E69C965D}" destId="{B8CF12FA-5BE6-4328-A33D-122811B43F35}" srcOrd="6" destOrd="0" presId="urn:microsoft.com/office/officeart/2018/5/layout/IconCircleLabelList"/>
    <dgm:cxn modelId="{D5A7028F-F123-4E8D-B7D4-082FA2AF85BB}" type="presParOf" srcId="{B8CF12FA-5BE6-4328-A33D-122811B43F35}" destId="{7CC4D9F3-50C4-4FF5-A8F5-8BEC3EEFB48F}" srcOrd="0" destOrd="0" presId="urn:microsoft.com/office/officeart/2018/5/layout/IconCircleLabelList"/>
    <dgm:cxn modelId="{4677878A-F5FA-4382-9CB2-B02CFC02609B}" type="presParOf" srcId="{B8CF12FA-5BE6-4328-A33D-122811B43F35}" destId="{4E045173-A3C6-48E1-A3D3-9CFD2D4EC468}" srcOrd="1" destOrd="0" presId="urn:microsoft.com/office/officeart/2018/5/layout/IconCircleLabelList"/>
    <dgm:cxn modelId="{F19EB309-5FD4-4AD3-8C25-3D47A15F3225}" type="presParOf" srcId="{B8CF12FA-5BE6-4328-A33D-122811B43F35}" destId="{5E823A46-E331-4E58-8B70-F80FC88F7C7D}" srcOrd="2" destOrd="0" presId="urn:microsoft.com/office/officeart/2018/5/layout/IconCircleLabelList"/>
    <dgm:cxn modelId="{C7B20B2E-8C84-4BA2-B71B-A77FEB465A27}" type="presParOf" srcId="{B8CF12FA-5BE6-4328-A33D-122811B43F35}" destId="{D9524541-890C-4126-B45E-3098F2B2C4A5}" srcOrd="3" destOrd="0" presId="urn:microsoft.com/office/officeart/2018/5/layout/IconCircleLabelList"/>
    <dgm:cxn modelId="{17EA7991-85D6-4CBE-85EB-A4138203B9C1}" type="presParOf" srcId="{3EBD9C6F-7E3F-4133-837D-90B7E69C965D}" destId="{52CCAC24-374B-4C01-862D-C211FF41D01D}" srcOrd="7" destOrd="0" presId="urn:microsoft.com/office/officeart/2018/5/layout/IconCircleLabelList"/>
    <dgm:cxn modelId="{F09D380E-58B7-4886-BF10-06B99FF70D40}" type="presParOf" srcId="{3EBD9C6F-7E3F-4133-837D-90B7E69C965D}" destId="{3EBFBB78-6BB0-45B5-84FF-D3F141AE7169}" srcOrd="8" destOrd="0" presId="urn:microsoft.com/office/officeart/2018/5/layout/IconCircleLabelList"/>
    <dgm:cxn modelId="{B0B305ED-19D1-41AA-9036-F4861BEE1B5D}" type="presParOf" srcId="{3EBFBB78-6BB0-45B5-84FF-D3F141AE7169}" destId="{10239899-F9E9-4987-B3AA-9C1A7A81BCF2}" srcOrd="0" destOrd="0" presId="urn:microsoft.com/office/officeart/2018/5/layout/IconCircleLabelList"/>
    <dgm:cxn modelId="{71586518-E2C6-46B5-8862-5F8028889553}" type="presParOf" srcId="{3EBFBB78-6BB0-45B5-84FF-D3F141AE7169}" destId="{C8AE6FE8-7968-48F0-97BC-FD239AEED748}" srcOrd="1" destOrd="0" presId="urn:microsoft.com/office/officeart/2018/5/layout/IconCircleLabelList"/>
    <dgm:cxn modelId="{AF23C79F-AE00-497F-ADD4-603F5F3106C1}" type="presParOf" srcId="{3EBFBB78-6BB0-45B5-84FF-D3F141AE7169}" destId="{0D5023C5-4B3E-4B96-B707-20BDD3A9D1E5}" srcOrd="2" destOrd="0" presId="urn:microsoft.com/office/officeart/2018/5/layout/IconCircleLabelList"/>
    <dgm:cxn modelId="{F3C362F7-4EC8-480F-9F53-4D1396C50C01}" type="presParOf" srcId="{3EBFBB78-6BB0-45B5-84FF-D3F141AE7169}" destId="{70894DAD-2D10-4A34-BA7E-BA1096C62A2D}" srcOrd="3" destOrd="0" presId="urn:microsoft.com/office/officeart/2018/5/layout/IconCircleLabelList"/>
    <dgm:cxn modelId="{D6C78A2C-C0A3-4794-B873-D676DB9B2226}" type="presParOf" srcId="{3EBD9C6F-7E3F-4133-837D-90B7E69C965D}" destId="{15CB431A-E1E6-4E10-8239-0BC68D717A11}" srcOrd="9" destOrd="0" presId="urn:microsoft.com/office/officeart/2018/5/layout/IconCircleLabelList"/>
    <dgm:cxn modelId="{572B6EC4-A48A-4B16-918D-0DC562D47486}" type="presParOf" srcId="{3EBD9C6F-7E3F-4133-837D-90B7E69C965D}" destId="{F83AEB7E-54C2-45F9-A8FE-8C308584EB96}" srcOrd="10" destOrd="0" presId="urn:microsoft.com/office/officeart/2018/5/layout/IconCircleLabelList"/>
    <dgm:cxn modelId="{0A023896-4687-497A-9AB8-DD4649AAE556}" type="presParOf" srcId="{F83AEB7E-54C2-45F9-A8FE-8C308584EB96}" destId="{8C0E7C40-04FA-4D59-AC27-8C745EE35670}" srcOrd="0" destOrd="0" presId="urn:microsoft.com/office/officeart/2018/5/layout/IconCircleLabelList"/>
    <dgm:cxn modelId="{2B95066E-EC2C-4592-89FF-22F786BDD30D}" type="presParOf" srcId="{F83AEB7E-54C2-45F9-A8FE-8C308584EB96}" destId="{D6DC8396-5729-41A9-B4FB-40358A4AFB83}" srcOrd="1" destOrd="0" presId="urn:microsoft.com/office/officeart/2018/5/layout/IconCircleLabelList"/>
    <dgm:cxn modelId="{C5558D79-D66A-44AF-97E7-770A917EBAF2}" type="presParOf" srcId="{F83AEB7E-54C2-45F9-A8FE-8C308584EB96}" destId="{4E1E801E-BD04-45E7-8879-672998799AD9}" srcOrd="2" destOrd="0" presId="urn:microsoft.com/office/officeart/2018/5/layout/IconCircleLabelList"/>
    <dgm:cxn modelId="{5BD370BC-93D9-4B65-BB98-1BDF80BE836A}" type="presParOf" srcId="{F83AEB7E-54C2-45F9-A8FE-8C308584EB96}" destId="{2A446560-1DE2-4337-8301-13E7366679A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60B12E-2629-44F6-8C0F-BB9032DEE724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EF01165-1F41-4560-8C03-757297D28A7F}">
      <dgm:prSet/>
      <dgm:spPr/>
      <dgm:t>
        <a:bodyPr/>
        <a:lstStyle/>
        <a:p>
          <a:r>
            <a:rPr lang="en-GB" b="1"/>
            <a:t>Trading name</a:t>
          </a:r>
          <a:br>
            <a:rPr lang="en-GB"/>
          </a:br>
          <a:r>
            <a:rPr lang="en-GB"/>
            <a:t>- E-ceipts</a:t>
          </a:r>
        </a:p>
      </dgm:t>
    </dgm:pt>
    <dgm:pt modelId="{0E10C556-8E12-4794-A738-89CF5E441F82}" type="parTrans" cxnId="{610B17CA-D1F3-40DC-832A-3EF1D767B3F8}">
      <dgm:prSet/>
      <dgm:spPr/>
      <dgm:t>
        <a:bodyPr/>
        <a:lstStyle/>
        <a:p>
          <a:endParaRPr lang="en-GB"/>
        </a:p>
      </dgm:t>
    </dgm:pt>
    <dgm:pt modelId="{CE5DDBA4-B817-4F14-BEE1-8E1A6272FB35}" type="sibTrans" cxnId="{610B17CA-D1F3-40DC-832A-3EF1D767B3F8}">
      <dgm:prSet/>
      <dgm:spPr/>
      <dgm:t>
        <a:bodyPr/>
        <a:lstStyle/>
        <a:p>
          <a:endParaRPr lang="en-GB"/>
        </a:p>
      </dgm:t>
    </dgm:pt>
    <dgm:pt modelId="{9EF07D72-B597-4800-A175-C5979EB1D88F}">
      <dgm:prSet/>
      <dgm:spPr/>
      <dgm:t>
        <a:bodyPr/>
        <a:lstStyle/>
        <a:p>
          <a:r>
            <a:rPr lang="en-GB" b="1"/>
            <a:t>Slogan</a:t>
          </a:r>
          <a:br>
            <a:rPr lang="en-GB"/>
          </a:br>
          <a:r>
            <a:rPr lang="en-GB"/>
            <a:t>- Go Paperless, Go Digital</a:t>
          </a:r>
        </a:p>
      </dgm:t>
    </dgm:pt>
    <dgm:pt modelId="{577B534E-007F-4791-8F62-2FE774BF4EBC}" type="parTrans" cxnId="{18842DD2-5A70-47C0-805C-E25DF527EE84}">
      <dgm:prSet/>
      <dgm:spPr/>
      <dgm:t>
        <a:bodyPr/>
        <a:lstStyle/>
        <a:p>
          <a:endParaRPr lang="en-GB"/>
        </a:p>
      </dgm:t>
    </dgm:pt>
    <dgm:pt modelId="{2FA9174A-A218-4FA3-A81B-60954A654EC3}" type="sibTrans" cxnId="{18842DD2-5A70-47C0-805C-E25DF527EE84}">
      <dgm:prSet/>
      <dgm:spPr/>
      <dgm:t>
        <a:bodyPr/>
        <a:lstStyle/>
        <a:p>
          <a:endParaRPr lang="en-GB"/>
        </a:p>
      </dgm:t>
    </dgm:pt>
    <dgm:pt modelId="{0038089C-A43A-4C72-B9F6-95B7D22409AD}">
      <dgm:prSet/>
      <dgm:spPr/>
      <dgm:t>
        <a:bodyPr/>
        <a:lstStyle/>
        <a:p>
          <a:r>
            <a:rPr lang="en-GB" b="1"/>
            <a:t>Logo</a:t>
          </a:r>
          <a:br>
            <a:rPr lang="en-GB"/>
          </a:br>
          <a:r>
            <a:rPr lang="en-GB"/>
            <a:t>- </a:t>
          </a:r>
          <a:r>
            <a:rPr lang="en-US"/>
            <a:t>Slogan is written in binary</a:t>
          </a:r>
          <a:br>
            <a:rPr lang="en-US"/>
          </a:br>
          <a:r>
            <a:rPr lang="en-US"/>
            <a:t>- </a:t>
          </a:r>
          <a:r>
            <a:rPr lang="en-GB"/>
            <a:t>Analogous colours</a:t>
          </a:r>
          <a:br>
            <a:rPr lang="en-GB"/>
          </a:br>
          <a:r>
            <a:rPr lang="en-GB"/>
            <a:t>- Bold typography</a:t>
          </a:r>
        </a:p>
      </dgm:t>
    </dgm:pt>
    <dgm:pt modelId="{5B36B55A-3D2E-4D54-8390-3CA0BF8AF9B8}" type="parTrans" cxnId="{E14DB058-F07C-49E5-84A3-C3600A172479}">
      <dgm:prSet/>
      <dgm:spPr/>
      <dgm:t>
        <a:bodyPr/>
        <a:lstStyle/>
        <a:p>
          <a:endParaRPr lang="en-GB"/>
        </a:p>
      </dgm:t>
    </dgm:pt>
    <dgm:pt modelId="{27F3318A-4B87-4AB4-AD21-9DFFB474A575}" type="sibTrans" cxnId="{E14DB058-F07C-49E5-84A3-C3600A172479}">
      <dgm:prSet/>
      <dgm:spPr/>
      <dgm:t>
        <a:bodyPr/>
        <a:lstStyle/>
        <a:p>
          <a:endParaRPr lang="en-GB"/>
        </a:p>
      </dgm:t>
    </dgm:pt>
    <dgm:pt modelId="{207786DB-7B05-446E-B12E-B8656EAB2C73}" type="pres">
      <dgm:prSet presAssocID="{7A60B12E-2629-44F6-8C0F-BB9032DEE724}" presName="vert0" presStyleCnt="0">
        <dgm:presLayoutVars>
          <dgm:dir/>
          <dgm:animOne val="branch"/>
          <dgm:animLvl val="lvl"/>
        </dgm:presLayoutVars>
      </dgm:prSet>
      <dgm:spPr/>
    </dgm:pt>
    <dgm:pt modelId="{6212A48F-01EB-4A1E-9B1A-BB1DA2EAC108}" type="pres">
      <dgm:prSet presAssocID="{AEF01165-1F41-4560-8C03-757297D28A7F}" presName="thickLine" presStyleLbl="alignNode1" presStyleIdx="0" presStyleCnt="3"/>
      <dgm:spPr/>
    </dgm:pt>
    <dgm:pt modelId="{24B5D204-8B3F-4882-8020-7F5287C768D6}" type="pres">
      <dgm:prSet presAssocID="{AEF01165-1F41-4560-8C03-757297D28A7F}" presName="horz1" presStyleCnt="0"/>
      <dgm:spPr/>
    </dgm:pt>
    <dgm:pt modelId="{A2CD779E-FCD6-4165-801B-AB543AB669A3}" type="pres">
      <dgm:prSet presAssocID="{AEF01165-1F41-4560-8C03-757297D28A7F}" presName="tx1" presStyleLbl="revTx" presStyleIdx="0" presStyleCnt="3"/>
      <dgm:spPr/>
    </dgm:pt>
    <dgm:pt modelId="{CEB01975-1055-43B9-8C7E-9F7A7FB9B219}" type="pres">
      <dgm:prSet presAssocID="{AEF01165-1F41-4560-8C03-757297D28A7F}" presName="vert1" presStyleCnt="0"/>
      <dgm:spPr/>
    </dgm:pt>
    <dgm:pt modelId="{0BE8CCEB-33EF-4643-B066-52DF70B5351B}" type="pres">
      <dgm:prSet presAssocID="{9EF07D72-B597-4800-A175-C5979EB1D88F}" presName="thickLine" presStyleLbl="alignNode1" presStyleIdx="1" presStyleCnt="3"/>
      <dgm:spPr/>
    </dgm:pt>
    <dgm:pt modelId="{2F4C80C4-59E0-4A1A-863B-E107BA56345C}" type="pres">
      <dgm:prSet presAssocID="{9EF07D72-B597-4800-A175-C5979EB1D88F}" presName="horz1" presStyleCnt="0"/>
      <dgm:spPr/>
    </dgm:pt>
    <dgm:pt modelId="{CCF02B98-5785-4017-B2F4-13D34C4977AD}" type="pres">
      <dgm:prSet presAssocID="{9EF07D72-B597-4800-A175-C5979EB1D88F}" presName="tx1" presStyleLbl="revTx" presStyleIdx="1" presStyleCnt="3"/>
      <dgm:spPr/>
    </dgm:pt>
    <dgm:pt modelId="{5EB03055-45F2-4EE0-AA74-F515DE64DE84}" type="pres">
      <dgm:prSet presAssocID="{9EF07D72-B597-4800-A175-C5979EB1D88F}" presName="vert1" presStyleCnt="0"/>
      <dgm:spPr/>
    </dgm:pt>
    <dgm:pt modelId="{D2E2DF79-2E3A-456B-9E82-E5262B2F2FBA}" type="pres">
      <dgm:prSet presAssocID="{0038089C-A43A-4C72-B9F6-95B7D22409AD}" presName="thickLine" presStyleLbl="alignNode1" presStyleIdx="2" presStyleCnt="3"/>
      <dgm:spPr/>
    </dgm:pt>
    <dgm:pt modelId="{8836C633-7D15-4F8D-BA5A-14002E944D31}" type="pres">
      <dgm:prSet presAssocID="{0038089C-A43A-4C72-B9F6-95B7D22409AD}" presName="horz1" presStyleCnt="0"/>
      <dgm:spPr/>
    </dgm:pt>
    <dgm:pt modelId="{CF31165C-369A-46F2-8BD1-3945372581BB}" type="pres">
      <dgm:prSet presAssocID="{0038089C-A43A-4C72-B9F6-95B7D22409AD}" presName="tx1" presStyleLbl="revTx" presStyleIdx="2" presStyleCnt="3"/>
      <dgm:spPr/>
    </dgm:pt>
    <dgm:pt modelId="{CA8073B9-B421-45BA-9906-72F5B3B800DB}" type="pres">
      <dgm:prSet presAssocID="{0038089C-A43A-4C72-B9F6-95B7D22409AD}" presName="vert1" presStyleCnt="0"/>
      <dgm:spPr/>
    </dgm:pt>
  </dgm:ptLst>
  <dgm:cxnLst>
    <dgm:cxn modelId="{2DD2E41A-0FE7-49EF-9338-D4F06B80679E}" type="presOf" srcId="{0038089C-A43A-4C72-B9F6-95B7D22409AD}" destId="{CF31165C-369A-46F2-8BD1-3945372581BB}" srcOrd="0" destOrd="0" presId="urn:microsoft.com/office/officeart/2008/layout/LinedList"/>
    <dgm:cxn modelId="{B37B562F-26FF-48FB-B352-6DB406356607}" type="presOf" srcId="{9EF07D72-B597-4800-A175-C5979EB1D88F}" destId="{CCF02B98-5785-4017-B2F4-13D34C4977AD}" srcOrd="0" destOrd="0" presId="urn:microsoft.com/office/officeart/2008/layout/LinedList"/>
    <dgm:cxn modelId="{E14DB058-F07C-49E5-84A3-C3600A172479}" srcId="{7A60B12E-2629-44F6-8C0F-BB9032DEE724}" destId="{0038089C-A43A-4C72-B9F6-95B7D22409AD}" srcOrd="2" destOrd="0" parTransId="{5B36B55A-3D2E-4D54-8390-3CA0BF8AF9B8}" sibTransId="{27F3318A-4B87-4AB4-AD21-9DFFB474A575}"/>
    <dgm:cxn modelId="{C2A8CAA6-F51C-4A51-96EB-DD5B8C750EF6}" type="presOf" srcId="{7A60B12E-2629-44F6-8C0F-BB9032DEE724}" destId="{207786DB-7B05-446E-B12E-B8656EAB2C73}" srcOrd="0" destOrd="0" presId="urn:microsoft.com/office/officeart/2008/layout/LinedList"/>
    <dgm:cxn modelId="{B28186B4-FE23-4164-93C5-7F1678AA567E}" type="presOf" srcId="{AEF01165-1F41-4560-8C03-757297D28A7F}" destId="{A2CD779E-FCD6-4165-801B-AB543AB669A3}" srcOrd="0" destOrd="0" presId="urn:microsoft.com/office/officeart/2008/layout/LinedList"/>
    <dgm:cxn modelId="{610B17CA-D1F3-40DC-832A-3EF1D767B3F8}" srcId="{7A60B12E-2629-44F6-8C0F-BB9032DEE724}" destId="{AEF01165-1F41-4560-8C03-757297D28A7F}" srcOrd="0" destOrd="0" parTransId="{0E10C556-8E12-4794-A738-89CF5E441F82}" sibTransId="{CE5DDBA4-B817-4F14-BEE1-8E1A6272FB35}"/>
    <dgm:cxn modelId="{18842DD2-5A70-47C0-805C-E25DF527EE84}" srcId="{7A60B12E-2629-44F6-8C0F-BB9032DEE724}" destId="{9EF07D72-B597-4800-A175-C5979EB1D88F}" srcOrd="1" destOrd="0" parTransId="{577B534E-007F-4791-8F62-2FE774BF4EBC}" sibTransId="{2FA9174A-A218-4FA3-A81B-60954A654EC3}"/>
    <dgm:cxn modelId="{3D08F448-67AB-430C-977D-0CFDC9C68D38}" type="presParOf" srcId="{207786DB-7B05-446E-B12E-B8656EAB2C73}" destId="{6212A48F-01EB-4A1E-9B1A-BB1DA2EAC108}" srcOrd="0" destOrd="0" presId="urn:microsoft.com/office/officeart/2008/layout/LinedList"/>
    <dgm:cxn modelId="{77EC59F9-2D9A-42E1-B4A8-7817A3C231CC}" type="presParOf" srcId="{207786DB-7B05-446E-B12E-B8656EAB2C73}" destId="{24B5D204-8B3F-4882-8020-7F5287C768D6}" srcOrd="1" destOrd="0" presId="urn:microsoft.com/office/officeart/2008/layout/LinedList"/>
    <dgm:cxn modelId="{358C6FAA-4CC9-492B-A0E0-2361AB57D4EF}" type="presParOf" srcId="{24B5D204-8B3F-4882-8020-7F5287C768D6}" destId="{A2CD779E-FCD6-4165-801B-AB543AB669A3}" srcOrd="0" destOrd="0" presId="urn:microsoft.com/office/officeart/2008/layout/LinedList"/>
    <dgm:cxn modelId="{057627E8-8720-499A-BE1F-89B333581142}" type="presParOf" srcId="{24B5D204-8B3F-4882-8020-7F5287C768D6}" destId="{CEB01975-1055-43B9-8C7E-9F7A7FB9B219}" srcOrd="1" destOrd="0" presId="urn:microsoft.com/office/officeart/2008/layout/LinedList"/>
    <dgm:cxn modelId="{0071EC92-F183-48A6-807F-15A2533A4CA7}" type="presParOf" srcId="{207786DB-7B05-446E-B12E-B8656EAB2C73}" destId="{0BE8CCEB-33EF-4643-B066-52DF70B5351B}" srcOrd="2" destOrd="0" presId="urn:microsoft.com/office/officeart/2008/layout/LinedList"/>
    <dgm:cxn modelId="{ABCDCEF7-AED3-45EB-B1D9-BDF3492954D4}" type="presParOf" srcId="{207786DB-7B05-446E-B12E-B8656EAB2C73}" destId="{2F4C80C4-59E0-4A1A-863B-E107BA56345C}" srcOrd="3" destOrd="0" presId="urn:microsoft.com/office/officeart/2008/layout/LinedList"/>
    <dgm:cxn modelId="{2CCEC5C3-A7A6-43BE-A528-88F6A8B80189}" type="presParOf" srcId="{2F4C80C4-59E0-4A1A-863B-E107BA56345C}" destId="{CCF02B98-5785-4017-B2F4-13D34C4977AD}" srcOrd="0" destOrd="0" presId="urn:microsoft.com/office/officeart/2008/layout/LinedList"/>
    <dgm:cxn modelId="{D2C8FF2E-723E-4E67-8829-3D85011D7619}" type="presParOf" srcId="{2F4C80C4-59E0-4A1A-863B-E107BA56345C}" destId="{5EB03055-45F2-4EE0-AA74-F515DE64DE84}" srcOrd="1" destOrd="0" presId="urn:microsoft.com/office/officeart/2008/layout/LinedList"/>
    <dgm:cxn modelId="{45034E13-61C3-40F3-A82D-798D6CBEDA27}" type="presParOf" srcId="{207786DB-7B05-446E-B12E-B8656EAB2C73}" destId="{D2E2DF79-2E3A-456B-9E82-E5262B2F2FBA}" srcOrd="4" destOrd="0" presId="urn:microsoft.com/office/officeart/2008/layout/LinedList"/>
    <dgm:cxn modelId="{AFD18822-95BE-45EF-A466-4614E84B1B86}" type="presParOf" srcId="{207786DB-7B05-446E-B12E-B8656EAB2C73}" destId="{8836C633-7D15-4F8D-BA5A-14002E944D31}" srcOrd="5" destOrd="0" presId="urn:microsoft.com/office/officeart/2008/layout/LinedList"/>
    <dgm:cxn modelId="{9E5E15F2-0481-46F9-8B64-05EF29F49D70}" type="presParOf" srcId="{8836C633-7D15-4F8D-BA5A-14002E944D31}" destId="{CF31165C-369A-46F2-8BD1-3945372581BB}" srcOrd="0" destOrd="0" presId="urn:microsoft.com/office/officeart/2008/layout/LinedList"/>
    <dgm:cxn modelId="{29092321-2A56-48D9-AD5D-DF261FB9A36C}" type="presParOf" srcId="{8836C633-7D15-4F8D-BA5A-14002E944D31}" destId="{CA8073B9-B421-45BA-9906-72F5B3B800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60B12E-2629-44F6-8C0F-BB9032DEE7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0FB7243-6D01-489F-B065-17DBEB7290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Legal classification</a:t>
          </a:r>
          <a:br>
            <a:rPr lang="en-US"/>
          </a:br>
          <a:r>
            <a:rPr lang="en-US"/>
            <a:t>- Privately owned working within financial sector.</a:t>
          </a:r>
          <a:endParaRPr lang="en-GB"/>
        </a:p>
      </dgm:t>
    </dgm:pt>
    <dgm:pt modelId="{18764F66-4CEC-4341-8B22-C1DC2D31DE4E}" type="parTrans" cxnId="{5027D528-47A0-4961-BE73-E97BEF833B48}">
      <dgm:prSet/>
      <dgm:spPr/>
      <dgm:t>
        <a:bodyPr/>
        <a:lstStyle/>
        <a:p>
          <a:endParaRPr lang="en-GB"/>
        </a:p>
      </dgm:t>
    </dgm:pt>
    <dgm:pt modelId="{A3CEFA8E-5F53-4690-B1DF-03A44DE33123}" type="sibTrans" cxnId="{5027D528-47A0-4961-BE73-E97BEF833B48}">
      <dgm:prSet/>
      <dgm:spPr/>
      <dgm:t>
        <a:bodyPr/>
        <a:lstStyle/>
        <a:p>
          <a:endParaRPr lang="en-GB"/>
        </a:p>
      </dgm:t>
    </dgm:pt>
    <dgm:pt modelId="{6C58DA44-46DC-467D-A437-DE59CFEB29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Mission statement</a:t>
          </a:r>
          <a:br>
            <a:rPr lang="en-US"/>
          </a:br>
          <a:r>
            <a:rPr lang="en-US"/>
            <a:t>- To replace paper receipts with digital.</a:t>
          </a:r>
          <a:br>
            <a:rPr lang="en-US"/>
          </a:br>
          <a:r>
            <a:rPr lang="en-US"/>
            <a:t>- Provide a convenient way of easily keeping track of receipts for a long time</a:t>
          </a:r>
          <a:endParaRPr lang="en-GB"/>
        </a:p>
      </dgm:t>
    </dgm:pt>
    <dgm:pt modelId="{191B269D-354E-446E-A17D-1CC7B40D5A2D}" type="parTrans" cxnId="{89DE3F19-D802-4540-B021-0AB4CEA12888}">
      <dgm:prSet/>
      <dgm:spPr/>
      <dgm:t>
        <a:bodyPr/>
        <a:lstStyle/>
        <a:p>
          <a:endParaRPr lang="en-GB"/>
        </a:p>
      </dgm:t>
    </dgm:pt>
    <dgm:pt modelId="{32D9D562-6073-4D3B-84B6-F29ED5A24224}" type="sibTrans" cxnId="{89DE3F19-D802-4540-B021-0AB4CEA12888}">
      <dgm:prSet/>
      <dgm:spPr/>
      <dgm:t>
        <a:bodyPr/>
        <a:lstStyle/>
        <a:p>
          <a:endParaRPr lang="en-GB"/>
        </a:p>
      </dgm:t>
    </dgm:pt>
    <dgm:pt modelId="{244CBDC7-A4D1-4334-80E3-1A251305C604}" type="pres">
      <dgm:prSet presAssocID="{7A60B12E-2629-44F6-8C0F-BB9032DEE724}" presName="root" presStyleCnt="0">
        <dgm:presLayoutVars>
          <dgm:dir/>
          <dgm:resizeHandles val="exact"/>
        </dgm:presLayoutVars>
      </dgm:prSet>
      <dgm:spPr/>
    </dgm:pt>
    <dgm:pt modelId="{95CF4B5B-42F8-4E6E-AF1C-EB5AD882D70F}" type="pres">
      <dgm:prSet presAssocID="{D0FB7243-6D01-489F-B065-17DBEB7290DE}" presName="compNode" presStyleCnt="0"/>
      <dgm:spPr/>
    </dgm:pt>
    <dgm:pt modelId="{E1D06498-1105-41F1-97A4-9A4C3FFB4B04}" type="pres">
      <dgm:prSet presAssocID="{D0FB7243-6D01-489F-B065-17DBEB7290DE}" presName="bgRect" presStyleLbl="bgShp" presStyleIdx="0" presStyleCnt="2"/>
      <dgm:spPr/>
    </dgm:pt>
    <dgm:pt modelId="{A411F6C4-6E7C-4DED-A00D-23C00C1F3126}" type="pres">
      <dgm:prSet presAssocID="{D0FB7243-6D01-489F-B065-17DBEB7290D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 RTL"/>
        </a:ext>
      </dgm:extLst>
    </dgm:pt>
    <dgm:pt modelId="{94A64D04-622E-4ED8-AB53-99B85FB7BA38}" type="pres">
      <dgm:prSet presAssocID="{D0FB7243-6D01-489F-B065-17DBEB7290DE}" presName="spaceRect" presStyleCnt="0"/>
      <dgm:spPr/>
    </dgm:pt>
    <dgm:pt modelId="{ECA4696E-A9DC-4CDC-A63E-4507342274E0}" type="pres">
      <dgm:prSet presAssocID="{D0FB7243-6D01-489F-B065-17DBEB7290DE}" presName="parTx" presStyleLbl="revTx" presStyleIdx="0" presStyleCnt="2">
        <dgm:presLayoutVars>
          <dgm:chMax val="0"/>
          <dgm:chPref val="0"/>
        </dgm:presLayoutVars>
      </dgm:prSet>
      <dgm:spPr/>
    </dgm:pt>
    <dgm:pt modelId="{5262654B-9AEE-45CC-BFA0-535CA9F04E5A}" type="pres">
      <dgm:prSet presAssocID="{A3CEFA8E-5F53-4690-B1DF-03A44DE33123}" presName="sibTrans" presStyleCnt="0"/>
      <dgm:spPr/>
    </dgm:pt>
    <dgm:pt modelId="{A8528D1F-0E37-4FD4-BF6D-D240503BF41A}" type="pres">
      <dgm:prSet presAssocID="{6C58DA44-46DC-467D-A437-DE59CFEB2915}" presName="compNode" presStyleCnt="0"/>
      <dgm:spPr/>
    </dgm:pt>
    <dgm:pt modelId="{6550D72C-63DB-4ECE-8AB4-77ED09D8A807}" type="pres">
      <dgm:prSet presAssocID="{6C58DA44-46DC-467D-A437-DE59CFEB2915}" presName="bgRect" presStyleLbl="bgShp" presStyleIdx="1" presStyleCnt="2"/>
      <dgm:spPr/>
    </dgm:pt>
    <dgm:pt modelId="{2142DE5D-2203-4D3B-B039-1B592E311AFD}" type="pres">
      <dgm:prSet presAssocID="{6C58DA44-46DC-467D-A437-DE59CFEB291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hotocopier"/>
        </a:ext>
      </dgm:extLst>
    </dgm:pt>
    <dgm:pt modelId="{7909EC7A-92CF-47CA-818B-B822A3F4AEAB}" type="pres">
      <dgm:prSet presAssocID="{6C58DA44-46DC-467D-A437-DE59CFEB2915}" presName="spaceRect" presStyleCnt="0"/>
      <dgm:spPr/>
    </dgm:pt>
    <dgm:pt modelId="{07AE424B-FD67-46DC-9D45-D6BE95572E14}" type="pres">
      <dgm:prSet presAssocID="{6C58DA44-46DC-467D-A437-DE59CFEB291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9DE3F19-D802-4540-B021-0AB4CEA12888}" srcId="{7A60B12E-2629-44F6-8C0F-BB9032DEE724}" destId="{6C58DA44-46DC-467D-A437-DE59CFEB2915}" srcOrd="1" destOrd="0" parTransId="{191B269D-354E-446E-A17D-1CC7B40D5A2D}" sibTransId="{32D9D562-6073-4D3B-84B6-F29ED5A24224}"/>
    <dgm:cxn modelId="{5027D528-47A0-4961-BE73-E97BEF833B48}" srcId="{7A60B12E-2629-44F6-8C0F-BB9032DEE724}" destId="{D0FB7243-6D01-489F-B065-17DBEB7290DE}" srcOrd="0" destOrd="0" parTransId="{18764F66-4CEC-4341-8B22-C1DC2D31DE4E}" sibTransId="{A3CEFA8E-5F53-4690-B1DF-03A44DE33123}"/>
    <dgm:cxn modelId="{3AA7F42F-394E-454B-874C-4433F3219382}" type="presOf" srcId="{7A60B12E-2629-44F6-8C0F-BB9032DEE724}" destId="{244CBDC7-A4D1-4334-80E3-1A251305C604}" srcOrd="0" destOrd="0" presId="urn:microsoft.com/office/officeart/2018/2/layout/IconVerticalSolidList"/>
    <dgm:cxn modelId="{DB492258-C632-498A-A1A2-1386DF6B19AB}" type="presOf" srcId="{D0FB7243-6D01-489F-B065-17DBEB7290DE}" destId="{ECA4696E-A9DC-4CDC-A63E-4507342274E0}" srcOrd="0" destOrd="0" presId="urn:microsoft.com/office/officeart/2018/2/layout/IconVerticalSolidList"/>
    <dgm:cxn modelId="{DC6F61A7-CF63-4FF7-B60C-6F2C811364FD}" type="presOf" srcId="{6C58DA44-46DC-467D-A437-DE59CFEB2915}" destId="{07AE424B-FD67-46DC-9D45-D6BE95572E14}" srcOrd="0" destOrd="0" presId="urn:microsoft.com/office/officeart/2018/2/layout/IconVerticalSolidList"/>
    <dgm:cxn modelId="{D66C4387-601A-45D1-8123-EA341B63DB95}" type="presParOf" srcId="{244CBDC7-A4D1-4334-80E3-1A251305C604}" destId="{95CF4B5B-42F8-4E6E-AF1C-EB5AD882D70F}" srcOrd="0" destOrd="0" presId="urn:microsoft.com/office/officeart/2018/2/layout/IconVerticalSolidList"/>
    <dgm:cxn modelId="{52E68CE1-0EA0-47F0-BC64-736E4B84E634}" type="presParOf" srcId="{95CF4B5B-42F8-4E6E-AF1C-EB5AD882D70F}" destId="{E1D06498-1105-41F1-97A4-9A4C3FFB4B04}" srcOrd="0" destOrd="0" presId="urn:microsoft.com/office/officeart/2018/2/layout/IconVerticalSolidList"/>
    <dgm:cxn modelId="{3B01503F-262C-4B82-98F9-98B2BBBDE92C}" type="presParOf" srcId="{95CF4B5B-42F8-4E6E-AF1C-EB5AD882D70F}" destId="{A411F6C4-6E7C-4DED-A00D-23C00C1F3126}" srcOrd="1" destOrd="0" presId="urn:microsoft.com/office/officeart/2018/2/layout/IconVerticalSolidList"/>
    <dgm:cxn modelId="{5448372C-209D-4598-AB98-09129BADABD0}" type="presParOf" srcId="{95CF4B5B-42F8-4E6E-AF1C-EB5AD882D70F}" destId="{94A64D04-622E-4ED8-AB53-99B85FB7BA38}" srcOrd="2" destOrd="0" presId="urn:microsoft.com/office/officeart/2018/2/layout/IconVerticalSolidList"/>
    <dgm:cxn modelId="{A6CB3DD6-CE56-4B57-A81B-EEF678283592}" type="presParOf" srcId="{95CF4B5B-42F8-4E6E-AF1C-EB5AD882D70F}" destId="{ECA4696E-A9DC-4CDC-A63E-4507342274E0}" srcOrd="3" destOrd="0" presId="urn:microsoft.com/office/officeart/2018/2/layout/IconVerticalSolidList"/>
    <dgm:cxn modelId="{FF38AC46-D7EC-4AB9-B0A5-4CA81BA69D62}" type="presParOf" srcId="{244CBDC7-A4D1-4334-80E3-1A251305C604}" destId="{5262654B-9AEE-45CC-BFA0-535CA9F04E5A}" srcOrd="1" destOrd="0" presId="urn:microsoft.com/office/officeart/2018/2/layout/IconVerticalSolidList"/>
    <dgm:cxn modelId="{8E3A4980-E06F-437F-B4CE-509AE8A79C64}" type="presParOf" srcId="{244CBDC7-A4D1-4334-80E3-1A251305C604}" destId="{A8528D1F-0E37-4FD4-BF6D-D240503BF41A}" srcOrd="2" destOrd="0" presId="urn:microsoft.com/office/officeart/2018/2/layout/IconVerticalSolidList"/>
    <dgm:cxn modelId="{0DE15757-161F-49AE-866E-134F916CCF42}" type="presParOf" srcId="{A8528D1F-0E37-4FD4-BF6D-D240503BF41A}" destId="{6550D72C-63DB-4ECE-8AB4-77ED09D8A807}" srcOrd="0" destOrd="0" presId="urn:microsoft.com/office/officeart/2018/2/layout/IconVerticalSolidList"/>
    <dgm:cxn modelId="{9254660F-3319-49A5-86D7-08461BC70A5B}" type="presParOf" srcId="{A8528D1F-0E37-4FD4-BF6D-D240503BF41A}" destId="{2142DE5D-2203-4D3B-B039-1B592E311AFD}" srcOrd="1" destOrd="0" presId="urn:microsoft.com/office/officeart/2018/2/layout/IconVerticalSolidList"/>
    <dgm:cxn modelId="{BFE46FF1-51F7-4755-B784-C579CB10E40A}" type="presParOf" srcId="{A8528D1F-0E37-4FD4-BF6D-D240503BF41A}" destId="{7909EC7A-92CF-47CA-818B-B822A3F4AEAB}" srcOrd="2" destOrd="0" presId="urn:microsoft.com/office/officeart/2018/2/layout/IconVerticalSolidList"/>
    <dgm:cxn modelId="{95A9D9B1-ED83-42E0-8A67-3B56471809A0}" type="presParOf" srcId="{A8528D1F-0E37-4FD4-BF6D-D240503BF41A}" destId="{07AE424B-FD67-46DC-9D45-D6BE95572E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60B12E-2629-44F6-8C0F-BB9032DEE72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0536458-48EB-4722-A70C-A0FFC24E0387}">
      <dgm:prSet/>
      <dgm:spPr/>
      <dgm:t>
        <a:bodyPr/>
        <a:lstStyle/>
        <a:p>
          <a:r>
            <a:rPr lang="en-US" b="1"/>
            <a:t>Make money laundering more difficult</a:t>
          </a:r>
          <a:br>
            <a:rPr lang="en-US"/>
          </a:br>
          <a:r>
            <a:rPr lang="en-US"/>
            <a:t>- “Money laundering is a critical enabler of Serious and </a:t>
          </a:r>
          <a:r>
            <a:rPr lang="en-US" err="1"/>
            <a:t>Organsed</a:t>
          </a:r>
          <a:r>
            <a:rPr lang="en-US"/>
            <a:t> Crime. This costs the UK an estimated £24 </a:t>
          </a:r>
          <a:r>
            <a:rPr lang="en-US" err="1"/>
            <a:t>billiona</a:t>
          </a:r>
          <a:r>
            <a:rPr lang="en-US"/>
            <a:t> year.” (1)</a:t>
          </a:r>
        </a:p>
      </dgm:t>
    </dgm:pt>
    <dgm:pt modelId="{93F45BBD-0D60-48FC-9FF1-6B7A56A8B70C}" type="parTrans" cxnId="{6CC8EA2D-6872-4BFF-A08E-8638D71A44C3}">
      <dgm:prSet/>
      <dgm:spPr/>
      <dgm:t>
        <a:bodyPr/>
        <a:lstStyle/>
        <a:p>
          <a:endParaRPr lang="en-GB"/>
        </a:p>
      </dgm:t>
    </dgm:pt>
    <dgm:pt modelId="{617CDBA3-79A0-4055-9402-5C7C0E260957}" type="sibTrans" cxnId="{6CC8EA2D-6872-4BFF-A08E-8638D71A44C3}">
      <dgm:prSet/>
      <dgm:spPr/>
      <dgm:t>
        <a:bodyPr/>
        <a:lstStyle/>
        <a:p>
          <a:endParaRPr lang="en-GB"/>
        </a:p>
      </dgm:t>
    </dgm:pt>
    <dgm:pt modelId="{CBA6E12E-1435-4E46-882C-7D6611086EAC}">
      <dgm:prSet/>
      <dgm:spPr/>
      <dgm:t>
        <a:bodyPr/>
        <a:lstStyle/>
        <a:p>
          <a:r>
            <a:rPr lang="en-US" b="1"/>
            <a:t>Replace paper receipts with digital receipts</a:t>
          </a:r>
          <a:br>
            <a:rPr lang="en-US"/>
          </a:br>
          <a:r>
            <a:rPr lang="en-US"/>
            <a:t>- “Every year, UK retailers hand out around 11.2 billion till receipts, which cost at least £32 million to make.” (2)</a:t>
          </a:r>
        </a:p>
      </dgm:t>
    </dgm:pt>
    <dgm:pt modelId="{B16474ED-324B-4125-BAE7-268CD4647590}" type="parTrans" cxnId="{C67024B3-DBA6-4A9A-8390-51BF754EE610}">
      <dgm:prSet/>
      <dgm:spPr/>
      <dgm:t>
        <a:bodyPr/>
        <a:lstStyle/>
        <a:p>
          <a:endParaRPr lang="en-GB"/>
        </a:p>
      </dgm:t>
    </dgm:pt>
    <dgm:pt modelId="{B8B27504-D56B-4866-AB6E-47F9D8F9D3DC}" type="sibTrans" cxnId="{C67024B3-DBA6-4A9A-8390-51BF754EE610}">
      <dgm:prSet/>
      <dgm:spPr/>
      <dgm:t>
        <a:bodyPr/>
        <a:lstStyle/>
        <a:p>
          <a:endParaRPr lang="en-GB"/>
        </a:p>
      </dgm:t>
    </dgm:pt>
    <dgm:pt modelId="{D5FAFDA4-437D-4AD3-9551-ABA18D70F8DE}" type="pres">
      <dgm:prSet presAssocID="{7A60B12E-2629-44F6-8C0F-BB9032DEE724}" presName="vert0" presStyleCnt="0">
        <dgm:presLayoutVars>
          <dgm:dir/>
          <dgm:animOne val="branch"/>
          <dgm:animLvl val="lvl"/>
        </dgm:presLayoutVars>
      </dgm:prSet>
      <dgm:spPr/>
    </dgm:pt>
    <dgm:pt modelId="{68D68AD2-8AF6-48DC-A875-F9DCE3E9B8FF}" type="pres">
      <dgm:prSet presAssocID="{70536458-48EB-4722-A70C-A0FFC24E0387}" presName="thickLine" presStyleLbl="alignNode1" presStyleIdx="0" presStyleCnt="2"/>
      <dgm:spPr/>
    </dgm:pt>
    <dgm:pt modelId="{68BC7846-5AA7-4DB8-A34D-E61E46D07FD1}" type="pres">
      <dgm:prSet presAssocID="{70536458-48EB-4722-A70C-A0FFC24E0387}" presName="horz1" presStyleCnt="0"/>
      <dgm:spPr/>
    </dgm:pt>
    <dgm:pt modelId="{A6A42D70-82E9-49A9-BDB2-969C5189DB74}" type="pres">
      <dgm:prSet presAssocID="{70536458-48EB-4722-A70C-A0FFC24E0387}" presName="tx1" presStyleLbl="revTx" presStyleIdx="0" presStyleCnt="2"/>
      <dgm:spPr/>
    </dgm:pt>
    <dgm:pt modelId="{BAFD7429-0700-44CB-84C0-5F026318E2D6}" type="pres">
      <dgm:prSet presAssocID="{70536458-48EB-4722-A70C-A0FFC24E0387}" presName="vert1" presStyleCnt="0"/>
      <dgm:spPr/>
    </dgm:pt>
    <dgm:pt modelId="{D1BCF1D6-D947-40A8-9DDA-89181190B966}" type="pres">
      <dgm:prSet presAssocID="{CBA6E12E-1435-4E46-882C-7D6611086EAC}" presName="thickLine" presStyleLbl="alignNode1" presStyleIdx="1" presStyleCnt="2"/>
      <dgm:spPr/>
    </dgm:pt>
    <dgm:pt modelId="{037E8E8B-F27C-4D14-AF6A-46113AB0B890}" type="pres">
      <dgm:prSet presAssocID="{CBA6E12E-1435-4E46-882C-7D6611086EAC}" presName="horz1" presStyleCnt="0"/>
      <dgm:spPr/>
    </dgm:pt>
    <dgm:pt modelId="{C4E07170-5F22-499B-A9F2-CD756534D0AA}" type="pres">
      <dgm:prSet presAssocID="{CBA6E12E-1435-4E46-882C-7D6611086EAC}" presName="tx1" presStyleLbl="revTx" presStyleIdx="1" presStyleCnt="2"/>
      <dgm:spPr/>
    </dgm:pt>
    <dgm:pt modelId="{D257C6B8-0EC9-4633-AEB5-ECAB0507C0D0}" type="pres">
      <dgm:prSet presAssocID="{CBA6E12E-1435-4E46-882C-7D6611086EAC}" presName="vert1" presStyleCnt="0"/>
      <dgm:spPr/>
    </dgm:pt>
  </dgm:ptLst>
  <dgm:cxnLst>
    <dgm:cxn modelId="{6CC8EA2D-6872-4BFF-A08E-8638D71A44C3}" srcId="{7A60B12E-2629-44F6-8C0F-BB9032DEE724}" destId="{70536458-48EB-4722-A70C-A0FFC24E0387}" srcOrd="0" destOrd="0" parTransId="{93F45BBD-0D60-48FC-9FF1-6B7A56A8B70C}" sibTransId="{617CDBA3-79A0-4055-9402-5C7C0E260957}"/>
    <dgm:cxn modelId="{126B3F46-CF11-4025-A8C3-48E9E7AAEC84}" type="presOf" srcId="{70536458-48EB-4722-A70C-A0FFC24E0387}" destId="{A6A42D70-82E9-49A9-BDB2-969C5189DB74}" srcOrd="0" destOrd="0" presId="urn:microsoft.com/office/officeart/2008/layout/LinedList"/>
    <dgm:cxn modelId="{0B74E66C-0A43-4905-BB3A-2A35D7B4239F}" type="presOf" srcId="{CBA6E12E-1435-4E46-882C-7D6611086EAC}" destId="{C4E07170-5F22-499B-A9F2-CD756534D0AA}" srcOrd="0" destOrd="0" presId="urn:microsoft.com/office/officeart/2008/layout/LinedList"/>
    <dgm:cxn modelId="{FF03BF8F-CDA1-40DE-97B9-9FBA56E402DE}" type="presOf" srcId="{7A60B12E-2629-44F6-8C0F-BB9032DEE724}" destId="{D5FAFDA4-437D-4AD3-9551-ABA18D70F8DE}" srcOrd="0" destOrd="0" presId="urn:microsoft.com/office/officeart/2008/layout/LinedList"/>
    <dgm:cxn modelId="{C67024B3-DBA6-4A9A-8390-51BF754EE610}" srcId="{7A60B12E-2629-44F6-8C0F-BB9032DEE724}" destId="{CBA6E12E-1435-4E46-882C-7D6611086EAC}" srcOrd="1" destOrd="0" parTransId="{B16474ED-324B-4125-BAE7-268CD4647590}" sibTransId="{B8B27504-D56B-4866-AB6E-47F9D8F9D3DC}"/>
    <dgm:cxn modelId="{F3EF83D9-AD3B-4F7D-B257-0E777A32CC72}" type="presParOf" srcId="{D5FAFDA4-437D-4AD3-9551-ABA18D70F8DE}" destId="{68D68AD2-8AF6-48DC-A875-F9DCE3E9B8FF}" srcOrd="0" destOrd="0" presId="urn:microsoft.com/office/officeart/2008/layout/LinedList"/>
    <dgm:cxn modelId="{3AE40778-44C8-4887-88DC-478F8BCD0E77}" type="presParOf" srcId="{D5FAFDA4-437D-4AD3-9551-ABA18D70F8DE}" destId="{68BC7846-5AA7-4DB8-A34D-E61E46D07FD1}" srcOrd="1" destOrd="0" presId="urn:microsoft.com/office/officeart/2008/layout/LinedList"/>
    <dgm:cxn modelId="{DA708CA3-7F0D-4942-A1E1-D5F3F794B806}" type="presParOf" srcId="{68BC7846-5AA7-4DB8-A34D-E61E46D07FD1}" destId="{A6A42D70-82E9-49A9-BDB2-969C5189DB74}" srcOrd="0" destOrd="0" presId="urn:microsoft.com/office/officeart/2008/layout/LinedList"/>
    <dgm:cxn modelId="{B1D4033B-025D-4B51-A957-7412CF37EFDB}" type="presParOf" srcId="{68BC7846-5AA7-4DB8-A34D-E61E46D07FD1}" destId="{BAFD7429-0700-44CB-84C0-5F026318E2D6}" srcOrd="1" destOrd="0" presId="urn:microsoft.com/office/officeart/2008/layout/LinedList"/>
    <dgm:cxn modelId="{67A39FB3-DD0F-46C9-82EC-4638ED0C45A9}" type="presParOf" srcId="{D5FAFDA4-437D-4AD3-9551-ABA18D70F8DE}" destId="{D1BCF1D6-D947-40A8-9DDA-89181190B966}" srcOrd="2" destOrd="0" presId="urn:microsoft.com/office/officeart/2008/layout/LinedList"/>
    <dgm:cxn modelId="{7B7A93D9-AE48-4E15-9214-F9B86DC93F26}" type="presParOf" srcId="{D5FAFDA4-437D-4AD3-9551-ABA18D70F8DE}" destId="{037E8E8B-F27C-4D14-AF6A-46113AB0B890}" srcOrd="3" destOrd="0" presId="urn:microsoft.com/office/officeart/2008/layout/LinedList"/>
    <dgm:cxn modelId="{3178CBEF-EDF9-4C4E-92F0-2A9249A1C0CF}" type="presParOf" srcId="{037E8E8B-F27C-4D14-AF6A-46113AB0B890}" destId="{C4E07170-5F22-499B-A9F2-CD756534D0AA}" srcOrd="0" destOrd="0" presId="urn:microsoft.com/office/officeart/2008/layout/LinedList"/>
    <dgm:cxn modelId="{49F5ED85-95B2-45CB-A3DB-8FA047B8A5B9}" type="presParOf" srcId="{037E8E8B-F27C-4D14-AF6A-46113AB0B890}" destId="{D257C6B8-0EC9-4633-AEB5-ECAB0507C0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60B12E-2629-44F6-8C0F-BB9032DEE72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0536458-48EB-4722-A70C-A0FFC24E0387}">
      <dgm:prSet/>
      <dgm:spPr/>
      <dgm:t>
        <a:bodyPr/>
        <a:lstStyle/>
        <a:p>
          <a:r>
            <a:rPr lang="en-GB"/>
            <a:t>[1]"Money laundering and illicit finance - National Crime Agency", </a:t>
          </a:r>
          <a:r>
            <a:rPr lang="en-GB" i="1"/>
            <a:t>Nationalcrimeagency.gov.uk</a:t>
          </a:r>
          <a:r>
            <a:rPr lang="en-GB"/>
            <a:t>, 2019. [Online]. Available: https://www.nationalcrimeagency.gov.uk/what-we-do/crime-threats/money-laundering-and-terrorist-financing. [Accessed: 02- Dec- 2019].</a:t>
          </a:r>
          <a:endParaRPr lang="en-US"/>
        </a:p>
      </dgm:t>
    </dgm:pt>
    <dgm:pt modelId="{93F45BBD-0D60-48FC-9FF1-6B7A56A8B70C}" type="parTrans" cxnId="{6CC8EA2D-6872-4BFF-A08E-8638D71A44C3}">
      <dgm:prSet/>
      <dgm:spPr/>
      <dgm:t>
        <a:bodyPr/>
        <a:lstStyle/>
        <a:p>
          <a:endParaRPr lang="en-GB"/>
        </a:p>
      </dgm:t>
    </dgm:pt>
    <dgm:pt modelId="{617CDBA3-79A0-4055-9402-5C7C0E260957}" type="sibTrans" cxnId="{6CC8EA2D-6872-4BFF-A08E-8638D71A44C3}">
      <dgm:prSet/>
      <dgm:spPr/>
      <dgm:t>
        <a:bodyPr/>
        <a:lstStyle/>
        <a:p>
          <a:endParaRPr lang="en-GB"/>
        </a:p>
      </dgm:t>
    </dgm:pt>
    <dgm:pt modelId="{1AC3B2FF-C672-47DD-91D7-FFA719F1C69B}">
      <dgm:prSet/>
      <dgm:spPr/>
      <dgm:t>
        <a:bodyPr/>
        <a:lstStyle/>
        <a:p>
          <a:r>
            <a:rPr lang="en-GB"/>
            <a:t>[2]S. Varghese, "The UK's 11 billion yearly receipts are an environmental nightmare", </a:t>
          </a:r>
          <a:r>
            <a:rPr lang="en-GB" i="1"/>
            <a:t>Wired.co.uk</a:t>
          </a:r>
          <a:r>
            <a:rPr lang="en-GB"/>
            <a:t>, 2019. [Online]. Available: https://www.wired.co.uk/article/receipt-recycling-uk-thermal-paper-digital-receipt. [Accessed: 02- Dec- 2019].</a:t>
          </a:r>
        </a:p>
      </dgm:t>
    </dgm:pt>
    <dgm:pt modelId="{52642042-93C6-4748-B1F1-A1CB17B8CA44}" type="parTrans" cxnId="{8B285CE6-0226-49FD-A678-6B186365BCCA}">
      <dgm:prSet/>
      <dgm:spPr/>
      <dgm:t>
        <a:bodyPr/>
        <a:lstStyle/>
        <a:p>
          <a:endParaRPr lang="en-GB"/>
        </a:p>
      </dgm:t>
    </dgm:pt>
    <dgm:pt modelId="{91F6D43E-2219-4026-ABC0-3FE9E7D6C1C5}" type="sibTrans" cxnId="{8B285CE6-0226-49FD-A678-6B186365BCCA}">
      <dgm:prSet/>
      <dgm:spPr/>
      <dgm:t>
        <a:bodyPr/>
        <a:lstStyle/>
        <a:p>
          <a:endParaRPr lang="en-GB"/>
        </a:p>
      </dgm:t>
    </dgm:pt>
    <dgm:pt modelId="{8CBDB4EE-FE5A-4009-924E-7D397C6BA68B}" type="pres">
      <dgm:prSet presAssocID="{7A60B12E-2629-44F6-8C0F-BB9032DEE724}" presName="vert0" presStyleCnt="0">
        <dgm:presLayoutVars>
          <dgm:dir/>
          <dgm:animOne val="branch"/>
          <dgm:animLvl val="lvl"/>
        </dgm:presLayoutVars>
      </dgm:prSet>
      <dgm:spPr/>
    </dgm:pt>
    <dgm:pt modelId="{9E8FFC82-C4D3-49A8-904E-7A6EFAC7F104}" type="pres">
      <dgm:prSet presAssocID="{70536458-48EB-4722-A70C-A0FFC24E0387}" presName="thickLine" presStyleLbl="alignNode1" presStyleIdx="0" presStyleCnt="2"/>
      <dgm:spPr/>
    </dgm:pt>
    <dgm:pt modelId="{D1E827EC-ACD9-49FC-8BB2-133EA6AD1081}" type="pres">
      <dgm:prSet presAssocID="{70536458-48EB-4722-A70C-A0FFC24E0387}" presName="horz1" presStyleCnt="0"/>
      <dgm:spPr/>
    </dgm:pt>
    <dgm:pt modelId="{205BA871-30AA-4F84-AD3B-7AC42F8BFEFF}" type="pres">
      <dgm:prSet presAssocID="{70536458-48EB-4722-A70C-A0FFC24E0387}" presName="tx1" presStyleLbl="revTx" presStyleIdx="0" presStyleCnt="2"/>
      <dgm:spPr/>
    </dgm:pt>
    <dgm:pt modelId="{FF6FFF92-B944-4D95-AB9E-305FF75EB8DB}" type="pres">
      <dgm:prSet presAssocID="{70536458-48EB-4722-A70C-A0FFC24E0387}" presName="vert1" presStyleCnt="0"/>
      <dgm:spPr/>
    </dgm:pt>
    <dgm:pt modelId="{EC6DC1C6-5822-4785-9FE5-FA1086FAAD10}" type="pres">
      <dgm:prSet presAssocID="{1AC3B2FF-C672-47DD-91D7-FFA719F1C69B}" presName="thickLine" presStyleLbl="alignNode1" presStyleIdx="1" presStyleCnt="2"/>
      <dgm:spPr/>
    </dgm:pt>
    <dgm:pt modelId="{F79C2E1B-15AD-40E3-B5ED-3CF22DBDB84E}" type="pres">
      <dgm:prSet presAssocID="{1AC3B2FF-C672-47DD-91D7-FFA719F1C69B}" presName="horz1" presStyleCnt="0"/>
      <dgm:spPr/>
    </dgm:pt>
    <dgm:pt modelId="{647C2B07-DE0E-4F7D-8D39-5EC44D52362C}" type="pres">
      <dgm:prSet presAssocID="{1AC3B2FF-C672-47DD-91D7-FFA719F1C69B}" presName="tx1" presStyleLbl="revTx" presStyleIdx="1" presStyleCnt="2"/>
      <dgm:spPr/>
    </dgm:pt>
    <dgm:pt modelId="{71C11C42-676E-4A0E-94C9-CD69F68D7C68}" type="pres">
      <dgm:prSet presAssocID="{1AC3B2FF-C672-47DD-91D7-FFA719F1C69B}" presName="vert1" presStyleCnt="0"/>
      <dgm:spPr/>
    </dgm:pt>
  </dgm:ptLst>
  <dgm:cxnLst>
    <dgm:cxn modelId="{45ADB901-FFE4-4A9A-AAA7-99B6F9C0C689}" type="presOf" srcId="{1AC3B2FF-C672-47DD-91D7-FFA719F1C69B}" destId="{647C2B07-DE0E-4F7D-8D39-5EC44D52362C}" srcOrd="0" destOrd="0" presId="urn:microsoft.com/office/officeart/2008/layout/LinedList"/>
    <dgm:cxn modelId="{C46E671A-BB20-4CEC-BE5F-80421C40A7FD}" type="presOf" srcId="{70536458-48EB-4722-A70C-A0FFC24E0387}" destId="{205BA871-30AA-4F84-AD3B-7AC42F8BFEFF}" srcOrd="0" destOrd="0" presId="urn:microsoft.com/office/officeart/2008/layout/LinedList"/>
    <dgm:cxn modelId="{6CC8EA2D-6872-4BFF-A08E-8638D71A44C3}" srcId="{7A60B12E-2629-44F6-8C0F-BB9032DEE724}" destId="{70536458-48EB-4722-A70C-A0FFC24E0387}" srcOrd="0" destOrd="0" parTransId="{93F45BBD-0D60-48FC-9FF1-6B7A56A8B70C}" sibTransId="{617CDBA3-79A0-4055-9402-5C7C0E260957}"/>
    <dgm:cxn modelId="{8B285CE6-0226-49FD-A678-6B186365BCCA}" srcId="{7A60B12E-2629-44F6-8C0F-BB9032DEE724}" destId="{1AC3B2FF-C672-47DD-91D7-FFA719F1C69B}" srcOrd="1" destOrd="0" parTransId="{52642042-93C6-4748-B1F1-A1CB17B8CA44}" sibTransId="{91F6D43E-2219-4026-ABC0-3FE9E7D6C1C5}"/>
    <dgm:cxn modelId="{36E961E6-D392-47FA-9926-CDAB9BB35001}" type="presOf" srcId="{7A60B12E-2629-44F6-8C0F-BB9032DEE724}" destId="{8CBDB4EE-FE5A-4009-924E-7D397C6BA68B}" srcOrd="0" destOrd="0" presId="urn:microsoft.com/office/officeart/2008/layout/LinedList"/>
    <dgm:cxn modelId="{D0E8F583-B4C0-482A-AFE8-572361F56E7E}" type="presParOf" srcId="{8CBDB4EE-FE5A-4009-924E-7D397C6BA68B}" destId="{9E8FFC82-C4D3-49A8-904E-7A6EFAC7F104}" srcOrd="0" destOrd="0" presId="urn:microsoft.com/office/officeart/2008/layout/LinedList"/>
    <dgm:cxn modelId="{E73A96CC-DFF0-4B46-9B67-C0453E9882F4}" type="presParOf" srcId="{8CBDB4EE-FE5A-4009-924E-7D397C6BA68B}" destId="{D1E827EC-ACD9-49FC-8BB2-133EA6AD1081}" srcOrd="1" destOrd="0" presId="urn:microsoft.com/office/officeart/2008/layout/LinedList"/>
    <dgm:cxn modelId="{3720F227-445C-4DEC-8C9E-D124D9DB3B94}" type="presParOf" srcId="{D1E827EC-ACD9-49FC-8BB2-133EA6AD1081}" destId="{205BA871-30AA-4F84-AD3B-7AC42F8BFEFF}" srcOrd="0" destOrd="0" presId="urn:microsoft.com/office/officeart/2008/layout/LinedList"/>
    <dgm:cxn modelId="{55E5F734-1576-4EDD-A774-CF9F45E93220}" type="presParOf" srcId="{D1E827EC-ACD9-49FC-8BB2-133EA6AD1081}" destId="{FF6FFF92-B944-4D95-AB9E-305FF75EB8DB}" srcOrd="1" destOrd="0" presId="urn:microsoft.com/office/officeart/2008/layout/LinedList"/>
    <dgm:cxn modelId="{3CD11275-0D69-43AD-AA50-967DC0C80E9E}" type="presParOf" srcId="{8CBDB4EE-FE5A-4009-924E-7D397C6BA68B}" destId="{EC6DC1C6-5822-4785-9FE5-FA1086FAAD10}" srcOrd="2" destOrd="0" presId="urn:microsoft.com/office/officeart/2008/layout/LinedList"/>
    <dgm:cxn modelId="{1F6A66FB-C48C-4D14-9BF5-0DDF214280C1}" type="presParOf" srcId="{8CBDB4EE-FE5A-4009-924E-7D397C6BA68B}" destId="{F79C2E1B-15AD-40E3-B5ED-3CF22DBDB84E}" srcOrd="3" destOrd="0" presId="urn:microsoft.com/office/officeart/2008/layout/LinedList"/>
    <dgm:cxn modelId="{F2F52E43-02E9-4496-BB43-2F0FB09E6321}" type="presParOf" srcId="{F79C2E1B-15AD-40E3-B5ED-3CF22DBDB84E}" destId="{647C2B07-DE0E-4F7D-8D39-5EC44D52362C}" srcOrd="0" destOrd="0" presId="urn:microsoft.com/office/officeart/2008/layout/LinedList"/>
    <dgm:cxn modelId="{F2DD3D98-0769-4B00-82B8-91362324B5A2}" type="presParOf" srcId="{F79C2E1B-15AD-40E3-B5ED-3CF22DBDB84E}" destId="{71C11C42-676E-4A0E-94C9-CD69F68D7C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3BBADB-293E-4244-9B92-F9555844D728}">
      <dsp:nvSpPr>
        <dsp:cNvPr id="0" name=""/>
        <dsp:cNvSpPr/>
      </dsp:nvSpPr>
      <dsp:spPr>
        <a:xfrm>
          <a:off x="470518" y="40106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C7218A-F1D5-4C27-8259-ABE2839E9869}">
      <dsp:nvSpPr>
        <dsp:cNvPr id="0" name=""/>
        <dsp:cNvSpPr/>
      </dsp:nvSpPr>
      <dsp:spPr>
        <a:xfrm>
          <a:off x="704518" y="63506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3DF49A-CA12-4123-B289-495CE004E485}">
      <dsp:nvSpPr>
        <dsp:cNvPr id="0" name=""/>
        <dsp:cNvSpPr/>
      </dsp:nvSpPr>
      <dsp:spPr>
        <a:xfrm>
          <a:off x="119518" y="184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Trading name</a:t>
          </a:r>
          <a:endParaRPr lang="en-US" sz="2100" kern="1200"/>
        </a:p>
      </dsp:txBody>
      <dsp:txXfrm>
        <a:off x="119518" y="1841062"/>
        <a:ext cx="1800000" cy="720000"/>
      </dsp:txXfrm>
    </dsp:sp>
    <dsp:sp modelId="{007AF5B9-E969-4E45-B67C-5082ED8817F6}">
      <dsp:nvSpPr>
        <dsp:cNvPr id="0" name=""/>
        <dsp:cNvSpPr/>
      </dsp:nvSpPr>
      <dsp:spPr>
        <a:xfrm>
          <a:off x="2585519" y="40106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771FE-C98E-429C-A3F8-BCFFC9FF559F}">
      <dsp:nvSpPr>
        <dsp:cNvPr id="0" name=""/>
        <dsp:cNvSpPr/>
      </dsp:nvSpPr>
      <dsp:spPr>
        <a:xfrm>
          <a:off x="2819519" y="63506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FE155E-766D-49CB-9A19-6A5192183FB6}">
      <dsp:nvSpPr>
        <dsp:cNvPr id="0" name=""/>
        <dsp:cNvSpPr/>
      </dsp:nvSpPr>
      <dsp:spPr>
        <a:xfrm>
          <a:off x="2234519" y="184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Logo</a:t>
          </a:r>
          <a:endParaRPr lang="en-US" sz="2100" kern="1200"/>
        </a:p>
      </dsp:txBody>
      <dsp:txXfrm>
        <a:off x="2234519" y="1841062"/>
        <a:ext cx="1800000" cy="720000"/>
      </dsp:txXfrm>
    </dsp:sp>
    <dsp:sp modelId="{54C4083B-0EDE-460A-A517-F6D121AE2D0C}">
      <dsp:nvSpPr>
        <dsp:cNvPr id="0" name=""/>
        <dsp:cNvSpPr/>
      </dsp:nvSpPr>
      <dsp:spPr>
        <a:xfrm>
          <a:off x="4700519" y="40106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09DF3-34A1-44C6-AB39-FEFBCCE3AC22}">
      <dsp:nvSpPr>
        <dsp:cNvPr id="0" name=""/>
        <dsp:cNvSpPr/>
      </dsp:nvSpPr>
      <dsp:spPr>
        <a:xfrm>
          <a:off x="4934519" y="63506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9BB59-95BC-4FFF-A666-53598404F2D5}">
      <dsp:nvSpPr>
        <dsp:cNvPr id="0" name=""/>
        <dsp:cNvSpPr/>
      </dsp:nvSpPr>
      <dsp:spPr>
        <a:xfrm>
          <a:off x="4349519" y="184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Slogan</a:t>
          </a:r>
          <a:endParaRPr lang="en-US" sz="2100" kern="1200"/>
        </a:p>
      </dsp:txBody>
      <dsp:txXfrm>
        <a:off x="4349519" y="1841062"/>
        <a:ext cx="1800000" cy="720000"/>
      </dsp:txXfrm>
    </dsp:sp>
    <dsp:sp modelId="{7CC4D9F3-50C4-4FF5-A8F5-8BEC3EEFB48F}">
      <dsp:nvSpPr>
        <dsp:cNvPr id="0" name=""/>
        <dsp:cNvSpPr/>
      </dsp:nvSpPr>
      <dsp:spPr>
        <a:xfrm>
          <a:off x="470518" y="301106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045173-A3C6-48E1-A3D3-9CFD2D4EC468}">
      <dsp:nvSpPr>
        <dsp:cNvPr id="0" name=""/>
        <dsp:cNvSpPr/>
      </dsp:nvSpPr>
      <dsp:spPr>
        <a:xfrm>
          <a:off x="704518" y="324506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24541-890C-4126-B45E-3098F2B2C4A5}">
      <dsp:nvSpPr>
        <dsp:cNvPr id="0" name=""/>
        <dsp:cNvSpPr/>
      </dsp:nvSpPr>
      <dsp:spPr>
        <a:xfrm>
          <a:off x="119518" y="445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Legal classification</a:t>
          </a:r>
          <a:endParaRPr lang="en-US" sz="2100" kern="1200"/>
        </a:p>
      </dsp:txBody>
      <dsp:txXfrm>
        <a:off x="119518" y="4451062"/>
        <a:ext cx="1800000" cy="720000"/>
      </dsp:txXfrm>
    </dsp:sp>
    <dsp:sp modelId="{10239899-F9E9-4987-B3AA-9C1A7A81BCF2}">
      <dsp:nvSpPr>
        <dsp:cNvPr id="0" name=""/>
        <dsp:cNvSpPr/>
      </dsp:nvSpPr>
      <dsp:spPr>
        <a:xfrm>
          <a:off x="2585519" y="301106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AE6FE8-7968-48F0-97BC-FD239AEED748}">
      <dsp:nvSpPr>
        <dsp:cNvPr id="0" name=""/>
        <dsp:cNvSpPr/>
      </dsp:nvSpPr>
      <dsp:spPr>
        <a:xfrm>
          <a:off x="2819519" y="324506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94DAD-2D10-4A34-BA7E-BA1096C62A2D}">
      <dsp:nvSpPr>
        <dsp:cNvPr id="0" name=""/>
        <dsp:cNvSpPr/>
      </dsp:nvSpPr>
      <dsp:spPr>
        <a:xfrm>
          <a:off x="2234519" y="445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Mission statement</a:t>
          </a:r>
          <a:endParaRPr lang="en-US" sz="2100" kern="1200"/>
        </a:p>
      </dsp:txBody>
      <dsp:txXfrm>
        <a:off x="2234519" y="4451062"/>
        <a:ext cx="1800000" cy="720000"/>
      </dsp:txXfrm>
    </dsp:sp>
    <dsp:sp modelId="{8C0E7C40-04FA-4D59-AC27-8C745EE35670}">
      <dsp:nvSpPr>
        <dsp:cNvPr id="0" name=""/>
        <dsp:cNvSpPr/>
      </dsp:nvSpPr>
      <dsp:spPr>
        <a:xfrm>
          <a:off x="4700519" y="301106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DC8396-5729-41A9-B4FB-40358A4AFB83}">
      <dsp:nvSpPr>
        <dsp:cNvPr id="0" name=""/>
        <dsp:cNvSpPr/>
      </dsp:nvSpPr>
      <dsp:spPr>
        <a:xfrm>
          <a:off x="4934519" y="3245062"/>
          <a:ext cx="630000" cy="63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46560-1DE2-4337-8301-13E7366679A9}">
      <dsp:nvSpPr>
        <dsp:cNvPr id="0" name=""/>
        <dsp:cNvSpPr/>
      </dsp:nvSpPr>
      <dsp:spPr>
        <a:xfrm>
          <a:off x="4349519" y="445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Objectives</a:t>
          </a:r>
          <a:endParaRPr lang="en-US" sz="2100" kern="1200"/>
        </a:p>
      </dsp:txBody>
      <dsp:txXfrm>
        <a:off x="4349519" y="445106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12A48F-01EB-4A1E-9B1A-BB1DA2EAC108}">
      <dsp:nvSpPr>
        <dsp:cNvPr id="0" name=""/>
        <dsp:cNvSpPr/>
      </dsp:nvSpPr>
      <dsp:spPr>
        <a:xfrm>
          <a:off x="0" y="1553"/>
          <a:ext cx="50063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2CD779E-FCD6-4165-801B-AB543AB669A3}">
      <dsp:nvSpPr>
        <dsp:cNvPr id="0" name=""/>
        <dsp:cNvSpPr/>
      </dsp:nvSpPr>
      <dsp:spPr>
        <a:xfrm>
          <a:off x="0" y="1553"/>
          <a:ext cx="5006336" cy="1059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Trading name</a:t>
          </a:r>
          <a:br>
            <a:rPr lang="en-GB" sz="1600" kern="1200"/>
          </a:br>
          <a:r>
            <a:rPr lang="en-GB" sz="1600" kern="1200"/>
            <a:t>- E-ceipts</a:t>
          </a:r>
        </a:p>
      </dsp:txBody>
      <dsp:txXfrm>
        <a:off x="0" y="1553"/>
        <a:ext cx="5006336" cy="1059525"/>
      </dsp:txXfrm>
    </dsp:sp>
    <dsp:sp modelId="{0BE8CCEB-33EF-4643-B066-52DF70B5351B}">
      <dsp:nvSpPr>
        <dsp:cNvPr id="0" name=""/>
        <dsp:cNvSpPr/>
      </dsp:nvSpPr>
      <dsp:spPr>
        <a:xfrm>
          <a:off x="0" y="1061079"/>
          <a:ext cx="50063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CF02B98-5785-4017-B2F4-13D34C4977AD}">
      <dsp:nvSpPr>
        <dsp:cNvPr id="0" name=""/>
        <dsp:cNvSpPr/>
      </dsp:nvSpPr>
      <dsp:spPr>
        <a:xfrm>
          <a:off x="0" y="1061079"/>
          <a:ext cx="5006336" cy="1059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Slogan</a:t>
          </a:r>
          <a:br>
            <a:rPr lang="en-GB" sz="1600" kern="1200"/>
          </a:br>
          <a:r>
            <a:rPr lang="en-GB" sz="1600" kern="1200"/>
            <a:t>- Go Paperless, Go Digital</a:t>
          </a:r>
        </a:p>
      </dsp:txBody>
      <dsp:txXfrm>
        <a:off x="0" y="1061079"/>
        <a:ext cx="5006336" cy="1059525"/>
      </dsp:txXfrm>
    </dsp:sp>
    <dsp:sp modelId="{D2E2DF79-2E3A-456B-9E82-E5262B2F2FBA}">
      <dsp:nvSpPr>
        <dsp:cNvPr id="0" name=""/>
        <dsp:cNvSpPr/>
      </dsp:nvSpPr>
      <dsp:spPr>
        <a:xfrm>
          <a:off x="0" y="2120604"/>
          <a:ext cx="50063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F31165C-369A-46F2-8BD1-3945372581BB}">
      <dsp:nvSpPr>
        <dsp:cNvPr id="0" name=""/>
        <dsp:cNvSpPr/>
      </dsp:nvSpPr>
      <dsp:spPr>
        <a:xfrm>
          <a:off x="0" y="2120604"/>
          <a:ext cx="5006336" cy="1059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Logo</a:t>
          </a:r>
          <a:br>
            <a:rPr lang="en-GB" sz="1600" kern="1200"/>
          </a:br>
          <a:r>
            <a:rPr lang="en-GB" sz="1600" kern="1200"/>
            <a:t>- </a:t>
          </a:r>
          <a:r>
            <a:rPr lang="en-US" sz="1600" kern="1200"/>
            <a:t>Slogan is written in binary</a:t>
          </a:r>
          <a:br>
            <a:rPr lang="en-US" sz="1600" kern="1200"/>
          </a:br>
          <a:r>
            <a:rPr lang="en-US" sz="1600" kern="1200"/>
            <a:t>- </a:t>
          </a:r>
          <a:r>
            <a:rPr lang="en-GB" sz="1600" kern="1200"/>
            <a:t>Analogous colours</a:t>
          </a:r>
          <a:br>
            <a:rPr lang="en-GB" sz="1600" kern="1200"/>
          </a:br>
          <a:r>
            <a:rPr lang="en-GB" sz="1600" kern="1200"/>
            <a:t>- Bold typography</a:t>
          </a:r>
        </a:p>
      </dsp:txBody>
      <dsp:txXfrm>
        <a:off x="0" y="2120604"/>
        <a:ext cx="5006336" cy="10595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D06498-1105-41F1-97A4-9A4C3FFB4B04}">
      <dsp:nvSpPr>
        <dsp:cNvPr id="0" name=""/>
        <dsp:cNvSpPr/>
      </dsp:nvSpPr>
      <dsp:spPr>
        <a:xfrm>
          <a:off x="0" y="905470"/>
          <a:ext cx="6269038" cy="16716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11F6C4-6E7C-4DED-A00D-23C00C1F3126}">
      <dsp:nvSpPr>
        <dsp:cNvPr id="0" name=""/>
        <dsp:cNvSpPr/>
      </dsp:nvSpPr>
      <dsp:spPr>
        <a:xfrm>
          <a:off x="505670" y="1281588"/>
          <a:ext cx="919400" cy="9194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4696E-A9DC-4CDC-A63E-4507342274E0}">
      <dsp:nvSpPr>
        <dsp:cNvPr id="0" name=""/>
        <dsp:cNvSpPr/>
      </dsp:nvSpPr>
      <dsp:spPr>
        <a:xfrm>
          <a:off x="1930741" y="905470"/>
          <a:ext cx="4338296" cy="1671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915" tIns="176915" rIns="176915" bIns="17691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Legal classification</a:t>
          </a:r>
          <a:br>
            <a:rPr lang="en-US" sz="1900" kern="1200"/>
          </a:br>
          <a:r>
            <a:rPr lang="en-US" sz="1900" kern="1200"/>
            <a:t>- Privately owned working within financial sector.</a:t>
          </a:r>
          <a:endParaRPr lang="en-GB" sz="1900" kern="1200"/>
        </a:p>
      </dsp:txBody>
      <dsp:txXfrm>
        <a:off x="1930741" y="905470"/>
        <a:ext cx="4338296" cy="1671637"/>
      </dsp:txXfrm>
    </dsp:sp>
    <dsp:sp modelId="{6550D72C-63DB-4ECE-8AB4-77ED09D8A807}">
      <dsp:nvSpPr>
        <dsp:cNvPr id="0" name=""/>
        <dsp:cNvSpPr/>
      </dsp:nvSpPr>
      <dsp:spPr>
        <a:xfrm>
          <a:off x="0" y="2995017"/>
          <a:ext cx="6269038" cy="16716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2DE5D-2203-4D3B-B039-1B592E311AFD}">
      <dsp:nvSpPr>
        <dsp:cNvPr id="0" name=""/>
        <dsp:cNvSpPr/>
      </dsp:nvSpPr>
      <dsp:spPr>
        <a:xfrm>
          <a:off x="505670" y="3371135"/>
          <a:ext cx="919400" cy="9194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E424B-FD67-46DC-9D45-D6BE95572E14}">
      <dsp:nvSpPr>
        <dsp:cNvPr id="0" name=""/>
        <dsp:cNvSpPr/>
      </dsp:nvSpPr>
      <dsp:spPr>
        <a:xfrm>
          <a:off x="1930741" y="2995017"/>
          <a:ext cx="4338296" cy="1671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915" tIns="176915" rIns="176915" bIns="17691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Mission statement</a:t>
          </a:r>
          <a:br>
            <a:rPr lang="en-US" sz="1900" kern="1200"/>
          </a:br>
          <a:r>
            <a:rPr lang="en-US" sz="1900" kern="1200"/>
            <a:t>- To replace paper receipts with digital.</a:t>
          </a:r>
          <a:br>
            <a:rPr lang="en-US" sz="1900" kern="1200"/>
          </a:br>
          <a:r>
            <a:rPr lang="en-US" sz="1900" kern="1200"/>
            <a:t>- Provide a convenient way of easily keeping track of receipts for a long time</a:t>
          </a:r>
          <a:endParaRPr lang="en-GB" sz="1900" kern="1200"/>
        </a:p>
      </dsp:txBody>
      <dsp:txXfrm>
        <a:off x="1930741" y="2995017"/>
        <a:ext cx="4338296" cy="16716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D68AD2-8AF6-48DC-A875-F9DCE3E9B8FF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A42D70-82E9-49A9-BDB2-969C5189DB74}">
      <dsp:nvSpPr>
        <dsp:cNvPr id="0" name=""/>
        <dsp:cNvSpPr/>
      </dsp:nvSpPr>
      <dsp:spPr>
        <a:xfrm>
          <a:off x="0" y="0"/>
          <a:ext cx="6269038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Make money laundering more difficult</a:t>
          </a:r>
          <a:br>
            <a:rPr lang="en-US" sz="3000" kern="1200"/>
          </a:br>
          <a:r>
            <a:rPr lang="en-US" sz="3000" kern="1200"/>
            <a:t>- “Money laundering is a critical enabler of Serious and </a:t>
          </a:r>
          <a:r>
            <a:rPr lang="en-US" sz="3000" kern="1200" err="1"/>
            <a:t>Organsed</a:t>
          </a:r>
          <a:r>
            <a:rPr lang="en-US" sz="3000" kern="1200"/>
            <a:t> Crime. This costs the UK an estimated £24 </a:t>
          </a:r>
          <a:r>
            <a:rPr lang="en-US" sz="3000" kern="1200" err="1"/>
            <a:t>billiona</a:t>
          </a:r>
          <a:r>
            <a:rPr lang="en-US" sz="3000" kern="1200"/>
            <a:t> year.” (1)</a:t>
          </a:r>
        </a:p>
      </dsp:txBody>
      <dsp:txXfrm>
        <a:off x="0" y="0"/>
        <a:ext cx="6269038" cy="2786062"/>
      </dsp:txXfrm>
    </dsp:sp>
    <dsp:sp modelId="{D1BCF1D6-D947-40A8-9DDA-89181190B966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07170-5F22-499B-A9F2-CD756534D0AA}">
      <dsp:nvSpPr>
        <dsp:cNvPr id="0" name=""/>
        <dsp:cNvSpPr/>
      </dsp:nvSpPr>
      <dsp:spPr>
        <a:xfrm>
          <a:off x="0" y="2786062"/>
          <a:ext cx="6269038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Replace paper receipts with digital receipts</a:t>
          </a:r>
          <a:br>
            <a:rPr lang="en-US" sz="3000" kern="1200"/>
          </a:br>
          <a:r>
            <a:rPr lang="en-US" sz="3000" kern="1200"/>
            <a:t>- “Every year, UK retailers hand out around 11.2 billion till receipts, which cost at least £32 million to make.” (2)</a:t>
          </a:r>
        </a:p>
      </dsp:txBody>
      <dsp:txXfrm>
        <a:off x="0" y="2786062"/>
        <a:ext cx="6269038" cy="27860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8FFC82-C4D3-49A8-904E-7A6EFAC7F104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BA871-30AA-4F84-AD3B-7AC42F8BFEFF}">
      <dsp:nvSpPr>
        <dsp:cNvPr id="0" name=""/>
        <dsp:cNvSpPr/>
      </dsp:nvSpPr>
      <dsp:spPr>
        <a:xfrm>
          <a:off x="0" y="0"/>
          <a:ext cx="6263640" cy="2706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[1]"Money laundering and illicit finance - National Crime Agency", </a:t>
          </a:r>
          <a:r>
            <a:rPr lang="en-GB" sz="2400" i="1" kern="1200"/>
            <a:t>Nationalcrimeagency.gov.uk</a:t>
          </a:r>
          <a:r>
            <a:rPr lang="en-GB" sz="2400" kern="1200"/>
            <a:t>, 2019. [Online]. Available: https://www.nationalcrimeagency.gov.uk/what-we-do/crime-threats/money-laundering-and-terrorist-financing. [Accessed: 02- Dec- 2019].</a:t>
          </a:r>
          <a:endParaRPr lang="en-US" sz="2400" kern="1200"/>
        </a:p>
      </dsp:txBody>
      <dsp:txXfrm>
        <a:off x="0" y="0"/>
        <a:ext cx="6263640" cy="2706624"/>
      </dsp:txXfrm>
    </dsp:sp>
    <dsp:sp modelId="{EC6DC1C6-5822-4785-9FE5-FA1086FAAD10}">
      <dsp:nvSpPr>
        <dsp:cNvPr id="0" name=""/>
        <dsp:cNvSpPr/>
      </dsp:nvSpPr>
      <dsp:spPr>
        <a:xfrm>
          <a:off x="0" y="2706624"/>
          <a:ext cx="626364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C2B07-DE0E-4F7D-8D39-5EC44D52362C}">
      <dsp:nvSpPr>
        <dsp:cNvPr id="0" name=""/>
        <dsp:cNvSpPr/>
      </dsp:nvSpPr>
      <dsp:spPr>
        <a:xfrm>
          <a:off x="0" y="2706624"/>
          <a:ext cx="6263640" cy="2706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[2]S. Varghese, "The UK's 11 billion yearly receipts are an environmental nightmare", </a:t>
          </a:r>
          <a:r>
            <a:rPr lang="en-GB" sz="2400" i="1" kern="1200"/>
            <a:t>Wired.co.uk</a:t>
          </a:r>
          <a:r>
            <a:rPr lang="en-GB" sz="2400" kern="1200"/>
            <a:t>, 2019. [Online]. Available: https://www.wired.co.uk/article/receipt-recycling-uk-thermal-paper-digital-receipt. [Accessed: 02- Dec- 2019].</a:t>
          </a:r>
        </a:p>
      </dsp:txBody>
      <dsp:txXfrm>
        <a:off x="0" y="2706624"/>
        <a:ext cx="6263640" cy="27066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12/4/2019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53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928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711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242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14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47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488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67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910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47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499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387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247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36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A69415-CE91-4331-8EDA-1166403BD170}"/>
              </a:ext>
            </a:extLst>
          </p:cNvPr>
          <p:cNvSpPr txBox="1"/>
          <p:nvPr/>
        </p:nvSpPr>
        <p:spPr>
          <a:xfrm>
            <a:off x="7961258" y="4525347"/>
            <a:ext cx="3258675" cy="1737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Aida Lamer</a:t>
            </a:r>
            <a:b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1706552</a:t>
            </a:r>
          </a:p>
        </p:txBody>
      </p:sp>
      <p:sp>
        <p:nvSpPr>
          <p:cNvPr id="58" name="Oval 38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Oval 40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Oval 42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1" name="Freeform: Shape 44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62" name="Straight Connector 46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4933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A74E8D-493B-4804-8E60-EF3ACE2F4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Table of content	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7F58B4-BF5F-4FD5-A969-B0623E9E26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0889116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7338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53600" y="1396289"/>
            <a:ext cx="5006336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Business Information </a:t>
            </a:r>
          </a:p>
        </p:txBody>
      </p:sp>
      <p:sp>
        <p:nvSpPr>
          <p:cNvPr id="38" name="Freeform: Shape 40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Freeform: Shape 42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76A94503-8195-4D68-B9A8-C0EB905713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364241" y="1541490"/>
            <a:ext cx="4105275" cy="2309227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5F88C88-0F1D-4CAC-BD82-9A639B14E0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774701"/>
              </p:ext>
            </p:extLst>
          </p:nvPr>
        </p:nvGraphicFramePr>
        <p:xfrm>
          <a:off x="6658044" y="2871982"/>
          <a:ext cx="5006336" cy="31816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04792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5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Business Information </a:t>
            </a:r>
          </a:p>
        </p:txBody>
      </p:sp>
      <p:cxnSp>
        <p:nvCxnSpPr>
          <p:cNvPr id="19" name="Straight Connector 17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5F88C88-0F1D-4CAC-BD82-9A639B14E0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5987961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07387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Objectives 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5F88C88-0F1D-4CAC-BD82-9A639B14E0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8910877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9664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F9F79B-A093-478E-96B5-EE02BC93A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4526280"/>
            <a:ext cx="741068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109224-EE9E-4BFA-B6C6-AFDCFD0D2A4F}"/>
              </a:ext>
            </a:extLst>
          </p:cNvPr>
          <p:cNvSpPr txBox="1"/>
          <p:nvPr/>
        </p:nvSpPr>
        <p:spPr>
          <a:xfrm>
            <a:off x="640080" y="595293"/>
            <a:ext cx="5676637" cy="3463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Trading name related to content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Slogan is catchy and easy to accompany on any design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Logo illustrated the message the project is trying to do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Mission statement of what the project is aiming to do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Objectives and facts why the project came to be and what it’s trying to achieve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1394CD8-BD30-4B74-86F4-51FDF3383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4C22394-EBC2-4FAF-A555-6C02D589E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508760" y="3431556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F7194F93-1F71-4A70-9DF1-28F183771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32897" y="5004581"/>
            <a:ext cx="962395" cy="96239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BBC0C84-DC2A-43AE-9576-0A44295E8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63725" y="4865965"/>
            <a:ext cx="293695" cy="2936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5471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55063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/>
              <a:t>References  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8267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5F88C88-0F1D-4CAC-BD82-9A639B14E0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3092311"/>
              </p:ext>
            </p:extLst>
          </p:nvPr>
        </p:nvGraphicFramePr>
        <p:xfrm>
          <a:off x="5285232" y="722376"/>
          <a:ext cx="62636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1373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7" ma:contentTypeDescription="Create a new document." ma:contentTypeScope="" ma:versionID="09d00854b8833e77760dc7335b9c48d8">
  <xsd:schema xmlns:xsd="http://www.w3.org/2001/XMLSchema" xmlns:xs="http://www.w3.org/2001/XMLSchema" xmlns:p="http://schemas.microsoft.com/office/2006/metadata/properties" xmlns:ns3="ada16477-4a9e-4f32-8a2f-23c8ffb0c900" targetNamespace="http://schemas.microsoft.com/office/2006/metadata/properties" ma:root="true" ma:fieldsID="1a7d66f7f042705f6fd051ad5aabb630" ns3:_="">
    <xsd:import namespace="ada16477-4a9e-4f32-8a2f-23c8ffb0c90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BDFA814-276E-48BD-A71C-923454AA38E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42AA62C8-1953-492D-B0F2-13183EB5C2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a16477-4a9e-4f32-8a2f-23c8ffb0c90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30FE8FD-486B-4FF6-AD92-E809A581939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313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Business</vt:lpstr>
      <vt:lpstr>Table of content </vt:lpstr>
      <vt:lpstr>Business Information </vt:lpstr>
      <vt:lpstr>Business Information </vt:lpstr>
      <vt:lpstr>Objectives </vt:lpstr>
      <vt:lpstr>Conclusion </vt:lpstr>
      <vt:lpstr>References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Banking Eceipt </dc:title>
  <dc:creator>James Dunhill</dc:creator>
  <cp:lastModifiedBy>luxxa97@gmail.com</cp:lastModifiedBy>
  <cp:revision>3</cp:revision>
  <dcterms:created xsi:type="dcterms:W3CDTF">2019-12-04T11:47:49Z</dcterms:created>
  <dcterms:modified xsi:type="dcterms:W3CDTF">2019-12-04T13:11:32Z</dcterms:modified>
</cp:coreProperties>
</file>