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64"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5903"/>
  </p:normalViewPr>
  <p:slideViewPr>
    <p:cSldViewPr snapToGrid="0" snapToObjects="1">
      <p:cViewPr varScale="1">
        <p:scale>
          <a:sx n="114" d="100"/>
          <a:sy n="114" d="100"/>
        </p:scale>
        <p:origin x="4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056AA4-CC3D-2D4B-943C-4B20EA27C287}" type="datetimeFigureOut">
              <a:rPr lang="en-US" smtClean="0"/>
              <a:t>10/11/21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03A8A1-FD6F-8A45-BB0C-60D238F3F601}" type="slidenum">
              <a:rPr lang="en-US" smtClean="0"/>
              <a:t>‹#›</a:t>
            </a:fld>
            <a:endParaRPr lang="en-US"/>
          </a:p>
        </p:txBody>
      </p:sp>
    </p:spTree>
    <p:extLst>
      <p:ext uri="{BB962C8B-B14F-4D97-AF65-F5344CB8AC3E}">
        <p14:creationId xmlns:p14="http://schemas.microsoft.com/office/powerpoint/2010/main" val="11141592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second approach doesn’t look at the leader’s personality  but at the leadership functions,</a:t>
            </a:r>
            <a:r>
              <a:rPr lang="en-GB" baseline="0" dirty="0"/>
              <a:t> hence the functional approach. </a:t>
            </a:r>
          </a:p>
          <a:p>
            <a:endParaRPr lang="en-GB" baseline="0" dirty="0"/>
          </a:p>
          <a:p>
            <a:r>
              <a:rPr lang="en-GB" baseline="0" dirty="0"/>
              <a:t>There’s an element of leadership in every group  - here we examine how the leader’s behaviour affects or is affected by followers.  </a:t>
            </a:r>
            <a:r>
              <a:rPr lang="en-GB" dirty="0"/>
              <a:t> Examine the content of leadership.</a:t>
            </a:r>
            <a:r>
              <a:rPr lang="en-GB" baseline="0" dirty="0"/>
              <a:t>   By making leaders better at those functions which will impact upon the group, we can make better leaders and improve group performance.  Leaders can therefore be trained, skills and abilities learned, honed and perfected.</a:t>
            </a:r>
          </a:p>
          <a:p>
            <a:r>
              <a:rPr lang="en-GB" baseline="0" dirty="0"/>
              <a:t>You don’t have to be a manager or the boss to be a leader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a:t>
            </a:fld>
            <a:endParaRPr lang="en-US"/>
          </a:p>
        </p:txBody>
      </p:sp>
    </p:spTree>
    <p:extLst>
      <p:ext uri="{BB962C8B-B14F-4D97-AF65-F5344CB8AC3E}">
        <p14:creationId xmlns:p14="http://schemas.microsoft.com/office/powerpoint/2010/main" val="3096423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FA1DF-8332-1C40-85DC-C14F4315AED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AFE6E63-693B-CF4A-B4CC-7E948E440C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F4D1FC3-EB3F-384D-87DB-E1E0DFAE63C9}"/>
              </a:ext>
            </a:extLst>
          </p:cNvPr>
          <p:cNvSpPr>
            <a:spLocks noGrp="1"/>
          </p:cNvSpPr>
          <p:nvPr>
            <p:ph type="dt" sz="half" idx="10"/>
          </p:nvPr>
        </p:nvSpPr>
        <p:spPr/>
        <p:txBody>
          <a:bodyPr/>
          <a:lstStyle/>
          <a:p>
            <a:fld id="{8C9D4E73-E9E7-3149-BA4F-77C96FDA8046}" type="datetimeFigureOut">
              <a:rPr lang="en-US" smtClean="0"/>
              <a:t>10/11/21</a:t>
            </a:fld>
            <a:endParaRPr lang="en-US"/>
          </a:p>
        </p:txBody>
      </p:sp>
      <p:sp>
        <p:nvSpPr>
          <p:cNvPr id="5" name="Footer Placeholder 4">
            <a:extLst>
              <a:ext uri="{FF2B5EF4-FFF2-40B4-BE49-F238E27FC236}">
                <a16:creationId xmlns:a16="http://schemas.microsoft.com/office/drawing/2014/main" id="{2E9A68E2-C50A-0A40-8280-1A9BCCCD25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BBDBEB-9164-B645-9B3D-4B6D2BB705BE}"/>
              </a:ext>
            </a:extLst>
          </p:cNvPr>
          <p:cNvSpPr>
            <a:spLocks noGrp="1"/>
          </p:cNvSpPr>
          <p:nvPr>
            <p:ph type="sldNum" sz="quarter" idx="12"/>
          </p:nvPr>
        </p:nvSpPr>
        <p:spPr/>
        <p:txBody>
          <a:bodyPr/>
          <a:lstStyle/>
          <a:p>
            <a:fld id="{AB23A1D3-05A0-B943-9A45-403DC0017F39}" type="slidenum">
              <a:rPr lang="en-US" smtClean="0"/>
              <a:t>‹#›</a:t>
            </a:fld>
            <a:endParaRPr lang="en-US"/>
          </a:p>
        </p:txBody>
      </p:sp>
    </p:spTree>
    <p:extLst>
      <p:ext uri="{BB962C8B-B14F-4D97-AF65-F5344CB8AC3E}">
        <p14:creationId xmlns:p14="http://schemas.microsoft.com/office/powerpoint/2010/main" val="33583253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7DE0F-907D-FC4E-A02C-383C0551F79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83DB0BB-6D9F-8A4A-866F-9F29EC7AC22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DC7AA4-14F2-9640-9244-0079CA296D3F}"/>
              </a:ext>
            </a:extLst>
          </p:cNvPr>
          <p:cNvSpPr>
            <a:spLocks noGrp="1"/>
          </p:cNvSpPr>
          <p:nvPr>
            <p:ph type="dt" sz="half" idx="10"/>
          </p:nvPr>
        </p:nvSpPr>
        <p:spPr/>
        <p:txBody>
          <a:bodyPr/>
          <a:lstStyle/>
          <a:p>
            <a:fld id="{8C9D4E73-E9E7-3149-BA4F-77C96FDA8046}" type="datetimeFigureOut">
              <a:rPr lang="en-US" smtClean="0"/>
              <a:t>10/11/21</a:t>
            </a:fld>
            <a:endParaRPr lang="en-US"/>
          </a:p>
        </p:txBody>
      </p:sp>
      <p:sp>
        <p:nvSpPr>
          <p:cNvPr id="5" name="Footer Placeholder 4">
            <a:extLst>
              <a:ext uri="{FF2B5EF4-FFF2-40B4-BE49-F238E27FC236}">
                <a16:creationId xmlns:a16="http://schemas.microsoft.com/office/drawing/2014/main" id="{B6FE2947-1F01-1A4B-A723-B1A935D08C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02DF9E-9120-0841-9F35-AC076E70EA6F}"/>
              </a:ext>
            </a:extLst>
          </p:cNvPr>
          <p:cNvSpPr>
            <a:spLocks noGrp="1"/>
          </p:cNvSpPr>
          <p:nvPr>
            <p:ph type="sldNum" sz="quarter" idx="12"/>
          </p:nvPr>
        </p:nvSpPr>
        <p:spPr/>
        <p:txBody>
          <a:bodyPr/>
          <a:lstStyle/>
          <a:p>
            <a:fld id="{AB23A1D3-05A0-B943-9A45-403DC0017F39}" type="slidenum">
              <a:rPr lang="en-US" smtClean="0"/>
              <a:t>‹#›</a:t>
            </a:fld>
            <a:endParaRPr lang="en-US"/>
          </a:p>
        </p:txBody>
      </p:sp>
    </p:spTree>
    <p:extLst>
      <p:ext uri="{BB962C8B-B14F-4D97-AF65-F5344CB8AC3E}">
        <p14:creationId xmlns:p14="http://schemas.microsoft.com/office/powerpoint/2010/main" val="11298184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E51B4-95B3-4442-B7C4-1D7229929F2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9AE3343-93B4-1543-A324-14186FADFF8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C8BDA5-594E-9F4D-A990-A74F74157750}"/>
              </a:ext>
            </a:extLst>
          </p:cNvPr>
          <p:cNvSpPr>
            <a:spLocks noGrp="1"/>
          </p:cNvSpPr>
          <p:nvPr>
            <p:ph type="dt" sz="half" idx="10"/>
          </p:nvPr>
        </p:nvSpPr>
        <p:spPr/>
        <p:txBody>
          <a:bodyPr/>
          <a:lstStyle/>
          <a:p>
            <a:fld id="{8C9D4E73-E9E7-3149-BA4F-77C96FDA8046}" type="datetimeFigureOut">
              <a:rPr lang="en-US" smtClean="0"/>
              <a:t>10/11/21</a:t>
            </a:fld>
            <a:endParaRPr lang="en-US"/>
          </a:p>
        </p:txBody>
      </p:sp>
      <p:sp>
        <p:nvSpPr>
          <p:cNvPr id="5" name="Footer Placeholder 4">
            <a:extLst>
              <a:ext uri="{FF2B5EF4-FFF2-40B4-BE49-F238E27FC236}">
                <a16:creationId xmlns:a16="http://schemas.microsoft.com/office/drawing/2014/main" id="{FEA9EA2B-C0CC-B243-9206-A96119D392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903783-E1E8-CF4B-B855-EE8C90695036}"/>
              </a:ext>
            </a:extLst>
          </p:cNvPr>
          <p:cNvSpPr>
            <a:spLocks noGrp="1"/>
          </p:cNvSpPr>
          <p:nvPr>
            <p:ph type="sldNum" sz="quarter" idx="12"/>
          </p:nvPr>
        </p:nvSpPr>
        <p:spPr/>
        <p:txBody>
          <a:bodyPr/>
          <a:lstStyle/>
          <a:p>
            <a:fld id="{AB23A1D3-05A0-B943-9A45-403DC0017F39}" type="slidenum">
              <a:rPr lang="en-US" smtClean="0"/>
              <a:t>‹#›</a:t>
            </a:fld>
            <a:endParaRPr lang="en-US"/>
          </a:p>
        </p:txBody>
      </p:sp>
    </p:spTree>
    <p:extLst>
      <p:ext uri="{BB962C8B-B14F-4D97-AF65-F5344CB8AC3E}">
        <p14:creationId xmlns:p14="http://schemas.microsoft.com/office/powerpoint/2010/main" val="1837117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66583-EFBE-D64B-B3D5-CD439BA073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03BD0F4-8783-4D4D-B92D-B4DCB93832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42EC70-591A-5849-8CB3-F44D7A24F02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BBD2296-8FD1-D74F-BA9F-D299958D244B}"/>
              </a:ext>
            </a:extLst>
          </p:cNvPr>
          <p:cNvSpPr>
            <a:spLocks noGrp="1"/>
          </p:cNvSpPr>
          <p:nvPr>
            <p:ph type="dt" sz="half" idx="10"/>
          </p:nvPr>
        </p:nvSpPr>
        <p:spPr/>
        <p:txBody>
          <a:bodyPr/>
          <a:lstStyle/>
          <a:p>
            <a:fld id="{8C9D4E73-E9E7-3149-BA4F-77C96FDA8046}" type="datetimeFigureOut">
              <a:rPr lang="en-US" smtClean="0"/>
              <a:t>10/11/21</a:t>
            </a:fld>
            <a:endParaRPr lang="en-US"/>
          </a:p>
        </p:txBody>
      </p:sp>
      <p:sp>
        <p:nvSpPr>
          <p:cNvPr id="6" name="Footer Placeholder 5">
            <a:extLst>
              <a:ext uri="{FF2B5EF4-FFF2-40B4-BE49-F238E27FC236}">
                <a16:creationId xmlns:a16="http://schemas.microsoft.com/office/drawing/2014/main" id="{4A1E717F-2294-A944-9182-E5BC7986B6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8AFD15C-D2CD-9343-92AB-83C144001D5C}"/>
              </a:ext>
            </a:extLst>
          </p:cNvPr>
          <p:cNvSpPr>
            <a:spLocks noGrp="1"/>
          </p:cNvSpPr>
          <p:nvPr>
            <p:ph type="sldNum" sz="quarter" idx="12"/>
          </p:nvPr>
        </p:nvSpPr>
        <p:spPr/>
        <p:txBody>
          <a:bodyPr/>
          <a:lstStyle/>
          <a:p>
            <a:fld id="{AB23A1D3-05A0-B943-9A45-403DC0017F39}" type="slidenum">
              <a:rPr lang="en-US" smtClean="0"/>
              <a:t>‹#›</a:t>
            </a:fld>
            <a:endParaRPr lang="en-US"/>
          </a:p>
        </p:txBody>
      </p:sp>
    </p:spTree>
    <p:extLst>
      <p:ext uri="{BB962C8B-B14F-4D97-AF65-F5344CB8AC3E}">
        <p14:creationId xmlns:p14="http://schemas.microsoft.com/office/powerpoint/2010/main" val="25468336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FB333-70C0-6545-81D3-89FBF188D03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99BCC93-9E47-4149-992A-C2A784F460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B9EE01E-98FF-184A-84D8-0470DB99A13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A8FFC7A-4CF7-8246-903D-BA14F57E41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C93F17D-04B4-5C47-B351-A2064B48354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BCA9D99-BCF4-0149-BC63-59EB82085C39}"/>
              </a:ext>
            </a:extLst>
          </p:cNvPr>
          <p:cNvSpPr>
            <a:spLocks noGrp="1"/>
          </p:cNvSpPr>
          <p:nvPr>
            <p:ph type="dt" sz="half" idx="10"/>
          </p:nvPr>
        </p:nvSpPr>
        <p:spPr/>
        <p:txBody>
          <a:bodyPr/>
          <a:lstStyle/>
          <a:p>
            <a:fld id="{8C9D4E73-E9E7-3149-BA4F-77C96FDA8046}" type="datetimeFigureOut">
              <a:rPr lang="en-US" smtClean="0"/>
              <a:t>10/11/21</a:t>
            </a:fld>
            <a:endParaRPr lang="en-US"/>
          </a:p>
        </p:txBody>
      </p:sp>
      <p:sp>
        <p:nvSpPr>
          <p:cNvPr id="8" name="Footer Placeholder 7">
            <a:extLst>
              <a:ext uri="{FF2B5EF4-FFF2-40B4-BE49-F238E27FC236}">
                <a16:creationId xmlns:a16="http://schemas.microsoft.com/office/drawing/2014/main" id="{2B964D6B-C264-E54A-B75E-B75B457F70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76BB4EF-518A-8C48-B243-4DF33078B11E}"/>
              </a:ext>
            </a:extLst>
          </p:cNvPr>
          <p:cNvSpPr>
            <a:spLocks noGrp="1"/>
          </p:cNvSpPr>
          <p:nvPr>
            <p:ph type="sldNum" sz="quarter" idx="12"/>
          </p:nvPr>
        </p:nvSpPr>
        <p:spPr/>
        <p:txBody>
          <a:bodyPr/>
          <a:lstStyle/>
          <a:p>
            <a:fld id="{AB23A1D3-05A0-B943-9A45-403DC0017F39}" type="slidenum">
              <a:rPr lang="en-US" smtClean="0"/>
              <a:t>‹#›</a:t>
            </a:fld>
            <a:endParaRPr lang="en-US"/>
          </a:p>
        </p:txBody>
      </p:sp>
    </p:spTree>
    <p:extLst>
      <p:ext uri="{BB962C8B-B14F-4D97-AF65-F5344CB8AC3E}">
        <p14:creationId xmlns:p14="http://schemas.microsoft.com/office/powerpoint/2010/main" val="1336032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67837-F54F-4849-9BD3-73C195570F0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16A4F5-C238-5640-B65D-BC342EC35184}"/>
              </a:ext>
            </a:extLst>
          </p:cNvPr>
          <p:cNvSpPr>
            <a:spLocks noGrp="1"/>
          </p:cNvSpPr>
          <p:nvPr>
            <p:ph type="dt" sz="half" idx="10"/>
          </p:nvPr>
        </p:nvSpPr>
        <p:spPr/>
        <p:txBody>
          <a:bodyPr/>
          <a:lstStyle/>
          <a:p>
            <a:fld id="{8C9D4E73-E9E7-3149-BA4F-77C96FDA8046}" type="datetimeFigureOut">
              <a:rPr lang="en-US" smtClean="0"/>
              <a:t>10/11/21</a:t>
            </a:fld>
            <a:endParaRPr lang="en-US"/>
          </a:p>
        </p:txBody>
      </p:sp>
      <p:sp>
        <p:nvSpPr>
          <p:cNvPr id="4" name="Footer Placeholder 3">
            <a:extLst>
              <a:ext uri="{FF2B5EF4-FFF2-40B4-BE49-F238E27FC236}">
                <a16:creationId xmlns:a16="http://schemas.microsoft.com/office/drawing/2014/main" id="{7EE8D91B-7118-7544-9A28-7777B630A01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DE388D-24B9-E247-BE32-FB0A1F178C40}"/>
              </a:ext>
            </a:extLst>
          </p:cNvPr>
          <p:cNvSpPr>
            <a:spLocks noGrp="1"/>
          </p:cNvSpPr>
          <p:nvPr>
            <p:ph type="sldNum" sz="quarter" idx="12"/>
          </p:nvPr>
        </p:nvSpPr>
        <p:spPr/>
        <p:txBody>
          <a:bodyPr/>
          <a:lstStyle/>
          <a:p>
            <a:fld id="{AB23A1D3-05A0-B943-9A45-403DC0017F39}" type="slidenum">
              <a:rPr lang="en-US" smtClean="0"/>
              <a:t>‹#›</a:t>
            </a:fld>
            <a:endParaRPr lang="en-US"/>
          </a:p>
        </p:txBody>
      </p:sp>
    </p:spTree>
    <p:extLst>
      <p:ext uri="{BB962C8B-B14F-4D97-AF65-F5344CB8AC3E}">
        <p14:creationId xmlns:p14="http://schemas.microsoft.com/office/powerpoint/2010/main" val="2838201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3D28AA-3FB7-364A-943E-2681EB157450}"/>
              </a:ext>
            </a:extLst>
          </p:cNvPr>
          <p:cNvSpPr>
            <a:spLocks noGrp="1"/>
          </p:cNvSpPr>
          <p:nvPr>
            <p:ph type="dt" sz="half" idx="10"/>
          </p:nvPr>
        </p:nvSpPr>
        <p:spPr/>
        <p:txBody>
          <a:bodyPr/>
          <a:lstStyle/>
          <a:p>
            <a:fld id="{8C9D4E73-E9E7-3149-BA4F-77C96FDA8046}" type="datetimeFigureOut">
              <a:rPr lang="en-US" smtClean="0"/>
              <a:t>10/11/21</a:t>
            </a:fld>
            <a:endParaRPr lang="en-US"/>
          </a:p>
        </p:txBody>
      </p:sp>
      <p:sp>
        <p:nvSpPr>
          <p:cNvPr id="3" name="Footer Placeholder 2">
            <a:extLst>
              <a:ext uri="{FF2B5EF4-FFF2-40B4-BE49-F238E27FC236}">
                <a16:creationId xmlns:a16="http://schemas.microsoft.com/office/drawing/2014/main" id="{DB2AC8FA-5E0E-8444-AB4E-C0E42155F8B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F1603D9-2C2F-7E4E-B8F2-5092F0459F12}"/>
              </a:ext>
            </a:extLst>
          </p:cNvPr>
          <p:cNvSpPr>
            <a:spLocks noGrp="1"/>
          </p:cNvSpPr>
          <p:nvPr>
            <p:ph type="sldNum" sz="quarter" idx="12"/>
          </p:nvPr>
        </p:nvSpPr>
        <p:spPr/>
        <p:txBody>
          <a:bodyPr/>
          <a:lstStyle/>
          <a:p>
            <a:fld id="{AB23A1D3-05A0-B943-9A45-403DC0017F39}" type="slidenum">
              <a:rPr lang="en-US" smtClean="0"/>
              <a:t>‹#›</a:t>
            </a:fld>
            <a:endParaRPr lang="en-US"/>
          </a:p>
        </p:txBody>
      </p:sp>
    </p:spTree>
    <p:extLst>
      <p:ext uri="{BB962C8B-B14F-4D97-AF65-F5344CB8AC3E}">
        <p14:creationId xmlns:p14="http://schemas.microsoft.com/office/powerpoint/2010/main" val="1151924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3101B-891F-1443-B8C6-145522D140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B014189-5565-784F-8418-8E6FB2B8D7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6CAEC80-26DC-F44D-85C1-C8691DBDBF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D92D5A-DCCF-BF43-B987-478AF0D06A32}"/>
              </a:ext>
            </a:extLst>
          </p:cNvPr>
          <p:cNvSpPr>
            <a:spLocks noGrp="1"/>
          </p:cNvSpPr>
          <p:nvPr>
            <p:ph type="dt" sz="half" idx="10"/>
          </p:nvPr>
        </p:nvSpPr>
        <p:spPr/>
        <p:txBody>
          <a:bodyPr/>
          <a:lstStyle/>
          <a:p>
            <a:fld id="{8C9D4E73-E9E7-3149-BA4F-77C96FDA8046}" type="datetimeFigureOut">
              <a:rPr lang="en-US" smtClean="0"/>
              <a:t>10/11/21</a:t>
            </a:fld>
            <a:endParaRPr lang="en-US"/>
          </a:p>
        </p:txBody>
      </p:sp>
      <p:sp>
        <p:nvSpPr>
          <p:cNvPr id="6" name="Footer Placeholder 5">
            <a:extLst>
              <a:ext uri="{FF2B5EF4-FFF2-40B4-BE49-F238E27FC236}">
                <a16:creationId xmlns:a16="http://schemas.microsoft.com/office/drawing/2014/main" id="{23DBCDD8-FCAF-E647-AED3-FB1AAACEFA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CFCFE8-0F5F-194A-B8C5-7F5DC6C6D724}"/>
              </a:ext>
            </a:extLst>
          </p:cNvPr>
          <p:cNvSpPr>
            <a:spLocks noGrp="1"/>
          </p:cNvSpPr>
          <p:nvPr>
            <p:ph type="sldNum" sz="quarter" idx="12"/>
          </p:nvPr>
        </p:nvSpPr>
        <p:spPr/>
        <p:txBody>
          <a:bodyPr/>
          <a:lstStyle/>
          <a:p>
            <a:fld id="{AB23A1D3-05A0-B943-9A45-403DC0017F39}" type="slidenum">
              <a:rPr lang="en-US" smtClean="0"/>
              <a:t>‹#›</a:t>
            </a:fld>
            <a:endParaRPr lang="en-US"/>
          </a:p>
        </p:txBody>
      </p:sp>
    </p:spTree>
    <p:extLst>
      <p:ext uri="{BB962C8B-B14F-4D97-AF65-F5344CB8AC3E}">
        <p14:creationId xmlns:p14="http://schemas.microsoft.com/office/powerpoint/2010/main" val="1328604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89D7B-1949-0640-9CF3-FC1062B9A66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BE9BE41-78B4-0640-96B3-8737259523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1E1DFD-14CC-7340-BA88-FAACBF6BDA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D8474D-8E3A-9040-A35E-B95D5EE36608}"/>
              </a:ext>
            </a:extLst>
          </p:cNvPr>
          <p:cNvSpPr>
            <a:spLocks noGrp="1"/>
          </p:cNvSpPr>
          <p:nvPr>
            <p:ph type="dt" sz="half" idx="10"/>
          </p:nvPr>
        </p:nvSpPr>
        <p:spPr/>
        <p:txBody>
          <a:bodyPr/>
          <a:lstStyle/>
          <a:p>
            <a:fld id="{8C9D4E73-E9E7-3149-BA4F-77C96FDA8046}" type="datetimeFigureOut">
              <a:rPr lang="en-US" smtClean="0"/>
              <a:t>10/11/21</a:t>
            </a:fld>
            <a:endParaRPr lang="en-US"/>
          </a:p>
        </p:txBody>
      </p:sp>
      <p:sp>
        <p:nvSpPr>
          <p:cNvPr id="6" name="Footer Placeholder 5">
            <a:extLst>
              <a:ext uri="{FF2B5EF4-FFF2-40B4-BE49-F238E27FC236}">
                <a16:creationId xmlns:a16="http://schemas.microsoft.com/office/drawing/2014/main" id="{E32E46B9-E155-924B-ADA9-2219B26BA6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CDF1D8A-F26C-E64A-841C-B114DB2080FF}"/>
              </a:ext>
            </a:extLst>
          </p:cNvPr>
          <p:cNvSpPr>
            <a:spLocks noGrp="1"/>
          </p:cNvSpPr>
          <p:nvPr>
            <p:ph type="sldNum" sz="quarter" idx="12"/>
          </p:nvPr>
        </p:nvSpPr>
        <p:spPr/>
        <p:txBody>
          <a:bodyPr/>
          <a:lstStyle/>
          <a:p>
            <a:fld id="{AB23A1D3-05A0-B943-9A45-403DC0017F39}" type="slidenum">
              <a:rPr lang="en-US" smtClean="0"/>
              <a:t>‹#›</a:t>
            </a:fld>
            <a:endParaRPr lang="en-US"/>
          </a:p>
        </p:txBody>
      </p:sp>
    </p:spTree>
    <p:extLst>
      <p:ext uri="{BB962C8B-B14F-4D97-AF65-F5344CB8AC3E}">
        <p14:creationId xmlns:p14="http://schemas.microsoft.com/office/powerpoint/2010/main" val="3560586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DEC2F-9A52-E248-8927-5B65FC98CC1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66ACEF8-01E4-124C-B4A8-2646E715F4A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9F2714-7C5A-C345-BD48-FEE4A3788D84}"/>
              </a:ext>
            </a:extLst>
          </p:cNvPr>
          <p:cNvSpPr>
            <a:spLocks noGrp="1"/>
          </p:cNvSpPr>
          <p:nvPr>
            <p:ph type="dt" sz="half" idx="10"/>
          </p:nvPr>
        </p:nvSpPr>
        <p:spPr/>
        <p:txBody>
          <a:bodyPr/>
          <a:lstStyle/>
          <a:p>
            <a:fld id="{8C9D4E73-E9E7-3149-BA4F-77C96FDA8046}" type="datetimeFigureOut">
              <a:rPr lang="en-US" smtClean="0"/>
              <a:t>10/11/21</a:t>
            </a:fld>
            <a:endParaRPr lang="en-US"/>
          </a:p>
        </p:txBody>
      </p:sp>
      <p:sp>
        <p:nvSpPr>
          <p:cNvPr id="5" name="Footer Placeholder 4">
            <a:extLst>
              <a:ext uri="{FF2B5EF4-FFF2-40B4-BE49-F238E27FC236}">
                <a16:creationId xmlns:a16="http://schemas.microsoft.com/office/drawing/2014/main" id="{185DD478-F703-B646-B845-12E4CA3435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E40AFA-508A-604C-A765-3B4A4F933C47}"/>
              </a:ext>
            </a:extLst>
          </p:cNvPr>
          <p:cNvSpPr>
            <a:spLocks noGrp="1"/>
          </p:cNvSpPr>
          <p:nvPr>
            <p:ph type="sldNum" sz="quarter" idx="12"/>
          </p:nvPr>
        </p:nvSpPr>
        <p:spPr/>
        <p:txBody>
          <a:bodyPr/>
          <a:lstStyle/>
          <a:p>
            <a:fld id="{AB23A1D3-05A0-B943-9A45-403DC0017F39}" type="slidenum">
              <a:rPr lang="en-US" smtClean="0"/>
              <a:t>‹#›</a:t>
            </a:fld>
            <a:endParaRPr lang="en-US"/>
          </a:p>
        </p:txBody>
      </p:sp>
    </p:spTree>
    <p:extLst>
      <p:ext uri="{BB962C8B-B14F-4D97-AF65-F5344CB8AC3E}">
        <p14:creationId xmlns:p14="http://schemas.microsoft.com/office/powerpoint/2010/main" val="3802171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07BE1D-DF33-164B-8B3E-73BAED44717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D0D9DE4-92CA-E346-92D5-A18F65291B9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591AEC-6E83-BC4B-9782-B6658CD3B74E}"/>
              </a:ext>
            </a:extLst>
          </p:cNvPr>
          <p:cNvSpPr>
            <a:spLocks noGrp="1"/>
          </p:cNvSpPr>
          <p:nvPr>
            <p:ph type="dt" sz="half" idx="10"/>
          </p:nvPr>
        </p:nvSpPr>
        <p:spPr/>
        <p:txBody>
          <a:bodyPr/>
          <a:lstStyle/>
          <a:p>
            <a:fld id="{8C9D4E73-E9E7-3149-BA4F-77C96FDA8046}" type="datetimeFigureOut">
              <a:rPr lang="en-US" smtClean="0"/>
              <a:t>10/11/21</a:t>
            </a:fld>
            <a:endParaRPr lang="en-US"/>
          </a:p>
        </p:txBody>
      </p:sp>
      <p:sp>
        <p:nvSpPr>
          <p:cNvPr id="5" name="Footer Placeholder 4">
            <a:extLst>
              <a:ext uri="{FF2B5EF4-FFF2-40B4-BE49-F238E27FC236}">
                <a16:creationId xmlns:a16="http://schemas.microsoft.com/office/drawing/2014/main" id="{A2772F49-691E-4841-9DA6-25275CAE98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894E8F-FF40-D244-B6F8-780EC9D2601B}"/>
              </a:ext>
            </a:extLst>
          </p:cNvPr>
          <p:cNvSpPr>
            <a:spLocks noGrp="1"/>
          </p:cNvSpPr>
          <p:nvPr>
            <p:ph type="sldNum" sz="quarter" idx="12"/>
          </p:nvPr>
        </p:nvSpPr>
        <p:spPr/>
        <p:txBody>
          <a:bodyPr/>
          <a:lstStyle/>
          <a:p>
            <a:fld id="{AB23A1D3-05A0-B943-9A45-403DC0017F39}" type="slidenum">
              <a:rPr lang="en-US" smtClean="0"/>
              <a:t>‹#›</a:t>
            </a:fld>
            <a:endParaRPr lang="en-US"/>
          </a:p>
        </p:txBody>
      </p:sp>
    </p:spTree>
    <p:extLst>
      <p:ext uri="{BB962C8B-B14F-4D97-AF65-F5344CB8AC3E}">
        <p14:creationId xmlns:p14="http://schemas.microsoft.com/office/powerpoint/2010/main" val="2290909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192B94-5F4E-3A47-A023-52B358F8E5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8B511AD-8121-954A-8F53-F3A264111B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B76F66-E630-9241-B07B-B7AE3E2DA6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9D4E73-E9E7-3149-BA4F-77C96FDA8046}" type="datetimeFigureOut">
              <a:rPr lang="en-US" smtClean="0"/>
              <a:t>10/11/21</a:t>
            </a:fld>
            <a:endParaRPr lang="en-US"/>
          </a:p>
        </p:txBody>
      </p:sp>
      <p:sp>
        <p:nvSpPr>
          <p:cNvPr id="5" name="Footer Placeholder 4">
            <a:extLst>
              <a:ext uri="{FF2B5EF4-FFF2-40B4-BE49-F238E27FC236}">
                <a16:creationId xmlns:a16="http://schemas.microsoft.com/office/drawing/2014/main" id="{7328B32D-351B-9A47-86D8-62D96C5410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CE8F2E6-42C2-7A4D-84BD-50C3598170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23A1D3-05A0-B943-9A45-403DC0017F39}" type="slidenum">
              <a:rPr lang="en-US" smtClean="0"/>
              <a:t>‹#›</a:t>
            </a:fld>
            <a:endParaRPr lang="en-US"/>
          </a:p>
        </p:txBody>
      </p:sp>
    </p:spTree>
    <p:extLst>
      <p:ext uri="{BB962C8B-B14F-4D97-AF65-F5344CB8AC3E}">
        <p14:creationId xmlns:p14="http://schemas.microsoft.com/office/powerpoint/2010/main" val="12800931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2052638" y="276226"/>
            <a:ext cx="8229600" cy="1006475"/>
          </a:xfrm>
        </p:spPr>
        <p:txBody>
          <a:bodyPr/>
          <a:lstStyle/>
          <a:p>
            <a:r>
              <a:rPr lang="en-GB" sz="3000" dirty="0">
                <a:solidFill>
                  <a:schemeClr val="tx2"/>
                </a:solidFill>
              </a:rPr>
              <a:t>2. The Functional approach:</a:t>
            </a:r>
            <a:br>
              <a:rPr lang="en-GB" sz="3000" dirty="0">
                <a:solidFill>
                  <a:schemeClr val="tx2"/>
                </a:solidFill>
              </a:rPr>
            </a:br>
            <a:r>
              <a:rPr lang="en-GB" sz="3000" dirty="0">
                <a:solidFill>
                  <a:schemeClr val="tx2"/>
                </a:solidFill>
              </a:rPr>
              <a:t>Action-centred leadership - Adair</a:t>
            </a:r>
          </a:p>
        </p:txBody>
      </p:sp>
      <p:sp>
        <p:nvSpPr>
          <p:cNvPr id="48133" name="Text Box 5"/>
          <p:cNvSpPr txBox="1">
            <a:spLocks noChangeArrowheads="1"/>
          </p:cNvSpPr>
          <p:nvPr/>
        </p:nvSpPr>
        <p:spPr bwMode="auto">
          <a:xfrm>
            <a:off x="1847850" y="5857876"/>
            <a:ext cx="8534400" cy="550863"/>
          </a:xfrm>
          <a:prstGeom prst="rect">
            <a:avLst/>
          </a:prstGeom>
          <a:noFill/>
          <a:ln w="9525">
            <a:noFill/>
            <a:miter lim="800000"/>
            <a:headEnd/>
            <a:tailEnd/>
          </a:ln>
          <a:effectLst/>
        </p:spPr>
        <p:txBody>
          <a:bodyPr>
            <a:spAutoFit/>
          </a:bodyPr>
          <a:lstStyle/>
          <a:p>
            <a:pPr eaLnBrk="0" hangingPunct="0">
              <a:spcBef>
                <a:spcPct val="50000"/>
              </a:spcBef>
            </a:pPr>
            <a:r>
              <a:rPr lang="en-GB" sz="1200"/>
              <a:t>Figure 10.2</a:t>
            </a:r>
            <a:r>
              <a:rPr lang="en-GB"/>
              <a:t>  Interaction of needs within the group</a:t>
            </a:r>
          </a:p>
          <a:p>
            <a:pPr eaLnBrk="0" hangingPunct="0">
              <a:spcBef>
                <a:spcPct val="50000"/>
              </a:spcBef>
            </a:pPr>
            <a:r>
              <a:rPr lang="en-GB" sz="800"/>
              <a:t>Source: Adair, J., Action-Centred Leadership, Gower Press (1979), p. 10. Reproduced with permission from Gower Publishing Ltd.</a:t>
            </a:r>
          </a:p>
        </p:txBody>
      </p:sp>
      <p:pic>
        <p:nvPicPr>
          <p:cNvPr id="48135" name="Picture 7" descr="F:\Powerpoint\pe_uk\PE105-Mullins\Final_Files\GIF\ch10\C10NF002.gif"/>
          <p:cNvPicPr>
            <a:picLocks noChangeAspect="1" noChangeArrowheads="1"/>
          </p:cNvPicPr>
          <p:nvPr/>
        </p:nvPicPr>
        <p:blipFill>
          <a:blip r:embed="rId3" cstate="print"/>
          <a:srcRect/>
          <a:stretch>
            <a:fillRect/>
          </a:stretch>
        </p:blipFill>
        <p:spPr bwMode="auto">
          <a:xfrm>
            <a:off x="2403476" y="1279526"/>
            <a:ext cx="7362825" cy="4608513"/>
          </a:xfrm>
          <a:prstGeom prst="rect">
            <a:avLst/>
          </a:prstGeom>
          <a:noFill/>
        </p:spPr>
      </p:pic>
    </p:spTree>
    <p:extLst>
      <p:ext uri="{BB962C8B-B14F-4D97-AF65-F5344CB8AC3E}">
        <p14:creationId xmlns:p14="http://schemas.microsoft.com/office/powerpoint/2010/main" val="392451251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813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TotalTime>
  <Words>148</Words>
  <Application>Microsoft Macintosh PowerPoint</Application>
  <PresentationFormat>Widescreen</PresentationFormat>
  <Paragraphs>8</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2. The Functional approach: Action-centred leadership - Adair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 The Functional approach: Action-centred leadership - Adair</dc:title>
  <dc:creator>Marie Pitson</dc:creator>
  <cp:lastModifiedBy>Marie Pitson</cp:lastModifiedBy>
  <cp:revision>1</cp:revision>
  <cp:lastPrinted>2021-10-11T12:24:38Z</cp:lastPrinted>
  <dcterms:created xsi:type="dcterms:W3CDTF">2021-10-11T12:21:13Z</dcterms:created>
  <dcterms:modified xsi:type="dcterms:W3CDTF">2021-10-11T12:39:29Z</dcterms:modified>
</cp:coreProperties>
</file>