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8" r:id="rId4"/>
  </p:sldMasterIdLst>
  <p:notesMasterIdLst>
    <p:notesMasterId r:id="rId7"/>
  </p:notesMasterIdLst>
  <p:handoutMasterIdLst>
    <p:handoutMasterId r:id="rId8"/>
  </p:handoutMasterIdLst>
  <p:sldIdLst>
    <p:sldId id="257" r:id="rId5"/>
    <p:sldId id="27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77" autoAdjust="0"/>
    <p:restoredTop sz="93725" autoAdjust="0"/>
  </p:normalViewPr>
  <p:slideViewPr>
    <p:cSldViewPr snapToGrid="0">
      <p:cViewPr varScale="1">
        <p:scale>
          <a:sx n="72" d="100"/>
          <a:sy n="72" d="100"/>
        </p:scale>
        <p:origin x="56" y="25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6/19/2022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851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561959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943422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658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673258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92791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08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484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682201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527975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69037801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18465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1969092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653271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1421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426723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6215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564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  <p:sldLayoutId id="2147483700" r:id="rId18"/>
    <p:sldLayoutId id="2147483733" r:id="rId19"/>
    <p:sldLayoutId id="2147483687" r:id="rId20"/>
    <p:sldLayoutId id="2147483734" r:id="rId21"/>
    <p:sldLayoutId id="2147483696" r:id="rId22"/>
    <p:sldLayoutId id="2147483707" r:id="rId23"/>
    <p:sldLayoutId id="2147483697" r:id="rId24"/>
    <p:sldLayoutId id="2147483731" r:id="rId25"/>
    <p:sldLayoutId id="2147483693" r:id="rId2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 anchorCtr="0">
            <a:normAutofit/>
          </a:bodyPr>
          <a:lstStyle/>
          <a:p>
            <a:r>
              <a:rPr lang="en-US" dirty="0"/>
              <a:t>HOTEL DISPLAY BOARD</a:t>
            </a: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39193" y="0"/>
            <a:ext cx="7452360" cy="685800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r>
              <a:rPr lang="en-US" dirty="0"/>
              <a:t>17</a:t>
            </a:r>
            <a:r>
              <a:rPr lang="en-US" baseline="30000" dirty="0"/>
              <a:t>th</a:t>
            </a:r>
            <a:r>
              <a:rPr lang="en-US" dirty="0"/>
              <a:t> JUNE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5386D4-64D3-E952-7699-1F7866DC8BB5}"/>
              </a:ext>
            </a:extLst>
          </p:cNvPr>
          <p:cNvSpPr txBox="1"/>
          <p:nvPr/>
        </p:nvSpPr>
        <p:spPr>
          <a:xfrm>
            <a:off x="7916" y="2316081"/>
            <a:ext cx="6138908" cy="2505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name and code: </a:t>
            </a:r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</a:t>
            </a: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  <a:endParaRPr lang="en-US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2025465</a:t>
            </a:r>
            <a:endParaRPr lang="en-US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Judit Aniko Lengyel</a:t>
            </a:r>
            <a:endParaRPr lang="en-US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F. 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02D8-1D22-4940-AF19-07CF3A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800" y="437984"/>
            <a:ext cx="11091600" cy="1332000"/>
          </a:xfrm>
        </p:spPr>
        <p:txBody>
          <a:bodyPr/>
          <a:lstStyle/>
          <a:p>
            <a:r>
              <a:rPr lang="en-US" dirty="0" err="1"/>
              <a:t>Tableros</a:t>
            </a:r>
            <a:r>
              <a:rPr lang="en-US" dirty="0"/>
              <a:t> de </a:t>
            </a:r>
            <a:r>
              <a:rPr lang="en-US" dirty="0" err="1"/>
              <a:t>precios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HOTEL TROPICAL 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914D6EE3-4782-45C1-A75C-003483879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7960612"/>
              </p:ext>
            </p:extLst>
          </p:nvPr>
        </p:nvGraphicFramePr>
        <p:xfrm>
          <a:off x="337800" y="1922113"/>
          <a:ext cx="8646402" cy="189345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82134">
                  <a:extLst>
                    <a:ext uri="{9D8B030D-6E8A-4147-A177-3AD203B41FA5}">
                      <a16:colId xmlns:a16="http://schemas.microsoft.com/office/drawing/2014/main" val="562691606"/>
                    </a:ext>
                  </a:extLst>
                </a:gridCol>
                <a:gridCol w="2882134">
                  <a:extLst>
                    <a:ext uri="{9D8B030D-6E8A-4147-A177-3AD203B41FA5}">
                      <a16:colId xmlns:a16="http://schemas.microsoft.com/office/drawing/2014/main" val="3970149589"/>
                    </a:ext>
                  </a:extLst>
                </a:gridCol>
                <a:gridCol w="2882134">
                  <a:extLst>
                    <a:ext uri="{9D8B030D-6E8A-4147-A177-3AD203B41FA5}">
                      <a16:colId xmlns:a16="http://schemas.microsoft.com/office/drawing/2014/main" val="1552287268"/>
                    </a:ext>
                  </a:extLst>
                </a:gridCol>
              </a:tblGrid>
              <a:tr h="430416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HABITACION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PRECIO (no </a:t>
                      </a:r>
                      <a:r>
                        <a:rPr lang="en-US" dirty="0" err="1"/>
                        <a:t>miembros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PRECIO (</a:t>
                      </a:r>
                      <a:r>
                        <a:rPr lang="en-US" dirty="0" err="1"/>
                        <a:t>miembros</a:t>
                      </a:r>
                      <a:r>
                        <a:rPr lang="en-US" dirty="0"/>
                        <a:t>)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3002138"/>
                  </a:ext>
                </a:extLst>
              </a:tr>
              <a:tr h="358454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Individual ( 1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45.00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40.00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2611538"/>
                  </a:ext>
                </a:extLst>
              </a:tr>
              <a:tr h="358454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Individual (2 camas)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50.00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45.00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0915798"/>
                  </a:ext>
                </a:extLst>
              </a:tr>
              <a:tr h="358454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Doble simple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55.00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50.00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6691047"/>
                  </a:ext>
                </a:extLst>
              </a:tr>
              <a:tr h="358454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Doble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delux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60.00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EUR 55.00</a:t>
                      </a:r>
                    </a:p>
                  </a:txBody>
                  <a:tcPr anchor="ctr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1269701"/>
                  </a:ext>
                </a:extLst>
              </a:tr>
            </a:tbl>
          </a:graphicData>
        </a:graphic>
      </p:graphicFrame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DC738669-5750-45EA-9715-A0041D4C5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17.06.2022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D05A243-8080-4F6D-8538-65CDDF89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JUDIT ANIKO LENGYEL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F8A62C8-5437-4C47-AC0F-0605F84CB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4" name="Picture 3" descr="Logo&#10;&#10;Description automatically generated with low confidence">
            <a:extLst>
              <a:ext uri="{FF2B5EF4-FFF2-40B4-BE49-F238E27FC236}">
                <a16:creationId xmlns:a16="http://schemas.microsoft.com/office/drawing/2014/main" id="{9C8C42C3-3261-0040-1162-092DB6F67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4051" y="565695"/>
            <a:ext cx="2179097" cy="1076578"/>
          </a:xfrm>
          <a:prstGeom prst="rect">
            <a:avLst/>
          </a:prstGeom>
        </p:spPr>
      </p:pic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20B3F12-35E8-8F4C-BBB0-F86BDA0E46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96785"/>
              </p:ext>
            </p:extLst>
          </p:nvPr>
        </p:nvGraphicFramePr>
        <p:xfrm>
          <a:off x="337800" y="3815569"/>
          <a:ext cx="864640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5917">
                  <a:extLst>
                    <a:ext uri="{9D8B030D-6E8A-4147-A177-3AD203B41FA5}">
                      <a16:colId xmlns:a16="http://schemas.microsoft.com/office/drawing/2014/main" val="3742258177"/>
                    </a:ext>
                  </a:extLst>
                </a:gridCol>
                <a:gridCol w="2894120">
                  <a:extLst>
                    <a:ext uri="{9D8B030D-6E8A-4147-A177-3AD203B41FA5}">
                      <a16:colId xmlns:a16="http://schemas.microsoft.com/office/drawing/2014/main" val="1614213392"/>
                    </a:ext>
                  </a:extLst>
                </a:gridCol>
                <a:gridCol w="2876365">
                  <a:extLst>
                    <a:ext uri="{9D8B030D-6E8A-4147-A177-3AD203B41FA5}">
                      <a16:colId xmlns:a16="http://schemas.microsoft.com/office/drawing/2014/main" val="168182498"/>
                    </a:ext>
                  </a:extLst>
                </a:gridCol>
              </a:tblGrid>
              <a:tr h="323513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Doble suit junior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EUR 69.00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EUR 60.00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0752179"/>
                  </a:ext>
                </a:extLst>
              </a:tr>
              <a:tr h="323513">
                <a:tc>
                  <a:txBody>
                    <a:bodyPr/>
                    <a:lstStyle/>
                    <a:p>
                      <a:r>
                        <a:rPr lang="en-US" b="1" dirty="0"/>
                        <a:t>Doble suit </a:t>
                      </a:r>
                      <a:r>
                        <a:rPr lang="en-US" b="1" dirty="0" err="1"/>
                        <a:t>delux</a:t>
                      </a:r>
                      <a:r>
                        <a:rPr lang="en-US" b="1" dirty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EUR 75.00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EUR 70.00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0708922"/>
                  </a:ext>
                </a:extLst>
              </a:tr>
              <a:tr h="323513">
                <a:tc>
                  <a:txBody>
                    <a:bodyPr/>
                    <a:lstStyle/>
                    <a:p>
                      <a:r>
                        <a:rPr lang="en-US" b="1" i="1" dirty="0"/>
                        <a:t>EXTRAS</a:t>
                      </a:r>
                      <a:endParaRPr lang="en-GB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330684"/>
                  </a:ext>
                </a:extLst>
              </a:tr>
              <a:tr h="323513">
                <a:tc>
                  <a:txBody>
                    <a:bodyPr/>
                    <a:lstStyle/>
                    <a:p>
                      <a:r>
                        <a:rPr lang="en-US" b="1" i="0" dirty="0"/>
                        <a:t>Parking</a:t>
                      </a:r>
                      <a:endParaRPr lang="en-GB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EUR 7.00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GRATIS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9901394"/>
                  </a:ext>
                </a:extLst>
              </a:tr>
              <a:tr h="32351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Piscina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EUR 9.50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EUR 8.00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139849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C841A7FD-E99B-EC78-C4E3-08F6E4B98B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052228"/>
              </p:ext>
            </p:extLst>
          </p:nvPr>
        </p:nvGraphicFramePr>
        <p:xfrm>
          <a:off x="337800" y="5664807"/>
          <a:ext cx="862864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657169841"/>
                    </a:ext>
                  </a:extLst>
                </a:gridCol>
                <a:gridCol w="4564647">
                  <a:extLst>
                    <a:ext uri="{9D8B030D-6E8A-4147-A177-3AD203B41FA5}">
                      <a16:colId xmlns:a16="http://schemas.microsoft.com/office/drawing/2014/main" val="36541902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Gimnasio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                         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EUR 8.00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 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EUR 6.50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1195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Desayuno</a:t>
                      </a:r>
                      <a:r>
                        <a:rPr lang="en-US" b="1" dirty="0"/>
                        <a:t>                          </a:t>
                      </a:r>
                      <a:r>
                        <a:rPr lang="en-US" b="0" dirty="0"/>
                        <a:t>EUR 9.99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  EUR 8.00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710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4779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61</TotalTime>
  <Words>122</Words>
  <Application>Microsoft Office PowerPoint</Application>
  <PresentationFormat>Widescreen</PresentationFormat>
  <Paragraphs>43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Trebuchet MS</vt:lpstr>
      <vt:lpstr>Wingdings 3</vt:lpstr>
      <vt:lpstr>Facet</vt:lpstr>
      <vt:lpstr>HOTEL DISPLAY BOARD</vt:lpstr>
      <vt:lpstr>Tableros de precios  HOTEL TROPICAL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DISPLAY BOARD</dc:title>
  <dc:creator>Judit Lengyel</dc:creator>
  <cp:lastModifiedBy>Judit Lengyel</cp:lastModifiedBy>
  <cp:revision>2</cp:revision>
  <dcterms:created xsi:type="dcterms:W3CDTF">2022-06-19T20:48:25Z</dcterms:created>
  <dcterms:modified xsi:type="dcterms:W3CDTF">2022-06-19T21:55:14Z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