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7"/>
  </p:notesMasterIdLst>
  <p:sldIdLst>
    <p:sldId id="719" r:id="rId7"/>
    <p:sldId id="301" r:id="rId8"/>
    <p:sldId id="1144" r:id="rId9"/>
    <p:sldId id="1137" r:id="rId10"/>
    <p:sldId id="1138" r:id="rId11"/>
    <p:sldId id="835" r:id="rId12"/>
    <p:sldId id="1139" r:id="rId13"/>
    <p:sldId id="1140" r:id="rId14"/>
    <p:sldId id="1141" r:id="rId15"/>
    <p:sldId id="1131" r:id="rId16"/>
    <p:sldId id="1142" r:id="rId17"/>
    <p:sldId id="1132" r:id="rId18"/>
    <p:sldId id="1128" r:id="rId19"/>
    <p:sldId id="1130" r:id="rId20"/>
    <p:sldId id="1127" r:id="rId21"/>
    <p:sldId id="1134" r:id="rId22"/>
    <p:sldId id="1143" r:id="rId23"/>
    <p:sldId id="1166" r:id="rId24"/>
    <p:sldId id="785" r:id="rId25"/>
    <p:sldId id="72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3AA1ED-7861-4444-A85A-CF60B1885B30}" v="111" dt="2026-02-26T11:20:00.074"/>
    <p1510:client id="{FD9F416A-779A-4F0F-87DE-516FD9370167}" v="7" dt="2026-02-27T07:46:40.8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9458" autoAdjust="0"/>
  </p:normalViewPr>
  <p:slideViewPr>
    <p:cSldViewPr snapToGrid="0">
      <p:cViewPr varScale="1">
        <p:scale>
          <a:sx n="67" d="100"/>
          <a:sy n="67" d="100"/>
        </p:scale>
        <p:origin x="77" y="43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custSel modSld">
      <pc:chgData name="Stalin Jacob Wilson Packia Dhas" userId="050d7d71-3621-4503-95e8-1c9a9d962492" providerId="ADAL" clId="{00722E61-A757-4134-8CBB-8B7208677708}" dt="2026-02-27T07:46:40.807" v="1676"/>
      <pc:docMkLst>
        <pc:docMk/>
      </pc:docMkLst>
      <pc:sldChg chg="modSp">
        <pc:chgData name="Stalin Jacob Wilson Packia Dhas" userId="050d7d71-3621-4503-95e8-1c9a9d962492" providerId="ADAL" clId="{00722E61-A757-4134-8CBB-8B7208677708}" dt="2026-02-27T07:46:40.807" v="1676"/>
        <pc:sldMkLst>
          <pc:docMk/>
          <pc:sldMk cId="2344285142" sldId="1127"/>
        </pc:sldMkLst>
        <pc:spChg chg="mod">
          <ac:chgData name="Stalin Jacob Wilson Packia Dhas" userId="050d7d71-3621-4503-95e8-1c9a9d962492" providerId="ADAL" clId="{00722E61-A757-4134-8CBB-8B7208677708}" dt="2026-02-27T07:46:40.807" v="1676"/>
          <ac:spMkLst>
            <pc:docMk/>
            <pc:sldMk cId="2344285142" sldId="1127"/>
            <ac:spMk id="9" creationId="{F3F1991F-3479-C5DD-3BF4-5067CC3B1BD6}"/>
          </ac:spMkLst>
        </pc:spChg>
      </pc:sldChg>
      <pc:sldChg chg="addSp delSp modSp mod">
        <pc:chgData name="Stalin Jacob Wilson Packia Dhas" userId="050d7d71-3621-4503-95e8-1c9a9d962492" providerId="ADAL" clId="{00722E61-A757-4134-8CBB-8B7208677708}" dt="2026-02-27T07:46:20.955" v="1673" actId="1076"/>
        <pc:sldMkLst>
          <pc:docMk/>
          <pc:sldMk cId="893636555" sldId="1143"/>
        </pc:sldMkLst>
        <pc:picChg chg="del">
          <ac:chgData name="Stalin Jacob Wilson Packia Dhas" userId="050d7d71-3621-4503-95e8-1c9a9d962492" providerId="ADAL" clId="{00722E61-A757-4134-8CBB-8B7208677708}" dt="2026-02-27T07:46:17.722" v="1671" actId="478"/>
          <ac:picMkLst>
            <pc:docMk/>
            <pc:sldMk cId="893636555" sldId="1143"/>
            <ac:picMk id="4" creationId="{34505010-A224-E82C-4004-11A087EEDE00}"/>
          </ac:picMkLst>
        </pc:picChg>
        <pc:picChg chg="add mod">
          <ac:chgData name="Stalin Jacob Wilson Packia Dhas" userId="050d7d71-3621-4503-95e8-1c9a9d962492" providerId="ADAL" clId="{00722E61-A757-4134-8CBB-8B7208677708}" dt="2026-02-27T07:46:20.955" v="1673" actId="1076"/>
          <ac:picMkLst>
            <pc:docMk/>
            <pc:sldMk cId="893636555" sldId="1143"/>
            <ac:picMk id="5" creationId="{55C65E1F-29A2-8EF7-9367-7F84E10DB3C8}"/>
          </ac:picMkLst>
        </pc:picChg>
      </pc:sldChg>
      <pc:sldChg chg="modSp mod">
        <pc:chgData name="Stalin Jacob Wilson Packia Dhas" userId="050d7d71-3621-4503-95e8-1c9a9d962492" providerId="ADAL" clId="{00722E61-A757-4134-8CBB-8B7208677708}" dt="2026-02-27T07:46:13.175" v="1670"/>
        <pc:sldMkLst>
          <pc:docMk/>
          <pc:sldMk cId="664493343" sldId="1166"/>
        </pc:sldMkLst>
        <pc:spChg chg="mod">
          <ac:chgData name="Stalin Jacob Wilson Packia Dhas" userId="050d7d71-3621-4503-95e8-1c9a9d962492" providerId="ADAL" clId="{00722E61-A757-4134-8CBB-8B7208677708}" dt="2026-02-27T07:46:12.549" v="2"/>
          <ac:spMkLst>
            <pc:docMk/>
            <pc:sldMk cId="664493343" sldId="1166"/>
            <ac:spMk id="4" creationId="{12D61E29-18EA-4216-B2CB-BBF9E4E00B69}"/>
          </ac:spMkLst>
        </pc:spChg>
        <pc:spChg chg="mod">
          <ac:chgData name="Stalin Jacob Wilson Packia Dhas" userId="050d7d71-3621-4503-95e8-1c9a9d962492" providerId="ADAL" clId="{00722E61-A757-4134-8CBB-8B7208677708}" dt="2026-02-27T07:46:12.709" v="4"/>
          <ac:spMkLst>
            <pc:docMk/>
            <pc:sldMk cId="664493343" sldId="1166"/>
            <ac:spMk id="6" creationId="{D9703280-AEDE-464F-989A-D6C6F1680D01}"/>
          </ac:spMkLst>
        </pc:spChg>
        <pc:spChg chg="mod">
          <ac:chgData name="Stalin Jacob Wilson Packia Dhas" userId="050d7d71-3621-4503-95e8-1c9a9d962492" providerId="ADAL" clId="{00722E61-A757-4134-8CBB-8B7208677708}" dt="2026-02-27T07:46:12.709" v="6"/>
          <ac:spMkLst>
            <pc:docMk/>
            <pc:sldMk cId="664493343" sldId="1166"/>
            <ac:spMk id="7" creationId="{83FF5B5F-5F2D-4ED5-BAF4-83C1463B3F0B}"/>
          </ac:spMkLst>
        </pc:spChg>
        <pc:spChg chg="mod">
          <ac:chgData name="Stalin Jacob Wilson Packia Dhas" userId="050d7d71-3621-4503-95e8-1c9a9d962492" providerId="ADAL" clId="{00722E61-A757-4134-8CBB-8B7208677708}" dt="2026-02-27T07:46:12.709" v="8"/>
          <ac:spMkLst>
            <pc:docMk/>
            <pc:sldMk cId="664493343" sldId="1166"/>
            <ac:spMk id="8" creationId="{E2C56191-6B90-42D2-8306-57E21B2DA61F}"/>
          </ac:spMkLst>
        </pc:spChg>
        <pc:spChg chg="mod">
          <ac:chgData name="Stalin Jacob Wilson Packia Dhas" userId="050d7d71-3621-4503-95e8-1c9a9d962492" providerId="ADAL" clId="{00722E61-A757-4134-8CBB-8B7208677708}" dt="2026-02-27T07:46:12.709" v="10"/>
          <ac:spMkLst>
            <pc:docMk/>
            <pc:sldMk cId="664493343" sldId="1166"/>
            <ac:spMk id="9" creationId="{98D68937-B17C-4E9A-A124-4A99059D522E}"/>
          </ac:spMkLst>
        </pc:spChg>
        <pc:spChg chg="mod">
          <ac:chgData name="Stalin Jacob Wilson Packia Dhas" userId="050d7d71-3621-4503-95e8-1c9a9d962492" providerId="ADAL" clId="{00722E61-A757-4134-8CBB-8B7208677708}" dt="2026-02-27T07:46:12.709" v="12"/>
          <ac:spMkLst>
            <pc:docMk/>
            <pc:sldMk cId="664493343" sldId="1166"/>
            <ac:spMk id="10" creationId="{96FA670E-A713-436E-BFB7-5A470892BE35}"/>
          </ac:spMkLst>
        </pc:spChg>
        <pc:spChg chg="mod">
          <ac:chgData name="Stalin Jacob Wilson Packia Dhas" userId="050d7d71-3621-4503-95e8-1c9a9d962492" providerId="ADAL" clId="{00722E61-A757-4134-8CBB-8B7208677708}" dt="2026-02-27T07:46:12.709" v="14"/>
          <ac:spMkLst>
            <pc:docMk/>
            <pc:sldMk cId="664493343" sldId="1166"/>
            <ac:spMk id="11" creationId="{8B32D477-AAC5-419C-B007-B8456F1D4F12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16"/>
          <ac:spMkLst>
            <pc:docMk/>
            <pc:sldMk cId="664493343" sldId="1166"/>
            <ac:spMk id="12" creationId="{1CA54AD2-F8D1-4691-A52B-9B8FA4EB5076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18"/>
          <ac:spMkLst>
            <pc:docMk/>
            <pc:sldMk cId="664493343" sldId="1166"/>
            <ac:spMk id="13" creationId="{83984149-3924-4099-8A8D-CA7190C6ABFC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20"/>
          <ac:spMkLst>
            <pc:docMk/>
            <pc:sldMk cId="664493343" sldId="1166"/>
            <ac:spMk id="14" creationId="{53C31AE3-5B83-4E9B-BAF1-B26AE8FC2F13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22"/>
          <ac:spMkLst>
            <pc:docMk/>
            <pc:sldMk cId="664493343" sldId="1166"/>
            <ac:spMk id="15" creationId="{A2F6EE00-453F-4790-AE68-B6F5DCAFF58B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24"/>
          <ac:spMkLst>
            <pc:docMk/>
            <pc:sldMk cId="664493343" sldId="1166"/>
            <ac:spMk id="16" creationId="{C5F7785D-250C-4A9D-8EA2-1258E0A42FF9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26"/>
          <ac:spMkLst>
            <pc:docMk/>
            <pc:sldMk cId="664493343" sldId="1166"/>
            <ac:spMk id="17" creationId="{92ABAFA2-0CF5-4360-9AFD-AE9C394CEA98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28"/>
          <ac:spMkLst>
            <pc:docMk/>
            <pc:sldMk cId="664493343" sldId="1166"/>
            <ac:spMk id="18" creationId="{79F44E39-1D47-4040-B0D1-C7F346D050DB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30"/>
          <ac:spMkLst>
            <pc:docMk/>
            <pc:sldMk cId="664493343" sldId="1166"/>
            <ac:spMk id="19" creationId="{6D0811FF-49E5-4B12-BB7C-4D754F074F51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32"/>
          <ac:spMkLst>
            <pc:docMk/>
            <pc:sldMk cId="664493343" sldId="1166"/>
            <ac:spMk id="20" creationId="{32332485-36F5-4EDA-9017-94EAD710496C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34"/>
          <ac:spMkLst>
            <pc:docMk/>
            <pc:sldMk cId="664493343" sldId="1166"/>
            <ac:spMk id="21" creationId="{AB868C23-4341-4245-A539-9C109922844F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36"/>
          <ac:spMkLst>
            <pc:docMk/>
            <pc:sldMk cId="664493343" sldId="1166"/>
            <ac:spMk id="22" creationId="{65B7BC9F-6879-4AAD-94A0-24D25B7228A3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38"/>
          <ac:spMkLst>
            <pc:docMk/>
            <pc:sldMk cId="664493343" sldId="1166"/>
            <ac:spMk id="23" creationId="{DA9FAB33-29F1-47BD-88F8-8FB6B5EB1C4C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40"/>
          <ac:spMkLst>
            <pc:docMk/>
            <pc:sldMk cId="664493343" sldId="1166"/>
            <ac:spMk id="24" creationId="{7986B3E5-17EC-445F-BAD6-8C0986B6A228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42"/>
          <ac:spMkLst>
            <pc:docMk/>
            <pc:sldMk cId="664493343" sldId="1166"/>
            <ac:spMk id="25" creationId="{867045E4-3C57-48A5-90A9-1FDD92A4363A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44"/>
          <ac:spMkLst>
            <pc:docMk/>
            <pc:sldMk cId="664493343" sldId="1166"/>
            <ac:spMk id="26" creationId="{E025B6C6-CF16-4227-9FA4-03965B16C4BE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46"/>
          <ac:spMkLst>
            <pc:docMk/>
            <pc:sldMk cId="664493343" sldId="1166"/>
            <ac:spMk id="27" creationId="{A5BC72FA-9A62-4346-81DC-6A6A78D80936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48"/>
          <ac:spMkLst>
            <pc:docMk/>
            <pc:sldMk cId="664493343" sldId="1166"/>
            <ac:spMk id="28" creationId="{C99F33B6-167D-46FB-A1C1-835F8898B880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50"/>
          <ac:spMkLst>
            <pc:docMk/>
            <pc:sldMk cId="664493343" sldId="1166"/>
            <ac:spMk id="29" creationId="{31B33B27-DC5F-439A-96B9-931225E7271F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52"/>
          <ac:spMkLst>
            <pc:docMk/>
            <pc:sldMk cId="664493343" sldId="1166"/>
            <ac:spMk id="30" creationId="{30A66401-5844-43BA-BA84-0394B6643DAB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54"/>
          <ac:spMkLst>
            <pc:docMk/>
            <pc:sldMk cId="664493343" sldId="1166"/>
            <ac:spMk id="31" creationId="{AC7A0F30-3A0C-474C-9EB1-3C76FF824654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56"/>
          <ac:spMkLst>
            <pc:docMk/>
            <pc:sldMk cId="664493343" sldId="1166"/>
            <ac:spMk id="32" creationId="{2A33B981-A39E-42EB-9C1C-CBDD764479DD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58"/>
          <ac:spMkLst>
            <pc:docMk/>
            <pc:sldMk cId="664493343" sldId="1166"/>
            <ac:spMk id="33" creationId="{DBED48DD-4933-4990-9D8E-3DE1A4E3DB62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60"/>
          <ac:spMkLst>
            <pc:docMk/>
            <pc:sldMk cId="664493343" sldId="1166"/>
            <ac:spMk id="34" creationId="{9B5D02B8-AD1D-4F67-801E-3BF26DC82E70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62"/>
          <ac:spMkLst>
            <pc:docMk/>
            <pc:sldMk cId="664493343" sldId="1166"/>
            <ac:spMk id="35" creationId="{229FE3BC-1A7D-4A26-B39A-00BC88A61692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64"/>
          <ac:spMkLst>
            <pc:docMk/>
            <pc:sldMk cId="664493343" sldId="1166"/>
            <ac:spMk id="36" creationId="{4AC22231-C750-4EE9-A4DC-371413ED8B6A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66"/>
          <ac:spMkLst>
            <pc:docMk/>
            <pc:sldMk cId="664493343" sldId="1166"/>
            <ac:spMk id="37" creationId="{A546845E-FE3A-4531-B6F9-061F049CF2F8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68"/>
          <ac:spMkLst>
            <pc:docMk/>
            <pc:sldMk cId="664493343" sldId="1166"/>
            <ac:spMk id="38" creationId="{A72EF62B-E6E5-46EB-A420-E80E9005B1C8}"/>
          </ac:spMkLst>
        </pc:spChg>
        <pc:spChg chg="mod">
          <ac:chgData name="Stalin Jacob Wilson Packia Dhas" userId="050d7d71-3621-4503-95e8-1c9a9d962492" providerId="ADAL" clId="{00722E61-A757-4134-8CBB-8B7208677708}" dt="2026-02-27T07:46:12.717" v="70"/>
          <ac:spMkLst>
            <pc:docMk/>
            <pc:sldMk cId="664493343" sldId="1166"/>
            <ac:spMk id="39" creationId="{6849D146-9A0F-40C8-84EB-DEAEFF7E9E4F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72"/>
          <ac:spMkLst>
            <pc:docMk/>
            <pc:sldMk cId="664493343" sldId="1166"/>
            <ac:spMk id="40" creationId="{5E3D98F7-B924-4151-9323-0C0847F51649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74"/>
          <ac:spMkLst>
            <pc:docMk/>
            <pc:sldMk cId="664493343" sldId="1166"/>
            <ac:spMk id="41" creationId="{8D1BF89B-6FBF-4D7B-A7D3-490D7A16E62D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76"/>
          <ac:spMkLst>
            <pc:docMk/>
            <pc:sldMk cId="664493343" sldId="1166"/>
            <ac:spMk id="42" creationId="{9CE382F7-7319-4608-BD4D-B77D464610C9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78"/>
          <ac:spMkLst>
            <pc:docMk/>
            <pc:sldMk cId="664493343" sldId="1166"/>
            <ac:spMk id="43" creationId="{9064D570-4DBB-4081-AF67-5FBFD4A20B36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80"/>
          <ac:spMkLst>
            <pc:docMk/>
            <pc:sldMk cId="664493343" sldId="1166"/>
            <ac:spMk id="44" creationId="{9AD3FFEC-036A-406F-B67F-11CA9DBD7265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82"/>
          <ac:spMkLst>
            <pc:docMk/>
            <pc:sldMk cId="664493343" sldId="1166"/>
            <ac:spMk id="45" creationId="{1EE8F37D-B90A-46C4-A569-DA585BE0FA06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84"/>
          <ac:spMkLst>
            <pc:docMk/>
            <pc:sldMk cId="664493343" sldId="1166"/>
            <ac:spMk id="46" creationId="{12E8A6BB-7BDC-4630-AA8F-3F13628DD270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86"/>
          <ac:spMkLst>
            <pc:docMk/>
            <pc:sldMk cId="664493343" sldId="1166"/>
            <ac:spMk id="47" creationId="{D575C35E-910C-4B9C-99EA-5D45947F2345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88"/>
          <ac:spMkLst>
            <pc:docMk/>
            <pc:sldMk cId="664493343" sldId="1166"/>
            <ac:spMk id="48" creationId="{7191BE04-B5A7-47AD-BD5B-412027CEEDB6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90"/>
          <ac:spMkLst>
            <pc:docMk/>
            <pc:sldMk cId="664493343" sldId="1166"/>
            <ac:spMk id="49" creationId="{3860C771-90B4-48C6-B007-1DDCBF207644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92"/>
          <ac:spMkLst>
            <pc:docMk/>
            <pc:sldMk cId="664493343" sldId="1166"/>
            <ac:spMk id="50" creationId="{2B673F9B-8890-43E3-9008-1BFB878A22DD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94"/>
          <ac:spMkLst>
            <pc:docMk/>
            <pc:sldMk cId="664493343" sldId="1166"/>
            <ac:spMk id="51" creationId="{88222C41-89CD-4D3B-B245-15069C25B07E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96"/>
          <ac:spMkLst>
            <pc:docMk/>
            <pc:sldMk cId="664493343" sldId="1166"/>
            <ac:spMk id="52" creationId="{4BE9F834-A414-4216-8883-257E07ECC883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98"/>
          <ac:spMkLst>
            <pc:docMk/>
            <pc:sldMk cId="664493343" sldId="1166"/>
            <ac:spMk id="53" creationId="{9F7CC25C-EE5E-49D4-BF82-BA00335739C1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100"/>
          <ac:spMkLst>
            <pc:docMk/>
            <pc:sldMk cId="664493343" sldId="1166"/>
            <ac:spMk id="54" creationId="{90A1D283-42CE-45A3-BE24-FE771463B08B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102"/>
          <ac:spMkLst>
            <pc:docMk/>
            <pc:sldMk cId="664493343" sldId="1166"/>
            <ac:spMk id="55" creationId="{A20E731D-F727-4F30-8BA9-E575E7DD6697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104"/>
          <ac:spMkLst>
            <pc:docMk/>
            <pc:sldMk cId="664493343" sldId="1166"/>
            <ac:spMk id="56" creationId="{BCC8952F-513D-4505-856D-EFAFD0E88E84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106"/>
          <ac:spMkLst>
            <pc:docMk/>
            <pc:sldMk cId="664493343" sldId="1166"/>
            <ac:spMk id="57" creationId="{1CC8FA58-4D63-492E-B44C-EE9DD7B504BF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108"/>
          <ac:spMkLst>
            <pc:docMk/>
            <pc:sldMk cId="664493343" sldId="1166"/>
            <ac:spMk id="58" creationId="{721A436D-CBDB-4F6C-BFDD-080739E1BC6E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110"/>
          <ac:spMkLst>
            <pc:docMk/>
            <pc:sldMk cId="664493343" sldId="1166"/>
            <ac:spMk id="59" creationId="{4E6E94CA-8DB0-4E19-B4CE-822B05FC407D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112"/>
          <ac:spMkLst>
            <pc:docMk/>
            <pc:sldMk cId="664493343" sldId="1166"/>
            <ac:spMk id="60" creationId="{DB58B772-5D48-4196-B88B-6B0F815F75D4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114"/>
          <ac:spMkLst>
            <pc:docMk/>
            <pc:sldMk cId="664493343" sldId="1166"/>
            <ac:spMk id="61" creationId="{FB45E0AF-51E2-44E1-81F9-FBF234E7D5CE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116"/>
          <ac:spMkLst>
            <pc:docMk/>
            <pc:sldMk cId="664493343" sldId="1166"/>
            <ac:spMk id="62" creationId="{32516BF8-46ED-43FB-BCA7-190709FA74F6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118"/>
          <ac:spMkLst>
            <pc:docMk/>
            <pc:sldMk cId="664493343" sldId="1166"/>
            <ac:spMk id="63" creationId="{3BB342AF-2971-4A25-B6F9-AF69E552AD0B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120"/>
          <ac:spMkLst>
            <pc:docMk/>
            <pc:sldMk cId="664493343" sldId="1166"/>
            <ac:spMk id="64" creationId="{517C2F18-322B-488E-9CF1-23D0534EC5CD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122"/>
          <ac:spMkLst>
            <pc:docMk/>
            <pc:sldMk cId="664493343" sldId="1166"/>
            <ac:spMk id="65" creationId="{A75E14FF-6FB3-449E-B940-348566D862BF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124"/>
          <ac:spMkLst>
            <pc:docMk/>
            <pc:sldMk cId="664493343" sldId="1166"/>
            <ac:spMk id="66" creationId="{143A10C7-286E-436A-BB78-017F0C104E84}"/>
          </ac:spMkLst>
        </pc:spChg>
        <pc:spChg chg="mod">
          <ac:chgData name="Stalin Jacob Wilson Packia Dhas" userId="050d7d71-3621-4503-95e8-1c9a9d962492" providerId="ADAL" clId="{00722E61-A757-4134-8CBB-8B7208677708}" dt="2026-02-27T07:46:12.733" v="126"/>
          <ac:spMkLst>
            <pc:docMk/>
            <pc:sldMk cId="664493343" sldId="1166"/>
            <ac:spMk id="67" creationId="{A4431A0D-3235-4248-A5CF-FF54659D1A79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28"/>
          <ac:spMkLst>
            <pc:docMk/>
            <pc:sldMk cId="664493343" sldId="1166"/>
            <ac:spMk id="68" creationId="{000C29C2-78E9-4548-A24E-A79451A78439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30"/>
          <ac:spMkLst>
            <pc:docMk/>
            <pc:sldMk cId="664493343" sldId="1166"/>
            <ac:spMk id="69" creationId="{3FC56879-BECD-430D-A513-65677173B7F0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32"/>
          <ac:spMkLst>
            <pc:docMk/>
            <pc:sldMk cId="664493343" sldId="1166"/>
            <ac:spMk id="70" creationId="{4F44D814-B590-48E7-8547-5D60D9A8581C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34"/>
          <ac:spMkLst>
            <pc:docMk/>
            <pc:sldMk cId="664493343" sldId="1166"/>
            <ac:spMk id="71" creationId="{7A29C86C-A377-4305-94CE-1F87875AC469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36"/>
          <ac:spMkLst>
            <pc:docMk/>
            <pc:sldMk cId="664493343" sldId="1166"/>
            <ac:spMk id="72" creationId="{D768AED4-6F64-4547-9FEC-04140B15B882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38"/>
          <ac:spMkLst>
            <pc:docMk/>
            <pc:sldMk cId="664493343" sldId="1166"/>
            <ac:spMk id="73" creationId="{74FCBE34-4592-4CFD-9229-3F996AB290DD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40"/>
          <ac:spMkLst>
            <pc:docMk/>
            <pc:sldMk cId="664493343" sldId="1166"/>
            <ac:spMk id="74" creationId="{6CBF0C56-6298-45A2-8DD2-F93300E45928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42"/>
          <ac:spMkLst>
            <pc:docMk/>
            <pc:sldMk cId="664493343" sldId="1166"/>
            <ac:spMk id="75" creationId="{F7B4617F-2B89-4BD5-8916-4A7F444DCE10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44"/>
          <ac:spMkLst>
            <pc:docMk/>
            <pc:sldMk cId="664493343" sldId="1166"/>
            <ac:spMk id="76" creationId="{8C7D0966-1896-4BA5-A597-CB021EBE23A3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46"/>
          <ac:spMkLst>
            <pc:docMk/>
            <pc:sldMk cId="664493343" sldId="1166"/>
            <ac:spMk id="77" creationId="{F102624E-0579-4FF5-95FA-56D2A02AB90B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48"/>
          <ac:spMkLst>
            <pc:docMk/>
            <pc:sldMk cId="664493343" sldId="1166"/>
            <ac:spMk id="78" creationId="{F2B905DA-424F-440C-B45F-96CE822A0A4C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50"/>
          <ac:spMkLst>
            <pc:docMk/>
            <pc:sldMk cId="664493343" sldId="1166"/>
            <ac:spMk id="79" creationId="{A51333AE-2128-4A6B-8403-B4748A883524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52"/>
          <ac:spMkLst>
            <pc:docMk/>
            <pc:sldMk cId="664493343" sldId="1166"/>
            <ac:spMk id="80" creationId="{FAD60C77-D90A-408E-B3B5-057EADD6A4B7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54"/>
          <ac:spMkLst>
            <pc:docMk/>
            <pc:sldMk cId="664493343" sldId="1166"/>
            <ac:spMk id="81" creationId="{B8758C75-BBED-49DE-85D7-C9D20F97D1DA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56"/>
          <ac:spMkLst>
            <pc:docMk/>
            <pc:sldMk cId="664493343" sldId="1166"/>
            <ac:spMk id="82" creationId="{FFBD9177-03C0-472A-819F-6480B88FB408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58"/>
          <ac:spMkLst>
            <pc:docMk/>
            <pc:sldMk cId="664493343" sldId="1166"/>
            <ac:spMk id="83" creationId="{216677EF-F324-4DE3-BFA1-E0FEE63DD278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60"/>
          <ac:spMkLst>
            <pc:docMk/>
            <pc:sldMk cId="664493343" sldId="1166"/>
            <ac:spMk id="84" creationId="{0E6F7CD9-A981-486F-A892-1B3A674C04E5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62"/>
          <ac:spMkLst>
            <pc:docMk/>
            <pc:sldMk cId="664493343" sldId="1166"/>
            <ac:spMk id="85" creationId="{CD435511-7281-445A-9BC0-6D5B1C62FD11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64"/>
          <ac:spMkLst>
            <pc:docMk/>
            <pc:sldMk cId="664493343" sldId="1166"/>
            <ac:spMk id="86" creationId="{835D7750-818C-4CB0-AA4C-7FB9CCC91EFF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66"/>
          <ac:spMkLst>
            <pc:docMk/>
            <pc:sldMk cId="664493343" sldId="1166"/>
            <ac:spMk id="87" creationId="{97492DC1-2CED-4392-8C95-CDB62DF51CEF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68"/>
          <ac:spMkLst>
            <pc:docMk/>
            <pc:sldMk cId="664493343" sldId="1166"/>
            <ac:spMk id="88" creationId="{A1E6549B-B8DC-4DF2-B216-8E4108719BC5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70"/>
          <ac:spMkLst>
            <pc:docMk/>
            <pc:sldMk cId="664493343" sldId="1166"/>
            <ac:spMk id="89" creationId="{71B30B5C-DCDF-4116-A065-E11E5BFE7EFE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72"/>
          <ac:spMkLst>
            <pc:docMk/>
            <pc:sldMk cId="664493343" sldId="1166"/>
            <ac:spMk id="90" creationId="{15344BF3-D301-47DC-A16A-6F687BA79372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74"/>
          <ac:spMkLst>
            <pc:docMk/>
            <pc:sldMk cId="664493343" sldId="1166"/>
            <ac:spMk id="91" creationId="{0C946365-9CA9-4041-90EA-C22827F93E8D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76"/>
          <ac:spMkLst>
            <pc:docMk/>
            <pc:sldMk cId="664493343" sldId="1166"/>
            <ac:spMk id="92" creationId="{EE3F7EC3-FA90-4783-8BA7-201AF19769FE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78"/>
          <ac:spMkLst>
            <pc:docMk/>
            <pc:sldMk cId="664493343" sldId="1166"/>
            <ac:spMk id="93" creationId="{0DE20821-0832-472D-B78F-56D3392C3575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80"/>
          <ac:spMkLst>
            <pc:docMk/>
            <pc:sldMk cId="664493343" sldId="1166"/>
            <ac:spMk id="94" creationId="{D10CD925-2371-4EA1-B719-3A0E4B56DF3B}"/>
          </ac:spMkLst>
        </pc:spChg>
        <pc:spChg chg="mod">
          <ac:chgData name="Stalin Jacob Wilson Packia Dhas" userId="050d7d71-3621-4503-95e8-1c9a9d962492" providerId="ADAL" clId="{00722E61-A757-4134-8CBB-8B7208677708}" dt="2026-02-27T07:46:12.749" v="182"/>
          <ac:spMkLst>
            <pc:docMk/>
            <pc:sldMk cId="664493343" sldId="1166"/>
            <ac:spMk id="95" creationId="{84A2B201-F713-40CD-A6F5-C3484F5DAF5E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184"/>
          <ac:spMkLst>
            <pc:docMk/>
            <pc:sldMk cId="664493343" sldId="1166"/>
            <ac:spMk id="96" creationId="{6136B5C1-9F59-43EE-815D-44216B1AA869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186"/>
          <ac:spMkLst>
            <pc:docMk/>
            <pc:sldMk cId="664493343" sldId="1166"/>
            <ac:spMk id="97" creationId="{2476E3FF-6978-4579-AC49-33F49F5C0481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188"/>
          <ac:spMkLst>
            <pc:docMk/>
            <pc:sldMk cId="664493343" sldId="1166"/>
            <ac:spMk id="98" creationId="{A6B41BBC-4B7E-4685-82EC-2DFF60485E14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190"/>
          <ac:spMkLst>
            <pc:docMk/>
            <pc:sldMk cId="664493343" sldId="1166"/>
            <ac:spMk id="99" creationId="{CA0AF72E-5028-48CF-A28C-91EE9E770BE7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192"/>
          <ac:spMkLst>
            <pc:docMk/>
            <pc:sldMk cId="664493343" sldId="1166"/>
            <ac:spMk id="100" creationId="{7BA79BA5-EB33-4A78-AC5B-BD8658F1615E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194"/>
          <ac:spMkLst>
            <pc:docMk/>
            <pc:sldMk cId="664493343" sldId="1166"/>
            <ac:spMk id="101" creationId="{A7F93660-70D5-4949-870F-D99D4814B70B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196"/>
          <ac:spMkLst>
            <pc:docMk/>
            <pc:sldMk cId="664493343" sldId="1166"/>
            <ac:spMk id="102" creationId="{78CE0E1C-1875-4852-873C-835D35FCC13D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198"/>
          <ac:spMkLst>
            <pc:docMk/>
            <pc:sldMk cId="664493343" sldId="1166"/>
            <ac:spMk id="103" creationId="{8670BE78-3361-4175-926B-9CE029435683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200"/>
          <ac:spMkLst>
            <pc:docMk/>
            <pc:sldMk cId="664493343" sldId="1166"/>
            <ac:spMk id="104" creationId="{AD5A7941-D2F9-44EF-ACA4-E33DE6EC4791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202"/>
          <ac:spMkLst>
            <pc:docMk/>
            <pc:sldMk cId="664493343" sldId="1166"/>
            <ac:spMk id="105" creationId="{965BD87E-C862-4AA6-AFE4-D8866D508529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204"/>
          <ac:spMkLst>
            <pc:docMk/>
            <pc:sldMk cId="664493343" sldId="1166"/>
            <ac:spMk id="106" creationId="{A3700BDD-0B5C-42D5-87D8-7BB828BDEB91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206"/>
          <ac:spMkLst>
            <pc:docMk/>
            <pc:sldMk cId="664493343" sldId="1166"/>
            <ac:spMk id="107" creationId="{2965719F-8ABE-4630-8AD5-25FC6EC80A97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208"/>
          <ac:spMkLst>
            <pc:docMk/>
            <pc:sldMk cId="664493343" sldId="1166"/>
            <ac:spMk id="108" creationId="{6256284A-6D46-4409-B1F2-C067ED1A5699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210"/>
          <ac:spMkLst>
            <pc:docMk/>
            <pc:sldMk cId="664493343" sldId="1166"/>
            <ac:spMk id="109" creationId="{763DB004-5C6E-474D-B349-1F25BE13A00E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212"/>
          <ac:spMkLst>
            <pc:docMk/>
            <pc:sldMk cId="664493343" sldId="1166"/>
            <ac:spMk id="110" creationId="{CCEA26BD-EA19-4196-A014-1E9443FF443C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214"/>
          <ac:spMkLst>
            <pc:docMk/>
            <pc:sldMk cId="664493343" sldId="1166"/>
            <ac:spMk id="111" creationId="{C8808747-6B65-4551-A2D1-15C22CAA69D2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216"/>
          <ac:spMkLst>
            <pc:docMk/>
            <pc:sldMk cId="664493343" sldId="1166"/>
            <ac:spMk id="112" creationId="{5FD5CCCE-3184-405A-96C6-92D21A2780EB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218"/>
          <ac:spMkLst>
            <pc:docMk/>
            <pc:sldMk cId="664493343" sldId="1166"/>
            <ac:spMk id="113" creationId="{D876E534-3064-49D3-AB19-95D35A3D2B13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220"/>
          <ac:spMkLst>
            <pc:docMk/>
            <pc:sldMk cId="664493343" sldId="1166"/>
            <ac:spMk id="114" creationId="{D82896A5-44DD-410D-A1C6-DD3F41A173C3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222"/>
          <ac:spMkLst>
            <pc:docMk/>
            <pc:sldMk cId="664493343" sldId="1166"/>
            <ac:spMk id="115" creationId="{298FC296-3EA5-48B8-B986-49A8ECDA7B4C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224"/>
          <ac:spMkLst>
            <pc:docMk/>
            <pc:sldMk cId="664493343" sldId="1166"/>
            <ac:spMk id="116" creationId="{40C28881-20E3-44E4-BCB1-C07958BF7DC8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226"/>
          <ac:spMkLst>
            <pc:docMk/>
            <pc:sldMk cId="664493343" sldId="1166"/>
            <ac:spMk id="117" creationId="{C46C8371-37CE-4DFE-8341-569BF9E588AF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228"/>
          <ac:spMkLst>
            <pc:docMk/>
            <pc:sldMk cId="664493343" sldId="1166"/>
            <ac:spMk id="118" creationId="{14344EDD-CC3F-4BD4-8EA1-BA893887D74B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230"/>
          <ac:spMkLst>
            <pc:docMk/>
            <pc:sldMk cId="664493343" sldId="1166"/>
            <ac:spMk id="119" creationId="{D2750241-B8FC-46D1-A5DF-6515F3FA505F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232"/>
          <ac:spMkLst>
            <pc:docMk/>
            <pc:sldMk cId="664493343" sldId="1166"/>
            <ac:spMk id="120" creationId="{B5E389EC-1B21-4D4E-A149-3EE0C18DF711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234"/>
          <ac:spMkLst>
            <pc:docMk/>
            <pc:sldMk cId="664493343" sldId="1166"/>
            <ac:spMk id="121" creationId="{E3868827-2837-44BF-AD02-398DF333AA37}"/>
          </ac:spMkLst>
        </pc:spChg>
        <pc:spChg chg="mod">
          <ac:chgData name="Stalin Jacob Wilson Packia Dhas" userId="050d7d71-3621-4503-95e8-1c9a9d962492" providerId="ADAL" clId="{00722E61-A757-4134-8CBB-8B7208677708}" dt="2026-02-27T07:46:12.764" v="236"/>
          <ac:spMkLst>
            <pc:docMk/>
            <pc:sldMk cId="664493343" sldId="1166"/>
            <ac:spMk id="122" creationId="{2E2ACDDB-648E-4493-85CD-F16B8934E480}"/>
          </ac:spMkLst>
        </pc:spChg>
        <pc:spChg chg="mod">
          <ac:chgData name="Stalin Jacob Wilson Packia Dhas" userId="050d7d71-3621-4503-95e8-1c9a9d962492" providerId="ADAL" clId="{00722E61-A757-4134-8CBB-8B7208677708}" dt="2026-02-27T07:46:12.780" v="238"/>
          <ac:spMkLst>
            <pc:docMk/>
            <pc:sldMk cId="664493343" sldId="1166"/>
            <ac:spMk id="123" creationId="{36C47E9F-7323-42E4-A362-160C4CACDC83}"/>
          </ac:spMkLst>
        </pc:spChg>
        <pc:spChg chg="mod">
          <ac:chgData name="Stalin Jacob Wilson Packia Dhas" userId="050d7d71-3621-4503-95e8-1c9a9d962492" providerId="ADAL" clId="{00722E61-A757-4134-8CBB-8B7208677708}" dt="2026-02-27T07:46:12.780" v="240"/>
          <ac:spMkLst>
            <pc:docMk/>
            <pc:sldMk cId="664493343" sldId="1166"/>
            <ac:spMk id="124" creationId="{111A0DF5-B9F5-4161-A047-1E6E97B71617}"/>
          </ac:spMkLst>
        </pc:spChg>
        <pc:spChg chg="mod">
          <ac:chgData name="Stalin Jacob Wilson Packia Dhas" userId="050d7d71-3621-4503-95e8-1c9a9d962492" providerId="ADAL" clId="{00722E61-A757-4134-8CBB-8B7208677708}" dt="2026-02-27T07:46:12.780" v="242"/>
          <ac:spMkLst>
            <pc:docMk/>
            <pc:sldMk cId="664493343" sldId="1166"/>
            <ac:spMk id="125" creationId="{0665D318-B8B1-4743-9FFD-63FF83F9F1BD}"/>
          </ac:spMkLst>
        </pc:spChg>
        <pc:spChg chg="mod">
          <ac:chgData name="Stalin Jacob Wilson Packia Dhas" userId="050d7d71-3621-4503-95e8-1c9a9d962492" providerId="ADAL" clId="{00722E61-A757-4134-8CBB-8B7208677708}" dt="2026-02-27T07:46:12.780" v="244"/>
          <ac:spMkLst>
            <pc:docMk/>
            <pc:sldMk cId="664493343" sldId="1166"/>
            <ac:spMk id="126" creationId="{D8CB4E0A-6613-4788-B026-CCE3DD6F4470}"/>
          </ac:spMkLst>
        </pc:spChg>
        <pc:spChg chg="mod">
          <ac:chgData name="Stalin Jacob Wilson Packia Dhas" userId="050d7d71-3621-4503-95e8-1c9a9d962492" providerId="ADAL" clId="{00722E61-A757-4134-8CBB-8B7208677708}" dt="2026-02-27T07:46:12.780" v="246"/>
          <ac:spMkLst>
            <pc:docMk/>
            <pc:sldMk cId="664493343" sldId="1166"/>
            <ac:spMk id="127" creationId="{F063AED1-4910-42F6-9BE4-525854A5AC6E}"/>
          </ac:spMkLst>
        </pc:spChg>
        <pc:spChg chg="mod">
          <ac:chgData name="Stalin Jacob Wilson Packia Dhas" userId="050d7d71-3621-4503-95e8-1c9a9d962492" providerId="ADAL" clId="{00722E61-A757-4134-8CBB-8B7208677708}" dt="2026-02-27T07:46:12.780" v="248"/>
          <ac:spMkLst>
            <pc:docMk/>
            <pc:sldMk cId="664493343" sldId="1166"/>
            <ac:spMk id="128" creationId="{886D903A-2DF0-45E1-8367-EA00A3DF89BF}"/>
          </ac:spMkLst>
        </pc:spChg>
        <pc:spChg chg="mod">
          <ac:chgData name="Stalin Jacob Wilson Packia Dhas" userId="050d7d71-3621-4503-95e8-1c9a9d962492" providerId="ADAL" clId="{00722E61-A757-4134-8CBB-8B7208677708}" dt="2026-02-27T07:46:12.780" v="250"/>
          <ac:spMkLst>
            <pc:docMk/>
            <pc:sldMk cId="664493343" sldId="1166"/>
            <ac:spMk id="129" creationId="{92C46709-45B4-4AC6-81C8-27860A8D8EDF}"/>
          </ac:spMkLst>
        </pc:spChg>
        <pc:spChg chg="mod">
          <ac:chgData name="Stalin Jacob Wilson Packia Dhas" userId="050d7d71-3621-4503-95e8-1c9a9d962492" providerId="ADAL" clId="{00722E61-A757-4134-8CBB-8B7208677708}" dt="2026-02-27T07:46:12.784" v="252"/>
          <ac:spMkLst>
            <pc:docMk/>
            <pc:sldMk cId="664493343" sldId="1166"/>
            <ac:spMk id="130" creationId="{814DF8F4-188E-471B-B260-D5418029E7A3}"/>
          </ac:spMkLst>
        </pc:spChg>
        <pc:spChg chg="mod">
          <ac:chgData name="Stalin Jacob Wilson Packia Dhas" userId="050d7d71-3621-4503-95e8-1c9a9d962492" providerId="ADAL" clId="{00722E61-A757-4134-8CBB-8B7208677708}" dt="2026-02-27T07:46:12.784" v="254"/>
          <ac:spMkLst>
            <pc:docMk/>
            <pc:sldMk cId="664493343" sldId="1166"/>
            <ac:spMk id="131" creationId="{B021BF2C-9D9C-4FFB-8FF9-B31D54933428}"/>
          </ac:spMkLst>
        </pc:spChg>
        <pc:spChg chg="mod">
          <ac:chgData name="Stalin Jacob Wilson Packia Dhas" userId="050d7d71-3621-4503-95e8-1c9a9d962492" providerId="ADAL" clId="{00722E61-A757-4134-8CBB-8B7208677708}" dt="2026-02-27T07:46:12.785" v="256"/>
          <ac:spMkLst>
            <pc:docMk/>
            <pc:sldMk cId="664493343" sldId="1166"/>
            <ac:spMk id="132" creationId="{E7DACFB8-E54E-4541-97B6-ED99582D80CA}"/>
          </ac:spMkLst>
        </pc:spChg>
        <pc:spChg chg="mod">
          <ac:chgData name="Stalin Jacob Wilson Packia Dhas" userId="050d7d71-3621-4503-95e8-1c9a9d962492" providerId="ADAL" clId="{00722E61-A757-4134-8CBB-8B7208677708}" dt="2026-02-27T07:46:12.786" v="258"/>
          <ac:spMkLst>
            <pc:docMk/>
            <pc:sldMk cId="664493343" sldId="1166"/>
            <ac:spMk id="133" creationId="{44860F1D-E071-4352-8586-FBEB15606DAF}"/>
          </ac:spMkLst>
        </pc:spChg>
        <pc:spChg chg="mod">
          <ac:chgData name="Stalin Jacob Wilson Packia Dhas" userId="050d7d71-3621-4503-95e8-1c9a9d962492" providerId="ADAL" clId="{00722E61-A757-4134-8CBB-8B7208677708}" dt="2026-02-27T07:46:12.786" v="260"/>
          <ac:spMkLst>
            <pc:docMk/>
            <pc:sldMk cId="664493343" sldId="1166"/>
            <ac:spMk id="134" creationId="{1101CF90-68CC-4A6C-BC55-1253D004A561}"/>
          </ac:spMkLst>
        </pc:spChg>
        <pc:spChg chg="mod">
          <ac:chgData name="Stalin Jacob Wilson Packia Dhas" userId="050d7d71-3621-4503-95e8-1c9a9d962492" providerId="ADAL" clId="{00722E61-A757-4134-8CBB-8B7208677708}" dt="2026-02-27T07:46:12.786" v="262"/>
          <ac:spMkLst>
            <pc:docMk/>
            <pc:sldMk cId="664493343" sldId="1166"/>
            <ac:spMk id="135" creationId="{400B23E8-B149-466C-BFBA-AF277BBE14F4}"/>
          </ac:spMkLst>
        </pc:spChg>
        <pc:spChg chg="mod">
          <ac:chgData name="Stalin Jacob Wilson Packia Dhas" userId="050d7d71-3621-4503-95e8-1c9a9d962492" providerId="ADAL" clId="{00722E61-A757-4134-8CBB-8B7208677708}" dt="2026-02-27T07:46:12.788" v="264"/>
          <ac:spMkLst>
            <pc:docMk/>
            <pc:sldMk cId="664493343" sldId="1166"/>
            <ac:spMk id="136" creationId="{799EC01C-04E9-47B5-91D6-4E4E4BC23D68}"/>
          </ac:spMkLst>
        </pc:spChg>
        <pc:spChg chg="mod">
          <ac:chgData name="Stalin Jacob Wilson Packia Dhas" userId="050d7d71-3621-4503-95e8-1c9a9d962492" providerId="ADAL" clId="{00722E61-A757-4134-8CBB-8B7208677708}" dt="2026-02-27T07:46:12.788" v="266"/>
          <ac:spMkLst>
            <pc:docMk/>
            <pc:sldMk cId="664493343" sldId="1166"/>
            <ac:spMk id="137" creationId="{0CA4C8A8-A67B-4129-BADA-34EAD5F89A91}"/>
          </ac:spMkLst>
        </pc:spChg>
        <pc:spChg chg="mod">
          <ac:chgData name="Stalin Jacob Wilson Packia Dhas" userId="050d7d71-3621-4503-95e8-1c9a9d962492" providerId="ADAL" clId="{00722E61-A757-4134-8CBB-8B7208677708}" dt="2026-02-27T07:46:12.788" v="268"/>
          <ac:spMkLst>
            <pc:docMk/>
            <pc:sldMk cId="664493343" sldId="1166"/>
            <ac:spMk id="138" creationId="{B24D26FC-7ACE-41F9-8D9C-0D2306D297BD}"/>
          </ac:spMkLst>
        </pc:spChg>
        <pc:spChg chg="mod">
          <ac:chgData name="Stalin Jacob Wilson Packia Dhas" userId="050d7d71-3621-4503-95e8-1c9a9d962492" providerId="ADAL" clId="{00722E61-A757-4134-8CBB-8B7208677708}" dt="2026-02-27T07:46:12.788" v="270"/>
          <ac:spMkLst>
            <pc:docMk/>
            <pc:sldMk cId="664493343" sldId="1166"/>
            <ac:spMk id="139" creationId="{DB13CA33-3894-438F-B558-45AC03299829}"/>
          </ac:spMkLst>
        </pc:spChg>
        <pc:spChg chg="mod">
          <ac:chgData name="Stalin Jacob Wilson Packia Dhas" userId="050d7d71-3621-4503-95e8-1c9a9d962492" providerId="ADAL" clId="{00722E61-A757-4134-8CBB-8B7208677708}" dt="2026-02-27T07:46:12.790" v="272"/>
          <ac:spMkLst>
            <pc:docMk/>
            <pc:sldMk cId="664493343" sldId="1166"/>
            <ac:spMk id="140" creationId="{438D5F69-A704-4959-BA15-50E88962B1F0}"/>
          </ac:spMkLst>
        </pc:spChg>
        <pc:spChg chg="mod">
          <ac:chgData name="Stalin Jacob Wilson Packia Dhas" userId="050d7d71-3621-4503-95e8-1c9a9d962492" providerId="ADAL" clId="{00722E61-A757-4134-8CBB-8B7208677708}" dt="2026-02-27T07:46:12.790" v="274"/>
          <ac:spMkLst>
            <pc:docMk/>
            <pc:sldMk cId="664493343" sldId="1166"/>
            <ac:spMk id="141" creationId="{710A60F1-0340-45E6-8EC1-B14FA47C4E69}"/>
          </ac:spMkLst>
        </pc:spChg>
        <pc:spChg chg="mod">
          <ac:chgData name="Stalin Jacob Wilson Packia Dhas" userId="050d7d71-3621-4503-95e8-1c9a9d962492" providerId="ADAL" clId="{00722E61-A757-4134-8CBB-8B7208677708}" dt="2026-02-27T07:46:12.790" v="276"/>
          <ac:spMkLst>
            <pc:docMk/>
            <pc:sldMk cId="664493343" sldId="1166"/>
            <ac:spMk id="142" creationId="{0EA6B8C7-96EA-4DC6-857A-60E2F69C41A7}"/>
          </ac:spMkLst>
        </pc:spChg>
        <pc:spChg chg="mod">
          <ac:chgData name="Stalin Jacob Wilson Packia Dhas" userId="050d7d71-3621-4503-95e8-1c9a9d962492" providerId="ADAL" clId="{00722E61-A757-4134-8CBB-8B7208677708}" dt="2026-02-27T07:46:12.790" v="278"/>
          <ac:spMkLst>
            <pc:docMk/>
            <pc:sldMk cId="664493343" sldId="1166"/>
            <ac:spMk id="143" creationId="{20E20E67-9635-4C5E-A317-F6F99F3476A2}"/>
          </ac:spMkLst>
        </pc:spChg>
        <pc:spChg chg="mod">
          <ac:chgData name="Stalin Jacob Wilson Packia Dhas" userId="050d7d71-3621-4503-95e8-1c9a9d962492" providerId="ADAL" clId="{00722E61-A757-4134-8CBB-8B7208677708}" dt="2026-02-27T07:46:12.790" v="280"/>
          <ac:spMkLst>
            <pc:docMk/>
            <pc:sldMk cId="664493343" sldId="1166"/>
            <ac:spMk id="144" creationId="{DED66D9B-0207-49F3-A144-BFC6D4319904}"/>
          </ac:spMkLst>
        </pc:spChg>
        <pc:spChg chg="mod">
          <ac:chgData name="Stalin Jacob Wilson Packia Dhas" userId="050d7d71-3621-4503-95e8-1c9a9d962492" providerId="ADAL" clId="{00722E61-A757-4134-8CBB-8B7208677708}" dt="2026-02-27T07:46:12.790" v="282"/>
          <ac:spMkLst>
            <pc:docMk/>
            <pc:sldMk cId="664493343" sldId="1166"/>
            <ac:spMk id="145" creationId="{77E6F10A-E520-4B89-8071-F0FBBC9C50F2}"/>
          </ac:spMkLst>
        </pc:spChg>
        <pc:spChg chg="mod">
          <ac:chgData name="Stalin Jacob Wilson Packia Dhas" userId="050d7d71-3621-4503-95e8-1c9a9d962492" providerId="ADAL" clId="{00722E61-A757-4134-8CBB-8B7208677708}" dt="2026-02-27T07:46:12.790" v="284"/>
          <ac:spMkLst>
            <pc:docMk/>
            <pc:sldMk cId="664493343" sldId="1166"/>
            <ac:spMk id="146" creationId="{AFCF70E6-E8D7-492E-A21E-7E2EF9E058B4}"/>
          </ac:spMkLst>
        </pc:spChg>
        <pc:spChg chg="mod">
          <ac:chgData name="Stalin Jacob Wilson Packia Dhas" userId="050d7d71-3621-4503-95e8-1c9a9d962492" providerId="ADAL" clId="{00722E61-A757-4134-8CBB-8B7208677708}" dt="2026-02-27T07:46:12.790" v="286"/>
          <ac:spMkLst>
            <pc:docMk/>
            <pc:sldMk cId="664493343" sldId="1166"/>
            <ac:spMk id="147" creationId="{67B5FB80-154A-42AB-8D92-86F140B6CE7E}"/>
          </ac:spMkLst>
        </pc:spChg>
        <pc:spChg chg="mod">
          <ac:chgData name="Stalin Jacob Wilson Packia Dhas" userId="050d7d71-3621-4503-95e8-1c9a9d962492" providerId="ADAL" clId="{00722E61-A757-4134-8CBB-8B7208677708}" dt="2026-02-27T07:46:12.790" v="288"/>
          <ac:spMkLst>
            <pc:docMk/>
            <pc:sldMk cId="664493343" sldId="1166"/>
            <ac:spMk id="148" creationId="{9DBAEE94-E9F1-4835-9C18-083409FE4A23}"/>
          </ac:spMkLst>
        </pc:spChg>
        <pc:spChg chg="mod">
          <ac:chgData name="Stalin Jacob Wilson Packia Dhas" userId="050d7d71-3621-4503-95e8-1c9a9d962492" providerId="ADAL" clId="{00722E61-A757-4134-8CBB-8B7208677708}" dt="2026-02-27T07:46:12.790" v="290"/>
          <ac:spMkLst>
            <pc:docMk/>
            <pc:sldMk cId="664493343" sldId="1166"/>
            <ac:spMk id="149" creationId="{488BDD32-D577-4880-9E5B-01B0C35CDDF7}"/>
          </ac:spMkLst>
        </pc:spChg>
        <pc:spChg chg="mod">
          <ac:chgData name="Stalin Jacob Wilson Packia Dhas" userId="050d7d71-3621-4503-95e8-1c9a9d962492" providerId="ADAL" clId="{00722E61-A757-4134-8CBB-8B7208677708}" dt="2026-02-27T07:46:12.790" v="292"/>
          <ac:spMkLst>
            <pc:docMk/>
            <pc:sldMk cId="664493343" sldId="1166"/>
            <ac:spMk id="150" creationId="{63698EC8-0A7C-4610-8AD6-FFDBDBC795C4}"/>
          </ac:spMkLst>
        </pc:spChg>
        <pc:spChg chg="mod">
          <ac:chgData name="Stalin Jacob Wilson Packia Dhas" userId="050d7d71-3621-4503-95e8-1c9a9d962492" providerId="ADAL" clId="{00722E61-A757-4134-8CBB-8B7208677708}" dt="2026-02-27T07:46:12.790" v="294"/>
          <ac:spMkLst>
            <pc:docMk/>
            <pc:sldMk cId="664493343" sldId="1166"/>
            <ac:spMk id="151" creationId="{86563AF1-E081-4326-BA62-A1EC80E32E85}"/>
          </ac:spMkLst>
        </pc:spChg>
        <pc:spChg chg="mod">
          <ac:chgData name="Stalin Jacob Wilson Packia Dhas" userId="050d7d71-3621-4503-95e8-1c9a9d962492" providerId="ADAL" clId="{00722E61-A757-4134-8CBB-8B7208677708}" dt="2026-02-27T07:46:12.790" v="296"/>
          <ac:spMkLst>
            <pc:docMk/>
            <pc:sldMk cId="664493343" sldId="1166"/>
            <ac:spMk id="152" creationId="{E9E2DD1D-286E-4CC3-ABBD-6FEC17F9FED0}"/>
          </ac:spMkLst>
        </pc:spChg>
        <pc:spChg chg="mod">
          <ac:chgData name="Stalin Jacob Wilson Packia Dhas" userId="050d7d71-3621-4503-95e8-1c9a9d962492" providerId="ADAL" clId="{00722E61-A757-4134-8CBB-8B7208677708}" dt="2026-02-27T07:46:12.790" v="298"/>
          <ac:spMkLst>
            <pc:docMk/>
            <pc:sldMk cId="664493343" sldId="1166"/>
            <ac:spMk id="153" creationId="{D4D3BB12-4BA5-4F92-B8ED-2A32644380E3}"/>
          </ac:spMkLst>
        </pc:spChg>
        <pc:spChg chg="mod">
          <ac:chgData name="Stalin Jacob Wilson Packia Dhas" userId="050d7d71-3621-4503-95e8-1c9a9d962492" providerId="ADAL" clId="{00722E61-A757-4134-8CBB-8B7208677708}" dt="2026-02-27T07:46:12.790" v="300"/>
          <ac:spMkLst>
            <pc:docMk/>
            <pc:sldMk cId="664493343" sldId="1166"/>
            <ac:spMk id="154" creationId="{BF282DDF-3F6F-40E8-A31B-C0A4A7A92304}"/>
          </ac:spMkLst>
        </pc:spChg>
        <pc:spChg chg="mod">
          <ac:chgData name="Stalin Jacob Wilson Packia Dhas" userId="050d7d71-3621-4503-95e8-1c9a9d962492" providerId="ADAL" clId="{00722E61-A757-4134-8CBB-8B7208677708}" dt="2026-02-27T07:46:12.798" v="302"/>
          <ac:spMkLst>
            <pc:docMk/>
            <pc:sldMk cId="664493343" sldId="1166"/>
            <ac:spMk id="155" creationId="{3FC9A5C2-6EA4-45EA-B299-68817F1F6C38}"/>
          </ac:spMkLst>
        </pc:spChg>
        <pc:spChg chg="mod">
          <ac:chgData name="Stalin Jacob Wilson Packia Dhas" userId="050d7d71-3621-4503-95e8-1c9a9d962492" providerId="ADAL" clId="{00722E61-A757-4134-8CBB-8B7208677708}" dt="2026-02-27T07:46:12.798" v="304"/>
          <ac:spMkLst>
            <pc:docMk/>
            <pc:sldMk cId="664493343" sldId="1166"/>
            <ac:spMk id="156" creationId="{24F6B497-F626-4F24-B9E6-7970A7489F2F}"/>
          </ac:spMkLst>
        </pc:spChg>
        <pc:spChg chg="mod">
          <ac:chgData name="Stalin Jacob Wilson Packia Dhas" userId="050d7d71-3621-4503-95e8-1c9a9d962492" providerId="ADAL" clId="{00722E61-A757-4134-8CBB-8B7208677708}" dt="2026-02-27T07:46:12.798" v="306"/>
          <ac:spMkLst>
            <pc:docMk/>
            <pc:sldMk cId="664493343" sldId="1166"/>
            <ac:spMk id="157" creationId="{A6FB48E9-C44F-4B59-80F0-8D2868293E52}"/>
          </ac:spMkLst>
        </pc:spChg>
        <pc:spChg chg="mod">
          <ac:chgData name="Stalin Jacob Wilson Packia Dhas" userId="050d7d71-3621-4503-95e8-1c9a9d962492" providerId="ADAL" clId="{00722E61-A757-4134-8CBB-8B7208677708}" dt="2026-02-27T07:46:12.798" v="308"/>
          <ac:spMkLst>
            <pc:docMk/>
            <pc:sldMk cId="664493343" sldId="1166"/>
            <ac:spMk id="158" creationId="{2AA61C5E-49BC-42F0-9565-5C597A518846}"/>
          </ac:spMkLst>
        </pc:spChg>
        <pc:spChg chg="mod">
          <ac:chgData name="Stalin Jacob Wilson Packia Dhas" userId="050d7d71-3621-4503-95e8-1c9a9d962492" providerId="ADAL" clId="{00722E61-A757-4134-8CBB-8B7208677708}" dt="2026-02-27T07:46:12.801" v="310"/>
          <ac:spMkLst>
            <pc:docMk/>
            <pc:sldMk cId="664493343" sldId="1166"/>
            <ac:spMk id="159" creationId="{EF42E046-DC46-493C-8486-3F3EC29C376A}"/>
          </ac:spMkLst>
        </pc:spChg>
        <pc:spChg chg="mod">
          <ac:chgData name="Stalin Jacob Wilson Packia Dhas" userId="050d7d71-3621-4503-95e8-1c9a9d962492" providerId="ADAL" clId="{00722E61-A757-4134-8CBB-8B7208677708}" dt="2026-02-27T07:46:12.801" v="312"/>
          <ac:spMkLst>
            <pc:docMk/>
            <pc:sldMk cId="664493343" sldId="1166"/>
            <ac:spMk id="160" creationId="{AA44F23D-67AB-4AF7-B4C8-1864F4016FD4}"/>
          </ac:spMkLst>
        </pc:spChg>
        <pc:spChg chg="mod">
          <ac:chgData name="Stalin Jacob Wilson Packia Dhas" userId="050d7d71-3621-4503-95e8-1c9a9d962492" providerId="ADAL" clId="{00722E61-A757-4134-8CBB-8B7208677708}" dt="2026-02-27T07:46:12.801" v="314"/>
          <ac:spMkLst>
            <pc:docMk/>
            <pc:sldMk cId="664493343" sldId="1166"/>
            <ac:spMk id="161" creationId="{4A3DBCFF-3B3F-412D-BFC1-BA031B19A59C}"/>
          </ac:spMkLst>
        </pc:spChg>
        <pc:spChg chg="mod">
          <ac:chgData name="Stalin Jacob Wilson Packia Dhas" userId="050d7d71-3621-4503-95e8-1c9a9d962492" providerId="ADAL" clId="{00722E61-A757-4134-8CBB-8B7208677708}" dt="2026-02-27T07:46:12.801" v="316"/>
          <ac:spMkLst>
            <pc:docMk/>
            <pc:sldMk cId="664493343" sldId="1166"/>
            <ac:spMk id="162" creationId="{5AAA1E28-722F-4A93-B079-CA263C9A4F77}"/>
          </ac:spMkLst>
        </pc:spChg>
        <pc:spChg chg="mod">
          <ac:chgData name="Stalin Jacob Wilson Packia Dhas" userId="050d7d71-3621-4503-95e8-1c9a9d962492" providerId="ADAL" clId="{00722E61-A757-4134-8CBB-8B7208677708}" dt="2026-02-27T07:46:12.801" v="318"/>
          <ac:spMkLst>
            <pc:docMk/>
            <pc:sldMk cId="664493343" sldId="1166"/>
            <ac:spMk id="163" creationId="{EAEB62C6-76D4-4E22-AF28-65EB73969A95}"/>
          </ac:spMkLst>
        </pc:spChg>
        <pc:spChg chg="mod">
          <ac:chgData name="Stalin Jacob Wilson Packia Dhas" userId="050d7d71-3621-4503-95e8-1c9a9d962492" providerId="ADAL" clId="{00722E61-A757-4134-8CBB-8B7208677708}" dt="2026-02-27T07:46:12.801" v="320"/>
          <ac:spMkLst>
            <pc:docMk/>
            <pc:sldMk cId="664493343" sldId="1166"/>
            <ac:spMk id="164" creationId="{65D74B2A-6015-47F1-A433-CBE56F3F56D3}"/>
          </ac:spMkLst>
        </pc:spChg>
        <pc:spChg chg="mod">
          <ac:chgData name="Stalin Jacob Wilson Packia Dhas" userId="050d7d71-3621-4503-95e8-1c9a9d962492" providerId="ADAL" clId="{00722E61-A757-4134-8CBB-8B7208677708}" dt="2026-02-27T07:46:12.801" v="322"/>
          <ac:spMkLst>
            <pc:docMk/>
            <pc:sldMk cId="664493343" sldId="1166"/>
            <ac:spMk id="165" creationId="{C5951081-9919-4CC8-A1C0-F559E2EAB56E}"/>
          </ac:spMkLst>
        </pc:spChg>
        <pc:spChg chg="mod">
          <ac:chgData name="Stalin Jacob Wilson Packia Dhas" userId="050d7d71-3621-4503-95e8-1c9a9d962492" providerId="ADAL" clId="{00722E61-A757-4134-8CBB-8B7208677708}" dt="2026-02-27T07:46:12.801" v="324"/>
          <ac:spMkLst>
            <pc:docMk/>
            <pc:sldMk cId="664493343" sldId="1166"/>
            <ac:spMk id="166" creationId="{A5C7CB2E-B347-4526-8ED6-C0A970E5B8F2}"/>
          </ac:spMkLst>
        </pc:spChg>
        <pc:spChg chg="mod">
          <ac:chgData name="Stalin Jacob Wilson Packia Dhas" userId="050d7d71-3621-4503-95e8-1c9a9d962492" providerId="ADAL" clId="{00722E61-A757-4134-8CBB-8B7208677708}" dt="2026-02-27T07:46:12.801" v="326"/>
          <ac:spMkLst>
            <pc:docMk/>
            <pc:sldMk cId="664493343" sldId="1166"/>
            <ac:spMk id="167" creationId="{ABA46ECD-E622-4F7B-867B-2A2165E30CB4}"/>
          </ac:spMkLst>
        </pc:spChg>
        <pc:spChg chg="mod">
          <ac:chgData name="Stalin Jacob Wilson Packia Dhas" userId="050d7d71-3621-4503-95e8-1c9a9d962492" providerId="ADAL" clId="{00722E61-A757-4134-8CBB-8B7208677708}" dt="2026-02-27T07:46:12.801" v="328"/>
          <ac:spMkLst>
            <pc:docMk/>
            <pc:sldMk cId="664493343" sldId="1166"/>
            <ac:spMk id="168" creationId="{6AB5A09B-4A56-440A-A6E0-8F2EF5B73EF4}"/>
          </ac:spMkLst>
        </pc:spChg>
        <pc:spChg chg="mod">
          <ac:chgData name="Stalin Jacob Wilson Packia Dhas" userId="050d7d71-3621-4503-95e8-1c9a9d962492" providerId="ADAL" clId="{00722E61-A757-4134-8CBB-8B7208677708}" dt="2026-02-27T07:46:12.801" v="330"/>
          <ac:spMkLst>
            <pc:docMk/>
            <pc:sldMk cId="664493343" sldId="1166"/>
            <ac:spMk id="169" creationId="{6ACF5914-D721-4E44-A089-D9AA4066ED21}"/>
          </ac:spMkLst>
        </pc:spChg>
        <pc:spChg chg="mod">
          <ac:chgData name="Stalin Jacob Wilson Packia Dhas" userId="050d7d71-3621-4503-95e8-1c9a9d962492" providerId="ADAL" clId="{00722E61-A757-4134-8CBB-8B7208677708}" dt="2026-02-27T07:46:12.801" v="332"/>
          <ac:spMkLst>
            <pc:docMk/>
            <pc:sldMk cId="664493343" sldId="1166"/>
            <ac:spMk id="170" creationId="{EC28A0B3-DE4A-4165-BD5D-87311E8A112E}"/>
          </ac:spMkLst>
        </pc:spChg>
        <pc:spChg chg="mod">
          <ac:chgData name="Stalin Jacob Wilson Packia Dhas" userId="050d7d71-3621-4503-95e8-1c9a9d962492" providerId="ADAL" clId="{00722E61-A757-4134-8CBB-8B7208677708}" dt="2026-02-27T07:46:12.801" v="334"/>
          <ac:spMkLst>
            <pc:docMk/>
            <pc:sldMk cId="664493343" sldId="1166"/>
            <ac:spMk id="171" creationId="{8A2D8F09-2D7C-421F-8172-8E438073E2A1}"/>
          </ac:spMkLst>
        </pc:spChg>
        <pc:spChg chg="mod">
          <ac:chgData name="Stalin Jacob Wilson Packia Dhas" userId="050d7d71-3621-4503-95e8-1c9a9d962492" providerId="ADAL" clId="{00722E61-A757-4134-8CBB-8B7208677708}" dt="2026-02-27T07:46:12.801" v="336"/>
          <ac:spMkLst>
            <pc:docMk/>
            <pc:sldMk cId="664493343" sldId="1166"/>
            <ac:spMk id="172" creationId="{58B6BB79-74EF-451B-A05B-100DA04A6F5A}"/>
          </ac:spMkLst>
        </pc:spChg>
        <pc:spChg chg="mod">
          <ac:chgData name="Stalin Jacob Wilson Packia Dhas" userId="050d7d71-3621-4503-95e8-1c9a9d962492" providerId="ADAL" clId="{00722E61-A757-4134-8CBB-8B7208677708}" dt="2026-02-27T07:46:12.801" v="338"/>
          <ac:spMkLst>
            <pc:docMk/>
            <pc:sldMk cId="664493343" sldId="1166"/>
            <ac:spMk id="173" creationId="{A04BEEFF-8621-4EB9-B5C4-E2FCAAEA2101}"/>
          </ac:spMkLst>
        </pc:spChg>
        <pc:spChg chg="mod">
          <ac:chgData name="Stalin Jacob Wilson Packia Dhas" userId="050d7d71-3621-4503-95e8-1c9a9d962492" providerId="ADAL" clId="{00722E61-A757-4134-8CBB-8B7208677708}" dt="2026-02-27T07:46:12.809" v="340"/>
          <ac:spMkLst>
            <pc:docMk/>
            <pc:sldMk cId="664493343" sldId="1166"/>
            <ac:spMk id="174" creationId="{015A0BB8-E520-40CF-B6C6-5A5D1D15C938}"/>
          </ac:spMkLst>
        </pc:spChg>
        <pc:spChg chg="mod">
          <ac:chgData name="Stalin Jacob Wilson Packia Dhas" userId="050d7d71-3621-4503-95e8-1c9a9d962492" providerId="ADAL" clId="{00722E61-A757-4134-8CBB-8B7208677708}" dt="2026-02-27T07:46:12.809" v="342"/>
          <ac:spMkLst>
            <pc:docMk/>
            <pc:sldMk cId="664493343" sldId="1166"/>
            <ac:spMk id="175" creationId="{CBE62E17-E776-40E9-B742-AF6E5BE86777}"/>
          </ac:spMkLst>
        </pc:spChg>
        <pc:spChg chg="mod">
          <ac:chgData name="Stalin Jacob Wilson Packia Dhas" userId="050d7d71-3621-4503-95e8-1c9a9d962492" providerId="ADAL" clId="{00722E61-A757-4134-8CBB-8B7208677708}" dt="2026-02-27T07:46:12.809" v="344"/>
          <ac:spMkLst>
            <pc:docMk/>
            <pc:sldMk cId="664493343" sldId="1166"/>
            <ac:spMk id="176" creationId="{2CB6512F-614F-4709-B258-9C86084DA0B1}"/>
          </ac:spMkLst>
        </pc:spChg>
        <pc:spChg chg="mod">
          <ac:chgData name="Stalin Jacob Wilson Packia Dhas" userId="050d7d71-3621-4503-95e8-1c9a9d962492" providerId="ADAL" clId="{00722E61-A757-4134-8CBB-8B7208677708}" dt="2026-02-27T07:46:12.811" v="346"/>
          <ac:spMkLst>
            <pc:docMk/>
            <pc:sldMk cId="664493343" sldId="1166"/>
            <ac:spMk id="177" creationId="{AB3BFF54-1E5F-49EB-B699-9AD7A1273E53}"/>
          </ac:spMkLst>
        </pc:spChg>
        <pc:spChg chg="mod">
          <ac:chgData name="Stalin Jacob Wilson Packia Dhas" userId="050d7d71-3621-4503-95e8-1c9a9d962492" providerId="ADAL" clId="{00722E61-A757-4134-8CBB-8B7208677708}" dt="2026-02-27T07:46:12.811" v="348"/>
          <ac:spMkLst>
            <pc:docMk/>
            <pc:sldMk cId="664493343" sldId="1166"/>
            <ac:spMk id="178" creationId="{1DC0FFA7-B4CB-47D9-A2A2-B0D6807F5FF7}"/>
          </ac:spMkLst>
        </pc:spChg>
        <pc:spChg chg="mod">
          <ac:chgData name="Stalin Jacob Wilson Packia Dhas" userId="050d7d71-3621-4503-95e8-1c9a9d962492" providerId="ADAL" clId="{00722E61-A757-4134-8CBB-8B7208677708}" dt="2026-02-27T07:46:12.811" v="350"/>
          <ac:spMkLst>
            <pc:docMk/>
            <pc:sldMk cId="664493343" sldId="1166"/>
            <ac:spMk id="179" creationId="{1D08D9A6-E32D-4718-89C8-D8ECC654F863}"/>
          </ac:spMkLst>
        </pc:spChg>
        <pc:spChg chg="mod">
          <ac:chgData name="Stalin Jacob Wilson Packia Dhas" userId="050d7d71-3621-4503-95e8-1c9a9d962492" providerId="ADAL" clId="{00722E61-A757-4134-8CBB-8B7208677708}" dt="2026-02-27T07:46:12.811" v="352"/>
          <ac:spMkLst>
            <pc:docMk/>
            <pc:sldMk cId="664493343" sldId="1166"/>
            <ac:spMk id="180" creationId="{1631919B-4DE9-4954-B1DB-57AD6063B423}"/>
          </ac:spMkLst>
        </pc:spChg>
        <pc:spChg chg="mod">
          <ac:chgData name="Stalin Jacob Wilson Packia Dhas" userId="050d7d71-3621-4503-95e8-1c9a9d962492" providerId="ADAL" clId="{00722E61-A757-4134-8CBB-8B7208677708}" dt="2026-02-27T07:46:12.811" v="354"/>
          <ac:spMkLst>
            <pc:docMk/>
            <pc:sldMk cId="664493343" sldId="1166"/>
            <ac:spMk id="181" creationId="{5AF53826-28F7-4229-AF77-B7E832832CB2}"/>
          </ac:spMkLst>
        </pc:spChg>
        <pc:spChg chg="mod">
          <ac:chgData name="Stalin Jacob Wilson Packia Dhas" userId="050d7d71-3621-4503-95e8-1c9a9d962492" providerId="ADAL" clId="{00722E61-A757-4134-8CBB-8B7208677708}" dt="2026-02-27T07:46:12.811" v="356"/>
          <ac:spMkLst>
            <pc:docMk/>
            <pc:sldMk cId="664493343" sldId="1166"/>
            <ac:spMk id="182" creationId="{714B9EA9-87C6-4C92-AACB-31FD9A627294}"/>
          </ac:spMkLst>
        </pc:spChg>
        <pc:spChg chg="mod">
          <ac:chgData name="Stalin Jacob Wilson Packia Dhas" userId="050d7d71-3621-4503-95e8-1c9a9d962492" providerId="ADAL" clId="{00722E61-A757-4134-8CBB-8B7208677708}" dt="2026-02-27T07:46:12.811" v="358"/>
          <ac:spMkLst>
            <pc:docMk/>
            <pc:sldMk cId="664493343" sldId="1166"/>
            <ac:spMk id="183" creationId="{9C7EB692-7916-4675-A069-9D7006DB32BC}"/>
          </ac:spMkLst>
        </pc:spChg>
        <pc:spChg chg="mod">
          <ac:chgData name="Stalin Jacob Wilson Packia Dhas" userId="050d7d71-3621-4503-95e8-1c9a9d962492" providerId="ADAL" clId="{00722E61-A757-4134-8CBB-8B7208677708}" dt="2026-02-27T07:46:12.811" v="360"/>
          <ac:spMkLst>
            <pc:docMk/>
            <pc:sldMk cId="664493343" sldId="1166"/>
            <ac:spMk id="184" creationId="{85EC2FFA-CED5-4404-AA27-699C4D80D852}"/>
          </ac:spMkLst>
        </pc:spChg>
        <pc:spChg chg="mod">
          <ac:chgData name="Stalin Jacob Wilson Packia Dhas" userId="050d7d71-3621-4503-95e8-1c9a9d962492" providerId="ADAL" clId="{00722E61-A757-4134-8CBB-8B7208677708}" dt="2026-02-27T07:46:12.811" v="362"/>
          <ac:spMkLst>
            <pc:docMk/>
            <pc:sldMk cId="664493343" sldId="1166"/>
            <ac:spMk id="185" creationId="{B575AE8C-8D3F-4B3B-BB26-9807B4B53DA8}"/>
          </ac:spMkLst>
        </pc:spChg>
        <pc:spChg chg="mod">
          <ac:chgData name="Stalin Jacob Wilson Packia Dhas" userId="050d7d71-3621-4503-95e8-1c9a9d962492" providerId="ADAL" clId="{00722E61-A757-4134-8CBB-8B7208677708}" dt="2026-02-27T07:46:12.811" v="364"/>
          <ac:spMkLst>
            <pc:docMk/>
            <pc:sldMk cId="664493343" sldId="1166"/>
            <ac:spMk id="186" creationId="{77EE20E1-C2B4-42E8-84F8-1996F5819258}"/>
          </ac:spMkLst>
        </pc:spChg>
        <pc:spChg chg="mod">
          <ac:chgData name="Stalin Jacob Wilson Packia Dhas" userId="050d7d71-3621-4503-95e8-1c9a9d962492" providerId="ADAL" clId="{00722E61-A757-4134-8CBB-8B7208677708}" dt="2026-02-27T07:46:12.811" v="366"/>
          <ac:spMkLst>
            <pc:docMk/>
            <pc:sldMk cId="664493343" sldId="1166"/>
            <ac:spMk id="187" creationId="{0383B646-DCF1-4F71-A508-E6B00AF7F1A6}"/>
          </ac:spMkLst>
        </pc:spChg>
        <pc:spChg chg="mod">
          <ac:chgData name="Stalin Jacob Wilson Packia Dhas" userId="050d7d71-3621-4503-95e8-1c9a9d962492" providerId="ADAL" clId="{00722E61-A757-4134-8CBB-8B7208677708}" dt="2026-02-27T07:46:12.811" v="368"/>
          <ac:spMkLst>
            <pc:docMk/>
            <pc:sldMk cId="664493343" sldId="1166"/>
            <ac:spMk id="188" creationId="{DA291011-E4DB-4F8A-BCF9-8155145DB9AE}"/>
          </ac:spMkLst>
        </pc:spChg>
        <pc:spChg chg="mod">
          <ac:chgData name="Stalin Jacob Wilson Packia Dhas" userId="050d7d71-3621-4503-95e8-1c9a9d962492" providerId="ADAL" clId="{00722E61-A757-4134-8CBB-8B7208677708}" dt="2026-02-27T07:46:12.817" v="370"/>
          <ac:spMkLst>
            <pc:docMk/>
            <pc:sldMk cId="664493343" sldId="1166"/>
            <ac:spMk id="189" creationId="{DC230D15-2AEA-46FF-AB53-373358D6C237}"/>
          </ac:spMkLst>
        </pc:spChg>
        <pc:spChg chg="mod">
          <ac:chgData name="Stalin Jacob Wilson Packia Dhas" userId="050d7d71-3621-4503-95e8-1c9a9d962492" providerId="ADAL" clId="{00722E61-A757-4134-8CBB-8B7208677708}" dt="2026-02-27T07:46:12.817" v="372"/>
          <ac:spMkLst>
            <pc:docMk/>
            <pc:sldMk cId="664493343" sldId="1166"/>
            <ac:spMk id="190" creationId="{66E81FB6-832A-44D2-87A2-F9782C65FF5F}"/>
          </ac:spMkLst>
        </pc:spChg>
        <pc:spChg chg="mod">
          <ac:chgData name="Stalin Jacob Wilson Packia Dhas" userId="050d7d71-3621-4503-95e8-1c9a9d962492" providerId="ADAL" clId="{00722E61-A757-4134-8CBB-8B7208677708}" dt="2026-02-27T07:46:12.817" v="374"/>
          <ac:spMkLst>
            <pc:docMk/>
            <pc:sldMk cId="664493343" sldId="1166"/>
            <ac:spMk id="191" creationId="{C11E4D41-7071-4E13-9A28-99E062C1E8A2}"/>
          </ac:spMkLst>
        </pc:spChg>
        <pc:spChg chg="mod">
          <ac:chgData name="Stalin Jacob Wilson Packia Dhas" userId="050d7d71-3621-4503-95e8-1c9a9d962492" providerId="ADAL" clId="{00722E61-A757-4134-8CBB-8B7208677708}" dt="2026-02-27T07:46:12.819" v="376"/>
          <ac:spMkLst>
            <pc:docMk/>
            <pc:sldMk cId="664493343" sldId="1166"/>
            <ac:spMk id="192" creationId="{D6A2FF06-AE18-4CB7-B8C0-F06602562117}"/>
          </ac:spMkLst>
        </pc:spChg>
        <pc:spChg chg="mod">
          <ac:chgData name="Stalin Jacob Wilson Packia Dhas" userId="050d7d71-3621-4503-95e8-1c9a9d962492" providerId="ADAL" clId="{00722E61-A757-4134-8CBB-8B7208677708}" dt="2026-02-27T07:46:12.819" v="378"/>
          <ac:spMkLst>
            <pc:docMk/>
            <pc:sldMk cId="664493343" sldId="1166"/>
            <ac:spMk id="193" creationId="{48ED4526-5744-4E33-850E-B1F55C805AA6}"/>
          </ac:spMkLst>
        </pc:spChg>
        <pc:spChg chg="mod">
          <ac:chgData name="Stalin Jacob Wilson Packia Dhas" userId="050d7d71-3621-4503-95e8-1c9a9d962492" providerId="ADAL" clId="{00722E61-A757-4134-8CBB-8B7208677708}" dt="2026-02-27T07:46:12.819" v="380"/>
          <ac:spMkLst>
            <pc:docMk/>
            <pc:sldMk cId="664493343" sldId="1166"/>
            <ac:spMk id="194" creationId="{A381D2CA-1291-475B-BDD2-BB9F6A18B739}"/>
          </ac:spMkLst>
        </pc:spChg>
        <pc:spChg chg="mod">
          <ac:chgData name="Stalin Jacob Wilson Packia Dhas" userId="050d7d71-3621-4503-95e8-1c9a9d962492" providerId="ADAL" clId="{00722E61-A757-4134-8CBB-8B7208677708}" dt="2026-02-27T07:46:12.819" v="382"/>
          <ac:spMkLst>
            <pc:docMk/>
            <pc:sldMk cId="664493343" sldId="1166"/>
            <ac:spMk id="195" creationId="{CE97783D-897B-4591-BA98-6A06765CCC2C}"/>
          </ac:spMkLst>
        </pc:spChg>
        <pc:spChg chg="mod">
          <ac:chgData name="Stalin Jacob Wilson Packia Dhas" userId="050d7d71-3621-4503-95e8-1c9a9d962492" providerId="ADAL" clId="{00722E61-A757-4134-8CBB-8B7208677708}" dt="2026-02-27T07:46:12.821" v="384"/>
          <ac:spMkLst>
            <pc:docMk/>
            <pc:sldMk cId="664493343" sldId="1166"/>
            <ac:spMk id="196" creationId="{853EB297-F4BC-4D93-AAE9-84C0F620F46F}"/>
          </ac:spMkLst>
        </pc:spChg>
        <pc:spChg chg="mod">
          <ac:chgData name="Stalin Jacob Wilson Packia Dhas" userId="050d7d71-3621-4503-95e8-1c9a9d962492" providerId="ADAL" clId="{00722E61-A757-4134-8CBB-8B7208677708}" dt="2026-02-27T07:46:12.821" v="386"/>
          <ac:spMkLst>
            <pc:docMk/>
            <pc:sldMk cId="664493343" sldId="1166"/>
            <ac:spMk id="197" creationId="{15A1D4D9-8587-4CE7-B095-D1490CF7C764}"/>
          </ac:spMkLst>
        </pc:spChg>
        <pc:spChg chg="mod">
          <ac:chgData name="Stalin Jacob Wilson Packia Dhas" userId="050d7d71-3621-4503-95e8-1c9a9d962492" providerId="ADAL" clId="{00722E61-A757-4134-8CBB-8B7208677708}" dt="2026-02-27T07:46:12.821" v="388"/>
          <ac:spMkLst>
            <pc:docMk/>
            <pc:sldMk cId="664493343" sldId="1166"/>
            <ac:spMk id="198" creationId="{CEA233A7-3D48-4741-85B4-7C260E96ECB9}"/>
          </ac:spMkLst>
        </pc:spChg>
        <pc:spChg chg="mod">
          <ac:chgData name="Stalin Jacob Wilson Packia Dhas" userId="050d7d71-3621-4503-95e8-1c9a9d962492" providerId="ADAL" clId="{00722E61-A757-4134-8CBB-8B7208677708}" dt="2026-02-27T07:46:12.821" v="390"/>
          <ac:spMkLst>
            <pc:docMk/>
            <pc:sldMk cId="664493343" sldId="1166"/>
            <ac:spMk id="199" creationId="{17D2ADFE-52C0-450F-9193-81E8993E60E1}"/>
          </ac:spMkLst>
        </pc:spChg>
        <pc:spChg chg="mod">
          <ac:chgData name="Stalin Jacob Wilson Packia Dhas" userId="050d7d71-3621-4503-95e8-1c9a9d962492" providerId="ADAL" clId="{00722E61-A757-4134-8CBB-8B7208677708}" dt="2026-02-27T07:46:12.821" v="392"/>
          <ac:spMkLst>
            <pc:docMk/>
            <pc:sldMk cId="664493343" sldId="1166"/>
            <ac:spMk id="200" creationId="{EE4E16A4-A3BE-45C9-8EB6-F613EB78C28B}"/>
          </ac:spMkLst>
        </pc:spChg>
        <pc:spChg chg="mod">
          <ac:chgData name="Stalin Jacob Wilson Packia Dhas" userId="050d7d71-3621-4503-95e8-1c9a9d962492" providerId="ADAL" clId="{00722E61-A757-4134-8CBB-8B7208677708}" dt="2026-02-27T07:46:12.821" v="394"/>
          <ac:spMkLst>
            <pc:docMk/>
            <pc:sldMk cId="664493343" sldId="1166"/>
            <ac:spMk id="201" creationId="{55A52065-A16F-4566-A0C0-977530E92463}"/>
          </ac:spMkLst>
        </pc:spChg>
        <pc:spChg chg="mod">
          <ac:chgData name="Stalin Jacob Wilson Packia Dhas" userId="050d7d71-3621-4503-95e8-1c9a9d962492" providerId="ADAL" clId="{00722E61-A757-4134-8CBB-8B7208677708}" dt="2026-02-27T07:46:12.821" v="396"/>
          <ac:spMkLst>
            <pc:docMk/>
            <pc:sldMk cId="664493343" sldId="1166"/>
            <ac:spMk id="202" creationId="{C89CB6E3-74F4-4A46-B202-BBD5A2BC3D0C}"/>
          </ac:spMkLst>
        </pc:spChg>
        <pc:spChg chg="mod">
          <ac:chgData name="Stalin Jacob Wilson Packia Dhas" userId="050d7d71-3621-4503-95e8-1c9a9d962492" providerId="ADAL" clId="{00722E61-A757-4134-8CBB-8B7208677708}" dt="2026-02-27T07:46:12.821" v="398"/>
          <ac:spMkLst>
            <pc:docMk/>
            <pc:sldMk cId="664493343" sldId="1166"/>
            <ac:spMk id="203" creationId="{D7572F12-9E71-429B-AFC5-74B547BE5B57}"/>
          </ac:spMkLst>
        </pc:spChg>
        <pc:spChg chg="mod">
          <ac:chgData name="Stalin Jacob Wilson Packia Dhas" userId="050d7d71-3621-4503-95e8-1c9a9d962492" providerId="ADAL" clId="{00722E61-A757-4134-8CBB-8B7208677708}" dt="2026-02-27T07:46:12.821" v="400"/>
          <ac:spMkLst>
            <pc:docMk/>
            <pc:sldMk cId="664493343" sldId="1166"/>
            <ac:spMk id="204" creationId="{3583063C-01A0-438E-8826-DBCD10B81067}"/>
          </ac:spMkLst>
        </pc:spChg>
        <pc:spChg chg="mod">
          <ac:chgData name="Stalin Jacob Wilson Packia Dhas" userId="050d7d71-3621-4503-95e8-1c9a9d962492" providerId="ADAL" clId="{00722E61-A757-4134-8CBB-8B7208677708}" dt="2026-02-27T07:46:12.821" v="402"/>
          <ac:spMkLst>
            <pc:docMk/>
            <pc:sldMk cId="664493343" sldId="1166"/>
            <ac:spMk id="205" creationId="{AB93FE91-A8B5-452C-B9B8-C2B9A54B2338}"/>
          </ac:spMkLst>
        </pc:spChg>
        <pc:spChg chg="mod">
          <ac:chgData name="Stalin Jacob Wilson Packia Dhas" userId="050d7d71-3621-4503-95e8-1c9a9d962492" providerId="ADAL" clId="{00722E61-A757-4134-8CBB-8B7208677708}" dt="2026-02-27T07:46:12.821" v="404"/>
          <ac:spMkLst>
            <pc:docMk/>
            <pc:sldMk cId="664493343" sldId="1166"/>
            <ac:spMk id="206" creationId="{9CC63EF1-7DD4-4DE3-BA9D-AF3A08674EEB}"/>
          </ac:spMkLst>
        </pc:spChg>
        <pc:spChg chg="mod">
          <ac:chgData name="Stalin Jacob Wilson Packia Dhas" userId="050d7d71-3621-4503-95e8-1c9a9d962492" providerId="ADAL" clId="{00722E61-A757-4134-8CBB-8B7208677708}" dt="2026-02-27T07:46:12.821" v="406"/>
          <ac:spMkLst>
            <pc:docMk/>
            <pc:sldMk cId="664493343" sldId="1166"/>
            <ac:spMk id="207" creationId="{74D29276-8146-462C-8900-B802D40D5FAE}"/>
          </ac:spMkLst>
        </pc:spChg>
        <pc:spChg chg="mod">
          <ac:chgData name="Stalin Jacob Wilson Packia Dhas" userId="050d7d71-3621-4503-95e8-1c9a9d962492" providerId="ADAL" clId="{00722E61-A757-4134-8CBB-8B7208677708}" dt="2026-02-27T07:46:12.821" v="408"/>
          <ac:spMkLst>
            <pc:docMk/>
            <pc:sldMk cId="664493343" sldId="1166"/>
            <ac:spMk id="208" creationId="{160AC5F2-51CB-46A7-983D-620F15DD13E6}"/>
          </ac:spMkLst>
        </pc:spChg>
        <pc:spChg chg="mod">
          <ac:chgData name="Stalin Jacob Wilson Packia Dhas" userId="050d7d71-3621-4503-95e8-1c9a9d962492" providerId="ADAL" clId="{00722E61-A757-4134-8CBB-8B7208677708}" dt="2026-02-27T07:46:12.821" v="410"/>
          <ac:spMkLst>
            <pc:docMk/>
            <pc:sldMk cId="664493343" sldId="1166"/>
            <ac:spMk id="209" creationId="{B6FD9152-99AB-40DF-8D2E-E28AD28DBA1B}"/>
          </ac:spMkLst>
        </pc:spChg>
        <pc:spChg chg="mod">
          <ac:chgData name="Stalin Jacob Wilson Packia Dhas" userId="050d7d71-3621-4503-95e8-1c9a9d962492" providerId="ADAL" clId="{00722E61-A757-4134-8CBB-8B7208677708}" dt="2026-02-27T07:46:12.821" v="412"/>
          <ac:spMkLst>
            <pc:docMk/>
            <pc:sldMk cId="664493343" sldId="1166"/>
            <ac:spMk id="210" creationId="{36CABB65-088A-40AB-B936-194E9D2DED6D}"/>
          </ac:spMkLst>
        </pc:spChg>
        <pc:spChg chg="mod">
          <ac:chgData name="Stalin Jacob Wilson Packia Dhas" userId="050d7d71-3621-4503-95e8-1c9a9d962492" providerId="ADAL" clId="{00722E61-A757-4134-8CBB-8B7208677708}" dt="2026-02-27T07:46:12.830" v="414"/>
          <ac:spMkLst>
            <pc:docMk/>
            <pc:sldMk cId="664493343" sldId="1166"/>
            <ac:spMk id="211" creationId="{7BD03888-FE77-4C8F-B71E-941CB1358165}"/>
          </ac:spMkLst>
        </pc:spChg>
        <pc:spChg chg="mod">
          <ac:chgData name="Stalin Jacob Wilson Packia Dhas" userId="050d7d71-3621-4503-95e8-1c9a9d962492" providerId="ADAL" clId="{00722E61-A757-4134-8CBB-8B7208677708}" dt="2026-02-27T07:46:12.830" v="416"/>
          <ac:spMkLst>
            <pc:docMk/>
            <pc:sldMk cId="664493343" sldId="1166"/>
            <ac:spMk id="212" creationId="{31E441BF-49CE-4DB2-9B83-AD94723E9493}"/>
          </ac:spMkLst>
        </pc:spChg>
        <pc:spChg chg="mod">
          <ac:chgData name="Stalin Jacob Wilson Packia Dhas" userId="050d7d71-3621-4503-95e8-1c9a9d962492" providerId="ADAL" clId="{00722E61-A757-4134-8CBB-8B7208677708}" dt="2026-02-27T07:46:12.830" v="418"/>
          <ac:spMkLst>
            <pc:docMk/>
            <pc:sldMk cId="664493343" sldId="1166"/>
            <ac:spMk id="213" creationId="{E8A0BD9D-7210-4347-8D99-8AF3766A60BA}"/>
          </ac:spMkLst>
        </pc:spChg>
        <pc:spChg chg="mod">
          <ac:chgData name="Stalin Jacob Wilson Packia Dhas" userId="050d7d71-3621-4503-95e8-1c9a9d962492" providerId="ADAL" clId="{00722E61-A757-4134-8CBB-8B7208677708}" dt="2026-02-27T07:46:12.830" v="420"/>
          <ac:spMkLst>
            <pc:docMk/>
            <pc:sldMk cId="664493343" sldId="1166"/>
            <ac:spMk id="214" creationId="{A4E6B6A3-CA8A-4E83-B713-92ECF57B98FE}"/>
          </ac:spMkLst>
        </pc:spChg>
        <pc:spChg chg="mod">
          <ac:chgData name="Stalin Jacob Wilson Packia Dhas" userId="050d7d71-3621-4503-95e8-1c9a9d962492" providerId="ADAL" clId="{00722E61-A757-4134-8CBB-8B7208677708}" dt="2026-02-27T07:46:12.832" v="422"/>
          <ac:spMkLst>
            <pc:docMk/>
            <pc:sldMk cId="664493343" sldId="1166"/>
            <ac:spMk id="215" creationId="{DA1B16C5-16F7-46B3-A61C-9895C2B9EE91}"/>
          </ac:spMkLst>
        </pc:spChg>
        <pc:spChg chg="mod">
          <ac:chgData name="Stalin Jacob Wilson Packia Dhas" userId="050d7d71-3621-4503-95e8-1c9a9d962492" providerId="ADAL" clId="{00722E61-A757-4134-8CBB-8B7208677708}" dt="2026-02-27T07:46:12.832" v="424"/>
          <ac:spMkLst>
            <pc:docMk/>
            <pc:sldMk cId="664493343" sldId="1166"/>
            <ac:spMk id="216" creationId="{37F28075-7950-4101-B077-EB283E84CB4A}"/>
          </ac:spMkLst>
        </pc:spChg>
        <pc:spChg chg="mod">
          <ac:chgData name="Stalin Jacob Wilson Packia Dhas" userId="050d7d71-3621-4503-95e8-1c9a9d962492" providerId="ADAL" clId="{00722E61-A757-4134-8CBB-8B7208677708}" dt="2026-02-27T07:46:12.832" v="426"/>
          <ac:spMkLst>
            <pc:docMk/>
            <pc:sldMk cId="664493343" sldId="1166"/>
            <ac:spMk id="217" creationId="{495549B5-079F-4962-A9CF-78C0B54E740C}"/>
          </ac:spMkLst>
        </pc:spChg>
        <pc:spChg chg="mod">
          <ac:chgData name="Stalin Jacob Wilson Packia Dhas" userId="050d7d71-3621-4503-95e8-1c9a9d962492" providerId="ADAL" clId="{00722E61-A757-4134-8CBB-8B7208677708}" dt="2026-02-27T07:46:12.832" v="428"/>
          <ac:spMkLst>
            <pc:docMk/>
            <pc:sldMk cId="664493343" sldId="1166"/>
            <ac:spMk id="218" creationId="{559619D7-5F47-4087-BB5D-0FA79397B3BD}"/>
          </ac:spMkLst>
        </pc:spChg>
        <pc:spChg chg="mod">
          <ac:chgData name="Stalin Jacob Wilson Packia Dhas" userId="050d7d71-3621-4503-95e8-1c9a9d962492" providerId="ADAL" clId="{00722E61-A757-4134-8CBB-8B7208677708}" dt="2026-02-27T07:46:12.832" v="430"/>
          <ac:spMkLst>
            <pc:docMk/>
            <pc:sldMk cId="664493343" sldId="1166"/>
            <ac:spMk id="219" creationId="{B29713EA-4F91-444D-BEBF-C9425BD3F2ED}"/>
          </ac:spMkLst>
        </pc:spChg>
        <pc:spChg chg="mod">
          <ac:chgData name="Stalin Jacob Wilson Packia Dhas" userId="050d7d71-3621-4503-95e8-1c9a9d962492" providerId="ADAL" clId="{00722E61-A757-4134-8CBB-8B7208677708}" dt="2026-02-27T07:46:12.832" v="432"/>
          <ac:spMkLst>
            <pc:docMk/>
            <pc:sldMk cId="664493343" sldId="1166"/>
            <ac:spMk id="220" creationId="{8748A82B-768F-4274-86CD-B7289A0478E1}"/>
          </ac:spMkLst>
        </pc:spChg>
        <pc:spChg chg="mod">
          <ac:chgData name="Stalin Jacob Wilson Packia Dhas" userId="050d7d71-3621-4503-95e8-1c9a9d962492" providerId="ADAL" clId="{00722E61-A757-4134-8CBB-8B7208677708}" dt="2026-02-27T07:46:12.832" v="434"/>
          <ac:spMkLst>
            <pc:docMk/>
            <pc:sldMk cId="664493343" sldId="1166"/>
            <ac:spMk id="221" creationId="{F9EC9708-203D-472D-B6C5-C03FFF006BCA}"/>
          </ac:spMkLst>
        </pc:spChg>
        <pc:spChg chg="mod">
          <ac:chgData name="Stalin Jacob Wilson Packia Dhas" userId="050d7d71-3621-4503-95e8-1c9a9d962492" providerId="ADAL" clId="{00722E61-A757-4134-8CBB-8B7208677708}" dt="2026-02-27T07:46:12.832" v="436"/>
          <ac:spMkLst>
            <pc:docMk/>
            <pc:sldMk cId="664493343" sldId="1166"/>
            <ac:spMk id="222" creationId="{F7B5D64B-B9F2-4C58-BA53-664520C58797}"/>
          </ac:spMkLst>
        </pc:spChg>
        <pc:spChg chg="mod">
          <ac:chgData name="Stalin Jacob Wilson Packia Dhas" userId="050d7d71-3621-4503-95e8-1c9a9d962492" providerId="ADAL" clId="{00722E61-A757-4134-8CBB-8B7208677708}" dt="2026-02-27T07:46:12.832" v="438"/>
          <ac:spMkLst>
            <pc:docMk/>
            <pc:sldMk cId="664493343" sldId="1166"/>
            <ac:spMk id="223" creationId="{1C4BF436-A7F1-47AA-9293-E241F6D4B17F}"/>
          </ac:spMkLst>
        </pc:spChg>
        <pc:spChg chg="mod">
          <ac:chgData name="Stalin Jacob Wilson Packia Dhas" userId="050d7d71-3621-4503-95e8-1c9a9d962492" providerId="ADAL" clId="{00722E61-A757-4134-8CBB-8B7208677708}" dt="2026-02-27T07:46:12.832" v="440"/>
          <ac:spMkLst>
            <pc:docMk/>
            <pc:sldMk cId="664493343" sldId="1166"/>
            <ac:spMk id="224" creationId="{01FC3703-29BE-4A97-BD7B-5645F09C4EDB}"/>
          </ac:spMkLst>
        </pc:spChg>
        <pc:spChg chg="mod">
          <ac:chgData name="Stalin Jacob Wilson Packia Dhas" userId="050d7d71-3621-4503-95e8-1c9a9d962492" providerId="ADAL" clId="{00722E61-A757-4134-8CBB-8B7208677708}" dt="2026-02-27T07:46:12.832" v="442"/>
          <ac:spMkLst>
            <pc:docMk/>
            <pc:sldMk cId="664493343" sldId="1166"/>
            <ac:spMk id="225" creationId="{CD6F3A2A-4B5F-4D30-934D-F89DFD6C7C05}"/>
          </ac:spMkLst>
        </pc:spChg>
        <pc:spChg chg="mod">
          <ac:chgData name="Stalin Jacob Wilson Packia Dhas" userId="050d7d71-3621-4503-95e8-1c9a9d962492" providerId="ADAL" clId="{00722E61-A757-4134-8CBB-8B7208677708}" dt="2026-02-27T07:46:12.832" v="444"/>
          <ac:spMkLst>
            <pc:docMk/>
            <pc:sldMk cId="664493343" sldId="1166"/>
            <ac:spMk id="226" creationId="{01A09ECD-DE7C-421D-B5AE-CEBFDAA0F308}"/>
          </ac:spMkLst>
        </pc:spChg>
        <pc:spChg chg="mod">
          <ac:chgData name="Stalin Jacob Wilson Packia Dhas" userId="050d7d71-3621-4503-95e8-1c9a9d962492" providerId="ADAL" clId="{00722E61-A757-4134-8CBB-8B7208677708}" dt="2026-02-27T07:46:12.832" v="446"/>
          <ac:spMkLst>
            <pc:docMk/>
            <pc:sldMk cId="664493343" sldId="1166"/>
            <ac:spMk id="227" creationId="{31924ECA-B63F-4BD7-B948-28680CBD13ED}"/>
          </ac:spMkLst>
        </pc:spChg>
        <pc:spChg chg="mod">
          <ac:chgData name="Stalin Jacob Wilson Packia Dhas" userId="050d7d71-3621-4503-95e8-1c9a9d962492" providerId="ADAL" clId="{00722E61-A757-4134-8CBB-8B7208677708}" dt="2026-02-27T07:46:12.832" v="448"/>
          <ac:spMkLst>
            <pc:docMk/>
            <pc:sldMk cId="664493343" sldId="1166"/>
            <ac:spMk id="228" creationId="{7233E505-6FE1-441D-8BC2-88D6B9B39F10}"/>
          </ac:spMkLst>
        </pc:spChg>
        <pc:spChg chg="mod">
          <ac:chgData name="Stalin Jacob Wilson Packia Dhas" userId="050d7d71-3621-4503-95e8-1c9a9d962492" providerId="ADAL" clId="{00722E61-A757-4134-8CBB-8B7208677708}" dt="2026-02-27T07:46:12.832" v="450"/>
          <ac:spMkLst>
            <pc:docMk/>
            <pc:sldMk cId="664493343" sldId="1166"/>
            <ac:spMk id="229" creationId="{BE085AB4-7A88-4591-9B1C-3C64F43B0F0A}"/>
          </ac:spMkLst>
        </pc:spChg>
        <pc:spChg chg="mod">
          <ac:chgData name="Stalin Jacob Wilson Packia Dhas" userId="050d7d71-3621-4503-95e8-1c9a9d962492" providerId="ADAL" clId="{00722E61-A757-4134-8CBB-8B7208677708}" dt="2026-02-27T07:46:12.840" v="452"/>
          <ac:spMkLst>
            <pc:docMk/>
            <pc:sldMk cId="664493343" sldId="1166"/>
            <ac:spMk id="230" creationId="{DF9E0F03-90E3-47F7-AB49-61A2786D324E}"/>
          </ac:spMkLst>
        </pc:spChg>
        <pc:spChg chg="mod">
          <ac:chgData name="Stalin Jacob Wilson Packia Dhas" userId="050d7d71-3621-4503-95e8-1c9a9d962492" providerId="ADAL" clId="{00722E61-A757-4134-8CBB-8B7208677708}" dt="2026-02-27T07:46:12.840" v="454"/>
          <ac:spMkLst>
            <pc:docMk/>
            <pc:sldMk cId="664493343" sldId="1166"/>
            <ac:spMk id="231" creationId="{7A955B9D-2383-493D-AF6E-E22BDE0BAD59}"/>
          </ac:spMkLst>
        </pc:spChg>
        <pc:spChg chg="mod">
          <ac:chgData name="Stalin Jacob Wilson Packia Dhas" userId="050d7d71-3621-4503-95e8-1c9a9d962492" providerId="ADAL" clId="{00722E61-A757-4134-8CBB-8B7208677708}" dt="2026-02-27T07:46:12.840" v="456"/>
          <ac:spMkLst>
            <pc:docMk/>
            <pc:sldMk cId="664493343" sldId="1166"/>
            <ac:spMk id="232" creationId="{DBE63CCA-DD95-4E51-8739-D1F5FFB14B84}"/>
          </ac:spMkLst>
        </pc:spChg>
        <pc:spChg chg="mod">
          <ac:chgData name="Stalin Jacob Wilson Packia Dhas" userId="050d7d71-3621-4503-95e8-1c9a9d962492" providerId="ADAL" clId="{00722E61-A757-4134-8CBB-8B7208677708}" dt="2026-02-27T07:46:12.840" v="458"/>
          <ac:spMkLst>
            <pc:docMk/>
            <pc:sldMk cId="664493343" sldId="1166"/>
            <ac:spMk id="233" creationId="{C6AAACBF-5F42-4CDB-8583-4F5323358761}"/>
          </ac:spMkLst>
        </pc:spChg>
        <pc:spChg chg="mod">
          <ac:chgData name="Stalin Jacob Wilson Packia Dhas" userId="050d7d71-3621-4503-95e8-1c9a9d962492" providerId="ADAL" clId="{00722E61-A757-4134-8CBB-8B7208677708}" dt="2026-02-27T07:46:12.843" v="460"/>
          <ac:spMkLst>
            <pc:docMk/>
            <pc:sldMk cId="664493343" sldId="1166"/>
            <ac:spMk id="234" creationId="{E921A6EE-A896-424A-A0DF-131951C47280}"/>
          </ac:spMkLst>
        </pc:spChg>
        <pc:spChg chg="mod">
          <ac:chgData name="Stalin Jacob Wilson Packia Dhas" userId="050d7d71-3621-4503-95e8-1c9a9d962492" providerId="ADAL" clId="{00722E61-A757-4134-8CBB-8B7208677708}" dt="2026-02-27T07:46:12.843" v="462"/>
          <ac:spMkLst>
            <pc:docMk/>
            <pc:sldMk cId="664493343" sldId="1166"/>
            <ac:spMk id="235" creationId="{7F5202AF-CF9B-44B5-8060-31DE5AF5CDC7}"/>
          </ac:spMkLst>
        </pc:spChg>
        <pc:spChg chg="mod">
          <ac:chgData name="Stalin Jacob Wilson Packia Dhas" userId="050d7d71-3621-4503-95e8-1c9a9d962492" providerId="ADAL" clId="{00722E61-A757-4134-8CBB-8B7208677708}" dt="2026-02-27T07:46:12.843" v="464"/>
          <ac:spMkLst>
            <pc:docMk/>
            <pc:sldMk cId="664493343" sldId="1166"/>
            <ac:spMk id="236" creationId="{10867988-5CE9-47F3-B236-5BC482928FDA}"/>
          </ac:spMkLst>
        </pc:spChg>
        <pc:spChg chg="mod">
          <ac:chgData name="Stalin Jacob Wilson Packia Dhas" userId="050d7d71-3621-4503-95e8-1c9a9d962492" providerId="ADAL" clId="{00722E61-A757-4134-8CBB-8B7208677708}" dt="2026-02-27T07:46:12.843" v="466"/>
          <ac:spMkLst>
            <pc:docMk/>
            <pc:sldMk cId="664493343" sldId="1166"/>
            <ac:spMk id="237" creationId="{339D47BA-46B3-40AD-8344-E5EC44CFECED}"/>
          </ac:spMkLst>
        </pc:spChg>
        <pc:spChg chg="mod">
          <ac:chgData name="Stalin Jacob Wilson Packia Dhas" userId="050d7d71-3621-4503-95e8-1c9a9d962492" providerId="ADAL" clId="{00722E61-A757-4134-8CBB-8B7208677708}" dt="2026-02-27T07:46:12.843" v="468"/>
          <ac:spMkLst>
            <pc:docMk/>
            <pc:sldMk cId="664493343" sldId="1166"/>
            <ac:spMk id="238" creationId="{29BD554D-56E7-4B7A-B54F-230B15132EAF}"/>
          </ac:spMkLst>
        </pc:spChg>
        <pc:spChg chg="mod">
          <ac:chgData name="Stalin Jacob Wilson Packia Dhas" userId="050d7d71-3621-4503-95e8-1c9a9d962492" providerId="ADAL" clId="{00722E61-A757-4134-8CBB-8B7208677708}" dt="2026-02-27T07:46:12.843" v="470"/>
          <ac:spMkLst>
            <pc:docMk/>
            <pc:sldMk cId="664493343" sldId="1166"/>
            <ac:spMk id="239" creationId="{E0E901AA-AC3F-4493-A8CB-A2FDFCD01562}"/>
          </ac:spMkLst>
        </pc:spChg>
        <pc:spChg chg="mod">
          <ac:chgData name="Stalin Jacob Wilson Packia Dhas" userId="050d7d71-3621-4503-95e8-1c9a9d962492" providerId="ADAL" clId="{00722E61-A757-4134-8CBB-8B7208677708}" dt="2026-02-27T07:46:12.843" v="472"/>
          <ac:spMkLst>
            <pc:docMk/>
            <pc:sldMk cId="664493343" sldId="1166"/>
            <ac:spMk id="240" creationId="{61C2EC57-1A2A-44E0-819B-8B99FCB33A9B}"/>
          </ac:spMkLst>
        </pc:spChg>
        <pc:spChg chg="mod">
          <ac:chgData name="Stalin Jacob Wilson Packia Dhas" userId="050d7d71-3621-4503-95e8-1c9a9d962492" providerId="ADAL" clId="{00722E61-A757-4134-8CBB-8B7208677708}" dt="2026-02-27T07:46:12.843" v="474"/>
          <ac:spMkLst>
            <pc:docMk/>
            <pc:sldMk cId="664493343" sldId="1166"/>
            <ac:spMk id="241" creationId="{3AF2A268-F0C9-416D-BDB7-D1F8CF87C27C}"/>
          </ac:spMkLst>
        </pc:spChg>
        <pc:spChg chg="mod">
          <ac:chgData name="Stalin Jacob Wilson Packia Dhas" userId="050d7d71-3621-4503-95e8-1c9a9d962492" providerId="ADAL" clId="{00722E61-A757-4134-8CBB-8B7208677708}" dt="2026-02-27T07:46:12.843" v="476"/>
          <ac:spMkLst>
            <pc:docMk/>
            <pc:sldMk cId="664493343" sldId="1166"/>
            <ac:spMk id="242" creationId="{7E717BB7-BBFC-4EE7-9B11-7D306D69D451}"/>
          </ac:spMkLst>
        </pc:spChg>
        <pc:spChg chg="mod">
          <ac:chgData name="Stalin Jacob Wilson Packia Dhas" userId="050d7d71-3621-4503-95e8-1c9a9d962492" providerId="ADAL" clId="{00722E61-A757-4134-8CBB-8B7208677708}" dt="2026-02-27T07:46:12.843" v="478"/>
          <ac:spMkLst>
            <pc:docMk/>
            <pc:sldMk cId="664493343" sldId="1166"/>
            <ac:spMk id="243" creationId="{2FB96B49-7B32-4B4E-8DCD-096C4D97F920}"/>
          </ac:spMkLst>
        </pc:spChg>
        <pc:spChg chg="mod">
          <ac:chgData name="Stalin Jacob Wilson Packia Dhas" userId="050d7d71-3621-4503-95e8-1c9a9d962492" providerId="ADAL" clId="{00722E61-A757-4134-8CBB-8B7208677708}" dt="2026-02-27T07:46:12.843" v="480"/>
          <ac:spMkLst>
            <pc:docMk/>
            <pc:sldMk cId="664493343" sldId="1166"/>
            <ac:spMk id="244" creationId="{30E03B2D-6C08-4F56-9B83-0D3F15745DB4}"/>
          </ac:spMkLst>
        </pc:spChg>
        <pc:spChg chg="mod">
          <ac:chgData name="Stalin Jacob Wilson Packia Dhas" userId="050d7d71-3621-4503-95e8-1c9a9d962492" providerId="ADAL" clId="{00722E61-A757-4134-8CBB-8B7208677708}" dt="2026-02-27T07:46:12.843" v="482"/>
          <ac:spMkLst>
            <pc:docMk/>
            <pc:sldMk cId="664493343" sldId="1166"/>
            <ac:spMk id="245" creationId="{0B8D6D86-9073-4583-9A65-5977331D0C59}"/>
          </ac:spMkLst>
        </pc:spChg>
        <pc:spChg chg="mod">
          <ac:chgData name="Stalin Jacob Wilson Packia Dhas" userId="050d7d71-3621-4503-95e8-1c9a9d962492" providerId="ADAL" clId="{00722E61-A757-4134-8CBB-8B7208677708}" dt="2026-02-27T07:46:12.843" v="484"/>
          <ac:spMkLst>
            <pc:docMk/>
            <pc:sldMk cId="664493343" sldId="1166"/>
            <ac:spMk id="246" creationId="{2E13FB8E-C598-4D95-84D6-D0E9F60F9875}"/>
          </ac:spMkLst>
        </pc:spChg>
        <pc:spChg chg="mod">
          <ac:chgData name="Stalin Jacob Wilson Packia Dhas" userId="050d7d71-3621-4503-95e8-1c9a9d962492" providerId="ADAL" clId="{00722E61-A757-4134-8CBB-8B7208677708}" dt="2026-02-27T07:46:12.843" v="486"/>
          <ac:spMkLst>
            <pc:docMk/>
            <pc:sldMk cId="664493343" sldId="1166"/>
            <ac:spMk id="247" creationId="{5E2D2E25-C818-4E4A-9DF3-A4576B0AE0E1}"/>
          </ac:spMkLst>
        </pc:spChg>
        <pc:spChg chg="mod">
          <ac:chgData name="Stalin Jacob Wilson Packia Dhas" userId="050d7d71-3621-4503-95e8-1c9a9d962492" providerId="ADAL" clId="{00722E61-A757-4134-8CBB-8B7208677708}" dt="2026-02-27T07:46:12.851" v="488"/>
          <ac:spMkLst>
            <pc:docMk/>
            <pc:sldMk cId="664493343" sldId="1166"/>
            <ac:spMk id="248" creationId="{ABF4347F-E0F6-4695-8A7B-6D9402815797}"/>
          </ac:spMkLst>
        </pc:spChg>
        <pc:spChg chg="mod">
          <ac:chgData name="Stalin Jacob Wilson Packia Dhas" userId="050d7d71-3621-4503-95e8-1c9a9d962492" providerId="ADAL" clId="{00722E61-A757-4134-8CBB-8B7208677708}" dt="2026-02-27T07:46:12.851" v="490"/>
          <ac:spMkLst>
            <pc:docMk/>
            <pc:sldMk cId="664493343" sldId="1166"/>
            <ac:spMk id="249" creationId="{42E7A97F-4332-47B8-B6A5-FFEC22F059EE}"/>
          </ac:spMkLst>
        </pc:spChg>
        <pc:spChg chg="mod">
          <ac:chgData name="Stalin Jacob Wilson Packia Dhas" userId="050d7d71-3621-4503-95e8-1c9a9d962492" providerId="ADAL" clId="{00722E61-A757-4134-8CBB-8B7208677708}" dt="2026-02-27T07:46:12.851" v="492"/>
          <ac:spMkLst>
            <pc:docMk/>
            <pc:sldMk cId="664493343" sldId="1166"/>
            <ac:spMk id="250" creationId="{B749DE77-899A-4DE5-9BC5-FC7DC3DBA38B}"/>
          </ac:spMkLst>
        </pc:spChg>
        <pc:spChg chg="mod">
          <ac:chgData name="Stalin Jacob Wilson Packia Dhas" userId="050d7d71-3621-4503-95e8-1c9a9d962492" providerId="ADAL" clId="{00722E61-A757-4134-8CBB-8B7208677708}" dt="2026-02-27T07:46:12.853" v="494"/>
          <ac:spMkLst>
            <pc:docMk/>
            <pc:sldMk cId="664493343" sldId="1166"/>
            <ac:spMk id="251" creationId="{D71AE2BB-F1A1-48EC-94ED-88E1983C2629}"/>
          </ac:spMkLst>
        </pc:spChg>
        <pc:spChg chg="mod">
          <ac:chgData name="Stalin Jacob Wilson Packia Dhas" userId="050d7d71-3621-4503-95e8-1c9a9d962492" providerId="ADAL" clId="{00722E61-A757-4134-8CBB-8B7208677708}" dt="2026-02-27T07:46:12.853" v="496"/>
          <ac:spMkLst>
            <pc:docMk/>
            <pc:sldMk cId="664493343" sldId="1166"/>
            <ac:spMk id="252" creationId="{793723FE-22DA-4836-9F58-3E1854E4194E}"/>
          </ac:spMkLst>
        </pc:spChg>
        <pc:spChg chg="mod">
          <ac:chgData name="Stalin Jacob Wilson Packia Dhas" userId="050d7d71-3621-4503-95e8-1c9a9d962492" providerId="ADAL" clId="{00722E61-A757-4134-8CBB-8B7208677708}" dt="2026-02-27T07:46:12.853" v="498"/>
          <ac:spMkLst>
            <pc:docMk/>
            <pc:sldMk cId="664493343" sldId="1166"/>
            <ac:spMk id="253" creationId="{7068B688-D60E-45E3-B9BB-141B2AD4463C}"/>
          </ac:spMkLst>
        </pc:spChg>
        <pc:spChg chg="mod">
          <ac:chgData name="Stalin Jacob Wilson Packia Dhas" userId="050d7d71-3621-4503-95e8-1c9a9d962492" providerId="ADAL" clId="{00722E61-A757-4134-8CBB-8B7208677708}" dt="2026-02-27T07:46:12.853" v="500"/>
          <ac:spMkLst>
            <pc:docMk/>
            <pc:sldMk cId="664493343" sldId="1166"/>
            <ac:spMk id="254" creationId="{B9EF3B8D-5546-47B7-B19F-8ED881961048}"/>
          </ac:spMkLst>
        </pc:spChg>
        <pc:spChg chg="mod">
          <ac:chgData name="Stalin Jacob Wilson Packia Dhas" userId="050d7d71-3621-4503-95e8-1c9a9d962492" providerId="ADAL" clId="{00722E61-A757-4134-8CBB-8B7208677708}" dt="2026-02-27T07:46:12.855" v="502"/>
          <ac:spMkLst>
            <pc:docMk/>
            <pc:sldMk cId="664493343" sldId="1166"/>
            <ac:spMk id="255" creationId="{4268BAB3-F0D2-4BDF-AF50-4BFDDB765019}"/>
          </ac:spMkLst>
        </pc:spChg>
        <pc:spChg chg="mod">
          <ac:chgData name="Stalin Jacob Wilson Packia Dhas" userId="050d7d71-3621-4503-95e8-1c9a9d962492" providerId="ADAL" clId="{00722E61-A757-4134-8CBB-8B7208677708}" dt="2026-02-27T07:46:12.855" v="504"/>
          <ac:spMkLst>
            <pc:docMk/>
            <pc:sldMk cId="664493343" sldId="1166"/>
            <ac:spMk id="256" creationId="{6D681D91-D034-4D47-8308-851C8A5992B3}"/>
          </ac:spMkLst>
        </pc:spChg>
        <pc:spChg chg="mod">
          <ac:chgData name="Stalin Jacob Wilson Packia Dhas" userId="050d7d71-3621-4503-95e8-1c9a9d962492" providerId="ADAL" clId="{00722E61-A757-4134-8CBB-8B7208677708}" dt="2026-02-27T07:46:12.855" v="506"/>
          <ac:spMkLst>
            <pc:docMk/>
            <pc:sldMk cId="664493343" sldId="1166"/>
            <ac:spMk id="257" creationId="{3E796E86-701B-442D-A65F-7C89B2068FFA}"/>
          </ac:spMkLst>
        </pc:spChg>
        <pc:spChg chg="mod">
          <ac:chgData name="Stalin Jacob Wilson Packia Dhas" userId="050d7d71-3621-4503-95e8-1c9a9d962492" providerId="ADAL" clId="{00722E61-A757-4134-8CBB-8B7208677708}" dt="2026-02-27T07:46:12.855" v="508"/>
          <ac:spMkLst>
            <pc:docMk/>
            <pc:sldMk cId="664493343" sldId="1166"/>
            <ac:spMk id="258" creationId="{314C01F4-AA22-4AD4-B600-81A3A9257B42}"/>
          </ac:spMkLst>
        </pc:spChg>
        <pc:spChg chg="mod">
          <ac:chgData name="Stalin Jacob Wilson Packia Dhas" userId="050d7d71-3621-4503-95e8-1c9a9d962492" providerId="ADAL" clId="{00722E61-A757-4134-8CBB-8B7208677708}" dt="2026-02-27T07:46:12.855" v="510"/>
          <ac:spMkLst>
            <pc:docMk/>
            <pc:sldMk cId="664493343" sldId="1166"/>
            <ac:spMk id="259" creationId="{3C938197-4368-46BC-BDEE-55383D85EF59}"/>
          </ac:spMkLst>
        </pc:spChg>
        <pc:spChg chg="mod">
          <ac:chgData name="Stalin Jacob Wilson Packia Dhas" userId="050d7d71-3621-4503-95e8-1c9a9d962492" providerId="ADAL" clId="{00722E61-A757-4134-8CBB-8B7208677708}" dt="2026-02-27T07:46:12.855" v="512"/>
          <ac:spMkLst>
            <pc:docMk/>
            <pc:sldMk cId="664493343" sldId="1166"/>
            <ac:spMk id="260" creationId="{554FC203-E981-47B6-B84F-B7302CFBE3AC}"/>
          </ac:spMkLst>
        </pc:spChg>
        <pc:spChg chg="mod">
          <ac:chgData name="Stalin Jacob Wilson Packia Dhas" userId="050d7d71-3621-4503-95e8-1c9a9d962492" providerId="ADAL" clId="{00722E61-A757-4134-8CBB-8B7208677708}" dt="2026-02-27T07:46:12.855" v="514"/>
          <ac:spMkLst>
            <pc:docMk/>
            <pc:sldMk cId="664493343" sldId="1166"/>
            <ac:spMk id="261" creationId="{99AC720F-5FF9-4C24-8F2A-8FFA67A8782C}"/>
          </ac:spMkLst>
        </pc:spChg>
        <pc:spChg chg="mod">
          <ac:chgData name="Stalin Jacob Wilson Packia Dhas" userId="050d7d71-3621-4503-95e8-1c9a9d962492" providerId="ADAL" clId="{00722E61-A757-4134-8CBB-8B7208677708}" dt="2026-02-27T07:46:12.855" v="516"/>
          <ac:spMkLst>
            <pc:docMk/>
            <pc:sldMk cId="664493343" sldId="1166"/>
            <ac:spMk id="262" creationId="{C753BACD-B3DD-41C9-B152-CE85692C08B4}"/>
          </ac:spMkLst>
        </pc:spChg>
        <pc:spChg chg="mod">
          <ac:chgData name="Stalin Jacob Wilson Packia Dhas" userId="050d7d71-3621-4503-95e8-1c9a9d962492" providerId="ADAL" clId="{00722E61-A757-4134-8CBB-8B7208677708}" dt="2026-02-27T07:46:12.855" v="518"/>
          <ac:spMkLst>
            <pc:docMk/>
            <pc:sldMk cId="664493343" sldId="1166"/>
            <ac:spMk id="263" creationId="{AC25FA38-5434-4510-9970-840DFE6A7334}"/>
          </ac:spMkLst>
        </pc:spChg>
        <pc:spChg chg="mod">
          <ac:chgData name="Stalin Jacob Wilson Packia Dhas" userId="050d7d71-3621-4503-95e8-1c9a9d962492" providerId="ADAL" clId="{00722E61-A757-4134-8CBB-8B7208677708}" dt="2026-02-27T07:46:12.855" v="520"/>
          <ac:spMkLst>
            <pc:docMk/>
            <pc:sldMk cId="664493343" sldId="1166"/>
            <ac:spMk id="264" creationId="{D24F0BD1-0F1D-4C22-88AC-453B7DA3CE4E}"/>
          </ac:spMkLst>
        </pc:spChg>
        <pc:spChg chg="mod">
          <ac:chgData name="Stalin Jacob Wilson Packia Dhas" userId="050d7d71-3621-4503-95e8-1c9a9d962492" providerId="ADAL" clId="{00722E61-A757-4134-8CBB-8B7208677708}" dt="2026-02-27T07:46:12.855" v="522"/>
          <ac:spMkLst>
            <pc:docMk/>
            <pc:sldMk cId="664493343" sldId="1166"/>
            <ac:spMk id="265" creationId="{9FBD30BE-5280-4A7B-A693-04AA3E25EA16}"/>
          </ac:spMkLst>
        </pc:spChg>
        <pc:spChg chg="mod">
          <ac:chgData name="Stalin Jacob Wilson Packia Dhas" userId="050d7d71-3621-4503-95e8-1c9a9d962492" providerId="ADAL" clId="{00722E61-A757-4134-8CBB-8B7208677708}" dt="2026-02-27T07:46:12.861" v="524"/>
          <ac:spMkLst>
            <pc:docMk/>
            <pc:sldMk cId="664493343" sldId="1166"/>
            <ac:spMk id="266" creationId="{849E2EBA-551F-406F-AD42-1285C3A51480}"/>
          </ac:spMkLst>
        </pc:spChg>
        <pc:spChg chg="mod">
          <ac:chgData name="Stalin Jacob Wilson Packia Dhas" userId="050d7d71-3621-4503-95e8-1c9a9d962492" providerId="ADAL" clId="{00722E61-A757-4134-8CBB-8B7208677708}" dt="2026-02-27T07:46:12.861" v="526"/>
          <ac:spMkLst>
            <pc:docMk/>
            <pc:sldMk cId="664493343" sldId="1166"/>
            <ac:spMk id="267" creationId="{ECAFDF44-941C-4CD1-9D5A-530663B4ADD2}"/>
          </ac:spMkLst>
        </pc:spChg>
        <pc:spChg chg="mod">
          <ac:chgData name="Stalin Jacob Wilson Packia Dhas" userId="050d7d71-3621-4503-95e8-1c9a9d962492" providerId="ADAL" clId="{00722E61-A757-4134-8CBB-8B7208677708}" dt="2026-02-27T07:46:12.861" v="528"/>
          <ac:spMkLst>
            <pc:docMk/>
            <pc:sldMk cId="664493343" sldId="1166"/>
            <ac:spMk id="268" creationId="{A49506AB-A70C-4A1C-954B-9CC7BD093783}"/>
          </ac:spMkLst>
        </pc:spChg>
        <pc:spChg chg="mod">
          <ac:chgData name="Stalin Jacob Wilson Packia Dhas" userId="050d7d71-3621-4503-95e8-1c9a9d962492" providerId="ADAL" clId="{00722E61-A757-4134-8CBB-8B7208677708}" dt="2026-02-27T07:46:12.861" v="530"/>
          <ac:spMkLst>
            <pc:docMk/>
            <pc:sldMk cId="664493343" sldId="1166"/>
            <ac:spMk id="269" creationId="{2B407523-3A61-45FD-A87C-15879C134CF5}"/>
          </ac:spMkLst>
        </pc:spChg>
        <pc:spChg chg="mod">
          <ac:chgData name="Stalin Jacob Wilson Packia Dhas" userId="050d7d71-3621-4503-95e8-1c9a9d962492" providerId="ADAL" clId="{00722E61-A757-4134-8CBB-8B7208677708}" dt="2026-02-27T07:46:12.861" v="532"/>
          <ac:spMkLst>
            <pc:docMk/>
            <pc:sldMk cId="664493343" sldId="1166"/>
            <ac:spMk id="270" creationId="{2F5DAFA7-CFA4-447E-A335-B98F52E09A17}"/>
          </ac:spMkLst>
        </pc:spChg>
        <pc:spChg chg="mod">
          <ac:chgData name="Stalin Jacob Wilson Packia Dhas" userId="050d7d71-3621-4503-95e8-1c9a9d962492" providerId="ADAL" clId="{00722E61-A757-4134-8CBB-8B7208677708}" dt="2026-02-27T07:46:12.861" v="534"/>
          <ac:spMkLst>
            <pc:docMk/>
            <pc:sldMk cId="664493343" sldId="1166"/>
            <ac:spMk id="271" creationId="{ADAA6763-D9EF-44E6-ADC2-2634DF962CE4}"/>
          </ac:spMkLst>
        </pc:spChg>
        <pc:spChg chg="mod">
          <ac:chgData name="Stalin Jacob Wilson Packia Dhas" userId="050d7d71-3621-4503-95e8-1c9a9d962492" providerId="ADAL" clId="{00722E61-A757-4134-8CBB-8B7208677708}" dt="2026-02-27T07:46:12.861" v="536"/>
          <ac:spMkLst>
            <pc:docMk/>
            <pc:sldMk cId="664493343" sldId="1166"/>
            <ac:spMk id="272" creationId="{B43F567D-F3AB-41D6-9030-3E87FD798924}"/>
          </ac:spMkLst>
        </pc:spChg>
        <pc:spChg chg="mod">
          <ac:chgData name="Stalin Jacob Wilson Packia Dhas" userId="050d7d71-3621-4503-95e8-1c9a9d962492" providerId="ADAL" clId="{00722E61-A757-4134-8CBB-8B7208677708}" dt="2026-02-27T07:46:12.861" v="538"/>
          <ac:spMkLst>
            <pc:docMk/>
            <pc:sldMk cId="664493343" sldId="1166"/>
            <ac:spMk id="273" creationId="{2DA9496D-6DEE-4DB7-A66B-8FF5018BDA35}"/>
          </ac:spMkLst>
        </pc:spChg>
        <pc:spChg chg="mod">
          <ac:chgData name="Stalin Jacob Wilson Packia Dhas" userId="050d7d71-3621-4503-95e8-1c9a9d962492" providerId="ADAL" clId="{00722E61-A757-4134-8CBB-8B7208677708}" dt="2026-02-27T07:46:12.861" v="540"/>
          <ac:spMkLst>
            <pc:docMk/>
            <pc:sldMk cId="664493343" sldId="1166"/>
            <ac:spMk id="274" creationId="{4A38534E-4F85-4713-8536-99E80C81C285}"/>
          </ac:spMkLst>
        </pc:spChg>
        <pc:spChg chg="mod">
          <ac:chgData name="Stalin Jacob Wilson Packia Dhas" userId="050d7d71-3621-4503-95e8-1c9a9d962492" providerId="ADAL" clId="{00722E61-A757-4134-8CBB-8B7208677708}" dt="2026-02-27T07:46:12.861" v="542"/>
          <ac:spMkLst>
            <pc:docMk/>
            <pc:sldMk cId="664493343" sldId="1166"/>
            <ac:spMk id="275" creationId="{3475C10E-2065-4EA5-AE60-B2F48857EF5B}"/>
          </ac:spMkLst>
        </pc:spChg>
        <pc:spChg chg="mod">
          <ac:chgData name="Stalin Jacob Wilson Packia Dhas" userId="050d7d71-3621-4503-95e8-1c9a9d962492" providerId="ADAL" clId="{00722E61-A757-4134-8CBB-8B7208677708}" dt="2026-02-27T07:46:12.861" v="544"/>
          <ac:spMkLst>
            <pc:docMk/>
            <pc:sldMk cId="664493343" sldId="1166"/>
            <ac:spMk id="276" creationId="{AE401B95-CEF1-4D1C-9A1C-CDF78BE0F580}"/>
          </ac:spMkLst>
        </pc:spChg>
        <pc:spChg chg="mod">
          <ac:chgData name="Stalin Jacob Wilson Packia Dhas" userId="050d7d71-3621-4503-95e8-1c9a9d962492" providerId="ADAL" clId="{00722E61-A757-4134-8CBB-8B7208677708}" dt="2026-02-27T07:46:12.861" v="546"/>
          <ac:spMkLst>
            <pc:docMk/>
            <pc:sldMk cId="664493343" sldId="1166"/>
            <ac:spMk id="277" creationId="{FC7822E6-BDE0-4BB7-8DB4-727FE9202D3E}"/>
          </ac:spMkLst>
        </pc:spChg>
        <pc:spChg chg="mod">
          <ac:chgData name="Stalin Jacob Wilson Packia Dhas" userId="050d7d71-3621-4503-95e8-1c9a9d962492" providerId="ADAL" clId="{00722E61-A757-4134-8CBB-8B7208677708}" dt="2026-02-27T07:46:12.867" v="548"/>
          <ac:spMkLst>
            <pc:docMk/>
            <pc:sldMk cId="664493343" sldId="1166"/>
            <ac:spMk id="278" creationId="{94F4077F-9C65-4294-8041-DE7D5B254100}"/>
          </ac:spMkLst>
        </pc:spChg>
        <pc:spChg chg="mod">
          <ac:chgData name="Stalin Jacob Wilson Packia Dhas" userId="050d7d71-3621-4503-95e8-1c9a9d962492" providerId="ADAL" clId="{00722E61-A757-4134-8CBB-8B7208677708}" dt="2026-02-27T07:46:12.867" v="550"/>
          <ac:spMkLst>
            <pc:docMk/>
            <pc:sldMk cId="664493343" sldId="1166"/>
            <ac:spMk id="279" creationId="{5DCA9701-8DDF-4083-8121-D7A2F2AFE425}"/>
          </ac:spMkLst>
        </pc:spChg>
        <pc:spChg chg="mod">
          <ac:chgData name="Stalin Jacob Wilson Packia Dhas" userId="050d7d71-3621-4503-95e8-1c9a9d962492" providerId="ADAL" clId="{00722E61-A757-4134-8CBB-8B7208677708}" dt="2026-02-27T07:46:12.867" v="552"/>
          <ac:spMkLst>
            <pc:docMk/>
            <pc:sldMk cId="664493343" sldId="1166"/>
            <ac:spMk id="280" creationId="{3DE060EB-840F-49A2-9CD5-FEF9BE4EA219}"/>
          </ac:spMkLst>
        </pc:spChg>
        <pc:spChg chg="mod">
          <ac:chgData name="Stalin Jacob Wilson Packia Dhas" userId="050d7d71-3621-4503-95e8-1c9a9d962492" providerId="ADAL" clId="{00722E61-A757-4134-8CBB-8B7208677708}" dt="2026-02-27T07:46:12.867" v="554"/>
          <ac:spMkLst>
            <pc:docMk/>
            <pc:sldMk cId="664493343" sldId="1166"/>
            <ac:spMk id="281" creationId="{542B831B-81F4-4F2A-81EC-A2E9EE041489}"/>
          </ac:spMkLst>
        </pc:spChg>
        <pc:spChg chg="mod">
          <ac:chgData name="Stalin Jacob Wilson Packia Dhas" userId="050d7d71-3621-4503-95e8-1c9a9d962492" providerId="ADAL" clId="{00722E61-A757-4134-8CBB-8B7208677708}" dt="2026-02-27T07:46:12.867" v="556"/>
          <ac:spMkLst>
            <pc:docMk/>
            <pc:sldMk cId="664493343" sldId="1166"/>
            <ac:spMk id="282" creationId="{EF7F3FE9-FD0D-400F-BEC0-255C7DFA7D92}"/>
          </ac:spMkLst>
        </pc:spChg>
        <pc:spChg chg="mod">
          <ac:chgData name="Stalin Jacob Wilson Packia Dhas" userId="050d7d71-3621-4503-95e8-1c9a9d962492" providerId="ADAL" clId="{00722E61-A757-4134-8CBB-8B7208677708}" dt="2026-02-27T07:46:12.867" v="558"/>
          <ac:spMkLst>
            <pc:docMk/>
            <pc:sldMk cId="664493343" sldId="1166"/>
            <ac:spMk id="283" creationId="{866FE57B-4E82-41F8-A415-6FA3FE013FE2}"/>
          </ac:spMkLst>
        </pc:spChg>
        <pc:spChg chg="mod">
          <ac:chgData name="Stalin Jacob Wilson Packia Dhas" userId="050d7d71-3621-4503-95e8-1c9a9d962492" providerId="ADAL" clId="{00722E61-A757-4134-8CBB-8B7208677708}" dt="2026-02-27T07:46:12.867" v="560"/>
          <ac:spMkLst>
            <pc:docMk/>
            <pc:sldMk cId="664493343" sldId="1166"/>
            <ac:spMk id="284" creationId="{C65B09C0-D9A5-4F8C-9381-D9DCAF6D0CAE}"/>
          </ac:spMkLst>
        </pc:spChg>
        <pc:spChg chg="mod">
          <ac:chgData name="Stalin Jacob Wilson Packia Dhas" userId="050d7d71-3621-4503-95e8-1c9a9d962492" providerId="ADAL" clId="{00722E61-A757-4134-8CBB-8B7208677708}" dt="2026-02-27T07:46:12.871" v="562"/>
          <ac:spMkLst>
            <pc:docMk/>
            <pc:sldMk cId="664493343" sldId="1166"/>
            <ac:spMk id="285" creationId="{A55539EA-02FA-40C0-AA84-E1642B74117B}"/>
          </ac:spMkLst>
        </pc:spChg>
        <pc:spChg chg="mod">
          <ac:chgData name="Stalin Jacob Wilson Packia Dhas" userId="050d7d71-3621-4503-95e8-1c9a9d962492" providerId="ADAL" clId="{00722E61-A757-4134-8CBB-8B7208677708}" dt="2026-02-27T07:46:12.871" v="564"/>
          <ac:spMkLst>
            <pc:docMk/>
            <pc:sldMk cId="664493343" sldId="1166"/>
            <ac:spMk id="286" creationId="{1CADA6C5-89B1-4975-BF4B-02F013C8506B}"/>
          </ac:spMkLst>
        </pc:spChg>
        <pc:spChg chg="mod">
          <ac:chgData name="Stalin Jacob Wilson Packia Dhas" userId="050d7d71-3621-4503-95e8-1c9a9d962492" providerId="ADAL" clId="{00722E61-A757-4134-8CBB-8B7208677708}" dt="2026-02-27T07:46:12.871" v="566"/>
          <ac:spMkLst>
            <pc:docMk/>
            <pc:sldMk cId="664493343" sldId="1166"/>
            <ac:spMk id="287" creationId="{4E307C21-4373-48E8-B5A0-116E9E1635B7}"/>
          </ac:spMkLst>
        </pc:spChg>
        <pc:spChg chg="mod">
          <ac:chgData name="Stalin Jacob Wilson Packia Dhas" userId="050d7d71-3621-4503-95e8-1c9a9d962492" providerId="ADAL" clId="{00722E61-A757-4134-8CBB-8B7208677708}" dt="2026-02-27T07:46:12.871" v="568"/>
          <ac:spMkLst>
            <pc:docMk/>
            <pc:sldMk cId="664493343" sldId="1166"/>
            <ac:spMk id="288" creationId="{81E046A3-BCAB-4045-8A3F-C54D716257F2}"/>
          </ac:spMkLst>
        </pc:spChg>
        <pc:spChg chg="mod">
          <ac:chgData name="Stalin Jacob Wilson Packia Dhas" userId="050d7d71-3621-4503-95e8-1c9a9d962492" providerId="ADAL" clId="{00722E61-A757-4134-8CBB-8B7208677708}" dt="2026-02-27T07:46:12.873" v="570"/>
          <ac:spMkLst>
            <pc:docMk/>
            <pc:sldMk cId="664493343" sldId="1166"/>
            <ac:spMk id="289" creationId="{BEB650E4-2327-4B47-9037-1D261EBF2E33}"/>
          </ac:spMkLst>
        </pc:spChg>
        <pc:spChg chg="mod">
          <ac:chgData name="Stalin Jacob Wilson Packia Dhas" userId="050d7d71-3621-4503-95e8-1c9a9d962492" providerId="ADAL" clId="{00722E61-A757-4134-8CBB-8B7208677708}" dt="2026-02-27T07:46:12.873" v="572"/>
          <ac:spMkLst>
            <pc:docMk/>
            <pc:sldMk cId="664493343" sldId="1166"/>
            <ac:spMk id="290" creationId="{747A7A49-A95A-4F3C-97AF-C8DB1891E600}"/>
          </ac:spMkLst>
        </pc:spChg>
        <pc:spChg chg="mod">
          <ac:chgData name="Stalin Jacob Wilson Packia Dhas" userId="050d7d71-3621-4503-95e8-1c9a9d962492" providerId="ADAL" clId="{00722E61-A757-4134-8CBB-8B7208677708}" dt="2026-02-27T07:46:12.873" v="574"/>
          <ac:spMkLst>
            <pc:docMk/>
            <pc:sldMk cId="664493343" sldId="1166"/>
            <ac:spMk id="291" creationId="{F87DA4C3-FC8D-4EB8-8E8C-3FE90B721898}"/>
          </ac:spMkLst>
        </pc:spChg>
        <pc:spChg chg="mod">
          <ac:chgData name="Stalin Jacob Wilson Packia Dhas" userId="050d7d71-3621-4503-95e8-1c9a9d962492" providerId="ADAL" clId="{00722E61-A757-4134-8CBB-8B7208677708}" dt="2026-02-27T07:46:12.873" v="576"/>
          <ac:spMkLst>
            <pc:docMk/>
            <pc:sldMk cId="664493343" sldId="1166"/>
            <ac:spMk id="292" creationId="{EA8A7533-36A4-4A09-A18A-75F8AA005F19}"/>
          </ac:spMkLst>
        </pc:spChg>
        <pc:spChg chg="mod">
          <ac:chgData name="Stalin Jacob Wilson Packia Dhas" userId="050d7d71-3621-4503-95e8-1c9a9d962492" providerId="ADAL" clId="{00722E61-A757-4134-8CBB-8B7208677708}" dt="2026-02-27T07:46:12.873" v="578"/>
          <ac:spMkLst>
            <pc:docMk/>
            <pc:sldMk cId="664493343" sldId="1166"/>
            <ac:spMk id="293" creationId="{1D6AFC42-C11F-4F08-A0C6-856BCACA8E44}"/>
          </ac:spMkLst>
        </pc:spChg>
        <pc:spChg chg="mod">
          <ac:chgData name="Stalin Jacob Wilson Packia Dhas" userId="050d7d71-3621-4503-95e8-1c9a9d962492" providerId="ADAL" clId="{00722E61-A757-4134-8CBB-8B7208677708}" dt="2026-02-27T07:46:12.873" v="580"/>
          <ac:spMkLst>
            <pc:docMk/>
            <pc:sldMk cId="664493343" sldId="1166"/>
            <ac:spMk id="294" creationId="{AD78F213-8863-42BA-978A-5ABB86A963CB}"/>
          </ac:spMkLst>
        </pc:spChg>
        <pc:spChg chg="mod">
          <ac:chgData name="Stalin Jacob Wilson Packia Dhas" userId="050d7d71-3621-4503-95e8-1c9a9d962492" providerId="ADAL" clId="{00722E61-A757-4134-8CBB-8B7208677708}" dt="2026-02-27T07:46:12.873" v="582"/>
          <ac:spMkLst>
            <pc:docMk/>
            <pc:sldMk cId="664493343" sldId="1166"/>
            <ac:spMk id="295" creationId="{03F88D28-03E4-4DAA-84E3-D082AAFEC837}"/>
          </ac:spMkLst>
        </pc:spChg>
        <pc:spChg chg="mod">
          <ac:chgData name="Stalin Jacob Wilson Packia Dhas" userId="050d7d71-3621-4503-95e8-1c9a9d962492" providerId="ADAL" clId="{00722E61-A757-4134-8CBB-8B7208677708}" dt="2026-02-27T07:46:12.873" v="584"/>
          <ac:spMkLst>
            <pc:docMk/>
            <pc:sldMk cId="664493343" sldId="1166"/>
            <ac:spMk id="296" creationId="{8F45546A-25BE-4E48-BEF5-91D5DB4D7B5A}"/>
          </ac:spMkLst>
        </pc:spChg>
        <pc:spChg chg="mod">
          <ac:chgData name="Stalin Jacob Wilson Packia Dhas" userId="050d7d71-3621-4503-95e8-1c9a9d962492" providerId="ADAL" clId="{00722E61-A757-4134-8CBB-8B7208677708}" dt="2026-02-27T07:46:12.873" v="586"/>
          <ac:spMkLst>
            <pc:docMk/>
            <pc:sldMk cId="664493343" sldId="1166"/>
            <ac:spMk id="297" creationId="{3B7563C6-1EE0-4E5D-95D0-5DF3B7A0B6E5}"/>
          </ac:spMkLst>
        </pc:spChg>
        <pc:spChg chg="mod">
          <ac:chgData name="Stalin Jacob Wilson Packia Dhas" userId="050d7d71-3621-4503-95e8-1c9a9d962492" providerId="ADAL" clId="{00722E61-A757-4134-8CBB-8B7208677708}" dt="2026-02-27T07:46:12.873" v="588"/>
          <ac:spMkLst>
            <pc:docMk/>
            <pc:sldMk cId="664493343" sldId="1166"/>
            <ac:spMk id="298" creationId="{775D4B72-8A6B-46BC-A615-FBDECEB5779D}"/>
          </ac:spMkLst>
        </pc:spChg>
        <pc:spChg chg="mod">
          <ac:chgData name="Stalin Jacob Wilson Packia Dhas" userId="050d7d71-3621-4503-95e8-1c9a9d962492" providerId="ADAL" clId="{00722E61-A757-4134-8CBB-8B7208677708}" dt="2026-02-27T07:46:12.873" v="590"/>
          <ac:spMkLst>
            <pc:docMk/>
            <pc:sldMk cId="664493343" sldId="1166"/>
            <ac:spMk id="299" creationId="{82B26602-6FFD-4456-BBA3-12049929418E}"/>
          </ac:spMkLst>
        </pc:spChg>
        <pc:spChg chg="mod">
          <ac:chgData name="Stalin Jacob Wilson Packia Dhas" userId="050d7d71-3621-4503-95e8-1c9a9d962492" providerId="ADAL" clId="{00722E61-A757-4134-8CBB-8B7208677708}" dt="2026-02-27T07:46:12.873" v="592"/>
          <ac:spMkLst>
            <pc:docMk/>
            <pc:sldMk cId="664493343" sldId="1166"/>
            <ac:spMk id="300" creationId="{07A8AB27-E33C-43F1-96FE-0C051B9711FA}"/>
          </ac:spMkLst>
        </pc:spChg>
        <pc:spChg chg="mod">
          <ac:chgData name="Stalin Jacob Wilson Packia Dhas" userId="050d7d71-3621-4503-95e8-1c9a9d962492" providerId="ADAL" clId="{00722E61-A757-4134-8CBB-8B7208677708}" dt="2026-02-27T07:46:12.873" v="594"/>
          <ac:spMkLst>
            <pc:docMk/>
            <pc:sldMk cId="664493343" sldId="1166"/>
            <ac:spMk id="301" creationId="{9A73AD4E-3464-4DC0-AF01-6B6BD9C25E44}"/>
          </ac:spMkLst>
        </pc:spChg>
        <pc:spChg chg="mod">
          <ac:chgData name="Stalin Jacob Wilson Packia Dhas" userId="050d7d71-3621-4503-95e8-1c9a9d962492" providerId="ADAL" clId="{00722E61-A757-4134-8CBB-8B7208677708}" dt="2026-02-27T07:46:12.873" v="596"/>
          <ac:spMkLst>
            <pc:docMk/>
            <pc:sldMk cId="664493343" sldId="1166"/>
            <ac:spMk id="302" creationId="{FB791655-863A-4C02-8716-E6A694841867}"/>
          </ac:spMkLst>
        </pc:spChg>
        <pc:spChg chg="mod">
          <ac:chgData name="Stalin Jacob Wilson Packia Dhas" userId="050d7d71-3621-4503-95e8-1c9a9d962492" providerId="ADAL" clId="{00722E61-A757-4134-8CBB-8B7208677708}" dt="2026-02-27T07:46:12.881" v="598"/>
          <ac:spMkLst>
            <pc:docMk/>
            <pc:sldMk cId="664493343" sldId="1166"/>
            <ac:spMk id="303" creationId="{59639CF0-5CC8-4862-89E3-B3D5A0BF25FF}"/>
          </ac:spMkLst>
        </pc:spChg>
        <pc:spChg chg="mod">
          <ac:chgData name="Stalin Jacob Wilson Packia Dhas" userId="050d7d71-3621-4503-95e8-1c9a9d962492" providerId="ADAL" clId="{00722E61-A757-4134-8CBB-8B7208677708}" dt="2026-02-27T07:46:12.881" v="600"/>
          <ac:spMkLst>
            <pc:docMk/>
            <pc:sldMk cId="664493343" sldId="1166"/>
            <ac:spMk id="304" creationId="{4594662A-0CC5-44A6-AFCF-5CA45160DE37}"/>
          </ac:spMkLst>
        </pc:spChg>
        <pc:spChg chg="mod">
          <ac:chgData name="Stalin Jacob Wilson Packia Dhas" userId="050d7d71-3621-4503-95e8-1c9a9d962492" providerId="ADAL" clId="{00722E61-A757-4134-8CBB-8B7208677708}" dt="2026-02-27T07:46:12.881" v="602"/>
          <ac:spMkLst>
            <pc:docMk/>
            <pc:sldMk cId="664493343" sldId="1166"/>
            <ac:spMk id="305" creationId="{8DB0302D-DEB9-4851-9869-1E93F63DADA5}"/>
          </ac:spMkLst>
        </pc:spChg>
        <pc:spChg chg="mod">
          <ac:chgData name="Stalin Jacob Wilson Packia Dhas" userId="050d7d71-3621-4503-95e8-1c9a9d962492" providerId="ADAL" clId="{00722E61-A757-4134-8CBB-8B7208677708}" dt="2026-02-27T07:46:12.881" v="604"/>
          <ac:spMkLst>
            <pc:docMk/>
            <pc:sldMk cId="664493343" sldId="1166"/>
            <ac:spMk id="306" creationId="{E1209671-1D59-4D9D-91B9-E9CF5A5ECE2D}"/>
          </ac:spMkLst>
        </pc:spChg>
        <pc:spChg chg="mod">
          <ac:chgData name="Stalin Jacob Wilson Packia Dhas" userId="050d7d71-3621-4503-95e8-1c9a9d962492" providerId="ADAL" clId="{00722E61-A757-4134-8CBB-8B7208677708}" dt="2026-02-27T07:46:12.881" v="606"/>
          <ac:spMkLst>
            <pc:docMk/>
            <pc:sldMk cId="664493343" sldId="1166"/>
            <ac:spMk id="307" creationId="{2494E8D7-D9D1-48B4-9818-D52B1828F042}"/>
          </ac:spMkLst>
        </pc:spChg>
        <pc:spChg chg="mod">
          <ac:chgData name="Stalin Jacob Wilson Packia Dhas" userId="050d7d71-3621-4503-95e8-1c9a9d962492" providerId="ADAL" clId="{00722E61-A757-4134-8CBB-8B7208677708}" dt="2026-02-27T07:46:12.884" v="608"/>
          <ac:spMkLst>
            <pc:docMk/>
            <pc:sldMk cId="664493343" sldId="1166"/>
            <ac:spMk id="308" creationId="{7890C44D-FD49-4254-BF7C-C69C385E2B2F}"/>
          </ac:spMkLst>
        </pc:spChg>
        <pc:spChg chg="mod">
          <ac:chgData name="Stalin Jacob Wilson Packia Dhas" userId="050d7d71-3621-4503-95e8-1c9a9d962492" providerId="ADAL" clId="{00722E61-A757-4134-8CBB-8B7208677708}" dt="2026-02-27T07:46:12.884" v="610"/>
          <ac:spMkLst>
            <pc:docMk/>
            <pc:sldMk cId="664493343" sldId="1166"/>
            <ac:spMk id="309" creationId="{C72AADB6-0891-4036-BE99-0F54E9547C30}"/>
          </ac:spMkLst>
        </pc:spChg>
        <pc:spChg chg="mod">
          <ac:chgData name="Stalin Jacob Wilson Packia Dhas" userId="050d7d71-3621-4503-95e8-1c9a9d962492" providerId="ADAL" clId="{00722E61-A757-4134-8CBB-8B7208677708}" dt="2026-02-27T07:46:12.884" v="612"/>
          <ac:spMkLst>
            <pc:docMk/>
            <pc:sldMk cId="664493343" sldId="1166"/>
            <ac:spMk id="310" creationId="{5B50C831-61E5-4085-8120-2E5EE03F5E42}"/>
          </ac:spMkLst>
        </pc:spChg>
        <pc:spChg chg="mod">
          <ac:chgData name="Stalin Jacob Wilson Packia Dhas" userId="050d7d71-3621-4503-95e8-1c9a9d962492" providerId="ADAL" clId="{00722E61-A757-4134-8CBB-8B7208677708}" dt="2026-02-27T07:46:12.884" v="614"/>
          <ac:spMkLst>
            <pc:docMk/>
            <pc:sldMk cId="664493343" sldId="1166"/>
            <ac:spMk id="311" creationId="{87F08610-0834-49CF-8944-4D8483FA15D3}"/>
          </ac:spMkLst>
        </pc:spChg>
        <pc:spChg chg="mod">
          <ac:chgData name="Stalin Jacob Wilson Packia Dhas" userId="050d7d71-3621-4503-95e8-1c9a9d962492" providerId="ADAL" clId="{00722E61-A757-4134-8CBB-8B7208677708}" dt="2026-02-27T07:46:12.884" v="616"/>
          <ac:spMkLst>
            <pc:docMk/>
            <pc:sldMk cId="664493343" sldId="1166"/>
            <ac:spMk id="312" creationId="{EFAF7D25-1A53-4050-903D-08C4E06516BB}"/>
          </ac:spMkLst>
        </pc:spChg>
        <pc:spChg chg="mod">
          <ac:chgData name="Stalin Jacob Wilson Packia Dhas" userId="050d7d71-3621-4503-95e8-1c9a9d962492" providerId="ADAL" clId="{00722E61-A757-4134-8CBB-8B7208677708}" dt="2026-02-27T07:46:12.884" v="618"/>
          <ac:spMkLst>
            <pc:docMk/>
            <pc:sldMk cId="664493343" sldId="1166"/>
            <ac:spMk id="313" creationId="{0BFCB08A-AB31-41C6-87FA-023DFB8CE043}"/>
          </ac:spMkLst>
        </pc:spChg>
        <pc:spChg chg="mod">
          <ac:chgData name="Stalin Jacob Wilson Packia Dhas" userId="050d7d71-3621-4503-95e8-1c9a9d962492" providerId="ADAL" clId="{00722E61-A757-4134-8CBB-8B7208677708}" dt="2026-02-27T07:46:12.884" v="620"/>
          <ac:spMkLst>
            <pc:docMk/>
            <pc:sldMk cId="664493343" sldId="1166"/>
            <ac:spMk id="314" creationId="{F2423F47-C01C-4600-BC52-A89F342846C9}"/>
          </ac:spMkLst>
        </pc:spChg>
        <pc:spChg chg="mod">
          <ac:chgData name="Stalin Jacob Wilson Packia Dhas" userId="050d7d71-3621-4503-95e8-1c9a9d962492" providerId="ADAL" clId="{00722E61-A757-4134-8CBB-8B7208677708}" dt="2026-02-27T07:46:12.884" v="622"/>
          <ac:spMkLst>
            <pc:docMk/>
            <pc:sldMk cId="664493343" sldId="1166"/>
            <ac:spMk id="315" creationId="{F9867B9E-250C-4B1F-B436-312FE31BBE6A}"/>
          </ac:spMkLst>
        </pc:spChg>
        <pc:spChg chg="mod">
          <ac:chgData name="Stalin Jacob Wilson Packia Dhas" userId="050d7d71-3621-4503-95e8-1c9a9d962492" providerId="ADAL" clId="{00722E61-A757-4134-8CBB-8B7208677708}" dt="2026-02-27T07:46:12.884" v="624"/>
          <ac:spMkLst>
            <pc:docMk/>
            <pc:sldMk cId="664493343" sldId="1166"/>
            <ac:spMk id="316" creationId="{CE84A0A0-FAC5-4FEC-92E7-068B8063BC2D}"/>
          </ac:spMkLst>
        </pc:spChg>
        <pc:spChg chg="mod">
          <ac:chgData name="Stalin Jacob Wilson Packia Dhas" userId="050d7d71-3621-4503-95e8-1c9a9d962492" providerId="ADAL" clId="{00722E61-A757-4134-8CBB-8B7208677708}" dt="2026-02-27T07:46:12.884" v="626"/>
          <ac:spMkLst>
            <pc:docMk/>
            <pc:sldMk cId="664493343" sldId="1166"/>
            <ac:spMk id="317" creationId="{AE76A67F-8B9C-4484-819B-13443AB055BE}"/>
          </ac:spMkLst>
        </pc:spChg>
        <pc:spChg chg="mod">
          <ac:chgData name="Stalin Jacob Wilson Packia Dhas" userId="050d7d71-3621-4503-95e8-1c9a9d962492" providerId="ADAL" clId="{00722E61-A757-4134-8CBB-8B7208677708}" dt="2026-02-27T07:46:12.884" v="628"/>
          <ac:spMkLst>
            <pc:docMk/>
            <pc:sldMk cId="664493343" sldId="1166"/>
            <ac:spMk id="318" creationId="{8A21461C-ECE0-4ADA-88EC-398501BF1C0E}"/>
          </ac:spMkLst>
        </pc:spChg>
        <pc:spChg chg="mod">
          <ac:chgData name="Stalin Jacob Wilson Packia Dhas" userId="050d7d71-3621-4503-95e8-1c9a9d962492" providerId="ADAL" clId="{00722E61-A757-4134-8CBB-8B7208677708}" dt="2026-02-27T07:46:12.884" v="630"/>
          <ac:spMkLst>
            <pc:docMk/>
            <pc:sldMk cId="664493343" sldId="1166"/>
            <ac:spMk id="319" creationId="{9872D2FE-A920-4A2A-AB8F-23632F2F18C2}"/>
          </ac:spMkLst>
        </pc:spChg>
        <pc:spChg chg="mod">
          <ac:chgData name="Stalin Jacob Wilson Packia Dhas" userId="050d7d71-3621-4503-95e8-1c9a9d962492" providerId="ADAL" clId="{00722E61-A757-4134-8CBB-8B7208677708}" dt="2026-02-27T07:46:12.884" v="632"/>
          <ac:spMkLst>
            <pc:docMk/>
            <pc:sldMk cId="664493343" sldId="1166"/>
            <ac:spMk id="320" creationId="{81C5E8FB-2FDF-4714-9396-8697F99111EB}"/>
          </ac:spMkLst>
        </pc:spChg>
        <pc:spChg chg="mod">
          <ac:chgData name="Stalin Jacob Wilson Packia Dhas" userId="050d7d71-3621-4503-95e8-1c9a9d962492" providerId="ADAL" clId="{00722E61-A757-4134-8CBB-8B7208677708}" dt="2026-02-27T07:46:12.884" v="634"/>
          <ac:spMkLst>
            <pc:docMk/>
            <pc:sldMk cId="664493343" sldId="1166"/>
            <ac:spMk id="321" creationId="{C85CD165-4D64-4C11-BAB5-E0AFB7354AE2}"/>
          </ac:spMkLst>
        </pc:spChg>
        <pc:spChg chg="mod">
          <ac:chgData name="Stalin Jacob Wilson Packia Dhas" userId="050d7d71-3621-4503-95e8-1c9a9d962492" providerId="ADAL" clId="{00722E61-A757-4134-8CBB-8B7208677708}" dt="2026-02-27T07:46:12.884" v="636"/>
          <ac:spMkLst>
            <pc:docMk/>
            <pc:sldMk cId="664493343" sldId="1166"/>
            <ac:spMk id="322" creationId="{AA75E017-D83A-4479-B115-CF8D44B9F2CE}"/>
          </ac:spMkLst>
        </pc:spChg>
        <pc:spChg chg="mod">
          <ac:chgData name="Stalin Jacob Wilson Packia Dhas" userId="050d7d71-3621-4503-95e8-1c9a9d962492" providerId="ADAL" clId="{00722E61-A757-4134-8CBB-8B7208677708}" dt="2026-02-27T07:46:12.892" v="638"/>
          <ac:spMkLst>
            <pc:docMk/>
            <pc:sldMk cId="664493343" sldId="1166"/>
            <ac:spMk id="323" creationId="{55A0FCEB-3CF6-4E61-9D9E-BB016E9BC677}"/>
          </ac:spMkLst>
        </pc:spChg>
        <pc:spChg chg="mod">
          <ac:chgData name="Stalin Jacob Wilson Packia Dhas" userId="050d7d71-3621-4503-95e8-1c9a9d962492" providerId="ADAL" clId="{00722E61-A757-4134-8CBB-8B7208677708}" dt="2026-02-27T07:46:12.892" v="640"/>
          <ac:spMkLst>
            <pc:docMk/>
            <pc:sldMk cId="664493343" sldId="1166"/>
            <ac:spMk id="324" creationId="{791ACAAE-D58B-4C4D-A551-3231C91F6E38}"/>
          </ac:spMkLst>
        </pc:spChg>
        <pc:spChg chg="mod">
          <ac:chgData name="Stalin Jacob Wilson Packia Dhas" userId="050d7d71-3621-4503-95e8-1c9a9d962492" providerId="ADAL" clId="{00722E61-A757-4134-8CBB-8B7208677708}" dt="2026-02-27T07:46:12.892" v="642"/>
          <ac:spMkLst>
            <pc:docMk/>
            <pc:sldMk cId="664493343" sldId="1166"/>
            <ac:spMk id="325" creationId="{C4958061-18BA-4F40-A963-684A75221F77}"/>
          </ac:spMkLst>
        </pc:spChg>
        <pc:spChg chg="mod">
          <ac:chgData name="Stalin Jacob Wilson Packia Dhas" userId="050d7d71-3621-4503-95e8-1c9a9d962492" providerId="ADAL" clId="{00722E61-A757-4134-8CBB-8B7208677708}" dt="2026-02-27T07:46:12.892" v="644"/>
          <ac:spMkLst>
            <pc:docMk/>
            <pc:sldMk cId="664493343" sldId="1166"/>
            <ac:spMk id="326" creationId="{00C1CEE8-5FD4-4058-B4CD-C835AEC0956E}"/>
          </ac:spMkLst>
        </pc:spChg>
        <pc:spChg chg="mod">
          <ac:chgData name="Stalin Jacob Wilson Packia Dhas" userId="050d7d71-3621-4503-95e8-1c9a9d962492" providerId="ADAL" clId="{00722E61-A757-4134-8CBB-8B7208677708}" dt="2026-02-27T07:46:12.892" v="646"/>
          <ac:spMkLst>
            <pc:docMk/>
            <pc:sldMk cId="664493343" sldId="1166"/>
            <ac:spMk id="327" creationId="{C53DF94F-04B3-42E6-87F5-DDF34F3BC81E}"/>
          </ac:spMkLst>
        </pc:spChg>
        <pc:spChg chg="mod">
          <ac:chgData name="Stalin Jacob Wilson Packia Dhas" userId="050d7d71-3621-4503-95e8-1c9a9d962492" providerId="ADAL" clId="{00722E61-A757-4134-8CBB-8B7208677708}" dt="2026-02-27T07:46:12.892" v="648"/>
          <ac:spMkLst>
            <pc:docMk/>
            <pc:sldMk cId="664493343" sldId="1166"/>
            <ac:spMk id="328" creationId="{26B02632-DE28-470C-B61D-DD5EF173AE04}"/>
          </ac:spMkLst>
        </pc:spChg>
        <pc:spChg chg="mod">
          <ac:chgData name="Stalin Jacob Wilson Packia Dhas" userId="050d7d71-3621-4503-95e8-1c9a9d962492" providerId="ADAL" clId="{00722E61-A757-4134-8CBB-8B7208677708}" dt="2026-02-27T07:46:12.892" v="650"/>
          <ac:spMkLst>
            <pc:docMk/>
            <pc:sldMk cId="664493343" sldId="1166"/>
            <ac:spMk id="329" creationId="{FB95EAE7-F818-4D77-A803-146AF532D769}"/>
          </ac:spMkLst>
        </pc:spChg>
        <pc:spChg chg="mod">
          <ac:chgData name="Stalin Jacob Wilson Packia Dhas" userId="050d7d71-3621-4503-95e8-1c9a9d962492" providerId="ADAL" clId="{00722E61-A757-4134-8CBB-8B7208677708}" dt="2026-02-27T07:46:12.892" v="652"/>
          <ac:spMkLst>
            <pc:docMk/>
            <pc:sldMk cId="664493343" sldId="1166"/>
            <ac:spMk id="330" creationId="{90F71F2D-5B41-45D5-A1D1-117801D848BB}"/>
          </ac:spMkLst>
        </pc:spChg>
        <pc:spChg chg="mod">
          <ac:chgData name="Stalin Jacob Wilson Packia Dhas" userId="050d7d71-3621-4503-95e8-1c9a9d962492" providerId="ADAL" clId="{00722E61-A757-4134-8CBB-8B7208677708}" dt="2026-02-27T07:46:12.892" v="654"/>
          <ac:spMkLst>
            <pc:docMk/>
            <pc:sldMk cId="664493343" sldId="1166"/>
            <ac:spMk id="331" creationId="{3FCB6CD4-4B67-4C45-B58F-30A18D259B3C}"/>
          </ac:spMkLst>
        </pc:spChg>
        <pc:spChg chg="mod">
          <ac:chgData name="Stalin Jacob Wilson Packia Dhas" userId="050d7d71-3621-4503-95e8-1c9a9d962492" providerId="ADAL" clId="{00722E61-A757-4134-8CBB-8B7208677708}" dt="2026-02-27T07:46:12.892" v="656"/>
          <ac:spMkLst>
            <pc:docMk/>
            <pc:sldMk cId="664493343" sldId="1166"/>
            <ac:spMk id="332" creationId="{7847075C-C18C-4F35-A0D5-BA6520B36732}"/>
          </ac:spMkLst>
        </pc:spChg>
        <pc:spChg chg="mod">
          <ac:chgData name="Stalin Jacob Wilson Packia Dhas" userId="050d7d71-3621-4503-95e8-1c9a9d962492" providerId="ADAL" clId="{00722E61-A757-4134-8CBB-8B7208677708}" dt="2026-02-27T07:46:12.892" v="658"/>
          <ac:spMkLst>
            <pc:docMk/>
            <pc:sldMk cId="664493343" sldId="1166"/>
            <ac:spMk id="333" creationId="{9AC0A2B1-E425-4D0F-8750-58837A0288D0}"/>
          </ac:spMkLst>
        </pc:spChg>
        <pc:spChg chg="mod">
          <ac:chgData name="Stalin Jacob Wilson Packia Dhas" userId="050d7d71-3621-4503-95e8-1c9a9d962492" providerId="ADAL" clId="{00722E61-A757-4134-8CBB-8B7208677708}" dt="2026-02-27T07:46:12.892" v="660"/>
          <ac:spMkLst>
            <pc:docMk/>
            <pc:sldMk cId="664493343" sldId="1166"/>
            <ac:spMk id="334" creationId="{7B40AB91-49AA-4690-AC8D-45059F10A069}"/>
          </ac:spMkLst>
        </pc:spChg>
        <pc:spChg chg="mod">
          <ac:chgData name="Stalin Jacob Wilson Packia Dhas" userId="050d7d71-3621-4503-95e8-1c9a9d962492" providerId="ADAL" clId="{00722E61-A757-4134-8CBB-8B7208677708}" dt="2026-02-27T07:46:12.892" v="662"/>
          <ac:spMkLst>
            <pc:docMk/>
            <pc:sldMk cId="664493343" sldId="1166"/>
            <ac:spMk id="335" creationId="{085064DC-57A1-4979-8F5E-B3AC9E7897C8}"/>
          </ac:spMkLst>
        </pc:spChg>
        <pc:spChg chg="mod">
          <ac:chgData name="Stalin Jacob Wilson Packia Dhas" userId="050d7d71-3621-4503-95e8-1c9a9d962492" providerId="ADAL" clId="{00722E61-A757-4134-8CBB-8B7208677708}" dt="2026-02-27T07:46:12.892" v="664"/>
          <ac:spMkLst>
            <pc:docMk/>
            <pc:sldMk cId="664493343" sldId="1166"/>
            <ac:spMk id="336" creationId="{06A02E4C-9C53-4E58-AF7C-A72DDA08A47F}"/>
          </ac:spMkLst>
        </pc:spChg>
        <pc:spChg chg="mod">
          <ac:chgData name="Stalin Jacob Wilson Packia Dhas" userId="050d7d71-3621-4503-95e8-1c9a9d962492" providerId="ADAL" clId="{00722E61-A757-4134-8CBB-8B7208677708}" dt="2026-02-27T07:46:12.900" v="666"/>
          <ac:spMkLst>
            <pc:docMk/>
            <pc:sldMk cId="664493343" sldId="1166"/>
            <ac:spMk id="337" creationId="{AE628EBF-7F30-409A-A004-4AB2D41126CF}"/>
          </ac:spMkLst>
        </pc:spChg>
        <pc:spChg chg="mod">
          <ac:chgData name="Stalin Jacob Wilson Packia Dhas" userId="050d7d71-3621-4503-95e8-1c9a9d962492" providerId="ADAL" clId="{00722E61-A757-4134-8CBB-8B7208677708}" dt="2026-02-27T07:46:12.900" v="668"/>
          <ac:spMkLst>
            <pc:docMk/>
            <pc:sldMk cId="664493343" sldId="1166"/>
            <ac:spMk id="338" creationId="{89DFF3E9-6400-451A-AC4B-678B7EAE8219}"/>
          </ac:spMkLst>
        </pc:spChg>
        <pc:spChg chg="mod">
          <ac:chgData name="Stalin Jacob Wilson Packia Dhas" userId="050d7d71-3621-4503-95e8-1c9a9d962492" providerId="ADAL" clId="{00722E61-A757-4134-8CBB-8B7208677708}" dt="2026-02-27T07:46:12.900" v="670"/>
          <ac:spMkLst>
            <pc:docMk/>
            <pc:sldMk cId="664493343" sldId="1166"/>
            <ac:spMk id="339" creationId="{AE5B1D4E-73D4-4A34-ABC3-9D60B08EA270}"/>
          </ac:spMkLst>
        </pc:spChg>
        <pc:spChg chg="mod">
          <ac:chgData name="Stalin Jacob Wilson Packia Dhas" userId="050d7d71-3621-4503-95e8-1c9a9d962492" providerId="ADAL" clId="{00722E61-A757-4134-8CBB-8B7208677708}" dt="2026-02-27T07:46:12.900" v="672"/>
          <ac:spMkLst>
            <pc:docMk/>
            <pc:sldMk cId="664493343" sldId="1166"/>
            <ac:spMk id="340" creationId="{4647AEA1-F256-43B0-B3E8-9CDB5DF14D66}"/>
          </ac:spMkLst>
        </pc:spChg>
        <pc:spChg chg="mod">
          <ac:chgData name="Stalin Jacob Wilson Packia Dhas" userId="050d7d71-3621-4503-95e8-1c9a9d962492" providerId="ADAL" clId="{00722E61-A757-4134-8CBB-8B7208677708}" dt="2026-02-27T07:46:12.900" v="674"/>
          <ac:spMkLst>
            <pc:docMk/>
            <pc:sldMk cId="664493343" sldId="1166"/>
            <ac:spMk id="341" creationId="{D77867F2-E93C-49A9-8F89-3E36B0CC3870}"/>
          </ac:spMkLst>
        </pc:spChg>
        <pc:spChg chg="mod">
          <ac:chgData name="Stalin Jacob Wilson Packia Dhas" userId="050d7d71-3621-4503-95e8-1c9a9d962492" providerId="ADAL" clId="{00722E61-A757-4134-8CBB-8B7208677708}" dt="2026-02-27T07:46:12.900" v="676"/>
          <ac:spMkLst>
            <pc:docMk/>
            <pc:sldMk cId="664493343" sldId="1166"/>
            <ac:spMk id="342" creationId="{CCC908FE-9367-4D6A-87E2-16F73F98AF6A}"/>
          </ac:spMkLst>
        </pc:spChg>
        <pc:spChg chg="mod">
          <ac:chgData name="Stalin Jacob Wilson Packia Dhas" userId="050d7d71-3621-4503-95e8-1c9a9d962492" providerId="ADAL" clId="{00722E61-A757-4134-8CBB-8B7208677708}" dt="2026-02-27T07:46:12.900" v="678"/>
          <ac:spMkLst>
            <pc:docMk/>
            <pc:sldMk cId="664493343" sldId="1166"/>
            <ac:spMk id="343" creationId="{9F8D238B-D735-4F26-B276-F2202FFB362E}"/>
          </ac:spMkLst>
        </pc:spChg>
        <pc:spChg chg="mod">
          <ac:chgData name="Stalin Jacob Wilson Packia Dhas" userId="050d7d71-3621-4503-95e8-1c9a9d962492" providerId="ADAL" clId="{00722E61-A757-4134-8CBB-8B7208677708}" dt="2026-02-27T07:46:12.900" v="680"/>
          <ac:spMkLst>
            <pc:docMk/>
            <pc:sldMk cId="664493343" sldId="1166"/>
            <ac:spMk id="344" creationId="{C3318980-B2A1-4C1E-AD68-5D217D10C999}"/>
          </ac:spMkLst>
        </pc:spChg>
        <pc:spChg chg="mod">
          <ac:chgData name="Stalin Jacob Wilson Packia Dhas" userId="050d7d71-3621-4503-95e8-1c9a9d962492" providerId="ADAL" clId="{00722E61-A757-4134-8CBB-8B7208677708}" dt="2026-02-27T07:46:12.900" v="682"/>
          <ac:spMkLst>
            <pc:docMk/>
            <pc:sldMk cId="664493343" sldId="1166"/>
            <ac:spMk id="345" creationId="{D1CD128D-BFF0-45DB-AFEC-33C927D4AC15}"/>
          </ac:spMkLst>
        </pc:spChg>
        <pc:spChg chg="mod">
          <ac:chgData name="Stalin Jacob Wilson Packia Dhas" userId="050d7d71-3621-4503-95e8-1c9a9d962492" providerId="ADAL" clId="{00722E61-A757-4134-8CBB-8B7208677708}" dt="2026-02-27T07:46:12.900" v="684"/>
          <ac:spMkLst>
            <pc:docMk/>
            <pc:sldMk cId="664493343" sldId="1166"/>
            <ac:spMk id="346" creationId="{DF8DB638-57DF-4CF7-9DAE-7C3C7C1C049A}"/>
          </ac:spMkLst>
        </pc:spChg>
        <pc:spChg chg="mod">
          <ac:chgData name="Stalin Jacob Wilson Packia Dhas" userId="050d7d71-3621-4503-95e8-1c9a9d962492" providerId="ADAL" clId="{00722E61-A757-4134-8CBB-8B7208677708}" dt="2026-02-27T07:46:12.900" v="686"/>
          <ac:spMkLst>
            <pc:docMk/>
            <pc:sldMk cId="664493343" sldId="1166"/>
            <ac:spMk id="347" creationId="{A32B2666-DDA0-499C-86A3-CDFE6195BB9B}"/>
          </ac:spMkLst>
        </pc:spChg>
        <pc:spChg chg="mod">
          <ac:chgData name="Stalin Jacob Wilson Packia Dhas" userId="050d7d71-3621-4503-95e8-1c9a9d962492" providerId="ADAL" clId="{00722E61-A757-4134-8CBB-8B7208677708}" dt="2026-02-27T07:46:12.900" v="688"/>
          <ac:spMkLst>
            <pc:docMk/>
            <pc:sldMk cId="664493343" sldId="1166"/>
            <ac:spMk id="348" creationId="{ECC67386-78B6-4B63-AA6E-FA29CB09C9F3}"/>
          </ac:spMkLst>
        </pc:spChg>
        <pc:spChg chg="mod">
          <ac:chgData name="Stalin Jacob Wilson Packia Dhas" userId="050d7d71-3621-4503-95e8-1c9a9d962492" providerId="ADAL" clId="{00722E61-A757-4134-8CBB-8B7208677708}" dt="2026-02-27T07:46:12.900" v="690"/>
          <ac:spMkLst>
            <pc:docMk/>
            <pc:sldMk cId="664493343" sldId="1166"/>
            <ac:spMk id="349" creationId="{659D694C-E874-49C3-8A2A-9C03665CEE63}"/>
          </ac:spMkLst>
        </pc:spChg>
        <pc:spChg chg="mod">
          <ac:chgData name="Stalin Jacob Wilson Packia Dhas" userId="050d7d71-3621-4503-95e8-1c9a9d962492" providerId="ADAL" clId="{00722E61-A757-4134-8CBB-8B7208677708}" dt="2026-02-27T07:46:12.900" v="692"/>
          <ac:spMkLst>
            <pc:docMk/>
            <pc:sldMk cId="664493343" sldId="1166"/>
            <ac:spMk id="350" creationId="{9310E410-CA9A-4AA4-986C-F09C15E1D36D}"/>
          </ac:spMkLst>
        </pc:spChg>
        <pc:spChg chg="mod">
          <ac:chgData name="Stalin Jacob Wilson Packia Dhas" userId="050d7d71-3621-4503-95e8-1c9a9d962492" providerId="ADAL" clId="{00722E61-A757-4134-8CBB-8B7208677708}" dt="2026-02-27T07:46:12.900" v="694"/>
          <ac:spMkLst>
            <pc:docMk/>
            <pc:sldMk cId="664493343" sldId="1166"/>
            <ac:spMk id="351" creationId="{4EF197C5-6E53-4754-ACEC-1C9B6261E691}"/>
          </ac:spMkLst>
        </pc:spChg>
        <pc:spChg chg="mod">
          <ac:chgData name="Stalin Jacob Wilson Packia Dhas" userId="050d7d71-3621-4503-95e8-1c9a9d962492" providerId="ADAL" clId="{00722E61-A757-4134-8CBB-8B7208677708}" dt="2026-02-27T07:46:12.908" v="696"/>
          <ac:spMkLst>
            <pc:docMk/>
            <pc:sldMk cId="664493343" sldId="1166"/>
            <ac:spMk id="352" creationId="{6F2CC46D-A715-456F-AF63-E6043499864A}"/>
          </ac:spMkLst>
        </pc:spChg>
        <pc:spChg chg="mod">
          <ac:chgData name="Stalin Jacob Wilson Packia Dhas" userId="050d7d71-3621-4503-95e8-1c9a9d962492" providerId="ADAL" clId="{00722E61-A757-4134-8CBB-8B7208677708}" dt="2026-02-27T07:46:12.908" v="698"/>
          <ac:spMkLst>
            <pc:docMk/>
            <pc:sldMk cId="664493343" sldId="1166"/>
            <ac:spMk id="353" creationId="{6EA1717F-1A40-4A24-A2E7-D0CFD1D5392E}"/>
          </ac:spMkLst>
        </pc:spChg>
        <pc:spChg chg="mod">
          <ac:chgData name="Stalin Jacob Wilson Packia Dhas" userId="050d7d71-3621-4503-95e8-1c9a9d962492" providerId="ADAL" clId="{00722E61-A757-4134-8CBB-8B7208677708}" dt="2026-02-27T07:46:12.908" v="700"/>
          <ac:spMkLst>
            <pc:docMk/>
            <pc:sldMk cId="664493343" sldId="1166"/>
            <ac:spMk id="354" creationId="{4B60A43F-664E-48DD-8C3C-1446B900F0BF}"/>
          </ac:spMkLst>
        </pc:spChg>
        <pc:spChg chg="mod">
          <ac:chgData name="Stalin Jacob Wilson Packia Dhas" userId="050d7d71-3621-4503-95e8-1c9a9d962492" providerId="ADAL" clId="{00722E61-A757-4134-8CBB-8B7208677708}" dt="2026-02-27T07:46:12.908" v="702"/>
          <ac:spMkLst>
            <pc:docMk/>
            <pc:sldMk cId="664493343" sldId="1166"/>
            <ac:spMk id="355" creationId="{170FE8FC-D5E1-4F4F-9400-0951105593B1}"/>
          </ac:spMkLst>
        </pc:spChg>
        <pc:spChg chg="mod">
          <ac:chgData name="Stalin Jacob Wilson Packia Dhas" userId="050d7d71-3621-4503-95e8-1c9a9d962492" providerId="ADAL" clId="{00722E61-A757-4134-8CBB-8B7208677708}" dt="2026-02-27T07:46:12.911" v="704"/>
          <ac:spMkLst>
            <pc:docMk/>
            <pc:sldMk cId="664493343" sldId="1166"/>
            <ac:spMk id="356" creationId="{6C4A771A-84F9-4593-A329-7C2919A63BD0}"/>
          </ac:spMkLst>
        </pc:spChg>
        <pc:spChg chg="mod">
          <ac:chgData name="Stalin Jacob Wilson Packia Dhas" userId="050d7d71-3621-4503-95e8-1c9a9d962492" providerId="ADAL" clId="{00722E61-A757-4134-8CBB-8B7208677708}" dt="2026-02-27T07:46:12.911" v="706"/>
          <ac:spMkLst>
            <pc:docMk/>
            <pc:sldMk cId="664493343" sldId="1166"/>
            <ac:spMk id="357" creationId="{8B1C96A6-300C-4378-9060-F8481B76E913}"/>
          </ac:spMkLst>
        </pc:spChg>
        <pc:spChg chg="mod">
          <ac:chgData name="Stalin Jacob Wilson Packia Dhas" userId="050d7d71-3621-4503-95e8-1c9a9d962492" providerId="ADAL" clId="{00722E61-A757-4134-8CBB-8B7208677708}" dt="2026-02-27T07:46:12.911" v="708"/>
          <ac:spMkLst>
            <pc:docMk/>
            <pc:sldMk cId="664493343" sldId="1166"/>
            <ac:spMk id="358" creationId="{6DD68EF8-8119-48CE-8C97-1108C09616B2}"/>
          </ac:spMkLst>
        </pc:spChg>
        <pc:spChg chg="mod">
          <ac:chgData name="Stalin Jacob Wilson Packia Dhas" userId="050d7d71-3621-4503-95e8-1c9a9d962492" providerId="ADAL" clId="{00722E61-A757-4134-8CBB-8B7208677708}" dt="2026-02-27T07:46:12.911" v="710"/>
          <ac:spMkLst>
            <pc:docMk/>
            <pc:sldMk cId="664493343" sldId="1166"/>
            <ac:spMk id="359" creationId="{08524C61-BFE9-4892-95A0-A76835CA4761}"/>
          </ac:spMkLst>
        </pc:spChg>
        <pc:spChg chg="mod">
          <ac:chgData name="Stalin Jacob Wilson Packia Dhas" userId="050d7d71-3621-4503-95e8-1c9a9d962492" providerId="ADAL" clId="{00722E61-A757-4134-8CBB-8B7208677708}" dt="2026-02-27T07:46:12.911" v="712"/>
          <ac:spMkLst>
            <pc:docMk/>
            <pc:sldMk cId="664493343" sldId="1166"/>
            <ac:spMk id="360" creationId="{487E6F40-F67B-4382-80FC-414DAFAD2F92}"/>
          </ac:spMkLst>
        </pc:spChg>
        <pc:spChg chg="mod">
          <ac:chgData name="Stalin Jacob Wilson Packia Dhas" userId="050d7d71-3621-4503-95e8-1c9a9d962492" providerId="ADAL" clId="{00722E61-A757-4134-8CBB-8B7208677708}" dt="2026-02-27T07:46:12.911" v="714"/>
          <ac:spMkLst>
            <pc:docMk/>
            <pc:sldMk cId="664493343" sldId="1166"/>
            <ac:spMk id="361" creationId="{9BA59AA2-6125-48C4-94C0-002346B47460}"/>
          </ac:spMkLst>
        </pc:spChg>
        <pc:spChg chg="mod">
          <ac:chgData name="Stalin Jacob Wilson Packia Dhas" userId="050d7d71-3621-4503-95e8-1c9a9d962492" providerId="ADAL" clId="{00722E61-A757-4134-8CBB-8B7208677708}" dt="2026-02-27T07:46:12.911" v="716"/>
          <ac:spMkLst>
            <pc:docMk/>
            <pc:sldMk cId="664493343" sldId="1166"/>
            <ac:spMk id="362" creationId="{7907FA3C-2675-41C5-B31D-8D070952E6AC}"/>
          </ac:spMkLst>
        </pc:spChg>
        <pc:spChg chg="mod">
          <ac:chgData name="Stalin Jacob Wilson Packia Dhas" userId="050d7d71-3621-4503-95e8-1c9a9d962492" providerId="ADAL" clId="{00722E61-A757-4134-8CBB-8B7208677708}" dt="2026-02-27T07:46:12.911" v="718"/>
          <ac:spMkLst>
            <pc:docMk/>
            <pc:sldMk cId="664493343" sldId="1166"/>
            <ac:spMk id="363" creationId="{4D1CD602-C395-4AF0-8D39-8235F73712A7}"/>
          </ac:spMkLst>
        </pc:spChg>
        <pc:spChg chg="mod">
          <ac:chgData name="Stalin Jacob Wilson Packia Dhas" userId="050d7d71-3621-4503-95e8-1c9a9d962492" providerId="ADAL" clId="{00722E61-A757-4134-8CBB-8B7208677708}" dt="2026-02-27T07:46:12.911" v="720"/>
          <ac:spMkLst>
            <pc:docMk/>
            <pc:sldMk cId="664493343" sldId="1166"/>
            <ac:spMk id="364" creationId="{4FBD057C-417A-45D3-B98D-FCF224E09235}"/>
          </ac:spMkLst>
        </pc:spChg>
        <pc:spChg chg="mod">
          <ac:chgData name="Stalin Jacob Wilson Packia Dhas" userId="050d7d71-3621-4503-95e8-1c9a9d962492" providerId="ADAL" clId="{00722E61-A757-4134-8CBB-8B7208677708}" dt="2026-02-27T07:46:12.911" v="722"/>
          <ac:spMkLst>
            <pc:docMk/>
            <pc:sldMk cId="664493343" sldId="1166"/>
            <ac:spMk id="365" creationId="{4F17D8CC-1337-4593-98BC-B4457883F8C4}"/>
          </ac:spMkLst>
        </pc:spChg>
        <pc:spChg chg="mod">
          <ac:chgData name="Stalin Jacob Wilson Packia Dhas" userId="050d7d71-3621-4503-95e8-1c9a9d962492" providerId="ADAL" clId="{00722E61-A757-4134-8CBB-8B7208677708}" dt="2026-02-27T07:46:12.911" v="724"/>
          <ac:spMkLst>
            <pc:docMk/>
            <pc:sldMk cId="664493343" sldId="1166"/>
            <ac:spMk id="366" creationId="{2C8A8B24-215A-4D5E-982D-3AFDA25897C3}"/>
          </ac:spMkLst>
        </pc:spChg>
        <pc:spChg chg="mod">
          <ac:chgData name="Stalin Jacob Wilson Packia Dhas" userId="050d7d71-3621-4503-95e8-1c9a9d962492" providerId="ADAL" clId="{00722E61-A757-4134-8CBB-8B7208677708}" dt="2026-02-27T07:46:12.911" v="726"/>
          <ac:spMkLst>
            <pc:docMk/>
            <pc:sldMk cId="664493343" sldId="1166"/>
            <ac:spMk id="367" creationId="{AB0EE28A-8BED-458E-89B1-E3141FA0DB63}"/>
          </ac:spMkLst>
        </pc:spChg>
        <pc:spChg chg="mod">
          <ac:chgData name="Stalin Jacob Wilson Packia Dhas" userId="050d7d71-3621-4503-95e8-1c9a9d962492" providerId="ADAL" clId="{00722E61-A757-4134-8CBB-8B7208677708}" dt="2026-02-27T07:46:12.911" v="728"/>
          <ac:spMkLst>
            <pc:docMk/>
            <pc:sldMk cId="664493343" sldId="1166"/>
            <ac:spMk id="368" creationId="{330B08B9-6756-4B18-9264-AC3991D00722}"/>
          </ac:spMkLst>
        </pc:spChg>
        <pc:spChg chg="mod">
          <ac:chgData name="Stalin Jacob Wilson Packia Dhas" userId="050d7d71-3621-4503-95e8-1c9a9d962492" providerId="ADAL" clId="{00722E61-A757-4134-8CBB-8B7208677708}" dt="2026-02-27T07:46:12.911" v="730"/>
          <ac:spMkLst>
            <pc:docMk/>
            <pc:sldMk cId="664493343" sldId="1166"/>
            <ac:spMk id="369" creationId="{CCB4BA8A-DC8F-4834-A18C-061ECF57A218}"/>
          </ac:spMkLst>
        </pc:spChg>
        <pc:spChg chg="mod">
          <ac:chgData name="Stalin Jacob Wilson Packia Dhas" userId="050d7d71-3621-4503-95e8-1c9a9d962492" providerId="ADAL" clId="{00722E61-A757-4134-8CBB-8B7208677708}" dt="2026-02-27T07:46:12.911" v="732"/>
          <ac:spMkLst>
            <pc:docMk/>
            <pc:sldMk cId="664493343" sldId="1166"/>
            <ac:spMk id="370" creationId="{1E161C39-A99B-408A-82B2-3E0FFF8123F8}"/>
          </ac:spMkLst>
        </pc:spChg>
        <pc:spChg chg="mod">
          <ac:chgData name="Stalin Jacob Wilson Packia Dhas" userId="050d7d71-3621-4503-95e8-1c9a9d962492" providerId="ADAL" clId="{00722E61-A757-4134-8CBB-8B7208677708}" dt="2026-02-27T07:46:12.919" v="734"/>
          <ac:spMkLst>
            <pc:docMk/>
            <pc:sldMk cId="664493343" sldId="1166"/>
            <ac:spMk id="371" creationId="{180FA26C-8094-450A-9FDC-C1247EA9F8D7}"/>
          </ac:spMkLst>
        </pc:spChg>
        <pc:spChg chg="mod">
          <ac:chgData name="Stalin Jacob Wilson Packia Dhas" userId="050d7d71-3621-4503-95e8-1c9a9d962492" providerId="ADAL" clId="{00722E61-A757-4134-8CBB-8B7208677708}" dt="2026-02-27T07:46:12.919" v="736"/>
          <ac:spMkLst>
            <pc:docMk/>
            <pc:sldMk cId="664493343" sldId="1166"/>
            <ac:spMk id="372" creationId="{FF12DD26-F247-4493-A5E3-C34F8C684889}"/>
          </ac:spMkLst>
        </pc:spChg>
        <pc:spChg chg="mod">
          <ac:chgData name="Stalin Jacob Wilson Packia Dhas" userId="050d7d71-3621-4503-95e8-1c9a9d962492" providerId="ADAL" clId="{00722E61-A757-4134-8CBB-8B7208677708}" dt="2026-02-27T07:46:12.919" v="738"/>
          <ac:spMkLst>
            <pc:docMk/>
            <pc:sldMk cId="664493343" sldId="1166"/>
            <ac:spMk id="373" creationId="{E9D4C33C-BA97-411F-95A8-F9A05CF3B907}"/>
          </ac:spMkLst>
        </pc:spChg>
        <pc:spChg chg="mod">
          <ac:chgData name="Stalin Jacob Wilson Packia Dhas" userId="050d7d71-3621-4503-95e8-1c9a9d962492" providerId="ADAL" clId="{00722E61-A757-4134-8CBB-8B7208677708}" dt="2026-02-27T07:46:12.919" v="740"/>
          <ac:spMkLst>
            <pc:docMk/>
            <pc:sldMk cId="664493343" sldId="1166"/>
            <ac:spMk id="374" creationId="{6026AB27-B625-4AC7-B09F-8C73AD423032}"/>
          </ac:spMkLst>
        </pc:spChg>
        <pc:spChg chg="mod">
          <ac:chgData name="Stalin Jacob Wilson Packia Dhas" userId="050d7d71-3621-4503-95e8-1c9a9d962492" providerId="ADAL" clId="{00722E61-A757-4134-8CBB-8B7208677708}" dt="2026-02-27T07:46:12.921" v="742"/>
          <ac:spMkLst>
            <pc:docMk/>
            <pc:sldMk cId="664493343" sldId="1166"/>
            <ac:spMk id="375" creationId="{BC926484-298C-4551-8A68-EBF29889C3B1}"/>
          </ac:spMkLst>
        </pc:spChg>
        <pc:spChg chg="mod">
          <ac:chgData name="Stalin Jacob Wilson Packia Dhas" userId="050d7d71-3621-4503-95e8-1c9a9d962492" providerId="ADAL" clId="{00722E61-A757-4134-8CBB-8B7208677708}" dt="2026-02-27T07:46:12.921" v="744"/>
          <ac:spMkLst>
            <pc:docMk/>
            <pc:sldMk cId="664493343" sldId="1166"/>
            <ac:spMk id="376" creationId="{330708B8-8102-446C-8B6D-226D36D606C7}"/>
          </ac:spMkLst>
        </pc:spChg>
        <pc:spChg chg="mod">
          <ac:chgData name="Stalin Jacob Wilson Packia Dhas" userId="050d7d71-3621-4503-95e8-1c9a9d962492" providerId="ADAL" clId="{00722E61-A757-4134-8CBB-8B7208677708}" dt="2026-02-27T07:46:12.921" v="746"/>
          <ac:spMkLst>
            <pc:docMk/>
            <pc:sldMk cId="664493343" sldId="1166"/>
            <ac:spMk id="377" creationId="{5522643F-F7C3-4727-B346-AA9A486DCE1C}"/>
          </ac:spMkLst>
        </pc:spChg>
        <pc:spChg chg="mod">
          <ac:chgData name="Stalin Jacob Wilson Packia Dhas" userId="050d7d71-3621-4503-95e8-1c9a9d962492" providerId="ADAL" clId="{00722E61-A757-4134-8CBB-8B7208677708}" dt="2026-02-27T07:46:12.921" v="748"/>
          <ac:spMkLst>
            <pc:docMk/>
            <pc:sldMk cId="664493343" sldId="1166"/>
            <ac:spMk id="378" creationId="{B321AABA-629C-4190-BBFD-FD4760EC918A}"/>
          </ac:spMkLst>
        </pc:spChg>
        <pc:spChg chg="mod">
          <ac:chgData name="Stalin Jacob Wilson Packia Dhas" userId="050d7d71-3621-4503-95e8-1c9a9d962492" providerId="ADAL" clId="{00722E61-A757-4134-8CBB-8B7208677708}" dt="2026-02-27T07:46:12.921" v="750"/>
          <ac:spMkLst>
            <pc:docMk/>
            <pc:sldMk cId="664493343" sldId="1166"/>
            <ac:spMk id="379" creationId="{C043822D-B327-41F8-A208-AA356F88F339}"/>
          </ac:spMkLst>
        </pc:spChg>
        <pc:spChg chg="mod">
          <ac:chgData name="Stalin Jacob Wilson Packia Dhas" userId="050d7d71-3621-4503-95e8-1c9a9d962492" providerId="ADAL" clId="{00722E61-A757-4134-8CBB-8B7208677708}" dt="2026-02-27T07:46:12.921" v="752"/>
          <ac:spMkLst>
            <pc:docMk/>
            <pc:sldMk cId="664493343" sldId="1166"/>
            <ac:spMk id="380" creationId="{AE19F722-8255-4602-8C5B-75F45371DD3A}"/>
          </ac:spMkLst>
        </pc:spChg>
        <pc:spChg chg="mod">
          <ac:chgData name="Stalin Jacob Wilson Packia Dhas" userId="050d7d71-3621-4503-95e8-1c9a9d962492" providerId="ADAL" clId="{00722E61-A757-4134-8CBB-8B7208677708}" dt="2026-02-27T07:46:12.921" v="754"/>
          <ac:spMkLst>
            <pc:docMk/>
            <pc:sldMk cId="664493343" sldId="1166"/>
            <ac:spMk id="381" creationId="{C641389B-BE0D-4682-9776-CC352E29DB18}"/>
          </ac:spMkLst>
        </pc:spChg>
        <pc:spChg chg="mod">
          <ac:chgData name="Stalin Jacob Wilson Packia Dhas" userId="050d7d71-3621-4503-95e8-1c9a9d962492" providerId="ADAL" clId="{00722E61-A757-4134-8CBB-8B7208677708}" dt="2026-02-27T07:46:12.921" v="756"/>
          <ac:spMkLst>
            <pc:docMk/>
            <pc:sldMk cId="664493343" sldId="1166"/>
            <ac:spMk id="382" creationId="{41CE2759-D248-47BF-BEA3-4C49176A55A0}"/>
          </ac:spMkLst>
        </pc:spChg>
        <pc:spChg chg="mod">
          <ac:chgData name="Stalin Jacob Wilson Packia Dhas" userId="050d7d71-3621-4503-95e8-1c9a9d962492" providerId="ADAL" clId="{00722E61-A757-4134-8CBB-8B7208677708}" dt="2026-02-27T07:46:12.921" v="758"/>
          <ac:spMkLst>
            <pc:docMk/>
            <pc:sldMk cId="664493343" sldId="1166"/>
            <ac:spMk id="383" creationId="{B67D2188-384C-4D87-90D9-846E00B7D215}"/>
          </ac:spMkLst>
        </pc:spChg>
        <pc:spChg chg="mod">
          <ac:chgData name="Stalin Jacob Wilson Packia Dhas" userId="050d7d71-3621-4503-95e8-1c9a9d962492" providerId="ADAL" clId="{00722E61-A757-4134-8CBB-8B7208677708}" dt="2026-02-27T07:46:12.921" v="760"/>
          <ac:spMkLst>
            <pc:docMk/>
            <pc:sldMk cId="664493343" sldId="1166"/>
            <ac:spMk id="384" creationId="{9E70DC24-1644-44B4-9F53-DE30B27B2D86}"/>
          </ac:spMkLst>
        </pc:spChg>
        <pc:spChg chg="mod">
          <ac:chgData name="Stalin Jacob Wilson Packia Dhas" userId="050d7d71-3621-4503-95e8-1c9a9d962492" providerId="ADAL" clId="{00722E61-A757-4134-8CBB-8B7208677708}" dt="2026-02-27T07:46:12.921" v="762"/>
          <ac:spMkLst>
            <pc:docMk/>
            <pc:sldMk cId="664493343" sldId="1166"/>
            <ac:spMk id="385" creationId="{92F2C64A-C316-4393-9E68-3B552F365C9C}"/>
          </ac:spMkLst>
        </pc:spChg>
        <pc:spChg chg="mod">
          <ac:chgData name="Stalin Jacob Wilson Packia Dhas" userId="050d7d71-3621-4503-95e8-1c9a9d962492" providerId="ADAL" clId="{00722E61-A757-4134-8CBB-8B7208677708}" dt="2026-02-27T07:46:12.921" v="764"/>
          <ac:spMkLst>
            <pc:docMk/>
            <pc:sldMk cId="664493343" sldId="1166"/>
            <ac:spMk id="386" creationId="{6ED62E67-5E87-46E7-82D6-4E77DBAB2AE2}"/>
          </ac:spMkLst>
        </pc:spChg>
        <pc:spChg chg="mod">
          <ac:chgData name="Stalin Jacob Wilson Packia Dhas" userId="050d7d71-3621-4503-95e8-1c9a9d962492" providerId="ADAL" clId="{00722E61-A757-4134-8CBB-8B7208677708}" dt="2026-02-27T07:46:12.921" v="766"/>
          <ac:spMkLst>
            <pc:docMk/>
            <pc:sldMk cId="664493343" sldId="1166"/>
            <ac:spMk id="387" creationId="{967121BF-873E-43DA-B658-C897780680EB}"/>
          </ac:spMkLst>
        </pc:spChg>
        <pc:spChg chg="mod">
          <ac:chgData name="Stalin Jacob Wilson Packia Dhas" userId="050d7d71-3621-4503-95e8-1c9a9d962492" providerId="ADAL" clId="{00722E61-A757-4134-8CBB-8B7208677708}" dt="2026-02-27T07:46:12.921" v="768"/>
          <ac:spMkLst>
            <pc:docMk/>
            <pc:sldMk cId="664493343" sldId="1166"/>
            <ac:spMk id="388" creationId="{ADEF3535-F724-449E-A05B-815300CCB3F5}"/>
          </ac:spMkLst>
        </pc:spChg>
        <pc:spChg chg="mod">
          <ac:chgData name="Stalin Jacob Wilson Packia Dhas" userId="050d7d71-3621-4503-95e8-1c9a9d962492" providerId="ADAL" clId="{00722E61-A757-4134-8CBB-8B7208677708}" dt="2026-02-27T07:46:12.921" v="770"/>
          <ac:spMkLst>
            <pc:docMk/>
            <pc:sldMk cId="664493343" sldId="1166"/>
            <ac:spMk id="389" creationId="{1633348A-6921-4187-B4D9-065AFC8FCF50}"/>
          </ac:spMkLst>
        </pc:spChg>
        <pc:spChg chg="mod">
          <ac:chgData name="Stalin Jacob Wilson Packia Dhas" userId="050d7d71-3621-4503-95e8-1c9a9d962492" providerId="ADAL" clId="{00722E61-A757-4134-8CBB-8B7208677708}" dt="2026-02-27T07:46:12.929" v="772"/>
          <ac:spMkLst>
            <pc:docMk/>
            <pc:sldMk cId="664493343" sldId="1166"/>
            <ac:spMk id="390" creationId="{826B4199-AD12-48A3-9F9F-C86D54EF56CF}"/>
          </ac:spMkLst>
        </pc:spChg>
        <pc:spChg chg="mod">
          <ac:chgData name="Stalin Jacob Wilson Packia Dhas" userId="050d7d71-3621-4503-95e8-1c9a9d962492" providerId="ADAL" clId="{00722E61-A757-4134-8CBB-8B7208677708}" dt="2026-02-27T07:46:12.929" v="774"/>
          <ac:spMkLst>
            <pc:docMk/>
            <pc:sldMk cId="664493343" sldId="1166"/>
            <ac:spMk id="391" creationId="{4D3D4137-5642-4DA7-B6B2-004E467BA8B4}"/>
          </ac:spMkLst>
        </pc:spChg>
        <pc:spChg chg="mod">
          <ac:chgData name="Stalin Jacob Wilson Packia Dhas" userId="050d7d71-3621-4503-95e8-1c9a9d962492" providerId="ADAL" clId="{00722E61-A757-4134-8CBB-8B7208677708}" dt="2026-02-27T07:46:12.929" v="776"/>
          <ac:spMkLst>
            <pc:docMk/>
            <pc:sldMk cId="664493343" sldId="1166"/>
            <ac:spMk id="392" creationId="{2BB02137-04A9-49A8-AA5A-A7BC753ED9EA}"/>
          </ac:spMkLst>
        </pc:spChg>
        <pc:spChg chg="mod">
          <ac:chgData name="Stalin Jacob Wilson Packia Dhas" userId="050d7d71-3621-4503-95e8-1c9a9d962492" providerId="ADAL" clId="{00722E61-A757-4134-8CBB-8B7208677708}" dt="2026-02-27T07:46:12.929" v="778"/>
          <ac:spMkLst>
            <pc:docMk/>
            <pc:sldMk cId="664493343" sldId="1166"/>
            <ac:spMk id="393" creationId="{7C1B14DE-048E-4555-BB8E-49DAB1A64DD0}"/>
          </ac:spMkLst>
        </pc:spChg>
        <pc:spChg chg="mod">
          <ac:chgData name="Stalin Jacob Wilson Packia Dhas" userId="050d7d71-3621-4503-95e8-1c9a9d962492" providerId="ADAL" clId="{00722E61-A757-4134-8CBB-8B7208677708}" dt="2026-02-27T07:46:12.931" v="780"/>
          <ac:spMkLst>
            <pc:docMk/>
            <pc:sldMk cId="664493343" sldId="1166"/>
            <ac:spMk id="394" creationId="{58BE70DE-DFD7-461E-AF3E-F00CACC08934}"/>
          </ac:spMkLst>
        </pc:spChg>
        <pc:spChg chg="mod">
          <ac:chgData name="Stalin Jacob Wilson Packia Dhas" userId="050d7d71-3621-4503-95e8-1c9a9d962492" providerId="ADAL" clId="{00722E61-A757-4134-8CBB-8B7208677708}" dt="2026-02-27T07:46:12.931" v="782"/>
          <ac:spMkLst>
            <pc:docMk/>
            <pc:sldMk cId="664493343" sldId="1166"/>
            <ac:spMk id="395" creationId="{9F6151B6-1A86-4411-9C72-E7172ECCA002}"/>
          </ac:spMkLst>
        </pc:spChg>
        <pc:spChg chg="mod">
          <ac:chgData name="Stalin Jacob Wilson Packia Dhas" userId="050d7d71-3621-4503-95e8-1c9a9d962492" providerId="ADAL" clId="{00722E61-A757-4134-8CBB-8B7208677708}" dt="2026-02-27T07:46:12.931" v="784"/>
          <ac:spMkLst>
            <pc:docMk/>
            <pc:sldMk cId="664493343" sldId="1166"/>
            <ac:spMk id="396" creationId="{4FE3F00B-E9B4-4809-8E5C-FA918E9DD90A}"/>
          </ac:spMkLst>
        </pc:spChg>
        <pc:spChg chg="mod">
          <ac:chgData name="Stalin Jacob Wilson Packia Dhas" userId="050d7d71-3621-4503-95e8-1c9a9d962492" providerId="ADAL" clId="{00722E61-A757-4134-8CBB-8B7208677708}" dt="2026-02-27T07:46:12.931" v="786"/>
          <ac:spMkLst>
            <pc:docMk/>
            <pc:sldMk cId="664493343" sldId="1166"/>
            <ac:spMk id="397" creationId="{A87D933C-C38E-4B50-8808-BF3135F8042B}"/>
          </ac:spMkLst>
        </pc:spChg>
        <pc:spChg chg="mod">
          <ac:chgData name="Stalin Jacob Wilson Packia Dhas" userId="050d7d71-3621-4503-95e8-1c9a9d962492" providerId="ADAL" clId="{00722E61-A757-4134-8CBB-8B7208677708}" dt="2026-02-27T07:46:12.931" v="788"/>
          <ac:spMkLst>
            <pc:docMk/>
            <pc:sldMk cId="664493343" sldId="1166"/>
            <ac:spMk id="398" creationId="{2C553A97-5737-4605-AD2F-DC79CD920CA1}"/>
          </ac:spMkLst>
        </pc:spChg>
        <pc:spChg chg="mod">
          <ac:chgData name="Stalin Jacob Wilson Packia Dhas" userId="050d7d71-3621-4503-95e8-1c9a9d962492" providerId="ADAL" clId="{00722E61-A757-4134-8CBB-8B7208677708}" dt="2026-02-27T07:46:12.931" v="790"/>
          <ac:spMkLst>
            <pc:docMk/>
            <pc:sldMk cId="664493343" sldId="1166"/>
            <ac:spMk id="399" creationId="{6FD63CB9-A18A-4E69-AFD1-DDCB45511915}"/>
          </ac:spMkLst>
        </pc:spChg>
        <pc:spChg chg="mod">
          <ac:chgData name="Stalin Jacob Wilson Packia Dhas" userId="050d7d71-3621-4503-95e8-1c9a9d962492" providerId="ADAL" clId="{00722E61-A757-4134-8CBB-8B7208677708}" dt="2026-02-27T07:46:12.931" v="792"/>
          <ac:spMkLst>
            <pc:docMk/>
            <pc:sldMk cId="664493343" sldId="1166"/>
            <ac:spMk id="400" creationId="{D1C5AD23-C8ED-4674-BBE5-A5B86C70D6D9}"/>
          </ac:spMkLst>
        </pc:spChg>
        <pc:spChg chg="mod">
          <ac:chgData name="Stalin Jacob Wilson Packia Dhas" userId="050d7d71-3621-4503-95e8-1c9a9d962492" providerId="ADAL" clId="{00722E61-A757-4134-8CBB-8B7208677708}" dt="2026-02-27T07:46:12.931" v="794"/>
          <ac:spMkLst>
            <pc:docMk/>
            <pc:sldMk cId="664493343" sldId="1166"/>
            <ac:spMk id="401" creationId="{4087772F-EBFE-4719-88F3-457A1DCF697B}"/>
          </ac:spMkLst>
        </pc:spChg>
        <pc:spChg chg="mod">
          <ac:chgData name="Stalin Jacob Wilson Packia Dhas" userId="050d7d71-3621-4503-95e8-1c9a9d962492" providerId="ADAL" clId="{00722E61-A757-4134-8CBB-8B7208677708}" dt="2026-02-27T07:46:12.931" v="796"/>
          <ac:spMkLst>
            <pc:docMk/>
            <pc:sldMk cId="664493343" sldId="1166"/>
            <ac:spMk id="402" creationId="{9F8166D0-C1ED-430C-8470-390A266E515A}"/>
          </ac:spMkLst>
        </pc:spChg>
        <pc:spChg chg="mod">
          <ac:chgData name="Stalin Jacob Wilson Packia Dhas" userId="050d7d71-3621-4503-95e8-1c9a9d962492" providerId="ADAL" clId="{00722E61-A757-4134-8CBB-8B7208677708}" dt="2026-02-27T07:46:12.931" v="798"/>
          <ac:spMkLst>
            <pc:docMk/>
            <pc:sldMk cId="664493343" sldId="1166"/>
            <ac:spMk id="403" creationId="{25DE26E5-A80B-44D5-B6D4-4E969AE3E556}"/>
          </ac:spMkLst>
        </pc:spChg>
        <pc:spChg chg="mod">
          <ac:chgData name="Stalin Jacob Wilson Packia Dhas" userId="050d7d71-3621-4503-95e8-1c9a9d962492" providerId="ADAL" clId="{00722E61-A757-4134-8CBB-8B7208677708}" dt="2026-02-27T07:46:12.931" v="800"/>
          <ac:spMkLst>
            <pc:docMk/>
            <pc:sldMk cId="664493343" sldId="1166"/>
            <ac:spMk id="404" creationId="{D53D062C-945C-4C11-9847-ED33CED23C37}"/>
          </ac:spMkLst>
        </pc:spChg>
        <pc:spChg chg="mod">
          <ac:chgData name="Stalin Jacob Wilson Packia Dhas" userId="050d7d71-3621-4503-95e8-1c9a9d962492" providerId="ADAL" clId="{00722E61-A757-4134-8CBB-8B7208677708}" dt="2026-02-27T07:46:12.931" v="802"/>
          <ac:spMkLst>
            <pc:docMk/>
            <pc:sldMk cId="664493343" sldId="1166"/>
            <ac:spMk id="405" creationId="{224BCBE5-A372-4929-B038-F0AC9D092F41}"/>
          </ac:spMkLst>
        </pc:spChg>
        <pc:spChg chg="mod">
          <ac:chgData name="Stalin Jacob Wilson Packia Dhas" userId="050d7d71-3621-4503-95e8-1c9a9d962492" providerId="ADAL" clId="{00722E61-A757-4134-8CBB-8B7208677708}" dt="2026-02-27T07:46:12.931" v="804"/>
          <ac:spMkLst>
            <pc:docMk/>
            <pc:sldMk cId="664493343" sldId="1166"/>
            <ac:spMk id="406" creationId="{14965B98-D681-4A34-91CD-7CE12FA7BFED}"/>
          </ac:spMkLst>
        </pc:spChg>
        <pc:spChg chg="mod">
          <ac:chgData name="Stalin Jacob Wilson Packia Dhas" userId="050d7d71-3621-4503-95e8-1c9a9d962492" providerId="ADAL" clId="{00722E61-A757-4134-8CBB-8B7208677708}" dt="2026-02-27T07:46:12.931" v="806"/>
          <ac:spMkLst>
            <pc:docMk/>
            <pc:sldMk cId="664493343" sldId="1166"/>
            <ac:spMk id="407" creationId="{BF03252E-8AC1-4D4A-8AD7-6A2F85631B65}"/>
          </ac:spMkLst>
        </pc:spChg>
        <pc:spChg chg="mod">
          <ac:chgData name="Stalin Jacob Wilson Packia Dhas" userId="050d7d71-3621-4503-95e8-1c9a9d962492" providerId="ADAL" clId="{00722E61-A757-4134-8CBB-8B7208677708}" dt="2026-02-27T07:46:12.931" v="808"/>
          <ac:spMkLst>
            <pc:docMk/>
            <pc:sldMk cId="664493343" sldId="1166"/>
            <ac:spMk id="408" creationId="{E8FF1212-076F-460E-8212-1C0F1353145A}"/>
          </ac:spMkLst>
        </pc:spChg>
        <pc:spChg chg="mod">
          <ac:chgData name="Stalin Jacob Wilson Packia Dhas" userId="050d7d71-3621-4503-95e8-1c9a9d962492" providerId="ADAL" clId="{00722E61-A757-4134-8CBB-8B7208677708}" dt="2026-02-27T07:46:12.940" v="810"/>
          <ac:spMkLst>
            <pc:docMk/>
            <pc:sldMk cId="664493343" sldId="1166"/>
            <ac:spMk id="409" creationId="{6DBC248C-C30D-4F38-8369-BB2641B31E4D}"/>
          </ac:spMkLst>
        </pc:spChg>
        <pc:spChg chg="mod">
          <ac:chgData name="Stalin Jacob Wilson Packia Dhas" userId="050d7d71-3621-4503-95e8-1c9a9d962492" providerId="ADAL" clId="{00722E61-A757-4134-8CBB-8B7208677708}" dt="2026-02-27T07:46:12.940" v="812"/>
          <ac:spMkLst>
            <pc:docMk/>
            <pc:sldMk cId="664493343" sldId="1166"/>
            <ac:spMk id="410" creationId="{A3F25DB5-7EB9-4C75-A9A6-470B9E3D627B}"/>
          </ac:spMkLst>
        </pc:spChg>
        <pc:spChg chg="mod">
          <ac:chgData name="Stalin Jacob Wilson Packia Dhas" userId="050d7d71-3621-4503-95e8-1c9a9d962492" providerId="ADAL" clId="{00722E61-A757-4134-8CBB-8B7208677708}" dt="2026-02-27T07:46:12.940" v="814"/>
          <ac:spMkLst>
            <pc:docMk/>
            <pc:sldMk cId="664493343" sldId="1166"/>
            <ac:spMk id="411" creationId="{4F78E668-93C1-4443-9AA2-759D36615AAD}"/>
          </ac:spMkLst>
        </pc:spChg>
        <pc:spChg chg="mod">
          <ac:chgData name="Stalin Jacob Wilson Packia Dhas" userId="050d7d71-3621-4503-95e8-1c9a9d962492" providerId="ADAL" clId="{00722E61-A757-4134-8CBB-8B7208677708}" dt="2026-02-27T07:46:12.940" v="816"/>
          <ac:spMkLst>
            <pc:docMk/>
            <pc:sldMk cId="664493343" sldId="1166"/>
            <ac:spMk id="412" creationId="{1BE43A5C-1A9E-4449-9D93-4077E0CD2648}"/>
          </ac:spMkLst>
        </pc:spChg>
        <pc:spChg chg="mod">
          <ac:chgData name="Stalin Jacob Wilson Packia Dhas" userId="050d7d71-3621-4503-95e8-1c9a9d962492" providerId="ADAL" clId="{00722E61-A757-4134-8CBB-8B7208677708}" dt="2026-02-27T07:46:12.942" v="818"/>
          <ac:spMkLst>
            <pc:docMk/>
            <pc:sldMk cId="664493343" sldId="1166"/>
            <ac:spMk id="413" creationId="{69FAA662-F873-41BF-8C95-E809CE5C0421}"/>
          </ac:spMkLst>
        </pc:spChg>
        <pc:spChg chg="mod">
          <ac:chgData name="Stalin Jacob Wilson Packia Dhas" userId="050d7d71-3621-4503-95e8-1c9a9d962492" providerId="ADAL" clId="{00722E61-A757-4134-8CBB-8B7208677708}" dt="2026-02-27T07:46:12.942" v="820"/>
          <ac:spMkLst>
            <pc:docMk/>
            <pc:sldMk cId="664493343" sldId="1166"/>
            <ac:spMk id="414" creationId="{2CF01A58-D1A2-4ADC-AC20-312B9267DCD3}"/>
          </ac:spMkLst>
        </pc:spChg>
        <pc:spChg chg="mod">
          <ac:chgData name="Stalin Jacob Wilson Packia Dhas" userId="050d7d71-3621-4503-95e8-1c9a9d962492" providerId="ADAL" clId="{00722E61-A757-4134-8CBB-8B7208677708}" dt="2026-02-27T07:46:12.942" v="822"/>
          <ac:spMkLst>
            <pc:docMk/>
            <pc:sldMk cId="664493343" sldId="1166"/>
            <ac:spMk id="415" creationId="{F9158D7E-7297-46D4-A9E9-8D4633BF1E5A}"/>
          </ac:spMkLst>
        </pc:spChg>
        <pc:spChg chg="mod">
          <ac:chgData name="Stalin Jacob Wilson Packia Dhas" userId="050d7d71-3621-4503-95e8-1c9a9d962492" providerId="ADAL" clId="{00722E61-A757-4134-8CBB-8B7208677708}" dt="2026-02-27T07:46:12.942" v="824"/>
          <ac:spMkLst>
            <pc:docMk/>
            <pc:sldMk cId="664493343" sldId="1166"/>
            <ac:spMk id="416" creationId="{5FBA8D25-85A6-4D0F-A61F-69661E90D963}"/>
          </ac:spMkLst>
        </pc:spChg>
        <pc:spChg chg="mod">
          <ac:chgData name="Stalin Jacob Wilson Packia Dhas" userId="050d7d71-3621-4503-95e8-1c9a9d962492" providerId="ADAL" clId="{00722E61-A757-4134-8CBB-8B7208677708}" dt="2026-02-27T07:46:12.942" v="826"/>
          <ac:spMkLst>
            <pc:docMk/>
            <pc:sldMk cId="664493343" sldId="1166"/>
            <ac:spMk id="417" creationId="{3747D546-2D81-4264-85FF-231CC9CA742C}"/>
          </ac:spMkLst>
        </pc:spChg>
        <pc:spChg chg="mod">
          <ac:chgData name="Stalin Jacob Wilson Packia Dhas" userId="050d7d71-3621-4503-95e8-1c9a9d962492" providerId="ADAL" clId="{00722E61-A757-4134-8CBB-8B7208677708}" dt="2026-02-27T07:46:12.942" v="828"/>
          <ac:spMkLst>
            <pc:docMk/>
            <pc:sldMk cId="664493343" sldId="1166"/>
            <ac:spMk id="418" creationId="{0D5DB52E-75C6-4C69-BB57-AAB2955D3965}"/>
          </ac:spMkLst>
        </pc:spChg>
        <pc:spChg chg="mod">
          <ac:chgData name="Stalin Jacob Wilson Packia Dhas" userId="050d7d71-3621-4503-95e8-1c9a9d962492" providerId="ADAL" clId="{00722E61-A757-4134-8CBB-8B7208677708}" dt="2026-02-27T07:46:12.942" v="830"/>
          <ac:spMkLst>
            <pc:docMk/>
            <pc:sldMk cId="664493343" sldId="1166"/>
            <ac:spMk id="419" creationId="{8B187627-1B0A-498B-98EA-A499E8698FBB}"/>
          </ac:spMkLst>
        </pc:spChg>
        <pc:spChg chg="mod">
          <ac:chgData name="Stalin Jacob Wilson Packia Dhas" userId="050d7d71-3621-4503-95e8-1c9a9d962492" providerId="ADAL" clId="{00722E61-A757-4134-8CBB-8B7208677708}" dt="2026-02-27T07:46:12.942" v="832"/>
          <ac:spMkLst>
            <pc:docMk/>
            <pc:sldMk cId="664493343" sldId="1166"/>
            <ac:spMk id="420" creationId="{A167850F-D9E8-4188-8207-59622EA13769}"/>
          </ac:spMkLst>
        </pc:spChg>
        <pc:spChg chg="mod">
          <ac:chgData name="Stalin Jacob Wilson Packia Dhas" userId="050d7d71-3621-4503-95e8-1c9a9d962492" providerId="ADAL" clId="{00722E61-A757-4134-8CBB-8B7208677708}" dt="2026-02-27T07:46:12.942" v="834"/>
          <ac:spMkLst>
            <pc:docMk/>
            <pc:sldMk cId="664493343" sldId="1166"/>
            <ac:spMk id="421" creationId="{A4111927-C887-48E3-82EC-DFB9C6F93656}"/>
          </ac:spMkLst>
        </pc:spChg>
        <pc:spChg chg="mod">
          <ac:chgData name="Stalin Jacob Wilson Packia Dhas" userId="050d7d71-3621-4503-95e8-1c9a9d962492" providerId="ADAL" clId="{00722E61-A757-4134-8CBB-8B7208677708}" dt="2026-02-27T07:46:12.942" v="836"/>
          <ac:spMkLst>
            <pc:docMk/>
            <pc:sldMk cId="664493343" sldId="1166"/>
            <ac:spMk id="422" creationId="{16783D3B-F960-4DB2-82CB-BF34762E06CE}"/>
          </ac:spMkLst>
        </pc:spChg>
        <pc:spChg chg="mod">
          <ac:chgData name="Stalin Jacob Wilson Packia Dhas" userId="050d7d71-3621-4503-95e8-1c9a9d962492" providerId="ADAL" clId="{00722E61-A757-4134-8CBB-8B7208677708}" dt="2026-02-27T07:46:12.942" v="838"/>
          <ac:spMkLst>
            <pc:docMk/>
            <pc:sldMk cId="664493343" sldId="1166"/>
            <ac:spMk id="423" creationId="{24FB910C-9304-468E-8D10-A403C76A75E5}"/>
          </ac:spMkLst>
        </pc:spChg>
        <pc:spChg chg="mod">
          <ac:chgData name="Stalin Jacob Wilson Packia Dhas" userId="050d7d71-3621-4503-95e8-1c9a9d962492" providerId="ADAL" clId="{00722E61-A757-4134-8CBB-8B7208677708}" dt="2026-02-27T07:46:12.942" v="840"/>
          <ac:spMkLst>
            <pc:docMk/>
            <pc:sldMk cId="664493343" sldId="1166"/>
            <ac:spMk id="424" creationId="{E747C415-4A83-4305-BA21-2B7E2F0666C5}"/>
          </ac:spMkLst>
        </pc:spChg>
        <pc:spChg chg="mod">
          <ac:chgData name="Stalin Jacob Wilson Packia Dhas" userId="050d7d71-3621-4503-95e8-1c9a9d962492" providerId="ADAL" clId="{00722E61-A757-4134-8CBB-8B7208677708}" dt="2026-02-27T07:46:12.942" v="842"/>
          <ac:spMkLst>
            <pc:docMk/>
            <pc:sldMk cId="664493343" sldId="1166"/>
            <ac:spMk id="425" creationId="{EEED0883-AC4C-4A80-837B-479BCBD4DD39}"/>
          </ac:spMkLst>
        </pc:spChg>
        <pc:spChg chg="mod">
          <ac:chgData name="Stalin Jacob Wilson Packia Dhas" userId="050d7d71-3621-4503-95e8-1c9a9d962492" providerId="ADAL" clId="{00722E61-A757-4134-8CBB-8B7208677708}" dt="2026-02-27T07:46:12.942" v="844"/>
          <ac:spMkLst>
            <pc:docMk/>
            <pc:sldMk cId="664493343" sldId="1166"/>
            <ac:spMk id="426" creationId="{868EA653-85D2-402E-9125-00B84C64C727}"/>
          </ac:spMkLst>
        </pc:spChg>
        <pc:spChg chg="mod">
          <ac:chgData name="Stalin Jacob Wilson Packia Dhas" userId="050d7d71-3621-4503-95e8-1c9a9d962492" providerId="ADAL" clId="{00722E61-A757-4134-8CBB-8B7208677708}" dt="2026-02-27T07:46:12.942" v="846"/>
          <ac:spMkLst>
            <pc:docMk/>
            <pc:sldMk cId="664493343" sldId="1166"/>
            <ac:spMk id="427" creationId="{94B56375-C341-45FA-9A48-902E7160F2CD}"/>
          </ac:spMkLst>
        </pc:spChg>
        <pc:spChg chg="mod">
          <ac:chgData name="Stalin Jacob Wilson Packia Dhas" userId="050d7d71-3621-4503-95e8-1c9a9d962492" providerId="ADAL" clId="{00722E61-A757-4134-8CBB-8B7208677708}" dt="2026-02-27T07:46:12.950" v="848"/>
          <ac:spMkLst>
            <pc:docMk/>
            <pc:sldMk cId="664493343" sldId="1166"/>
            <ac:spMk id="428" creationId="{2D6D2D0D-B151-49BC-B34B-5CBB319A551B}"/>
          </ac:spMkLst>
        </pc:spChg>
        <pc:spChg chg="mod">
          <ac:chgData name="Stalin Jacob Wilson Packia Dhas" userId="050d7d71-3621-4503-95e8-1c9a9d962492" providerId="ADAL" clId="{00722E61-A757-4134-8CBB-8B7208677708}" dt="2026-02-27T07:46:12.950" v="850"/>
          <ac:spMkLst>
            <pc:docMk/>
            <pc:sldMk cId="664493343" sldId="1166"/>
            <ac:spMk id="429" creationId="{223F7560-5D99-42E4-965C-7DBB29FBD247}"/>
          </ac:spMkLst>
        </pc:spChg>
        <pc:spChg chg="mod">
          <ac:chgData name="Stalin Jacob Wilson Packia Dhas" userId="050d7d71-3621-4503-95e8-1c9a9d962492" providerId="ADAL" clId="{00722E61-A757-4134-8CBB-8B7208677708}" dt="2026-02-27T07:46:12.950" v="852"/>
          <ac:spMkLst>
            <pc:docMk/>
            <pc:sldMk cId="664493343" sldId="1166"/>
            <ac:spMk id="430" creationId="{F1A4D796-1F02-43F4-A147-9DC692293061}"/>
          </ac:spMkLst>
        </pc:spChg>
        <pc:spChg chg="mod">
          <ac:chgData name="Stalin Jacob Wilson Packia Dhas" userId="050d7d71-3621-4503-95e8-1c9a9d962492" providerId="ADAL" clId="{00722E61-A757-4134-8CBB-8B7208677708}" dt="2026-02-27T07:46:12.950" v="854"/>
          <ac:spMkLst>
            <pc:docMk/>
            <pc:sldMk cId="664493343" sldId="1166"/>
            <ac:spMk id="431" creationId="{00A9EF78-7638-474C-B308-1035D51CA757}"/>
          </ac:spMkLst>
        </pc:spChg>
        <pc:spChg chg="mod">
          <ac:chgData name="Stalin Jacob Wilson Packia Dhas" userId="050d7d71-3621-4503-95e8-1c9a9d962492" providerId="ADAL" clId="{00722E61-A757-4134-8CBB-8B7208677708}" dt="2026-02-27T07:46:12.952" v="856"/>
          <ac:spMkLst>
            <pc:docMk/>
            <pc:sldMk cId="664493343" sldId="1166"/>
            <ac:spMk id="432" creationId="{6FB60900-DA38-44E8-B7D9-987615B68183}"/>
          </ac:spMkLst>
        </pc:spChg>
        <pc:spChg chg="mod">
          <ac:chgData name="Stalin Jacob Wilson Packia Dhas" userId="050d7d71-3621-4503-95e8-1c9a9d962492" providerId="ADAL" clId="{00722E61-A757-4134-8CBB-8B7208677708}" dt="2026-02-27T07:46:12.952" v="858"/>
          <ac:spMkLst>
            <pc:docMk/>
            <pc:sldMk cId="664493343" sldId="1166"/>
            <ac:spMk id="433" creationId="{9C67FF7B-4C26-4EF7-8C2E-4FD8B426994C}"/>
          </ac:spMkLst>
        </pc:spChg>
        <pc:spChg chg="mod">
          <ac:chgData name="Stalin Jacob Wilson Packia Dhas" userId="050d7d71-3621-4503-95e8-1c9a9d962492" providerId="ADAL" clId="{00722E61-A757-4134-8CBB-8B7208677708}" dt="2026-02-27T07:46:12.952" v="860"/>
          <ac:spMkLst>
            <pc:docMk/>
            <pc:sldMk cId="664493343" sldId="1166"/>
            <ac:spMk id="434" creationId="{6BE8E52C-A63C-4A2F-98E8-1487D5F27FE0}"/>
          </ac:spMkLst>
        </pc:spChg>
        <pc:spChg chg="mod">
          <ac:chgData name="Stalin Jacob Wilson Packia Dhas" userId="050d7d71-3621-4503-95e8-1c9a9d962492" providerId="ADAL" clId="{00722E61-A757-4134-8CBB-8B7208677708}" dt="2026-02-27T07:46:12.952" v="862"/>
          <ac:spMkLst>
            <pc:docMk/>
            <pc:sldMk cId="664493343" sldId="1166"/>
            <ac:spMk id="435" creationId="{9C2C3B67-2C93-4155-98DD-B17FC46CC2FC}"/>
          </ac:spMkLst>
        </pc:spChg>
        <pc:spChg chg="mod">
          <ac:chgData name="Stalin Jacob Wilson Packia Dhas" userId="050d7d71-3621-4503-95e8-1c9a9d962492" providerId="ADAL" clId="{00722E61-A757-4134-8CBB-8B7208677708}" dt="2026-02-27T07:46:12.952" v="864"/>
          <ac:spMkLst>
            <pc:docMk/>
            <pc:sldMk cId="664493343" sldId="1166"/>
            <ac:spMk id="436" creationId="{C03F6E52-87C1-450E-B841-612C613BCBBB}"/>
          </ac:spMkLst>
        </pc:spChg>
        <pc:spChg chg="mod">
          <ac:chgData name="Stalin Jacob Wilson Packia Dhas" userId="050d7d71-3621-4503-95e8-1c9a9d962492" providerId="ADAL" clId="{00722E61-A757-4134-8CBB-8B7208677708}" dt="2026-02-27T07:46:12.952" v="866"/>
          <ac:spMkLst>
            <pc:docMk/>
            <pc:sldMk cId="664493343" sldId="1166"/>
            <ac:spMk id="437" creationId="{2EDD2B71-7FC3-404A-B1F6-847C12360296}"/>
          </ac:spMkLst>
        </pc:spChg>
        <pc:spChg chg="mod">
          <ac:chgData name="Stalin Jacob Wilson Packia Dhas" userId="050d7d71-3621-4503-95e8-1c9a9d962492" providerId="ADAL" clId="{00722E61-A757-4134-8CBB-8B7208677708}" dt="2026-02-27T07:46:12.952" v="868"/>
          <ac:spMkLst>
            <pc:docMk/>
            <pc:sldMk cId="664493343" sldId="1166"/>
            <ac:spMk id="438" creationId="{44A07590-27B9-41F7-8AF7-3EBD77C13BCA}"/>
          </ac:spMkLst>
        </pc:spChg>
        <pc:spChg chg="mod">
          <ac:chgData name="Stalin Jacob Wilson Packia Dhas" userId="050d7d71-3621-4503-95e8-1c9a9d962492" providerId="ADAL" clId="{00722E61-A757-4134-8CBB-8B7208677708}" dt="2026-02-27T07:46:12.952" v="870"/>
          <ac:spMkLst>
            <pc:docMk/>
            <pc:sldMk cId="664493343" sldId="1166"/>
            <ac:spMk id="439" creationId="{1868C13A-FF14-495E-B823-0A5CFE0B4C1D}"/>
          </ac:spMkLst>
        </pc:spChg>
        <pc:spChg chg="mod">
          <ac:chgData name="Stalin Jacob Wilson Packia Dhas" userId="050d7d71-3621-4503-95e8-1c9a9d962492" providerId="ADAL" clId="{00722E61-A757-4134-8CBB-8B7208677708}" dt="2026-02-27T07:46:12.952" v="872"/>
          <ac:spMkLst>
            <pc:docMk/>
            <pc:sldMk cId="664493343" sldId="1166"/>
            <ac:spMk id="440" creationId="{2F4D4541-F70A-4373-AA1B-7D52202C8DEA}"/>
          </ac:spMkLst>
        </pc:spChg>
        <pc:spChg chg="mod">
          <ac:chgData name="Stalin Jacob Wilson Packia Dhas" userId="050d7d71-3621-4503-95e8-1c9a9d962492" providerId="ADAL" clId="{00722E61-A757-4134-8CBB-8B7208677708}" dt="2026-02-27T07:46:12.952" v="874"/>
          <ac:spMkLst>
            <pc:docMk/>
            <pc:sldMk cId="664493343" sldId="1166"/>
            <ac:spMk id="441" creationId="{F6696C3C-7DDF-4151-9F6D-912CD2898DC9}"/>
          </ac:spMkLst>
        </pc:spChg>
        <pc:spChg chg="mod">
          <ac:chgData name="Stalin Jacob Wilson Packia Dhas" userId="050d7d71-3621-4503-95e8-1c9a9d962492" providerId="ADAL" clId="{00722E61-A757-4134-8CBB-8B7208677708}" dt="2026-02-27T07:46:12.952" v="876"/>
          <ac:spMkLst>
            <pc:docMk/>
            <pc:sldMk cId="664493343" sldId="1166"/>
            <ac:spMk id="442" creationId="{5D282269-60CB-464B-B735-BB717EBD3426}"/>
          </ac:spMkLst>
        </pc:spChg>
        <pc:spChg chg="mod">
          <ac:chgData name="Stalin Jacob Wilson Packia Dhas" userId="050d7d71-3621-4503-95e8-1c9a9d962492" providerId="ADAL" clId="{00722E61-A757-4134-8CBB-8B7208677708}" dt="2026-02-27T07:46:12.952" v="878"/>
          <ac:spMkLst>
            <pc:docMk/>
            <pc:sldMk cId="664493343" sldId="1166"/>
            <ac:spMk id="443" creationId="{FB34D3E3-CBCF-489D-A4FA-D3C962684176}"/>
          </ac:spMkLst>
        </pc:spChg>
        <pc:spChg chg="mod">
          <ac:chgData name="Stalin Jacob Wilson Packia Dhas" userId="050d7d71-3621-4503-95e8-1c9a9d962492" providerId="ADAL" clId="{00722E61-A757-4134-8CBB-8B7208677708}" dt="2026-02-27T07:46:12.952" v="880"/>
          <ac:spMkLst>
            <pc:docMk/>
            <pc:sldMk cId="664493343" sldId="1166"/>
            <ac:spMk id="444" creationId="{CA3E6FB3-1811-46B3-96BD-15C86E8EA36A}"/>
          </ac:spMkLst>
        </pc:spChg>
        <pc:spChg chg="mod">
          <ac:chgData name="Stalin Jacob Wilson Packia Dhas" userId="050d7d71-3621-4503-95e8-1c9a9d962492" providerId="ADAL" clId="{00722E61-A757-4134-8CBB-8B7208677708}" dt="2026-02-27T07:46:12.952" v="882"/>
          <ac:spMkLst>
            <pc:docMk/>
            <pc:sldMk cId="664493343" sldId="1166"/>
            <ac:spMk id="445" creationId="{ADEEDB71-B486-4B33-9C0D-46192695C14A}"/>
          </ac:spMkLst>
        </pc:spChg>
        <pc:spChg chg="mod">
          <ac:chgData name="Stalin Jacob Wilson Packia Dhas" userId="050d7d71-3621-4503-95e8-1c9a9d962492" providerId="ADAL" clId="{00722E61-A757-4134-8CBB-8B7208677708}" dt="2026-02-27T07:46:12.961" v="884"/>
          <ac:spMkLst>
            <pc:docMk/>
            <pc:sldMk cId="664493343" sldId="1166"/>
            <ac:spMk id="446" creationId="{B74DC68A-6C49-403E-AA68-712F929C1CA3}"/>
          </ac:spMkLst>
        </pc:spChg>
        <pc:spChg chg="mod">
          <ac:chgData name="Stalin Jacob Wilson Packia Dhas" userId="050d7d71-3621-4503-95e8-1c9a9d962492" providerId="ADAL" clId="{00722E61-A757-4134-8CBB-8B7208677708}" dt="2026-02-27T07:46:12.961" v="886"/>
          <ac:spMkLst>
            <pc:docMk/>
            <pc:sldMk cId="664493343" sldId="1166"/>
            <ac:spMk id="447" creationId="{8B5FBDED-86BD-4B8C-A4CC-08F5290E76B1}"/>
          </ac:spMkLst>
        </pc:spChg>
        <pc:spChg chg="mod">
          <ac:chgData name="Stalin Jacob Wilson Packia Dhas" userId="050d7d71-3621-4503-95e8-1c9a9d962492" providerId="ADAL" clId="{00722E61-A757-4134-8CBB-8B7208677708}" dt="2026-02-27T07:46:12.961" v="888"/>
          <ac:spMkLst>
            <pc:docMk/>
            <pc:sldMk cId="664493343" sldId="1166"/>
            <ac:spMk id="448" creationId="{8DF80E5F-3EE7-4FCE-8F93-8CE907AB4E9F}"/>
          </ac:spMkLst>
        </pc:spChg>
        <pc:spChg chg="mod">
          <ac:chgData name="Stalin Jacob Wilson Packia Dhas" userId="050d7d71-3621-4503-95e8-1c9a9d962492" providerId="ADAL" clId="{00722E61-A757-4134-8CBB-8B7208677708}" dt="2026-02-27T07:46:12.961" v="890"/>
          <ac:spMkLst>
            <pc:docMk/>
            <pc:sldMk cId="664493343" sldId="1166"/>
            <ac:spMk id="449" creationId="{54B12B61-0396-428A-B8F8-C3E454588457}"/>
          </ac:spMkLst>
        </pc:spChg>
        <pc:spChg chg="mod">
          <ac:chgData name="Stalin Jacob Wilson Packia Dhas" userId="050d7d71-3621-4503-95e8-1c9a9d962492" providerId="ADAL" clId="{00722E61-A757-4134-8CBB-8B7208677708}" dt="2026-02-27T07:46:12.963" v="892"/>
          <ac:spMkLst>
            <pc:docMk/>
            <pc:sldMk cId="664493343" sldId="1166"/>
            <ac:spMk id="450" creationId="{4D34DCB6-CDF1-407F-B26A-57B75460849D}"/>
          </ac:spMkLst>
        </pc:spChg>
        <pc:spChg chg="mod">
          <ac:chgData name="Stalin Jacob Wilson Packia Dhas" userId="050d7d71-3621-4503-95e8-1c9a9d962492" providerId="ADAL" clId="{00722E61-A757-4134-8CBB-8B7208677708}" dt="2026-02-27T07:46:12.963" v="894"/>
          <ac:spMkLst>
            <pc:docMk/>
            <pc:sldMk cId="664493343" sldId="1166"/>
            <ac:spMk id="451" creationId="{CB141318-9425-466C-8D99-7D3406616E8C}"/>
          </ac:spMkLst>
        </pc:spChg>
        <pc:spChg chg="mod">
          <ac:chgData name="Stalin Jacob Wilson Packia Dhas" userId="050d7d71-3621-4503-95e8-1c9a9d962492" providerId="ADAL" clId="{00722E61-A757-4134-8CBB-8B7208677708}" dt="2026-02-27T07:46:12.963" v="896"/>
          <ac:spMkLst>
            <pc:docMk/>
            <pc:sldMk cId="664493343" sldId="1166"/>
            <ac:spMk id="452" creationId="{E6933ECC-79EA-45AC-A164-48762EFCEBAB}"/>
          </ac:spMkLst>
        </pc:spChg>
        <pc:spChg chg="mod">
          <ac:chgData name="Stalin Jacob Wilson Packia Dhas" userId="050d7d71-3621-4503-95e8-1c9a9d962492" providerId="ADAL" clId="{00722E61-A757-4134-8CBB-8B7208677708}" dt="2026-02-27T07:46:12.963" v="898"/>
          <ac:spMkLst>
            <pc:docMk/>
            <pc:sldMk cId="664493343" sldId="1166"/>
            <ac:spMk id="453" creationId="{1994794A-4615-4B0E-84AB-32639A6FA7B9}"/>
          </ac:spMkLst>
        </pc:spChg>
        <pc:spChg chg="mod">
          <ac:chgData name="Stalin Jacob Wilson Packia Dhas" userId="050d7d71-3621-4503-95e8-1c9a9d962492" providerId="ADAL" clId="{00722E61-A757-4134-8CBB-8B7208677708}" dt="2026-02-27T07:46:12.963" v="900"/>
          <ac:spMkLst>
            <pc:docMk/>
            <pc:sldMk cId="664493343" sldId="1166"/>
            <ac:spMk id="454" creationId="{E52217EC-BA21-4DDE-BE83-7721E2043482}"/>
          </ac:spMkLst>
        </pc:spChg>
        <pc:spChg chg="mod">
          <ac:chgData name="Stalin Jacob Wilson Packia Dhas" userId="050d7d71-3621-4503-95e8-1c9a9d962492" providerId="ADAL" clId="{00722E61-A757-4134-8CBB-8B7208677708}" dt="2026-02-27T07:46:12.963" v="902"/>
          <ac:spMkLst>
            <pc:docMk/>
            <pc:sldMk cId="664493343" sldId="1166"/>
            <ac:spMk id="455" creationId="{F696BFCC-6D87-43F8-8A65-D7BD3EB83285}"/>
          </ac:spMkLst>
        </pc:spChg>
        <pc:spChg chg="mod">
          <ac:chgData name="Stalin Jacob Wilson Packia Dhas" userId="050d7d71-3621-4503-95e8-1c9a9d962492" providerId="ADAL" clId="{00722E61-A757-4134-8CBB-8B7208677708}" dt="2026-02-27T07:46:12.963" v="904"/>
          <ac:spMkLst>
            <pc:docMk/>
            <pc:sldMk cId="664493343" sldId="1166"/>
            <ac:spMk id="456" creationId="{675AB578-3EA5-47F2-B8E3-1326268F383F}"/>
          </ac:spMkLst>
        </pc:spChg>
        <pc:spChg chg="mod">
          <ac:chgData name="Stalin Jacob Wilson Packia Dhas" userId="050d7d71-3621-4503-95e8-1c9a9d962492" providerId="ADAL" clId="{00722E61-A757-4134-8CBB-8B7208677708}" dt="2026-02-27T07:46:12.963" v="906"/>
          <ac:spMkLst>
            <pc:docMk/>
            <pc:sldMk cId="664493343" sldId="1166"/>
            <ac:spMk id="457" creationId="{8A4EB9D6-38B6-424F-9085-FBCF22946E5A}"/>
          </ac:spMkLst>
        </pc:spChg>
        <pc:spChg chg="mod">
          <ac:chgData name="Stalin Jacob Wilson Packia Dhas" userId="050d7d71-3621-4503-95e8-1c9a9d962492" providerId="ADAL" clId="{00722E61-A757-4134-8CBB-8B7208677708}" dt="2026-02-27T07:46:12.963" v="908"/>
          <ac:spMkLst>
            <pc:docMk/>
            <pc:sldMk cId="664493343" sldId="1166"/>
            <ac:spMk id="458" creationId="{311D9C3B-8363-4AC6-A73C-749CB03F19DA}"/>
          </ac:spMkLst>
        </pc:spChg>
        <pc:spChg chg="mod">
          <ac:chgData name="Stalin Jacob Wilson Packia Dhas" userId="050d7d71-3621-4503-95e8-1c9a9d962492" providerId="ADAL" clId="{00722E61-A757-4134-8CBB-8B7208677708}" dt="2026-02-27T07:46:12.963" v="910"/>
          <ac:spMkLst>
            <pc:docMk/>
            <pc:sldMk cId="664493343" sldId="1166"/>
            <ac:spMk id="459" creationId="{54558E1F-566F-4AE9-86F9-CC8479C4FA1B}"/>
          </ac:spMkLst>
        </pc:spChg>
        <pc:spChg chg="mod">
          <ac:chgData name="Stalin Jacob Wilson Packia Dhas" userId="050d7d71-3621-4503-95e8-1c9a9d962492" providerId="ADAL" clId="{00722E61-A757-4134-8CBB-8B7208677708}" dt="2026-02-27T07:46:12.963" v="912"/>
          <ac:spMkLst>
            <pc:docMk/>
            <pc:sldMk cId="664493343" sldId="1166"/>
            <ac:spMk id="460" creationId="{FB5E5230-089E-4197-9FF1-51E8A7EA4A99}"/>
          </ac:spMkLst>
        </pc:spChg>
        <pc:spChg chg="mod">
          <ac:chgData name="Stalin Jacob Wilson Packia Dhas" userId="050d7d71-3621-4503-95e8-1c9a9d962492" providerId="ADAL" clId="{00722E61-A757-4134-8CBB-8B7208677708}" dt="2026-02-27T07:46:12.963" v="914"/>
          <ac:spMkLst>
            <pc:docMk/>
            <pc:sldMk cId="664493343" sldId="1166"/>
            <ac:spMk id="461" creationId="{CE3DAC5B-F7CD-4BF9-8819-E00D31D2EB02}"/>
          </ac:spMkLst>
        </pc:spChg>
        <pc:spChg chg="mod">
          <ac:chgData name="Stalin Jacob Wilson Packia Dhas" userId="050d7d71-3621-4503-95e8-1c9a9d962492" providerId="ADAL" clId="{00722E61-A757-4134-8CBB-8B7208677708}" dt="2026-02-27T07:46:12.963" v="916"/>
          <ac:spMkLst>
            <pc:docMk/>
            <pc:sldMk cId="664493343" sldId="1166"/>
            <ac:spMk id="462" creationId="{33934F5C-5A58-452A-98B7-D4CFDE4AE4CC}"/>
          </ac:spMkLst>
        </pc:spChg>
        <pc:spChg chg="mod">
          <ac:chgData name="Stalin Jacob Wilson Packia Dhas" userId="050d7d71-3621-4503-95e8-1c9a9d962492" providerId="ADAL" clId="{00722E61-A757-4134-8CBB-8B7208677708}" dt="2026-02-27T07:46:12.963" v="918"/>
          <ac:spMkLst>
            <pc:docMk/>
            <pc:sldMk cId="664493343" sldId="1166"/>
            <ac:spMk id="463" creationId="{4791688A-3D20-458C-A840-9699C795DCA9}"/>
          </ac:spMkLst>
        </pc:spChg>
        <pc:spChg chg="mod">
          <ac:chgData name="Stalin Jacob Wilson Packia Dhas" userId="050d7d71-3621-4503-95e8-1c9a9d962492" providerId="ADAL" clId="{00722E61-A757-4134-8CBB-8B7208677708}" dt="2026-02-27T07:46:12.971" v="920"/>
          <ac:spMkLst>
            <pc:docMk/>
            <pc:sldMk cId="664493343" sldId="1166"/>
            <ac:spMk id="464" creationId="{33D89ECA-6A27-4FBE-B02E-DB354D8F768F}"/>
          </ac:spMkLst>
        </pc:spChg>
        <pc:spChg chg="mod">
          <ac:chgData name="Stalin Jacob Wilson Packia Dhas" userId="050d7d71-3621-4503-95e8-1c9a9d962492" providerId="ADAL" clId="{00722E61-A757-4134-8CBB-8B7208677708}" dt="2026-02-27T07:46:12.971" v="922"/>
          <ac:spMkLst>
            <pc:docMk/>
            <pc:sldMk cId="664493343" sldId="1166"/>
            <ac:spMk id="465" creationId="{2BF33BC3-63E8-4CD2-B6C6-B917CDFAE45C}"/>
          </ac:spMkLst>
        </pc:spChg>
        <pc:spChg chg="mod">
          <ac:chgData name="Stalin Jacob Wilson Packia Dhas" userId="050d7d71-3621-4503-95e8-1c9a9d962492" providerId="ADAL" clId="{00722E61-A757-4134-8CBB-8B7208677708}" dt="2026-02-27T07:46:12.971" v="924"/>
          <ac:spMkLst>
            <pc:docMk/>
            <pc:sldMk cId="664493343" sldId="1166"/>
            <ac:spMk id="466" creationId="{77801CBE-1F42-48D7-9750-447AC511DF5D}"/>
          </ac:spMkLst>
        </pc:spChg>
        <pc:spChg chg="mod">
          <ac:chgData name="Stalin Jacob Wilson Packia Dhas" userId="050d7d71-3621-4503-95e8-1c9a9d962492" providerId="ADAL" clId="{00722E61-A757-4134-8CBB-8B7208677708}" dt="2026-02-27T07:46:12.971" v="926"/>
          <ac:spMkLst>
            <pc:docMk/>
            <pc:sldMk cId="664493343" sldId="1166"/>
            <ac:spMk id="467" creationId="{9BF0933F-28FF-4231-AD01-19CA4995330C}"/>
          </ac:spMkLst>
        </pc:spChg>
        <pc:spChg chg="mod">
          <ac:chgData name="Stalin Jacob Wilson Packia Dhas" userId="050d7d71-3621-4503-95e8-1c9a9d962492" providerId="ADAL" clId="{00722E61-A757-4134-8CBB-8B7208677708}" dt="2026-02-27T07:46:12.973" v="928"/>
          <ac:spMkLst>
            <pc:docMk/>
            <pc:sldMk cId="664493343" sldId="1166"/>
            <ac:spMk id="468" creationId="{BADE4773-0EA0-4EB2-BF34-722530164E4D}"/>
          </ac:spMkLst>
        </pc:spChg>
        <pc:spChg chg="mod">
          <ac:chgData name="Stalin Jacob Wilson Packia Dhas" userId="050d7d71-3621-4503-95e8-1c9a9d962492" providerId="ADAL" clId="{00722E61-A757-4134-8CBB-8B7208677708}" dt="2026-02-27T07:46:12.973" v="930"/>
          <ac:spMkLst>
            <pc:docMk/>
            <pc:sldMk cId="664493343" sldId="1166"/>
            <ac:spMk id="469" creationId="{F03D1635-9D34-4E0C-B1C2-284B11800BAD}"/>
          </ac:spMkLst>
        </pc:spChg>
        <pc:spChg chg="mod">
          <ac:chgData name="Stalin Jacob Wilson Packia Dhas" userId="050d7d71-3621-4503-95e8-1c9a9d962492" providerId="ADAL" clId="{00722E61-A757-4134-8CBB-8B7208677708}" dt="2026-02-27T07:46:12.973" v="932"/>
          <ac:spMkLst>
            <pc:docMk/>
            <pc:sldMk cId="664493343" sldId="1166"/>
            <ac:spMk id="470" creationId="{8708A586-9AF9-4CF5-972D-06E5ABFD6411}"/>
          </ac:spMkLst>
        </pc:spChg>
        <pc:spChg chg="mod">
          <ac:chgData name="Stalin Jacob Wilson Packia Dhas" userId="050d7d71-3621-4503-95e8-1c9a9d962492" providerId="ADAL" clId="{00722E61-A757-4134-8CBB-8B7208677708}" dt="2026-02-27T07:46:12.973" v="934"/>
          <ac:spMkLst>
            <pc:docMk/>
            <pc:sldMk cId="664493343" sldId="1166"/>
            <ac:spMk id="471" creationId="{37FA53BE-A6DB-418F-8162-664478B14369}"/>
          </ac:spMkLst>
        </pc:spChg>
        <pc:spChg chg="mod">
          <ac:chgData name="Stalin Jacob Wilson Packia Dhas" userId="050d7d71-3621-4503-95e8-1c9a9d962492" providerId="ADAL" clId="{00722E61-A757-4134-8CBB-8B7208677708}" dt="2026-02-27T07:46:12.973" v="936"/>
          <ac:spMkLst>
            <pc:docMk/>
            <pc:sldMk cId="664493343" sldId="1166"/>
            <ac:spMk id="472" creationId="{8FD069C8-F836-4F8F-9EB7-BCAEF949D9C0}"/>
          </ac:spMkLst>
        </pc:spChg>
        <pc:spChg chg="mod">
          <ac:chgData name="Stalin Jacob Wilson Packia Dhas" userId="050d7d71-3621-4503-95e8-1c9a9d962492" providerId="ADAL" clId="{00722E61-A757-4134-8CBB-8B7208677708}" dt="2026-02-27T07:46:12.973" v="938"/>
          <ac:spMkLst>
            <pc:docMk/>
            <pc:sldMk cId="664493343" sldId="1166"/>
            <ac:spMk id="473" creationId="{5F0B4D3B-8BB9-4170-A0F0-3A8EE1DF7B74}"/>
          </ac:spMkLst>
        </pc:spChg>
        <pc:spChg chg="mod">
          <ac:chgData name="Stalin Jacob Wilson Packia Dhas" userId="050d7d71-3621-4503-95e8-1c9a9d962492" providerId="ADAL" clId="{00722E61-A757-4134-8CBB-8B7208677708}" dt="2026-02-27T07:46:12.973" v="940"/>
          <ac:spMkLst>
            <pc:docMk/>
            <pc:sldMk cId="664493343" sldId="1166"/>
            <ac:spMk id="474" creationId="{44B37697-0857-4806-B82B-F9AE6BE0E5C6}"/>
          </ac:spMkLst>
        </pc:spChg>
        <pc:spChg chg="mod">
          <ac:chgData name="Stalin Jacob Wilson Packia Dhas" userId="050d7d71-3621-4503-95e8-1c9a9d962492" providerId="ADAL" clId="{00722E61-A757-4134-8CBB-8B7208677708}" dt="2026-02-27T07:46:12.973" v="942"/>
          <ac:spMkLst>
            <pc:docMk/>
            <pc:sldMk cId="664493343" sldId="1166"/>
            <ac:spMk id="475" creationId="{44821AA5-9691-41AE-AC14-7DCA4DA6DD04}"/>
          </ac:spMkLst>
        </pc:spChg>
        <pc:spChg chg="mod">
          <ac:chgData name="Stalin Jacob Wilson Packia Dhas" userId="050d7d71-3621-4503-95e8-1c9a9d962492" providerId="ADAL" clId="{00722E61-A757-4134-8CBB-8B7208677708}" dt="2026-02-27T07:46:12.973" v="944"/>
          <ac:spMkLst>
            <pc:docMk/>
            <pc:sldMk cId="664493343" sldId="1166"/>
            <ac:spMk id="476" creationId="{30E57F6A-0ADC-4B99-BCDE-0CA9DD8708FB}"/>
          </ac:spMkLst>
        </pc:spChg>
        <pc:spChg chg="mod">
          <ac:chgData name="Stalin Jacob Wilson Packia Dhas" userId="050d7d71-3621-4503-95e8-1c9a9d962492" providerId="ADAL" clId="{00722E61-A757-4134-8CBB-8B7208677708}" dt="2026-02-27T07:46:12.973" v="946"/>
          <ac:spMkLst>
            <pc:docMk/>
            <pc:sldMk cId="664493343" sldId="1166"/>
            <ac:spMk id="477" creationId="{54976A8B-76AD-4DA5-8FDC-B68671083441}"/>
          </ac:spMkLst>
        </pc:spChg>
        <pc:spChg chg="mod">
          <ac:chgData name="Stalin Jacob Wilson Packia Dhas" userId="050d7d71-3621-4503-95e8-1c9a9d962492" providerId="ADAL" clId="{00722E61-A757-4134-8CBB-8B7208677708}" dt="2026-02-27T07:46:12.973" v="948"/>
          <ac:spMkLst>
            <pc:docMk/>
            <pc:sldMk cId="664493343" sldId="1166"/>
            <ac:spMk id="478" creationId="{792B70B2-7BE4-4AFA-BEDC-4F4AA7D664F6}"/>
          </ac:spMkLst>
        </pc:spChg>
        <pc:spChg chg="mod">
          <ac:chgData name="Stalin Jacob Wilson Packia Dhas" userId="050d7d71-3621-4503-95e8-1c9a9d962492" providerId="ADAL" clId="{00722E61-A757-4134-8CBB-8B7208677708}" dt="2026-02-27T07:46:12.973" v="950"/>
          <ac:spMkLst>
            <pc:docMk/>
            <pc:sldMk cId="664493343" sldId="1166"/>
            <ac:spMk id="479" creationId="{1704465F-9ACB-4E23-9460-59CD939B7524}"/>
          </ac:spMkLst>
        </pc:spChg>
        <pc:spChg chg="mod">
          <ac:chgData name="Stalin Jacob Wilson Packia Dhas" userId="050d7d71-3621-4503-95e8-1c9a9d962492" providerId="ADAL" clId="{00722E61-A757-4134-8CBB-8B7208677708}" dt="2026-02-27T07:46:12.973" v="952"/>
          <ac:spMkLst>
            <pc:docMk/>
            <pc:sldMk cId="664493343" sldId="1166"/>
            <ac:spMk id="480" creationId="{A05BD9C6-9FB5-4E6B-8C13-3D6BE1B6F93C}"/>
          </ac:spMkLst>
        </pc:spChg>
        <pc:spChg chg="mod">
          <ac:chgData name="Stalin Jacob Wilson Packia Dhas" userId="050d7d71-3621-4503-95e8-1c9a9d962492" providerId="ADAL" clId="{00722E61-A757-4134-8CBB-8B7208677708}" dt="2026-02-27T07:46:12.973" v="954"/>
          <ac:spMkLst>
            <pc:docMk/>
            <pc:sldMk cId="664493343" sldId="1166"/>
            <ac:spMk id="481" creationId="{9B4FD419-1622-491B-80E8-4B1D7D893A31}"/>
          </ac:spMkLst>
        </pc:spChg>
        <pc:spChg chg="mod">
          <ac:chgData name="Stalin Jacob Wilson Packia Dhas" userId="050d7d71-3621-4503-95e8-1c9a9d962492" providerId="ADAL" clId="{00722E61-A757-4134-8CBB-8B7208677708}" dt="2026-02-27T07:46:12.973" v="956"/>
          <ac:spMkLst>
            <pc:docMk/>
            <pc:sldMk cId="664493343" sldId="1166"/>
            <ac:spMk id="482" creationId="{7E522BDE-1B0C-49B1-9A5C-DC99E01F4BD8}"/>
          </ac:spMkLst>
        </pc:spChg>
        <pc:spChg chg="mod">
          <ac:chgData name="Stalin Jacob Wilson Packia Dhas" userId="050d7d71-3621-4503-95e8-1c9a9d962492" providerId="ADAL" clId="{00722E61-A757-4134-8CBB-8B7208677708}" dt="2026-02-27T07:46:12.981" v="958"/>
          <ac:spMkLst>
            <pc:docMk/>
            <pc:sldMk cId="664493343" sldId="1166"/>
            <ac:spMk id="483" creationId="{8339923A-AB31-4044-9D1F-773706B87F0A}"/>
          </ac:spMkLst>
        </pc:spChg>
        <pc:spChg chg="mod">
          <ac:chgData name="Stalin Jacob Wilson Packia Dhas" userId="050d7d71-3621-4503-95e8-1c9a9d962492" providerId="ADAL" clId="{00722E61-A757-4134-8CBB-8B7208677708}" dt="2026-02-27T07:46:12.981" v="960"/>
          <ac:spMkLst>
            <pc:docMk/>
            <pc:sldMk cId="664493343" sldId="1166"/>
            <ac:spMk id="484" creationId="{F23361F2-E1E3-4974-8303-BC911C9A02E8}"/>
          </ac:spMkLst>
        </pc:spChg>
        <pc:spChg chg="mod">
          <ac:chgData name="Stalin Jacob Wilson Packia Dhas" userId="050d7d71-3621-4503-95e8-1c9a9d962492" providerId="ADAL" clId="{00722E61-A757-4134-8CBB-8B7208677708}" dt="2026-02-27T07:46:12.981" v="962"/>
          <ac:spMkLst>
            <pc:docMk/>
            <pc:sldMk cId="664493343" sldId="1166"/>
            <ac:spMk id="485" creationId="{23DD1F04-89AD-4EBA-AE8B-A676F3D0F560}"/>
          </ac:spMkLst>
        </pc:spChg>
        <pc:spChg chg="mod">
          <ac:chgData name="Stalin Jacob Wilson Packia Dhas" userId="050d7d71-3621-4503-95e8-1c9a9d962492" providerId="ADAL" clId="{00722E61-A757-4134-8CBB-8B7208677708}" dt="2026-02-27T07:46:12.981" v="964"/>
          <ac:spMkLst>
            <pc:docMk/>
            <pc:sldMk cId="664493343" sldId="1166"/>
            <ac:spMk id="486" creationId="{A900EA38-6B18-4F0B-8511-856FB5138CD1}"/>
          </ac:spMkLst>
        </pc:spChg>
        <pc:spChg chg="mod">
          <ac:chgData name="Stalin Jacob Wilson Packia Dhas" userId="050d7d71-3621-4503-95e8-1c9a9d962492" providerId="ADAL" clId="{00722E61-A757-4134-8CBB-8B7208677708}" dt="2026-02-27T07:46:12.984" v="966"/>
          <ac:spMkLst>
            <pc:docMk/>
            <pc:sldMk cId="664493343" sldId="1166"/>
            <ac:spMk id="487" creationId="{A8B0B6DB-4A6F-4C35-89B3-2F9CE75C6A63}"/>
          </ac:spMkLst>
        </pc:spChg>
        <pc:spChg chg="mod">
          <ac:chgData name="Stalin Jacob Wilson Packia Dhas" userId="050d7d71-3621-4503-95e8-1c9a9d962492" providerId="ADAL" clId="{00722E61-A757-4134-8CBB-8B7208677708}" dt="2026-02-27T07:46:12.984" v="968"/>
          <ac:spMkLst>
            <pc:docMk/>
            <pc:sldMk cId="664493343" sldId="1166"/>
            <ac:spMk id="488" creationId="{F6BEAC5B-BAC3-4FD2-8A74-615B18494326}"/>
          </ac:spMkLst>
        </pc:spChg>
        <pc:spChg chg="mod">
          <ac:chgData name="Stalin Jacob Wilson Packia Dhas" userId="050d7d71-3621-4503-95e8-1c9a9d962492" providerId="ADAL" clId="{00722E61-A757-4134-8CBB-8B7208677708}" dt="2026-02-27T07:46:12.984" v="970"/>
          <ac:spMkLst>
            <pc:docMk/>
            <pc:sldMk cId="664493343" sldId="1166"/>
            <ac:spMk id="489" creationId="{136AF668-0BCD-4A95-8AC4-845B874E7D5D}"/>
          </ac:spMkLst>
        </pc:spChg>
        <pc:spChg chg="mod">
          <ac:chgData name="Stalin Jacob Wilson Packia Dhas" userId="050d7d71-3621-4503-95e8-1c9a9d962492" providerId="ADAL" clId="{00722E61-A757-4134-8CBB-8B7208677708}" dt="2026-02-27T07:46:12.984" v="972"/>
          <ac:spMkLst>
            <pc:docMk/>
            <pc:sldMk cId="664493343" sldId="1166"/>
            <ac:spMk id="490" creationId="{EBCB10F1-2DE5-4462-AD42-BB64F5973134}"/>
          </ac:spMkLst>
        </pc:spChg>
        <pc:spChg chg="mod">
          <ac:chgData name="Stalin Jacob Wilson Packia Dhas" userId="050d7d71-3621-4503-95e8-1c9a9d962492" providerId="ADAL" clId="{00722E61-A757-4134-8CBB-8B7208677708}" dt="2026-02-27T07:46:12.984" v="974"/>
          <ac:spMkLst>
            <pc:docMk/>
            <pc:sldMk cId="664493343" sldId="1166"/>
            <ac:spMk id="491" creationId="{3E4EA86C-1A56-462F-A3DB-51AE2DB1618A}"/>
          </ac:spMkLst>
        </pc:spChg>
        <pc:spChg chg="mod">
          <ac:chgData name="Stalin Jacob Wilson Packia Dhas" userId="050d7d71-3621-4503-95e8-1c9a9d962492" providerId="ADAL" clId="{00722E61-A757-4134-8CBB-8B7208677708}" dt="2026-02-27T07:46:12.984" v="976"/>
          <ac:spMkLst>
            <pc:docMk/>
            <pc:sldMk cId="664493343" sldId="1166"/>
            <ac:spMk id="492" creationId="{8F7C2863-CD88-41C5-A98E-A13F7151635B}"/>
          </ac:spMkLst>
        </pc:spChg>
        <pc:spChg chg="mod">
          <ac:chgData name="Stalin Jacob Wilson Packia Dhas" userId="050d7d71-3621-4503-95e8-1c9a9d962492" providerId="ADAL" clId="{00722E61-A757-4134-8CBB-8B7208677708}" dt="2026-02-27T07:46:12.984" v="978"/>
          <ac:spMkLst>
            <pc:docMk/>
            <pc:sldMk cId="664493343" sldId="1166"/>
            <ac:spMk id="493" creationId="{F7DBFF10-08CE-4803-A2F4-B88486E07E8C}"/>
          </ac:spMkLst>
        </pc:spChg>
        <pc:spChg chg="mod">
          <ac:chgData name="Stalin Jacob Wilson Packia Dhas" userId="050d7d71-3621-4503-95e8-1c9a9d962492" providerId="ADAL" clId="{00722E61-A757-4134-8CBB-8B7208677708}" dt="2026-02-27T07:46:12.984" v="980"/>
          <ac:spMkLst>
            <pc:docMk/>
            <pc:sldMk cId="664493343" sldId="1166"/>
            <ac:spMk id="494" creationId="{2BC9F798-9981-4A06-90B1-671706F9827B}"/>
          </ac:spMkLst>
        </pc:spChg>
        <pc:spChg chg="mod">
          <ac:chgData name="Stalin Jacob Wilson Packia Dhas" userId="050d7d71-3621-4503-95e8-1c9a9d962492" providerId="ADAL" clId="{00722E61-A757-4134-8CBB-8B7208677708}" dt="2026-02-27T07:46:12.984" v="982"/>
          <ac:spMkLst>
            <pc:docMk/>
            <pc:sldMk cId="664493343" sldId="1166"/>
            <ac:spMk id="495" creationId="{83B94035-E538-4681-AFBE-419F2E53696B}"/>
          </ac:spMkLst>
        </pc:spChg>
        <pc:spChg chg="mod">
          <ac:chgData name="Stalin Jacob Wilson Packia Dhas" userId="050d7d71-3621-4503-95e8-1c9a9d962492" providerId="ADAL" clId="{00722E61-A757-4134-8CBB-8B7208677708}" dt="2026-02-27T07:46:12.984" v="984"/>
          <ac:spMkLst>
            <pc:docMk/>
            <pc:sldMk cId="664493343" sldId="1166"/>
            <ac:spMk id="496" creationId="{8D673A1F-F2B3-4B09-A89E-0155CD4F3E55}"/>
          </ac:spMkLst>
        </pc:spChg>
        <pc:spChg chg="mod">
          <ac:chgData name="Stalin Jacob Wilson Packia Dhas" userId="050d7d71-3621-4503-95e8-1c9a9d962492" providerId="ADAL" clId="{00722E61-A757-4134-8CBB-8B7208677708}" dt="2026-02-27T07:46:12.984" v="986"/>
          <ac:spMkLst>
            <pc:docMk/>
            <pc:sldMk cId="664493343" sldId="1166"/>
            <ac:spMk id="497" creationId="{B5837F58-9256-489F-B928-8EDF2E4F6CFF}"/>
          </ac:spMkLst>
        </pc:spChg>
        <pc:spChg chg="mod">
          <ac:chgData name="Stalin Jacob Wilson Packia Dhas" userId="050d7d71-3621-4503-95e8-1c9a9d962492" providerId="ADAL" clId="{00722E61-A757-4134-8CBB-8B7208677708}" dt="2026-02-27T07:46:12.984" v="988"/>
          <ac:spMkLst>
            <pc:docMk/>
            <pc:sldMk cId="664493343" sldId="1166"/>
            <ac:spMk id="498" creationId="{0E2DEAC5-022F-4382-99FD-70845605E042}"/>
          </ac:spMkLst>
        </pc:spChg>
        <pc:spChg chg="mod">
          <ac:chgData name="Stalin Jacob Wilson Packia Dhas" userId="050d7d71-3621-4503-95e8-1c9a9d962492" providerId="ADAL" clId="{00722E61-A757-4134-8CBB-8B7208677708}" dt="2026-02-27T07:46:12.984" v="990"/>
          <ac:spMkLst>
            <pc:docMk/>
            <pc:sldMk cId="664493343" sldId="1166"/>
            <ac:spMk id="499" creationId="{43643817-181C-40DF-B8BD-0BCC35B96BE5}"/>
          </ac:spMkLst>
        </pc:spChg>
        <pc:spChg chg="mod">
          <ac:chgData name="Stalin Jacob Wilson Packia Dhas" userId="050d7d71-3621-4503-95e8-1c9a9d962492" providerId="ADAL" clId="{00722E61-A757-4134-8CBB-8B7208677708}" dt="2026-02-27T07:46:12.984" v="992"/>
          <ac:spMkLst>
            <pc:docMk/>
            <pc:sldMk cId="664493343" sldId="1166"/>
            <ac:spMk id="500" creationId="{9292F43B-4C26-4101-9D62-7E67C8853957}"/>
          </ac:spMkLst>
        </pc:spChg>
        <pc:spChg chg="mod">
          <ac:chgData name="Stalin Jacob Wilson Packia Dhas" userId="050d7d71-3621-4503-95e8-1c9a9d962492" providerId="ADAL" clId="{00722E61-A757-4134-8CBB-8B7208677708}" dt="2026-02-27T07:46:12.992" v="994"/>
          <ac:spMkLst>
            <pc:docMk/>
            <pc:sldMk cId="664493343" sldId="1166"/>
            <ac:spMk id="501" creationId="{CF40F15E-5801-4E57-89F1-8635D3F20955}"/>
          </ac:spMkLst>
        </pc:spChg>
        <pc:spChg chg="mod">
          <ac:chgData name="Stalin Jacob Wilson Packia Dhas" userId="050d7d71-3621-4503-95e8-1c9a9d962492" providerId="ADAL" clId="{00722E61-A757-4134-8CBB-8B7208677708}" dt="2026-02-27T07:46:12.992" v="996"/>
          <ac:spMkLst>
            <pc:docMk/>
            <pc:sldMk cId="664493343" sldId="1166"/>
            <ac:spMk id="502" creationId="{9E035A4A-F0A5-4A05-BDC4-167918204843}"/>
          </ac:spMkLst>
        </pc:spChg>
        <pc:spChg chg="mod">
          <ac:chgData name="Stalin Jacob Wilson Packia Dhas" userId="050d7d71-3621-4503-95e8-1c9a9d962492" providerId="ADAL" clId="{00722E61-A757-4134-8CBB-8B7208677708}" dt="2026-02-27T07:46:12.992" v="998"/>
          <ac:spMkLst>
            <pc:docMk/>
            <pc:sldMk cId="664493343" sldId="1166"/>
            <ac:spMk id="503" creationId="{4AB1CC8E-8488-4572-9E93-C3B573B0EA2F}"/>
          </ac:spMkLst>
        </pc:spChg>
        <pc:spChg chg="mod">
          <ac:chgData name="Stalin Jacob Wilson Packia Dhas" userId="050d7d71-3621-4503-95e8-1c9a9d962492" providerId="ADAL" clId="{00722E61-A757-4134-8CBB-8B7208677708}" dt="2026-02-27T07:46:12.992" v="1000"/>
          <ac:spMkLst>
            <pc:docMk/>
            <pc:sldMk cId="664493343" sldId="1166"/>
            <ac:spMk id="504" creationId="{EB8E6B15-4F8A-423C-AC7B-124665A33577}"/>
          </ac:spMkLst>
        </pc:spChg>
        <pc:spChg chg="mod">
          <ac:chgData name="Stalin Jacob Wilson Packia Dhas" userId="050d7d71-3621-4503-95e8-1c9a9d962492" providerId="ADAL" clId="{00722E61-A757-4134-8CBB-8B7208677708}" dt="2026-02-27T07:46:12.994" v="1002"/>
          <ac:spMkLst>
            <pc:docMk/>
            <pc:sldMk cId="664493343" sldId="1166"/>
            <ac:spMk id="505" creationId="{EF87A424-9F09-4708-A894-86152A236DF8}"/>
          </ac:spMkLst>
        </pc:spChg>
        <pc:spChg chg="mod">
          <ac:chgData name="Stalin Jacob Wilson Packia Dhas" userId="050d7d71-3621-4503-95e8-1c9a9d962492" providerId="ADAL" clId="{00722E61-A757-4134-8CBB-8B7208677708}" dt="2026-02-27T07:46:12.994" v="1004"/>
          <ac:spMkLst>
            <pc:docMk/>
            <pc:sldMk cId="664493343" sldId="1166"/>
            <ac:spMk id="506" creationId="{36383D2C-312D-49DC-B0C4-378BAC421F68}"/>
          </ac:spMkLst>
        </pc:spChg>
        <pc:spChg chg="mod">
          <ac:chgData name="Stalin Jacob Wilson Packia Dhas" userId="050d7d71-3621-4503-95e8-1c9a9d962492" providerId="ADAL" clId="{00722E61-A757-4134-8CBB-8B7208677708}" dt="2026-02-27T07:46:12.994" v="1006"/>
          <ac:spMkLst>
            <pc:docMk/>
            <pc:sldMk cId="664493343" sldId="1166"/>
            <ac:spMk id="507" creationId="{A4D962B8-B3CE-410C-B3BE-C500A25E786D}"/>
          </ac:spMkLst>
        </pc:spChg>
        <pc:spChg chg="mod">
          <ac:chgData name="Stalin Jacob Wilson Packia Dhas" userId="050d7d71-3621-4503-95e8-1c9a9d962492" providerId="ADAL" clId="{00722E61-A757-4134-8CBB-8B7208677708}" dt="2026-02-27T07:46:12.994" v="1008"/>
          <ac:spMkLst>
            <pc:docMk/>
            <pc:sldMk cId="664493343" sldId="1166"/>
            <ac:spMk id="508" creationId="{3F60367B-568B-47F2-B7AE-4F54091F8562}"/>
          </ac:spMkLst>
        </pc:spChg>
        <pc:spChg chg="mod">
          <ac:chgData name="Stalin Jacob Wilson Packia Dhas" userId="050d7d71-3621-4503-95e8-1c9a9d962492" providerId="ADAL" clId="{00722E61-A757-4134-8CBB-8B7208677708}" dt="2026-02-27T07:46:12.994" v="1010"/>
          <ac:spMkLst>
            <pc:docMk/>
            <pc:sldMk cId="664493343" sldId="1166"/>
            <ac:spMk id="509" creationId="{995F0A5A-ADD0-4716-B29A-76FBD1E82442}"/>
          </ac:spMkLst>
        </pc:spChg>
        <pc:spChg chg="mod">
          <ac:chgData name="Stalin Jacob Wilson Packia Dhas" userId="050d7d71-3621-4503-95e8-1c9a9d962492" providerId="ADAL" clId="{00722E61-A757-4134-8CBB-8B7208677708}" dt="2026-02-27T07:46:12.994" v="1012"/>
          <ac:spMkLst>
            <pc:docMk/>
            <pc:sldMk cId="664493343" sldId="1166"/>
            <ac:spMk id="510" creationId="{C91B667E-29AF-4BEC-9E73-942D58397C24}"/>
          </ac:spMkLst>
        </pc:spChg>
        <pc:spChg chg="mod">
          <ac:chgData name="Stalin Jacob Wilson Packia Dhas" userId="050d7d71-3621-4503-95e8-1c9a9d962492" providerId="ADAL" clId="{00722E61-A757-4134-8CBB-8B7208677708}" dt="2026-02-27T07:46:12.994" v="1014"/>
          <ac:spMkLst>
            <pc:docMk/>
            <pc:sldMk cId="664493343" sldId="1166"/>
            <ac:spMk id="511" creationId="{5554F876-AA94-4776-A86A-6164012AD373}"/>
          </ac:spMkLst>
        </pc:spChg>
        <pc:spChg chg="mod">
          <ac:chgData name="Stalin Jacob Wilson Packia Dhas" userId="050d7d71-3621-4503-95e8-1c9a9d962492" providerId="ADAL" clId="{00722E61-A757-4134-8CBB-8B7208677708}" dt="2026-02-27T07:46:12.994" v="1016"/>
          <ac:spMkLst>
            <pc:docMk/>
            <pc:sldMk cId="664493343" sldId="1166"/>
            <ac:spMk id="512" creationId="{2C7C49C5-880C-46BF-B315-7F58B60B9B58}"/>
          </ac:spMkLst>
        </pc:spChg>
        <pc:spChg chg="mod">
          <ac:chgData name="Stalin Jacob Wilson Packia Dhas" userId="050d7d71-3621-4503-95e8-1c9a9d962492" providerId="ADAL" clId="{00722E61-A757-4134-8CBB-8B7208677708}" dt="2026-02-27T07:46:12.994" v="1018"/>
          <ac:spMkLst>
            <pc:docMk/>
            <pc:sldMk cId="664493343" sldId="1166"/>
            <ac:spMk id="513" creationId="{EE74DC95-E783-47BC-8984-A443144EF884}"/>
          </ac:spMkLst>
        </pc:spChg>
        <pc:spChg chg="mod">
          <ac:chgData name="Stalin Jacob Wilson Packia Dhas" userId="050d7d71-3621-4503-95e8-1c9a9d962492" providerId="ADAL" clId="{00722E61-A757-4134-8CBB-8B7208677708}" dt="2026-02-27T07:46:12.994" v="1020"/>
          <ac:spMkLst>
            <pc:docMk/>
            <pc:sldMk cId="664493343" sldId="1166"/>
            <ac:spMk id="514" creationId="{793A78F5-9759-47CB-BD6D-1D498D8AF5EF}"/>
          </ac:spMkLst>
        </pc:spChg>
        <pc:spChg chg="mod">
          <ac:chgData name="Stalin Jacob Wilson Packia Dhas" userId="050d7d71-3621-4503-95e8-1c9a9d962492" providerId="ADAL" clId="{00722E61-A757-4134-8CBB-8B7208677708}" dt="2026-02-27T07:46:12.994" v="1022"/>
          <ac:spMkLst>
            <pc:docMk/>
            <pc:sldMk cId="664493343" sldId="1166"/>
            <ac:spMk id="515" creationId="{FD3EEDBF-BEEE-49A9-93DE-857A980843FC}"/>
          </ac:spMkLst>
        </pc:spChg>
        <pc:spChg chg="mod">
          <ac:chgData name="Stalin Jacob Wilson Packia Dhas" userId="050d7d71-3621-4503-95e8-1c9a9d962492" providerId="ADAL" clId="{00722E61-A757-4134-8CBB-8B7208677708}" dt="2026-02-27T07:46:12.994" v="1024"/>
          <ac:spMkLst>
            <pc:docMk/>
            <pc:sldMk cId="664493343" sldId="1166"/>
            <ac:spMk id="516" creationId="{E3D543EB-BC49-4905-B0B9-69B9D5B87D5F}"/>
          </ac:spMkLst>
        </pc:spChg>
        <pc:spChg chg="mod">
          <ac:chgData name="Stalin Jacob Wilson Packia Dhas" userId="050d7d71-3621-4503-95e8-1c9a9d962492" providerId="ADAL" clId="{00722E61-A757-4134-8CBB-8B7208677708}" dt="2026-02-27T07:46:12.994" v="1026"/>
          <ac:spMkLst>
            <pc:docMk/>
            <pc:sldMk cId="664493343" sldId="1166"/>
            <ac:spMk id="517" creationId="{7D14C7C3-A225-470A-B3EF-D171B0598A0F}"/>
          </ac:spMkLst>
        </pc:spChg>
        <pc:spChg chg="mod">
          <ac:chgData name="Stalin Jacob Wilson Packia Dhas" userId="050d7d71-3621-4503-95e8-1c9a9d962492" providerId="ADAL" clId="{00722E61-A757-4134-8CBB-8B7208677708}" dt="2026-02-27T07:46:12.994" v="1028"/>
          <ac:spMkLst>
            <pc:docMk/>
            <pc:sldMk cId="664493343" sldId="1166"/>
            <ac:spMk id="518" creationId="{31B00DBC-AD06-4424-9028-C9FD2D749749}"/>
          </ac:spMkLst>
        </pc:spChg>
        <pc:spChg chg="mod">
          <ac:chgData name="Stalin Jacob Wilson Packia Dhas" userId="050d7d71-3621-4503-95e8-1c9a9d962492" providerId="ADAL" clId="{00722E61-A757-4134-8CBB-8B7208677708}" dt="2026-02-27T07:46:12.994" v="1030"/>
          <ac:spMkLst>
            <pc:docMk/>
            <pc:sldMk cId="664493343" sldId="1166"/>
            <ac:spMk id="519" creationId="{E8A4CDED-7953-405C-8BBA-036D2A0F1B89}"/>
          </ac:spMkLst>
        </pc:spChg>
        <pc:spChg chg="mod">
          <ac:chgData name="Stalin Jacob Wilson Packia Dhas" userId="050d7d71-3621-4503-95e8-1c9a9d962492" providerId="ADAL" clId="{00722E61-A757-4134-8CBB-8B7208677708}" dt="2026-02-27T07:46:13.002" v="1032"/>
          <ac:spMkLst>
            <pc:docMk/>
            <pc:sldMk cId="664493343" sldId="1166"/>
            <ac:spMk id="520" creationId="{30AA8D68-36DC-47A3-B805-D25BAC0D432A}"/>
          </ac:spMkLst>
        </pc:spChg>
        <pc:spChg chg="mod">
          <ac:chgData name="Stalin Jacob Wilson Packia Dhas" userId="050d7d71-3621-4503-95e8-1c9a9d962492" providerId="ADAL" clId="{00722E61-A757-4134-8CBB-8B7208677708}" dt="2026-02-27T07:46:13.002" v="1034"/>
          <ac:spMkLst>
            <pc:docMk/>
            <pc:sldMk cId="664493343" sldId="1166"/>
            <ac:spMk id="521" creationId="{81E7DEBD-BFDE-4FE2-9642-1CA9B5682270}"/>
          </ac:spMkLst>
        </pc:spChg>
        <pc:spChg chg="mod">
          <ac:chgData name="Stalin Jacob Wilson Packia Dhas" userId="050d7d71-3621-4503-95e8-1c9a9d962492" providerId="ADAL" clId="{00722E61-A757-4134-8CBB-8B7208677708}" dt="2026-02-27T07:46:13.002" v="1036"/>
          <ac:spMkLst>
            <pc:docMk/>
            <pc:sldMk cId="664493343" sldId="1166"/>
            <ac:spMk id="522" creationId="{84F661E3-BB0D-4167-96D9-9774CFB18119}"/>
          </ac:spMkLst>
        </pc:spChg>
        <pc:spChg chg="mod">
          <ac:chgData name="Stalin Jacob Wilson Packia Dhas" userId="050d7d71-3621-4503-95e8-1c9a9d962492" providerId="ADAL" clId="{00722E61-A757-4134-8CBB-8B7208677708}" dt="2026-02-27T07:46:13.002" v="1038"/>
          <ac:spMkLst>
            <pc:docMk/>
            <pc:sldMk cId="664493343" sldId="1166"/>
            <ac:spMk id="523" creationId="{F08F0819-97D9-4897-A17B-1A2C0AD0877E}"/>
          </ac:spMkLst>
        </pc:spChg>
        <pc:spChg chg="mod">
          <ac:chgData name="Stalin Jacob Wilson Packia Dhas" userId="050d7d71-3621-4503-95e8-1c9a9d962492" providerId="ADAL" clId="{00722E61-A757-4134-8CBB-8B7208677708}" dt="2026-02-27T07:46:13.005" v="1040"/>
          <ac:spMkLst>
            <pc:docMk/>
            <pc:sldMk cId="664493343" sldId="1166"/>
            <ac:spMk id="524" creationId="{A8FCAB4D-C94C-4A36-9532-F68D1DAA1152}"/>
          </ac:spMkLst>
        </pc:spChg>
        <pc:spChg chg="mod">
          <ac:chgData name="Stalin Jacob Wilson Packia Dhas" userId="050d7d71-3621-4503-95e8-1c9a9d962492" providerId="ADAL" clId="{00722E61-A757-4134-8CBB-8B7208677708}" dt="2026-02-27T07:46:13.005" v="1042"/>
          <ac:spMkLst>
            <pc:docMk/>
            <pc:sldMk cId="664493343" sldId="1166"/>
            <ac:spMk id="525" creationId="{ACC9E9C6-8784-4BBD-8263-C772E76AC49B}"/>
          </ac:spMkLst>
        </pc:spChg>
        <pc:spChg chg="mod">
          <ac:chgData name="Stalin Jacob Wilson Packia Dhas" userId="050d7d71-3621-4503-95e8-1c9a9d962492" providerId="ADAL" clId="{00722E61-A757-4134-8CBB-8B7208677708}" dt="2026-02-27T07:46:13.005" v="1044"/>
          <ac:spMkLst>
            <pc:docMk/>
            <pc:sldMk cId="664493343" sldId="1166"/>
            <ac:spMk id="526" creationId="{790F21A9-A655-4FF3-B71F-93491B860CB8}"/>
          </ac:spMkLst>
        </pc:spChg>
        <pc:spChg chg="mod">
          <ac:chgData name="Stalin Jacob Wilson Packia Dhas" userId="050d7d71-3621-4503-95e8-1c9a9d962492" providerId="ADAL" clId="{00722E61-A757-4134-8CBB-8B7208677708}" dt="2026-02-27T07:46:13.005" v="1046"/>
          <ac:spMkLst>
            <pc:docMk/>
            <pc:sldMk cId="664493343" sldId="1166"/>
            <ac:spMk id="527" creationId="{D7725513-E048-4D8D-8E2B-999FD92890BB}"/>
          </ac:spMkLst>
        </pc:spChg>
        <pc:spChg chg="mod">
          <ac:chgData name="Stalin Jacob Wilson Packia Dhas" userId="050d7d71-3621-4503-95e8-1c9a9d962492" providerId="ADAL" clId="{00722E61-A757-4134-8CBB-8B7208677708}" dt="2026-02-27T07:46:13.005" v="1048"/>
          <ac:spMkLst>
            <pc:docMk/>
            <pc:sldMk cId="664493343" sldId="1166"/>
            <ac:spMk id="528" creationId="{728FB17F-A2B8-40C6-BE36-3A7EC92D2E43}"/>
          </ac:spMkLst>
        </pc:spChg>
        <pc:spChg chg="mod">
          <ac:chgData name="Stalin Jacob Wilson Packia Dhas" userId="050d7d71-3621-4503-95e8-1c9a9d962492" providerId="ADAL" clId="{00722E61-A757-4134-8CBB-8B7208677708}" dt="2026-02-27T07:46:13.005" v="1050"/>
          <ac:spMkLst>
            <pc:docMk/>
            <pc:sldMk cId="664493343" sldId="1166"/>
            <ac:spMk id="529" creationId="{9F3F9E20-1876-428D-9335-8B51B441BC00}"/>
          </ac:spMkLst>
        </pc:spChg>
        <pc:spChg chg="mod">
          <ac:chgData name="Stalin Jacob Wilson Packia Dhas" userId="050d7d71-3621-4503-95e8-1c9a9d962492" providerId="ADAL" clId="{00722E61-A757-4134-8CBB-8B7208677708}" dt="2026-02-27T07:46:13.005" v="1052"/>
          <ac:spMkLst>
            <pc:docMk/>
            <pc:sldMk cId="664493343" sldId="1166"/>
            <ac:spMk id="530" creationId="{94FBF86F-2370-457B-8440-5B754469EA43}"/>
          </ac:spMkLst>
        </pc:spChg>
        <pc:spChg chg="mod">
          <ac:chgData name="Stalin Jacob Wilson Packia Dhas" userId="050d7d71-3621-4503-95e8-1c9a9d962492" providerId="ADAL" clId="{00722E61-A757-4134-8CBB-8B7208677708}" dt="2026-02-27T07:46:13.005" v="1054"/>
          <ac:spMkLst>
            <pc:docMk/>
            <pc:sldMk cId="664493343" sldId="1166"/>
            <ac:spMk id="531" creationId="{97FA38B3-EC25-49AA-B3F6-D4B7838500B5}"/>
          </ac:spMkLst>
        </pc:spChg>
        <pc:spChg chg="mod">
          <ac:chgData name="Stalin Jacob Wilson Packia Dhas" userId="050d7d71-3621-4503-95e8-1c9a9d962492" providerId="ADAL" clId="{00722E61-A757-4134-8CBB-8B7208677708}" dt="2026-02-27T07:46:13.005" v="1056"/>
          <ac:spMkLst>
            <pc:docMk/>
            <pc:sldMk cId="664493343" sldId="1166"/>
            <ac:spMk id="532" creationId="{F89D9949-AB77-4E65-9F73-985F580B48EA}"/>
          </ac:spMkLst>
        </pc:spChg>
        <pc:spChg chg="mod">
          <ac:chgData name="Stalin Jacob Wilson Packia Dhas" userId="050d7d71-3621-4503-95e8-1c9a9d962492" providerId="ADAL" clId="{00722E61-A757-4134-8CBB-8B7208677708}" dt="2026-02-27T07:46:13.005" v="1058"/>
          <ac:spMkLst>
            <pc:docMk/>
            <pc:sldMk cId="664493343" sldId="1166"/>
            <ac:spMk id="533" creationId="{05BD1A2A-F497-4AB6-80E9-7B76480CC383}"/>
          </ac:spMkLst>
        </pc:spChg>
        <pc:spChg chg="mod">
          <ac:chgData name="Stalin Jacob Wilson Packia Dhas" userId="050d7d71-3621-4503-95e8-1c9a9d962492" providerId="ADAL" clId="{00722E61-A757-4134-8CBB-8B7208677708}" dt="2026-02-27T07:46:13.005" v="1060"/>
          <ac:spMkLst>
            <pc:docMk/>
            <pc:sldMk cId="664493343" sldId="1166"/>
            <ac:spMk id="534" creationId="{BE2DA314-2CED-4DC3-BBF9-02151FD6CC2C}"/>
          </ac:spMkLst>
        </pc:spChg>
        <pc:spChg chg="mod">
          <ac:chgData name="Stalin Jacob Wilson Packia Dhas" userId="050d7d71-3621-4503-95e8-1c9a9d962492" providerId="ADAL" clId="{00722E61-A757-4134-8CBB-8B7208677708}" dt="2026-02-27T07:46:13.005" v="1062"/>
          <ac:spMkLst>
            <pc:docMk/>
            <pc:sldMk cId="664493343" sldId="1166"/>
            <ac:spMk id="535" creationId="{DBEFD583-0C01-4CB1-B176-1F824F4699A3}"/>
          </ac:spMkLst>
        </pc:spChg>
        <pc:spChg chg="mod">
          <ac:chgData name="Stalin Jacob Wilson Packia Dhas" userId="050d7d71-3621-4503-95e8-1c9a9d962492" providerId="ADAL" clId="{00722E61-A757-4134-8CBB-8B7208677708}" dt="2026-02-27T07:46:13.005" v="1064"/>
          <ac:spMkLst>
            <pc:docMk/>
            <pc:sldMk cId="664493343" sldId="1166"/>
            <ac:spMk id="536" creationId="{AFFC4606-014B-4C6A-AFC9-969D534F63FC}"/>
          </ac:spMkLst>
        </pc:spChg>
        <pc:spChg chg="mod">
          <ac:chgData name="Stalin Jacob Wilson Packia Dhas" userId="050d7d71-3621-4503-95e8-1c9a9d962492" providerId="ADAL" clId="{00722E61-A757-4134-8CBB-8B7208677708}" dt="2026-02-27T07:46:13.005" v="1066"/>
          <ac:spMkLst>
            <pc:docMk/>
            <pc:sldMk cId="664493343" sldId="1166"/>
            <ac:spMk id="537" creationId="{1A7F5093-79BB-4342-8D38-DD11E4089738}"/>
          </ac:spMkLst>
        </pc:spChg>
        <pc:spChg chg="mod">
          <ac:chgData name="Stalin Jacob Wilson Packia Dhas" userId="050d7d71-3621-4503-95e8-1c9a9d962492" providerId="ADAL" clId="{00722E61-A757-4134-8CBB-8B7208677708}" dt="2026-02-27T07:46:13.005" v="1068"/>
          <ac:spMkLst>
            <pc:docMk/>
            <pc:sldMk cId="664493343" sldId="1166"/>
            <ac:spMk id="538" creationId="{585FC213-1369-4BE7-84EA-750924E0F3FB}"/>
          </ac:spMkLst>
        </pc:spChg>
        <pc:spChg chg="mod">
          <ac:chgData name="Stalin Jacob Wilson Packia Dhas" userId="050d7d71-3621-4503-95e8-1c9a9d962492" providerId="ADAL" clId="{00722E61-A757-4134-8CBB-8B7208677708}" dt="2026-02-27T07:46:13.013" v="1070"/>
          <ac:spMkLst>
            <pc:docMk/>
            <pc:sldMk cId="664493343" sldId="1166"/>
            <ac:spMk id="539" creationId="{D186F333-75C6-408D-A107-1167B8CB6DA9}"/>
          </ac:spMkLst>
        </pc:spChg>
        <pc:spChg chg="mod">
          <ac:chgData name="Stalin Jacob Wilson Packia Dhas" userId="050d7d71-3621-4503-95e8-1c9a9d962492" providerId="ADAL" clId="{00722E61-A757-4134-8CBB-8B7208677708}" dt="2026-02-27T07:46:13.013" v="1072"/>
          <ac:spMkLst>
            <pc:docMk/>
            <pc:sldMk cId="664493343" sldId="1166"/>
            <ac:spMk id="540" creationId="{5DA635B4-22D6-466C-872E-847AB72233CE}"/>
          </ac:spMkLst>
        </pc:spChg>
        <pc:spChg chg="mod">
          <ac:chgData name="Stalin Jacob Wilson Packia Dhas" userId="050d7d71-3621-4503-95e8-1c9a9d962492" providerId="ADAL" clId="{00722E61-A757-4134-8CBB-8B7208677708}" dt="2026-02-27T07:46:13.013" v="1074"/>
          <ac:spMkLst>
            <pc:docMk/>
            <pc:sldMk cId="664493343" sldId="1166"/>
            <ac:spMk id="541" creationId="{2CCEDFE8-EA01-41A1-B4E6-42A1F45A3B1A}"/>
          </ac:spMkLst>
        </pc:spChg>
        <pc:spChg chg="mod">
          <ac:chgData name="Stalin Jacob Wilson Packia Dhas" userId="050d7d71-3621-4503-95e8-1c9a9d962492" providerId="ADAL" clId="{00722E61-A757-4134-8CBB-8B7208677708}" dt="2026-02-27T07:46:13.013" v="1076"/>
          <ac:spMkLst>
            <pc:docMk/>
            <pc:sldMk cId="664493343" sldId="1166"/>
            <ac:spMk id="542" creationId="{D7C78A1D-EB87-48F9-92AF-4BA13941E480}"/>
          </ac:spMkLst>
        </pc:spChg>
        <pc:spChg chg="mod">
          <ac:chgData name="Stalin Jacob Wilson Packia Dhas" userId="050d7d71-3621-4503-95e8-1c9a9d962492" providerId="ADAL" clId="{00722E61-A757-4134-8CBB-8B7208677708}" dt="2026-02-27T07:46:13.015" v="1078"/>
          <ac:spMkLst>
            <pc:docMk/>
            <pc:sldMk cId="664493343" sldId="1166"/>
            <ac:spMk id="543" creationId="{1A382E45-E511-405A-A27D-51F4FB072324}"/>
          </ac:spMkLst>
        </pc:spChg>
        <pc:spChg chg="mod">
          <ac:chgData name="Stalin Jacob Wilson Packia Dhas" userId="050d7d71-3621-4503-95e8-1c9a9d962492" providerId="ADAL" clId="{00722E61-A757-4134-8CBB-8B7208677708}" dt="2026-02-27T07:46:13.015" v="1080"/>
          <ac:spMkLst>
            <pc:docMk/>
            <pc:sldMk cId="664493343" sldId="1166"/>
            <ac:spMk id="544" creationId="{6CA9AB59-88CC-4185-8126-BA1D8A42C8F4}"/>
          </ac:spMkLst>
        </pc:spChg>
        <pc:spChg chg="mod">
          <ac:chgData name="Stalin Jacob Wilson Packia Dhas" userId="050d7d71-3621-4503-95e8-1c9a9d962492" providerId="ADAL" clId="{00722E61-A757-4134-8CBB-8B7208677708}" dt="2026-02-27T07:46:13.015" v="1082"/>
          <ac:spMkLst>
            <pc:docMk/>
            <pc:sldMk cId="664493343" sldId="1166"/>
            <ac:spMk id="545" creationId="{3B52970A-6CFB-4BB0-8F90-71CD408083A9}"/>
          </ac:spMkLst>
        </pc:spChg>
        <pc:spChg chg="mod">
          <ac:chgData name="Stalin Jacob Wilson Packia Dhas" userId="050d7d71-3621-4503-95e8-1c9a9d962492" providerId="ADAL" clId="{00722E61-A757-4134-8CBB-8B7208677708}" dt="2026-02-27T07:46:13.015" v="1084"/>
          <ac:spMkLst>
            <pc:docMk/>
            <pc:sldMk cId="664493343" sldId="1166"/>
            <ac:spMk id="546" creationId="{2A9F2C74-735C-4FAF-8C98-B2DFF8934336}"/>
          </ac:spMkLst>
        </pc:spChg>
        <pc:spChg chg="mod">
          <ac:chgData name="Stalin Jacob Wilson Packia Dhas" userId="050d7d71-3621-4503-95e8-1c9a9d962492" providerId="ADAL" clId="{00722E61-A757-4134-8CBB-8B7208677708}" dt="2026-02-27T07:46:13.015" v="1086"/>
          <ac:spMkLst>
            <pc:docMk/>
            <pc:sldMk cId="664493343" sldId="1166"/>
            <ac:spMk id="547" creationId="{834A43D5-DADA-47AB-A09C-115611C2D334}"/>
          </ac:spMkLst>
        </pc:spChg>
        <pc:spChg chg="mod">
          <ac:chgData name="Stalin Jacob Wilson Packia Dhas" userId="050d7d71-3621-4503-95e8-1c9a9d962492" providerId="ADAL" clId="{00722E61-A757-4134-8CBB-8B7208677708}" dt="2026-02-27T07:46:13.015" v="1088"/>
          <ac:spMkLst>
            <pc:docMk/>
            <pc:sldMk cId="664493343" sldId="1166"/>
            <ac:spMk id="548" creationId="{AC1603B7-B7C3-47ED-9F1D-1D04F2B3517F}"/>
          </ac:spMkLst>
        </pc:spChg>
        <pc:spChg chg="mod">
          <ac:chgData name="Stalin Jacob Wilson Packia Dhas" userId="050d7d71-3621-4503-95e8-1c9a9d962492" providerId="ADAL" clId="{00722E61-A757-4134-8CBB-8B7208677708}" dt="2026-02-27T07:46:13.015" v="1090"/>
          <ac:spMkLst>
            <pc:docMk/>
            <pc:sldMk cId="664493343" sldId="1166"/>
            <ac:spMk id="549" creationId="{18D25F65-0F3E-4107-85C5-612DE6BA6736}"/>
          </ac:spMkLst>
        </pc:spChg>
        <pc:spChg chg="mod">
          <ac:chgData name="Stalin Jacob Wilson Packia Dhas" userId="050d7d71-3621-4503-95e8-1c9a9d962492" providerId="ADAL" clId="{00722E61-A757-4134-8CBB-8B7208677708}" dt="2026-02-27T07:46:13.015" v="1092"/>
          <ac:spMkLst>
            <pc:docMk/>
            <pc:sldMk cId="664493343" sldId="1166"/>
            <ac:spMk id="550" creationId="{062DFC60-104A-41B3-A6CC-BB8C91FC3A88}"/>
          </ac:spMkLst>
        </pc:spChg>
        <pc:spChg chg="mod">
          <ac:chgData name="Stalin Jacob Wilson Packia Dhas" userId="050d7d71-3621-4503-95e8-1c9a9d962492" providerId="ADAL" clId="{00722E61-A757-4134-8CBB-8B7208677708}" dt="2026-02-27T07:46:13.015" v="1094"/>
          <ac:spMkLst>
            <pc:docMk/>
            <pc:sldMk cId="664493343" sldId="1166"/>
            <ac:spMk id="551" creationId="{6F44EDD8-43D6-49EE-A84A-DA4C0C753252}"/>
          </ac:spMkLst>
        </pc:spChg>
        <pc:spChg chg="mod">
          <ac:chgData name="Stalin Jacob Wilson Packia Dhas" userId="050d7d71-3621-4503-95e8-1c9a9d962492" providerId="ADAL" clId="{00722E61-A757-4134-8CBB-8B7208677708}" dt="2026-02-27T07:46:13.015" v="1096"/>
          <ac:spMkLst>
            <pc:docMk/>
            <pc:sldMk cId="664493343" sldId="1166"/>
            <ac:spMk id="552" creationId="{D9E35ED0-D487-468D-B1F4-BC396B0A143C}"/>
          </ac:spMkLst>
        </pc:spChg>
        <pc:spChg chg="mod">
          <ac:chgData name="Stalin Jacob Wilson Packia Dhas" userId="050d7d71-3621-4503-95e8-1c9a9d962492" providerId="ADAL" clId="{00722E61-A757-4134-8CBB-8B7208677708}" dt="2026-02-27T07:46:13.015" v="1098"/>
          <ac:spMkLst>
            <pc:docMk/>
            <pc:sldMk cId="664493343" sldId="1166"/>
            <ac:spMk id="553" creationId="{AEC09BFD-152C-47AC-811A-325E1158C0A3}"/>
          </ac:spMkLst>
        </pc:spChg>
        <pc:spChg chg="mod">
          <ac:chgData name="Stalin Jacob Wilson Packia Dhas" userId="050d7d71-3621-4503-95e8-1c9a9d962492" providerId="ADAL" clId="{00722E61-A757-4134-8CBB-8B7208677708}" dt="2026-02-27T07:46:13.015" v="1100"/>
          <ac:spMkLst>
            <pc:docMk/>
            <pc:sldMk cId="664493343" sldId="1166"/>
            <ac:spMk id="554" creationId="{F7FA1FCB-F6DA-429C-B394-DA79ABB3E3DF}"/>
          </ac:spMkLst>
        </pc:spChg>
        <pc:spChg chg="mod">
          <ac:chgData name="Stalin Jacob Wilson Packia Dhas" userId="050d7d71-3621-4503-95e8-1c9a9d962492" providerId="ADAL" clId="{00722E61-A757-4134-8CBB-8B7208677708}" dt="2026-02-27T07:46:13.015" v="1102"/>
          <ac:spMkLst>
            <pc:docMk/>
            <pc:sldMk cId="664493343" sldId="1166"/>
            <ac:spMk id="555" creationId="{00A9F572-D63B-4926-A1A8-AFB6D373D7E1}"/>
          </ac:spMkLst>
        </pc:spChg>
        <pc:spChg chg="mod">
          <ac:chgData name="Stalin Jacob Wilson Packia Dhas" userId="050d7d71-3621-4503-95e8-1c9a9d962492" providerId="ADAL" clId="{00722E61-A757-4134-8CBB-8B7208677708}" dt="2026-02-27T07:46:13.015" v="1104"/>
          <ac:spMkLst>
            <pc:docMk/>
            <pc:sldMk cId="664493343" sldId="1166"/>
            <ac:spMk id="556" creationId="{58D36699-3046-4E3E-88E9-D6D3FC2F627B}"/>
          </ac:spMkLst>
        </pc:spChg>
        <pc:spChg chg="mod">
          <ac:chgData name="Stalin Jacob Wilson Packia Dhas" userId="050d7d71-3621-4503-95e8-1c9a9d962492" providerId="ADAL" clId="{00722E61-A757-4134-8CBB-8B7208677708}" dt="2026-02-27T07:46:13.023" v="1106"/>
          <ac:spMkLst>
            <pc:docMk/>
            <pc:sldMk cId="664493343" sldId="1166"/>
            <ac:spMk id="557" creationId="{D7BD2D4A-3FD9-42FB-AE64-4F32BE41B21C}"/>
          </ac:spMkLst>
        </pc:spChg>
        <pc:spChg chg="mod">
          <ac:chgData name="Stalin Jacob Wilson Packia Dhas" userId="050d7d71-3621-4503-95e8-1c9a9d962492" providerId="ADAL" clId="{00722E61-A757-4134-8CBB-8B7208677708}" dt="2026-02-27T07:46:13.024" v="1108"/>
          <ac:spMkLst>
            <pc:docMk/>
            <pc:sldMk cId="664493343" sldId="1166"/>
            <ac:spMk id="558" creationId="{F3621906-7836-4016-8027-B05912C80269}"/>
          </ac:spMkLst>
        </pc:spChg>
        <pc:spChg chg="mod">
          <ac:chgData name="Stalin Jacob Wilson Packia Dhas" userId="050d7d71-3621-4503-95e8-1c9a9d962492" providerId="ADAL" clId="{00722E61-A757-4134-8CBB-8B7208677708}" dt="2026-02-27T07:46:13.024" v="1110"/>
          <ac:spMkLst>
            <pc:docMk/>
            <pc:sldMk cId="664493343" sldId="1166"/>
            <ac:spMk id="559" creationId="{D4C91F41-3BEE-49C6-A14A-F5FE190C77B0}"/>
          </ac:spMkLst>
        </pc:spChg>
        <pc:spChg chg="mod">
          <ac:chgData name="Stalin Jacob Wilson Packia Dhas" userId="050d7d71-3621-4503-95e8-1c9a9d962492" providerId="ADAL" clId="{00722E61-A757-4134-8CBB-8B7208677708}" dt="2026-02-27T07:46:13.024" v="1112"/>
          <ac:spMkLst>
            <pc:docMk/>
            <pc:sldMk cId="664493343" sldId="1166"/>
            <ac:spMk id="560" creationId="{FE831480-3C13-456D-8CA7-239AD2BA5DCE}"/>
          </ac:spMkLst>
        </pc:spChg>
        <pc:spChg chg="mod">
          <ac:chgData name="Stalin Jacob Wilson Packia Dhas" userId="050d7d71-3621-4503-95e8-1c9a9d962492" providerId="ADAL" clId="{00722E61-A757-4134-8CBB-8B7208677708}" dt="2026-02-27T07:46:13.024" v="1114"/>
          <ac:spMkLst>
            <pc:docMk/>
            <pc:sldMk cId="664493343" sldId="1166"/>
            <ac:spMk id="561" creationId="{F0AED6DB-C09A-4A4B-9FAF-747EC8D655A4}"/>
          </ac:spMkLst>
        </pc:spChg>
        <pc:spChg chg="mod">
          <ac:chgData name="Stalin Jacob Wilson Packia Dhas" userId="050d7d71-3621-4503-95e8-1c9a9d962492" providerId="ADAL" clId="{00722E61-A757-4134-8CBB-8B7208677708}" dt="2026-02-27T07:46:13.026" v="1116"/>
          <ac:spMkLst>
            <pc:docMk/>
            <pc:sldMk cId="664493343" sldId="1166"/>
            <ac:spMk id="562" creationId="{182A6A19-39B3-4546-89AF-116DD59BBEC3}"/>
          </ac:spMkLst>
        </pc:spChg>
        <pc:spChg chg="mod">
          <ac:chgData name="Stalin Jacob Wilson Packia Dhas" userId="050d7d71-3621-4503-95e8-1c9a9d962492" providerId="ADAL" clId="{00722E61-A757-4134-8CBB-8B7208677708}" dt="2026-02-27T07:46:13.026" v="1118"/>
          <ac:spMkLst>
            <pc:docMk/>
            <pc:sldMk cId="664493343" sldId="1166"/>
            <ac:spMk id="563" creationId="{5F4D433C-142D-489A-A48C-837C8C8EC212}"/>
          </ac:spMkLst>
        </pc:spChg>
        <pc:spChg chg="mod">
          <ac:chgData name="Stalin Jacob Wilson Packia Dhas" userId="050d7d71-3621-4503-95e8-1c9a9d962492" providerId="ADAL" clId="{00722E61-A757-4134-8CBB-8B7208677708}" dt="2026-02-27T07:46:13.026" v="1120"/>
          <ac:spMkLst>
            <pc:docMk/>
            <pc:sldMk cId="664493343" sldId="1166"/>
            <ac:spMk id="564" creationId="{F3CDAFE7-B216-4FC5-8F88-5F0DB4D3C110}"/>
          </ac:spMkLst>
        </pc:spChg>
        <pc:spChg chg="mod">
          <ac:chgData name="Stalin Jacob Wilson Packia Dhas" userId="050d7d71-3621-4503-95e8-1c9a9d962492" providerId="ADAL" clId="{00722E61-A757-4134-8CBB-8B7208677708}" dt="2026-02-27T07:46:13.026" v="1122"/>
          <ac:spMkLst>
            <pc:docMk/>
            <pc:sldMk cId="664493343" sldId="1166"/>
            <ac:spMk id="565" creationId="{6B0D107D-E0F1-4733-BA17-7400F05455A7}"/>
          </ac:spMkLst>
        </pc:spChg>
        <pc:spChg chg="mod">
          <ac:chgData name="Stalin Jacob Wilson Packia Dhas" userId="050d7d71-3621-4503-95e8-1c9a9d962492" providerId="ADAL" clId="{00722E61-A757-4134-8CBB-8B7208677708}" dt="2026-02-27T07:46:13.026" v="1124"/>
          <ac:spMkLst>
            <pc:docMk/>
            <pc:sldMk cId="664493343" sldId="1166"/>
            <ac:spMk id="566" creationId="{EDB72298-72AC-49DA-937B-67CA498672EC}"/>
          </ac:spMkLst>
        </pc:spChg>
        <pc:spChg chg="mod">
          <ac:chgData name="Stalin Jacob Wilson Packia Dhas" userId="050d7d71-3621-4503-95e8-1c9a9d962492" providerId="ADAL" clId="{00722E61-A757-4134-8CBB-8B7208677708}" dt="2026-02-27T07:46:13.026" v="1126"/>
          <ac:spMkLst>
            <pc:docMk/>
            <pc:sldMk cId="664493343" sldId="1166"/>
            <ac:spMk id="567" creationId="{712B2901-3C16-4429-A15E-A1A7A7DDB9CF}"/>
          </ac:spMkLst>
        </pc:spChg>
        <pc:spChg chg="mod">
          <ac:chgData name="Stalin Jacob Wilson Packia Dhas" userId="050d7d71-3621-4503-95e8-1c9a9d962492" providerId="ADAL" clId="{00722E61-A757-4134-8CBB-8B7208677708}" dt="2026-02-27T07:46:13.026" v="1128"/>
          <ac:spMkLst>
            <pc:docMk/>
            <pc:sldMk cId="664493343" sldId="1166"/>
            <ac:spMk id="568" creationId="{7F4EC038-63FD-4E0E-A2FB-DB8E198ED8F0}"/>
          </ac:spMkLst>
        </pc:spChg>
        <pc:spChg chg="mod">
          <ac:chgData name="Stalin Jacob Wilson Packia Dhas" userId="050d7d71-3621-4503-95e8-1c9a9d962492" providerId="ADAL" clId="{00722E61-A757-4134-8CBB-8B7208677708}" dt="2026-02-27T07:46:13.026" v="1130"/>
          <ac:spMkLst>
            <pc:docMk/>
            <pc:sldMk cId="664493343" sldId="1166"/>
            <ac:spMk id="569" creationId="{770F7F8E-A3AC-4C47-987E-D1970EB4FF49}"/>
          </ac:spMkLst>
        </pc:spChg>
        <pc:spChg chg="mod">
          <ac:chgData name="Stalin Jacob Wilson Packia Dhas" userId="050d7d71-3621-4503-95e8-1c9a9d962492" providerId="ADAL" clId="{00722E61-A757-4134-8CBB-8B7208677708}" dt="2026-02-27T07:46:13.026" v="1132"/>
          <ac:spMkLst>
            <pc:docMk/>
            <pc:sldMk cId="664493343" sldId="1166"/>
            <ac:spMk id="570" creationId="{F4AEA8CF-E6AB-4961-9E49-79A0458183F3}"/>
          </ac:spMkLst>
        </pc:spChg>
        <pc:spChg chg="mod">
          <ac:chgData name="Stalin Jacob Wilson Packia Dhas" userId="050d7d71-3621-4503-95e8-1c9a9d962492" providerId="ADAL" clId="{00722E61-A757-4134-8CBB-8B7208677708}" dt="2026-02-27T07:46:13.026" v="1134"/>
          <ac:spMkLst>
            <pc:docMk/>
            <pc:sldMk cId="664493343" sldId="1166"/>
            <ac:spMk id="571" creationId="{D35D45D7-FCC9-4A03-B37B-827313E3E8B7}"/>
          </ac:spMkLst>
        </pc:spChg>
        <pc:spChg chg="mod">
          <ac:chgData name="Stalin Jacob Wilson Packia Dhas" userId="050d7d71-3621-4503-95e8-1c9a9d962492" providerId="ADAL" clId="{00722E61-A757-4134-8CBB-8B7208677708}" dt="2026-02-27T07:46:13.026" v="1136"/>
          <ac:spMkLst>
            <pc:docMk/>
            <pc:sldMk cId="664493343" sldId="1166"/>
            <ac:spMk id="572" creationId="{A6F2A1C3-33C1-44E8-9E5C-B85C47206013}"/>
          </ac:spMkLst>
        </pc:spChg>
        <pc:spChg chg="mod">
          <ac:chgData name="Stalin Jacob Wilson Packia Dhas" userId="050d7d71-3621-4503-95e8-1c9a9d962492" providerId="ADAL" clId="{00722E61-A757-4134-8CBB-8B7208677708}" dt="2026-02-27T07:46:13.026" v="1138"/>
          <ac:spMkLst>
            <pc:docMk/>
            <pc:sldMk cId="664493343" sldId="1166"/>
            <ac:spMk id="573" creationId="{FD9CD3AF-5F1E-4ED1-988D-8AE7CF2E632C}"/>
          </ac:spMkLst>
        </pc:spChg>
        <pc:spChg chg="mod">
          <ac:chgData name="Stalin Jacob Wilson Packia Dhas" userId="050d7d71-3621-4503-95e8-1c9a9d962492" providerId="ADAL" clId="{00722E61-A757-4134-8CBB-8B7208677708}" dt="2026-02-27T07:46:13.026" v="1140"/>
          <ac:spMkLst>
            <pc:docMk/>
            <pc:sldMk cId="664493343" sldId="1166"/>
            <ac:spMk id="574" creationId="{27129ACE-3489-4449-B463-C1F79B2E1E74}"/>
          </ac:spMkLst>
        </pc:spChg>
        <pc:spChg chg="mod">
          <ac:chgData name="Stalin Jacob Wilson Packia Dhas" userId="050d7d71-3621-4503-95e8-1c9a9d962492" providerId="ADAL" clId="{00722E61-A757-4134-8CBB-8B7208677708}" dt="2026-02-27T07:46:13.026" v="1142"/>
          <ac:spMkLst>
            <pc:docMk/>
            <pc:sldMk cId="664493343" sldId="1166"/>
            <ac:spMk id="575" creationId="{125F200A-F0BD-4814-8F4B-31BB65751088}"/>
          </ac:spMkLst>
        </pc:spChg>
        <pc:spChg chg="mod">
          <ac:chgData name="Stalin Jacob Wilson Packia Dhas" userId="050d7d71-3621-4503-95e8-1c9a9d962492" providerId="ADAL" clId="{00722E61-A757-4134-8CBB-8B7208677708}" dt="2026-02-27T07:46:13.034" v="1144"/>
          <ac:spMkLst>
            <pc:docMk/>
            <pc:sldMk cId="664493343" sldId="1166"/>
            <ac:spMk id="576" creationId="{9095B787-120F-4B5A-B81F-3BD4B70E6E11}"/>
          </ac:spMkLst>
        </pc:spChg>
        <pc:spChg chg="mod">
          <ac:chgData name="Stalin Jacob Wilson Packia Dhas" userId="050d7d71-3621-4503-95e8-1c9a9d962492" providerId="ADAL" clId="{00722E61-A757-4134-8CBB-8B7208677708}" dt="2026-02-27T07:46:13.034" v="1146"/>
          <ac:spMkLst>
            <pc:docMk/>
            <pc:sldMk cId="664493343" sldId="1166"/>
            <ac:spMk id="577" creationId="{C97B781F-05BA-490D-BB84-F6059DA06A1A}"/>
          </ac:spMkLst>
        </pc:spChg>
        <pc:spChg chg="mod">
          <ac:chgData name="Stalin Jacob Wilson Packia Dhas" userId="050d7d71-3621-4503-95e8-1c9a9d962492" providerId="ADAL" clId="{00722E61-A757-4134-8CBB-8B7208677708}" dt="2026-02-27T07:46:13.034" v="1148"/>
          <ac:spMkLst>
            <pc:docMk/>
            <pc:sldMk cId="664493343" sldId="1166"/>
            <ac:spMk id="578" creationId="{702ADA14-6288-49B3-8B21-7BFF33E61586}"/>
          </ac:spMkLst>
        </pc:spChg>
        <pc:spChg chg="mod">
          <ac:chgData name="Stalin Jacob Wilson Packia Dhas" userId="050d7d71-3621-4503-95e8-1c9a9d962492" providerId="ADAL" clId="{00722E61-A757-4134-8CBB-8B7208677708}" dt="2026-02-27T07:46:13.034" v="1150"/>
          <ac:spMkLst>
            <pc:docMk/>
            <pc:sldMk cId="664493343" sldId="1166"/>
            <ac:spMk id="579" creationId="{BCB18AF5-364C-4763-9A20-7645A9190AAC}"/>
          </ac:spMkLst>
        </pc:spChg>
        <pc:spChg chg="mod">
          <ac:chgData name="Stalin Jacob Wilson Packia Dhas" userId="050d7d71-3621-4503-95e8-1c9a9d962492" providerId="ADAL" clId="{00722E61-A757-4134-8CBB-8B7208677708}" dt="2026-02-27T07:46:13.034" v="1152"/>
          <ac:spMkLst>
            <pc:docMk/>
            <pc:sldMk cId="664493343" sldId="1166"/>
            <ac:spMk id="580" creationId="{652F6B39-AA29-4E30-8747-40C6D9D26717}"/>
          </ac:spMkLst>
        </pc:spChg>
        <pc:spChg chg="mod">
          <ac:chgData name="Stalin Jacob Wilson Packia Dhas" userId="050d7d71-3621-4503-95e8-1c9a9d962492" providerId="ADAL" clId="{00722E61-A757-4134-8CBB-8B7208677708}" dt="2026-02-27T07:46:13.036" v="1154"/>
          <ac:spMkLst>
            <pc:docMk/>
            <pc:sldMk cId="664493343" sldId="1166"/>
            <ac:spMk id="581" creationId="{94420AA4-6654-4348-82A8-7435628FCE60}"/>
          </ac:spMkLst>
        </pc:spChg>
        <pc:spChg chg="mod">
          <ac:chgData name="Stalin Jacob Wilson Packia Dhas" userId="050d7d71-3621-4503-95e8-1c9a9d962492" providerId="ADAL" clId="{00722E61-A757-4134-8CBB-8B7208677708}" dt="2026-02-27T07:46:13.036" v="1156"/>
          <ac:spMkLst>
            <pc:docMk/>
            <pc:sldMk cId="664493343" sldId="1166"/>
            <ac:spMk id="582" creationId="{A7A685FB-AA7C-4DE9-A382-E92F2C3FA68D}"/>
          </ac:spMkLst>
        </pc:spChg>
        <pc:spChg chg="mod">
          <ac:chgData name="Stalin Jacob Wilson Packia Dhas" userId="050d7d71-3621-4503-95e8-1c9a9d962492" providerId="ADAL" clId="{00722E61-A757-4134-8CBB-8B7208677708}" dt="2026-02-27T07:46:13.036" v="1158"/>
          <ac:spMkLst>
            <pc:docMk/>
            <pc:sldMk cId="664493343" sldId="1166"/>
            <ac:spMk id="583" creationId="{C647E293-BF7D-49DD-9A59-E29D12274088}"/>
          </ac:spMkLst>
        </pc:spChg>
        <pc:spChg chg="mod">
          <ac:chgData name="Stalin Jacob Wilson Packia Dhas" userId="050d7d71-3621-4503-95e8-1c9a9d962492" providerId="ADAL" clId="{00722E61-A757-4134-8CBB-8B7208677708}" dt="2026-02-27T07:46:13.036" v="1160"/>
          <ac:spMkLst>
            <pc:docMk/>
            <pc:sldMk cId="664493343" sldId="1166"/>
            <ac:spMk id="584" creationId="{AC80C607-FC98-4EEE-96E6-FABDCC1325FE}"/>
          </ac:spMkLst>
        </pc:spChg>
        <pc:spChg chg="mod">
          <ac:chgData name="Stalin Jacob Wilson Packia Dhas" userId="050d7d71-3621-4503-95e8-1c9a9d962492" providerId="ADAL" clId="{00722E61-A757-4134-8CBB-8B7208677708}" dt="2026-02-27T07:46:13.036" v="1162"/>
          <ac:spMkLst>
            <pc:docMk/>
            <pc:sldMk cId="664493343" sldId="1166"/>
            <ac:spMk id="585" creationId="{78383308-196B-4C78-81CE-94DBDF5D644A}"/>
          </ac:spMkLst>
        </pc:spChg>
        <pc:spChg chg="mod">
          <ac:chgData name="Stalin Jacob Wilson Packia Dhas" userId="050d7d71-3621-4503-95e8-1c9a9d962492" providerId="ADAL" clId="{00722E61-A757-4134-8CBB-8B7208677708}" dt="2026-02-27T07:46:13.036" v="1164"/>
          <ac:spMkLst>
            <pc:docMk/>
            <pc:sldMk cId="664493343" sldId="1166"/>
            <ac:spMk id="586" creationId="{29F48D47-4A1E-4BC7-A53E-4757E1672D4F}"/>
          </ac:spMkLst>
        </pc:spChg>
        <pc:spChg chg="mod">
          <ac:chgData name="Stalin Jacob Wilson Packia Dhas" userId="050d7d71-3621-4503-95e8-1c9a9d962492" providerId="ADAL" clId="{00722E61-A757-4134-8CBB-8B7208677708}" dt="2026-02-27T07:46:13.036" v="1166"/>
          <ac:spMkLst>
            <pc:docMk/>
            <pc:sldMk cId="664493343" sldId="1166"/>
            <ac:spMk id="587" creationId="{70CF96E6-5D56-4EA7-A439-B0685C131697}"/>
          </ac:spMkLst>
        </pc:spChg>
        <pc:spChg chg="mod">
          <ac:chgData name="Stalin Jacob Wilson Packia Dhas" userId="050d7d71-3621-4503-95e8-1c9a9d962492" providerId="ADAL" clId="{00722E61-A757-4134-8CBB-8B7208677708}" dt="2026-02-27T07:46:13.036" v="1168"/>
          <ac:spMkLst>
            <pc:docMk/>
            <pc:sldMk cId="664493343" sldId="1166"/>
            <ac:spMk id="588" creationId="{F2A7989A-48CC-4BFF-99FD-CDE425EF31A6}"/>
          </ac:spMkLst>
        </pc:spChg>
        <pc:spChg chg="mod">
          <ac:chgData name="Stalin Jacob Wilson Packia Dhas" userId="050d7d71-3621-4503-95e8-1c9a9d962492" providerId="ADAL" clId="{00722E61-A757-4134-8CBB-8B7208677708}" dt="2026-02-27T07:46:13.036" v="1170"/>
          <ac:spMkLst>
            <pc:docMk/>
            <pc:sldMk cId="664493343" sldId="1166"/>
            <ac:spMk id="589" creationId="{443702D4-3263-446C-87AD-292AD8200164}"/>
          </ac:spMkLst>
        </pc:spChg>
        <pc:spChg chg="mod">
          <ac:chgData name="Stalin Jacob Wilson Packia Dhas" userId="050d7d71-3621-4503-95e8-1c9a9d962492" providerId="ADAL" clId="{00722E61-A757-4134-8CBB-8B7208677708}" dt="2026-02-27T07:46:13.036" v="1172"/>
          <ac:spMkLst>
            <pc:docMk/>
            <pc:sldMk cId="664493343" sldId="1166"/>
            <ac:spMk id="590" creationId="{3236E670-E47A-432D-AA76-9D6080D585AB}"/>
          </ac:spMkLst>
        </pc:spChg>
        <pc:spChg chg="mod">
          <ac:chgData name="Stalin Jacob Wilson Packia Dhas" userId="050d7d71-3621-4503-95e8-1c9a9d962492" providerId="ADAL" clId="{00722E61-A757-4134-8CBB-8B7208677708}" dt="2026-02-27T07:46:13.036" v="1174"/>
          <ac:spMkLst>
            <pc:docMk/>
            <pc:sldMk cId="664493343" sldId="1166"/>
            <ac:spMk id="591" creationId="{ED00CCCC-7D2F-4BAA-8110-1B20ADE036C0}"/>
          </ac:spMkLst>
        </pc:spChg>
        <pc:spChg chg="mod">
          <ac:chgData name="Stalin Jacob Wilson Packia Dhas" userId="050d7d71-3621-4503-95e8-1c9a9d962492" providerId="ADAL" clId="{00722E61-A757-4134-8CBB-8B7208677708}" dt="2026-02-27T07:46:13.036" v="1176"/>
          <ac:spMkLst>
            <pc:docMk/>
            <pc:sldMk cId="664493343" sldId="1166"/>
            <ac:spMk id="592" creationId="{BD537B75-11F5-49FB-BAB5-F000DDA3AAF5}"/>
          </ac:spMkLst>
        </pc:spChg>
        <pc:spChg chg="mod">
          <ac:chgData name="Stalin Jacob Wilson Packia Dhas" userId="050d7d71-3621-4503-95e8-1c9a9d962492" providerId="ADAL" clId="{00722E61-A757-4134-8CBB-8B7208677708}" dt="2026-02-27T07:46:13.036" v="1178"/>
          <ac:spMkLst>
            <pc:docMk/>
            <pc:sldMk cId="664493343" sldId="1166"/>
            <ac:spMk id="593" creationId="{ADF7AE3E-677A-41EE-A70F-EC068C758A37}"/>
          </ac:spMkLst>
        </pc:spChg>
        <pc:spChg chg="mod">
          <ac:chgData name="Stalin Jacob Wilson Packia Dhas" userId="050d7d71-3621-4503-95e8-1c9a9d962492" providerId="ADAL" clId="{00722E61-A757-4134-8CBB-8B7208677708}" dt="2026-02-27T07:46:13.036" v="1180"/>
          <ac:spMkLst>
            <pc:docMk/>
            <pc:sldMk cId="664493343" sldId="1166"/>
            <ac:spMk id="594" creationId="{7059811A-DE15-4DCC-BFB1-FFBB02A520C2}"/>
          </ac:spMkLst>
        </pc:spChg>
        <pc:spChg chg="mod">
          <ac:chgData name="Stalin Jacob Wilson Packia Dhas" userId="050d7d71-3621-4503-95e8-1c9a9d962492" providerId="ADAL" clId="{00722E61-A757-4134-8CBB-8B7208677708}" dt="2026-02-27T07:46:13.044" v="1182"/>
          <ac:spMkLst>
            <pc:docMk/>
            <pc:sldMk cId="664493343" sldId="1166"/>
            <ac:spMk id="595" creationId="{62E85E34-DAB4-4C6B-8001-0569B7DF11FB}"/>
          </ac:spMkLst>
        </pc:spChg>
        <pc:spChg chg="mod">
          <ac:chgData name="Stalin Jacob Wilson Packia Dhas" userId="050d7d71-3621-4503-95e8-1c9a9d962492" providerId="ADAL" clId="{00722E61-A757-4134-8CBB-8B7208677708}" dt="2026-02-27T07:46:13.044" v="1184"/>
          <ac:spMkLst>
            <pc:docMk/>
            <pc:sldMk cId="664493343" sldId="1166"/>
            <ac:spMk id="596" creationId="{4D1480B0-7C5F-472C-8409-27BD212C1B42}"/>
          </ac:spMkLst>
        </pc:spChg>
        <pc:spChg chg="mod">
          <ac:chgData name="Stalin Jacob Wilson Packia Dhas" userId="050d7d71-3621-4503-95e8-1c9a9d962492" providerId="ADAL" clId="{00722E61-A757-4134-8CBB-8B7208677708}" dt="2026-02-27T07:46:13.044" v="1186"/>
          <ac:spMkLst>
            <pc:docMk/>
            <pc:sldMk cId="664493343" sldId="1166"/>
            <ac:spMk id="597" creationId="{B6E728E4-A02D-4261-9DF1-00E70C2445E8}"/>
          </ac:spMkLst>
        </pc:spChg>
        <pc:spChg chg="mod">
          <ac:chgData name="Stalin Jacob Wilson Packia Dhas" userId="050d7d71-3621-4503-95e8-1c9a9d962492" providerId="ADAL" clId="{00722E61-A757-4134-8CBB-8B7208677708}" dt="2026-02-27T07:46:13.044" v="1188"/>
          <ac:spMkLst>
            <pc:docMk/>
            <pc:sldMk cId="664493343" sldId="1166"/>
            <ac:spMk id="598" creationId="{40FAAC99-4AEA-4BC5-870A-99110F9F364B}"/>
          </ac:spMkLst>
        </pc:spChg>
        <pc:spChg chg="mod">
          <ac:chgData name="Stalin Jacob Wilson Packia Dhas" userId="050d7d71-3621-4503-95e8-1c9a9d962492" providerId="ADAL" clId="{00722E61-A757-4134-8CBB-8B7208677708}" dt="2026-02-27T07:46:13.044" v="1190"/>
          <ac:spMkLst>
            <pc:docMk/>
            <pc:sldMk cId="664493343" sldId="1166"/>
            <ac:spMk id="599" creationId="{F0DFE963-4DB0-4D19-9CBB-51F6AA6CD69E}"/>
          </ac:spMkLst>
        </pc:spChg>
        <pc:spChg chg="mod">
          <ac:chgData name="Stalin Jacob Wilson Packia Dhas" userId="050d7d71-3621-4503-95e8-1c9a9d962492" providerId="ADAL" clId="{00722E61-A757-4134-8CBB-8B7208677708}" dt="2026-02-27T07:46:13.044" v="1192"/>
          <ac:spMkLst>
            <pc:docMk/>
            <pc:sldMk cId="664493343" sldId="1166"/>
            <ac:spMk id="600" creationId="{67FD42D2-7A6B-4220-BCA9-978829D10388}"/>
          </ac:spMkLst>
        </pc:spChg>
        <pc:spChg chg="mod">
          <ac:chgData name="Stalin Jacob Wilson Packia Dhas" userId="050d7d71-3621-4503-95e8-1c9a9d962492" providerId="ADAL" clId="{00722E61-A757-4134-8CBB-8B7208677708}" dt="2026-02-27T07:46:13.044" v="1194"/>
          <ac:spMkLst>
            <pc:docMk/>
            <pc:sldMk cId="664493343" sldId="1166"/>
            <ac:spMk id="601" creationId="{592367D5-BE59-4B5A-A616-7EC0DB08B853}"/>
          </ac:spMkLst>
        </pc:spChg>
        <pc:spChg chg="mod">
          <ac:chgData name="Stalin Jacob Wilson Packia Dhas" userId="050d7d71-3621-4503-95e8-1c9a9d962492" providerId="ADAL" clId="{00722E61-A757-4134-8CBB-8B7208677708}" dt="2026-02-27T07:46:13.044" v="1196"/>
          <ac:spMkLst>
            <pc:docMk/>
            <pc:sldMk cId="664493343" sldId="1166"/>
            <ac:spMk id="602" creationId="{7A45EE45-2ECA-413A-8BB9-058A706DB96E}"/>
          </ac:spMkLst>
        </pc:spChg>
        <pc:spChg chg="mod">
          <ac:chgData name="Stalin Jacob Wilson Packia Dhas" userId="050d7d71-3621-4503-95e8-1c9a9d962492" providerId="ADAL" clId="{00722E61-A757-4134-8CBB-8B7208677708}" dt="2026-02-27T07:46:13.044" v="1198"/>
          <ac:spMkLst>
            <pc:docMk/>
            <pc:sldMk cId="664493343" sldId="1166"/>
            <ac:spMk id="603" creationId="{55BC6C97-D6F6-449F-90B1-009FC62B29D9}"/>
          </ac:spMkLst>
        </pc:spChg>
        <pc:spChg chg="mod">
          <ac:chgData name="Stalin Jacob Wilson Packia Dhas" userId="050d7d71-3621-4503-95e8-1c9a9d962492" providerId="ADAL" clId="{00722E61-A757-4134-8CBB-8B7208677708}" dt="2026-02-27T07:46:13.044" v="1200"/>
          <ac:spMkLst>
            <pc:docMk/>
            <pc:sldMk cId="664493343" sldId="1166"/>
            <ac:spMk id="604" creationId="{A6F08A5F-041E-4DF9-9371-A25331DBB6EB}"/>
          </ac:spMkLst>
        </pc:spChg>
        <pc:spChg chg="mod">
          <ac:chgData name="Stalin Jacob Wilson Packia Dhas" userId="050d7d71-3621-4503-95e8-1c9a9d962492" providerId="ADAL" clId="{00722E61-A757-4134-8CBB-8B7208677708}" dt="2026-02-27T07:46:13.044" v="1202"/>
          <ac:spMkLst>
            <pc:docMk/>
            <pc:sldMk cId="664493343" sldId="1166"/>
            <ac:spMk id="605" creationId="{DF278F73-AAED-40A0-B5F8-5623711CBC83}"/>
          </ac:spMkLst>
        </pc:spChg>
        <pc:spChg chg="mod">
          <ac:chgData name="Stalin Jacob Wilson Packia Dhas" userId="050d7d71-3621-4503-95e8-1c9a9d962492" providerId="ADAL" clId="{00722E61-A757-4134-8CBB-8B7208677708}" dt="2026-02-27T07:46:13.044" v="1204"/>
          <ac:spMkLst>
            <pc:docMk/>
            <pc:sldMk cId="664493343" sldId="1166"/>
            <ac:spMk id="606" creationId="{711230EC-5D97-407E-912C-9C55B5127BD5}"/>
          </ac:spMkLst>
        </pc:spChg>
        <pc:spChg chg="mod">
          <ac:chgData name="Stalin Jacob Wilson Packia Dhas" userId="050d7d71-3621-4503-95e8-1c9a9d962492" providerId="ADAL" clId="{00722E61-A757-4134-8CBB-8B7208677708}" dt="2026-02-27T07:46:13.051" v="1206"/>
          <ac:spMkLst>
            <pc:docMk/>
            <pc:sldMk cId="664493343" sldId="1166"/>
            <ac:spMk id="607" creationId="{448BBC9C-70D0-409B-BA2D-A6E2C0C17C06}"/>
          </ac:spMkLst>
        </pc:spChg>
        <pc:spChg chg="mod">
          <ac:chgData name="Stalin Jacob Wilson Packia Dhas" userId="050d7d71-3621-4503-95e8-1c9a9d962492" providerId="ADAL" clId="{00722E61-A757-4134-8CBB-8B7208677708}" dt="2026-02-27T07:46:13.051" v="1208"/>
          <ac:spMkLst>
            <pc:docMk/>
            <pc:sldMk cId="664493343" sldId="1166"/>
            <ac:spMk id="608" creationId="{12B8FCDA-51A3-439C-9728-B4EF240DDA83}"/>
          </ac:spMkLst>
        </pc:spChg>
        <pc:spChg chg="mod">
          <ac:chgData name="Stalin Jacob Wilson Packia Dhas" userId="050d7d71-3621-4503-95e8-1c9a9d962492" providerId="ADAL" clId="{00722E61-A757-4134-8CBB-8B7208677708}" dt="2026-02-27T07:46:13.051" v="1210"/>
          <ac:spMkLst>
            <pc:docMk/>
            <pc:sldMk cId="664493343" sldId="1166"/>
            <ac:spMk id="609" creationId="{9476AE16-53B0-4F70-A204-18FA69CCF9E4}"/>
          </ac:spMkLst>
        </pc:spChg>
        <pc:spChg chg="mod">
          <ac:chgData name="Stalin Jacob Wilson Packia Dhas" userId="050d7d71-3621-4503-95e8-1c9a9d962492" providerId="ADAL" clId="{00722E61-A757-4134-8CBB-8B7208677708}" dt="2026-02-27T07:46:13.051" v="1212"/>
          <ac:spMkLst>
            <pc:docMk/>
            <pc:sldMk cId="664493343" sldId="1166"/>
            <ac:spMk id="610" creationId="{24FB2654-4132-440A-BB1D-116864BC5C87}"/>
          </ac:spMkLst>
        </pc:spChg>
        <pc:spChg chg="mod">
          <ac:chgData name="Stalin Jacob Wilson Packia Dhas" userId="050d7d71-3621-4503-95e8-1c9a9d962492" providerId="ADAL" clId="{00722E61-A757-4134-8CBB-8B7208677708}" dt="2026-02-27T07:46:13.051" v="1214"/>
          <ac:spMkLst>
            <pc:docMk/>
            <pc:sldMk cId="664493343" sldId="1166"/>
            <ac:spMk id="611" creationId="{350FD81D-882E-4EE0-BF6A-795AED8CB7CC}"/>
          </ac:spMkLst>
        </pc:spChg>
        <pc:spChg chg="mod">
          <ac:chgData name="Stalin Jacob Wilson Packia Dhas" userId="050d7d71-3621-4503-95e8-1c9a9d962492" providerId="ADAL" clId="{00722E61-A757-4134-8CBB-8B7208677708}" dt="2026-02-27T07:46:13.051" v="1216"/>
          <ac:spMkLst>
            <pc:docMk/>
            <pc:sldMk cId="664493343" sldId="1166"/>
            <ac:spMk id="612" creationId="{DCD8F46F-F6F9-4544-9637-F8BBD7D9CC39}"/>
          </ac:spMkLst>
        </pc:spChg>
        <pc:spChg chg="mod">
          <ac:chgData name="Stalin Jacob Wilson Packia Dhas" userId="050d7d71-3621-4503-95e8-1c9a9d962492" providerId="ADAL" clId="{00722E61-A757-4134-8CBB-8B7208677708}" dt="2026-02-27T07:46:13.051" v="1218"/>
          <ac:spMkLst>
            <pc:docMk/>
            <pc:sldMk cId="664493343" sldId="1166"/>
            <ac:spMk id="613" creationId="{242840E1-64D6-4115-8A72-7EDE023C07A1}"/>
          </ac:spMkLst>
        </pc:spChg>
        <pc:spChg chg="mod">
          <ac:chgData name="Stalin Jacob Wilson Packia Dhas" userId="050d7d71-3621-4503-95e8-1c9a9d962492" providerId="ADAL" clId="{00722E61-A757-4134-8CBB-8B7208677708}" dt="2026-02-27T07:46:13.051" v="1220"/>
          <ac:spMkLst>
            <pc:docMk/>
            <pc:sldMk cId="664493343" sldId="1166"/>
            <ac:spMk id="614" creationId="{A2F2CAE8-1145-415C-BA29-1A181C789250}"/>
          </ac:spMkLst>
        </pc:spChg>
        <pc:spChg chg="mod">
          <ac:chgData name="Stalin Jacob Wilson Packia Dhas" userId="050d7d71-3621-4503-95e8-1c9a9d962492" providerId="ADAL" clId="{00722E61-A757-4134-8CBB-8B7208677708}" dt="2026-02-27T07:46:13.051" v="1222"/>
          <ac:spMkLst>
            <pc:docMk/>
            <pc:sldMk cId="664493343" sldId="1166"/>
            <ac:spMk id="615" creationId="{BACF75C7-6BBC-4F0A-879C-3C6E9778E2AA}"/>
          </ac:spMkLst>
        </pc:spChg>
        <pc:spChg chg="mod">
          <ac:chgData name="Stalin Jacob Wilson Packia Dhas" userId="050d7d71-3621-4503-95e8-1c9a9d962492" providerId="ADAL" clId="{00722E61-A757-4134-8CBB-8B7208677708}" dt="2026-02-27T07:46:13.051" v="1224"/>
          <ac:spMkLst>
            <pc:docMk/>
            <pc:sldMk cId="664493343" sldId="1166"/>
            <ac:spMk id="616" creationId="{DE285BA9-EEE2-43ED-84C7-AA9DB5C6AE6E}"/>
          </ac:spMkLst>
        </pc:spChg>
        <pc:spChg chg="mod">
          <ac:chgData name="Stalin Jacob Wilson Packia Dhas" userId="050d7d71-3621-4503-95e8-1c9a9d962492" providerId="ADAL" clId="{00722E61-A757-4134-8CBB-8B7208677708}" dt="2026-02-27T07:46:13.051" v="1226"/>
          <ac:spMkLst>
            <pc:docMk/>
            <pc:sldMk cId="664493343" sldId="1166"/>
            <ac:spMk id="617" creationId="{99C53697-A0F1-49FD-95B7-97504F75EBB8}"/>
          </ac:spMkLst>
        </pc:spChg>
        <pc:spChg chg="mod">
          <ac:chgData name="Stalin Jacob Wilson Packia Dhas" userId="050d7d71-3621-4503-95e8-1c9a9d962492" providerId="ADAL" clId="{00722E61-A757-4134-8CBB-8B7208677708}" dt="2026-02-27T07:46:13.051" v="1228"/>
          <ac:spMkLst>
            <pc:docMk/>
            <pc:sldMk cId="664493343" sldId="1166"/>
            <ac:spMk id="618" creationId="{0A530111-3C10-441C-A96C-F8F3562488D7}"/>
          </ac:spMkLst>
        </pc:spChg>
        <pc:spChg chg="mod">
          <ac:chgData name="Stalin Jacob Wilson Packia Dhas" userId="050d7d71-3621-4503-95e8-1c9a9d962492" providerId="ADAL" clId="{00722E61-A757-4134-8CBB-8B7208677708}" dt="2026-02-27T07:46:13.051" v="1230"/>
          <ac:spMkLst>
            <pc:docMk/>
            <pc:sldMk cId="664493343" sldId="1166"/>
            <ac:spMk id="619" creationId="{938A5FD4-0F3A-4346-B0A3-F4148A958428}"/>
          </ac:spMkLst>
        </pc:spChg>
        <pc:spChg chg="mod">
          <ac:chgData name="Stalin Jacob Wilson Packia Dhas" userId="050d7d71-3621-4503-95e8-1c9a9d962492" providerId="ADAL" clId="{00722E61-A757-4134-8CBB-8B7208677708}" dt="2026-02-27T07:46:13.051" v="1232"/>
          <ac:spMkLst>
            <pc:docMk/>
            <pc:sldMk cId="664493343" sldId="1166"/>
            <ac:spMk id="620" creationId="{1ED47508-994B-459C-952D-02075B44EA32}"/>
          </ac:spMkLst>
        </pc:spChg>
        <pc:spChg chg="mod">
          <ac:chgData name="Stalin Jacob Wilson Packia Dhas" userId="050d7d71-3621-4503-95e8-1c9a9d962492" providerId="ADAL" clId="{00722E61-A757-4134-8CBB-8B7208677708}" dt="2026-02-27T07:46:13.051" v="1234"/>
          <ac:spMkLst>
            <pc:docMk/>
            <pc:sldMk cId="664493343" sldId="1166"/>
            <ac:spMk id="621" creationId="{D2331E21-4CB3-4BAB-8387-F59A123B7FC7}"/>
          </ac:spMkLst>
        </pc:spChg>
        <pc:spChg chg="mod">
          <ac:chgData name="Stalin Jacob Wilson Packia Dhas" userId="050d7d71-3621-4503-95e8-1c9a9d962492" providerId="ADAL" clId="{00722E61-A757-4134-8CBB-8B7208677708}" dt="2026-02-27T07:46:13.059" v="1236"/>
          <ac:spMkLst>
            <pc:docMk/>
            <pc:sldMk cId="664493343" sldId="1166"/>
            <ac:spMk id="622" creationId="{A7075320-7756-414C-9A1C-45777A9C7183}"/>
          </ac:spMkLst>
        </pc:spChg>
        <pc:spChg chg="mod">
          <ac:chgData name="Stalin Jacob Wilson Packia Dhas" userId="050d7d71-3621-4503-95e8-1c9a9d962492" providerId="ADAL" clId="{00722E61-A757-4134-8CBB-8B7208677708}" dt="2026-02-27T07:46:13.059" v="1238"/>
          <ac:spMkLst>
            <pc:docMk/>
            <pc:sldMk cId="664493343" sldId="1166"/>
            <ac:spMk id="623" creationId="{23511C61-FCA0-4FEC-8AB3-FC244D2FFB17}"/>
          </ac:spMkLst>
        </pc:spChg>
        <pc:spChg chg="mod">
          <ac:chgData name="Stalin Jacob Wilson Packia Dhas" userId="050d7d71-3621-4503-95e8-1c9a9d962492" providerId="ADAL" clId="{00722E61-A757-4134-8CBB-8B7208677708}" dt="2026-02-27T07:46:13.059" v="1240"/>
          <ac:spMkLst>
            <pc:docMk/>
            <pc:sldMk cId="664493343" sldId="1166"/>
            <ac:spMk id="624" creationId="{3F0E55A4-B0F5-4980-AB8D-4F340D4248E3}"/>
          </ac:spMkLst>
        </pc:spChg>
        <pc:spChg chg="mod">
          <ac:chgData name="Stalin Jacob Wilson Packia Dhas" userId="050d7d71-3621-4503-95e8-1c9a9d962492" providerId="ADAL" clId="{00722E61-A757-4134-8CBB-8B7208677708}" dt="2026-02-27T07:46:13.059" v="1242"/>
          <ac:spMkLst>
            <pc:docMk/>
            <pc:sldMk cId="664493343" sldId="1166"/>
            <ac:spMk id="625" creationId="{1ED67403-EF0F-4BB3-9685-0BD57CBFA709}"/>
          </ac:spMkLst>
        </pc:spChg>
        <pc:spChg chg="mod">
          <ac:chgData name="Stalin Jacob Wilson Packia Dhas" userId="050d7d71-3621-4503-95e8-1c9a9d962492" providerId="ADAL" clId="{00722E61-A757-4134-8CBB-8B7208677708}" dt="2026-02-27T07:46:13.061" v="1244"/>
          <ac:spMkLst>
            <pc:docMk/>
            <pc:sldMk cId="664493343" sldId="1166"/>
            <ac:spMk id="626" creationId="{1AE9A4D5-60BF-49F4-8F2F-CDE316D5E71D}"/>
          </ac:spMkLst>
        </pc:spChg>
        <pc:spChg chg="mod">
          <ac:chgData name="Stalin Jacob Wilson Packia Dhas" userId="050d7d71-3621-4503-95e8-1c9a9d962492" providerId="ADAL" clId="{00722E61-A757-4134-8CBB-8B7208677708}" dt="2026-02-27T07:46:13.061" v="1246"/>
          <ac:spMkLst>
            <pc:docMk/>
            <pc:sldMk cId="664493343" sldId="1166"/>
            <ac:spMk id="627" creationId="{3D305167-7044-4C16-AB26-CA04E197315E}"/>
          </ac:spMkLst>
        </pc:spChg>
        <pc:spChg chg="mod">
          <ac:chgData name="Stalin Jacob Wilson Packia Dhas" userId="050d7d71-3621-4503-95e8-1c9a9d962492" providerId="ADAL" clId="{00722E61-A757-4134-8CBB-8B7208677708}" dt="2026-02-27T07:46:13.061" v="1248"/>
          <ac:spMkLst>
            <pc:docMk/>
            <pc:sldMk cId="664493343" sldId="1166"/>
            <ac:spMk id="628" creationId="{FCA7D621-C205-4E57-A918-7B86FC1415C4}"/>
          </ac:spMkLst>
        </pc:spChg>
        <pc:spChg chg="mod">
          <ac:chgData name="Stalin Jacob Wilson Packia Dhas" userId="050d7d71-3621-4503-95e8-1c9a9d962492" providerId="ADAL" clId="{00722E61-A757-4134-8CBB-8B7208677708}" dt="2026-02-27T07:46:13.061" v="1250"/>
          <ac:spMkLst>
            <pc:docMk/>
            <pc:sldMk cId="664493343" sldId="1166"/>
            <ac:spMk id="629" creationId="{8E84B075-DE4A-47CD-A3E2-B43FF48D0E65}"/>
          </ac:spMkLst>
        </pc:spChg>
        <pc:spChg chg="mod">
          <ac:chgData name="Stalin Jacob Wilson Packia Dhas" userId="050d7d71-3621-4503-95e8-1c9a9d962492" providerId="ADAL" clId="{00722E61-A757-4134-8CBB-8B7208677708}" dt="2026-02-27T07:46:13.061" v="1252"/>
          <ac:spMkLst>
            <pc:docMk/>
            <pc:sldMk cId="664493343" sldId="1166"/>
            <ac:spMk id="630" creationId="{6CBBB882-B5AF-4020-9F0A-D290EC938A38}"/>
          </ac:spMkLst>
        </pc:spChg>
        <pc:spChg chg="mod">
          <ac:chgData name="Stalin Jacob Wilson Packia Dhas" userId="050d7d71-3621-4503-95e8-1c9a9d962492" providerId="ADAL" clId="{00722E61-A757-4134-8CBB-8B7208677708}" dt="2026-02-27T07:46:13.061" v="1254"/>
          <ac:spMkLst>
            <pc:docMk/>
            <pc:sldMk cId="664493343" sldId="1166"/>
            <ac:spMk id="631" creationId="{C2294DA8-E9CB-4CC2-9427-AE3C1099DCEE}"/>
          </ac:spMkLst>
        </pc:spChg>
        <pc:spChg chg="mod">
          <ac:chgData name="Stalin Jacob Wilson Packia Dhas" userId="050d7d71-3621-4503-95e8-1c9a9d962492" providerId="ADAL" clId="{00722E61-A757-4134-8CBB-8B7208677708}" dt="2026-02-27T07:46:13.061" v="1256"/>
          <ac:spMkLst>
            <pc:docMk/>
            <pc:sldMk cId="664493343" sldId="1166"/>
            <ac:spMk id="632" creationId="{7EDC4291-B993-4B0F-B581-572C8FAAE3F5}"/>
          </ac:spMkLst>
        </pc:spChg>
        <pc:spChg chg="mod">
          <ac:chgData name="Stalin Jacob Wilson Packia Dhas" userId="050d7d71-3621-4503-95e8-1c9a9d962492" providerId="ADAL" clId="{00722E61-A757-4134-8CBB-8B7208677708}" dt="2026-02-27T07:46:13.061" v="1258"/>
          <ac:spMkLst>
            <pc:docMk/>
            <pc:sldMk cId="664493343" sldId="1166"/>
            <ac:spMk id="633" creationId="{227A1043-333E-499A-96AA-1D2A31684C5D}"/>
          </ac:spMkLst>
        </pc:spChg>
        <pc:spChg chg="mod">
          <ac:chgData name="Stalin Jacob Wilson Packia Dhas" userId="050d7d71-3621-4503-95e8-1c9a9d962492" providerId="ADAL" clId="{00722E61-A757-4134-8CBB-8B7208677708}" dt="2026-02-27T07:46:13.061" v="1260"/>
          <ac:spMkLst>
            <pc:docMk/>
            <pc:sldMk cId="664493343" sldId="1166"/>
            <ac:spMk id="634" creationId="{E4FDFDEA-3A18-4DBA-8AC8-23EE0357B730}"/>
          </ac:spMkLst>
        </pc:spChg>
        <pc:spChg chg="mod">
          <ac:chgData name="Stalin Jacob Wilson Packia Dhas" userId="050d7d71-3621-4503-95e8-1c9a9d962492" providerId="ADAL" clId="{00722E61-A757-4134-8CBB-8B7208677708}" dt="2026-02-27T07:46:13.061" v="1262"/>
          <ac:spMkLst>
            <pc:docMk/>
            <pc:sldMk cId="664493343" sldId="1166"/>
            <ac:spMk id="635" creationId="{648F2A3B-D827-4F71-BE07-2353A54042F5}"/>
          </ac:spMkLst>
        </pc:spChg>
        <pc:spChg chg="mod">
          <ac:chgData name="Stalin Jacob Wilson Packia Dhas" userId="050d7d71-3621-4503-95e8-1c9a9d962492" providerId="ADAL" clId="{00722E61-A757-4134-8CBB-8B7208677708}" dt="2026-02-27T07:46:13.061" v="1264"/>
          <ac:spMkLst>
            <pc:docMk/>
            <pc:sldMk cId="664493343" sldId="1166"/>
            <ac:spMk id="636" creationId="{4A7A0531-DBAB-46C7-A0CF-5BBC130AA7CC}"/>
          </ac:spMkLst>
        </pc:spChg>
        <pc:spChg chg="mod">
          <ac:chgData name="Stalin Jacob Wilson Packia Dhas" userId="050d7d71-3621-4503-95e8-1c9a9d962492" providerId="ADAL" clId="{00722E61-A757-4134-8CBB-8B7208677708}" dt="2026-02-27T07:46:13.061" v="1266"/>
          <ac:spMkLst>
            <pc:docMk/>
            <pc:sldMk cId="664493343" sldId="1166"/>
            <ac:spMk id="637" creationId="{C80B5349-624F-49C6-88A9-72224E7EF37B}"/>
          </ac:spMkLst>
        </pc:spChg>
        <pc:spChg chg="mod">
          <ac:chgData name="Stalin Jacob Wilson Packia Dhas" userId="050d7d71-3621-4503-95e8-1c9a9d962492" providerId="ADAL" clId="{00722E61-A757-4134-8CBB-8B7208677708}" dt="2026-02-27T07:46:13.061" v="1268"/>
          <ac:spMkLst>
            <pc:docMk/>
            <pc:sldMk cId="664493343" sldId="1166"/>
            <ac:spMk id="638" creationId="{E01C957D-0D80-4560-A58F-AF244500BADB}"/>
          </ac:spMkLst>
        </pc:spChg>
        <pc:spChg chg="mod">
          <ac:chgData name="Stalin Jacob Wilson Packia Dhas" userId="050d7d71-3621-4503-95e8-1c9a9d962492" providerId="ADAL" clId="{00722E61-A757-4134-8CBB-8B7208677708}" dt="2026-02-27T07:46:13.061" v="1270"/>
          <ac:spMkLst>
            <pc:docMk/>
            <pc:sldMk cId="664493343" sldId="1166"/>
            <ac:spMk id="639" creationId="{D2E2A1D3-2772-4FC1-85A0-A5969C8251CB}"/>
          </ac:spMkLst>
        </pc:spChg>
        <pc:spChg chg="mod">
          <ac:chgData name="Stalin Jacob Wilson Packia Dhas" userId="050d7d71-3621-4503-95e8-1c9a9d962492" providerId="ADAL" clId="{00722E61-A757-4134-8CBB-8B7208677708}" dt="2026-02-27T07:46:13.061" v="1272"/>
          <ac:spMkLst>
            <pc:docMk/>
            <pc:sldMk cId="664493343" sldId="1166"/>
            <ac:spMk id="640" creationId="{6E91912B-AF10-49DC-AB59-785AE385DFA9}"/>
          </ac:spMkLst>
        </pc:spChg>
        <pc:spChg chg="mod">
          <ac:chgData name="Stalin Jacob Wilson Packia Dhas" userId="050d7d71-3621-4503-95e8-1c9a9d962492" providerId="ADAL" clId="{00722E61-A757-4134-8CBB-8B7208677708}" dt="2026-02-27T07:46:13.069" v="1274"/>
          <ac:spMkLst>
            <pc:docMk/>
            <pc:sldMk cId="664493343" sldId="1166"/>
            <ac:spMk id="641" creationId="{42D2FEA8-660C-4B03-AA07-CB1A3F26FE2C}"/>
          </ac:spMkLst>
        </pc:spChg>
        <pc:spChg chg="mod">
          <ac:chgData name="Stalin Jacob Wilson Packia Dhas" userId="050d7d71-3621-4503-95e8-1c9a9d962492" providerId="ADAL" clId="{00722E61-A757-4134-8CBB-8B7208677708}" dt="2026-02-27T07:46:13.069" v="1276"/>
          <ac:spMkLst>
            <pc:docMk/>
            <pc:sldMk cId="664493343" sldId="1166"/>
            <ac:spMk id="642" creationId="{A15FA5BE-8631-49F7-885D-27CB64A75EB7}"/>
          </ac:spMkLst>
        </pc:spChg>
        <pc:spChg chg="mod">
          <ac:chgData name="Stalin Jacob Wilson Packia Dhas" userId="050d7d71-3621-4503-95e8-1c9a9d962492" providerId="ADAL" clId="{00722E61-A757-4134-8CBB-8B7208677708}" dt="2026-02-27T07:46:13.069" v="1278"/>
          <ac:spMkLst>
            <pc:docMk/>
            <pc:sldMk cId="664493343" sldId="1166"/>
            <ac:spMk id="643" creationId="{67864E21-64CC-455B-AED0-483986BC8394}"/>
          </ac:spMkLst>
        </pc:spChg>
        <pc:spChg chg="mod">
          <ac:chgData name="Stalin Jacob Wilson Packia Dhas" userId="050d7d71-3621-4503-95e8-1c9a9d962492" providerId="ADAL" clId="{00722E61-A757-4134-8CBB-8B7208677708}" dt="2026-02-27T07:46:13.069" v="1280"/>
          <ac:spMkLst>
            <pc:docMk/>
            <pc:sldMk cId="664493343" sldId="1166"/>
            <ac:spMk id="644" creationId="{3EF0988B-14E7-496A-96CE-B33DAA9D8BB1}"/>
          </ac:spMkLst>
        </pc:spChg>
        <pc:spChg chg="mod">
          <ac:chgData name="Stalin Jacob Wilson Packia Dhas" userId="050d7d71-3621-4503-95e8-1c9a9d962492" providerId="ADAL" clId="{00722E61-A757-4134-8CBB-8B7208677708}" dt="2026-02-27T07:46:13.071" v="1282"/>
          <ac:spMkLst>
            <pc:docMk/>
            <pc:sldMk cId="664493343" sldId="1166"/>
            <ac:spMk id="645" creationId="{E42B21CA-00AB-4919-9CC0-BE43AF1478E5}"/>
          </ac:spMkLst>
        </pc:spChg>
        <pc:spChg chg="mod">
          <ac:chgData name="Stalin Jacob Wilson Packia Dhas" userId="050d7d71-3621-4503-95e8-1c9a9d962492" providerId="ADAL" clId="{00722E61-A757-4134-8CBB-8B7208677708}" dt="2026-02-27T07:46:13.072" v="1284"/>
          <ac:spMkLst>
            <pc:docMk/>
            <pc:sldMk cId="664493343" sldId="1166"/>
            <ac:spMk id="646" creationId="{98F9868B-80B9-4749-B9AC-B6A58E930D39}"/>
          </ac:spMkLst>
        </pc:spChg>
        <pc:spChg chg="mod">
          <ac:chgData name="Stalin Jacob Wilson Packia Dhas" userId="050d7d71-3621-4503-95e8-1c9a9d962492" providerId="ADAL" clId="{00722E61-A757-4134-8CBB-8B7208677708}" dt="2026-02-27T07:46:13.072" v="1286"/>
          <ac:spMkLst>
            <pc:docMk/>
            <pc:sldMk cId="664493343" sldId="1166"/>
            <ac:spMk id="647" creationId="{57B3221B-32AF-4E8B-A341-1CF70E5EBAE8}"/>
          </ac:spMkLst>
        </pc:spChg>
        <pc:spChg chg="mod">
          <ac:chgData name="Stalin Jacob Wilson Packia Dhas" userId="050d7d71-3621-4503-95e8-1c9a9d962492" providerId="ADAL" clId="{00722E61-A757-4134-8CBB-8B7208677708}" dt="2026-02-27T07:46:13.072" v="1288"/>
          <ac:spMkLst>
            <pc:docMk/>
            <pc:sldMk cId="664493343" sldId="1166"/>
            <ac:spMk id="648" creationId="{608C0B4F-B881-4314-938E-91C8B24AF5B4}"/>
          </ac:spMkLst>
        </pc:spChg>
        <pc:spChg chg="mod">
          <ac:chgData name="Stalin Jacob Wilson Packia Dhas" userId="050d7d71-3621-4503-95e8-1c9a9d962492" providerId="ADAL" clId="{00722E61-A757-4134-8CBB-8B7208677708}" dt="2026-02-27T07:46:13.072" v="1290"/>
          <ac:spMkLst>
            <pc:docMk/>
            <pc:sldMk cId="664493343" sldId="1166"/>
            <ac:spMk id="649" creationId="{928CFB0C-89F8-401A-996D-31D4A255D934}"/>
          </ac:spMkLst>
        </pc:spChg>
        <pc:spChg chg="mod">
          <ac:chgData name="Stalin Jacob Wilson Packia Dhas" userId="050d7d71-3621-4503-95e8-1c9a9d962492" providerId="ADAL" clId="{00722E61-A757-4134-8CBB-8B7208677708}" dt="2026-02-27T07:46:13.072" v="1292"/>
          <ac:spMkLst>
            <pc:docMk/>
            <pc:sldMk cId="664493343" sldId="1166"/>
            <ac:spMk id="650" creationId="{B8185426-4778-4D1B-96B9-F80BBF022B78}"/>
          </ac:spMkLst>
        </pc:spChg>
        <pc:spChg chg="mod">
          <ac:chgData name="Stalin Jacob Wilson Packia Dhas" userId="050d7d71-3621-4503-95e8-1c9a9d962492" providerId="ADAL" clId="{00722E61-A757-4134-8CBB-8B7208677708}" dt="2026-02-27T07:46:13.072" v="1294"/>
          <ac:spMkLst>
            <pc:docMk/>
            <pc:sldMk cId="664493343" sldId="1166"/>
            <ac:spMk id="651" creationId="{0F402009-E362-4391-9BDD-5234DD1BF139}"/>
          </ac:spMkLst>
        </pc:spChg>
        <pc:spChg chg="mod">
          <ac:chgData name="Stalin Jacob Wilson Packia Dhas" userId="050d7d71-3621-4503-95e8-1c9a9d962492" providerId="ADAL" clId="{00722E61-A757-4134-8CBB-8B7208677708}" dt="2026-02-27T07:46:13.072" v="1296"/>
          <ac:spMkLst>
            <pc:docMk/>
            <pc:sldMk cId="664493343" sldId="1166"/>
            <ac:spMk id="652" creationId="{FE7A246D-99E3-4C51-AAA8-9C958E8A4565}"/>
          </ac:spMkLst>
        </pc:spChg>
        <pc:spChg chg="mod">
          <ac:chgData name="Stalin Jacob Wilson Packia Dhas" userId="050d7d71-3621-4503-95e8-1c9a9d962492" providerId="ADAL" clId="{00722E61-A757-4134-8CBB-8B7208677708}" dt="2026-02-27T07:46:13.072" v="1298"/>
          <ac:spMkLst>
            <pc:docMk/>
            <pc:sldMk cId="664493343" sldId="1166"/>
            <ac:spMk id="653" creationId="{48CBF936-03C4-4E39-9E82-253F89B0D342}"/>
          </ac:spMkLst>
        </pc:spChg>
        <pc:spChg chg="mod">
          <ac:chgData name="Stalin Jacob Wilson Packia Dhas" userId="050d7d71-3621-4503-95e8-1c9a9d962492" providerId="ADAL" clId="{00722E61-A757-4134-8CBB-8B7208677708}" dt="2026-02-27T07:46:13.072" v="1300"/>
          <ac:spMkLst>
            <pc:docMk/>
            <pc:sldMk cId="664493343" sldId="1166"/>
            <ac:spMk id="654" creationId="{42C3A216-4933-4E8B-AE14-58B6D1BC5A00}"/>
          </ac:spMkLst>
        </pc:spChg>
        <pc:spChg chg="mod">
          <ac:chgData name="Stalin Jacob Wilson Packia Dhas" userId="050d7d71-3621-4503-95e8-1c9a9d962492" providerId="ADAL" clId="{00722E61-A757-4134-8CBB-8B7208677708}" dt="2026-02-27T07:46:13.072" v="1302"/>
          <ac:spMkLst>
            <pc:docMk/>
            <pc:sldMk cId="664493343" sldId="1166"/>
            <ac:spMk id="655" creationId="{E531F76D-902C-49EA-A7CC-DD734D373E11}"/>
          </ac:spMkLst>
        </pc:spChg>
        <pc:spChg chg="mod">
          <ac:chgData name="Stalin Jacob Wilson Packia Dhas" userId="050d7d71-3621-4503-95e8-1c9a9d962492" providerId="ADAL" clId="{00722E61-A757-4134-8CBB-8B7208677708}" dt="2026-02-27T07:46:13.072" v="1304"/>
          <ac:spMkLst>
            <pc:docMk/>
            <pc:sldMk cId="664493343" sldId="1166"/>
            <ac:spMk id="656" creationId="{38797401-5D06-41FB-9536-8CB1DA0CC011}"/>
          </ac:spMkLst>
        </pc:spChg>
        <pc:spChg chg="mod">
          <ac:chgData name="Stalin Jacob Wilson Packia Dhas" userId="050d7d71-3621-4503-95e8-1c9a9d962492" providerId="ADAL" clId="{00722E61-A757-4134-8CBB-8B7208677708}" dt="2026-02-27T07:46:13.072" v="1306"/>
          <ac:spMkLst>
            <pc:docMk/>
            <pc:sldMk cId="664493343" sldId="1166"/>
            <ac:spMk id="657" creationId="{2AE45BAD-45C2-445F-8C55-A1D7C3216FF5}"/>
          </ac:spMkLst>
        </pc:spChg>
        <pc:spChg chg="mod">
          <ac:chgData name="Stalin Jacob Wilson Packia Dhas" userId="050d7d71-3621-4503-95e8-1c9a9d962492" providerId="ADAL" clId="{00722E61-A757-4134-8CBB-8B7208677708}" dt="2026-02-27T07:46:13.072" v="1308"/>
          <ac:spMkLst>
            <pc:docMk/>
            <pc:sldMk cId="664493343" sldId="1166"/>
            <ac:spMk id="658" creationId="{46C8B71C-7480-42FB-8EE0-5B4D6EDF468C}"/>
          </ac:spMkLst>
        </pc:spChg>
        <pc:spChg chg="mod">
          <ac:chgData name="Stalin Jacob Wilson Packia Dhas" userId="050d7d71-3621-4503-95e8-1c9a9d962492" providerId="ADAL" clId="{00722E61-A757-4134-8CBB-8B7208677708}" dt="2026-02-27T07:46:13.072" v="1310"/>
          <ac:spMkLst>
            <pc:docMk/>
            <pc:sldMk cId="664493343" sldId="1166"/>
            <ac:spMk id="659" creationId="{DE418F36-E7BB-4FEF-812C-67A791176BE0}"/>
          </ac:spMkLst>
        </pc:spChg>
        <pc:spChg chg="mod">
          <ac:chgData name="Stalin Jacob Wilson Packia Dhas" userId="050d7d71-3621-4503-95e8-1c9a9d962492" providerId="ADAL" clId="{00722E61-A757-4134-8CBB-8B7208677708}" dt="2026-02-27T07:46:13.072" v="1312"/>
          <ac:spMkLst>
            <pc:docMk/>
            <pc:sldMk cId="664493343" sldId="1166"/>
            <ac:spMk id="660" creationId="{5F21A29C-C83B-4A7D-9C18-4E49CB042A17}"/>
          </ac:spMkLst>
        </pc:spChg>
        <pc:spChg chg="mod">
          <ac:chgData name="Stalin Jacob Wilson Packia Dhas" userId="050d7d71-3621-4503-95e8-1c9a9d962492" providerId="ADAL" clId="{00722E61-A757-4134-8CBB-8B7208677708}" dt="2026-02-27T07:46:13.080" v="1314"/>
          <ac:spMkLst>
            <pc:docMk/>
            <pc:sldMk cId="664493343" sldId="1166"/>
            <ac:spMk id="661" creationId="{CFBFC1CE-F78F-4286-9899-89D061FA25B1}"/>
          </ac:spMkLst>
        </pc:spChg>
        <pc:spChg chg="mod">
          <ac:chgData name="Stalin Jacob Wilson Packia Dhas" userId="050d7d71-3621-4503-95e8-1c9a9d962492" providerId="ADAL" clId="{00722E61-A757-4134-8CBB-8B7208677708}" dt="2026-02-27T07:46:13.080" v="1316"/>
          <ac:spMkLst>
            <pc:docMk/>
            <pc:sldMk cId="664493343" sldId="1166"/>
            <ac:spMk id="662" creationId="{FC41444E-8F4A-4449-A3CA-215EEAE204D7}"/>
          </ac:spMkLst>
        </pc:spChg>
        <pc:spChg chg="mod">
          <ac:chgData name="Stalin Jacob Wilson Packia Dhas" userId="050d7d71-3621-4503-95e8-1c9a9d962492" providerId="ADAL" clId="{00722E61-A757-4134-8CBB-8B7208677708}" dt="2026-02-27T07:46:13.080" v="1318"/>
          <ac:spMkLst>
            <pc:docMk/>
            <pc:sldMk cId="664493343" sldId="1166"/>
            <ac:spMk id="663" creationId="{B5EC5CAC-C1D5-4D53-9729-4A87B5C70F8E}"/>
          </ac:spMkLst>
        </pc:spChg>
        <pc:spChg chg="mod">
          <ac:chgData name="Stalin Jacob Wilson Packia Dhas" userId="050d7d71-3621-4503-95e8-1c9a9d962492" providerId="ADAL" clId="{00722E61-A757-4134-8CBB-8B7208677708}" dt="2026-02-27T07:46:13.080" v="1320"/>
          <ac:spMkLst>
            <pc:docMk/>
            <pc:sldMk cId="664493343" sldId="1166"/>
            <ac:spMk id="664" creationId="{BE74962D-CBEF-45B2-B329-4B595CF5F673}"/>
          </ac:spMkLst>
        </pc:spChg>
        <pc:spChg chg="mod">
          <ac:chgData name="Stalin Jacob Wilson Packia Dhas" userId="050d7d71-3621-4503-95e8-1c9a9d962492" providerId="ADAL" clId="{00722E61-A757-4134-8CBB-8B7208677708}" dt="2026-02-27T07:46:13.082" v="1322"/>
          <ac:spMkLst>
            <pc:docMk/>
            <pc:sldMk cId="664493343" sldId="1166"/>
            <ac:spMk id="665" creationId="{E0B025D3-B4C9-4C4C-AAD2-175F9DC5C857}"/>
          </ac:spMkLst>
        </pc:spChg>
        <pc:spChg chg="mod">
          <ac:chgData name="Stalin Jacob Wilson Packia Dhas" userId="050d7d71-3621-4503-95e8-1c9a9d962492" providerId="ADAL" clId="{00722E61-A757-4134-8CBB-8B7208677708}" dt="2026-02-27T07:46:13.082" v="1324"/>
          <ac:spMkLst>
            <pc:docMk/>
            <pc:sldMk cId="664493343" sldId="1166"/>
            <ac:spMk id="666" creationId="{E090061D-0253-4595-8AF1-F41292506345}"/>
          </ac:spMkLst>
        </pc:spChg>
        <pc:spChg chg="mod">
          <ac:chgData name="Stalin Jacob Wilson Packia Dhas" userId="050d7d71-3621-4503-95e8-1c9a9d962492" providerId="ADAL" clId="{00722E61-A757-4134-8CBB-8B7208677708}" dt="2026-02-27T07:46:13.082" v="1326"/>
          <ac:spMkLst>
            <pc:docMk/>
            <pc:sldMk cId="664493343" sldId="1166"/>
            <ac:spMk id="667" creationId="{909735CD-FC37-46D0-8E7F-F9C017390CC2}"/>
          </ac:spMkLst>
        </pc:spChg>
        <pc:spChg chg="mod">
          <ac:chgData name="Stalin Jacob Wilson Packia Dhas" userId="050d7d71-3621-4503-95e8-1c9a9d962492" providerId="ADAL" clId="{00722E61-A757-4134-8CBB-8B7208677708}" dt="2026-02-27T07:46:13.082" v="1328"/>
          <ac:spMkLst>
            <pc:docMk/>
            <pc:sldMk cId="664493343" sldId="1166"/>
            <ac:spMk id="668" creationId="{DE6D5BC0-B25C-47EC-A409-11BD2A43AA08}"/>
          </ac:spMkLst>
        </pc:spChg>
        <pc:spChg chg="mod">
          <ac:chgData name="Stalin Jacob Wilson Packia Dhas" userId="050d7d71-3621-4503-95e8-1c9a9d962492" providerId="ADAL" clId="{00722E61-A757-4134-8CBB-8B7208677708}" dt="2026-02-27T07:46:13.082" v="1330"/>
          <ac:spMkLst>
            <pc:docMk/>
            <pc:sldMk cId="664493343" sldId="1166"/>
            <ac:spMk id="669" creationId="{1CFC29A9-0ACC-46DC-85DB-4AC970A490A8}"/>
          </ac:spMkLst>
        </pc:spChg>
        <pc:spChg chg="mod">
          <ac:chgData name="Stalin Jacob Wilson Packia Dhas" userId="050d7d71-3621-4503-95e8-1c9a9d962492" providerId="ADAL" clId="{00722E61-A757-4134-8CBB-8B7208677708}" dt="2026-02-27T07:46:13.082" v="1332"/>
          <ac:spMkLst>
            <pc:docMk/>
            <pc:sldMk cId="664493343" sldId="1166"/>
            <ac:spMk id="670" creationId="{7BE9B6A4-8A4C-40D8-90BF-931E80895A93}"/>
          </ac:spMkLst>
        </pc:spChg>
        <pc:spChg chg="mod">
          <ac:chgData name="Stalin Jacob Wilson Packia Dhas" userId="050d7d71-3621-4503-95e8-1c9a9d962492" providerId="ADAL" clId="{00722E61-A757-4134-8CBB-8B7208677708}" dt="2026-02-27T07:46:13.082" v="1334"/>
          <ac:spMkLst>
            <pc:docMk/>
            <pc:sldMk cId="664493343" sldId="1166"/>
            <ac:spMk id="671" creationId="{9BBEF0B4-EEE9-4553-8F5B-A054990C668B}"/>
          </ac:spMkLst>
        </pc:spChg>
        <pc:spChg chg="mod">
          <ac:chgData name="Stalin Jacob Wilson Packia Dhas" userId="050d7d71-3621-4503-95e8-1c9a9d962492" providerId="ADAL" clId="{00722E61-A757-4134-8CBB-8B7208677708}" dt="2026-02-27T07:46:13.082" v="1336"/>
          <ac:spMkLst>
            <pc:docMk/>
            <pc:sldMk cId="664493343" sldId="1166"/>
            <ac:spMk id="672" creationId="{60DAA905-2655-4FDA-897A-800D98E969E5}"/>
          </ac:spMkLst>
        </pc:spChg>
        <pc:spChg chg="mod">
          <ac:chgData name="Stalin Jacob Wilson Packia Dhas" userId="050d7d71-3621-4503-95e8-1c9a9d962492" providerId="ADAL" clId="{00722E61-A757-4134-8CBB-8B7208677708}" dt="2026-02-27T07:46:13.082" v="1338"/>
          <ac:spMkLst>
            <pc:docMk/>
            <pc:sldMk cId="664493343" sldId="1166"/>
            <ac:spMk id="673" creationId="{7D932639-61D8-4A24-A1E6-D217043974A8}"/>
          </ac:spMkLst>
        </pc:spChg>
        <pc:spChg chg="mod">
          <ac:chgData name="Stalin Jacob Wilson Packia Dhas" userId="050d7d71-3621-4503-95e8-1c9a9d962492" providerId="ADAL" clId="{00722E61-A757-4134-8CBB-8B7208677708}" dt="2026-02-27T07:46:13.082" v="1340"/>
          <ac:spMkLst>
            <pc:docMk/>
            <pc:sldMk cId="664493343" sldId="1166"/>
            <ac:spMk id="674" creationId="{18190767-7A7C-450A-B69C-F04501E4E58A}"/>
          </ac:spMkLst>
        </pc:spChg>
        <pc:spChg chg="mod">
          <ac:chgData name="Stalin Jacob Wilson Packia Dhas" userId="050d7d71-3621-4503-95e8-1c9a9d962492" providerId="ADAL" clId="{00722E61-A757-4134-8CBB-8B7208677708}" dt="2026-02-27T07:46:13.082" v="1342"/>
          <ac:spMkLst>
            <pc:docMk/>
            <pc:sldMk cId="664493343" sldId="1166"/>
            <ac:spMk id="675" creationId="{DEBEAA90-2209-4831-A27E-199336CF3608}"/>
          </ac:spMkLst>
        </pc:spChg>
        <pc:spChg chg="mod">
          <ac:chgData name="Stalin Jacob Wilson Packia Dhas" userId="050d7d71-3621-4503-95e8-1c9a9d962492" providerId="ADAL" clId="{00722E61-A757-4134-8CBB-8B7208677708}" dt="2026-02-27T07:46:13.082" v="1344"/>
          <ac:spMkLst>
            <pc:docMk/>
            <pc:sldMk cId="664493343" sldId="1166"/>
            <ac:spMk id="676" creationId="{DBC033E6-2450-40F4-AA7F-6B8D3E9124E0}"/>
          </ac:spMkLst>
        </pc:spChg>
        <pc:spChg chg="mod">
          <ac:chgData name="Stalin Jacob Wilson Packia Dhas" userId="050d7d71-3621-4503-95e8-1c9a9d962492" providerId="ADAL" clId="{00722E61-A757-4134-8CBB-8B7208677708}" dt="2026-02-27T07:46:13.082" v="1346"/>
          <ac:spMkLst>
            <pc:docMk/>
            <pc:sldMk cId="664493343" sldId="1166"/>
            <ac:spMk id="677" creationId="{E020CC4E-7373-449E-B3C1-959B79BBC7E9}"/>
          </ac:spMkLst>
        </pc:spChg>
        <pc:spChg chg="mod">
          <ac:chgData name="Stalin Jacob Wilson Packia Dhas" userId="050d7d71-3621-4503-95e8-1c9a9d962492" providerId="ADAL" clId="{00722E61-A757-4134-8CBB-8B7208677708}" dt="2026-02-27T07:46:13.082" v="1348"/>
          <ac:spMkLst>
            <pc:docMk/>
            <pc:sldMk cId="664493343" sldId="1166"/>
            <ac:spMk id="678" creationId="{603509F2-EFB3-4271-8ACE-7EAAA18F060F}"/>
          </ac:spMkLst>
        </pc:spChg>
        <pc:spChg chg="mod">
          <ac:chgData name="Stalin Jacob Wilson Packia Dhas" userId="050d7d71-3621-4503-95e8-1c9a9d962492" providerId="ADAL" clId="{00722E61-A757-4134-8CBB-8B7208677708}" dt="2026-02-27T07:46:13.082" v="1350"/>
          <ac:spMkLst>
            <pc:docMk/>
            <pc:sldMk cId="664493343" sldId="1166"/>
            <ac:spMk id="679" creationId="{B10B6D93-23BE-42D4-AB48-9A853D92EB36}"/>
          </ac:spMkLst>
        </pc:spChg>
        <pc:spChg chg="mod">
          <ac:chgData name="Stalin Jacob Wilson Packia Dhas" userId="050d7d71-3621-4503-95e8-1c9a9d962492" providerId="ADAL" clId="{00722E61-A757-4134-8CBB-8B7208677708}" dt="2026-02-27T07:46:13.090" v="1352"/>
          <ac:spMkLst>
            <pc:docMk/>
            <pc:sldMk cId="664493343" sldId="1166"/>
            <ac:spMk id="680" creationId="{5D05D043-0717-47E0-B89D-453692E0AA14}"/>
          </ac:spMkLst>
        </pc:spChg>
        <pc:spChg chg="mod">
          <ac:chgData name="Stalin Jacob Wilson Packia Dhas" userId="050d7d71-3621-4503-95e8-1c9a9d962492" providerId="ADAL" clId="{00722E61-A757-4134-8CBB-8B7208677708}" dt="2026-02-27T07:46:13.091" v="1354"/>
          <ac:spMkLst>
            <pc:docMk/>
            <pc:sldMk cId="664493343" sldId="1166"/>
            <ac:spMk id="681" creationId="{C6B4AAE7-790B-4F55-B419-C3BD6606BC14}"/>
          </ac:spMkLst>
        </pc:spChg>
        <pc:spChg chg="mod">
          <ac:chgData name="Stalin Jacob Wilson Packia Dhas" userId="050d7d71-3621-4503-95e8-1c9a9d962492" providerId="ADAL" clId="{00722E61-A757-4134-8CBB-8B7208677708}" dt="2026-02-27T07:46:13.091" v="1356"/>
          <ac:spMkLst>
            <pc:docMk/>
            <pc:sldMk cId="664493343" sldId="1166"/>
            <ac:spMk id="682" creationId="{FD85FC88-A549-48A5-BCFE-D426165DAA9F}"/>
          </ac:spMkLst>
        </pc:spChg>
        <pc:spChg chg="mod">
          <ac:chgData name="Stalin Jacob Wilson Packia Dhas" userId="050d7d71-3621-4503-95e8-1c9a9d962492" providerId="ADAL" clId="{00722E61-A757-4134-8CBB-8B7208677708}" dt="2026-02-27T07:46:13.091" v="1358"/>
          <ac:spMkLst>
            <pc:docMk/>
            <pc:sldMk cId="664493343" sldId="1166"/>
            <ac:spMk id="683" creationId="{7946AB0B-3674-4C43-86D6-EB52E19DBC28}"/>
          </ac:spMkLst>
        </pc:spChg>
        <pc:spChg chg="mod">
          <ac:chgData name="Stalin Jacob Wilson Packia Dhas" userId="050d7d71-3621-4503-95e8-1c9a9d962492" providerId="ADAL" clId="{00722E61-A757-4134-8CBB-8B7208677708}" dt="2026-02-27T07:46:13.093" v="1360"/>
          <ac:spMkLst>
            <pc:docMk/>
            <pc:sldMk cId="664493343" sldId="1166"/>
            <ac:spMk id="684" creationId="{0E883FCC-98FA-4391-80AA-F829879048A4}"/>
          </ac:spMkLst>
        </pc:spChg>
        <pc:spChg chg="mod">
          <ac:chgData name="Stalin Jacob Wilson Packia Dhas" userId="050d7d71-3621-4503-95e8-1c9a9d962492" providerId="ADAL" clId="{00722E61-A757-4134-8CBB-8B7208677708}" dt="2026-02-27T07:46:13.093" v="1362"/>
          <ac:spMkLst>
            <pc:docMk/>
            <pc:sldMk cId="664493343" sldId="1166"/>
            <ac:spMk id="685" creationId="{797183EC-6594-414B-B1B1-5164C5006F1E}"/>
          </ac:spMkLst>
        </pc:spChg>
        <pc:spChg chg="mod">
          <ac:chgData name="Stalin Jacob Wilson Packia Dhas" userId="050d7d71-3621-4503-95e8-1c9a9d962492" providerId="ADAL" clId="{00722E61-A757-4134-8CBB-8B7208677708}" dt="2026-02-27T07:46:13.093" v="1364"/>
          <ac:spMkLst>
            <pc:docMk/>
            <pc:sldMk cId="664493343" sldId="1166"/>
            <ac:spMk id="686" creationId="{BFFF1C16-A5F6-489F-A5D3-0F2D677A2414}"/>
          </ac:spMkLst>
        </pc:spChg>
        <pc:spChg chg="mod">
          <ac:chgData name="Stalin Jacob Wilson Packia Dhas" userId="050d7d71-3621-4503-95e8-1c9a9d962492" providerId="ADAL" clId="{00722E61-A757-4134-8CBB-8B7208677708}" dt="2026-02-27T07:46:13.093" v="1366"/>
          <ac:spMkLst>
            <pc:docMk/>
            <pc:sldMk cId="664493343" sldId="1166"/>
            <ac:spMk id="687" creationId="{74EEFD61-E795-4A8B-910F-46830E992E2D}"/>
          </ac:spMkLst>
        </pc:spChg>
        <pc:spChg chg="mod">
          <ac:chgData name="Stalin Jacob Wilson Packia Dhas" userId="050d7d71-3621-4503-95e8-1c9a9d962492" providerId="ADAL" clId="{00722E61-A757-4134-8CBB-8B7208677708}" dt="2026-02-27T07:46:13.093" v="1368"/>
          <ac:spMkLst>
            <pc:docMk/>
            <pc:sldMk cId="664493343" sldId="1166"/>
            <ac:spMk id="688" creationId="{36219BC7-40DC-45D3-912B-E8EFF57E8687}"/>
          </ac:spMkLst>
        </pc:spChg>
        <pc:spChg chg="mod">
          <ac:chgData name="Stalin Jacob Wilson Packia Dhas" userId="050d7d71-3621-4503-95e8-1c9a9d962492" providerId="ADAL" clId="{00722E61-A757-4134-8CBB-8B7208677708}" dt="2026-02-27T07:46:13.093" v="1370"/>
          <ac:spMkLst>
            <pc:docMk/>
            <pc:sldMk cId="664493343" sldId="1166"/>
            <ac:spMk id="689" creationId="{77C3AEEA-F641-4063-82B8-B86D13F089B6}"/>
          </ac:spMkLst>
        </pc:spChg>
        <pc:spChg chg="mod">
          <ac:chgData name="Stalin Jacob Wilson Packia Dhas" userId="050d7d71-3621-4503-95e8-1c9a9d962492" providerId="ADAL" clId="{00722E61-A757-4134-8CBB-8B7208677708}" dt="2026-02-27T07:46:13.093" v="1372"/>
          <ac:spMkLst>
            <pc:docMk/>
            <pc:sldMk cId="664493343" sldId="1166"/>
            <ac:spMk id="690" creationId="{B0DA3381-619D-4557-B138-67C5DE59425B}"/>
          </ac:spMkLst>
        </pc:spChg>
        <pc:spChg chg="mod">
          <ac:chgData name="Stalin Jacob Wilson Packia Dhas" userId="050d7d71-3621-4503-95e8-1c9a9d962492" providerId="ADAL" clId="{00722E61-A757-4134-8CBB-8B7208677708}" dt="2026-02-27T07:46:13.093" v="1374"/>
          <ac:spMkLst>
            <pc:docMk/>
            <pc:sldMk cId="664493343" sldId="1166"/>
            <ac:spMk id="691" creationId="{125792A4-E775-4C4A-8E7B-2BE03D496C09}"/>
          </ac:spMkLst>
        </pc:spChg>
        <pc:spChg chg="mod">
          <ac:chgData name="Stalin Jacob Wilson Packia Dhas" userId="050d7d71-3621-4503-95e8-1c9a9d962492" providerId="ADAL" clId="{00722E61-A757-4134-8CBB-8B7208677708}" dt="2026-02-27T07:46:13.093" v="1376"/>
          <ac:spMkLst>
            <pc:docMk/>
            <pc:sldMk cId="664493343" sldId="1166"/>
            <ac:spMk id="692" creationId="{B86B78C6-7F80-4ACD-90E6-6B244B513673}"/>
          </ac:spMkLst>
        </pc:spChg>
        <pc:spChg chg="mod">
          <ac:chgData name="Stalin Jacob Wilson Packia Dhas" userId="050d7d71-3621-4503-95e8-1c9a9d962492" providerId="ADAL" clId="{00722E61-A757-4134-8CBB-8B7208677708}" dt="2026-02-27T07:46:13.093" v="1378"/>
          <ac:spMkLst>
            <pc:docMk/>
            <pc:sldMk cId="664493343" sldId="1166"/>
            <ac:spMk id="693" creationId="{19C24B23-EA85-486A-AA10-FA8D0200206A}"/>
          </ac:spMkLst>
        </pc:spChg>
        <pc:spChg chg="mod">
          <ac:chgData name="Stalin Jacob Wilson Packia Dhas" userId="050d7d71-3621-4503-95e8-1c9a9d962492" providerId="ADAL" clId="{00722E61-A757-4134-8CBB-8B7208677708}" dt="2026-02-27T07:46:13.093" v="1380"/>
          <ac:spMkLst>
            <pc:docMk/>
            <pc:sldMk cId="664493343" sldId="1166"/>
            <ac:spMk id="694" creationId="{40362F95-00D8-4A00-B16E-E52B6DE29CF4}"/>
          </ac:spMkLst>
        </pc:spChg>
        <pc:spChg chg="mod">
          <ac:chgData name="Stalin Jacob Wilson Packia Dhas" userId="050d7d71-3621-4503-95e8-1c9a9d962492" providerId="ADAL" clId="{00722E61-A757-4134-8CBB-8B7208677708}" dt="2026-02-27T07:46:13.093" v="1382"/>
          <ac:spMkLst>
            <pc:docMk/>
            <pc:sldMk cId="664493343" sldId="1166"/>
            <ac:spMk id="695" creationId="{7FA635C5-73D9-43C8-871F-1453319D7130}"/>
          </ac:spMkLst>
        </pc:spChg>
        <pc:spChg chg="mod">
          <ac:chgData name="Stalin Jacob Wilson Packia Dhas" userId="050d7d71-3621-4503-95e8-1c9a9d962492" providerId="ADAL" clId="{00722E61-A757-4134-8CBB-8B7208677708}" dt="2026-02-27T07:46:13.093" v="1384"/>
          <ac:spMkLst>
            <pc:docMk/>
            <pc:sldMk cId="664493343" sldId="1166"/>
            <ac:spMk id="696" creationId="{7A147D2C-2B0C-46A4-96B3-210C2F41BEFB}"/>
          </ac:spMkLst>
        </pc:spChg>
        <pc:spChg chg="mod">
          <ac:chgData name="Stalin Jacob Wilson Packia Dhas" userId="050d7d71-3621-4503-95e8-1c9a9d962492" providerId="ADAL" clId="{00722E61-A757-4134-8CBB-8B7208677708}" dt="2026-02-27T07:46:13.093" v="1386"/>
          <ac:spMkLst>
            <pc:docMk/>
            <pc:sldMk cId="664493343" sldId="1166"/>
            <ac:spMk id="697" creationId="{EE512868-5A63-424E-BD6E-3D59E337ECD9}"/>
          </ac:spMkLst>
        </pc:spChg>
        <pc:spChg chg="mod">
          <ac:chgData name="Stalin Jacob Wilson Packia Dhas" userId="050d7d71-3621-4503-95e8-1c9a9d962492" providerId="ADAL" clId="{00722E61-A757-4134-8CBB-8B7208677708}" dt="2026-02-27T07:46:13.093" v="1388"/>
          <ac:spMkLst>
            <pc:docMk/>
            <pc:sldMk cId="664493343" sldId="1166"/>
            <ac:spMk id="698" creationId="{47A0347E-D710-4743-9C55-1452566AA2DB}"/>
          </ac:spMkLst>
        </pc:spChg>
        <pc:spChg chg="mod">
          <ac:chgData name="Stalin Jacob Wilson Packia Dhas" userId="050d7d71-3621-4503-95e8-1c9a9d962492" providerId="ADAL" clId="{00722E61-A757-4134-8CBB-8B7208677708}" dt="2026-02-27T07:46:13.093" v="1390"/>
          <ac:spMkLst>
            <pc:docMk/>
            <pc:sldMk cId="664493343" sldId="1166"/>
            <ac:spMk id="699" creationId="{63AD90F9-2131-4D89-B606-E4316C8500BB}"/>
          </ac:spMkLst>
        </pc:spChg>
        <pc:spChg chg="mod">
          <ac:chgData name="Stalin Jacob Wilson Packia Dhas" userId="050d7d71-3621-4503-95e8-1c9a9d962492" providerId="ADAL" clId="{00722E61-A757-4134-8CBB-8B7208677708}" dt="2026-02-27T07:46:13.101" v="1392"/>
          <ac:spMkLst>
            <pc:docMk/>
            <pc:sldMk cId="664493343" sldId="1166"/>
            <ac:spMk id="700" creationId="{0AADDFD0-24D4-4241-BB08-213CA844447D}"/>
          </ac:spMkLst>
        </pc:spChg>
        <pc:spChg chg="mod">
          <ac:chgData name="Stalin Jacob Wilson Packia Dhas" userId="050d7d71-3621-4503-95e8-1c9a9d962492" providerId="ADAL" clId="{00722E61-A757-4134-8CBB-8B7208677708}" dt="2026-02-27T07:46:13.101" v="1394"/>
          <ac:spMkLst>
            <pc:docMk/>
            <pc:sldMk cId="664493343" sldId="1166"/>
            <ac:spMk id="701" creationId="{5AA2D1C4-C340-47F7-8413-E365AF91B13E}"/>
          </ac:spMkLst>
        </pc:spChg>
        <pc:spChg chg="mod">
          <ac:chgData name="Stalin Jacob Wilson Packia Dhas" userId="050d7d71-3621-4503-95e8-1c9a9d962492" providerId="ADAL" clId="{00722E61-A757-4134-8CBB-8B7208677708}" dt="2026-02-27T07:46:13.101" v="1396"/>
          <ac:spMkLst>
            <pc:docMk/>
            <pc:sldMk cId="664493343" sldId="1166"/>
            <ac:spMk id="702" creationId="{971F227F-42FC-4D1A-A5AB-72B1DAB98C74}"/>
          </ac:spMkLst>
        </pc:spChg>
        <pc:spChg chg="mod">
          <ac:chgData name="Stalin Jacob Wilson Packia Dhas" userId="050d7d71-3621-4503-95e8-1c9a9d962492" providerId="ADAL" clId="{00722E61-A757-4134-8CBB-8B7208677708}" dt="2026-02-27T07:46:13.101" v="1398"/>
          <ac:spMkLst>
            <pc:docMk/>
            <pc:sldMk cId="664493343" sldId="1166"/>
            <ac:spMk id="703" creationId="{122B360C-95B4-4F3B-AAB4-CE3E331783FA}"/>
          </ac:spMkLst>
        </pc:spChg>
        <pc:spChg chg="mod">
          <ac:chgData name="Stalin Jacob Wilson Packia Dhas" userId="050d7d71-3621-4503-95e8-1c9a9d962492" providerId="ADAL" clId="{00722E61-A757-4134-8CBB-8B7208677708}" dt="2026-02-27T07:46:13.103" v="1400"/>
          <ac:spMkLst>
            <pc:docMk/>
            <pc:sldMk cId="664493343" sldId="1166"/>
            <ac:spMk id="704" creationId="{E1EE68AC-13A6-4B93-94CB-FD9D4980DFD6}"/>
          </ac:spMkLst>
        </pc:spChg>
        <pc:spChg chg="mod">
          <ac:chgData name="Stalin Jacob Wilson Packia Dhas" userId="050d7d71-3621-4503-95e8-1c9a9d962492" providerId="ADAL" clId="{00722E61-A757-4134-8CBB-8B7208677708}" dt="2026-02-27T07:46:13.103" v="1402"/>
          <ac:spMkLst>
            <pc:docMk/>
            <pc:sldMk cId="664493343" sldId="1166"/>
            <ac:spMk id="705" creationId="{6D5BDDDB-28E0-4F2F-B1C8-0CC3D7C63030}"/>
          </ac:spMkLst>
        </pc:spChg>
        <pc:spChg chg="mod">
          <ac:chgData name="Stalin Jacob Wilson Packia Dhas" userId="050d7d71-3621-4503-95e8-1c9a9d962492" providerId="ADAL" clId="{00722E61-A757-4134-8CBB-8B7208677708}" dt="2026-02-27T07:46:13.103" v="1404"/>
          <ac:spMkLst>
            <pc:docMk/>
            <pc:sldMk cId="664493343" sldId="1166"/>
            <ac:spMk id="706" creationId="{5FDF0AD2-A008-4697-A7F4-8D723D263891}"/>
          </ac:spMkLst>
        </pc:spChg>
        <pc:spChg chg="mod">
          <ac:chgData name="Stalin Jacob Wilson Packia Dhas" userId="050d7d71-3621-4503-95e8-1c9a9d962492" providerId="ADAL" clId="{00722E61-A757-4134-8CBB-8B7208677708}" dt="2026-02-27T07:46:13.103" v="1406"/>
          <ac:spMkLst>
            <pc:docMk/>
            <pc:sldMk cId="664493343" sldId="1166"/>
            <ac:spMk id="707" creationId="{13AC63EA-D244-4C68-A4FB-FA146DCA2A8E}"/>
          </ac:spMkLst>
        </pc:spChg>
        <pc:spChg chg="mod">
          <ac:chgData name="Stalin Jacob Wilson Packia Dhas" userId="050d7d71-3621-4503-95e8-1c9a9d962492" providerId="ADAL" clId="{00722E61-A757-4134-8CBB-8B7208677708}" dt="2026-02-27T07:46:13.103" v="1408"/>
          <ac:spMkLst>
            <pc:docMk/>
            <pc:sldMk cId="664493343" sldId="1166"/>
            <ac:spMk id="708" creationId="{8C8E966E-96BA-4942-BA4A-C10F17AD1FBC}"/>
          </ac:spMkLst>
        </pc:spChg>
        <pc:spChg chg="mod">
          <ac:chgData name="Stalin Jacob Wilson Packia Dhas" userId="050d7d71-3621-4503-95e8-1c9a9d962492" providerId="ADAL" clId="{00722E61-A757-4134-8CBB-8B7208677708}" dt="2026-02-27T07:46:13.103" v="1410"/>
          <ac:spMkLst>
            <pc:docMk/>
            <pc:sldMk cId="664493343" sldId="1166"/>
            <ac:spMk id="709" creationId="{329D25B8-E170-477F-B3BD-3A66EDDCEF27}"/>
          </ac:spMkLst>
        </pc:spChg>
        <pc:spChg chg="mod">
          <ac:chgData name="Stalin Jacob Wilson Packia Dhas" userId="050d7d71-3621-4503-95e8-1c9a9d962492" providerId="ADAL" clId="{00722E61-A757-4134-8CBB-8B7208677708}" dt="2026-02-27T07:46:13.103" v="1412"/>
          <ac:spMkLst>
            <pc:docMk/>
            <pc:sldMk cId="664493343" sldId="1166"/>
            <ac:spMk id="710" creationId="{A945B3D2-0B9B-4A73-A2E9-32AAC83AF91F}"/>
          </ac:spMkLst>
        </pc:spChg>
        <pc:spChg chg="mod">
          <ac:chgData name="Stalin Jacob Wilson Packia Dhas" userId="050d7d71-3621-4503-95e8-1c9a9d962492" providerId="ADAL" clId="{00722E61-A757-4134-8CBB-8B7208677708}" dt="2026-02-27T07:46:13.103" v="1414"/>
          <ac:spMkLst>
            <pc:docMk/>
            <pc:sldMk cId="664493343" sldId="1166"/>
            <ac:spMk id="711" creationId="{C6733958-9209-49D6-8AA2-6B5E1814093C}"/>
          </ac:spMkLst>
        </pc:spChg>
        <pc:spChg chg="mod">
          <ac:chgData name="Stalin Jacob Wilson Packia Dhas" userId="050d7d71-3621-4503-95e8-1c9a9d962492" providerId="ADAL" clId="{00722E61-A757-4134-8CBB-8B7208677708}" dt="2026-02-27T07:46:13.103" v="1416"/>
          <ac:spMkLst>
            <pc:docMk/>
            <pc:sldMk cId="664493343" sldId="1166"/>
            <ac:spMk id="712" creationId="{3483CCC7-6F29-40E2-AD06-42DCF1FE4CAF}"/>
          </ac:spMkLst>
        </pc:spChg>
        <pc:spChg chg="mod">
          <ac:chgData name="Stalin Jacob Wilson Packia Dhas" userId="050d7d71-3621-4503-95e8-1c9a9d962492" providerId="ADAL" clId="{00722E61-A757-4134-8CBB-8B7208677708}" dt="2026-02-27T07:46:13.103" v="1418"/>
          <ac:spMkLst>
            <pc:docMk/>
            <pc:sldMk cId="664493343" sldId="1166"/>
            <ac:spMk id="713" creationId="{1DBF89D6-5BCA-4162-BA18-526197B92720}"/>
          </ac:spMkLst>
        </pc:spChg>
        <pc:spChg chg="mod">
          <ac:chgData name="Stalin Jacob Wilson Packia Dhas" userId="050d7d71-3621-4503-95e8-1c9a9d962492" providerId="ADAL" clId="{00722E61-A757-4134-8CBB-8B7208677708}" dt="2026-02-27T07:46:13.103" v="1420"/>
          <ac:spMkLst>
            <pc:docMk/>
            <pc:sldMk cId="664493343" sldId="1166"/>
            <ac:spMk id="714" creationId="{6F6972C0-0861-4E12-BA82-F56451E13276}"/>
          </ac:spMkLst>
        </pc:spChg>
        <pc:spChg chg="mod">
          <ac:chgData name="Stalin Jacob Wilson Packia Dhas" userId="050d7d71-3621-4503-95e8-1c9a9d962492" providerId="ADAL" clId="{00722E61-A757-4134-8CBB-8B7208677708}" dt="2026-02-27T07:46:13.103" v="1422"/>
          <ac:spMkLst>
            <pc:docMk/>
            <pc:sldMk cId="664493343" sldId="1166"/>
            <ac:spMk id="715" creationId="{BE816396-AB04-4ADE-8E99-CD6E8A8DB1DC}"/>
          </ac:spMkLst>
        </pc:spChg>
        <pc:spChg chg="mod">
          <ac:chgData name="Stalin Jacob Wilson Packia Dhas" userId="050d7d71-3621-4503-95e8-1c9a9d962492" providerId="ADAL" clId="{00722E61-A757-4134-8CBB-8B7208677708}" dt="2026-02-27T07:46:13.103" v="1424"/>
          <ac:spMkLst>
            <pc:docMk/>
            <pc:sldMk cId="664493343" sldId="1166"/>
            <ac:spMk id="716" creationId="{8C397CC3-D02E-4D9B-AFE2-50CA28B94471}"/>
          </ac:spMkLst>
        </pc:spChg>
        <pc:spChg chg="mod">
          <ac:chgData name="Stalin Jacob Wilson Packia Dhas" userId="050d7d71-3621-4503-95e8-1c9a9d962492" providerId="ADAL" clId="{00722E61-A757-4134-8CBB-8B7208677708}" dt="2026-02-27T07:46:13.103" v="1426"/>
          <ac:spMkLst>
            <pc:docMk/>
            <pc:sldMk cId="664493343" sldId="1166"/>
            <ac:spMk id="717" creationId="{ED7CDCA5-89C7-45B6-9126-513644486137}"/>
          </ac:spMkLst>
        </pc:spChg>
        <pc:spChg chg="mod">
          <ac:chgData name="Stalin Jacob Wilson Packia Dhas" userId="050d7d71-3621-4503-95e8-1c9a9d962492" providerId="ADAL" clId="{00722E61-A757-4134-8CBB-8B7208677708}" dt="2026-02-27T07:46:13.103" v="1428"/>
          <ac:spMkLst>
            <pc:docMk/>
            <pc:sldMk cId="664493343" sldId="1166"/>
            <ac:spMk id="718" creationId="{CC67BE3A-A18B-45E8-BD29-719DD2BCF194}"/>
          </ac:spMkLst>
        </pc:spChg>
        <pc:spChg chg="mod">
          <ac:chgData name="Stalin Jacob Wilson Packia Dhas" userId="050d7d71-3621-4503-95e8-1c9a9d962492" providerId="ADAL" clId="{00722E61-A757-4134-8CBB-8B7208677708}" dt="2026-02-27T07:46:13.112" v="1430"/>
          <ac:spMkLst>
            <pc:docMk/>
            <pc:sldMk cId="664493343" sldId="1166"/>
            <ac:spMk id="719" creationId="{132C3292-9263-47DB-A204-183FF631F05E}"/>
          </ac:spMkLst>
        </pc:spChg>
        <pc:spChg chg="mod">
          <ac:chgData name="Stalin Jacob Wilson Packia Dhas" userId="050d7d71-3621-4503-95e8-1c9a9d962492" providerId="ADAL" clId="{00722E61-A757-4134-8CBB-8B7208677708}" dt="2026-02-27T07:46:13.112" v="1432"/>
          <ac:spMkLst>
            <pc:docMk/>
            <pc:sldMk cId="664493343" sldId="1166"/>
            <ac:spMk id="720" creationId="{6B6D22D9-5901-4444-982E-E7311F62AC80}"/>
          </ac:spMkLst>
        </pc:spChg>
        <pc:spChg chg="mod">
          <ac:chgData name="Stalin Jacob Wilson Packia Dhas" userId="050d7d71-3621-4503-95e8-1c9a9d962492" providerId="ADAL" clId="{00722E61-A757-4134-8CBB-8B7208677708}" dt="2026-02-27T07:46:13.112" v="1434"/>
          <ac:spMkLst>
            <pc:docMk/>
            <pc:sldMk cId="664493343" sldId="1166"/>
            <ac:spMk id="721" creationId="{FD3A23B1-FF2B-4A51-B67A-2AAFC65772DB}"/>
          </ac:spMkLst>
        </pc:spChg>
        <pc:spChg chg="mod">
          <ac:chgData name="Stalin Jacob Wilson Packia Dhas" userId="050d7d71-3621-4503-95e8-1c9a9d962492" providerId="ADAL" clId="{00722E61-A757-4134-8CBB-8B7208677708}" dt="2026-02-27T07:46:13.112" v="1436"/>
          <ac:spMkLst>
            <pc:docMk/>
            <pc:sldMk cId="664493343" sldId="1166"/>
            <ac:spMk id="722" creationId="{54C2E4C9-CA33-4755-A6BD-25B5AB589143}"/>
          </ac:spMkLst>
        </pc:spChg>
        <pc:spChg chg="mod">
          <ac:chgData name="Stalin Jacob Wilson Packia Dhas" userId="050d7d71-3621-4503-95e8-1c9a9d962492" providerId="ADAL" clId="{00722E61-A757-4134-8CBB-8B7208677708}" dt="2026-02-27T07:46:13.114" v="1438"/>
          <ac:spMkLst>
            <pc:docMk/>
            <pc:sldMk cId="664493343" sldId="1166"/>
            <ac:spMk id="723" creationId="{B6D280D2-08A2-4878-B287-35D369716DCC}"/>
          </ac:spMkLst>
        </pc:spChg>
        <pc:spChg chg="mod">
          <ac:chgData name="Stalin Jacob Wilson Packia Dhas" userId="050d7d71-3621-4503-95e8-1c9a9d962492" providerId="ADAL" clId="{00722E61-A757-4134-8CBB-8B7208677708}" dt="2026-02-27T07:46:13.114" v="1440"/>
          <ac:spMkLst>
            <pc:docMk/>
            <pc:sldMk cId="664493343" sldId="1166"/>
            <ac:spMk id="724" creationId="{FDAD65E3-251D-49CB-B2DA-BE2DDCAA010D}"/>
          </ac:spMkLst>
        </pc:spChg>
        <pc:spChg chg="mod">
          <ac:chgData name="Stalin Jacob Wilson Packia Dhas" userId="050d7d71-3621-4503-95e8-1c9a9d962492" providerId="ADAL" clId="{00722E61-A757-4134-8CBB-8B7208677708}" dt="2026-02-27T07:46:13.114" v="1442"/>
          <ac:spMkLst>
            <pc:docMk/>
            <pc:sldMk cId="664493343" sldId="1166"/>
            <ac:spMk id="725" creationId="{EC6778E2-5789-447F-B0BE-BF7345CA411A}"/>
          </ac:spMkLst>
        </pc:spChg>
        <pc:spChg chg="mod">
          <ac:chgData name="Stalin Jacob Wilson Packia Dhas" userId="050d7d71-3621-4503-95e8-1c9a9d962492" providerId="ADAL" clId="{00722E61-A757-4134-8CBB-8B7208677708}" dt="2026-02-27T07:46:13.114" v="1444"/>
          <ac:spMkLst>
            <pc:docMk/>
            <pc:sldMk cId="664493343" sldId="1166"/>
            <ac:spMk id="726" creationId="{F4C333B2-F19F-4B3B-B45D-3161C9021C39}"/>
          </ac:spMkLst>
        </pc:spChg>
        <pc:spChg chg="mod">
          <ac:chgData name="Stalin Jacob Wilson Packia Dhas" userId="050d7d71-3621-4503-95e8-1c9a9d962492" providerId="ADAL" clId="{00722E61-A757-4134-8CBB-8B7208677708}" dt="2026-02-27T07:46:13.114" v="1446"/>
          <ac:spMkLst>
            <pc:docMk/>
            <pc:sldMk cId="664493343" sldId="1166"/>
            <ac:spMk id="727" creationId="{DADF5CFC-4005-4C1B-B2C6-2E711D8B190C}"/>
          </ac:spMkLst>
        </pc:spChg>
        <pc:spChg chg="mod">
          <ac:chgData name="Stalin Jacob Wilson Packia Dhas" userId="050d7d71-3621-4503-95e8-1c9a9d962492" providerId="ADAL" clId="{00722E61-A757-4134-8CBB-8B7208677708}" dt="2026-02-27T07:46:13.114" v="1448"/>
          <ac:spMkLst>
            <pc:docMk/>
            <pc:sldMk cId="664493343" sldId="1166"/>
            <ac:spMk id="728" creationId="{9C6BE121-4E97-4A82-A7B3-7F9D8C36237C}"/>
          </ac:spMkLst>
        </pc:spChg>
        <pc:spChg chg="mod">
          <ac:chgData name="Stalin Jacob Wilson Packia Dhas" userId="050d7d71-3621-4503-95e8-1c9a9d962492" providerId="ADAL" clId="{00722E61-A757-4134-8CBB-8B7208677708}" dt="2026-02-27T07:46:13.114" v="1450"/>
          <ac:spMkLst>
            <pc:docMk/>
            <pc:sldMk cId="664493343" sldId="1166"/>
            <ac:spMk id="729" creationId="{6C4A3CAE-B702-4B1F-AF13-68A8E7CFFE20}"/>
          </ac:spMkLst>
        </pc:spChg>
        <pc:spChg chg="mod">
          <ac:chgData name="Stalin Jacob Wilson Packia Dhas" userId="050d7d71-3621-4503-95e8-1c9a9d962492" providerId="ADAL" clId="{00722E61-A757-4134-8CBB-8B7208677708}" dt="2026-02-27T07:46:13.114" v="1452"/>
          <ac:spMkLst>
            <pc:docMk/>
            <pc:sldMk cId="664493343" sldId="1166"/>
            <ac:spMk id="730" creationId="{DE1C3C26-25F0-4F4F-99D1-4CDD721597BC}"/>
          </ac:spMkLst>
        </pc:spChg>
        <pc:spChg chg="mod">
          <ac:chgData name="Stalin Jacob Wilson Packia Dhas" userId="050d7d71-3621-4503-95e8-1c9a9d962492" providerId="ADAL" clId="{00722E61-A757-4134-8CBB-8B7208677708}" dt="2026-02-27T07:46:13.114" v="1454"/>
          <ac:spMkLst>
            <pc:docMk/>
            <pc:sldMk cId="664493343" sldId="1166"/>
            <ac:spMk id="731" creationId="{349CF2B6-CF1D-4B02-995B-C00C7E038DF9}"/>
          </ac:spMkLst>
        </pc:spChg>
        <pc:spChg chg="mod">
          <ac:chgData name="Stalin Jacob Wilson Packia Dhas" userId="050d7d71-3621-4503-95e8-1c9a9d962492" providerId="ADAL" clId="{00722E61-A757-4134-8CBB-8B7208677708}" dt="2026-02-27T07:46:13.114" v="1456"/>
          <ac:spMkLst>
            <pc:docMk/>
            <pc:sldMk cId="664493343" sldId="1166"/>
            <ac:spMk id="732" creationId="{BCEEB280-B127-47F7-9BC5-789F32E08EA1}"/>
          </ac:spMkLst>
        </pc:spChg>
        <pc:spChg chg="mod">
          <ac:chgData name="Stalin Jacob Wilson Packia Dhas" userId="050d7d71-3621-4503-95e8-1c9a9d962492" providerId="ADAL" clId="{00722E61-A757-4134-8CBB-8B7208677708}" dt="2026-02-27T07:46:13.114" v="1458"/>
          <ac:spMkLst>
            <pc:docMk/>
            <pc:sldMk cId="664493343" sldId="1166"/>
            <ac:spMk id="733" creationId="{263E7FF3-56E1-4AF7-886E-E19ECD25B692}"/>
          </ac:spMkLst>
        </pc:spChg>
        <pc:spChg chg="mod">
          <ac:chgData name="Stalin Jacob Wilson Packia Dhas" userId="050d7d71-3621-4503-95e8-1c9a9d962492" providerId="ADAL" clId="{00722E61-A757-4134-8CBB-8B7208677708}" dt="2026-02-27T07:46:13.114" v="1460"/>
          <ac:spMkLst>
            <pc:docMk/>
            <pc:sldMk cId="664493343" sldId="1166"/>
            <ac:spMk id="734" creationId="{ECFF6879-21F2-4A6B-BFC3-37DD0E747E63}"/>
          </ac:spMkLst>
        </pc:spChg>
        <pc:spChg chg="mod">
          <ac:chgData name="Stalin Jacob Wilson Packia Dhas" userId="050d7d71-3621-4503-95e8-1c9a9d962492" providerId="ADAL" clId="{00722E61-A757-4134-8CBB-8B7208677708}" dt="2026-02-27T07:46:13.114" v="1462"/>
          <ac:spMkLst>
            <pc:docMk/>
            <pc:sldMk cId="664493343" sldId="1166"/>
            <ac:spMk id="735" creationId="{1F5C5784-A14D-4C56-90CE-0CE8E8420564}"/>
          </ac:spMkLst>
        </pc:spChg>
        <pc:spChg chg="mod">
          <ac:chgData name="Stalin Jacob Wilson Packia Dhas" userId="050d7d71-3621-4503-95e8-1c9a9d962492" providerId="ADAL" clId="{00722E61-A757-4134-8CBB-8B7208677708}" dt="2026-02-27T07:46:13.114" v="1464"/>
          <ac:spMkLst>
            <pc:docMk/>
            <pc:sldMk cId="664493343" sldId="1166"/>
            <ac:spMk id="736" creationId="{EB58C200-51AB-4E6E-8B7F-9B538BFB2F11}"/>
          </ac:spMkLst>
        </pc:spChg>
        <pc:spChg chg="mod">
          <ac:chgData name="Stalin Jacob Wilson Packia Dhas" userId="050d7d71-3621-4503-95e8-1c9a9d962492" providerId="ADAL" clId="{00722E61-A757-4134-8CBB-8B7208677708}" dt="2026-02-27T07:46:13.122" v="1466"/>
          <ac:spMkLst>
            <pc:docMk/>
            <pc:sldMk cId="664493343" sldId="1166"/>
            <ac:spMk id="737" creationId="{04E6DA51-A95A-4A60-9B80-F6EF343FACC9}"/>
          </ac:spMkLst>
        </pc:spChg>
        <pc:spChg chg="mod">
          <ac:chgData name="Stalin Jacob Wilson Packia Dhas" userId="050d7d71-3621-4503-95e8-1c9a9d962492" providerId="ADAL" clId="{00722E61-A757-4134-8CBB-8B7208677708}" dt="2026-02-27T07:46:13.122" v="1468"/>
          <ac:spMkLst>
            <pc:docMk/>
            <pc:sldMk cId="664493343" sldId="1166"/>
            <ac:spMk id="738" creationId="{C01F347B-1D4A-4D01-AE1B-F1966DBB8FC1}"/>
          </ac:spMkLst>
        </pc:spChg>
        <pc:spChg chg="mod">
          <ac:chgData name="Stalin Jacob Wilson Packia Dhas" userId="050d7d71-3621-4503-95e8-1c9a9d962492" providerId="ADAL" clId="{00722E61-A757-4134-8CBB-8B7208677708}" dt="2026-02-27T07:46:13.122" v="1470"/>
          <ac:spMkLst>
            <pc:docMk/>
            <pc:sldMk cId="664493343" sldId="1166"/>
            <ac:spMk id="739" creationId="{DE166270-B7C3-49C3-8F6B-8C9EEF1A31C9}"/>
          </ac:spMkLst>
        </pc:spChg>
        <pc:spChg chg="mod">
          <ac:chgData name="Stalin Jacob Wilson Packia Dhas" userId="050d7d71-3621-4503-95e8-1c9a9d962492" providerId="ADAL" clId="{00722E61-A757-4134-8CBB-8B7208677708}" dt="2026-02-27T07:46:13.122" v="1472"/>
          <ac:spMkLst>
            <pc:docMk/>
            <pc:sldMk cId="664493343" sldId="1166"/>
            <ac:spMk id="740" creationId="{A62C3A13-6EC4-4732-BB7F-DACCEA845457}"/>
          </ac:spMkLst>
        </pc:spChg>
        <pc:spChg chg="mod">
          <ac:chgData name="Stalin Jacob Wilson Packia Dhas" userId="050d7d71-3621-4503-95e8-1c9a9d962492" providerId="ADAL" clId="{00722E61-A757-4134-8CBB-8B7208677708}" dt="2026-02-27T07:46:13.124" v="1474"/>
          <ac:spMkLst>
            <pc:docMk/>
            <pc:sldMk cId="664493343" sldId="1166"/>
            <ac:spMk id="741" creationId="{B797B841-1789-4AAF-89AE-24540EC9D312}"/>
          </ac:spMkLst>
        </pc:spChg>
        <pc:spChg chg="mod">
          <ac:chgData name="Stalin Jacob Wilson Packia Dhas" userId="050d7d71-3621-4503-95e8-1c9a9d962492" providerId="ADAL" clId="{00722E61-A757-4134-8CBB-8B7208677708}" dt="2026-02-27T07:46:13.124" v="1476"/>
          <ac:spMkLst>
            <pc:docMk/>
            <pc:sldMk cId="664493343" sldId="1166"/>
            <ac:spMk id="742" creationId="{C895723E-7103-4961-8240-B84CF5B17021}"/>
          </ac:spMkLst>
        </pc:spChg>
        <pc:spChg chg="mod">
          <ac:chgData name="Stalin Jacob Wilson Packia Dhas" userId="050d7d71-3621-4503-95e8-1c9a9d962492" providerId="ADAL" clId="{00722E61-A757-4134-8CBB-8B7208677708}" dt="2026-02-27T07:46:13.124" v="1478"/>
          <ac:spMkLst>
            <pc:docMk/>
            <pc:sldMk cId="664493343" sldId="1166"/>
            <ac:spMk id="743" creationId="{ABA8959B-7268-406E-BF1C-F6C39EB76D9B}"/>
          </ac:spMkLst>
        </pc:spChg>
        <pc:spChg chg="mod">
          <ac:chgData name="Stalin Jacob Wilson Packia Dhas" userId="050d7d71-3621-4503-95e8-1c9a9d962492" providerId="ADAL" clId="{00722E61-A757-4134-8CBB-8B7208677708}" dt="2026-02-27T07:46:13.124" v="1480"/>
          <ac:spMkLst>
            <pc:docMk/>
            <pc:sldMk cId="664493343" sldId="1166"/>
            <ac:spMk id="744" creationId="{E51EC112-7A24-407B-9373-8AE677C84992}"/>
          </ac:spMkLst>
        </pc:spChg>
        <pc:spChg chg="mod">
          <ac:chgData name="Stalin Jacob Wilson Packia Dhas" userId="050d7d71-3621-4503-95e8-1c9a9d962492" providerId="ADAL" clId="{00722E61-A757-4134-8CBB-8B7208677708}" dt="2026-02-27T07:46:13.124" v="1482"/>
          <ac:spMkLst>
            <pc:docMk/>
            <pc:sldMk cId="664493343" sldId="1166"/>
            <ac:spMk id="745" creationId="{ABE038C0-47EB-42B9-9370-BFEFD2AFDE7A}"/>
          </ac:spMkLst>
        </pc:spChg>
        <pc:spChg chg="mod">
          <ac:chgData name="Stalin Jacob Wilson Packia Dhas" userId="050d7d71-3621-4503-95e8-1c9a9d962492" providerId="ADAL" clId="{00722E61-A757-4134-8CBB-8B7208677708}" dt="2026-02-27T07:46:13.124" v="1484"/>
          <ac:spMkLst>
            <pc:docMk/>
            <pc:sldMk cId="664493343" sldId="1166"/>
            <ac:spMk id="746" creationId="{3BF5E050-D55E-42ED-9A7B-EEFA7614CCB0}"/>
          </ac:spMkLst>
        </pc:spChg>
        <pc:spChg chg="mod">
          <ac:chgData name="Stalin Jacob Wilson Packia Dhas" userId="050d7d71-3621-4503-95e8-1c9a9d962492" providerId="ADAL" clId="{00722E61-A757-4134-8CBB-8B7208677708}" dt="2026-02-27T07:46:13.124" v="1486"/>
          <ac:spMkLst>
            <pc:docMk/>
            <pc:sldMk cId="664493343" sldId="1166"/>
            <ac:spMk id="747" creationId="{984AB8D9-D219-4E8A-9898-FA72A5A0E21C}"/>
          </ac:spMkLst>
        </pc:spChg>
        <pc:spChg chg="mod">
          <ac:chgData name="Stalin Jacob Wilson Packia Dhas" userId="050d7d71-3621-4503-95e8-1c9a9d962492" providerId="ADAL" clId="{00722E61-A757-4134-8CBB-8B7208677708}" dt="2026-02-27T07:46:13.124" v="1488"/>
          <ac:spMkLst>
            <pc:docMk/>
            <pc:sldMk cId="664493343" sldId="1166"/>
            <ac:spMk id="748" creationId="{2EB52103-9855-4A54-A3CD-82DB3B223D6C}"/>
          </ac:spMkLst>
        </pc:spChg>
        <pc:spChg chg="mod">
          <ac:chgData name="Stalin Jacob Wilson Packia Dhas" userId="050d7d71-3621-4503-95e8-1c9a9d962492" providerId="ADAL" clId="{00722E61-A757-4134-8CBB-8B7208677708}" dt="2026-02-27T07:46:13.124" v="1490"/>
          <ac:spMkLst>
            <pc:docMk/>
            <pc:sldMk cId="664493343" sldId="1166"/>
            <ac:spMk id="749" creationId="{1DD9D605-1B5F-49BA-93FA-C2BC355093A5}"/>
          </ac:spMkLst>
        </pc:spChg>
        <pc:spChg chg="mod">
          <ac:chgData name="Stalin Jacob Wilson Packia Dhas" userId="050d7d71-3621-4503-95e8-1c9a9d962492" providerId="ADAL" clId="{00722E61-A757-4134-8CBB-8B7208677708}" dt="2026-02-27T07:46:13.124" v="1492"/>
          <ac:spMkLst>
            <pc:docMk/>
            <pc:sldMk cId="664493343" sldId="1166"/>
            <ac:spMk id="750" creationId="{C1859CD4-B099-40DC-848B-E8303190DAC3}"/>
          </ac:spMkLst>
        </pc:spChg>
        <pc:spChg chg="mod">
          <ac:chgData name="Stalin Jacob Wilson Packia Dhas" userId="050d7d71-3621-4503-95e8-1c9a9d962492" providerId="ADAL" clId="{00722E61-A757-4134-8CBB-8B7208677708}" dt="2026-02-27T07:46:13.124" v="1494"/>
          <ac:spMkLst>
            <pc:docMk/>
            <pc:sldMk cId="664493343" sldId="1166"/>
            <ac:spMk id="751" creationId="{E651F077-E935-4918-A68F-C7183C2AE6BB}"/>
          </ac:spMkLst>
        </pc:spChg>
        <pc:spChg chg="mod">
          <ac:chgData name="Stalin Jacob Wilson Packia Dhas" userId="050d7d71-3621-4503-95e8-1c9a9d962492" providerId="ADAL" clId="{00722E61-A757-4134-8CBB-8B7208677708}" dt="2026-02-27T07:46:13.124" v="1496"/>
          <ac:spMkLst>
            <pc:docMk/>
            <pc:sldMk cId="664493343" sldId="1166"/>
            <ac:spMk id="752" creationId="{F7965309-D938-4431-A39E-26E6A2B69DC6}"/>
          </ac:spMkLst>
        </pc:spChg>
        <pc:spChg chg="mod">
          <ac:chgData name="Stalin Jacob Wilson Packia Dhas" userId="050d7d71-3621-4503-95e8-1c9a9d962492" providerId="ADAL" clId="{00722E61-A757-4134-8CBB-8B7208677708}" dt="2026-02-27T07:46:13.124" v="1498"/>
          <ac:spMkLst>
            <pc:docMk/>
            <pc:sldMk cId="664493343" sldId="1166"/>
            <ac:spMk id="753" creationId="{AC4D124B-B1A1-4EE2-960A-40F06B74697F}"/>
          </ac:spMkLst>
        </pc:spChg>
        <pc:spChg chg="mod">
          <ac:chgData name="Stalin Jacob Wilson Packia Dhas" userId="050d7d71-3621-4503-95e8-1c9a9d962492" providerId="ADAL" clId="{00722E61-A757-4134-8CBB-8B7208677708}" dt="2026-02-27T07:46:13.124" v="1500"/>
          <ac:spMkLst>
            <pc:docMk/>
            <pc:sldMk cId="664493343" sldId="1166"/>
            <ac:spMk id="754" creationId="{A6B75C56-0F02-4B4F-AE53-BFEA1AB4DBA9}"/>
          </ac:spMkLst>
        </pc:spChg>
        <pc:spChg chg="mod">
          <ac:chgData name="Stalin Jacob Wilson Packia Dhas" userId="050d7d71-3621-4503-95e8-1c9a9d962492" providerId="ADAL" clId="{00722E61-A757-4134-8CBB-8B7208677708}" dt="2026-02-27T07:46:13.124" v="1502"/>
          <ac:spMkLst>
            <pc:docMk/>
            <pc:sldMk cId="664493343" sldId="1166"/>
            <ac:spMk id="755" creationId="{99419687-2A3B-489D-8EFB-76B606EB54C3}"/>
          </ac:spMkLst>
        </pc:spChg>
        <pc:spChg chg="mod">
          <ac:chgData name="Stalin Jacob Wilson Packia Dhas" userId="050d7d71-3621-4503-95e8-1c9a9d962492" providerId="ADAL" clId="{00722E61-A757-4134-8CBB-8B7208677708}" dt="2026-02-27T07:46:13.132" v="1504"/>
          <ac:spMkLst>
            <pc:docMk/>
            <pc:sldMk cId="664493343" sldId="1166"/>
            <ac:spMk id="756" creationId="{DF6FC480-2368-4528-8EDD-90CC39E6D374}"/>
          </ac:spMkLst>
        </pc:spChg>
        <pc:spChg chg="mod">
          <ac:chgData name="Stalin Jacob Wilson Packia Dhas" userId="050d7d71-3621-4503-95e8-1c9a9d962492" providerId="ADAL" clId="{00722E61-A757-4134-8CBB-8B7208677708}" dt="2026-02-27T07:46:13.132" v="1506"/>
          <ac:spMkLst>
            <pc:docMk/>
            <pc:sldMk cId="664493343" sldId="1166"/>
            <ac:spMk id="757" creationId="{FEAECC92-D422-450F-9EB5-73B588008156}"/>
          </ac:spMkLst>
        </pc:spChg>
        <pc:spChg chg="mod">
          <ac:chgData name="Stalin Jacob Wilson Packia Dhas" userId="050d7d71-3621-4503-95e8-1c9a9d962492" providerId="ADAL" clId="{00722E61-A757-4134-8CBB-8B7208677708}" dt="2026-02-27T07:46:13.132" v="1508"/>
          <ac:spMkLst>
            <pc:docMk/>
            <pc:sldMk cId="664493343" sldId="1166"/>
            <ac:spMk id="758" creationId="{0459563B-AEA6-4302-A25D-E5A90192D8AA}"/>
          </ac:spMkLst>
        </pc:spChg>
        <pc:spChg chg="mod">
          <ac:chgData name="Stalin Jacob Wilson Packia Dhas" userId="050d7d71-3621-4503-95e8-1c9a9d962492" providerId="ADAL" clId="{00722E61-A757-4134-8CBB-8B7208677708}" dt="2026-02-27T07:46:13.132" v="1510"/>
          <ac:spMkLst>
            <pc:docMk/>
            <pc:sldMk cId="664493343" sldId="1166"/>
            <ac:spMk id="759" creationId="{228DAF76-37F4-4E14-9801-867B8895949F}"/>
          </ac:spMkLst>
        </pc:spChg>
        <pc:spChg chg="mod">
          <ac:chgData name="Stalin Jacob Wilson Packia Dhas" userId="050d7d71-3621-4503-95e8-1c9a9d962492" providerId="ADAL" clId="{00722E61-A757-4134-8CBB-8B7208677708}" dt="2026-02-27T07:46:13.134" v="1512"/>
          <ac:spMkLst>
            <pc:docMk/>
            <pc:sldMk cId="664493343" sldId="1166"/>
            <ac:spMk id="760" creationId="{A5F7E7A0-72BC-498D-B63B-718DC3C54CBE}"/>
          </ac:spMkLst>
        </pc:spChg>
        <pc:spChg chg="mod">
          <ac:chgData name="Stalin Jacob Wilson Packia Dhas" userId="050d7d71-3621-4503-95e8-1c9a9d962492" providerId="ADAL" clId="{00722E61-A757-4134-8CBB-8B7208677708}" dt="2026-02-27T07:46:13.135" v="1514"/>
          <ac:spMkLst>
            <pc:docMk/>
            <pc:sldMk cId="664493343" sldId="1166"/>
            <ac:spMk id="761" creationId="{93C3EB17-B2CC-47EB-A06A-311148CEEA45}"/>
          </ac:spMkLst>
        </pc:spChg>
        <pc:spChg chg="mod">
          <ac:chgData name="Stalin Jacob Wilson Packia Dhas" userId="050d7d71-3621-4503-95e8-1c9a9d962492" providerId="ADAL" clId="{00722E61-A757-4134-8CBB-8B7208677708}" dt="2026-02-27T07:46:13.135" v="1516"/>
          <ac:spMkLst>
            <pc:docMk/>
            <pc:sldMk cId="664493343" sldId="1166"/>
            <ac:spMk id="762" creationId="{A43FD945-65D8-44C1-AA97-B48B04C2387B}"/>
          </ac:spMkLst>
        </pc:spChg>
        <pc:spChg chg="mod">
          <ac:chgData name="Stalin Jacob Wilson Packia Dhas" userId="050d7d71-3621-4503-95e8-1c9a9d962492" providerId="ADAL" clId="{00722E61-A757-4134-8CBB-8B7208677708}" dt="2026-02-27T07:46:13.135" v="1518"/>
          <ac:spMkLst>
            <pc:docMk/>
            <pc:sldMk cId="664493343" sldId="1166"/>
            <ac:spMk id="763" creationId="{570A00FE-5CD2-469B-866C-351381AEDC48}"/>
          </ac:spMkLst>
        </pc:spChg>
        <pc:spChg chg="mod">
          <ac:chgData name="Stalin Jacob Wilson Packia Dhas" userId="050d7d71-3621-4503-95e8-1c9a9d962492" providerId="ADAL" clId="{00722E61-A757-4134-8CBB-8B7208677708}" dt="2026-02-27T07:46:13.135" v="1520"/>
          <ac:spMkLst>
            <pc:docMk/>
            <pc:sldMk cId="664493343" sldId="1166"/>
            <ac:spMk id="764" creationId="{D148F440-17EB-4744-A4A0-AAAA82A500A0}"/>
          </ac:spMkLst>
        </pc:spChg>
        <pc:spChg chg="mod">
          <ac:chgData name="Stalin Jacob Wilson Packia Dhas" userId="050d7d71-3621-4503-95e8-1c9a9d962492" providerId="ADAL" clId="{00722E61-A757-4134-8CBB-8B7208677708}" dt="2026-02-27T07:46:13.135" v="1522"/>
          <ac:spMkLst>
            <pc:docMk/>
            <pc:sldMk cId="664493343" sldId="1166"/>
            <ac:spMk id="765" creationId="{3C194EB5-D5DD-4C20-9FBC-6002F7B82BCF}"/>
          </ac:spMkLst>
        </pc:spChg>
        <pc:spChg chg="mod">
          <ac:chgData name="Stalin Jacob Wilson Packia Dhas" userId="050d7d71-3621-4503-95e8-1c9a9d962492" providerId="ADAL" clId="{00722E61-A757-4134-8CBB-8B7208677708}" dt="2026-02-27T07:46:13.135" v="1524"/>
          <ac:spMkLst>
            <pc:docMk/>
            <pc:sldMk cId="664493343" sldId="1166"/>
            <ac:spMk id="766" creationId="{FDA810B6-33BD-44ED-A4A0-FE346A72F7F2}"/>
          </ac:spMkLst>
        </pc:spChg>
        <pc:spChg chg="mod">
          <ac:chgData name="Stalin Jacob Wilson Packia Dhas" userId="050d7d71-3621-4503-95e8-1c9a9d962492" providerId="ADAL" clId="{00722E61-A757-4134-8CBB-8B7208677708}" dt="2026-02-27T07:46:13.135" v="1526"/>
          <ac:spMkLst>
            <pc:docMk/>
            <pc:sldMk cId="664493343" sldId="1166"/>
            <ac:spMk id="767" creationId="{B4F2CD73-9707-4149-A55F-2B2812B596C0}"/>
          </ac:spMkLst>
        </pc:spChg>
        <pc:spChg chg="mod">
          <ac:chgData name="Stalin Jacob Wilson Packia Dhas" userId="050d7d71-3621-4503-95e8-1c9a9d962492" providerId="ADAL" clId="{00722E61-A757-4134-8CBB-8B7208677708}" dt="2026-02-27T07:46:13.135" v="1528"/>
          <ac:spMkLst>
            <pc:docMk/>
            <pc:sldMk cId="664493343" sldId="1166"/>
            <ac:spMk id="768" creationId="{25C3B531-ED9F-41C5-988A-9BEDA251A18D}"/>
          </ac:spMkLst>
        </pc:spChg>
        <pc:spChg chg="mod">
          <ac:chgData name="Stalin Jacob Wilson Packia Dhas" userId="050d7d71-3621-4503-95e8-1c9a9d962492" providerId="ADAL" clId="{00722E61-A757-4134-8CBB-8B7208677708}" dt="2026-02-27T07:46:13.135" v="1530"/>
          <ac:spMkLst>
            <pc:docMk/>
            <pc:sldMk cId="664493343" sldId="1166"/>
            <ac:spMk id="769" creationId="{ABAF6EF3-9DF9-49D9-ADD1-2FBBEB534F1E}"/>
          </ac:spMkLst>
        </pc:spChg>
        <pc:spChg chg="mod">
          <ac:chgData name="Stalin Jacob Wilson Packia Dhas" userId="050d7d71-3621-4503-95e8-1c9a9d962492" providerId="ADAL" clId="{00722E61-A757-4134-8CBB-8B7208677708}" dt="2026-02-27T07:46:13.135" v="1532"/>
          <ac:spMkLst>
            <pc:docMk/>
            <pc:sldMk cId="664493343" sldId="1166"/>
            <ac:spMk id="770" creationId="{0D94CA81-F35C-42B1-AED6-76E3FF6A29F7}"/>
          </ac:spMkLst>
        </pc:spChg>
        <pc:spChg chg="mod">
          <ac:chgData name="Stalin Jacob Wilson Packia Dhas" userId="050d7d71-3621-4503-95e8-1c9a9d962492" providerId="ADAL" clId="{00722E61-A757-4134-8CBB-8B7208677708}" dt="2026-02-27T07:46:13.135" v="1534"/>
          <ac:spMkLst>
            <pc:docMk/>
            <pc:sldMk cId="664493343" sldId="1166"/>
            <ac:spMk id="771" creationId="{A5242788-2BF9-48F3-8B1E-06AAE9C3C9C3}"/>
          </ac:spMkLst>
        </pc:spChg>
        <pc:spChg chg="mod">
          <ac:chgData name="Stalin Jacob Wilson Packia Dhas" userId="050d7d71-3621-4503-95e8-1c9a9d962492" providerId="ADAL" clId="{00722E61-A757-4134-8CBB-8B7208677708}" dt="2026-02-27T07:46:13.135" v="1536"/>
          <ac:spMkLst>
            <pc:docMk/>
            <pc:sldMk cId="664493343" sldId="1166"/>
            <ac:spMk id="772" creationId="{6BED4896-982A-4DBD-B8D0-811912B7670E}"/>
          </ac:spMkLst>
        </pc:spChg>
        <pc:spChg chg="mod">
          <ac:chgData name="Stalin Jacob Wilson Packia Dhas" userId="050d7d71-3621-4503-95e8-1c9a9d962492" providerId="ADAL" clId="{00722E61-A757-4134-8CBB-8B7208677708}" dt="2026-02-27T07:46:13.135" v="1538"/>
          <ac:spMkLst>
            <pc:docMk/>
            <pc:sldMk cId="664493343" sldId="1166"/>
            <ac:spMk id="773" creationId="{5C2416D2-2F3A-4DF2-82DE-D4DB3EA5B3F7}"/>
          </ac:spMkLst>
        </pc:spChg>
        <pc:spChg chg="mod">
          <ac:chgData name="Stalin Jacob Wilson Packia Dhas" userId="050d7d71-3621-4503-95e8-1c9a9d962492" providerId="ADAL" clId="{00722E61-A757-4134-8CBB-8B7208677708}" dt="2026-02-27T07:46:13.135" v="1540"/>
          <ac:spMkLst>
            <pc:docMk/>
            <pc:sldMk cId="664493343" sldId="1166"/>
            <ac:spMk id="774" creationId="{2D09BD89-B3C9-46F7-B720-1CBD506E62A5}"/>
          </ac:spMkLst>
        </pc:spChg>
        <pc:spChg chg="mod">
          <ac:chgData name="Stalin Jacob Wilson Packia Dhas" userId="050d7d71-3621-4503-95e8-1c9a9d962492" providerId="ADAL" clId="{00722E61-A757-4134-8CBB-8B7208677708}" dt="2026-02-27T07:46:13.135" v="1542"/>
          <ac:spMkLst>
            <pc:docMk/>
            <pc:sldMk cId="664493343" sldId="1166"/>
            <ac:spMk id="775" creationId="{BEDCF676-B469-4A33-B309-2222EF655380}"/>
          </ac:spMkLst>
        </pc:spChg>
        <pc:spChg chg="mod">
          <ac:chgData name="Stalin Jacob Wilson Packia Dhas" userId="050d7d71-3621-4503-95e8-1c9a9d962492" providerId="ADAL" clId="{00722E61-A757-4134-8CBB-8B7208677708}" dt="2026-02-27T07:46:13.143" v="1544"/>
          <ac:spMkLst>
            <pc:docMk/>
            <pc:sldMk cId="664493343" sldId="1166"/>
            <ac:spMk id="776" creationId="{432F1402-4371-424C-8348-A0A31AEA7501}"/>
          </ac:spMkLst>
        </pc:spChg>
        <pc:spChg chg="mod">
          <ac:chgData name="Stalin Jacob Wilson Packia Dhas" userId="050d7d71-3621-4503-95e8-1c9a9d962492" providerId="ADAL" clId="{00722E61-A757-4134-8CBB-8B7208677708}" dt="2026-02-27T07:46:13.143" v="1546"/>
          <ac:spMkLst>
            <pc:docMk/>
            <pc:sldMk cId="664493343" sldId="1166"/>
            <ac:spMk id="777" creationId="{81B42351-677B-4980-8BF8-0A24430658A2}"/>
          </ac:spMkLst>
        </pc:spChg>
        <pc:spChg chg="mod">
          <ac:chgData name="Stalin Jacob Wilson Packia Dhas" userId="050d7d71-3621-4503-95e8-1c9a9d962492" providerId="ADAL" clId="{00722E61-A757-4134-8CBB-8B7208677708}" dt="2026-02-27T07:46:13.143" v="1548"/>
          <ac:spMkLst>
            <pc:docMk/>
            <pc:sldMk cId="664493343" sldId="1166"/>
            <ac:spMk id="778" creationId="{3018B147-F614-46E5-B4F7-B84CAB11250F}"/>
          </ac:spMkLst>
        </pc:spChg>
        <pc:spChg chg="mod">
          <ac:chgData name="Stalin Jacob Wilson Packia Dhas" userId="050d7d71-3621-4503-95e8-1c9a9d962492" providerId="ADAL" clId="{00722E61-A757-4134-8CBB-8B7208677708}" dt="2026-02-27T07:46:13.143" v="1550"/>
          <ac:spMkLst>
            <pc:docMk/>
            <pc:sldMk cId="664493343" sldId="1166"/>
            <ac:spMk id="779" creationId="{044724E9-E08B-432F-BC0B-E8B1C430CD7D}"/>
          </ac:spMkLst>
        </pc:spChg>
        <pc:spChg chg="mod">
          <ac:chgData name="Stalin Jacob Wilson Packia Dhas" userId="050d7d71-3621-4503-95e8-1c9a9d962492" providerId="ADAL" clId="{00722E61-A757-4134-8CBB-8B7208677708}" dt="2026-02-27T07:46:13.145" v="1552"/>
          <ac:spMkLst>
            <pc:docMk/>
            <pc:sldMk cId="664493343" sldId="1166"/>
            <ac:spMk id="780" creationId="{E751617D-7E24-4033-A7A1-2A716FDE2A56}"/>
          </ac:spMkLst>
        </pc:spChg>
        <pc:spChg chg="mod">
          <ac:chgData name="Stalin Jacob Wilson Packia Dhas" userId="050d7d71-3621-4503-95e8-1c9a9d962492" providerId="ADAL" clId="{00722E61-A757-4134-8CBB-8B7208677708}" dt="2026-02-27T07:46:13.145" v="1554"/>
          <ac:spMkLst>
            <pc:docMk/>
            <pc:sldMk cId="664493343" sldId="1166"/>
            <ac:spMk id="781" creationId="{0E79375F-FD0C-49D0-9910-2EDC5FE141FF}"/>
          </ac:spMkLst>
        </pc:spChg>
        <pc:spChg chg="mod">
          <ac:chgData name="Stalin Jacob Wilson Packia Dhas" userId="050d7d71-3621-4503-95e8-1c9a9d962492" providerId="ADAL" clId="{00722E61-A757-4134-8CBB-8B7208677708}" dt="2026-02-27T07:46:13.145" v="1556"/>
          <ac:spMkLst>
            <pc:docMk/>
            <pc:sldMk cId="664493343" sldId="1166"/>
            <ac:spMk id="782" creationId="{08C555D1-EFF7-44B8-959A-D51E9BC67718}"/>
          </ac:spMkLst>
        </pc:spChg>
        <pc:spChg chg="mod">
          <ac:chgData name="Stalin Jacob Wilson Packia Dhas" userId="050d7d71-3621-4503-95e8-1c9a9d962492" providerId="ADAL" clId="{00722E61-A757-4134-8CBB-8B7208677708}" dt="2026-02-27T07:46:13.145" v="1558"/>
          <ac:spMkLst>
            <pc:docMk/>
            <pc:sldMk cId="664493343" sldId="1166"/>
            <ac:spMk id="783" creationId="{88AED6FB-F9FA-430C-B813-A4D12BB71ED2}"/>
          </ac:spMkLst>
        </pc:spChg>
        <pc:spChg chg="mod">
          <ac:chgData name="Stalin Jacob Wilson Packia Dhas" userId="050d7d71-3621-4503-95e8-1c9a9d962492" providerId="ADAL" clId="{00722E61-A757-4134-8CBB-8B7208677708}" dt="2026-02-27T07:46:13.145" v="1560"/>
          <ac:spMkLst>
            <pc:docMk/>
            <pc:sldMk cId="664493343" sldId="1166"/>
            <ac:spMk id="784" creationId="{97D4F417-D404-4C82-8E4C-0189C48E63A3}"/>
          </ac:spMkLst>
        </pc:spChg>
        <pc:spChg chg="mod">
          <ac:chgData name="Stalin Jacob Wilson Packia Dhas" userId="050d7d71-3621-4503-95e8-1c9a9d962492" providerId="ADAL" clId="{00722E61-A757-4134-8CBB-8B7208677708}" dt="2026-02-27T07:46:13.145" v="1562"/>
          <ac:spMkLst>
            <pc:docMk/>
            <pc:sldMk cId="664493343" sldId="1166"/>
            <ac:spMk id="785" creationId="{0AA29D1D-2CFB-4241-8225-A6ECE38AE866}"/>
          </ac:spMkLst>
        </pc:spChg>
        <pc:spChg chg="mod">
          <ac:chgData name="Stalin Jacob Wilson Packia Dhas" userId="050d7d71-3621-4503-95e8-1c9a9d962492" providerId="ADAL" clId="{00722E61-A757-4134-8CBB-8B7208677708}" dt="2026-02-27T07:46:13.145" v="1564"/>
          <ac:spMkLst>
            <pc:docMk/>
            <pc:sldMk cId="664493343" sldId="1166"/>
            <ac:spMk id="786" creationId="{5AB426C2-6D9B-454D-8A69-85EA9DD33AC3}"/>
          </ac:spMkLst>
        </pc:spChg>
        <pc:spChg chg="mod">
          <ac:chgData name="Stalin Jacob Wilson Packia Dhas" userId="050d7d71-3621-4503-95e8-1c9a9d962492" providerId="ADAL" clId="{00722E61-A757-4134-8CBB-8B7208677708}" dt="2026-02-27T07:46:13.145" v="1566"/>
          <ac:spMkLst>
            <pc:docMk/>
            <pc:sldMk cId="664493343" sldId="1166"/>
            <ac:spMk id="787" creationId="{036DA6AD-A56A-44E8-B22E-BFAFE13B765C}"/>
          </ac:spMkLst>
        </pc:spChg>
        <pc:spChg chg="mod">
          <ac:chgData name="Stalin Jacob Wilson Packia Dhas" userId="050d7d71-3621-4503-95e8-1c9a9d962492" providerId="ADAL" clId="{00722E61-A757-4134-8CBB-8B7208677708}" dt="2026-02-27T07:46:13.145" v="1568"/>
          <ac:spMkLst>
            <pc:docMk/>
            <pc:sldMk cId="664493343" sldId="1166"/>
            <ac:spMk id="788" creationId="{1C2BA72E-2DC0-496B-AD5D-84387671F1DB}"/>
          </ac:spMkLst>
        </pc:spChg>
        <pc:spChg chg="mod">
          <ac:chgData name="Stalin Jacob Wilson Packia Dhas" userId="050d7d71-3621-4503-95e8-1c9a9d962492" providerId="ADAL" clId="{00722E61-A757-4134-8CBB-8B7208677708}" dt="2026-02-27T07:46:13.145" v="1570"/>
          <ac:spMkLst>
            <pc:docMk/>
            <pc:sldMk cId="664493343" sldId="1166"/>
            <ac:spMk id="789" creationId="{8BE79298-D22C-4660-BFA5-8FE15DB27D00}"/>
          </ac:spMkLst>
        </pc:spChg>
        <pc:spChg chg="mod">
          <ac:chgData name="Stalin Jacob Wilson Packia Dhas" userId="050d7d71-3621-4503-95e8-1c9a9d962492" providerId="ADAL" clId="{00722E61-A757-4134-8CBB-8B7208677708}" dt="2026-02-27T07:46:13.145" v="1572"/>
          <ac:spMkLst>
            <pc:docMk/>
            <pc:sldMk cId="664493343" sldId="1166"/>
            <ac:spMk id="790" creationId="{4D4FFE84-B1B2-475A-A0D5-7D9092353075}"/>
          </ac:spMkLst>
        </pc:spChg>
        <pc:spChg chg="mod">
          <ac:chgData name="Stalin Jacob Wilson Packia Dhas" userId="050d7d71-3621-4503-95e8-1c9a9d962492" providerId="ADAL" clId="{00722E61-A757-4134-8CBB-8B7208677708}" dt="2026-02-27T07:46:13.145" v="1574"/>
          <ac:spMkLst>
            <pc:docMk/>
            <pc:sldMk cId="664493343" sldId="1166"/>
            <ac:spMk id="791" creationId="{A4FA0209-20FA-424D-AD37-46E99DCA016A}"/>
          </ac:spMkLst>
        </pc:spChg>
        <pc:spChg chg="mod">
          <ac:chgData name="Stalin Jacob Wilson Packia Dhas" userId="050d7d71-3621-4503-95e8-1c9a9d962492" providerId="ADAL" clId="{00722E61-A757-4134-8CBB-8B7208677708}" dt="2026-02-27T07:46:13.145" v="1576"/>
          <ac:spMkLst>
            <pc:docMk/>
            <pc:sldMk cId="664493343" sldId="1166"/>
            <ac:spMk id="792" creationId="{BC0552F8-6146-43C3-AC8F-9FB59C39D746}"/>
          </ac:spMkLst>
        </pc:spChg>
        <pc:spChg chg="mod">
          <ac:chgData name="Stalin Jacob Wilson Packia Dhas" userId="050d7d71-3621-4503-95e8-1c9a9d962492" providerId="ADAL" clId="{00722E61-A757-4134-8CBB-8B7208677708}" dt="2026-02-27T07:46:13.145" v="1578"/>
          <ac:spMkLst>
            <pc:docMk/>
            <pc:sldMk cId="664493343" sldId="1166"/>
            <ac:spMk id="793" creationId="{15F1FAB9-D4DC-4072-A67C-32878AD45D3D}"/>
          </ac:spMkLst>
        </pc:spChg>
        <pc:spChg chg="mod">
          <ac:chgData name="Stalin Jacob Wilson Packia Dhas" userId="050d7d71-3621-4503-95e8-1c9a9d962492" providerId="ADAL" clId="{00722E61-A757-4134-8CBB-8B7208677708}" dt="2026-02-27T07:46:13.145" v="1580"/>
          <ac:spMkLst>
            <pc:docMk/>
            <pc:sldMk cId="664493343" sldId="1166"/>
            <ac:spMk id="794" creationId="{F858D0F7-F4E7-4095-B6E6-6E1368165D97}"/>
          </ac:spMkLst>
        </pc:spChg>
        <pc:spChg chg="mod">
          <ac:chgData name="Stalin Jacob Wilson Packia Dhas" userId="050d7d71-3621-4503-95e8-1c9a9d962492" providerId="ADAL" clId="{00722E61-A757-4134-8CBB-8B7208677708}" dt="2026-02-27T07:46:13.153" v="1582"/>
          <ac:spMkLst>
            <pc:docMk/>
            <pc:sldMk cId="664493343" sldId="1166"/>
            <ac:spMk id="795" creationId="{18F3FD57-AE1D-4CDC-BA54-A2D91E0D37BD}"/>
          </ac:spMkLst>
        </pc:spChg>
        <pc:spChg chg="mod">
          <ac:chgData name="Stalin Jacob Wilson Packia Dhas" userId="050d7d71-3621-4503-95e8-1c9a9d962492" providerId="ADAL" clId="{00722E61-A757-4134-8CBB-8B7208677708}" dt="2026-02-27T07:46:13.153" v="1584"/>
          <ac:spMkLst>
            <pc:docMk/>
            <pc:sldMk cId="664493343" sldId="1166"/>
            <ac:spMk id="796" creationId="{C77D72A4-E8B1-4EAF-BD27-2BECC15964A2}"/>
          </ac:spMkLst>
        </pc:spChg>
        <pc:spChg chg="mod">
          <ac:chgData name="Stalin Jacob Wilson Packia Dhas" userId="050d7d71-3621-4503-95e8-1c9a9d962492" providerId="ADAL" clId="{00722E61-A757-4134-8CBB-8B7208677708}" dt="2026-02-27T07:46:13.153" v="1586"/>
          <ac:spMkLst>
            <pc:docMk/>
            <pc:sldMk cId="664493343" sldId="1166"/>
            <ac:spMk id="797" creationId="{366C25DC-A5C0-433B-AFB7-8F97BD5154D2}"/>
          </ac:spMkLst>
        </pc:spChg>
        <pc:spChg chg="mod">
          <ac:chgData name="Stalin Jacob Wilson Packia Dhas" userId="050d7d71-3621-4503-95e8-1c9a9d962492" providerId="ADAL" clId="{00722E61-A757-4134-8CBB-8B7208677708}" dt="2026-02-27T07:46:13.155" v="1588"/>
          <ac:spMkLst>
            <pc:docMk/>
            <pc:sldMk cId="664493343" sldId="1166"/>
            <ac:spMk id="798" creationId="{F4FF52D5-C405-4F30-905A-E6C947C3B65B}"/>
          </ac:spMkLst>
        </pc:spChg>
        <pc:spChg chg="mod">
          <ac:chgData name="Stalin Jacob Wilson Packia Dhas" userId="050d7d71-3621-4503-95e8-1c9a9d962492" providerId="ADAL" clId="{00722E61-A757-4134-8CBB-8B7208677708}" dt="2026-02-27T07:46:13.155" v="1590"/>
          <ac:spMkLst>
            <pc:docMk/>
            <pc:sldMk cId="664493343" sldId="1166"/>
            <ac:spMk id="799" creationId="{FBFF5436-E558-4AD2-8983-15B511E8D440}"/>
          </ac:spMkLst>
        </pc:spChg>
        <pc:spChg chg="mod">
          <ac:chgData name="Stalin Jacob Wilson Packia Dhas" userId="050d7d71-3621-4503-95e8-1c9a9d962492" providerId="ADAL" clId="{00722E61-A757-4134-8CBB-8B7208677708}" dt="2026-02-27T07:46:13.155" v="1592"/>
          <ac:spMkLst>
            <pc:docMk/>
            <pc:sldMk cId="664493343" sldId="1166"/>
            <ac:spMk id="800" creationId="{7F583344-D946-4530-ACA4-27770A394A2D}"/>
          </ac:spMkLst>
        </pc:spChg>
        <pc:spChg chg="mod">
          <ac:chgData name="Stalin Jacob Wilson Packia Dhas" userId="050d7d71-3621-4503-95e8-1c9a9d962492" providerId="ADAL" clId="{00722E61-A757-4134-8CBB-8B7208677708}" dt="2026-02-27T07:46:13.155" v="1594"/>
          <ac:spMkLst>
            <pc:docMk/>
            <pc:sldMk cId="664493343" sldId="1166"/>
            <ac:spMk id="801" creationId="{07BA4B13-0BD0-497B-B20C-D0BDE20A0237}"/>
          </ac:spMkLst>
        </pc:spChg>
        <pc:spChg chg="mod">
          <ac:chgData name="Stalin Jacob Wilson Packia Dhas" userId="050d7d71-3621-4503-95e8-1c9a9d962492" providerId="ADAL" clId="{00722E61-A757-4134-8CBB-8B7208677708}" dt="2026-02-27T07:46:13.155" v="1596"/>
          <ac:spMkLst>
            <pc:docMk/>
            <pc:sldMk cId="664493343" sldId="1166"/>
            <ac:spMk id="802" creationId="{91366CA2-17F2-4124-8705-AE9114690FD3}"/>
          </ac:spMkLst>
        </pc:spChg>
        <pc:spChg chg="mod">
          <ac:chgData name="Stalin Jacob Wilson Packia Dhas" userId="050d7d71-3621-4503-95e8-1c9a9d962492" providerId="ADAL" clId="{00722E61-A757-4134-8CBB-8B7208677708}" dt="2026-02-27T07:46:13.155" v="1598"/>
          <ac:spMkLst>
            <pc:docMk/>
            <pc:sldMk cId="664493343" sldId="1166"/>
            <ac:spMk id="803" creationId="{91252FB7-05E9-49EA-AC66-9D5B1710EC86}"/>
          </ac:spMkLst>
        </pc:spChg>
        <pc:spChg chg="mod">
          <ac:chgData name="Stalin Jacob Wilson Packia Dhas" userId="050d7d71-3621-4503-95e8-1c9a9d962492" providerId="ADAL" clId="{00722E61-A757-4134-8CBB-8B7208677708}" dt="2026-02-27T07:46:13.155" v="1600"/>
          <ac:spMkLst>
            <pc:docMk/>
            <pc:sldMk cId="664493343" sldId="1166"/>
            <ac:spMk id="804" creationId="{27553801-FFB6-405F-BD91-4DC82AB81686}"/>
          </ac:spMkLst>
        </pc:spChg>
        <pc:spChg chg="mod">
          <ac:chgData name="Stalin Jacob Wilson Packia Dhas" userId="050d7d71-3621-4503-95e8-1c9a9d962492" providerId="ADAL" clId="{00722E61-A757-4134-8CBB-8B7208677708}" dt="2026-02-27T07:46:13.155" v="1602"/>
          <ac:spMkLst>
            <pc:docMk/>
            <pc:sldMk cId="664493343" sldId="1166"/>
            <ac:spMk id="805" creationId="{5BB11AB0-8438-481F-A6F4-5C13CABF1B46}"/>
          </ac:spMkLst>
        </pc:spChg>
        <pc:spChg chg="mod">
          <ac:chgData name="Stalin Jacob Wilson Packia Dhas" userId="050d7d71-3621-4503-95e8-1c9a9d962492" providerId="ADAL" clId="{00722E61-A757-4134-8CBB-8B7208677708}" dt="2026-02-27T07:46:13.155" v="1604"/>
          <ac:spMkLst>
            <pc:docMk/>
            <pc:sldMk cId="664493343" sldId="1166"/>
            <ac:spMk id="806" creationId="{CF1A6029-98BE-4F6E-BE72-D80DED4BD21D}"/>
          </ac:spMkLst>
        </pc:spChg>
        <pc:spChg chg="mod">
          <ac:chgData name="Stalin Jacob Wilson Packia Dhas" userId="050d7d71-3621-4503-95e8-1c9a9d962492" providerId="ADAL" clId="{00722E61-A757-4134-8CBB-8B7208677708}" dt="2026-02-27T07:46:13.155" v="1606"/>
          <ac:spMkLst>
            <pc:docMk/>
            <pc:sldMk cId="664493343" sldId="1166"/>
            <ac:spMk id="807" creationId="{413F8268-FA7A-4561-8311-13C579BEDE9C}"/>
          </ac:spMkLst>
        </pc:spChg>
        <pc:spChg chg="mod">
          <ac:chgData name="Stalin Jacob Wilson Packia Dhas" userId="050d7d71-3621-4503-95e8-1c9a9d962492" providerId="ADAL" clId="{00722E61-A757-4134-8CBB-8B7208677708}" dt="2026-02-27T07:46:13.155" v="1608"/>
          <ac:spMkLst>
            <pc:docMk/>
            <pc:sldMk cId="664493343" sldId="1166"/>
            <ac:spMk id="808" creationId="{BBD5FB42-01B5-4C7E-8450-6F8B2240AFFA}"/>
          </ac:spMkLst>
        </pc:spChg>
        <pc:spChg chg="mod">
          <ac:chgData name="Stalin Jacob Wilson Packia Dhas" userId="050d7d71-3621-4503-95e8-1c9a9d962492" providerId="ADAL" clId="{00722E61-A757-4134-8CBB-8B7208677708}" dt="2026-02-27T07:46:13.155" v="1610"/>
          <ac:spMkLst>
            <pc:docMk/>
            <pc:sldMk cId="664493343" sldId="1166"/>
            <ac:spMk id="809" creationId="{1823B808-0579-4CA8-8A52-6FA831FAB4C4}"/>
          </ac:spMkLst>
        </pc:spChg>
        <pc:spChg chg="mod">
          <ac:chgData name="Stalin Jacob Wilson Packia Dhas" userId="050d7d71-3621-4503-95e8-1c9a9d962492" providerId="ADAL" clId="{00722E61-A757-4134-8CBB-8B7208677708}" dt="2026-02-27T07:46:13.155" v="1612"/>
          <ac:spMkLst>
            <pc:docMk/>
            <pc:sldMk cId="664493343" sldId="1166"/>
            <ac:spMk id="810" creationId="{7935F70E-0541-450B-ACF8-510B67672EA5}"/>
          </ac:spMkLst>
        </pc:spChg>
        <pc:spChg chg="mod">
          <ac:chgData name="Stalin Jacob Wilson Packia Dhas" userId="050d7d71-3621-4503-95e8-1c9a9d962492" providerId="ADAL" clId="{00722E61-A757-4134-8CBB-8B7208677708}" dt="2026-02-27T07:46:13.155" v="1614"/>
          <ac:spMkLst>
            <pc:docMk/>
            <pc:sldMk cId="664493343" sldId="1166"/>
            <ac:spMk id="811" creationId="{F8A1CFF1-DBEE-4AC5-96EB-A581DB4751DA}"/>
          </ac:spMkLst>
        </pc:spChg>
        <pc:spChg chg="mod">
          <ac:chgData name="Stalin Jacob Wilson Packia Dhas" userId="050d7d71-3621-4503-95e8-1c9a9d962492" providerId="ADAL" clId="{00722E61-A757-4134-8CBB-8B7208677708}" dt="2026-02-27T07:46:13.163" v="1616"/>
          <ac:spMkLst>
            <pc:docMk/>
            <pc:sldMk cId="664493343" sldId="1166"/>
            <ac:spMk id="812" creationId="{C36826FB-DA1B-4894-B7B9-2DD2AB15A764}"/>
          </ac:spMkLst>
        </pc:spChg>
        <pc:spChg chg="mod">
          <ac:chgData name="Stalin Jacob Wilson Packia Dhas" userId="050d7d71-3621-4503-95e8-1c9a9d962492" providerId="ADAL" clId="{00722E61-A757-4134-8CBB-8B7208677708}" dt="2026-02-27T07:46:13.163" v="1618"/>
          <ac:spMkLst>
            <pc:docMk/>
            <pc:sldMk cId="664493343" sldId="1166"/>
            <ac:spMk id="813" creationId="{D3F418B3-90A7-4871-899D-E2CB84D9B87A}"/>
          </ac:spMkLst>
        </pc:spChg>
        <pc:spChg chg="mod">
          <ac:chgData name="Stalin Jacob Wilson Packia Dhas" userId="050d7d71-3621-4503-95e8-1c9a9d962492" providerId="ADAL" clId="{00722E61-A757-4134-8CBB-8B7208677708}" dt="2026-02-27T07:46:13.163" v="1620"/>
          <ac:spMkLst>
            <pc:docMk/>
            <pc:sldMk cId="664493343" sldId="1166"/>
            <ac:spMk id="814" creationId="{F5C0FF92-241F-45E1-B8B3-A444E469E261}"/>
          </ac:spMkLst>
        </pc:spChg>
        <pc:spChg chg="mod">
          <ac:chgData name="Stalin Jacob Wilson Packia Dhas" userId="050d7d71-3621-4503-95e8-1c9a9d962492" providerId="ADAL" clId="{00722E61-A757-4134-8CBB-8B7208677708}" dt="2026-02-27T07:46:13.163" v="1622"/>
          <ac:spMkLst>
            <pc:docMk/>
            <pc:sldMk cId="664493343" sldId="1166"/>
            <ac:spMk id="815" creationId="{F5C5F928-E677-49B5-A973-822CFD4666CC}"/>
          </ac:spMkLst>
        </pc:spChg>
        <pc:spChg chg="mod">
          <ac:chgData name="Stalin Jacob Wilson Packia Dhas" userId="050d7d71-3621-4503-95e8-1c9a9d962492" providerId="ADAL" clId="{00722E61-A757-4134-8CBB-8B7208677708}" dt="2026-02-27T07:46:13.165" v="1624"/>
          <ac:spMkLst>
            <pc:docMk/>
            <pc:sldMk cId="664493343" sldId="1166"/>
            <ac:spMk id="816" creationId="{C9E5D8F0-F34F-45C2-B2A7-AD522B2DAB0D}"/>
          </ac:spMkLst>
        </pc:spChg>
        <pc:spChg chg="mod">
          <ac:chgData name="Stalin Jacob Wilson Packia Dhas" userId="050d7d71-3621-4503-95e8-1c9a9d962492" providerId="ADAL" clId="{00722E61-A757-4134-8CBB-8B7208677708}" dt="2026-02-27T07:46:13.165" v="1626"/>
          <ac:spMkLst>
            <pc:docMk/>
            <pc:sldMk cId="664493343" sldId="1166"/>
            <ac:spMk id="817" creationId="{FC8E0785-6A59-409B-BBFD-44449D445996}"/>
          </ac:spMkLst>
        </pc:spChg>
        <pc:spChg chg="mod">
          <ac:chgData name="Stalin Jacob Wilson Packia Dhas" userId="050d7d71-3621-4503-95e8-1c9a9d962492" providerId="ADAL" clId="{00722E61-A757-4134-8CBB-8B7208677708}" dt="2026-02-27T07:46:13.165" v="1628"/>
          <ac:spMkLst>
            <pc:docMk/>
            <pc:sldMk cId="664493343" sldId="1166"/>
            <ac:spMk id="818" creationId="{798BCA56-C2D2-4B41-B31B-F618DD779F56}"/>
          </ac:spMkLst>
        </pc:spChg>
        <pc:spChg chg="mod">
          <ac:chgData name="Stalin Jacob Wilson Packia Dhas" userId="050d7d71-3621-4503-95e8-1c9a9d962492" providerId="ADAL" clId="{00722E61-A757-4134-8CBB-8B7208677708}" dt="2026-02-27T07:46:13.165" v="1630"/>
          <ac:spMkLst>
            <pc:docMk/>
            <pc:sldMk cId="664493343" sldId="1166"/>
            <ac:spMk id="819" creationId="{C20368FD-DF55-4AD8-8782-1E0D8903BD49}"/>
          </ac:spMkLst>
        </pc:spChg>
        <pc:spChg chg="mod">
          <ac:chgData name="Stalin Jacob Wilson Packia Dhas" userId="050d7d71-3621-4503-95e8-1c9a9d962492" providerId="ADAL" clId="{00722E61-A757-4134-8CBB-8B7208677708}" dt="2026-02-27T07:46:13.165" v="1632"/>
          <ac:spMkLst>
            <pc:docMk/>
            <pc:sldMk cId="664493343" sldId="1166"/>
            <ac:spMk id="820" creationId="{ABE358DA-FFCC-4CF5-B8EA-285CA22CB7BF}"/>
          </ac:spMkLst>
        </pc:spChg>
        <pc:spChg chg="mod">
          <ac:chgData name="Stalin Jacob Wilson Packia Dhas" userId="050d7d71-3621-4503-95e8-1c9a9d962492" providerId="ADAL" clId="{00722E61-A757-4134-8CBB-8B7208677708}" dt="2026-02-27T07:46:13.165" v="1634"/>
          <ac:spMkLst>
            <pc:docMk/>
            <pc:sldMk cId="664493343" sldId="1166"/>
            <ac:spMk id="821" creationId="{F4A9B12A-14E1-4ADC-ABBD-1EA5E415B131}"/>
          </ac:spMkLst>
        </pc:spChg>
        <pc:spChg chg="mod">
          <ac:chgData name="Stalin Jacob Wilson Packia Dhas" userId="050d7d71-3621-4503-95e8-1c9a9d962492" providerId="ADAL" clId="{00722E61-A757-4134-8CBB-8B7208677708}" dt="2026-02-27T07:46:13.165" v="1636"/>
          <ac:spMkLst>
            <pc:docMk/>
            <pc:sldMk cId="664493343" sldId="1166"/>
            <ac:spMk id="822" creationId="{6FF549FB-D594-47D2-BA42-CE1B6CCFBFE0}"/>
          </ac:spMkLst>
        </pc:spChg>
        <pc:spChg chg="mod">
          <ac:chgData name="Stalin Jacob Wilson Packia Dhas" userId="050d7d71-3621-4503-95e8-1c9a9d962492" providerId="ADAL" clId="{00722E61-A757-4134-8CBB-8B7208677708}" dt="2026-02-27T07:46:13.165" v="1638"/>
          <ac:spMkLst>
            <pc:docMk/>
            <pc:sldMk cId="664493343" sldId="1166"/>
            <ac:spMk id="823" creationId="{E02ADD36-3AF6-418A-83E6-E8DFA0618208}"/>
          </ac:spMkLst>
        </pc:spChg>
        <pc:spChg chg="mod">
          <ac:chgData name="Stalin Jacob Wilson Packia Dhas" userId="050d7d71-3621-4503-95e8-1c9a9d962492" providerId="ADAL" clId="{00722E61-A757-4134-8CBB-8B7208677708}" dt="2026-02-27T07:46:13.165" v="1640"/>
          <ac:spMkLst>
            <pc:docMk/>
            <pc:sldMk cId="664493343" sldId="1166"/>
            <ac:spMk id="824" creationId="{3E801EF3-8D2C-46A1-933B-CB395F221A23}"/>
          </ac:spMkLst>
        </pc:spChg>
        <pc:spChg chg="mod">
          <ac:chgData name="Stalin Jacob Wilson Packia Dhas" userId="050d7d71-3621-4503-95e8-1c9a9d962492" providerId="ADAL" clId="{00722E61-A757-4134-8CBB-8B7208677708}" dt="2026-02-27T07:46:13.165" v="1642"/>
          <ac:spMkLst>
            <pc:docMk/>
            <pc:sldMk cId="664493343" sldId="1166"/>
            <ac:spMk id="825" creationId="{BCC5F3E7-3BDD-438E-AE41-A07FB89323E3}"/>
          </ac:spMkLst>
        </pc:spChg>
        <pc:spChg chg="mod">
          <ac:chgData name="Stalin Jacob Wilson Packia Dhas" userId="050d7d71-3621-4503-95e8-1c9a9d962492" providerId="ADAL" clId="{00722E61-A757-4134-8CBB-8B7208677708}" dt="2026-02-27T07:46:13.165" v="1644"/>
          <ac:spMkLst>
            <pc:docMk/>
            <pc:sldMk cId="664493343" sldId="1166"/>
            <ac:spMk id="826" creationId="{804E8A5E-E916-47C8-88FC-77EA448D6EC9}"/>
          </ac:spMkLst>
        </pc:spChg>
        <pc:spChg chg="mod">
          <ac:chgData name="Stalin Jacob Wilson Packia Dhas" userId="050d7d71-3621-4503-95e8-1c9a9d962492" providerId="ADAL" clId="{00722E61-A757-4134-8CBB-8B7208677708}" dt="2026-02-27T07:46:13.165" v="1646"/>
          <ac:spMkLst>
            <pc:docMk/>
            <pc:sldMk cId="664493343" sldId="1166"/>
            <ac:spMk id="827" creationId="{B8E72302-DF5C-460A-90A7-8684060A00C9}"/>
          </ac:spMkLst>
        </pc:spChg>
        <pc:spChg chg="mod">
          <ac:chgData name="Stalin Jacob Wilson Packia Dhas" userId="050d7d71-3621-4503-95e8-1c9a9d962492" providerId="ADAL" clId="{00722E61-A757-4134-8CBB-8B7208677708}" dt="2026-02-27T07:46:13.165" v="1648"/>
          <ac:spMkLst>
            <pc:docMk/>
            <pc:sldMk cId="664493343" sldId="1166"/>
            <ac:spMk id="828" creationId="{D81CE157-AB98-480A-90CD-55BB4186340C}"/>
          </ac:spMkLst>
        </pc:spChg>
        <pc:spChg chg="mod">
          <ac:chgData name="Stalin Jacob Wilson Packia Dhas" userId="050d7d71-3621-4503-95e8-1c9a9d962492" providerId="ADAL" clId="{00722E61-A757-4134-8CBB-8B7208677708}" dt="2026-02-27T07:46:13.165" v="1650"/>
          <ac:spMkLst>
            <pc:docMk/>
            <pc:sldMk cId="664493343" sldId="1166"/>
            <ac:spMk id="829" creationId="{005B3FAE-2B53-428B-B35B-024748ED5327}"/>
          </ac:spMkLst>
        </pc:spChg>
        <pc:spChg chg="mod">
          <ac:chgData name="Stalin Jacob Wilson Packia Dhas" userId="050d7d71-3621-4503-95e8-1c9a9d962492" providerId="ADAL" clId="{00722E61-A757-4134-8CBB-8B7208677708}" dt="2026-02-27T07:46:13.173" v="1652"/>
          <ac:spMkLst>
            <pc:docMk/>
            <pc:sldMk cId="664493343" sldId="1166"/>
            <ac:spMk id="830" creationId="{87A3F3DF-16DF-424A-A591-7BD0590642C6}"/>
          </ac:spMkLst>
        </pc:spChg>
        <pc:spChg chg="mod">
          <ac:chgData name="Stalin Jacob Wilson Packia Dhas" userId="050d7d71-3621-4503-95e8-1c9a9d962492" providerId="ADAL" clId="{00722E61-A757-4134-8CBB-8B7208677708}" dt="2026-02-27T07:46:13.173" v="1654"/>
          <ac:spMkLst>
            <pc:docMk/>
            <pc:sldMk cId="664493343" sldId="1166"/>
            <ac:spMk id="831" creationId="{01D170F7-21EE-42C8-81F0-0020B9A6971E}"/>
          </ac:spMkLst>
        </pc:spChg>
        <pc:spChg chg="mod">
          <ac:chgData name="Stalin Jacob Wilson Packia Dhas" userId="050d7d71-3621-4503-95e8-1c9a9d962492" providerId="ADAL" clId="{00722E61-A757-4134-8CBB-8B7208677708}" dt="2026-02-27T07:46:13.173" v="1656"/>
          <ac:spMkLst>
            <pc:docMk/>
            <pc:sldMk cId="664493343" sldId="1166"/>
            <ac:spMk id="832" creationId="{69FFAFF7-6BCC-4676-BC97-A27D20669A0E}"/>
          </ac:spMkLst>
        </pc:spChg>
        <pc:spChg chg="mod">
          <ac:chgData name="Stalin Jacob Wilson Packia Dhas" userId="050d7d71-3621-4503-95e8-1c9a9d962492" providerId="ADAL" clId="{00722E61-A757-4134-8CBB-8B7208677708}" dt="2026-02-27T07:46:13.173" v="1658"/>
          <ac:spMkLst>
            <pc:docMk/>
            <pc:sldMk cId="664493343" sldId="1166"/>
            <ac:spMk id="833" creationId="{B7D86DD8-DFAB-4F9C-ACB3-CE2BD1B0436C}"/>
          </ac:spMkLst>
        </pc:spChg>
        <pc:spChg chg="mod">
          <ac:chgData name="Stalin Jacob Wilson Packia Dhas" userId="050d7d71-3621-4503-95e8-1c9a9d962492" providerId="ADAL" clId="{00722E61-A757-4134-8CBB-8B7208677708}" dt="2026-02-27T07:46:13.175" v="1660"/>
          <ac:spMkLst>
            <pc:docMk/>
            <pc:sldMk cId="664493343" sldId="1166"/>
            <ac:spMk id="834" creationId="{DA302011-FD4B-4074-A81B-D043CDFF24AB}"/>
          </ac:spMkLst>
        </pc:spChg>
        <pc:spChg chg="mod">
          <ac:chgData name="Stalin Jacob Wilson Packia Dhas" userId="050d7d71-3621-4503-95e8-1c9a9d962492" providerId="ADAL" clId="{00722E61-A757-4134-8CBB-8B7208677708}" dt="2026-02-27T07:46:13.175" v="1662"/>
          <ac:spMkLst>
            <pc:docMk/>
            <pc:sldMk cId="664493343" sldId="1166"/>
            <ac:spMk id="835" creationId="{FE99B8FB-2772-4EA7-8220-C1B64892092A}"/>
          </ac:spMkLst>
        </pc:spChg>
        <pc:spChg chg="mod">
          <ac:chgData name="Stalin Jacob Wilson Packia Dhas" userId="050d7d71-3621-4503-95e8-1c9a9d962492" providerId="ADAL" clId="{00722E61-A757-4134-8CBB-8B7208677708}" dt="2026-02-27T07:46:13.175" v="1664"/>
          <ac:spMkLst>
            <pc:docMk/>
            <pc:sldMk cId="664493343" sldId="1166"/>
            <ac:spMk id="836" creationId="{91273786-B463-4045-BDBD-5D3565EDF8B5}"/>
          </ac:spMkLst>
        </pc:spChg>
        <pc:spChg chg="mod">
          <ac:chgData name="Stalin Jacob Wilson Packia Dhas" userId="050d7d71-3621-4503-95e8-1c9a9d962492" providerId="ADAL" clId="{00722E61-A757-4134-8CBB-8B7208677708}" dt="2026-02-27T07:46:13.175" v="1666"/>
          <ac:spMkLst>
            <pc:docMk/>
            <pc:sldMk cId="664493343" sldId="1166"/>
            <ac:spMk id="837" creationId="{98D6B2CB-4068-4A4F-B670-543B360A1527}"/>
          </ac:spMkLst>
        </pc:spChg>
        <pc:spChg chg="mod">
          <ac:chgData name="Stalin Jacob Wilson Packia Dhas" userId="050d7d71-3621-4503-95e8-1c9a9d962492" providerId="ADAL" clId="{00722E61-A757-4134-8CBB-8B7208677708}" dt="2026-02-27T07:46:13.175" v="1668"/>
          <ac:spMkLst>
            <pc:docMk/>
            <pc:sldMk cId="664493343" sldId="1166"/>
            <ac:spMk id="838" creationId="{7CC9BE5D-E4EE-4152-B561-660EC917ABB5}"/>
          </ac:spMkLst>
        </pc:spChg>
        <pc:spChg chg="mod">
          <ac:chgData name="Stalin Jacob Wilson Packia Dhas" userId="050d7d71-3621-4503-95e8-1c9a9d962492" providerId="ADAL" clId="{00722E61-A757-4134-8CBB-8B7208677708}" dt="2026-02-27T07:46:13.175" v="1670"/>
          <ac:spMkLst>
            <pc:docMk/>
            <pc:sldMk cId="664493343" sldId="1166"/>
            <ac:spMk id="839" creationId="{38B8A27F-6EDD-41C8-AF33-BD9ECCFBE60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559E5A-A124-5300-E31B-0AA817A01E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32BF3C-B77E-094B-ADF3-5196E9A365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FDD92C-1ED0-7D47-5C10-C241A1E854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557EAF11-8387-61E6-B5EF-281A994A393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9BB952-A728-7665-2B77-667FC1CA7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1CFBF4-E7BA-04BD-B72A-9359F2940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0384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7D4BD7-0BD5-CD20-3362-0A25E31525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F6518E-8DCC-0654-2F41-215947E03B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FB167D-D319-1100-6AC3-598898E37D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IN" sz="1050" b="0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6E6E790-381A-5203-15A2-2BB13C32B06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851A90-D02B-C131-5AB4-E7F381973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8B602-2849-06AA-79B1-29E870FD7F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14360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sz="1000" dirty="0"/>
                  <a:t>Higher </a:t>
                </a:r>
                <a:r>
                  <a:rPr lang="en-US" sz="10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𝜇</a:t>
                </a:r>
                <a:r>
                  <a:rPr lang="en-US" sz="1000" dirty="0"/>
                  <a:t>→ </a:t>
                </a:r>
                <a:r>
                  <a:rPr lang="en-US" sz="1000" b="1" dirty="0"/>
                  <a:t>more magnetic flux density </a:t>
                </a:r>
                <a:r>
                  <a:rPr lang="en-US" sz="10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𝐵</a:t>
                </a:r>
                <a:r>
                  <a:rPr lang="en-US" sz="1000" dirty="0"/>
                  <a:t>for the same </a:t>
                </a:r>
                <a:r>
                  <a:rPr lang="en-US" sz="1000" dirty="0" err="1"/>
                  <a:t>magnetising</a:t>
                </a:r>
                <a:r>
                  <a:rPr lang="en-US" sz="1000" dirty="0"/>
                  <a:t> field </a:t>
                </a:r>
                <a:r>
                  <a:rPr lang="en-US" sz="10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𝐻</a:t>
                </a:r>
                <a:endParaRPr lang="en-GB" sz="1000" b="1" dirty="0"/>
              </a:p>
              <a:p>
                <a:r>
                  <a:rPr lang="en-GB" sz="1000" b="0" dirty="0"/>
                  <a:t>Used in </a:t>
                </a:r>
                <a:r>
                  <a:rPr lang="en-GB" sz="1000" b="1" dirty="0"/>
                  <a:t>magnetic shielding, inductors, and antennas</a:t>
                </a:r>
                <a:r>
                  <a:rPr lang="en-GB" sz="1000" dirty="0"/>
                  <a:t>.</a:t>
                </a:r>
                <a:br>
                  <a:rPr lang="en-GB" sz="1000" dirty="0"/>
                </a:br>
                <a:r>
                  <a:rPr lang="en-GB" sz="1000" b="1" i="1" dirty="0"/>
                  <a:t>Vacuum (</a:t>
                </a:r>
                <a:r>
                  <a:rPr lang="el-GR" sz="1000" b="1" i="1" dirty="0"/>
                  <a:t>μ</a:t>
                </a:r>
                <a:r>
                  <a:rPr lang="en-GB" sz="1000" b="1" i="1" dirty="0"/>
                  <a:t>r=1) vs. Ferrites (</a:t>
                </a:r>
                <a:r>
                  <a:rPr lang="el-GR" sz="1000" b="1" i="1" dirty="0"/>
                  <a:t>μ</a:t>
                </a:r>
                <a:r>
                  <a:rPr lang="en-GB" sz="1000" b="1" i="1" dirty="0"/>
                  <a:t>r≫1) → Ferrites are used to guide and absorb EM waves</a:t>
                </a:r>
                <a:r>
                  <a:rPr lang="en-GB" sz="1000" i="1" dirty="0"/>
                  <a:t>.</a:t>
                </a:r>
              </a:p>
              <a:p>
                <a:r>
                  <a:rPr lang="en-GB" sz="1000" b="1" dirty="0"/>
                  <a:t>Magnetic Field Concentration: </a:t>
                </a:r>
                <a:r>
                  <a:rPr lang="en-GB" sz="1000" dirty="0"/>
                  <a:t>High-μ materials like </a:t>
                </a:r>
                <a:r>
                  <a:rPr lang="en-GB" sz="1000" b="1" dirty="0"/>
                  <a:t>iron, ferrites, and mu-metal</a:t>
                </a:r>
                <a:r>
                  <a:rPr lang="en-GB" sz="1000" dirty="0"/>
                  <a:t> can </a:t>
                </a:r>
                <a:r>
                  <a:rPr lang="en-GB" sz="1000" b="1" dirty="0"/>
                  <a:t>guide and enhance magnetic fields</a:t>
                </a:r>
                <a:r>
                  <a:rPr lang="en-GB" sz="1000" dirty="0"/>
                  <a:t> in transformers, inductors, and shielding applications.</a:t>
                </a:r>
              </a:p>
              <a:p>
                <a:r>
                  <a:rPr lang="en-GB" sz="1000" b="1" dirty="0"/>
                  <a:t>Electromagnetic Shielding: </a:t>
                </a:r>
                <a:r>
                  <a:rPr lang="en-GB" sz="1000" dirty="0"/>
                  <a:t>Used in </a:t>
                </a:r>
                <a:r>
                  <a:rPr lang="en-GB" sz="1000" b="1" dirty="0"/>
                  <a:t>military, aerospace, and industrial shielding</a:t>
                </a:r>
                <a:r>
                  <a:rPr lang="en-GB" sz="1000" dirty="0"/>
                  <a:t> to </a:t>
                </a:r>
                <a:r>
                  <a:rPr lang="en-GB" sz="1000" b="1" dirty="0"/>
                  <a:t>block unwanted EM waves</a:t>
                </a:r>
                <a:r>
                  <a:rPr lang="en-GB" sz="1000" dirty="0"/>
                  <a:t> by absorbing or redirecting them.</a:t>
                </a:r>
              </a:p>
              <a:p>
                <a:r>
                  <a:rPr lang="en-GB" sz="1000" b="1" dirty="0"/>
                  <a:t>Wave Slowdown &amp; Impedance Matching</a:t>
                </a:r>
                <a:endParaRPr lang="en-GB" sz="1000" dirty="0"/>
              </a:p>
              <a:p>
                <a:r>
                  <a:rPr lang="en-US" dirty="0"/>
                  <a:t>Magnetic field lines “prefer” to travel through the high-</a:t>
                </a:r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𝜇</a:t>
                </a:r>
                <a:r>
                  <a:rPr lang="en-US" dirty="0"/>
                  <a:t> shield rather than through air.</a:t>
                </a:r>
              </a:p>
              <a:p>
                <a:r>
                  <a:rPr lang="en-US" dirty="0"/>
                  <a:t>This </a:t>
                </a:r>
                <a:r>
                  <a:rPr lang="en-US" b="1" dirty="0"/>
                  <a:t>redirects (shunts) the magnetic field around</a:t>
                </a:r>
                <a:r>
                  <a:rPr lang="en-US" dirty="0"/>
                  <a:t> the protected device, reducing the field inside.</a:t>
                </a:r>
              </a:p>
              <a:p>
                <a:endParaRPr lang="en-IN" dirty="0"/>
              </a:p>
              <a:p>
                <a:r>
                  <a:rPr lang="en-US" b="1" dirty="0"/>
                  <a:t>Antennas (especially ferrite/loaded antennas)</a:t>
                </a:r>
              </a:p>
              <a:p>
                <a:r>
                  <a:rPr lang="en-US" dirty="0"/>
                  <a:t>Permeability affects how an antenna interacts with magnetic fields:</a:t>
                </a:r>
              </a:p>
              <a:p>
                <a:r>
                  <a:rPr lang="en-US" b="1" dirty="0"/>
                  <a:t>Ferrite rods</a:t>
                </a:r>
                <a:r>
                  <a:rPr lang="en-US" dirty="0"/>
                  <a:t> (high </a:t>
                </a:r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𝜇</a:t>
                </a:r>
                <a:r>
                  <a:rPr lang="en-US" dirty="0"/>
                  <a:t>) concentrate magnetic flux and increase the effective inductance of a coil.</a:t>
                </a:r>
              </a:p>
              <a:p>
                <a:r>
                  <a:rPr lang="en-US" dirty="0"/>
                  <a:t>This helps make </a:t>
                </a:r>
                <a:r>
                  <a:rPr lang="en-US" b="1" dirty="0"/>
                  <a:t>compact antennas</a:t>
                </a:r>
                <a:r>
                  <a:rPr lang="en-US" dirty="0"/>
                  <a:t> for lower frequencies (e.g., AM radio ferrite </a:t>
                </a:r>
                <a:r>
                  <a:rPr lang="en-US" dirty="0" err="1"/>
                  <a:t>loopstick</a:t>
                </a:r>
                <a:r>
                  <a:rPr lang="en-US" dirty="0"/>
                  <a:t> antennas).</a:t>
                </a:r>
              </a:p>
              <a:p>
                <a:r>
                  <a:rPr lang="en-US" dirty="0"/>
                  <a:t>High </a:t>
                </a:r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𝜇</a:t>
                </a:r>
                <a:r>
                  <a:rPr lang="en-US" dirty="0"/>
                  <a:t>loading can help tuning and </a:t>
                </a:r>
                <a:r>
                  <a:rPr lang="en-US" dirty="0" err="1"/>
                  <a:t>miniaturisation</a:t>
                </a:r>
                <a:r>
                  <a:rPr lang="en-US" dirty="0"/>
                  <a:t> (though it can add loss).</a:t>
                </a:r>
              </a:p>
              <a:p>
                <a:r>
                  <a:rPr lang="en-US" dirty="0"/>
                  <a:t>✅ Used in AM receivers, near-field coupling antennas, and some compact RF designs.</a:t>
                </a:r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BC50FF-B4B0-912E-8524-0A7DC16B79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71F1F7-AAF4-EC66-23BA-425CADA0A7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F201AA-C7D8-073D-F000-6BEFFC619E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457275D-A56A-23D1-18D4-EA14F39B495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E6A2E5-316B-600D-73E6-4C4DE2FDA9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1C555-7746-CBD0-00EE-A21751EE1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67567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ACC088-9CCF-22C3-5DF3-FABFB8F211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CAB35D-E7DF-AA18-6A65-04C48BB937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6D248F-D238-342D-4A98-C675CFF28C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17ED455B-BEE0-5F98-C736-52DA708C44BE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5024BE-B163-5426-39E7-53C542875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797C8B-8B9A-E20D-B3BE-DDB8C307B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66375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3AEE88-29B9-39A7-FB40-E6A1E931EC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756CBD-21BE-3CAB-EF2F-4235E9E0DA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499E84-7EDB-D9C8-A76E-CA08BB7143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C7D9208-6610-E56C-7979-8B3A00FA29B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8B9FEC-5D4D-4747-085F-932B3C349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F7C0F2-D53E-99F8-266B-DD6CCBE87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25474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b="0" dirty="0"/>
                  <a:t>adding up (integrating) the tiny flux contributions through each small area element </a:t>
                </a:r>
                <a:r>
                  <a:rPr lang="en-US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𝑑𝐴</a:t>
                </a:r>
                <a:r>
                  <a:rPr lang="en-US" b="0" dirty="0"/>
                  <a:t>over the entire closed surface </a:t>
                </a:r>
                <a:r>
                  <a:rPr lang="en-US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𝑆</a:t>
                </a:r>
                <a:r>
                  <a:rPr lang="en-US" b="0" dirty="0"/>
                  <a:t>.</a:t>
                </a:r>
                <a:endParaRPr lang="en-GB" b="0" dirty="0"/>
              </a:p>
              <a:p>
                <a:r>
                  <a:rPr lang="en-GB" b="1" dirty="0"/>
                  <a:t>In Free Space (Vacuum)</a:t>
                </a:r>
                <a:r>
                  <a:rPr lang="en-GB" dirty="0"/>
                  <a:t>:</a:t>
                </a:r>
              </a:p>
              <a:p>
                <a:r>
                  <a:rPr lang="en-GB" dirty="0"/>
                  <a:t>∇⋅E=</a:t>
                </a:r>
                <a:r>
                  <a:rPr lang="el-GR" dirty="0"/>
                  <a:t>ρ</a:t>
                </a:r>
                <a:r>
                  <a:rPr lang="en-GB" dirty="0"/>
                  <a:t>/</a:t>
                </a:r>
                <a:r>
                  <a:rPr lang="el-GR" dirty="0"/>
                  <a:t>ε0​</a:t>
                </a:r>
                <a:endParaRPr lang="en-GB" dirty="0"/>
              </a:p>
              <a:p>
                <a:r>
                  <a:rPr lang="en-GB" b="1" dirty="0"/>
                  <a:t>In a Material Medium (Dielectric)</a:t>
                </a:r>
                <a:r>
                  <a:rPr lang="en-GB" dirty="0"/>
                  <a:t>:</a:t>
                </a:r>
              </a:p>
              <a:p>
                <a:r>
                  <a:rPr lang="en-GB" dirty="0"/>
                  <a:t>∇⋅D=</a:t>
                </a:r>
                <a:r>
                  <a:rPr lang="el-GR" dirty="0"/>
                  <a:t>ρ</a:t>
                </a:r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83004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654A03-F245-4B83-A83A-5F87EEBB4F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1D5ED8-C6FD-C893-799E-856A778B53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83B5A814-D790-5D6D-4BD8-E01EBF181B5D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83B5A814-D790-5D6D-4BD8-E01EBF181B5D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Divergence is a </a:t>
                </a:r>
                <a:r>
                  <a:rPr lang="en-GB" b="1" dirty="0"/>
                  <a:t>vector calculus operator</a:t>
                </a:r>
                <a:r>
                  <a:rPr lang="en-GB" dirty="0"/>
                  <a:t> that measures the </a:t>
                </a:r>
                <a:r>
                  <a:rPr lang="en-GB" b="1" dirty="0"/>
                  <a:t>rate at which a field spreads out (or converges) from a given point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D=</a:t>
                </a:r>
                <a:r>
                  <a:rPr lang="el-GR" dirty="0"/>
                  <a:t>ε</a:t>
                </a:r>
                <a:r>
                  <a:rPr lang="en-GB" dirty="0"/>
                  <a:t>E, (D-electric flux density)</a:t>
                </a:r>
              </a:p>
              <a:p>
                <a:r>
                  <a:rPr lang="en-GB" dirty="0"/>
                  <a:t>[∇⋅E]=Coulombs per cubic meter(C/m3)</a:t>
                </a:r>
              </a:p>
              <a:p>
                <a:r>
                  <a:rPr lang="en-GB" dirty="0"/>
                  <a:t>In </a:t>
                </a:r>
                <a:r>
                  <a:rPr lang="en-GB" b="1" dirty="0"/>
                  <a:t>free space with no charge (</a:t>
                </a:r>
                <a:r>
                  <a:rPr lang="en-GB" b="1" dirty="0" err="1"/>
                  <a:t>ρv</a:t>
                </a:r>
                <a:r>
                  <a:rPr lang="en-GB" b="1" dirty="0"/>
                  <a:t>=0)</a:t>
                </a:r>
                <a:r>
                  <a:rPr lang="en-GB" dirty="0"/>
                  <a:t>, the equation simplifies to: ∇⋅D=0</a:t>
                </a:r>
              </a:p>
              <a:p>
                <a:r>
                  <a:rPr lang="en-GB" b="1" dirty="0"/>
                  <a:t>∇⋅E (Divergence of Electric Field):</a:t>
                </a:r>
                <a:endParaRPr lang="en-GB" dirty="0"/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Measures how much the electric field "spreads out" from a point.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If it is </a:t>
                </a:r>
                <a:r>
                  <a:rPr lang="en-GB" b="1" dirty="0"/>
                  <a:t>positive</a:t>
                </a:r>
                <a:r>
                  <a:rPr lang="en-GB" dirty="0"/>
                  <a:t>, there is a source (positive charge) at that point.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If it is </a:t>
                </a:r>
                <a:r>
                  <a:rPr lang="en-GB" b="1" dirty="0"/>
                  <a:t>zero</a:t>
                </a:r>
                <a:r>
                  <a:rPr lang="en-GB" dirty="0"/>
                  <a:t>, the field is uniform (no net charge at that point).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If it is </a:t>
                </a:r>
                <a:r>
                  <a:rPr lang="en-GB" b="1" dirty="0"/>
                  <a:t>negative</a:t>
                </a:r>
                <a:r>
                  <a:rPr lang="en-GB" dirty="0"/>
                  <a:t>, there is a sink (negative charge).</a:t>
                </a:r>
              </a:p>
              <a:p>
                <a:r>
                  <a:rPr lang="en-GB" b="1" dirty="0"/>
                  <a:t>ρ (Charge Density):</a:t>
                </a:r>
                <a:endParaRPr lang="en-GB" dirty="0"/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The amount of charge per unit volume.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Units: </a:t>
                </a:r>
                <a:r>
                  <a:rPr lang="en-GB" b="1" dirty="0"/>
                  <a:t>Coulombs per cubic meter (C/m^3)</a:t>
                </a:r>
                <a:r>
                  <a:rPr lang="en-GB" dirty="0"/>
                  <a:t>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If ρ&gt;0, there is a positive charge density.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If ρ&lt;0, there is a negative charge density.</a:t>
                </a:r>
              </a:p>
              <a:p>
                <a:r>
                  <a:rPr lang="en-GB" b="1" dirty="0"/>
                  <a:t>ε0 (Permittivity of Free Space):</a:t>
                </a:r>
                <a:endParaRPr lang="en-GB" dirty="0"/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A physical constant that determines how electric fields interact in a vacuum.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Value: </a:t>
                </a:r>
                <a:r>
                  <a:rPr lang="en-GB" b="1" dirty="0"/>
                  <a:t>8.85×10^−12 F/m (farads per meter)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In </a:t>
                </a:r>
                <a:r>
                  <a:rPr lang="en-GB" b="1" dirty="0"/>
                  <a:t>free space with no charge</a:t>
                </a:r>
                <a:r>
                  <a:rPr lang="en-GB" dirty="0"/>
                  <a:t> → both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∇⋅</a:t>
                </a:r>
                <a:r>
                  <a:rPr lang="en-GB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𝐃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=0</a:t>
                </a:r>
                <a:r>
                  <a:rPr lang="en-GB" dirty="0"/>
                  <a:t>and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∇⋅</a:t>
                </a:r>
                <a:r>
                  <a:rPr lang="en-GB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𝐄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=0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In </a:t>
                </a:r>
                <a:r>
                  <a:rPr lang="en-GB" b="1" dirty="0"/>
                  <a:t>dielectrics</a:t>
                </a:r>
                <a:r>
                  <a:rPr lang="en-GB" dirty="0"/>
                  <a:t> → usually you state Gauss’s law as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∇⋅</a:t>
                </a:r>
                <a:r>
                  <a:rPr lang="en-GB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𝐃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=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𝜌_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"free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</a:t>
                </a:r>
                <a:r>
                  <a:rPr lang="ar-AE" dirty="0"/>
                  <a:t>.</a:t>
                </a:r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765F81D-8CD3-DAFD-D879-C9C065F394C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F7A49A-7DED-CB39-D519-9AA18A56F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953CD7-9AA2-C133-66BB-6011414F8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26746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12935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b="1" dirty="0"/>
                  <a:t>Current density </a:t>
                </a:r>
                <a:r>
                  <a:rPr lang="en-US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𝐉</a:t>
                </a:r>
                <a:r>
                  <a:rPr lang="en-US" dirty="0"/>
                  <a:t>produces a </a:t>
                </a:r>
                <a:r>
                  <a:rPr lang="en-US" b="1" dirty="0"/>
                  <a:t>circulating (“rotational”) magnetic field</a:t>
                </a:r>
                <a:r>
                  <a:rPr lang="en-US" dirty="0"/>
                  <a:t> around the direction of current.</a:t>
                </a:r>
              </a:p>
              <a:p>
                <a:r>
                  <a:rPr lang="en-US" b="1" dirty="0"/>
                  <a:t>Conduction current density</a:t>
                </a:r>
                <a:r>
                  <a:rPr lang="en-US" dirty="0"/>
                  <a:t> </a:t>
                </a:r>
                <a:r>
                  <a:rPr lang="en-US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𝐉</a:t>
                </a:r>
                <a:r>
                  <a:rPr lang="en-US" dirty="0"/>
                  <a:t>(current in a wire)</a:t>
                </a:r>
              </a:p>
              <a:p>
                <a:r>
                  <a:rPr lang="en-GB" dirty="0"/>
                  <a:t>If fields are not changing with time (magnetostatics), then:</a:t>
                </a:r>
              </a:p>
              <a:p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∇×</a:t>
                </a:r>
                <a:r>
                  <a:rPr lang="en-GB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𝐁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=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𝜇_0</a:t>
                </a:r>
                <a:r>
                  <a:rPr lang="ar-AE" sz="1200" b="1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 𝐉</a:t>
                </a:r>
                <a:endParaRPr lang="ar-AE" b="1" dirty="0"/>
              </a:p>
              <a:p>
                <a:endParaRPr lang="en-US" dirty="0"/>
              </a:p>
              <a:p>
                <a:r>
                  <a:rPr lang="en-GB" dirty="0"/>
                  <a:t>[∇×B]=T/m</a:t>
                </a:r>
              </a:p>
              <a:p>
                <a:r>
                  <a:rPr lang="en-GB" dirty="0"/>
                  <a:t>B - Magnetic flux density (T)</a:t>
                </a:r>
              </a:p>
              <a:p>
                <a:r>
                  <a:rPr lang="en-GB" dirty="0"/>
                  <a:t>𝐻 -Magnetic field intensity (A/m)</a:t>
                </a:r>
              </a:p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GB" dirty="0"/>
                  <a:t>The </a:t>
                </a:r>
                <a:r>
                  <a:rPr lang="en-GB" b="1" dirty="0"/>
                  <a:t>curl</a:t>
                </a:r>
                <a:r>
                  <a:rPr lang="en-GB" dirty="0"/>
                  <a:t> of a vector field measures its tendency to </a:t>
                </a:r>
                <a:r>
                  <a:rPr lang="en-GB" b="1" dirty="0"/>
                  <a:t>rotate or circulate</a:t>
                </a:r>
                <a:r>
                  <a:rPr lang="en-GB" dirty="0"/>
                  <a:t> around a point. </a:t>
                </a:r>
                <a:endParaRPr lang="en-IN" dirty="0"/>
              </a:p>
              <a:p>
                <a:r>
                  <a:rPr lang="en-GB" b="1" dirty="0"/>
                  <a:t>current density</a:t>
                </a:r>
                <a:r>
                  <a:rPr lang="en-GB" dirty="0"/>
                  <a:t> (J) creates a circulating magnetic field.</a:t>
                </a:r>
              </a:p>
              <a:p>
                <a:r>
                  <a:rPr lang="en-GB" dirty="0"/>
                  <a:t>A </a:t>
                </a:r>
                <a:r>
                  <a:rPr lang="en-GB" b="1" dirty="0"/>
                  <a:t>changing electric field</a:t>
                </a:r>
                <a:r>
                  <a:rPr lang="en-GB" dirty="0"/>
                  <a:t> also contributes to the </a:t>
                </a:r>
                <a:r>
                  <a:rPr lang="en-GB" b="1" dirty="0"/>
                  <a:t>generation of a magnetic field</a:t>
                </a:r>
                <a:r>
                  <a:rPr lang="en-GB" dirty="0"/>
                  <a:t>.</a:t>
                </a:r>
              </a:p>
              <a:p>
                <a:r>
                  <a:rPr lang="el-GR" dirty="0"/>
                  <a:t>μ0​</a:t>
                </a:r>
                <a:r>
                  <a:rPr lang="en-GB" dirty="0"/>
                  <a:t>J → </a:t>
                </a:r>
                <a:r>
                  <a:rPr lang="en-GB" b="1" dirty="0"/>
                  <a:t>Magnetic field generated by steady currents</a:t>
                </a:r>
                <a:r>
                  <a:rPr lang="en-GB" dirty="0"/>
                  <a:t> (classical Ampère’s Law).</a:t>
                </a:r>
              </a:p>
              <a:p>
                <a:r>
                  <a:rPr lang="en-GB" dirty="0"/>
                  <a:t>✅ </a:t>
                </a:r>
                <a:r>
                  <a:rPr lang="en-GB" b="1" dirty="0"/>
                  <a:t>This worked well for steady (DC) currents,</a:t>
                </a:r>
                <a:r>
                  <a:rPr lang="en-GB" dirty="0"/>
                  <a:t> but </a:t>
                </a:r>
                <a:r>
                  <a:rPr lang="en-GB" b="1" dirty="0"/>
                  <a:t>failed in AC circuits, particularly in capacitors</a:t>
                </a:r>
                <a:r>
                  <a:rPr lang="en-GB" dirty="0"/>
                  <a:t>:</a:t>
                </a:r>
              </a:p>
              <a:p>
                <a:r>
                  <a:rPr lang="el-GR" dirty="0"/>
                  <a:t>μ0ϵ0∂</a:t>
                </a:r>
                <a:r>
                  <a:rPr lang="en-GB" dirty="0"/>
                  <a:t>E/∂t​ (Maxwell introduced the concept) → </a:t>
                </a:r>
                <a:r>
                  <a:rPr lang="en-GB" b="1" dirty="0"/>
                  <a:t>Magnetic field generated by changing electric fields</a:t>
                </a:r>
                <a:r>
                  <a:rPr lang="en-GB" dirty="0"/>
                  <a:t> (Maxwell’s correction).</a:t>
                </a:r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23287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89463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14978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5649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A7ABE5-2FC1-8FAF-8E58-F6A9BE9CE8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3BA5C5-44B3-A5D9-3B9D-EE7015057F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B1DA82-7796-7EEC-27C4-45C2CCB8D3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0A013A1-CB17-E610-9554-E3F321F85AD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33354-4845-E2C0-C4FA-EFF13943F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A058D0-F753-AF0B-35ED-0EBED1320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68527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8C9628-433C-A8DB-F9C0-FDC33B4C41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B56742-C0B8-8337-DCFD-EC1DE1979F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71655C-1482-8A08-B52A-73D1C94666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BC057E-2BCE-D05D-B838-831C6B321A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0497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4FDDF-2932-498B-99EC-0BDE62E615CA}" type="datetime1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- 4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02/27/2026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129717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36A09-6876-448E-80A5-2FBE50867CAD}" type="datetime1">
              <a:rPr lang="en-GB" smtClean="0"/>
              <a:t>27/02/2026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609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15" r:id="rId4"/>
    <p:sldLayoutId id="214748378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5.jpeg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671" Type="http://schemas.openxmlformats.org/officeDocument/2006/relationships/tags" Target="../tags/tag671.xml"/><Relationship Id="rId769" Type="http://schemas.openxmlformats.org/officeDocument/2006/relationships/tags" Target="../tags/tag769.xml"/><Relationship Id="rId21" Type="http://schemas.openxmlformats.org/officeDocument/2006/relationships/tags" Target="../tags/tag21.xml"/><Relationship Id="rId324" Type="http://schemas.openxmlformats.org/officeDocument/2006/relationships/tags" Target="../tags/tag324.xml"/><Relationship Id="rId531" Type="http://schemas.openxmlformats.org/officeDocument/2006/relationships/tags" Target="../tags/tag531.xml"/><Relationship Id="rId629" Type="http://schemas.openxmlformats.org/officeDocument/2006/relationships/tags" Target="../tags/tag629.xml"/><Relationship Id="rId170" Type="http://schemas.openxmlformats.org/officeDocument/2006/relationships/tags" Target="../tags/tag170.xml"/><Relationship Id="rId836" Type="http://schemas.openxmlformats.org/officeDocument/2006/relationships/tags" Target="../tags/tag836.xml"/><Relationship Id="rId268" Type="http://schemas.openxmlformats.org/officeDocument/2006/relationships/tags" Target="../tags/tag268.xml"/><Relationship Id="rId475" Type="http://schemas.openxmlformats.org/officeDocument/2006/relationships/tags" Target="../tags/tag475.xml"/><Relationship Id="rId682" Type="http://schemas.openxmlformats.org/officeDocument/2006/relationships/tags" Target="../tags/tag682.xml"/><Relationship Id="rId32" Type="http://schemas.openxmlformats.org/officeDocument/2006/relationships/tags" Target="../tags/tag32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542" Type="http://schemas.openxmlformats.org/officeDocument/2006/relationships/tags" Target="../tags/tag542.xml"/><Relationship Id="rId181" Type="http://schemas.openxmlformats.org/officeDocument/2006/relationships/tags" Target="../tags/tag181.xml"/><Relationship Id="rId402" Type="http://schemas.openxmlformats.org/officeDocument/2006/relationships/tags" Target="../tags/tag402.xml"/><Relationship Id="rId279" Type="http://schemas.openxmlformats.org/officeDocument/2006/relationships/tags" Target="../tags/tag279.xml"/><Relationship Id="rId486" Type="http://schemas.openxmlformats.org/officeDocument/2006/relationships/tags" Target="../tags/tag486.xml"/><Relationship Id="rId693" Type="http://schemas.openxmlformats.org/officeDocument/2006/relationships/tags" Target="../tags/tag693.xml"/><Relationship Id="rId707" Type="http://schemas.openxmlformats.org/officeDocument/2006/relationships/tags" Target="../tags/tag707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346" Type="http://schemas.openxmlformats.org/officeDocument/2006/relationships/tags" Target="../tags/tag346.xml"/><Relationship Id="rId553" Type="http://schemas.openxmlformats.org/officeDocument/2006/relationships/tags" Target="../tags/tag553.xml"/><Relationship Id="rId760" Type="http://schemas.openxmlformats.org/officeDocument/2006/relationships/tags" Target="../tags/tag76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497" Type="http://schemas.openxmlformats.org/officeDocument/2006/relationships/tags" Target="../tags/tag497.xml"/><Relationship Id="rId620" Type="http://schemas.openxmlformats.org/officeDocument/2006/relationships/tags" Target="../tags/tag620.xml"/><Relationship Id="rId718" Type="http://schemas.openxmlformats.org/officeDocument/2006/relationships/tags" Target="../tags/tag718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217" Type="http://schemas.openxmlformats.org/officeDocument/2006/relationships/tags" Target="../tags/tag217.xml"/><Relationship Id="rId564" Type="http://schemas.openxmlformats.org/officeDocument/2006/relationships/tags" Target="../tags/tag564.xml"/><Relationship Id="rId771" Type="http://schemas.openxmlformats.org/officeDocument/2006/relationships/tags" Target="../tags/tag771.xml"/><Relationship Id="rId424" Type="http://schemas.openxmlformats.org/officeDocument/2006/relationships/tags" Target="../tags/tag424.xml"/><Relationship Id="rId631" Type="http://schemas.openxmlformats.org/officeDocument/2006/relationships/tags" Target="../tags/tag631.xml"/><Relationship Id="rId729" Type="http://schemas.openxmlformats.org/officeDocument/2006/relationships/tags" Target="../tags/tag729.xml"/><Relationship Id="rId270" Type="http://schemas.openxmlformats.org/officeDocument/2006/relationships/tags" Target="../tags/tag270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575" Type="http://schemas.openxmlformats.org/officeDocument/2006/relationships/tags" Target="../tags/tag575.xml"/><Relationship Id="rId782" Type="http://schemas.openxmlformats.org/officeDocument/2006/relationships/tags" Target="../tags/tag78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642" Type="http://schemas.openxmlformats.org/officeDocument/2006/relationships/tags" Target="../tags/tag642.xml"/><Relationship Id="rId281" Type="http://schemas.openxmlformats.org/officeDocument/2006/relationships/tags" Target="../tags/tag281.xml"/><Relationship Id="rId502" Type="http://schemas.openxmlformats.org/officeDocument/2006/relationships/tags" Target="../tags/tag502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586" Type="http://schemas.openxmlformats.org/officeDocument/2006/relationships/tags" Target="../tags/tag586.xml"/><Relationship Id="rId793" Type="http://schemas.openxmlformats.org/officeDocument/2006/relationships/tags" Target="../tags/tag793.xml"/><Relationship Id="rId807" Type="http://schemas.openxmlformats.org/officeDocument/2006/relationships/tags" Target="../tags/tag807.xml"/><Relationship Id="rId7" Type="http://schemas.openxmlformats.org/officeDocument/2006/relationships/tags" Target="../tags/tag7.xml"/><Relationship Id="rId239" Type="http://schemas.openxmlformats.org/officeDocument/2006/relationships/tags" Target="../tags/tag239.xml"/><Relationship Id="rId446" Type="http://schemas.openxmlformats.org/officeDocument/2006/relationships/tags" Target="../tags/tag446.xml"/><Relationship Id="rId653" Type="http://schemas.openxmlformats.org/officeDocument/2006/relationships/tags" Target="../tags/tag653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87" Type="http://schemas.openxmlformats.org/officeDocument/2006/relationships/tags" Target="../tags/tag87.xml"/><Relationship Id="rId513" Type="http://schemas.openxmlformats.org/officeDocument/2006/relationships/tags" Target="../tags/tag513.xml"/><Relationship Id="rId597" Type="http://schemas.openxmlformats.org/officeDocument/2006/relationships/tags" Target="../tags/tag597.xml"/><Relationship Id="rId720" Type="http://schemas.openxmlformats.org/officeDocument/2006/relationships/tags" Target="../tags/tag720.xml"/><Relationship Id="rId818" Type="http://schemas.openxmlformats.org/officeDocument/2006/relationships/tags" Target="../tags/tag818.xml"/><Relationship Id="rId152" Type="http://schemas.openxmlformats.org/officeDocument/2006/relationships/tags" Target="../tags/tag152.xml"/><Relationship Id="rId457" Type="http://schemas.openxmlformats.org/officeDocument/2006/relationships/tags" Target="../tags/tag457.xml"/><Relationship Id="rId664" Type="http://schemas.openxmlformats.org/officeDocument/2006/relationships/tags" Target="../tags/tag664.xml"/><Relationship Id="rId14" Type="http://schemas.openxmlformats.org/officeDocument/2006/relationships/tags" Target="../tags/tag14.xml"/><Relationship Id="rId317" Type="http://schemas.openxmlformats.org/officeDocument/2006/relationships/tags" Target="../tags/tag317.xml"/><Relationship Id="rId524" Type="http://schemas.openxmlformats.org/officeDocument/2006/relationships/tags" Target="../tags/tag524.xml"/><Relationship Id="rId731" Type="http://schemas.openxmlformats.org/officeDocument/2006/relationships/tags" Target="../tags/tag731.xml"/><Relationship Id="rId98" Type="http://schemas.openxmlformats.org/officeDocument/2006/relationships/tags" Target="../tags/tag98.xml"/><Relationship Id="rId163" Type="http://schemas.openxmlformats.org/officeDocument/2006/relationships/tags" Target="../tags/tag163.xml"/><Relationship Id="rId370" Type="http://schemas.openxmlformats.org/officeDocument/2006/relationships/tags" Target="../tags/tag370.xml"/><Relationship Id="rId829" Type="http://schemas.openxmlformats.org/officeDocument/2006/relationships/tags" Target="../tags/tag829.xml"/><Relationship Id="rId230" Type="http://schemas.openxmlformats.org/officeDocument/2006/relationships/tags" Target="../tags/tag230.xml"/><Relationship Id="rId468" Type="http://schemas.openxmlformats.org/officeDocument/2006/relationships/tags" Target="../tags/tag468.xml"/><Relationship Id="rId675" Type="http://schemas.openxmlformats.org/officeDocument/2006/relationships/tags" Target="../tags/tag675.xml"/><Relationship Id="rId25" Type="http://schemas.openxmlformats.org/officeDocument/2006/relationships/tags" Target="../tags/tag25.xml"/><Relationship Id="rId328" Type="http://schemas.openxmlformats.org/officeDocument/2006/relationships/tags" Target="../tags/tag328.xml"/><Relationship Id="rId535" Type="http://schemas.openxmlformats.org/officeDocument/2006/relationships/tags" Target="../tags/tag535.xml"/><Relationship Id="rId742" Type="http://schemas.openxmlformats.org/officeDocument/2006/relationships/tags" Target="../tags/tag74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602" Type="http://schemas.openxmlformats.org/officeDocument/2006/relationships/tags" Target="../tags/tag602.xml"/><Relationship Id="rId241" Type="http://schemas.openxmlformats.org/officeDocument/2006/relationships/tags" Target="../tags/tag241.xml"/><Relationship Id="rId479" Type="http://schemas.openxmlformats.org/officeDocument/2006/relationships/tags" Target="../tags/tag479.xml"/><Relationship Id="rId686" Type="http://schemas.openxmlformats.org/officeDocument/2006/relationships/tags" Target="../tags/tag686.xml"/><Relationship Id="rId36" Type="http://schemas.openxmlformats.org/officeDocument/2006/relationships/tags" Target="../tags/tag36.xml"/><Relationship Id="rId339" Type="http://schemas.openxmlformats.org/officeDocument/2006/relationships/tags" Target="../tags/tag339.xml"/><Relationship Id="rId546" Type="http://schemas.openxmlformats.org/officeDocument/2006/relationships/tags" Target="../tags/tag546.xml"/><Relationship Id="rId753" Type="http://schemas.openxmlformats.org/officeDocument/2006/relationships/tags" Target="../tags/tag753.xml"/><Relationship Id="rId101" Type="http://schemas.openxmlformats.org/officeDocument/2006/relationships/tags" Target="../tags/tag101.xml"/><Relationship Id="rId185" Type="http://schemas.openxmlformats.org/officeDocument/2006/relationships/tags" Target="../tags/tag185.xml"/><Relationship Id="rId406" Type="http://schemas.openxmlformats.org/officeDocument/2006/relationships/tags" Target="../tags/tag406.xml"/><Relationship Id="rId392" Type="http://schemas.openxmlformats.org/officeDocument/2006/relationships/tags" Target="../tags/tag392.xml"/><Relationship Id="rId613" Type="http://schemas.openxmlformats.org/officeDocument/2006/relationships/tags" Target="../tags/tag613.xml"/><Relationship Id="rId697" Type="http://schemas.openxmlformats.org/officeDocument/2006/relationships/tags" Target="../tags/tag697.xml"/><Relationship Id="rId820" Type="http://schemas.openxmlformats.org/officeDocument/2006/relationships/tags" Target="../tags/tag820.xml"/><Relationship Id="rId252" Type="http://schemas.openxmlformats.org/officeDocument/2006/relationships/tags" Target="../tags/tag252.xml"/><Relationship Id="rId47" Type="http://schemas.openxmlformats.org/officeDocument/2006/relationships/tags" Target="../tags/tag47.xml"/><Relationship Id="rId112" Type="http://schemas.openxmlformats.org/officeDocument/2006/relationships/tags" Target="../tags/tag112.xml"/><Relationship Id="rId557" Type="http://schemas.openxmlformats.org/officeDocument/2006/relationships/tags" Target="../tags/tag557.xml"/><Relationship Id="rId764" Type="http://schemas.openxmlformats.org/officeDocument/2006/relationships/tags" Target="../tags/tag764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624" Type="http://schemas.openxmlformats.org/officeDocument/2006/relationships/tags" Target="../tags/tag624.xml"/><Relationship Id="rId831" Type="http://schemas.openxmlformats.org/officeDocument/2006/relationships/tags" Target="../tags/tag831.xml"/><Relationship Id="rId263" Type="http://schemas.openxmlformats.org/officeDocument/2006/relationships/tags" Target="../tags/tag263.xml"/><Relationship Id="rId470" Type="http://schemas.openxmlformats.org/officeDocument/2006/relationships/tags" Target="../tags/tag470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568" Type="http://schemas.openxmlformats.org/officeDocument/2006/relationships/tags" Target="../tags/tag568.xml"/><Relationship Id="rId775" Type="http://schemas.openxmlformats.org/officeDocument/2006/relationships/tags" Target="../tags/tag775.xml"/><Relationship Id="rId428" Type="http://schemas.openxmlformats.org/officeDocument/2006/relationships/tags" Target="../tags/tag428.xml"/><Relationship Id="rId635" Type="http://schemas.openxmlformats.org/officeDocument/2006/relationships/tags" Target="../tags/tag635.xml"/><Relationship Id="rId274" Type="http://schemas.openxmlformats.org/officeDocument/2006/relationships/tags" Target="../tags/tag274.xml"/><Relationship Id="rId481" Type="http://schemas.openxmlformats.org/officeDocument/2006/relationships/tags" Target="../tags/tag481.xml"/><Relationship Id="rId702" Type="http://schemas.openxmlformats.org/officeDocument/2006/relationships/tags" Target="../tags/tag702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579" Type="http://schemas.openxmlformats.org/officeDocument/2006/relationships/tags" Target="../tags/tag579.xml"/><Relationship Id="rId786" Type="http://schemas.openxmlformats.org/officeDocument/2006/relationships/tags" Target="../tags/tag786.xml"/><Relationship Id="rId341" Type="http://schemas.openxmlformats.org/officeDocument/2006/relationships/tags" Target="../tags/tag341.xml"/><Relationship Id="rId439" Type="http://schemas.openxmlformats.org/officeDocument/2006/relationships/tags" Target="../tags/tag439.xml"/><Relationship Id="rId646" Type="http://schemas.openxmlformats.org/officeDocument/2006/relationships/tags" Target="../tags/tag646.xml"/><Relationship Id="rId201" Type="http://schemas.openxmlformats.org/officeDocument/2006/relationships/tags" Target="../tags/tag201.xml"/><Relationship Id="rId285" Type="http://schemas.openxmlformats.org/officeDocument/2006/relationships/tags" Target="../tags/tag285.xml"/><Relationship Id="rId506" Type="http://schemas.openxmlformats.org/officeDocument/2006/relationships/tags" Target="../tags/tag506.xml"/><Relationship Id="rId492" Type="http://schemas.openxmlformats.org/officeDocument/2006/relationships/tags" Target="../tags/tag492.xml"/><Relationship Id="rId713" Type="http://schemas.openxmlformats.org/officeDocument/2006/relationships/tags" Target="../tags/tag713.xml"/><Relationship Id="rId797" Type="http://schemas.openxmlformats.org/officeDocument/2006/relationships/tags" Target="../tags/tag797.xml"/><Relationship Id="rId145" Type="http://schemas.openxmlformats.org/officeDocument/2006/relationships/tags" Target="../tags/tag145.xml"/><Relationship Id="rId352" Type="http://schemas.openxmlformats.org/officeDocument/2006/relationships/tags" Target="../tags/tag352.xml"/><Relationship Id="rId212" Type="http://schemas.openxmlformats.org/officeDocument/2006/relationships/tags" Target="../tags/tag212.xml"/><Relationship Id="rId657" Type="http://schemas.openxmlformats.org/officeDocument/2006/relationships/tags" Target="../tags/tag657.xml"/><Relationship Id="rId296" Type="http://schemas.openxmlformats.org/officeDocument/2006/relationships/tags" Target="../tags/tag296.xml"/><Relationship Id="rId517" Type="http://schemas.openxmlformats.org/officeDocument/2006/relationships/tags" Target="../tags/tag517.xml"/><Relationship Id="rId724" Type="http://schemas.openxmlformats.org/officeDocument/2006/relationships/tags" Target="../tags/tag724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363" Type="http://schemas.openxmlformats.org/officeDocument/2006/relationships/tags" Target="../tags/tag363.xml"/><Relationship Id="rId570" Type="http://schemas.openxmlformats.org/officeDocument/2006/relationships/tags" Target="../tags/tag570.xml"/><Relationship Id="rId223" Type="http://schemas.openxmlformats.org/officeDocument/2006/relationships/tags" Target="../tags/tag223.xml"/><Relationship Id="rId430" Type="http://schemas.openxmlformats.org/officeDocument/2006/relationships/tags" Target="../tags/tag430.xml"/><Relationship Id="rId668" Type="http://schemas.openxmlformats.org/officeDocument/2006/relationships/tags" Target="../tags/tag668.xml"/><Relationship Id="rId18" Type="http://schemas.openxmlformats.org/officeDocument/2006/relationships/tags" Target="../tags/tag18.xml"/><Relationship Id="rId528" Type="http://schemas.openxmlformats.org/officeDocument/2006/relationships/tags" Target="../tags/tag528.xml"/><Relationship Id="rId735" Type="http://schemas.openxmlformats.org/officeDocument/2006/relationships/tags" Target="../tags/tag735.xml"/><Relationship Id="rId167" Type="http://schemas.openxmlformats.org/officeDocument/2006/relationships/tags" Target="../tags/tag167.xml"/><Relationship Id="rId374" Type="http://schemas.openxmlformats.org/officeDocument/2006/relationships/tags" Target="../tags/tag374.xml"/><Relationship Id="rId581" Type="http://schemas.openxmlformats.org/officeDocument/2006/relationships/tags" Target="../tags/tag581.xml"/><Relationship Id="rId71" Type="http://schemas.openxmlformats.org/officeDocument/2006/relationships/tags" Target="../tags/tag71.xml"/><Relationship Id="rId234" Type="http://schemas.openxmlformats.org/officeDocument/2006/relationships/tags" Target="../tags/tag234.xml"/><Relationship Id="rId679" Type="http://schemas.openxmlformats.org/officeDocument/2006/relationships/tags" Target="../tags/tag679.xml"/><Relationship Id="rId802" Type="http://schemas.openxmlformats.org/officeDocument/2006/relationships/tags" Target="../tags/tag802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441" Type="http://schemas.openxmlformats.org/officeDocument/2006/relationships/tags" Target="../tags/tag441.xml"/><Relationship Id="rId539" Type="http://schemas.openxmlformats.org/officeDocument/2006/relationships/tags" Target="../tags/tag539.xml"/><Relationship Id="rId746" Type="http://schemas.openxmlformats.org/officeDocument/2006/relationships/tags" Target="../tags/tag746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82" Type="http://schemas.openxmlformats.org/officeDocument/2006/relationships/tags" Target="../tags/tag82.xml"/><Relationship Id="rId385" Type="http://schemas.openxmlformats.org/officeDocument/2006/relationships/tags" Target="../tags/tag385.xml"/><Relationship Id="rId592" Type="http://schemas.openxmlformats.org/officeDocument/2006/relationships/tags" Target="../tags/tag592.xml"/><Relationship Id="rId606" Type="http://schemas.openxmlformats.org/officeDocument/2006/relationships/tags" Target="../tags/tag606.xml"/><Relationship Id="rId813" Type="http://schemas.openxmlformats.org/officeDocument/2006/relationships/tags" Target="../tags/tag813.xml"/><Relationship Id="rId245" Type="http://schemas.openxmlformats.org/officeDocument/2006/relationships/tags" Target="../tags/tag245.xml"/><Relationship Id="rId452" Type="http://schemas.openxmlformats.org/officeDocument/2006/relationships/tags" Target="../tags/tag452.xml"/><Relationship Id="rId105" Type="http://schemas.openxmlformats.org/officeDocument/2006/relationships/tags" Target="../tags/tag105.xml"/><Relationship Id="rId312" Type="http://schemas.openxmlformats.org/officeDocument/2006/relationships/tags" Target="../tags/tag312.xml"/><Relationship Id="rId757" Type="http://schemas.openxmlformats.org/officeDocument/2006/relationships/tags" Target="../tags/tag757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96" Type="http://schemas.openxmlformats.org/officeDocument/2006/relationships/tags" Target="../tags/tag396.xml"/><Relationship Id="rId617" Type="http://schemas.openxmlformats.org/officeDocument/2006/relationships/tags" Target="../tags/tag617.xml"/><Relationship Id="rId824" Type="http://schemas.openxmlformats.org/officeDocument/2006/relationships/tags" Target="../tags/tag824.xml"/><Relationship Id="rId256" Type="http://schemas.openxmlformats.org/officeDocument/2006/relationships/tags" Target="../tags/tag256.xml"/><Relationship Id="rId463" Type="http://schemas.openxmlformats.org/officeDocument/2006/relationships/tags" Target="../tags/tag463.xml"/><Relationship Id="rId670" Type="http://schemas.openxmlformats.org/officeDocument/2006/relationships/tags" Target="../tags/tag670.xml"/><Relationship Id="rId116" Type="http://schemas.openxmlformats.org/officeDocument/2006/relationships/tags" Target="../tags/tag116.xml"/><Relationship Id="rId323" Type="http://schemas.openxmlformats.org/officeDocument/2006/relationships/tags" Target="../tags/tag323.xml"/><Relationship Id="rId530" Type="http://schemas.openxmlformats.org/officeDocument/2006/relationships/tags" Target="../tags/tag530.xml"/><Relationship Id="rId768" Type="http://schemas.openxmlformats.org/officeDocument/2006/relationships/tags" Target="../tags/tag768.xml"/><Relationship Id="rId20" Type="http://schemas.openxmlformats.org/officeDocument/2006/relationships/tags" Target="../tags/tag20.xml"/><Relationship Id="rId628" Type="http://schemas.openxmlformats.org/officeDocument/2006/relationships/tags" Target="../tags/tag628.xml"/><Relationship Id="rId835" Type="http://schemas.openxmlformats.org/officeDocument/2006/relationships/tags" Target="../tags/tag835.xml"/><Relationship Id="rId267" Type="http://schemas.openxmlformats.org/officeDocument/2006/relationships/tags" Target="../tags/tag267.xml"/><Relationship Id="rId474" Type="http://schemas.openxmlformats.org/officeDocument/2006/relationships/tags" Target="../tags/tag474.xml"/><Relationship Id="rId127" Type="http://schemas.openxmlformats.org/officeDocument/2006/relationships/tags" Target="../tags/tag127.xml"/><Relationship Id="rId681" Type="http://schemas.openxmlformats.org/officeDocument/2006/relationships/tags" Target="../tags/tag681.xml"/><Relationship Id="rId779" Type="http://schemas.openxmlformats.org/officeDocument/2006/relationships/tags" Target="../tags/tag779.xml"/><Relationship Id="rId31" Type="http://schemas.openxmlformats.org/officeDocument/2006/relationships/tags" Target="../tags/tag31.xml"/><Relationship Id="rId334" Type="http://schemas.openxmlformats.org/officeDocument/2006/relationships/tags" Target="../tags/tag334.xml"/><Relationship Id="rId541" Type="http://schemas.openxmlformats.org/officeDocument/2006/relationships/tags" Target="../tags/tag541.xml"/><Relationship Id="rId639" Type="http://schemas.openxmlformats.org/officeDocument/2006/relationships/tags" Target="../tags/tag639.xml"/><Relationship Id="rId180" Type="http://schemas.openxmlformats.org/officeDocument/2006/relationships/tags" Target="../tags/tag180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485" Type="http://schemas.openxmlformats.org/officeDocument/2006/relationships/tags" Target="../tags/tag485.xml"/><Relationship Id="rId692" Type="http://schemas.openxmlformats.org/officeDocument/2006/relationships/tags" Target="../tags/tag692.xml"/><Relationship Id="rId706" Type="http://schemas.openxmlformats.org/officeDocument/2006/relationships/tags" Target="../tags/tag706.xml"/><Relationship Id="rId42" Type="http://schemas.openxmlformats.org/officeDocument/2006/relationships/tags" Target="../tags/tag42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552" Type="http://schemas.openxmlformats.org/officeDocument/2006/relationships/tags" Target="../tags/tag552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412" Type="http://schemas.openxmlformats.org/officeDocument/2006/relationships/tags" Target="../tags/tag412.xml"/><Relationship Id="rId289" Type="http://schemas.openxmlformats.org/officeDocument/2006/relationships/tags" Target="../tags/tag289.xml"/><Relationship Id="rId496" Type="http://schemas.openxmlformats.org/officeDocument/2006/relationships/tags" Target="../tags/tag496.xml"/><Relationship Id="rId717" Type="http://schemas.openxmlformats.org/officeDocument/2006/relationships/tags" Target="../tags/tag717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56" Type="http://schemas.openxmlformats.org/officeDocument/2006/relationships/tags" Target="../tags/tag356.xml"/><Relationship Id="rId563" Type="http://schemas.openxmlformats.org/officeDocument/2006/relationships/tags" Target="../tags/tag563.xml"/><Relationship Id="rId770" Type="http://schemas.openxmlformats.org/officeDocument/2006/relationships/tags" Target="../tags/tag77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630" Type="http://schemas.openxmlformats.org/officeDocument/2006/relationships/tags" Target="../tags/tag630.xml"/><Relationship Id="rId728" Type="http://schemas.openxmlformats.org/officeDocument/2006/relationships/tags" Target="../tags/tag728.xml"/><Relationship Id="rId64" Type="http://schemas.openxmlformats.org/officeDocument/2006/relationships/tags" Target="../tags/tag64.xml"/><Relationship Id="rId367" Type="http://schemas.openxmlformats.org/officeDocument/2006/relationships/tags" Target="../tags/tag367.xml"/><Relationship Id="rId574" Type="http://schemas.openxmlformats.org/officeDocument/2006/relationships/tags" Target="../tags/tag574.xml"/><Relationship Id="rId227" Type="http://schemas.openxmlformats.org/officeDocument/2006/relationships/tags" Target="../tags/tag227.xml"/><Relationship Id="rId781" Type="http://schemas.openxmlformats.org/officeDocument/2006/relationships/tags" Target="../tags/tag781.xml"/><Relationship Id="rId434" Type="http://schemas.openxmlformats.org/officeDocument/2006/relationships/tags" Target="../tags/tag434.xml"/><Relationship Id="rId641" Type="http://schemas.openxmlformats.org/officeDocument/2006/relationships/tags" Target="../tags/tag641.xml"/><Relationship Id="rId739" Type="http://schemas.openxmlformats.org/officeDocument/2006/relationships/tags" Target="../tags/tag739.xml"/><Relationship Id="rId280" Type="http://schemas.openxmlformats.org/officeDocument/2006/relationships/tags" Target="../tags/tag280.xml"/><Relationship Id="rId501" Type="http://schemas.openxmlformats.org/officeDocument/2006/relationships/tags" Target="../tags/tag501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378" Type="http://schemas.openxmlformats.org/officeDocument/2006/relationships/tags" Target="../tags/tag378.xml"/><Relationship Id="rId585" Type="http://schemas.openxmlformats.org/officeDocument/2006/relationships/tags" Target="../tags/tag585.xml"/><Relationship Id="rId792" Type="http://schemas.openxmlformats.org/officeDocument/2006/relationships/tags" Target="../tags/tag792.xml"/><Relationship Id="rId806" Type="http://schemas.openxmlformats.org/officeDocument/2006/relationships/tags" Target="../tags/tag806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445" Type="http://schemas.openxmlformats.org/officeDocument/2006/relationships/tags" Target="../tags/tag445.xml"/><Relationship Id="rId652" Type="http://schemas.openxmlformats.org/officeDocument/2006/relationships/tags" Target="../tags/tag652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512" Type="http://schemas.openxmlformats.org/officeDocument/2006/relationships/tags" Target="../tags/tag512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596" Type="http://schemas.openxmlformats.org/officeDocument/2006/relationships/tags" Target="../tags/tag596.xml"/><Relationship Id="rId817" Type="http://schemas.openxmlformats.org/officeDocument/2006/relationships/tags" Target="../tags/tag817.xml"/><Relationship Id="rId249" Type="http://schemas.openxmlformats.org/officeDocument/2006/relationships/tags" Target="../tags/tag249.xml"/><Relationship Id="rId456" Type="http://schemas.openxmlformats.org/officeDocument/2006/relationships/tags" Target="../tags/tag456.xml"/><Relationship Id="rId663" Type="http://schemas.openxmlformats.org/officeDocument/2006/relationships/tags" Target="../tags/tag663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316" Type="http://schemas.openxmlformats.org/officeDocument/2006/relationships/tags" Target="../tags/tag316.xml"/><Relationship Id="rId523" Type="http://schemas.openxmlformats.org/officeDocument/2006/relationships/tags" Target="../tags/tag523.xml"/><Relationship Id="rId97" Type="http://schemas.openxmlformats.org/officeDocument/2006/relationships/tags" Target="../tags/tag97.xml"/><Relationship Id="rId730" Type="http://schemas.openxmlformats.org/officeDocument/2006/relationships/tags" Target="../tags/tag730.xml"/><Relationship Id="rId828" Type="http://schemas.openxmlformats.org/officeDocument/2006/relationships/tags" Target="../tags/tag828.xml"/><Relationship Id="rId162" Type="http://schemas.openxmlformats.org/officeDocument/2006/relationships/tags" Target="../tags/tag16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467" Type="http://schemas.openxmlformats.org/officeDocument/2006/relationships/tags" Target="../tags/tag467.xml"/><Relationship Id="rId632" Type="http://schemas.openxmlformats.org/officeDocument/2006/relationships/tags" Target="../tags/tag632.xml"/><Relationship Id="rId271" Type="http://schemas.openxmlformats.org/officeDocument/2006/relationships/tags" Target="../tags/tag271.xml"/><Relationship Id="rId674" Type="http://schemas.openxmlformats.org/officeDocument/2006/relationships/tags" Target="../tags/tag674.xml"/><Relationship Id="rId24" Type="http://schemas.openxmlformats.org/officeDocument/2006/relationships/tags" Target="../tags/tag24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27" Type="http://schemas.openxmlformats.org/officeDocument/2006/relationships/tags" Target="../tags/tag327.xml"/><Relationship Id="rId369" Type="http://schemas.openxmlformats.org/officeDocument/2006/relationships/tags" Target="../tags/tag369.xml"/><Relationship Id="rId534" Type="http://schemas.openxmlformats.org/officeDocument/2006/relationships/tags" Target="../tags/tag534.xml"/><Relationship Id="rId576" Type="http://schemas.openxmlformats.org/officeDocument/2006/relationships/tags" Target="../tags/tag576.xml"/><Relationship Id="rId741" Type="http://schemas.openxmlformats.org/officeDocument/2006/relationships/tags" Target="../tags/tag741.xml"/><Relationship Id="rId783" Type="http://schemas.openxmlformats.org/officeDocument/2006/relationships/tags" Target="../tags/tag783.xml"/><Relationship Id="rId839" Type="http://schemas.openxmlformats.org/officeDocument/2006/relationships/tags" Target="../tags/tag839.xml"/><Relationship Id="rId173" Type="http://schemas.openxmlformats.org/officeDocument/2006/relationships/tags" Target="../tags/tag173.xml"/><Relationship Id="rId229" Type="http://schemas.openxmlformats.org/officeDocument/2006/relationships/tags" Target="../tags/tag229.xml"/><Relationship Id="rId380" Type="http://schemas.openxmlformats.org/officeDocument/2006/relationships/tags" Target="../tags/tag380.xml"/><Relationship Id="rId436" Type="http://schemas.openxmlformats.org/officeDocument/2006/relationships/tags" Target="../tags/tag436.xml"/><Relationship Id="rId601" Type="http://schemas.openxmlformats.org/officeDocument/2006/relationships/tags" Target="../tags/tag601.xml"/><Relationship Id="rId643" Type="http://schemas.openxmlformats.org/officeDocument/2006/relationships/tags" Target="../tags/tag643.xml"/><Relationship Id="rId240" Type="http://schemas.openxmlformats.org/officeDocument/2006/relationships/tags" Target="../tags/tag240.xml"/><Relationship Id="rId478" Type="http://schemas.openxmlformats.org/officeDocument/2006/relationships/tags" Target="../tags/tag478.xml"/><Relationship Id="rId685" Type="http://schemas.openxmlformats.org/officeDocument/2006/relationships/tags" Target="../tags/tag685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503" Type="http://schemas.openxmlformats.org/officeDocument/2006/relationships/tags" Target="../tags/tag503.xml"/><Relationship Id="rId545" Type="http://schemas.openxmlformats.org/officeDocument/2006/relationships/tags" Target="../tags/tag545.xml"/><Relationship Id="rId587" Type="http://schemas.openxmlformats.org/officeDocument/2006/relationships/tags" Target="../tags/tag587.xml"/><Relationship Id="rId710" Type="http://schemas.openxmlformats.org/officeDocument/2006/relationships/tags" Target="../tags/tag710.xml"/><Relationship Id="rId752" Type="http://schemas.openxmlformats.org/officeDocument/2006/relationships/tags" Target="../tags/tag752.xml"/><Relationship Id="rId808" Type="http://schemas.openxmlformats.org/officeDocument/2006/relationships/tags" Target="../tags/tag80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447" Type="http://schemas.openxmlformats.org/officeDocument/2006/relationships/tags" Target="../tags/tag447.xml"/><Relationship Id="rId612" Type="http://schemas.openxmlformats.org/officeDocument/2006/relationships/tags" Target="../tags/tag612.xml"/><Relationship Id="rId794" Type="http://schemas.openxmlformats.org/officeDocument/2006/relationships/tags" Target="../tags/tag794.xml"/><Relationship Id="rId251" Type="http://schemas.openxmlformats.org/officeDocument/2006/relationships/tags" Target="../tags/tag251.xml"/><Relationship Id="rId489" Type="http://schemas.openxmlformats.org/officeDocument/2006/relationships/tags" Target="../tags/tag489.xml"/><Relationship Id="rId654" Type="http://schemas.openxmlformats.org/officeDocument/2006/relationships/tags" Target="../tags/tag654.xml"/><Relationship Id="rId696" Type="http://schemas.openxmlformats.org/officeDocument/2006/relationships/tags" Target="../tags/tag696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514" Type="http://schemas.openxmlformats.org/officeDocument/2006/relationships/tags" Target="../tags/tag514.xml"/><Relationship Id="rId556" Type="http://schemas.openxmlformats.org/officeDocument/2006/relationships/tags" Target="../tags/tag556.xml"/><Relationship Id="rId721" Type="http://schemas.openxmlformats.org/officeDocument/2006/relationships/tags" Target="../tags/tag721.xml"/><Relationship Id="rId763" Type="http://schemas.openxmlformats.org/officeDocument/2006/relationships/tags" Target="../tags/tag763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598" Type="http://schemas.openxmlformats.org/officeDocument/2006/relationships/tags" Target="../tags/tag598.xml"/><Relationship Id="rId819" Type="http://schemas.openxmlformats.org/officeDocument/2006/relationships/tags" Target="../tags/tag819.xml"/><Relationship Id="rId220" Type="http://schemas.openxmlformats.org/officeDocument/2006/relationships/tags" Target="../tags/tag220.xml"/><Relationship Id="rId458" Type="http://schemas.openxmlformats.org/officeDocument/2006/relationships/tags" Target="../tags/tag458.xml"/><Relationship Id="rId623" Type="http://schemas.openxmlformats.org/officeDocument/2006/relationships/tags" Target="../tags/tag623.xml"/><Relationship Id="rId665" Type="http://schemas.openxmlformats.org/officeDocument/2006/relationships/tags" Target="../tags/tag665.xml"/><Relationship Id="rId830" Type="http://schemas.openxmlformats.org/officeDocument/2006/relationships/tags" Target="../tags/tag83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525" Type="http://schemas.openxmlformats.org/officeDocument/2006/relationships/tags" Target="../tags/tag525.xml"/><Relationship Id="rId567" Type="http://schemas.openxmlformats.org/officeDocument/2006/relationships/tags" Target="../tags/tag567.xml"/><Relationship Id="rId732" Type="http://schemas.openxmlformats.org/officeDocument/2006/relationships/tags" Target="../tags/tag732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774" Type="http://schemas.openxmlformats.org/officeDocument/2006/relationships/tags" Target="../tags/tag774.xml"/><Relationship Id="rId427" Type="http://schemas.openxmlformats.org/officeDocument/2006/relationships/tags" Target="../tags/tag427.xml"/><Relationship Id="rId469" Type="http://schemas.openxmlformats.org/officeDocument/2006/relationships/tags" Target="../tags/tag469.xml"/><Relationship Id="rId634" Type="http://schemas.openxmlformats.org/officeDocument/2006/relationships/tags" Target="../tags/tag634.xml"/><Relationship Id="rId676" Type="http://schemas.openxmlformats.org/officeDocument/2006/relationships/tags" Target="../tags/tag676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480" Type="http://schemas.openxmlformats.org/officeDocument/2006/relationships/tags" Target="../tags/tag480.xml"/><Relationship Id="rId536" Type="http://schemas.openxmlformats.org/officeDocument/2006/relationships/tags" Target="../tags/tag536.xml"/><Relationship Id="rId701" Type="http://schemas.openxmlformats.org/officeDocument/2006/relationships/tags" Target="../tags/tag701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578" Type="http://schemas.openxmlformats.org/officeDocument/2006/relationships/tags" Target="../tags/tag578.xml"/><Relationship Id="rId743" Type="http://schemas.openxmlformats.org/officeDocument/2006/relationships/tags" Target="../tags/tag743.xml"/><Relationship Id="rId785" Type="http://schemas.openxmlformats.org/officeDocument/2006/relationships/tags" Target="../tags/tag785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603" Type="http://schemas.openxmlformats.org/officeDocument/2006/relationships/tags" Target="../tags/tag603.xml"/><Relationship Id="rId645" Type="http://schemas.openxmlformats.org/officeDocument/2006/relationships/tags" Target="../tags/tag645.xml"/><Relationship Id="rId687" Type="http://schemas.openxmlformats.org/officeDocument/2006/relationships/tags" Target="../tags/tag687.xml"/><Relationship Id="rId810" Type="http://schemas.openxmlformats.org/officeDocument/2006/relationships/tags" Target="../tags/tag810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491" Type="http://schemas.openxmlformats.org/officeDocument/2006/relationships/tags" Target="../tags/tag491.xml"/><Relationship Id="rId505" Type="http://schemas.openxmlformats.org/officeDocument/2006/relationships/tags" Target="../tags/tag505.xml"/><Relationship Id="rId712" Type="http://schemas.openxmlformats.org/officeDocument/2006/relationships/tags" Target="../tags/tag712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547" Type="http://schemas.openxmlformats.org/officeDocument/2006/relationships/tags" Target="../tags/tag547.xml"/><Relationship Id="rId589" Type="http://schemas.openxmlformats.org/officeDocument/2006/relationships/tags" Target="../tags/tag589.xml"/><Relationship Id="rId754" Type="http://schemas.openxmlformats.org/officeDocument/2006/relationships/tags" Target="../tags/tag754.xml"/><Relationship Id="rId796" Type="http://schemas.openxmlformats.org/officeDocument/2006/relationships/tags" Target="../tags/tag796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449" Type="http://schemas.openxmlformats.org/officeDocument/2006/relationships/tags" Target="../tags/tag449.xml"/><Relationship Id="rId614" Type="http://schemas.openxmlformats.org/officeDocument/2006/relationships/tags" Target="../tags/tag614.xml"/><Relationship Id="rId656" Type="http://schemas.openxmlformats.org/officeDocument/2006/relationships/tags" Target="../tags/tag656.xml"/><Relationship Id="rId821" Type="http://schemas.openxmlformats.org/officeDocument/2006/relationships/tags" Target="../tags/tag821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60" Type="http://schemas.openxmlformats.org/officeDocument/2006/relationships/tags" Target="../tags/tag460.xml"/><Relationship Id="rId516" Type="http://schemas.openxmlformats.org/officeDocument/2006/relationships/tags" Target="../tags/tag516.xml"/><Relationship Id="rId698" Type="http://schemas.openxmlformats.org/officeDocument/2006/relationships/tags" Target="../tags/tag698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558" Type="http://schemas.openxmlformats.org/officeDocument/2006/relationships/tags" Target="../tags/tag558.xml"/><Relationship Id="rId723" Type="http://schemas.openxmlformats.org/officeDocument/2006/relationships/tags" Target="../tags/tag723.xml"/><Relationship Id="rId765" Type="http://schemas.openxmlformats.org/officeDocument/2006/relationships/tags" Target="../tags/tag765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625" Type="http://schemas.openxmlformats.org/officeDocument/2006/relationships/tags" Target="../tags/tag625.xml"/><Relationship Id="rId832" Type="http://schemas.openxmlformats.org/officeDocument/2006/relationships/tags" Target="../tags/tag832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471" Type="http://schemas.openxmlformats.org/officeDocument/2006/relationships/tags" Target="../tags/tag471.xml"/><Relationship Id="rId667" Type="http://schemas.openxmlformats.org/officeDocument/2006/relationships/tags" Target="../tags/tag667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527" Type="http://schemas.openxmlformats.org/officeDocument/2006/relationships/tags" Target="../tags/tag527.xml"/><Relationship Id="rId569" Type="http://schemas.openxmlformats.org/officeDocument/2006/relationships/tags" Target="../tags/tag569.xml"/><Relationship Id="rId734" Type="http://schemas.openxmlformats.org/officeDocument/2006/relationships/tags" Target="../tags/tag734.xml"/><Relationship Id="rId776" Type="http://schemas.openxmlformats.org/officeDocument/2006/relationships/tags" Target="../tags/tag776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580" Type="http://schemas.openxmlformats.org/officeDocument/2006/relationships/tags" Target="../tags/tag580.xml"/><Relationship Id="rId636" Type="http://schemas.openxmlformats.org/officeDocument/2006/relationships/tags" Target="../tags/tag636.xml"/><Relationship Id="rId801" Type="http://schemas.openxmlformats.org/officeDocument/2006/relationships/tags" Target="../tags/tag801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678" Type="http://schemas.openxmlformats.org/officeDocument/2006/relationships/tags" Target="../tags/tag678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482" Type="http://schemas.openxmlformats.org/officeDocument/2006/relationships/tags" Target="../tags/tag482.xml"/><Relationship Id="rId538" Type="http://schemas.openxmlformats.org/officeDocument/2006/relationships/tags" Target="../tags/tag538.xml"/><Relationship Id="rId703" Type="http://schemas.openxmlformats.org/officeDocument/2006/relationships/tags" Target="../tags/tag703.xml"/><Relationship Id="rId745" Type="http://schemas.openxmlformats.org/officeDocument/2006/relationships/tags" Target="../tags/tag745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Relationship Id="rId591" Type="http://schemas.openxmlformats.org/officeDocument/2006/relationships/tags" Target="../tags/tag591.xml"/><Relationship Id="rId605" Type="http://schemas.openxmlformats.org/officeDocument/2006/relationships/tags" Target="../tags/tag605.xml"/><Relationship Id="rId787" Type="http://schemas.openxmlformats.org/officeDocument/2006/relationships/tags" Target="../tags/tag787.xml"/><Relationship Id="rId812" Type="http://schemas.openxmlformats.org/officeDocument/2006/relationships/tags" Target="../tags/tag812.xml"/><Relationship Id="rId202" Type="http://schemas.openxmlformats.org/officeDocument/2006/relationships/tags" Target="../tags/tag202.xml"/><Relationship Id="rId244" Type="http://schemas.openxmlformats.org/officeDocument/2006/relationships/tags" Target="../tags/tag244.xml"/><Relationship Id="rId647" Type="http://schemas.openxmlformats.org/officeDocument/2006/relationships/tags" Target="../tags/tag647.xml"/><Relationship Id="rId689" Type="http://schemas.openxmlformats.org/officeDocument/2006/relationships/tags" Target="../tags/tag689.xml"/><Relationship Id="rId39" Type="http://schemas.openxmlformats.org/officeDocument/2006/relationships/tags" Target="../tags/tag39.xml"/><Relationship Id="rId286" Type="http://schemas.openxmlformats.org/officeDocument/2006/relationships/tags" Target="../tags/tag286.xml"/><Relationship Id="rId451" Type="http://schemas.openxmlformats.org/officeDocument/2006/relationships/tags" Target="../tags/tag451.xml"/><Relationship Id="rId493" Type="http://schemas.openxmlformats.org/officeDocument/2006/relationships/tags" Target="../tags/tag493.xml"/><Relationship Id="rId507" Type="http://schemas.openxmlformats.org/officeDocument/2006/relationships/tags" Target="../tags/tag507.xml"/><Relationship Id="rId549" Type="http://schemas.openxmlformats.org/officeDocument/2006/relationships/tags" Target="../tags/tag549.xml"/><Relationship Id="rId714" Type="http://schemas.openxmlformats.org/officeDocument/2006/relationships/tags" Target="../tags/tag714.xml"/><Relationship Id="rId756" Type="http://schemas.openxmlformats.org/officeDocument/2006/relationships/tags" Target="../tags/tag75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46" Type="http://schemas.openxmlformats.org/officeDocument/2006/relationships/tags" Target="../tags/tag146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53" Type="http://schemas.openxmlformats.org/officeDocument/2006/relationships/tags" Target="../tags/tag353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560" Type="http://schemas.openxmlformats.org/officeDocument/2006/relationships/tags" Target="../tags/tag560.xml"/><Relationship Id="rId798" Type="http://schemas.openxmlformats.org/officeDocument/2006/relationships/tags" Target="../tags/tag798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420" Type="http://schemas.openxmlformats.org/officeDocument/2006/relationships/tags" Target="../tags/tag420.xml"/><Relationship Id="rId616" Type="http://schemas.openxmlformats.org/officeDocument/2006/relationships/tags" Target="../tags/tag616.xml"/><Relationship Id="rId658" Type="http://schemas.openxmlformats.org/officeDocument/2006/relationships/tags" Target="../tags/tag658.xml"/><Relationship Id="rId823" Type="http://schemas.openxmlformats.org/officeDocument/2006/relationships/tags" Target="../tags/tag823.xml"/><Relationship Id="rId255" Type="http://schemas.openxmlformats.org/officeDocument/2006/relationships/tags" Target="../tags/tag255.xml"/><Relationship Id="rId297" Type="http://schemas.openxmlformats.org/officeDocument/2006/relationships/tags" Target="../tags/tag297.xml"/><Relationship Id="rId462" Type="http://schemas.openxmlformats.org/officeDocument/2006/relationships/tags" Target="../tags/tag462.xml"/><Relationship Id="rId518" Type="http://schemas.openxmlformats.org/officeDocument/2006/relationships/tags" Target="../tags/tag518.xml"/><Relationship Id="rId725" Type="http://schemas.openxmlformats.org/officeDocument/2006/relationships/tags" Target="../tags/tag725.xml"/><Relationship Id="rId115" Type="http://schemas.openxmlformats.org/officeDocument/2006/relationships/tags" Target="../tags/tag115.xml"/><Relationship Id="rId157" Type="http://schemas.openxmlformats.org/officeDocument/2006/relationships/tags" Target="../tags/tag157.xml"/><Relationship Id="rId322" Type="http://schemas.openxmlformats.org/officeDocument/2006/relationships/tags" Target="../tags/tag322.xml"/><Relationship Id="rId364" Type="http://schemas.openxmlformats.org/officeDocument/2006/relationships/tags" Target="../tags/tag364.xml"/><Relationship Id="rId767" Type="http://schemas.openxmlformats.org/officeDocument/2006/relationships/tags" Target="../tags/tag767.xml"/><Relationship Id="rId61" Type="http://schemas.openxmlformats.org/officeDocument/2006/relationships/tags" Target="../tags/tag61.xml"/><Relationship Id="rId199" Type="http://schemas.openxmlformats.org/officeDocument/2006/relationships/tags" Target="../tags/tag199.xml"/><Relationship Id="rId571" Type="http://schemas.openxmlformats.org/officeDocument/2006/relationships/tags" Target="../tags/tag571.xml"/><Relationship Id="rId627" Type="http://schemas.openxmlformats.org/officeDocument/2006/relationships/tags" Target="../tags/tag627.xml"/><Relationship Id="rId669" Type="http://schemas.openxmlformats.org/officeDocument/2006/relationships/tags" Target="../tags/tag669.xml"/><Relationship Id="rId834" Type="http://schemas.openxmlformats.org/officeDocument/2006/relationships/tags" Target="../tags/tag834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66" Type="http://schemas.openxmlformats.org/officeDocument/2006/relationships/tags" Target="../tags/tag266.xml"/><Relationship Id="rId431" Type="http://schemas.openxmlformats.org/officeDocument/2006/relationships/tags" Target="../tags/tag431.xml"/><Relationship Id="rId473" Type="http://schemas.openxmlformats.org/officeDocument/2006/relationships/tags" Target="../tags/tag473.xml"/><Relationship Id="rId529" Type="http://schemas.openxmlformats.org/officeDocument/2006/relationships/tags" Target="../tags/tag529.xml"/><Relationship Id="rId680" Type="http://schemas.openxmlformats.org/officeDocument/2006/relationships/tags" Target="../tags/tag680.xml"/><Relationship Id="rId736" Type="http://schemas.openxmlformats.org/officeDocument/2006/relationships/tags" Target="../tags/tag736.xml"/><Relationship Id="rId30" Type="http://schemas.openxmlformats.org/officeDocument/2006/relationships/tags" Target="../tags/tag30.xml"/><Relationship Id="rId126" Type="http://schemas.openxmlformats.org/officeDocument/2006/relationships/tags" Target="../tags/tag126.xml"/><Relationship Id="rId168" Type="http://schemas.openxmlformats.org/officeDocument/2006/relationships/tags" Target="../tags/tag168.xml"/><Relationship Id="rId333" Type="http://schemas.openxmlformats.org/officeDocument/2006/relationships/tags" Target="../tags/tag333.xml"/><Relationship Id="rId540" Type="http://schemas.openxmlformats.org/officeDocument/2006/relationships/tags" Target="../tags/tag540.xml"/><Relationship Id="rId778" Type="http://schemas.openxmlformats.org/officeDocument/2006/relationships/tags" Target="../tags/tag778.xml"/><Relationship Id="rId72" Type="http://schemas.openxmlformats.org/officeDocument/2006/relationships/tags" Target="../tags/tag72.xml"/><Relationship Id="rId375" Type="http://schemas.openxmlformats.org/officeDocument/2006/relationships/tags" Target="../tags/tag375.xml"/><Relationship Id="rId582" Type="http://schemas.openxmlformats.org/officeDocument/2006/relationships/tags" Target="../tags/tag582.xml"/><Relationship Id="rId638" Type="http://schemas.openxmlformats.org/officeDocument/2006/relationships/tags" Target="../tags/tag638.xml"/><Relationship Id="rId803" Type="http://schemas.openxmlformats.org/officeDocument/2006/relationships/tags" Target="../tags/tag803.xml"/><Relationship Id="rId3" Type="http://schemas.openxmlformats.org/officeDocument/2006/relationships/tags" Target="../tags/tag3.xml"/><Relationship Id="rId235" Type="http://schemas.openxmlformats.org/officeDocument/2006/relationships/tags" Target="../tags/tag235.xml"/><Relationship Id="rId277" Type="http://schemas.openxmlformats.org/officeDocument/2006/relationships/tags" Target="../tags/tag277.xml"/><Relationship Id="rId400" Type="http://schemas.openxmlformats.org/officeDocument/2006/relationships/tags" Target="../tags/tag400.xml"/><Relationship Id="rId442" Type="http://schemas.openxmlformats.org/officeDocument/2006/relationships/tags" Target="../tags/tag442.xml"/><Relationship Id="rId484" Type="http://schemas.openxmlformats.org/officeDocument/2006/relationships/tags" Target="../tags/tag484.xml"/><Relationship Id="rId705" Type="http://schemas.openxmlformats.org/officeDocument/2006/relationships/tags" Target="../tags/tag705.xml"/><Relationship Id="rId137" Type="http://schemas.openxmlformats.org/officeDocument/2006/relationships/tags" Target="../tags/tag137.xml"/><Relationship Id="rId302" Type="http://schemas.openxmlformats.org/officeDocument/2006/relationships/tags" Target="../tags/tag302.xml"/><Relationship Id="rId344" Type="http://schemas.openxmlformats.org/officeDocument/2006/relationships/tags" Target="../tags/tag344.xml"/><Relationship Id="rId691" Type="http://schemas.openxmlformats.org/officeDocument/2006/relationships/tags" Target="../tags/tag691.xml"/><Relationship Id="rId747" Type="http://schemas.openxmlformats.org/officeDocument/2006/relationships/tags" Target="../tags/tag747.xml"/><Relationship Id="rId789" Type="http://schemas.openxmlformats.org/officeDocument/2006/relationships/tags" Target="../tags/tag789.xml"/><Relationship Id="rId41" Type="http://schemas.openxmlformats.org/officeDocument/2006/relationships/tags" Target="../tags/tag41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86" Type="http://schemas.openxmlformats.org/officeDocument/2006/relationships/tags" Target="../tags/tag386.xml"/><Relationship Id="rId551" Type="http://schemas.openxmlformats.org/officeDocument/2006/relationships/tags" Target="../tags/tag551.xml"/><Relationship Id="rId593" Type="http://schemas.openxmlformats.org/officeDocument/2006/relationships/tags" Target="../tags/tag593.xml"/><Relationship Id="rId607" Type="http://schemas.openxmlformats.org/officeDocument/2006/relationships/tags" Target="../tags/tag607.xml"/><Relationship Id="rId649" Type="http://schemas.openxmlformats.org/officeDocument/2006/relationships/tags" Target="../tags/tag649.xml"/><Relationship Id="rId814" Type="http://schemas.openxmlformats.org/officeDocument/2006/relationships/tags" Target="../tags/tag814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46" Type="http://schemas.openxmlformats.org/officeDocument/2006/relationships/tags" Target="../tags/tag246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53" Type="http://schemas.openxmlformats.org/officeDocument/2006/relationships/tags" Target="../tags/tag453.xml"/><Relationship Id="rId509" Type="http://schemas.openxmlformats.org/officeDocument/2006/relationships/tags" Target="../tags/tag509.xml"/><Relationship Id="rId660" Type="http://schemas.openxmlformats.org/officeDocument/2006/relationships/tags" Target="../tags/tag660.xml"/><Relationship Id="rId106" Type="http://schemas.openxmlformats.org/officeDocument/2006/relationships/tags" Target="../tags/tag106.xml"/><Relationship Id="rId313" Type="http://schemas.openxmlformats.org/officeDocument/2006/relationships/tags" Target="../tags/tag313.xml"/><Relationship Id="rId495" Type="http://schemas.openxmlformats.org/officeDocument/2006/relationships/tags" Target="../tags/tag495.xml"/><Relationship Id="rId716" Type="http://schemas.openxmlformats.org/officeDocument/2006/relationships/tags" Target="../tags/tag716.xml"/><Relationship Id="rId758" Type="http://schemas.openxmlformats.org/officeDocument/2006/relationships/tags" Target="../tags/tag758.xml"/><Relationship Id="rId10" Type="http://schemas.openxmlformats.org/officeDocument/2006/relationships/tags" Target="../tags/tag10.xml"/><Relationship Id="rId52" Type="http://schemas.openxmlformats.org/officeDocument/2006/relationships/tags" Target="../tags/tag52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355" Type="http://schemas.openxmlformats.org/officeDocument/2006/relationships/tags" Target="../tags/tag355.xml"/><Relationship Id="rId397" Type="http://schemas.openxmlformats.org/officeDocument/2006/relationships/tags" Target="../tags/tag397.xml"/><Relationship Id="rId520" Type="http://schemas.openxmlformats.org/officeDocument/2006/relationships/tags" Target="../tags/tag520.xml"/><Relationship Id="rId562" Type="http://schemas.openxmlformats.org/officeDocument/2006/relationships/tags" Target="../tags/tag562.xml"/><Relationship Id="rId618" Type="http://schemas.openxmlformats.org/officeDocument/2006/relationships/tags" Target="../tags/tag618.xml"/><Relationship Id="rId825" Type="http://schemas.openxmlformats.org/officeDocument/2006/relationships/tags" Target="../tags/tag825.xml"/><Relationship Id="rId215" Type="http://schemas.openxmlformats.org/officeDocument/2006/relationships/tags" Target="../tags/tag215.xml"/><Relationship Id="rId257" Type="http://schemas.openxmlformats.org/officeDocument/2006/relationships/tags" Target="../tags/tag257.xml"/><Relationship Id="rId422" Type="http://schemas.openxmlformats.org/officeDocument/2006/relationships/tags" Target="../tags/tag422.xml"/><Relationship Id="rId464" Type="http://schemas.openxmlformats.org/officeDocument/2006/relationships/tags" Target="../tags/tag464.xml"/><Relationship Id="rId299" Type="http://schemas.openxmlformats.org/officeDocument/2006/relationships/tags" Target="../tags/tag299.xml"/><Relationship Id="rId727" Type="http://schemas.openxmlformats.org/officeDocument/2006/relationships/tags" Target="../tags/tag727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66" Type="http://schemas.openxmlformats.org/officeDocument/2006/relationships/tags" Target="../tags/tag366.xml"/><Relationship Id="rId573" Type="http://schemas.openxmlformats.org/officeDocument/2006/relationships/tags" Target="../tags/tag573.xml"/><Relationship Id="rId780" Type="http://schemas.openxmlformats.org/officeDocument/2006/relationships/tags" Target="../tags/tag78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640" Type="http://schemas.openxmlformats.org/officeDocument/2006/relationships/tags" Target="../tags/tag640.xml"/><Relationship Id="rId738" Type="http://schemas.openxmlformats.org/officeDocument/2006/relationships/tags" Target="../tags/tag738.xml"/><Relationship Id="rId74" Type="http://schemas.openxmlformats.org/officeDocument/2006/relationships/tags" Target="../tags/tag74.xml"/><Relationship Id="rId377" Type="http://schemas.openxmlformats.org/officeDocument/2006/relationships/tags" Target="../tags/tag377.xml"/><Relationship Id="rId500" Type="http://schemas.openxmlformats.org/officeDocument/2006/relationships/tags" Target="../tags/tag500.xml"/><Relationship Id="rId584" Type="http://schemas.openxmlformats.org/officeDocument/2006/relationships/tags" Target="../tags/tag584.xml"/><Relationship Id="rId805" Type="http://schemas.openxmlformats.org/officeDocument/2006/relationships/tags" Target="../tags/tag805.xml"/><Relationship Id="rId5" Type="http://schemas.openxmlformats.org/officeDocument/2006/relationships/tags" Target="../tags/tag5.xml"/><Relationship Id="rId237" Type="http://schemas.openxmlformats.org/officeDocument/2006/relationships/tags" Target="../tags/tag237.xml"/><Relationship Id="rId791" Type="http://schemas.openxmlformats.org/officeDocument/2006/relationships/tags" Target="../tags/tag791.xml"/><Relationship Id="rId444" Type="http://schemas.openxmlformats.org/officeDocument/2006/relationships/tags" Target="../tags/tag444.xml"/><Relationship Id="rId651" Type="http://schemas.openxmlformats.org/officeDocument/2006/relationships/tags" Target="../tags/tag651.xml"/><Relationship Id="rId749" Type="http://schemas.openxmlformats.org/officeDocument/2006/relationships/tags" Target="../tags/tag74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88" Type="http://schemas.openxmlformats.org/officeDocument/2006/relationships/tags" Target="../tags/tag388.xml"/><Relationship Id="rId511" Type="http://schemas.openxmlformats.org/officeDocument/2006/relationships/tags" Target="../tags/tag511.xml"/><Relationship Id="rId609" Type="http://schemas.openxmlformats.org/officeDocument/2006/relationships/tags" Target="../tags/tag609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595" Type="http://schemas.openxmlformats.org/officeDocument/2006/relationships/tags" Target="../tags/tag595.xml"/><Relationship Id="rId816" Type="http://schemas.openxmlformats.org/officeDocument/2006/relationships/tags" Target="../tags/tag816.xml"/><Relationship Id="rId248" Type="http://schemas.openxmlformats.org/officeDocument/2006/relationships/tags" Target="../tags/tag248.xml"/><Relationship Id="rId455" Type="http://schemas.openxmlformats.org/officeDocument/2006/relationships/tags" Target="../tags/tag455.xml"/><Relationship Id="rId662" Type="http://schemas.openxmlformats.org/officeDocument/2006/relationships/tags" Target="../tags/tag662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522" Type="http://schemas.openxmlformats.org/officeDocument/2006/relationships/tags" Target="../tags/tag522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399" Type="http://schemas.openxmlformats.org/officeDocument/2006/relationships/tags" Target="../tags/tag399.xml"/><Relationship Id="rId827" Type="http://schemas.openxmlformats.org/officeDocument/2006/relationships/tags" Target="../tags/tag827.xml"/><Relationship Id="rId259" Type="http://schemas.openxmlformats.org/officeDocument/2006/relationships/tags" Target="../tags/tag259.xml"/><Relationship Id="rId466" Type="http://schemas.openxmlformats.org/officeDocument/2006/relationships/tags" Target="../tags/tag466.xml"/><Relationship Id="rId673" Type="http://schemas.openxmlformats.org/officeDocument/2006/relationships/tags" Target="../tags/tag673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326" Type="http://schemas.openxmlformats.org/officeDocument/2006/relationships/tags" Target="../tags/tag326.xml"/><Relationship Id="rId533" Type="http://schemas.openxmlformats.org/officeDocument/2006/relationships/tags" Target="../tags/tag533.xml"/><Relationship Id="rId740" Type="http://schemas.openxmlformats.org/officeDocument/2006/relationships/tags" Target="../tags/tag740.xml"/><Relationship Id="rId838" Type="http://schemas.openxmlformats.org/officeDocument/2006/relationships/tags" Target="../tags/tag838.xml"/><Relationship Id="rId172" Type="http://schemas.openxmlformats.org/officeDocument/2006/relationships/tags" Target="../tags/tag172.xml"/><Relationship Id="rId477" Type="http://schemas.openxmlformats.org/officeDocument/2006/relationships/tags" Target="../tags/tag477.xml"/><Relationship Id="rId600" Type="http://schemas.openxmlformats.org/officeDocument/2006/relationships/tags" Target="../tags/tag600.xml"/><Relationship Id="rId684" Type="http://schemas.openxmlformats.org/officeDocument/2006/relationships/tags" Target="../tags/tag684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544" Type="http://schemas.openxmlformats.org/officeDocument/2006/relationships/tags" Target="../tags/tag544.xml"/><Relationship Id="rId751" Type="http://schemas.openxmlformats.org/officeDocument/2006/relationships/tags" Target="../tags/tag751.xml"/><Relationship Id="rId183" Type="http://schemas.openxmlformats.org/officeDocument/2006/relationships/tags" Target="../tags/tag183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611" Type="http://schemas.openxmlformats.org/officeDocument/2006/relationships/tags" Target="../tags/tag611.xml"/><Relationship Id="rId250" Type="http://schemas.openxmlformats.org/officeDocument/2006/relationships/tags" Target="../tags/tag250.xml"/><Relationship Id="rId488" Type="http://schemas.openxmlformats.org/officeDocument/2006/relationships/tags" Target="../tags/tag488.xml"/><Relationship Id="rId695" Type="http://schemas.openxmlformats.org/officeDocument/2006/relationships/tags" Target="../tags/tag695.xml"/><Relationship Id="rId709" Type="http://schemas.openxmlformats.org/officeDocument/2006/relationships/tags" Target="../tags/tag709.xml"/><Relationship Id="rId45" Type="http://schemas.openxmlformats.org/officeDocument/2006/relationships/tags" Target="../tags/tag45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555" Type="http://schemas.openxmlformats.org/officeDocument/2006/relationships/tags" Target="../tags/tag555.xml"/><Relationship Id="rId762" Type="http://schemas.openxmlformats.org/officeDocument/2006/relationships/tags" Target="../tags/tag76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622" Type="http://schemas.openxmlformats.org/officeDocument/2006/relationships/tags" Target="../tags/tag622.xml"/><Relationship Id="rId261" Type="http://schemas.openxmlformats.org/officeDocument/2006/relationships/tags" Target="../tags/tag261.xml"/><Relationship Id="rId499" Type="http://schemas.openxmlformats.org/officeDocument/2006/relationships/tags" Target="../tags/tag499.xml"/><Relationship Id="rId56" Type="http://schemas.openxmlformats.org/officeDocument/2006/relationships/tags" Target="../tags/tag56.xml"/><Relationship Id="rId359" Type="http://schemas.openxmlformats.org/officeDocument/2006/relationships/tags" Target="../tags/tag359.xml"/><Relationship Id="rId566" Type="http://schemas.openxmlformats.org/officeDocument/2006/relationships/tags" Target="../tags/tag566.xml"/><Relationship Id="rId773" Type="http://schemas.openxmlformats.org/officeDocument/2006/relationships/tags" Target="../tags/tag773.xml"/><Relationship Id="rId121" Type="http://schemas.openxmlformats.org/officeDocument/2006/relationships/tags" Target="../tags/tag121.xml"/><Relationship Id="rId219" Type="http://schemas.openxmlformats.org/officeDocument/2006/relationships/tags" Target="../tags/tag219.xml"/><Relationship Id="rId426" Type="http://schemas.openxmlformats.org/officeDocument/2006/relationships/tags" Target="../tags/tag426.xml"/><Relationship Id="rId633" Type="http://schemas.openxmlformats.org/officeDocument/2006/relationships/tags" Target="../tags/tag633.xml"/><Relationship Id="rId840" Type="http://schemas.openxmlformats.org/officeDocument/2006/relationships/slideLayout" Target="../slideLayouts/slideLayout7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577" Type="http://schemas.openxmlformats.org/officeDocument/2006/relationships/tags" Target="../tags/tag577.xml"/><Relationship Id="rId700" Type="http://schemas.openxmlformats.org/officeDocument/2006/relationships/tags" Target="../tags/tag700.xml"/><Relationship Id="rId132" Type="http://schemas.openxmlformats.org/officeDocument/2006/relationships/tags" Target="../tags/tag132.xml"/><Relationship Id="rId784" Type="http://schemas.openxmlformats.org/officeDocument/2006/relationships/tags" Target="../tags/tag784.xml"/><Relationship Id="rId437" Type="http://schemas.openxmlformats.org/officeDocument/2006/relationships/tags" Target="../tags/tag437.xml"/><Relationship Id="rId644" Type="http://schemas.openxmlformats.org/officeDocument/2006/relationships/tags" Target="../tags/tag644.xml"/><Relationship Id="rId283" Type="http://schemas.openxmlformats.org/officeDocument/2006/relationships/tags" Target="../tags/tag283.xml"/><Relationship Id="rId490" Type="http://schemas.openxmlformats.org/officeDocument/2006/relationships/tags" Target="../tags/tag490.xml"/><Relationship Id="rId504" Type="http://schemas.openxmlformats.org/officeDocument/2006/relationships/tags" Target="../tags/tag504.xml"/><Relationship Id="rId711" Type="http://schemas.openxmlformats.org/officeDocument/2006/relationships/tags" Target="../tags/tag711.xml"/><Relationship Id="rId78" Type="http://schemas.openxmlformats.org/officeDocument/2006/relationships/tags" Target="../tags/tag78.xml"/><Relationship Id="rId143" Type="http://schemas.openxmlformats.org/officeDocument/2006/relationships/tags" Target="../tags/tag143.xml"/><Relationship Id="rId350" Type="http://schemas.openxmlformats.org/officeDocument/2006/relationships/tags" Target="../tags/tag350.xml"/><Relationship Id="rId588" Type="http://schemas.openxmlformats.org/officeDocument/2006/relationships/tags" Target="../tags/tag588.xml"/><Relationship Id="rId795" Type="http://schemas.openxmlformats.org/officeDocument/2006/relationships/tags" Target="../tags/tag795.xml"/><Relationship Id="rId809" Type="http://schemas.openxmlformats.org/officeDocument/2006/relationships/tags" Target="../tags/tag809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448" Type="http://schemas.openxmlformats.org/officeDocument/2006/relationships/tags" Target="../tags/tag448.xml"/><Relationship Id="rId655" Type="http://schemas.openxmlformats.org/officeDocument/2006/relationships/tags" Target="../tags/tag655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515" Type="http://schemas.openxmlformats.org/officeDocument/2006/relationships/tags" Target="../tags/tag515.xml"/><Relationship Id="rId722" Type="http://schemas.openxmlformats.org/officeDocument/2006/relationships/tags" Target="../tags/tag722.xml"/><Relationship Id="rId89" Type="http://schemas.openxmlformats.org/officeDocument/2006/relationships/tags" Target="../tags/tag89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599" Type="http://schemas.openxmlformats.org/officeDocument/2006/relationships/tags" Target="../tags/tag599.xml"/><Relationship Id="rId459" Type="http://schemas.openxmlformats.org/officeDocument/2006/relationships/tags" Target="../tags/tag459.xml"/><Relationship Id="rId666" Type="http://schemas.openxmlformats.org/officeDocument/2006/relationships/tags" Target="../tags/tag666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319" Type="http://schemas.openxmlformats.org/officeDocument/2006/relationships/tags" Target="../tags/tag319.xml"/><Relationship Id="rId526" Type="http://schemas.openxmlformats.org/officeDocument/2006/relationships/tags" Target="../tags/tag526.xml"/><Relationship Id="rId733" Type="http://schemas.openxmlformats.org/officeDocument/2006/relationships/tags" Target="../tags/tag733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677" Type="http://schemas.openxmlformats.org/officeDocument/2006/relationships/tags" Target="../tags/tag677.xml"/><Relationship Id="rId800" Type="http://schemas.openxmlformats.org/officeDocument/2006/relationships/tags" Target="../tags/tag800.xml"/><Relationship Id="rId232" Type="http://schemas.openxmlformats.org/officeDocument/2006/relationships/tags" Target="../tags/tag232.xml"/><Relationship Id="rId27" Type="http://schemas.openxmlformats.org/officeDocument/2006/relationships/tags" Target="../tags/tag27.xml"/><Relationship Id="rId537" Type="http://schemas.openxmlformats.org/officeDocument/2006/relationships/tags" Target="../tags/tag537.xml"/><Relationship Id="rId744" Type="http://schemas.openxmlformats.org/officeDocument/2006/relationships/tags" Target="../tags/tag74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83" Type="http://schemas.openxmlformats.org/officeDocument/2006/relationships/tags" Target="../tags/tag383.xml"/><Relationship Id="rId590" Type="http://schemas.openxmlformats.org/officeDocument/2006/relationships/tags" Target="../tags/tag590.xml"/><Relationship Id="rId604" Type="http://schemas.openxmlformats.org/officeDocument/2006/relationships/tags" Target="../tags/tag604.xml"/><Relationship Id="rId811" Type="http://schemas.openxmlformats.org/officeDocument/2006/relationships/tags" Target="../tags/tag811.xml"/><Relationship Id="rId243" Type="http://schemas.openxmlformats.org/officeDocument/2006/relationships/tags" Target="../tags/tag243.xml"/><Relationship Id="rId450" Type="http://schemas.openxmlformats.org/officeDocument/2006/relationships/tags" Target="../tags/tag450.xml"/><Relationship Id="rId688" Type="http://schemas.openxmlformats.org/officeDocument/2006/relationships/tags" Target="../tags/tag688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548" Type="http://schemas.openxmlformats.org/officeDocument/2006/relationships/tags" Target="../tags/tag548.xml"/><Relationship Id="rId755" Type="http://schemas.openxmlformats.org/officeDocument/2006/relationships/tags" Target="../tags/tag755.xml"/><Relationship Id="rId91" Type="http://schemas.openxmlformats.org/officeDocument/2006/relationships/tags" Target="../tags/tag91.xml"/><Relationship Id="rId187" Type="http://schemas.openxmlformats.org/officeDocument/2006/relationships/tags" Target="../tags/tag187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615" Type="http://schemas.openxmlformats.org/officeDocument/2006/relationships/tags" Target="../tags/tag615.xml"/><Relationship Id="rId822" Type="http://schemas.openxmlformats.org/officeDocument/2006/relationships/tags" Target="../tags/tag822.xml"/><Relationship Id="rId254" Type="http://schemas.openxmlformats.org/officeDocument/2006/relationships/tags" Target="../tags/tag254.xml"/><Relationship Id="rId699" Type="http://schemas.openxmlformats.org/officeDocument/2006/relationships/tags" Target="../tags/tag699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461" Type="http://schemas.openxmlformats.org/officeDocument/2006/relationships/tags" Target="../tags/tag461.xml"/><Relationship Id="rId559" Type="http://schemas.openxmlformats.org/officeDocument/2006/relationships/tags" Target="../tags/tag559.xml"/><Relationship Id="rId766" Type="http://schemas.openxmlformats.org/officeDocument/2006/relationships/tags" Target="../tags/tag76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419" Type="http://schemas.openxmlformats.org/officeDocument/2006/relationships/tags" Target="../tags/tag419.xml"/><Relationship Id="rId626" Type="http://schemas.openxmlformats.org/officeDocument/2006/relationships/tags" Target="../tags/tag626.xml"/><Relationship Id="rId833" Type="http://schemas.openxmlformats.org/officeDocument/2006/relationships/tags" Target="../tags/tag833.xml"/><Relationship Id="rId265" Type="http://schemas.openxmlformats.org/officeDocument/2006/relationships/tags" Target="../tags/tag265.xml"/><Relationship Id="rId472" Type="http://schemas.openxmlformats.org/officeDocument/2006/relationships/tags" Target="../tags/tag472.xml"/><Relationship Id="rId125" Type="http://schemas.openxmlformats.org/officeDocument/2006/relationships/tags" Target="../tags/tag125.xml"/><Relationship Id="rId332" Type="http://schemas.openxmlformats.org/officeDocument/2006/relationships/tags" Target="../tags/tag332.xml"/><Relationship Id="rId777" Type="http://schemas.openxmlformats.org/officeDocument/2006/relationships/tags" Target="../tags/tag777.xml"/><Relationship Id="rId637" Type="http://schemas.openxmlformats.org/officeDocument/2006/relationships/tags" Target="../tags/tag637.xml"/><Relationship Id="rId276" Type="http://schemas.openxmlformats.org/officeDocument/2006/relationships/tags" Target="../tags/tag276.xml"/><Relationship Id="rId483" Type="http://schemas.openxmlformats.org/officeDocument/2006/relationships/tags" Target="../tags/tag483.xml"/><Relationship Id="rId690" Type="http://schemas.openxmlformats.org/officeDocument/2006/relationships/tags" Target="../tags/tag690.xml"/><Relationship Id="rId704" Type="http://schemas.openxmlformats.org/officeDocument/2006/relationships/tags" Target="../tags/tag704.xml"/><Relationship Id="rId40" Type="http://schemas.openxmlformats.org/officeDocument/2006/relationships/tags" Target="../tags/tag40.xml"/><Relationship Id="rId136" Type="http://schemas.openxmlformats.org/officeDocument/2006/relationships/tags" Target="../tags/tag136.xml"/><Relationship Id="rId343" Type="http://schemas.openxmlformats.org/officeDocument/2006/relationships/tags" Target="../tags/tag343.xml"/><Relationship Id="rId550" Type="http://schemas.openxmlformats.org/officeDocument/2006/relationships/tags" Target="../tags/tag550.xml"/><Relationship Id="rId788" Type="http://schemas.openxmlformats.org/officeDocument/2006/relationships/tags" Target="../tags/tag788.xml"/><Relationship Id="rId203" Type="http://schemas.openxmlformats.org/officeDocument/2006/relationships/tags" Target="../tags/tag203.xml"/><Relationship Id="rId648" Type="http://schemas.openxmlformats.org/officeDocument/2006/relationships/tags" Target="../tags/tag648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94" Type="http://schemas.openxmlformats.org/officeDocument/2006/relationships/tags" Target="../tags/tag494.xml"/><Relationship Id="rId508" Type="http://schemas.openxmlformats.org/officeDocument/2006/relationships/tags" Target="../tags/tag508.xml"/><Relationship Id="rId715" Type="http://schemas.openxmlformats.org/officeDocument/2006/relationships/tags" Target="../tags/tag715.xml"/><Relationship Id="rId147" Type="http://schemas.openxmlformats.org/officeDocument/2006/relationships/tags" Target="../tags/tag147.xml"/><Relationship Id="rId354" Type="http://schemas.openxmlformats.org/officeDocument/2006/relationships/tags" Target="../tags/tag354.xml"/><Relationship Id="rId799" Type="http://schemas.openxmlformats.org/officeDocument/2006/relationships/tags" Target="../tags/tag799.xml"/><Relationship Id="rId51" Type="http://schemas.openxmlformats.org/officeDocument/2006/relationships/tags" Target="../tags/tag51.xml"/><Relationship Id="rId561" Type="http://schemas.openxmlformats.org/officeDocument/2006/relationships/tags" Target="../tags/tag561.xml"/><Relationship Id="rId659" Type="http://schemas.openxmlformats.org/officeDocument/2006/relationships/tags" Target="../tags/tag659.xml"/><Relationship Id="rId214" Type="http://schemas.openxmlformats.org/officeDocument/2006/relationships/tags" Target="../tags/tag214.xml"/><Relationship Id="rId298" Type="http://schemas.openxmlformats.org/officeDocument/2006/relationships/tags" Target="../tags/tag298.xml"/><Relationship Id="rId421" Type="http://schemas.openxmlformats.org/officeDocument/2006/relationships/tags" Target="../tags/tag421.xml"/><Relationship Id="rId519" Type="http://schemas.openxmlformats.org/officeDocument/2006/relationships/tags" Target="../tags/tag519.xml"/><Relationship Id="rId158" Type="http://schemas.openxmlformats.org/officeDocument/2006/relationships/tags" Target="../tags/tag158.xml"/><Relationship Id="rId726" Type="http://schemas.openxmlformats.org/officeDocument/2006/relationships/tags" Target="../tags/tag726.xml"/><Relationship Id="rId62" Type="http://schemas.openxmlformats.org/officeDocument/2006/relationships/tags" Target="../tags/tag62.xml"/><Relationship Id="rId365" Type="http://schemas.openxmlformats.org/officeDocument/2006/relationships/tags" Target="../tags/tag365.xml"/><Relationship Id="rId572" Type="http://schemas.openxmlformats.org/officeDocument/2006/relationships/tags" Target="../tags/tag572.xml"/><Relationship Id="rId225" Type="http://schemas.openxmlformats.org/officeDocument/2006/relationships/tags" Target="../tags/tag225.xml"/><Relationship Id="rId432" Type="http://schemas.openxmlformats.org/officeDocument/2006/relationships/tags" Target="../tags/tag432.xml"/><Relationship Id="rId737" Type="http://schemas.openxmlformats.org/officeDocument/2006/relationships/tags" Target="../tags/tag737.xml"/><Relationship Id="rId73" Type="http://schemas.openxmlformats.org/officeDocument/2006/relationships/tags" Target="../tags/tag73.xml"/><Relationship Id="rId169" Type="http://schemas.openxmlformats.org/officeDocument/2006/relationships/tags" Target="../tags/tag169.xml"/><Relationship Id="rId376" Type="http://schemas.openxmlformats.org/officeDocument/2006/relationships/tags" Target="../tags/tag376.xml"/><Relationship Id="rId583" Type="http://schemas.openxmlformats.org/officeDocument/2006/relationships/tags" Target="../tags/tag583.xml"/><Relationship Id="rId790" Type="http://schemas.openxmlformats.org/officeDocument/2006/relationships/tags" Target="../tags/tag790.xml"/><Relationship Id="rId804" Type="http://schemas.openxmlformats.org/officeDocument/2006/relationships/tags" Target="../tags/tag804.xml"/><Relationship Id="rId4" Type="http://schemas.openxmlformats.org/officeDocument/2006/relationships/tags" Target="../tags/tag4.xml"/><Relationship Id="rId236" Type="http://schemas.openxmlformats.org/officeDocument/2006/relationships/tags" Target="../tags/tag236.xml"/><Relationship Id="rId443" Type="http://schemas.openxmlformats.org/officeDocument/2006/relationships/tags" Target="../tags/tag443.xml"/><Relationship Id="rId650" Type="http://schemas.openxmlformats.org/officeDocument/2006/relationships/tags" Target="../tags/tag650.xml"/><Relationship Id="rId303" Type="http://schemas.openxmlformats.org/officeDocument/2006/relationships/tags" Target="../tags/tag303.xml"/><Relationship Id="rId748" Type="http://schemas.openxmlformats.org/officeDocument/2006/relationships/tags" Target="../tags/tag748.xml"/><Relationship Id="rId84" Type="http://schemas.openxmlformats.org/officeDocument/2006/relationships/tags" Target="../tags/tag84.xml"/><Relationship Id="rId387" Type="http://schemas.openxmlformats.org/officeDocument/2006/relationships/tags" Target="../tags/tag387.xml"/><Relationship Id="rId510" Type="http://schemas.openxmlformats.org/officeDocument/2006/relationships/tags" Target="../tags/tag510.xml"/><Relationship Id="rId594" Type="http://schemas.openxmlformats.org/officeDocument/2006/relationships/tags" Target="../tags/tag594.xml"/><Relationship Id="rId608" Type="http://schemas.openxmlformats.org/officeDocument/2006/relationships/tags" Target="../tags/tag608.xml"/><Relationship Id="rId815" Type="http://schemas.openxmlformats.org/officeDocument/2006/relationships/tags" Target="../tags/tag815.xml"/><Relationship Id="rId247" Type="http://schemas.openxmlformats.org/officeDocument/2006/relationships/tags" Target="../tags/tag247.xml"/><Relationship Id="rId107" Type="http://schemas.openxmlformats.org/officeDocument/2006/relationships/tags" Target="../tags/tag107.xml"/><Relationship Id="rId454" Type="http://schemas.openxmlformats.org/officeDocument/2006/relationships/tags" Target="../tags/tag454.xml"/><Relationship Id="rId661" Type="http://schemas.openxmlformats.org/officeDocument/2006/relationships/tags" Target="../tags/tag661.xml"/><Relationship Id="rId759" Type="http://schemas.openxmlformats.org/officeDocument/2006/relationships/tags" Target="../tags/tag759.xml"/><Relationship Id="rId11" Type="http://schemas.openxmlformats.org/officeDocument/2006/relationships/tags" Target="../tags/tag11.xml"/><Relationship Id="rId314" Type="http://schemas.openxmlformats.org/officeDocument/2006/relationships/tags" Target="../tags/tag314.xml"/><Relationship Id="rId398" Type="http://schemas.openxmlformats.org/officeDocument/2006/relationships/tags" Target="../tags/tag398.xml"/><Relationship Id="rId521" Type="http://schemas.openxmlformats.org/officeDocument/2006/relationships/tags" Target="../tags/tag521.xml"/><Relationship Id="rId619" Type="http://schemas.openxmlformats.org/officeDocument/2006/relationships/tags" Target="../tags/tag619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826" Type="http://schemas.openxmlformats.org/officeDocument/2006/relationships/tags" Target="../tags/tag826.xml"/><Relationship Id="rId258" Type="http://schemas.openxmlformats.org/officeDocument/2006/relationships/tags" Target="../tags/tag258.xml"/><Relationship Id="rId465" Type="http://schemas.openxmlformats.org/officeDocument/2006/relationships/tags" Target="../tags/tag465.xml"/><Relationship Id="rId672" Type="http://schemas.openxmlformats.org/officeDocument/2006/relationships/tags" Target="../tags/tag672.xml"/><Relationship Id="rId22" Type="http://schemas.openxmlformats.org/officeDocument/2006/relationships/tags" Target="../tags/tag22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532" Type="http://schemas.openxmlformats.org/officeDocument/2006/relationships/tags" Target="../tags/tag532.xml"/><Relationship Id="rId171" Type="http://schemas.openxmlformats.org/officeDocument/2006/relationships/tags" Target="../tags/tag171.xml"/><Relationship Id="rId837" Type="http://schemas.openxmlformats.org/officeDocument/2006/relationships/tags" Target="../tags/tag837.xml"/><Relationship Id="rId269" Type="http://schemas.openxmlformats.org/officeDocument/2006/relationships/tags" Target="../tags/tag269.xml"/><Relationship Id="rId476" Type="http://schemas.openxmlformats.org/officeDocument/2006/relationships/tags" Target="../tags/tag476.xml"/><Relationship Id="rId683" Type="http://schemas.openxmlformats.org/officeDocument/2006/relationships/tags" Target="../tags/tag683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336" Type="http://schemas.openxmlformats.org/officeDocument/2006/relationships/tags" Target="../tags/tag336.xml"/><Relationship Id="rId543" Type="http://schemas.openxmlformats.org/officeDocument/2006/relationships/tags" Target="../tags/tag543.xml"/><Relationship Id="rId182" Type="http://schemas.openxmlformats.org/officeDocument/2006/relationships/tags" Target="../tags/tag182.xml"/><Relationship Id="rId403" Type="http://schemas.openxmlformats.org/officeDocument/2006/relationships/tags" Target="../tags/tag403.xml"/><Relationship Id="rId750" Type="http://schemas.openxmlformats.org/officeDocument/2006/relationships/tags" Target="../tags/tag750.xml"/><Relationship Id="rId487" Type="http://schemas.openxmlformats.org/officeDocument/2006/relationships/tags" Target="../tags/tag487.xml"/><Relationship Id="rId610" Type="http://schemas.openxmlformats.org/officeDocument/2006/relationships/tags" Target="../tags/tag610.xml"/><Relationship Id="rId694" Type="http://schemas.openxmlformats.org/officeDocument/2006/relationships/tags" Target="../tags/tag694.xml"/><Relationship Id="rId708" Type="http://schemas.openxmlformats.org/officeDocument/2006/relationships/tags" Target="../tags/tag708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554" Type="http://schemas.openxmlformats.org/officeDocument/2006/relationships/tags" Target="../tags/tag554.xml"/><Relationship Id="rId761" Type="http://schemas.openxmlformats.org/officeDocument/2006/relationships/tags" Target="../tags/tag761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414" Type="http://schemas.openxmlformats.org/officeDocument/2006/relationships/tags" Target="../tags/tag414.xml"/><Relationship Id="rId498" Type="http://schemas.openxmlformats.org/officeDocument/2006/relationships/tags" Target="../tags/tag498.xml"/><Relationship Id="rId621" Type="http://schemas.openxmlformats.org/officeDocument/2006/relationships/tags" Target="../tags/tag621.xml"/><Relationship Id="rId260" Type="http://schemas.openxmlformats.org/officeDocument/2006/relationships/tags" Target="../tags/tag260.xml"/><Relationship Id="rId719" Type="http://schemas.openxmlformats.org/officeDocument/2006/relationships/tags" Target="../tags/tag719.xml"/><Relationship Id="rId55" Type="http://schemas.openxmlformats.org/officeDocument/2006/relationships/tags" Target="../tags/tag55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565" Type="http://schemas.openxmlformats.org/officeDocument/2006/relationships/tags" Target="../tags/tag565.xml"/><Relationship Id="rId772" Type="http://schemas.openxmlformats.org/officeDocument/2006/relationships/tags" Target="../tags/tag77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23" y="1413794"/>
            <a:ext cx="10780808" cy="5230549"/>
          </a:xfrm>
        </p:spPr>
        <p:txBody>
          <a:bodyPr>
            <a:normAutofit/>
          </a:bodyPr>
          <a:lstStyle/>
          <a:p>
            <a:pPr marL="660400" indent="-571500"/>
            <a:r>
              <a:rPr lang="en-GB" sz="3200" dirty="0">
                <a:solidFill>
                  <a:schemeClr val="tx1"/>
                </a:solidFill>
              </a:rPr>
              <a:t>Material Properties</a:t>
            </a:r>
          </a:p>
          <a:p>
            <a:pPr marL="660400" indent="-571500"/>
            <a:r>
              <a:rPr lang="en-GB" sz="3200" dirty="0"/>
              <a:t>Magnetisation and Hysteresis</a:t>
            </a:r>
          </a:p>
          <a:p>
            <a:pPr marL="660400" indent="-571500"/>
            <a:r>
              <a:rPr lang="en-GB" sz="3200" i="0" dirty="0">
                <a:solidFill>
                  <a:schemeClr val="tx1"/>
                </a:solidFill>
              </a:rPr>
              <a:t>Maxwells Equation</a:t>
            </a:r>
          </a:p>
          <a:p>
            <a:pPr marL="660400" indent="-571500"/>
            <a:r>
              <a:rPr lang="en-GB" sz="3200" i="0" dirty="0">
                <a:solidFill>
                  <a:schemeClr val="tx1"/>
                </a:solidFill>
              </a:rPr>
              <a:t>Inductance and Mutual inductance</a:t>
            </a:r>
          </a:p>
          <a:p>
            <a:pPr marL="660400" indent="-571500"/>
            <a:endParaRPr lang="en-GB" sz="4100" b="1" dirty="0">
              <a:solidFill>
                <a:schemeClr val="tx1"/>
              </a:solidFill>
            </a:endParaRPr>
          </a:p>
          <a:p>
            <a:pPr marL="660400" indent="-571500"/>
            <a:endParaRPr lang="en-GB" sz="2600" dirty="0"/>
          </a:p>
          <a:p>
            <a:pPr marL="660400" indent="-571500"/>
            <a:endParaRPr lang="en-GB" sz="3200" dirty="0"/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- 4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2BC9D6-BCC3-DEFE-AFF6-7E3975DA93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11621-DE81-4E7E-325F-E8A7A4A55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0889" y="0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4BC98-1728-A226-6D93-BE92A894F0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4423" y="1413794"/>
            <a:ext cx="10780808" cy="5230549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US" sz="3200" dirty="0"/>
              <a:t>As the end of the lecture students will be able to</a:t>
            </a:r>
            <a:endParaRPr lang="en-US" sz="3200" dirty="0">
              <a:solidFill>
                <a:schemeClr val="tx1"/>
              </a:solidFill>
            </a:endParaRPr>
          </a:p>
          <a:p>
            <a:pPr marL="660400" indent="-571500"/>
            <a:r>
              <a:rPr lang="en-US" sz="3200" dirty="0">
                <a:solidFill>
                  <a:schemeClr val="tx1"/>
                </a:solidFill>
              </a:rPr>
              <a:t>Understand the basic electromagnetic properties of materials and explain </a:t>
            </a:r>
            <a:r>
              <a:rPr lang="en-US" sz="3200" dirty="0" err="1">
                <a:solidFill>
                  <a:schemeClr val="tx1"/>
                </a:solidFill>
              </a:rPr>
              <a:t>magnetisation</a:t>
            </a:r>
            <a:r>
              <a:rPr lang="en-US" sz="3200" dirty="0">
                <a:solidFill>
                  <a:schemeClr val="tx1"/>
                </a:solidFill>
              </a:rPr>
              <a:t> and hysteresis.</a:t>
            </a:r>
          </a:p>
          <a:p>
            <a:pPr marL="660400" indent="-571500"/>
            <a:r>
              <a:rPr lang="en-US" sz="3200" dirty="0">
                <a:solidFill>
                  <a:schemeClr val="tx1"/>
                </a:solidFill>
              </a:rPr>
              <a:t>Use Maxwell’s equations and induction laws to explain EM </a:t>
            </a:r>
            <a:r>
              <a:rPr lang="en-US" sz="3200" dirty="0" err="1">
                <a:solidFill>
                  <a:schemeClr val="tx1"/>
                </a:solidFill>
              </a:rPr>
              <a:t>behaviour</a:t>
            </a:r>
            <a:r>
              <a:rPr lang="en-US" sz="3200" dirty="0">
                <a:solidFill>
                  <a:schemeClr val="tx1"/>
                </a:solidFill>
              </a:rPr>
              <a:t> and calculate inductance and mutual </a:t>
            </a:r>
            <a:r>
              <a:rPr lang="en-US" sz="3200" dirty="0" err="1">
                <a:solidFill>
                  <a:schemeClr val="tx1"/>
                </a:solidFill>
              </a:rPr>
              <a:t>inductanc</a:t>
            </a:r>
            <a:endParaRPr lang="en-GB" sz="4100" b="1" dirty="0">
              <a:solidFill>
                <a:schemeClr val="tx1"/>
              </a:solidFill>
            </a:endParaRPr>
          </a:p>
          <a:p>
            <a:pPr marL="660400" indent="-571500"/>
            <a:endParaRPr lang="en-GB" sz="2600" dirty="0"/>
          </a:p>
          <a:p>
            <a:pPr marL="660400" indent="-571500"/>
            <a:endParaRPr lang="en-GB" sz="3200" dirty="0"/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61917B-C946-E2DE-1724-4A3C13007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BAECF2-9B86-204C-796D-AFAC46C59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- 4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9640056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9E38C3-1B39-2BC7-4973-B84AF13802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519F4-413B-BBAB-0F8C-C1E22971E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Material Properties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4E1E27A-FD9E-8D7F-2DE8-4488758A67E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94932" y="1407776"/>
                <a:ext cx="10897908" cy="4221500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00000"/>
                  </a:lnSpc>
                  <a:buNone/>
                </a:pPr>
                <a:r>
                  <a:rPr lang="en-GB" dirty="0"/>
                  <a:t>The behaviour of an </a:t>
                </a:r>
                <a:r>
                  <a:rPr lang="en-GB" b="1" dirty="0"/>
                  <a:t>electromagnetic waves (EMW)</a:t>
                </a:r>
                <a:r>
                  <a:rPr lang="en-GB" dirty="0"/>
                  <a:t> in different materials depends on three fundamental material properties:</a:t>
                </a:r>
              </a:p>
              <a:p>
                <a:pPr>
                  <a:lnSpc>
                    <a:spcPct val="100000"/>
                  </a:lnSpc>
                  <a:buFont typeface="+mj-lt"/>
                  <a:buAutoNum type="arabicPeriod"/>
                </a:pPr>
                <a:r>
                  <a:rPr lang="en-GB" b="1" dirty="0"/>
                  <a:t>Permittivity (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𝜺</m:t>
                    </m:r>
                  </m:oMath>
                </a14:m>
                <a:r>
                  <a:rPr lang="en-GB" b="1" dirty="0"/>
                  <a:t>)</a:t>
                </a:r>
                <a:r>
                  <a:rPr lang="en-GB" dirty="0"/>
                  <a:t> – How a material interacts with the </a:t>
                </a:r>
                <a:r>
                  <a:rPr lang="en-GB" b="1" dirty="0"/>
                  <a:t>electric field</a:t>
                </a:r>
                <a:r>
                  <a:rPr lang="en-GB" dirty="0"/>
                  <a:t>.</a:t>
                </a:r>
              </a:p>
              <a:p>
                <a:pPr>
                  <a:lnSpc>
                    <a:spcPct val="100000"/>
                  </a:lnSpc>
                  <a:buFont typeface="+mj-lt"/>
                  <a:buAutoNum type="arabicPeriod"/>
                </a:pPr>
                <a:r>
                  <a:rPr lang="en-GB" b="1" dirty="0"/>
                  <a:t>Permeability (μ)</a:t>
                </a:r>
                <a:r>
                  <a:rPr lang="en-GB" dirty="0"/>
                  <a:t> – How a material responds to the </a:t>
                </a:r>
                <a:r>
                  <a:rPr lang="en-GB" b="1" dirty="0"/>
                  <a:t>magnetic field</a:t>
                </a:r>
                <a:r>
                  <a:rPr lang="en-GB" dirty="0"/>
                  <a:t>.</a:t>
                </a:r>
              </a:p>
              <a:p>
                <a:pPr>
                  <a:lnSpc>
                    <a:spcPct val="100000"/>
                  </a:lnSpc>
                  <a:buFont typeface="+mj-lt"/>
                  <a:buAutoNum type="arabicPeriod"/>
                </a:pPr>
                <a:r>
                  <a:rPr lang="en-GB" b="1" dirty="0"/>
                  <a:t>Conductivity (σ)</a:t>
                </a:r>
                <a:r>
                  <a:rPr lang="en-GB" dirty="0"/>
                  <a:t> – How well a material conducts </a:t>
                </a:r>
                <a:r>
                  <a:rPr lang="en-GB" b="1" dirty="0"/>
                  <a:t>electric current</a:t>
                </a:r>
                <a:r>
                  <a:rPr lang="en-GB" dirty="0"/>
                  <a:t>.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:r>
                  <a:rPr lang="en-GB" dirty="0"/>
                  <a:t>These properties </a:t>
                </a:r>
                <a:r>
                  <a:rPr lang="en-GB" b="1" dirty="0"/>
                  <a:t>affect the speed, reflection, absorption, and transmission of EM waves</a:t>
                </a:r>
                <a:r>
                  <a:rPr lang="en-GB" dirty="0"/>
                  <a:t>.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4E1E27A-FD9E-8D7F-2DE8-4488758A67E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4932" y="1407776"/>
                <a:ext cx="10897908" cy="4221500"/>
              </a:xfrm>
              <a:blipFill>
                <a:blip r:embed="rId3"/>
                <a:stretch>
                  <a:fillRect l="-1174" t="-1445" r="-4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A36FA1-B303-35B9-3250-B081745FC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D3EFB9B-B227-40B4-CE73-2189BC5E7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224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AC67DB-841D-3E4A-2ABA-DF263521E5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BDDB4-28ED-46AF-5C23-7131D6A8D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Material Properties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1B64DCA-91C3-61F8-AD7E-1C4AA57EA49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82297" y="1005976"/>
                <a:ext cx="11823450" cy="5356583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1" dirty="0"/>
                  <a:t>Permittivity (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𝜺</m:t>
                    </m:r>
                  </m:oMath>
                </a14:m>
                <a:r>
                  <a:rPr lang="en-GB" b="1" dirty="0"/>
                  <a:t>)</a:t>
                </a:r>
                <a:r>
                  <a:rPr lang="en-GB" dirty="0"/>
                  <a:t> </a:t>
                </a:r>
              </a:p>
              <a:p>
                <a:r>
                  <a:rPr lang="en-US" dirty="0"/>
                  <a:t>How easily a </a:t>
                </a:r>
                <a:r>
                  <a:rPr lang="en-US" b="1" dirty="0"/>
                  <a:t>material allows an electric field to form inside </a:t>
                </a:r>
                <a:r>
                  <a:rPr lang="en-US" dirty="0"/>
                  <a:t>it and </a:t>
                </a:r>
                <a:r>
                  <a:rPr lang="en-GB" dirty="0"/>
                  <a:t>how much </a:t>
                </a:r>
                <a:r>
                  <a:rPr lang="en-GB" b="1" dirty="0"/>
                  <a:t>electric energy</a:t>
                </a:r>
                <a:r>
                  <a:rPr lang="en-GB" dirty="0"/>
                  <a:t> it can </a:t>
                </a:r>
                <a:r>
                  <a:rPr lang="en-GB" b="1" dirty="0"/>
                  <a:t>store</a:t>
                </a:r>
                <a:r>
                  <a:rPr lang="en-GB" dirty="0"/>
                  <a:t>.</a:t>
                </a:r>
              </a:p>
              <a:p>
                <a:r>
                  <a:rPr lang="en-GB" b="1" dirty="0"/>
                  <a:t>Higher permittivity,</a:t>
                </a:r>
                <a:r>
                  <a:rPr lang="en-US" dirty="0"/>
                  <a:t> the material </a:t>
                </a:r>
                <a:r>
                  <a:rPr lang="en-US" b="1" dirty="0"/>
                  <a:t>stores more electric field energy</a:t>
                </a:r>
                <a:r>
                  <a:rPr lang="en-US" dirty="0"/>
                  <a:t> and </a:t>
                </a:r>
                <a:r>
                  <a:rPr lang="en-US" b="1" dirty="0"/>
                  <a:t>increases capacitance </a:t>
                </a:r>
                <a:r>
                  <a:rPr lang="en-US" dirty="0"/>
                  <a:t>also</a:t>
                </a:r>
                <a:r>
                  <a:rPr lang="en-US" b="1" dirty="0"/>
                  <a:t> s</a:t>
                </a:r>
                <a:r>
                  <a:rPr lang="en-GB" b="1" dirty="0"/>
                  <a:t>lows down EM waves</a:t>
                </a:r>
                <a:r>
                  <a:rPr lang="en-GB" dirty="0"/>
                  <a:t> 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𝐷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𝜀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𝐸</m:t>
                    </m:r>
                  </m:oMath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dirty="0"/>
                  <a:t>where:</a:t>
                </a:r>
              </a:p>
              <a:p>
                <a:pPr marL="742950" lvl="1" indent="-285750">
                  <a:buFont typeface="Arial" panose="020B0604020202020204" pitchFamily="34" charset="0"/>
                  <a:buChar char="•"/>
                </a:pPr>
                <a:r>
                  <a:rPr lang="en-GB" dirty="0"/>
                  <a:t>D = Electric Flux density(C/m²)</a:t>
                </a:r>
              </a:p>
              <a:p>
                <a:pPr marL="742950" lvl="1" indent="-285750">
                  <a:buFont typeface="Arial" panose="020B0604020202020204" pitchFamily="34" charset="0"/>
                  <a:buChar char="•"/>
                </a:pPr>
                <a:r>
                  <a:rPr lang="en-GB" dirty="0"/>
                  <a:t>E = Electric field (V/m)</a:t>
                </a:r>
              </a:p>
              <a:p>
                <a:pPr marL="742950" lvl="1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𝜀</m:t>
                    </m:r>
                  </m:oMath>
                </a14:m>
                <a:r>
                  <a:rPr lang="el-GR" dirty="0"/>
                  <a:t> = </a:t>
                </a:r>
                <a:r>
                  <a:rPr lang="en-GB" dirty="0"/>
                  <a:t>Permittivity of the material (F/m)</a:t>
                </a:r>
              </a:p>
              <a:p>
                <a:pPr marL="742950" lvl="1" indent="-285750"/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𝜀</m:t>
                    </m:r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endParaRPr lang="en-GB" dirty="0"/>
              </a:p>
              <a:p>
                <a:pPr marL="742950" lvl="1" indent="-285750"/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- Permittivity of free space =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8.854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−12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𝐹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𝑚</m:t>
                    </m:r>
                  </m:oMath>
                </a14:m>
                <a:endParaRPr lang="en-GB" dirty="0"/>
              </a:p>
              <a:p>
                <a:pPr marL="742950" lvl="1" indent="-285750"/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/>
                  <a:t>- Relative Permittivity (determines how much a material affects the electric field compared to free space)</a:t>
                </a:r>
              </a:p>
              <a:p>
                <a:pPr>
                  <a:lnSpc>
                    <a:spcPct val="150000"/>
                  </a:lnSpc>
                  <a:buFont typeface="+mj-lt"/>
                  <a:buAutoNum type="arabicPeriod"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1B64DCA-91C3-61F8-AD7E-1C4AA57EA49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2297" y="1005976"/>
                <a:ext cx="11823450" cy="5356583"/>
              </a:xfrm>
              <a:blipFill>
                <a:blip r:embed="rId3"/>
                <a:stretch>
                  <a:fillRect l="-928" r="-412" b="-170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1D45B3E-11AA-CFB6-FF6C-63110E8D0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854CE5C-84F2-C599-638D-A612AFDAB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51281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Material Properties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3320" y="1105198"/>
                <a:ext cx="11471166" cy="5356583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1" dirty="0"/>
                  <a:t>Permeability (μ)</a:t>
                </a:r>
                <a:r>
                  <a:rPr lang="en-GB" dirty="0"/>
                  <a:t> </a:t>
                </a:r>
              </a:p>
              <a:p>
                <a:pPr>
                  <a:lnSpc>
                    <a:spcPct val="150000"/>
                  </a:lnSpc>
                  <a:spcBef>
                    <a:spcPts val="0"/>
                  </a:spcBef>
                </a:pPr>
                <a:r>
                  <a:rPr lang="en-GB" dirty="0"/>
                  <a:t>Determines how well a material </a:t>
                </a:r>
                <a:r>
                  <a:rPr lang="en-GB" b="1" dirty="0"/>
                  <a:t>supports the formation of magnetic fields</a:t>
                </a:r>
                <a:r>
                  <a:rPr lang="en-GB" dirty="0"/>
                  <a:t>.</a:t>
                </a:r>
              </a:p>
              <a:p>
                <a:pPr>
                  <a:lnSpc>
                    <a:spcPct val="150000"/>
                  </a:lnSpc>
                  <a:spcBef>
                    <a:spcPts val="0"/>
                  </a:spcBef>
                </a:pPr>
                <a:r>
                  <a:rPr lang="en-GB" dirty="0"/>
                  <a:t>Materials with high permeability (e.g., iron, ferrites) concentrate magnetic fields, affecting wave propagation.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𝐵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μ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𝐻</m:t>
                    </m:r>
                  </m:oMath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dirty="0"/>
                  <a:t>where:</a:t>
                </a:r>
              </a:p>
              <a:p>
                <a:r>
                  <a:rPr lang="en-GB" dirty="0"/>
                  <a:t>B - Magnetic flux density (T)</a:t>
                </a:r>
              </a:p>
              <a:p>
                <a:r>
                  <a:rPr lang="en-GB" dirty="0"/>
                  <a:t>𝐻 -Magnetic field intensity (A/m)</a:t>
                </a:r>
              </a:p>
              <a:p>
                <a:r>
                  <a:rPr lang="en-GB" dirty="0"/>
                  <a:t>𝜇 - Permeability (H/m)</a:t>
                </a:r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μ</m:t>
                    </m:r>
                    <m:r>
                      <a:rPr lang="el-GR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endParaRPr lang="en-GB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- Permeability of free space =4</a:t>
                </a:r>
                <a:r>
                  <a:rPr lang="el-GR" dirty="0"/>
                  <a:t>π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−7</m:t>
                        </m:r>
                      </m:sup>
                    </m:sSup>
                  </m:oMath>
                </a14:m>
                <a:r>
                  <a:rPr lang="en-GB" b="0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H/m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/>
                  <a:t>- Relative Permeability (determines how much a material enhances a magnetic field)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3320" y="1105198"/>
                <a:ext cx="11471166" cy="5356583"/>
              </a:xfrm>
              <a:blipFill>
                <a:blip r:embed="rId3"/>
                <a:stretch>
                  <a:fillRect l="-797" b="-13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884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A7A3E1-0B44-B948-79C4-2177E66DEF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5FD46-71E0-EAFC-8C03-215E2BE65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Material Properties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3A48D44-1AB3-9C77-FCEE-31A4BAA97B0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63320" y="1105198"/>
                <a:ext cx="11471166" cy="5356583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</a:pPr>
                <a:r>
                  <a:rPr lang="en-GB" b="1" dirty="0"/>
                  <a:t>Conductivity (σ) : </a:t>
                </a:r>
                <a:r>
                  <a:rPr lang="en-US" dirty="0"/>
                  <a:t>A material property that tells you </a:t>
                </a:r>
                <a:r>
                  <a:rPr lang="en-US" b="1" dirty="0"/>
                  <a:t>how easily electric current flows</a:t>
                </a:r>
                <a:r>
                  <a:rPr lang="en-US" dirty="0"/>
                  <a:t> through a material.</a:t>
                </a:r>
                <a:endParaRPr lang="en-GB" dirty="0"/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𝑱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m:rPr>
                          <m:nor/>
                        </m:rPr>
                        <a:rPr lang="en-GB" b="1" dirty="0"/>
                        <m:t>𝜎</m:t>
                      </m:r>
                      <m:r>
                        <m:rPr>
                          <m:nor/>
                        </m:rPr>
                        <a:rPr lang="en-GB" b="1" i="0" dirty="0" smtClean="0"/>
                        <m:t>E</m:t>
                      </m:r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</a:pPr>
                <a:r>
                  <a:rPr lang="en-GB" dirty="0"/>
                  <a:t>Where: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</a:pPr>
                <a:r>
                  <a:rPr lang="en-GB" dirty="0"/>
                  <a:t>𝐽 = Current density (A/m²)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</a:pPr>
                <a:r>
                  <a:rPr lang="en-GB" dirty="0"/>
                  <a:t>𝜎</a:t>
                </a:r>
                <a:r>
                  <a:rPr lang="el-GR" dirty="0"/>
                  <a:t> = </a:t>
                </a:r>
                <a:r>
                  <a:rPr lang="en-GB" dirty="0"/>
                  <a:t>Conductivity (S/m)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</a:pPr>
                <a:r>
                  <a:rPr lang="en-GB" dirty="0"/>
                  <a:t>𝐸 = Electric field (V/m)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</a:pPr>
                <a:r>
                  <a:rPr lang="en-GB" b="1" dirty="0"/>
                  <a:t>Good Conductors (Metals): High conductivity</a:t>
                </a:r>
                <a:r>
                  <a:rPr lang="el-GR" b="1" dirty="0"/>
                  <a:t> </a:t>
                </a:r>
                <a:r>
                  <a:rPr lang="en-GB" b="1" dirty="0"/>
                  <a:t>-</a:t>
                </a:r>
                <a:r>
                  <a:rPr lang="el-GR" b="1" dirty="0"/>
                  <a:t> </a:t>
                </a:r>
                <a:r>
                  <a:rPr lang="en-GB" dirty="0"/>
                  <a:t>EM waves are reflected at the surface, Example: Copper, gold, and silver reflect radio and microwaves.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</a:pPr>
                <a:r>
                  <a:rPr lang="en-GB" b="1" dirty="0"/>
                  <a:t>Dielectric (Poor Conductivity):  Low conductivity</a:t>
                </a:r>
                <a:r>
                  <a:rPr lang="el-GR" b="1" dirty="0"/>
                  <a:t> </a:t>
                </a:r>
                <a:r>
                  <a:rPr lang="en-GB" b="1" dirty="0"/>
                  <a:t>-</a:t>
                </a:r>
                <a:r>
                  <a:rPr lang="el-GR" b="1" dirty="0"/>
                  <a:t> </a:t>
                </a:r>
                <a:r>
                  <a:rPr lang="en-GB" dirty="0"/>
                  <a:t>EM waves pass through, Example: Glass, plastic, and air allow EM waves to propagate.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3A48D44-1AB3-9C77-FCEE-31A4BAA97B0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3320" y="1105198"/>
                <a:ext cx="11471166" cy="5356583"/>
              </a:xfrm>
              <a:blipFill>
                <a:blip r:embed="rId3"/>
                <a:stretch>
                  <a:fillRect l="-797" r="-1275" b="-26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0FE37DF-2617-E6AA-05F3-7D4C41F2E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7566C4C-D198-01C6-B5CC-9B99AD00C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04717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8A3AA8-347C-2742-2AA6-D4748E2CC7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0D20B-D064-A011-67BD-4156C87D6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Material Properties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36D0D17-C0E0-F0A9-23EA-EA3DFA5C693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63320" y="1652954"/>
                <a:ext cx="11471166" cy="4808827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speed of an electromagnetic wave in a material is given by: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𝑣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𝜀𝜇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GB" dirty="0"/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l-GR" dirty="0"/>
                  <a:t>​</a:t>
                </a:r>
                <a:r>
                  <a:rPr lang="en-GB" b="1" dirty="0"/>
                  <a:t>Higher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𝜺</m:t>
                    </m:r>
                  </m:oMath>
                </a14:m>
                <a:r>
                  <a:rPr lang="en-GB" b="1" dirty="0"/>
                  <a:t> and </a:t>
                </a:r>
                <a:r>
                  <a:rPr lang="el-GR" b="1" dirty="0"/>
                  <a:t>μ</a:t>
                </a:r>
                <a:r>
                  <a:rPr lang="en-GB" b="1" dirty="0"/>
                  <a:t>, </a:t>
                </a:r>
                <a:r>
                  <a:rPr lang="el-GR" dirty="0"/>
                  <a:t> </a:t>
                </a:r>
                <a:r>
                  <a:rPr lang="en-GB" b="1" dirty="0"/>
                  <a:t>Slower wave speed</a:t>
                </a:r>
                <a:r>
                  <a:rPr lang="en-GB" dirty="0"/>
                  <a:t>.</a:t>
                </a:r>
              </a:p>
              <a:p>
                <a:r>
                  <a:rPr lang="en-GB" b="1" dirty="0"/>
                  <a:t>Free space </a:t>
                </a:r>
                <a:r>
                  <a:rPr lang="en-GB" dirty="0"/>
                  <a:t>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𝜀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  <m:r>
                          <a:rPr lang="el-GR" b="0" i="1">
                            <a:latin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l-GR" dirty="0"/>
                  <a:t>​)</a:t>
                </a:r>
                <a:r>
                  <a:rPr lang="en-GB" dirty="0"/>
                  <a:t>, EM waves travel at </a:t>
                </a:r>
                <a:r>
                  <a:rPr lang="en-GB" b="1" dirty="0"/>
                  <a:t>speed of light (c)</a:t>
                </a:r>
                <a:r>
                  <a:rPr lang="en-GB" dirty="0"/>
                  <a:t>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36D0D17-C0E0-F0A9-23EA-EA3DFA5C693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3320" y="1652954"/>
                <a:ext cx="11471166" cy="4808827"/>
              </a:xfrm>
              <a:blipFill>
                <a:blip r:embed="rId3"/>
                <a:stretch>
                  <a:fillRect l="-956" t="-20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2FD2B1D-8D87-7076-4179-2CAB61BE4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1CBAAF7-C8B6-DD3A-938D-FC00F36BB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5890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A2570F-3196-BE38-FFF9-DC3137ED6A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66734-64AA-8C55-6FFF-6117D0BD4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Magnetisation and Hysteresis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BFD7E-F6D6-7D37-A17A-1C447BA086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320" y="1452282"/>
            <a:ext cx="8148937" cy="5009499"/>
          </a:xfrm>
        </p:spPr>
        <p:txBody>
          <a:bodyPr>
            <a:normAutofit/>
          </a:bodyPr>
          <a:lstStyle/>
          <a:p>
            <a:r>
              <a:rPr lang="en-GB" b="1" dirty="0"/>
              <a:t>Magnetisation </a:t>
            </a:r>
            <a:r>
              <a:rPr lang="en-GB" dirty="0"/>
              <a:t>: Describes how a material responds to an applied magnetic field (H). </a:t>
            </a:r>
          </a:p>
          <a:p>
            <a:r>
              <a:rPr lang="en-GB" b="1" dirty="0"/>
              <a:t>Hysteresis: </a:t>
            </a:r>
            <a:r>
              <a:rPr lang="en-GB" dirty="0"/>
              <a:t>When a magnetic field (H) is applied to a  material, the magnetisation does not increase or decrease immediately. </a:t>
            </a:r>
            <a:r>
              <a:rPr lang="en-GB" b="1" dirty="0"/>
              <a:t>Instead, it follows a looped path forming a hysteresis loop.</a:t>
            </a:r>
          </a:p>
          <a:p>
            <a:r>
              <a:rPr lang="en-GB" dirty="0"/>
              <a:t>When a material is first exposed to a magnetic field, it gradually magnetises. Then material reaches maximum magnetisation and reaches saturation. Even after removing the magnetic field, some magnetisation remains. A reverse field must be applied to fully demagnetise the material.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1A221-1781-D8B3-6495-45BD4B0F42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A06A267-E642-CDA3-CD76-33D7A6E65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2050" name="Picture 2" descr="Can anyone explain why a B-H curve with Hysteresis doesn't result in a  highly non-linear input-output transfer function for a transformer? -  Electrical Engineering Stack Exchange">
            <a:extLst>
              <a:ext uri="{FF2B5EF4-FFF2-40B4-BE49-F238E27FC236}">
                <a16:creationId xmlns:a16="http://schemas.microsoft.com/office/drawing/2014/main" id="{20F5B47C-78FE-449D-C1DB-A7F0360035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3895" y="2223950"/>
            <a:ext cx="3888105" cy="2948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73939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i="0" dirty="0">
                <a:solidFill>
                  <a:schemeClr val="bg1"/>
                </a:solidFill>
                <a:latin typeface="+mn-lt"/>
              </a:rPr>
              <a:t>Maxwells Equation- </a:t>
            </a:r>
            <a:r>
              <a:rPr lang="en-GB" dirty="0">
                <a:solidFill>
                  <a:schemeClr val="bg1"/>
                </a:solidFill>
                <a:latin typeface="+mn-lt"/>
              </a:rPr>
              <a:t>Gauss</a:t>
            </a:r>
            <a:r>
              <a:rPr lang="en-GB" b="0" i="0" dirty="0">
                <a:solidFill>
                  <a:schemeClr val="bg1"/>
                </a:solidFill>
                <a:latin typeface="+mn-lt"/>
              </a:rPr>
              <a:t>’s law (Electrostatics)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61974" y="1479551"/>
                <a:ext cx="11389021" cy="486158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Gauss’s Law states that the </a:t>
                </a:r>
                <a:r>
                  <a:rPr lang="en-GB" b="1" dirty="0"/>
                  <a:t>total electric flux through a closed surface equals  the total charge enclosed within the surface</a:t>
                </a:r>
                <a:r>
                  <a:rPr lang="en-GB" dirty="0"/>
                  <a:t> divided by the permittivity of free space.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sub>
                        <m:sup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𝑑𝐴</m:t>
                          </m:r>
                        </m:e>
                      </m:nary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𝑄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𝑒𝑛𝑐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dirty="0"/>
                  <a:t>Where, </a:t>
                </a:r>
              </a:p>
              <a:p>
                <a:pPr marL="0" indent="0">
                  <a:buNone/>
                </a:pPr>
                <a:r>
                  <a:rPr lang="en-GB" dirty="0"/>
                  <a:t>E - Electric field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𝑑𝐴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 Infinitesimal area vector (normal to the surface)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𝑒𝑛𝑐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- Total charge enclosed by the surface,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- Permittivity of free space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(8.85</m:t>
                    </m:r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−12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𝐹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𝑚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61974" y="1479551"/>
                <a:ext cx="11389021" cy="4861580"/>
              </a:xfrm>
              <a:blipFill>
                <a:blip r:embed="rId3"/>
                <a:stretch>
                  <a:fillRect l="-1071" t="-2133" r="-2409" b="-25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37A239CE-3556-9651-F718-C8436C9EE5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1070" y="2383362"/>
            <a:ext cx="3588067" cy="3569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64833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DC120D-F3CC-B843-97B0-23920B1815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0D5D6-32BB-0065-BA0D-0D6D0DC56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i="0" dirty="0">
                <a:solidFill>
                  <a:schemeClr val="bg1"/>
                </a:solidFill>
                <a:latin typeface="+mn-lt"/>
              </a:rPr>
              <a:t>Maxwells Equation- </a:t>
            </a:r>
            <a:r>
              <a:rPr lang="en-GB" dirty="0">
                <a:solidFill>
                  <a:schemeClr val="bg1"/>
                </a:solidFill>
                <a:latin typeface="+mn-lt"/>
              </a:rPr>
              <a:t>Gauss</a:t>
            </a:r>
            <a:r>
              <a:rPr lang="en-GB" b="0" i="0" dirty="0">
                <a:solidFill>
                  <a:schemeClr val="bg1"/>
                </a:solidFill>
                <a:latin typeface="+mn-lt"/>
              </a:rPr>
              <a:t>’s law (Electrostatics)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B0A5A19-76CC-9EDC-1BED-3A728E5F3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8697709-9AB3-6C5F-43C9-EAE337ED4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6AE26370-89F9-20A4-9B06-12F48A2296A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61974" y="1479551"/>
                <a:ext cx="11068051" cy="486158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Divergence of the electric field (E) at a point is equal to the </a:t>
                </a:r>
                <a:r>
                  <a:rPr lang="en-GB" b="1" dirty="0"/>
                  <a:t>charge density​ at that point divided by the permittivity of free space.</a:t>
                </a:r>
              </a:p>
              <a:p>
                <a:pPr marL="0" indent="0">
                  <a:buNone/>
                </a:pPr>
                <a:r>
                  <a:rPr lang="en-GB" dirty="0"/>
                  <a:t>The differential form,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𝐸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𝜌</m:t>
                          </m:r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𝜀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∇</m:t>
                    </m:r>
                    <m:r>
                      <a:rPr lang="en-GB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.</m:t>
                    </m:r>
                    <m:r>
                      <a:rPr lang="en-GB" b="0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𝐸</m:t>
                    </m:r>
                    <m:r>
                      <a:rPr lang="en-GB" b="0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dirty="0">
                    <a:ea typeface="Cambria Math" panose="02040503050406030204" pitchFamily="18" charset="0"/>
                  </a:rPr>
                  <a:t>- Divergence of the electric field . </a:t>
                </a:r>
              </a:p>
              <a:p>
                <a:pPr marL="0" indent="0">
                  <a:buNone/>
                </a:pPr>
                <a:r>
                  <a:rPr lang="en-GB" b="0" dirty="0">
                    <a:ea typeface="Cambria Math" panose="02040503050406030204" pitchFamily="18" charset="0"/>
                  </a:rPr>
                  <a:t>​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𝜌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0" dirty="0">
                    <a:ea typeface="Cambria Math" panose="02040503050406030204" pitchFamily="18" charset="0"/>
                  </a:rPr>
                  <a:t> Charge density (C/m³)</a:t>
                </a:r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6AE26370-89F9-20A4-9B06-12F48A2296A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61974" y="1479551"/>
                <a:ext cx="11068051" cy="4861580"/>
              </a:xfrm>
              <a:blipFill>
                <a:blip r:embed="rId3"/>
                <a:stretch>
                  <a:fillRect l="-1101" t="-2133" r="-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92610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i="0" dirty="0">
                <a:solidFill>
                  <a:schemeClr val="bg1"/>
                </a:solidFill>
                <a:latin typeface="+mn-lt"/>
              </a:rPr>
              <a:t>Maxwells Equation- </a:t>
            </a:r>
            <a:r>
              <a:rPr lang="en-GB" dirty="0">
                <a:solidFill>
                  <a:schemeClr val="bg1"/>
                </a:solidFill>
                <a:latin typeface="+mn-lt"/>
              </a:rPr>
              <a:t>Gauss</a:t>
            </a:r>
            <a:r>
              <a:rPr lang="en-GB" b="0" i="0" dirty="0">
                <a:solidFill>
                  <a:schemeClr val="bg1"/>
                </a:solidFill>
                <a:latin typeface="+mn-lt"/>
              </a:rPr>
              <a:t>’s law (Magnetism)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61974" y="1479551"/>
                <a:ext cx="8299154" cy="4861580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b="1" dirty="0"/>
                  <a:t>Gauss law for magnetism </a:t>
                </a:r>
                <a:r>
                  <a:rPr lang="en-GB" dirty="0"/>
                  <a:t>state that the total magnetic flux passing through any closed surface is equal to zero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sub>
                        <m:sup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𝑑𝐴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=0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 B = Magnetic flux density (Tesla) </a:t>
                </a:r>
              </a:p>
              <a:p>
                <a:pPr marL="0" indent="0">
                  <a:buNone/>
                </a:pPr>
                <a:r>
                  <a:rPr lang="en-GB" dirty="0" err="1"/>
                  <a:t>dA</a:t>
                </a:r>
                <a:r>
                  <a:rPr lang="en-GB" dirty="0"/>
                  <a:t> = Infinitesimal surface element (normal to the surface)</a:t>
                </a:r>
              </a:p>
              <a:p>
                <a:pPr marL="0" indent="0">
                  <a:buNone/>
                </a:pPr>
                <a:r>
                  <a:rPr lang="en-GB" dirty="0"/>
                  <a:t>S = Closed surface (Gaussian surface)</a:t>
                </a:r>
                <a:endParaRPr lang="en-GB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b="1" dirty="0"/>
                  <a:t>The differential form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𝐵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dirty="0"/>
                  <a:t>∇⋅B - Divergence of the magnetic field.</a:t>
                </a:r>
                <a:endParaRPr lang="en-GB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61974" y="1479551"/>
                <a:ext cx="8299154" cy="4861580"/>
              </a:xfrm>
              <a:blipFill>
                <a:blip r:embed="rId3"/>
                <a:stretch>
                  <a:fillRect l="-1468" t="-2886" b="-12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40B86DAC-5ADA-753E-62EE-43E19FFCB0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25419" y="3618129"/>
            <a:ext cx="4266581" cy="3147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9463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i="0" dirty="0">
                <a:solidFill>
                  <a:schemeClr val="bg1"/>
                </a:solidFill>
                <a:latin typeface="+mn-lt"/>
              </a:rPr>
              <a:t>Maxwells Equation- Amperes law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63574" y="1461078"/>
                <a:ext cx="11068051" cy="486158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b="1" dirty="0"/>
                  <a:t>Ampère–Maxwell law </a:t>
                </a:r>
                <a:r>
                  <a:rPr lang="en-US" dirty="0"/>
                  <a:t>states that the </a:t>
                </a:r>
                <a:r>
                  <a:rPr lang="en-US" b="1" dirty="0"/>
                  <a:t>curl of the magnetic field </a:t>
                </a:r>
                <a:r>
                  <a:rPr lang="en-US" dirty="0"/>
                  <a:t>is proportional to the </a:t>
                </a:r>
                <a:r>
                  <a:rPr lang="en-US" b="1" dirty="0"/>
                  <a:t>sum of the conduction current density </a:t>
                </a:r>
                <a:r>
                  <a:rPr lang="en-US" dirty="0"/>
                  <a:t>and the </a:t>
                </a:r>
                <a:r>
                  <a:rPr lang="en-US" b="1" dirty="0"/>
                  <a:t>displacement current due to a changing electric field</a:t>
                </a:r>
              </a:p>
              <a:p>
                <a:pPr marL="0" indent="0">
                  <a:buNone/>
                </a:pPr>
                <a:r>
                  <a:rPr lang="en-GB" dirty="0"/>
                  <a:t>Differential form,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𝐵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l-GR" i="1">
                              <a:latin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𝐽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𝐸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dirty="0"/>
                  <a:t>∇×B - Curl of the magnetic flux density </a:t>
                </a:r>
              </a:p>
              <a:p>
                <a:pPr marL="0" indent="0">
                  <a:buNone/>
                </a:pPr>
                <a:r>
                  <a:rPr lang="en-GB" dirty="0"/>
                  <a:t>𝐽- Current density (A/m²)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i="1">
                            <a:latin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𝐽</m:t>
                    </m:r>
                  </m:oMath>
                </a14:m>
                <a:r>
                  <a:rPr lang="en-GB" dirty="0"/>
                  <a:t>- Magnetic field generated by conduction current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</m:t>
                        </m:r>
                      </m:sub>
                    </m:sSub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𝐸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- displacement current (Changing electric field)</a:t>
                </a:r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63574" y="1461078"/>
                <a:ext cx="11068051" cy="4861580"/>
              </a:xfrm>
              <a:blipFill>
                <a:blip r:embed="rId3"/>
                <a:stretch>
                  <a:fillRect l="-1157" t="-21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648850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i="0" dirty="0">
                <a:solidFill>
                  <a:schemeClr val="bg1"/>
                </a:solidFill>
                <a:latin typeface="+mn-lt"/>
              </a:rPr>
              <a:t>Maxwells Equation- Faraday’s law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61974" y="1479551"/>
                <a:ext cx="11068051" cy="486158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Faraday’s Law states that the </a:t>
                </a:r>
                <a:r>
                  <a:rPr lang="en-GB" b="1" dirty="0"/>
                  <a:t>electromotive force (emf) induced in a circuit is equal to the rate of change of the magnetic flux linkage in the circuit.</a:t>
                </a:r>
              </a:p>
              <a:p>
                <a:pPr marL="0" indent="0">
                  <a:buNone/>
                </a:pPr>
                <a:r>
                  <a:rPr lang="en-GB" dirty="0"/>
                  <a:t>The differential form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𝐸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=−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𝐵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dirty="0"/>
                  <a:t>∇×E - Curl of the electric field </a:t>
                </a:r>
                <a:endParaRPr lang="en-GB" b="0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𝐵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𝜕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- rate of change of the magnetic field with time.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61974" y="1479551"/>
                <a:ext cx="11068051" cy="4861580"/>
              </a:xfrm>
              <a:blipFill>
                <a:blip r:embed="rId3"/>
                <a:stretch>
                  <a:fillRect l="-1101" t="-21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269167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i="0" dirty="0">
                <a:solidFill>
                  <a:schemeClr val="bg1"/>
                </a:solidFill>
                <a:latin typeface="+mn-lt"/>
              </a:rPr>
              <a:t>Inductance and Mutual inductance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53690" y="1347204"/>
                <a:ext cx="11597970" cy="4861580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When a </a:t>
                </a:r>
                <a:r>
                  <a:rPr lang="en-GB" b="1" dirty="0"/>
                  <a:t>coil with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𝑵</m:t>
                    </m:r>
                  </m:oMath>
                </a14:m>
                <a:r>
                  <a:rPr lang="en-GB" b="1" dirty="0"/>
                  <a:t> turns</a:t>
                </a:r>
                <a:r>
                  <a:rPr lang="en-GB" dirty="0"/>
                  <a:t>, carries current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dirty="0"/>
                  <a:t>, flux is produced.</a:t>
                </a:r>
              </a:p>
              <a:p>
                <a:r>
                  <a:rPr lang="en-GB" dirty="0"/>
                  <a:t>The Flux Linkage with the coil is </a:t>
                </a:r>
                <a:r>
                  <a:rPr lang="en-GB" b="1" dirty="0"/>
                  <a:t>proportional to the current (</a:t>
                </a:r>
                <a:r>
                  <a:rPr lang="en-GB" b="1" i="1" dirty="0"/>
                  <a:t>I)</a:t>
                </a:r>
                <a:r>
                  <a:rPr lang="en-GB" b="1" dirty="0"/>
                  <a:t> flowing through </a:t>
                </a:r>
                <a:r>
                  <a:rPr lang="en-GB" dirty="0"/>
                  <a:t>it. </a:t>
                </a:r>
              </a:p>
              <a:p>
                <a:r>
                  <a:rPr lang="en-US" dirty="0"/>
                  <a:t>Inductance is the ratio of flux linkage </a:t>
                </a:r>
                <a:r>
                  <a:rPr lang="el-GR" dirty="0"/>
                  <a:t>φ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to the current </a:t>
                </a: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US" dirty="0"/>
                  <a:t> producing it: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US" b="0"/>
                      <m:t> </m:t>
                    </m:r>
                    <m:r>
                      <a:rPr lang="en-US" b="0" i="1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US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nor/>
                      </m:rPr>
                      <a:rPr lang="el-GR" dirty="0"/>
                      <m:t>φ</m:t>
                    </m:r>
                    <m:r>
                      <a:rPr lang="en-US">
                        <a:latin typeface="Cambria Math" panose="02040503050406030204" pitchFamily="18" charset="0"/>
                      </a:rPr>
                      <m:t>/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US" dirty="0"/>
                  <a:t>.</a:t>
                </a:r>
                <a:r>
                  <a:rPr lang="en-GB" dirty="0"/>
                  <a:t> It is measured in Henry (H).</a:t>
                </a:r>
              </a:p>
              <a:p>
                <a:r>
                  <a:rPr lang="en-GB" dirty="0"/>
                  <a:t>The inductance in a Solenoid is given by </a:t>
                </a:r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A = Cross-sectional area of the solenoid</a:t>
                </a:r>
              </a:p>
              <a:p>
                <a:pPr marL="0" indent="0">
                  <a:buNone/>
                </a:pPr>
                <a:r>
                  <a:rPr lang="en-GB" dirty="0"/>
                  <a:t>l = Length of the solenoid </a:t>
                </a:r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3690" y="1347204"/>
                <a:ext cx="11597970" cy="4861580"/>
              </a:xfrm>
              <a:blipFill>
                <a:blip r:embed="rId3"/>
                <a:stretch>
                  <a:fillRect l="-1051" t="-2130" b="-26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07D78EDE-1069-590F-BD7D-4F2918C5246C}"/>
                  </a:ext>
                </a:extLst>
              </p:cNvPr>
              <p:cNvSpPr txBox="1"/>
              <p:nvPr/>
            </p:nvSpPr>
            <p:spPr>
              <a:xfrm>
                <a:off x="2174391" y="3653395"/>
                <a:ext cx="6164630" cy="17879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𝐿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𝜇</m:t>
                          </m:r>
                          <m:sSup>
                            <m:sSupPr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𝑁</m:t>
                              </m:r>
                            </m:e>
                            <m:sup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𝐴</m:t>
                          </m:r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𝑙</m:t>
                          </m:r>
                        </m:den>
                      </m:f>
                    </m:oMath>
                  </m:oMathPara>
                </a14:m>
                <a:endParaRPr lang="en-GB" sz="2800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07D78EDE-1069-590F-BD7D-4F2918C5246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4391" y="3653395"/>
                <a:ext cx="6164630" cy="178792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218" name="Picture 2" descr="What is a Solenoid? | Tameson.co.uk">
            <a:extLst>
              <a:ext uri="{FF2B5EF4-FFF2-40B4-BE49-F238E27FC236}">
                <a16:creationId xmlns:a16="http://schemas.microsoft.com/office/drawing/2014/main" id="{05DDAF15-E3DC-083E-C01B-E21745BA1E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0966" y="5215593"/>
            <a:ext cx="28575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42851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i="0" dirty="0">
                <a:solidFill>
                  <a:schemeClr val="bg1"/>
                </a:solidFill>
                <a:latin typeface="+mn-lt"/>
              </a:rPr>
              <a:t>Inductance and Mutual inductance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61974" y="1479551"/>
                <a:ext cx="11068051" cy="418732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Inductance of a Co-axial cable:</a:t>
                </a:r>
              </a:p>
              <a:p>
                <a:pPr marL="0" indent="0">
                  <a:buNone/>
                </a:pPr>
                <a:r>
                  <a:rPr lang="en-GB" dirty="0"/>
                  <a:t>Consider a Co-axial cable with inner radius ‘a’ and outer conductor radius ’b’. Current through the cable is ‘I’. ‘d’ is the length of the cable.</a:t>
                </a:r>
              </a:p>
              <a:p>
                <a:pPr marL="0" indent="0">
                  <a:buNone/>
                </a:pPr>
                <a:r>
                  <a:rPr lang="en-GB" dirty="0"/>
                  <a:t>Inductance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den>
                    </m:f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ln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𝑏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The inductance of the co-axial cable per unit length is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𝑑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den>
                    </m:f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ln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f>
                      <m:fPr>
                        <m:type m:val="skw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𝑏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Henry/m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61974" y="1479551"/>
                <a:ext cx="11068051" cy="4187323"/>
              </a:xfrm>
              <a:blipFill>
                <a:blip r:embed="rId3"/>
                <a:stretch>
                  <a:fillRect l="-1101" t="-24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0D26F9EE-8F9C-1AC0-A6AC-964C696EEB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5674" y="4489638"/>
            <a:ext cx="4696326" cy="2337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5294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99EED8-C823-78C6-F2C0-1DA7781B2F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FD91D-3340-9303-5570-C0DA6B2EE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i="0" dirty="0">
                <a:solidFill>
                  <a:schemeClr val="bg1"/>
                </a:solidFill>
                <a:latin typeface="+mn-lt"/>
              </a:rPr>
              <a:t>Inductance and Mutual inductance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5EF2E84-3BC1-1DBA-F583-A068C5E8A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- 4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11F8815-D5AE-5797-730C-DF32B6755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6268F44-5A93-0D96-C94C-E64C15D4F3D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61974" y="1479551"/>
                <a:ext cx="11068051" cy="4187323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sz="3200" dirty="0">
                    <a:ea typeface="Times New Roman" panose="02020603050405020304" pitchFamily="18" charset="0"/>
                  </a:rPr>
                  <a:t>T</a:t>
                </a:r>
                <a:r>
                  <a:rPr lang="en-GB" sz="3200" dirty="0">
                    <a:effectLst/>
                    <a:ea typeface="Times New Roman" panose="02020603050405020304" pitchFamily="18" charset="0"/>
                  </a:rPr>
                  <a:t>he magnetic force between two parallel wires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𝐹</m:t>
                      </m:r>
                      <m:r>
                        <a:rPr lang="en-GB" sz="240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𝜇</m:t>
                          </m:r>
                          <m:sSub>
                            <m:sSubPr>
                              <m:ctrlPr>
                                <a:rPr lang="en-GB" i="1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sz="24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𝑙</m:t>
                          </m:r>
                        </m:num>
                        <m:den>
                          <m:r>
                            <a:rPr lang="en-GB" sz="24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2</m:t>
                          </m:r>
                          <m:r>
                            <a:rPr lang="en-GB" sz="24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𝜋</m:t>
                          </m:r>
                          <m:r>
                            <a:rPr lang="en-GB" sz="24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𝑑</m:t>
                          </m:r>
                        </m:den>
                      </m:f>
                    </m:oMath>
                  </m:oMathPara>
                </a14:m>
                <a:endParaRPr lang="en-GB" sz="3200" dirty="0">
                  <a:ea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r>
                  <a:rPr lang="en-GB" dirty="0">
                    <a:ea typeface="Times New Roman" panose="02020603050405020304" pitchFamily="18" charset="0"/>
                  </a:rPr>
                  <a:t>F - Magnetic force between the two wires (Newton)</a:t>
                </a:r>
              </a:p>
              <a:p>
                <a:pPr marL="0" indent="0">
                  <a:buNone/>
                </a:pPr>
                <a:r>
                  <a:rPr lang="en-GB" dirty="0">
                    <a:ea typeface="Times New Roman" panose="02020603050405020304" pitchFamily="18" charset="0"/>
                  </a:rPr>
                  <a:t>𝜇-</a:t>
                </a:r>
                <a:r>
                  <a:rPr lang="el-GR" dirty="0">
                    <a:ea typeface="Times New Roman" panose="02020603050405020304" pitchFamily="18" charset="0"/>
                  </a:rPr>
                  <a:t> </a:t>
                </a:r>
                <a:r>
                  <a:rPr lang="en-GB" dirty="0">
                    <a:ea typeface="Times New Roman" panose="02020603050405020304" pitchFamily="18" charset="0"/>
                  </a:rPr>
                  <a:t>Permeability of the medium (H/m)In free space,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>
                    <a:ea typeface="Times New Roman" panose="02020603050405020304" pitchFamily="18" charset="0"/>
                  </a:rPr>
                  <a:t>​ - Current in the first wire (A)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>
                    <a:ea typeface="Times New Roman" panose="02020603050405020304" pitchFamily="18" charset="0"/>
                  </a:rPr>
                  <a:t>​ - Current in the second wire (A)</a:t>
                </a:r>
              </a:p>
              <a:p>
                <a:pPr marL="0" indent="0">
                  <a:buNone/>
                </a:pPr>
                <a:r>
                  <a:rPr lang="en-GB" dirty="0">
                    <a:ea typeface="Times New Roman" panose="02020603050405020304" pitchFamily="18" charset="0"/>
                  </a:rPr>
                  <a:t>𝑙 - Length of the wires (meters,)</a:t>
                </a:r>
              </a:p>
              <a:p>
                <a:pPr marL="0" indent="0">
                  <a:buNone/>
                </a:pPr>
                <a:r>
                  <a:rPr lang="en-GB" dirty="0">
                    <a:ea typeface="Times New Roman" panose="02020603050405020304" pitchFamily="18" charset="0"/>
                  </a:rPr>
                  <a:t>𝑑- Distance between the wires (meters)</a:t>
                </a:r>
              </a:p>
              <a:p>
                <a:pPr marL="0" indent="0">
                  <a:buNone/>
                </a:pPr>
                <a:endParaRPr lang="en-GB" sz="3200" dirty="0">
                  <a:effectLst/>
                  <a:ea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6268F44-5A93-0D96-C94C-E64C15D4F3D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61974" y="1479551"/>
                <a:ext cx="11068051" cy="4187323"/>
              </a:xfrm>
              <a:blipFill>
                <a:blip r:embed="rId3"/>
                <a:stretch>
                  <a:fillRect l="-1377" t="-39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55C65E1F-29A2-8EF7-9367-7F84E10DB3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8207" y="3367743"/>
            <a:ext cx="4048125" cy="327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6365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78822" y="93185"/>
            <a:ext cx="11594969" cy="1325563"/>
          </a:xfrm>
        </p:spPr>
        <p:txBody>
          <a:bodyPr/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D61E29-18EA-4216-B2CB-BBF9E4E00B69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3500"/>
              <a:t>Go to </a:t>
            </a:r>
            <a:r>
              <a:rPr lang="en-US" sz="3500" b="1"/>
              <a:t>vevox.app</a:t>
            </a:r>
            <a:r>
              <a:rPr lang="en-US" sz="3500"/>
              <a:t>
Enter the session ID: </a:t>
            </a:r>
            <a:r>
              <a:rPr lang="en-US" sz="3500" b="1"/>
              <a:t>146-069-358</a:t>
            </a:r>
            <a:r>
              <a:rPr lang="en-US" sz="3500"/>
              <a:t>
Or scan the QR code</a:t>
            </a:r>
            <a:endParaRPr lang="en-GB" sz="3500"/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01A636AC-757F-4CCB-A3F6-43E27297028C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9703280-AEDE-464F-989A-D6C6F1680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3FF5B5F-5F2D-4ED5-BAF4-83C1463B3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2C56191-6B90-42D2-8306-57E21B2DA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8D68937-B17C-4E9A-A124-4A99059D52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6FA670E-A713-436E-BFB7-5A470892B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B32D477-AAC5-419C-B007-B8456F1D4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A54AD2-F8D1-4691-A52B-9B8FA4EB5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984149-3924-4099-8A8D-CA7190C6A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3C31AE3-5B83-4E9B-BAF1-B26AE8FC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2F6EE00-453F-4790-AE68-B6F5DCAFF5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5F7785D-250C-4A9D-8EA2-1258E0A42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2ABAFA2-0CF5-4360-9AFD-AE9C394CE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9F44E39-1D47-4040-B0D1-C7F346D05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D0811FF-49E5-4B12-BB7C-4D754F074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2332485-36F5-4EDA-9017-94EAD710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B868C23-4341-4245-A539-9C1099228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5B7BC9F-6879-4AAD-94A0-24D25B722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A9FAB33-29F1-47BD-88F8-8FB6B5EB1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986B3E5-17EC-445F-BAD6-8C0986B6A2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67045E4-3C57-48A5-90A9-1FDD92A43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025B6C6-CF16-4227-9FA4-03965B16C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5BC72FA-9A62-4346-81DC-6A6A78D809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99F33B6-167D-46FB-A1C1-835F8898B8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1B33B27-DC5F-439A-96B9-931225E72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0A66401-5844-43BA-BA84-0394B6643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C7A0F30-3A0C-474C-9EB1-3C76FF824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A33B981-A39E-42EB-9C1C-CBDD76447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BED48DD-4933-4990-9D8E-3DE1A4E3D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B5D02B8-AD1D-4F67-801E-3BF26DC82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29FE3BC-1A7D-4A26-B39A-00BC88A61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AC22231-C750-4EE9-A4DC-371413ED8B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546845E-FE3A-4531-B6F9-061F049CF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72EF62B-E6E5-46EB-A420-E80E9005B1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849D146-9A0F-40C8-84EB-DEAEFF7E9E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5E3D98F7-B924-4151-9323-0C0847F516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D1BF89B-6FBF-4D7B-A7D3-490D7A16E6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CE382F7-7319-4608-BD4D-B77D46461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064D570-4DBB-4081-AF67-5FBFD4A20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AD3FFEC-036A-406F-B67F-11CA9DBD7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1EE8F37D-B90A-46C4-A569-DA585BE0FA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2E8A6BB-7BDC-4630-AA8F-3F13628DD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575C35E-910C-4B9C-99EA-5D45947F23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7191BE04-B5A7-47AD-BD5B-412027CEE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3860C771-90B4-48C6-B007-1DDCBF207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B673F9B-8890-43E3-9008-1BFB878A22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8222C41-89CD-4D3B-B245-15069C25B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4BE9F834-A414-4216-8883-257E07ECC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9F7CC25C-EE5E-49D4-BF82-BA0033573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90A1D283-42CE-45A3-BE24-FE771463B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A20E731D-F727-4F30-8BA9-E575E7DD6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BCC8952F-513D-4505-856D-EFAFD0E88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1CC8FA58-4D63-492E-B44C-EE9DD7B504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721A436D-CBDB-4F6C-BFDD-080739E1B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4E6E94CA-8DB0-4E19-B4CE-822B05FC4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DB58B772-5D48-4196-B88B-6B0F815F7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FB45E0AF-51E2-44E1-81F9-FBF234E7D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32516BF8-46ED-43FB-BCA7-190709FA7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3BB342AF-2971-4A25-B6F9-AF69E552A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517C2F18-322B-488E-9CF1-23D0534EC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A75E14FF-6FB3-449E-B940-348566D86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143A10C7-286E-436A-BB78-017F0C104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A4431A0D-3235-4248-A5CF-FF54659D1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000C29C2-78E9-4548-A24E-A79451A78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3FC56879-BECD-430D-A513-65677173B7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4F44D814-B590-48E7-8547-5D60D9A85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7A29C86C-A377-4305-94CE-1F87875AC4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D768AED4-6F64-4547-9FEC-04140B15B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74FCBE34-4592-4CFD-9229-3F996AB29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CBF0C56-6298-45A2-8DD2-F93300E45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7B4617F-2B89-4BD5-8916-4A7F444DC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8C7D0966-1896-4BA5-A597-CB021EBE23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F102624E-0579-4FF5-95FA-56D2A02A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F2B905DA-424F-440C-B45F-96CE822A0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A51333AE-2128-4A6B-8403-B4748A883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FAD60C77-D90A-408E-B3B5-057EADD6A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B8758C75-BBED-49DE-85D7-C9D20F97D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FFBD9177-03C0-472A-819F-6480B88FB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216677EF-F324-4DE3-BFA1-E0FEE63DD2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0E6F7CD9-A981-486F-A892-1B3A674C0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CD435511-7281-445A-9BC0-6D5B1C62F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835D7750-818C-4CB0-AA4C-7FB9CCC91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97492DC1-2CED-4392-8C95-CDB62DF5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A1E6549B-B8DC-4DF2-B216-8E4108719B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71B30B5C-DCDF-4116-A065-E11E5BFE7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15344BF3-D301-47DC-A16A-6F687BA79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0C946365-9CA9-4041-90EA-C22827F93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EE3F7EC3-FA90-4783-8BA7-201AF1976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0DE20821-0832-472D-B78F-56D3392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D10CD925-2371-4EA1-B719-3A0E4B56D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84A2B201-F713-40CD-A6F5-C3484F5DA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6136B5C1-9F59-43EE-815D-44216B1AA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178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2476E3FF-6978-4579-AC49-33F49F5C0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A6B41BBC-4B7E-4685-82EC-2DFF60485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CA0AF72E-5028-48CF-A28C-91EE9E770B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7BA79BA5-EB33-4A78-AC5B-BD8658F16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A7F93660-70D5-4949-870F-D99D4814B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78CE0E1C-1875-4852-873C-835D35FCC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8670BE78-3361-4175-926B-9CE0294356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AD5A7941-D2F9-44EF-ACA4-E33DE6EC4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890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965BD87E-C862-4AA6-AFE4-D8866D508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978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A3700BDD-0B5C-42D5-87D8-7BB828BDE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2965719F-8ABE-4630-8AD5-25FC6EC80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6256284A-6D46-4409-B1F2-C067ED1A56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763DB004-5C6E-474D-B349-1F25BE13A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CCEA26BD-EA19-4196-A014-1E9443FF4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C8808747-6B65-4551-A2D1-15C22CAA6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5FD5CCCE-3184-405A-96C6-92D21A27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D876E534-3064-49D3-AB19-95D35A3D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6901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D82896A5-44DD-410D-A1C6-DD3F41A17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7790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298FC296-3EA5-48B8-B986-49A8ECDA7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9867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40C28881-20E3-44E4-BCB1-C07958BF7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9568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C46C8371-37CE-4DFE-8341-569BF9E588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045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14344EDD-CC3F-4BD4-8EA1-BA893887D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134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D2750241-B8FC-46D1-A5DF-6515F3FA5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B5E389EC-1B21-4D4E-A149-3EE0C18DF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312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E3868827-2837-44BF-AD02-398DF333AA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2E2ACDDB-648E-4493-85CD-F16B8934E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36C47E9F-7323-42E4-A362-160C4CACD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111A0DF5-B9F5-4161-A047-1E6E97B716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668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0665D318-B8B1-4743-9FFD-63FF83F9F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D8CB4E0A-6613-4788-B026-CCE3DD6F44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178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F063AED1-4910-42F6-9BE4-525854A5A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886D903A-2DF0-45E1-8367-EA00A3DF89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356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92C46709-45B4-4AC6-81C8-27860A8D8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814DF8F4-188E-471B-B260-D5418029E7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B021BF2C-9D9C-4FFB-8FF9-B31D54933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E7DACFB8-E54E-4541-97B6-ED99582D8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712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44860F1D-E071-4352-8586-FBEB15606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1101CF90-68CC-4A6C-BC55-1253D004A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8890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400B23E8-B149-466C-BFBA-AF277BBE1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799EC01C-04E9-47B5-91D6-4E4E4BC23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0CA4C8A8-A67B-4129-BADA-34EAD5F89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B24D26FC-7ACE-41F9-8D9C-0D2306D29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2456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DB13CA33-3894-438F-B558-45AC03299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334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438D5F69-A704-4959-BA15-50E88962B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423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710A60F1-0340-45E6-8EC1-B14FA47C4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0EA6B8C7-96EA-4DC6-857A-60E2F69C4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601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20E20E67-9635-4C5E-A317-F6F99F347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690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DED66D9B-0207-49F3-A144-BFC6D4319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779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77E6F10A-E520-4B89-8071-F0FBBC9C5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AFCF70E6-E8D7-492E-A21E-7E2EF9E05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67B5FB80-154A-42AB-8D92-86F140B6C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9DBAEE94-E9F1-4835-9C18-083409FE4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134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488BDD32-D577-4880-9E5B-01B0C35CD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63698EC8-0A7C-4610-8AD6-FFDBDBC79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312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86563AF1-E081-4326-BA62-A1EC80E32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E9E2DD1D-286E-4CC3-ABBD-6FEC17F9F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D4D3BB12-4BA5-4F92-B8ED-2A3264438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BF282DDF-3F6F-40E8-A31B-C0A4A7A92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668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3FC9A5C2-6EA4-45EA-B299-68817F1F6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24F6B497-F626-4F24-B9E6-7970A7489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178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A6FB48E9-C44F-4B59-80F0-8D2868293E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2AA61C5E-49BC-42F0-9565-5C597A518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356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EF42E046-DC46-493C-8486-3F3EC29C3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AA44F23D-67AB-4AF7-B4C8-1864F4016F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4A3DBCFF-3B3F-412D-BFC1-BA031B19A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5AAA1E28-722F-4A93-B079-CA263C9A4F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712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EAEB62C6-76D4-4E22-AF28-65EB73969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65D74B2A-6015-47F1-A433-CBE56F3F56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890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C5951081-9919-4CC8-A1C0-F559E2EAB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978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A5C7CB2E-B347-4526-8ED6-C0A970E5B8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067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ABA46ECD-E622-4F7B-867B-2A2165E30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6AB5A09B-4A56-440A-A6E0-8F2EF5B73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6ACF5914-D721-4E44-A089-D9AA4066E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EC28A0B3-DE4A-4165-BD5D-87311E8A1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8A2D8F09-2D7C-421F-8172-8E438073E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512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58B6BB79-74EF-451B-A05B-100DA04A6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A04BEEFF-8621-4EB9-B5C4-E2FCAAEA21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690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015A0BB8-E520-40CF-B6C6-5A5D1D15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CBE62E17-E776-40E9-B742-AF6E5BE86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2CB6512F-614F-4709-B258-9C86084DA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AB3BFF54-1E5F-49EB-B699-9AD7A1273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1DC0FFA7-B4CB-47D9-A2A2-B0D6807F5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134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1D08D9A6-E32D-4718-89C8-D8ECC654F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1631919B-4DE9-4954-B1DB-57AD6063B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312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5AF53826-28F7-4229-AF77-B7E832832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401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714B9EA9-87C6-4C92-AACB-31FD9A627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490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9C7EB692-7916-4675-A069-9D7006DB3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579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85EC2FFA-CED5-4404-AA27-699C4D80D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B575AE8C-8D3F-4B3B-BB26-9807B4B53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77EE20E1-C2B4-42E8-84F8-1996F58192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178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0383B646-DCF1-4F71-A508-E6B00AF7F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DA291011-E4DB-4F8A-BCF9-8155145DB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DC230D15-2AEA-46FF-AB53-373358D6C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66E81FB6-832A-44D2-87A2-F9782C65F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C11E4D41-7071-4E13-9A28-99E062C1E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D6A2FF06-AE18-4CB7-B8C0-F06602562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48ED4526-5744-4E33-850E-B1F55C805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A381D2CA-1291-475B-BDD2-BB9F6A18B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890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CE97783D-897B-4591-BA98-6A06765CC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853EB297-F4BC-4D93-AAE9-84C0F620F4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067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15A1D4D9-8587-4CE7-B095-D1490CF7C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CEA233A7-3D48-4741-85B4-7C260E96E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245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17D2ADFE-52C0-450F-9193-81E8993E6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EE4E16A4-A3BE-45C9-8EB6-F613EB78C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4234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55A52065-A16F-4566-A0C0-977530E9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C89CB6E3-74F4-4A46-B202-BBD5A2BC3D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D7572F12-9E71-429B-AFC5-74B547BE5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3583063C-01A0-438E-8826-DBCD10B81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AB93FE91-A8B5-452C-B9B8-C2B9A54B2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9CC63EF1-7DD4-4DE3-BA9D-AF3A08674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956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74D29276-8146-462C-8900-B802D40D5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160AC5F2-51CB-46A7-983D-620F15DD13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134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B6FD9152-99AB-40DF-8D2E-E28AD28DB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36CABB65-088A-40AB-B936-194E9D2DE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7BD03888-FE77-4C8F-B71E-941CB1358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31E441BF-49CE-4DB2-9B83-AD94723E9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E8A0BD9D-7210-4347-8D99-8AF3766A6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A4E6B6A3-CA8A-4E83-B713-92ECF57B9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DA1B16C5-16F7-46B3-A61C-9895C2B9E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37F28075-7950-4101-B077-EB283E84C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178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495549B5-079F-4962-A9CF-78C0B54E7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267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559619D7-5F47-4087-BB5D-0FA79397B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356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B29713EA-4F91-444D-BEBF-C9425BD3F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445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8748A82B-768F-4274-86CD-B7289A047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534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F9EC9708-203D-472D-B6C5-C03FFF006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623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F7B5D64B-B9F2-4C58-BA53-664520C5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712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1C4BF436-A7F1-47AA-9293-E241F6D4B1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801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01FC3703-29BE-4A97-BD7B-5645F09C4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890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CD6F3A2A-4B5F-4D30-934D-F89DFD6C7C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9789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01A09ECD-DE7C-421D-B5AE-CEBFDAA0F3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31924ECA-B63F-4BD7-B948-28680CBD13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156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7233E505-6FE1-441D-8BC2-88D6B9B39F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245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BE085AB4-7A88-4591-9B1C-3C64F43B0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DF9E0F03-90E3-47F7-AB49-61A2786D32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7A955B9D-2383-493D-AF6E-E22BDE0BA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DBE63CCA-DD95-4E51-8739-D1F5FFB14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601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C6AAACBF-5F42-4CDB-8583-4F5323358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E921A6EE-A896-424A-A0DF-131951C47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7790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7F5202AF-CF9B-44B5-8060-31DE5AF5C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8679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10867988-5CE9-47F3-B236-5BC482928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339D47BA-46B3-40AD-8344-E5EC44CFE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29BD554D-56E7-4B7A-B54F-230B15132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178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E0E901AA-AC3F-4493-A8CB-A2FDFCD01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61C2EC57-1A2A-44E0-819B-8B99FCB33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356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3AF2A268-F0C9-416D-BDB7-D1F8CF87C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7E717BB7-BBFC-4EE7-9B11-7D306D69D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5344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2FB96B49-7B32-4B4E-8DCD-096C4D97F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30E03B2D-6C08-4F56-9B83-0D3F15745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0B8D6D86-9073-4583-9A65-5977331D0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2E13FB8E-C598-4D95-84D6-D0E9F60F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890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5E2D2E25-C818-4E4A-9DF3-A4576B0AE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89789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ABF4347F-E0F6-4695-8A7B-6D9402815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42E7A97F-4332-47B8-B6A5-FFEC22F05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B749DE77-899A-4DE5-9BC5-FC7DC3DBA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D71AE2BB-F1A1-48EC-94ED-88E1983C2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334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793723FE-22DA-4836-9F58-3E1854E41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423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7068B688-D60E-45E3-B9BB-141B2AD446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B9EF3B8D-5546-47B7-B19F-8ED881961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4268BAB3-F0D2-4BDF-AF50-4BFDDB765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690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6D681D91-D034-4D47-8308-851C8A5992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3E796E86-701B-442D-A65F-7C89B2068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314C01F4-AA22-4AD4-B600-81A3A9257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3C938197-4368-46BC-BDEE-55383D85E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554FC203-E981-47B6-B84F-B7302CFBE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134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99AC720F-5FF9-4C24-8F2A-8FFA67A87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223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C753BACD-B3DD-41C9-B152-CE85692C0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3124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AC25FA38-5434-4510-9970-840DFE6A7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D24F0BD1-0F1D-4C22-88AC-453B7DA3C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490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9FBD30BE-5280-4A7B-A693-04AA3E25E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579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849E2EBA-551F-406F-AD42-1285C3A51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8178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ECAFDF44-941C-4CD1-9D5A-530663B4A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8267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A49506AB-A70C-4A1C-954B-9CC7BD093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2B407523-3A61-45FD-A87C-15879C134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445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2F5DAFA7-CFA4-447E-A335-B98F52E09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534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ADAA6763-D9EF-44E6-ADC2-2634DF962C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B43F567D-F3AB-41D6-9030-3E87FD798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2DA9496D-6DEE-4DB7-A66B-8FF5018B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801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4A38534E-4F85-4713-8536-99E80C81C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3475C10E-2065-4EA5-AE60-B2F48857E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AE401B95-CEF1-4D1C-9A1C-CDF78BE0F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FC7822E6-BDE0-4BB7-8DB4-727FE9202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156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94F4077F-9C65-4294-8041-DE7D5B254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5DCA9701-8DDF-4083-8121-D7A2F2AFE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3DE060EB-840F-49A2-9CD5-FEF9BE4EA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423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542B831B-81F4-4F2A-81EC-A2E9EE041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EF7F3FE9-FD0D-400F-BEC0-255C7DFA7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866FE57B-4E82-41F8-A415-6FA3FE013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690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C65B09C0-D9A5-4F8C-9381-D9DCAF6D0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A55539EA-02FA-40C0-AA84-E1642B741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867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1CADA6C5-89B1-4975-BF4B-02F013C85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9568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4E307C21-4373-48E8-B5A0-116E9E163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81E046A3-BCAB-4045-8A3F-C54D71625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10134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BEB650E4-2327-4B47-9037-1D261EBF2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747A7A49-A95A-4F3C-97AF-C8DB1891E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312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F87DA4C3-FC8D-4EB8-8E8C-3FE90B721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401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EA8A7533-36A4-4A09-A18A-75F8AA005F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1D6AFC42-C11F-4F08-A0C6-856BCACA8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579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AD78F213-8863-42BA-978A-5ABB86A96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668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03F88D28-03E4-4DAA-84E3-D082AAFEC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8F45546A-25BE-4E48-BEF5-91D5DB4D7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8178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3B7563C6-1EE0-4E5D-95D0-5DF3B7A0B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267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775D4B72-8A6B-46BC-A615-FBDECEB57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82B26602-6FFD-4456-BBA3-12049929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07A8AB27-E33C-43F1-96FE-0C051B971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9A73AD4E-3464-4DC0-AF01-6B6BD9C25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FB791655-863A-4C02-8716-E6A694841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712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59639CF0-5CC8-4862-89E3-B3D5A0BF2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4594662A-0CC5-44A6-AFCF-5CA45160D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8DB0302D-DEB9-4851-9869-1E93F63DA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9789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E1209671-1D59-4D9D-91B9-E9CF5A5E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2494E8D7-D9D1-48B4-9818-D52B1828F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7890C44D-FD49-4254-BF7C-C69C385E2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245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C72AADB6-0891-4036-BE99-0F54E9547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5B50C831-61E5-4085-8120-2E5EE03F5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87F08610-0834-49CF-8944-4D8483FA15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512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EFAF7D25-1A53-4050-903D-08C4E0651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601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0BFCB08A-AB31-41C6-87FA-023DFB8CE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690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F2423F47-C01C-4600-BC52-A89F34284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F9867B9E-250C-4B1F-B436-312FE31B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867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CE84A0A0-FAC5-4FEC-92E7-068B8063B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956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AE76A67F-8B9C-4484-819B-13443AB05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10045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8A21461C-ECE0-4ADA-88EC-398501BF1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134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9872D2FE-A920-4A2A-AB8F-23632F2F1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223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81C5E8FB-2FDF-4714-9396-8697F9911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C85CD165-4D64-4C11-BAB5-E0AFB7354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8178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AA75E017-D83A-4479-B115-CF8D44B9F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55A0FCEB-3CF6-4E61-9D9E-BB016E9BC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791ACAAE-D58B-4C4D-A551-3231C91F6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C4958061-18BA-4F40-A963-684A75221F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00C1CEE8-5FD4-4058-B4CD-C835AEC09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C53DF94F-04B3-42E6-87F5-DDF34F3BC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26B02632-DE28-470C-B61D-DD5EF173A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801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FB95EAE7-F818-4D77-A803-146AF532D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90F71F2D-5B41-45D5-A1D1-117801D84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3FCB6CD4-4B67-4C45-B58F-30A18D259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7847075C-C18C-4F35-A0D5-BA6520B367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9AC0A2B1-E425-4D0F-8750-58837A028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7B40AB91-49AA-4690-AC8D-45059F10A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085064DC-57A1-4979-8F5E-B3AC9E789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9423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06A02E4C-9C53-4E58-AF7C-A72DDA08A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9512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AE628EBF-7F30-409A-A004-4AB2D4112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89DFF3E9-6400-451A-AC4B-678B7EAE8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690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AE5B1D4E-73D4-4A34-ABC3-9D60B08EA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4647AEA1-F256-43B0-B3E8-9CDB5DF14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867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D77867F2-E93C-49A9-8F89-3E36B0CC3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9568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CCC908FE-9367-4D6A-87E2-16F73F98A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9F8D238B-D735-4F26-B276-F2202FFB36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C3318980-B2A1-4C1E-AD68-5D217D10C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10223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D1CD128D-BFF0-45DB-AFEC-33C927D4A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10312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DF8DB638-57DF-4CF7-9DAE-7C3C7C1C0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A32B2666-DDA0-499C-86A3-CDFE6195B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10490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ECC67386-78B6-4B63-AA6E-FA29CB09C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10579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659D694C-E874-49C3-8A2A-9C03665CE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9310E410-CA9A-4AA4-986C-F09C15E1D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8178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4EF197C5-6E53-4754-ACEC-1C9B6261E6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6F2CC46D-A715-456F-AF63-E60434998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6EA1717F-1A40-4A24-A2E7-D0CFD1D539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4B60A43F-664E-48DD-8C3C-1446B900F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170FE8FC-D5E1-4F4F-9400-095110559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6C4A771A-84F9-4593-A329-7C2919A63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8B1C96A6-300C-4378-9060-F8481B76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6DD68EF8-8119-48CE-8C97-1108C0961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08524C61-BFE9-4892-95A0-A76835CA4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487E6F40-F67B-4382-80FC-414DAFAD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9067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9BA59AA2-6125-48C4-94C0-002346B47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7907FA3C-2675-41C5-B31D-8D070952E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4D1CD602-C395-4AF0-8D39-8235F7371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9334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4FBD057C-417A-45D3-B98D-FCF224E09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9423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4F17D8CC-1337-4593-98BC-B4457883F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95123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2C8A8B24-215A-4D5E-982D-3AFDA2589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601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AB0EE28A-8BED-458E-89B1-E3141FA0DB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330B08B9-6756-4B18-9264-AC3991D00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CCB4BA8A-DC8F-4834-A18C-061ECF57A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1E161C39-A99B-408A-82B2-3E0FFF812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180FA26C-8094-450A-9FDC-C1247EA9F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FF12DD26-F247-4493-A5E3-C34F8C6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10134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E9D4C33C-BA97-411F-95A8-F9A05CF3B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6026AB27-B625-4AC7-B09F-8C73AD423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10312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BC926484-298C-4551-8A68-EBF29889C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10401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330708B8-8102-446C-8B6D-226D36D60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5522643F-F7C3-4727-B346-AA9A486DCE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579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B321AABA-629C-4190-BBFD-FD4760EC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8178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C043822D-B327-41F8-A208-AA356F88F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AE19F722-8255-4602-8C5B-75F45371D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C641389B-BE0D-4682-9776-CC352E29D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41CE2759-D248-47BF-BEA3-4C49176A5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B67D2188-384C-4D87-90D9-846E00B7D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9E70DC24-1644-44B4-9F53-DE30B27B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8712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92F2C64A-C316-4393-9E68-3B552F365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8801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6ED62E67-5E87-46E7-82D6-4E77DBAB2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967121BF-873E-43DA-B658-C8977806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978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ADEF3535-F724-449E-A05B-815300CCB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1633348A-6921-4187-B4D9-065AFC8FC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826B4199-AD12-48A3-9F9F-C86D54EF5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4D3D4137-5642-4DA7-B6B2-004E467BA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2BB02137-04A9-49A8-AA5A-A7BC753ED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7C1B14DE-048E-4555-BB8E-49DAB1A64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9512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58BE70DE-DFD7-461E-AF3E-F00CACC08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9F6151B6-1A86-4411-9C72-E7172ECCA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4FE3F00B-E9B4-4809-8E5C-FA918E9D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A87D933C-C38E-4B50-8808-BF3135F804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2C553A97-5737-4605-AD2F-DC79CD920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9568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6FD63CB9-A18A-4E69-AFD1-DDCB4551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10045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D1C5AD23-C8ED-4674-BBE5-A5B86C70D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4087772F-EBFE-4719-88F3-457A1DCF6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9F8166D0-C1ED-430C-8470-390A266E51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10312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25DE26E5-A80B-44D5-B6D4-4E969AE3E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10401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D53D062C-945C-4C11-9847-ED33CED23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224BCBE5-A372-4929-B038-F0AC9D092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10579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14965B98-D681-4A34-91CD-7CE12FA7B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10668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BF03252E-8AC1-4D4A-8AD7-6A2F85631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E8FF1212-076F-460E-8212-1C0F13531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6DBC248C-C30D-4F38-8369-BB2641B31E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A3F25DB5-7EB9-4C75-A9A6-470B9E3D6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4F78E668-93C1-4443-9AA2-759D36615A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1BE43A5C-1A9E-4449-9D93-4077E0CD2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69FAA662-F873-41BF-8C95-E809CE5C0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2CF01A58-D1A2-4ADC-AC20-312B9267D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F9158D7E-7297-46D4-A9E9-8D4633BF1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5FBA8D25-85A6-4D0F-A61F-69661E90D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3747D546-2D81-4264-85FF-231CC9CA7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0D5DB52E-75C6-4C69-BB57-AAB2955D3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8B187627-1B0A-498B-98EA-A499E8698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A167850F-D9E8-4188-8207-59622EA13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A4111927-C887-48E3-82EC-DFB9C6F93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16783D3B-F960-4DB2-82CB-BF34762E0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24FB910C-9304-468E-8D10-A403C76A7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E747C415-4A83-4305-BA21-2B7E2F066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EEED0883-AC4C-4A80-837B-479BCBD4D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868EA653-85D2-402E-9125-00B84C64C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94B56375-C341-45FA-9A48-902E7160F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2D6D2D0D-B151-49BC-B34B-5CBB319A5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223F7560-5D99-42E4-965C-7DBB29FBD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F1A4D796-1F02-43F4-A147-9DC6922930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00A9EF78-7638-474C-B308-1035D51CA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6FB60900-DA38-44E8-B7D9-987615B68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9C67FF7B-4C26-4EF7-8C2E-4FD8B4269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6BE8E52C-A63C-4A2F-98E8-1487D5F27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9C2C3B67-2C93-4155-98DD-B17FC46CC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C03F6E52-87C1-450E-B841-612C613BC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2EDD2B71-7FC3-404A-B1F6-847C12360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44A07590-27B9-41F7-8AF7-3EBD77C13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1868C13A-FF14-495E-B823-0A5CFE0B4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2F4D4541-F70A-4373-AA1B-7D52202C8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F6696C3C-7DDF-4151-9F6D-912CD2898D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5D282269-60CB-464B-B735-BB717EBD3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FB34D3E3-CBCF-489D-A4FA-D3C962684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CA3E6FB3-1811-46B3-96BD-15C86E8EA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ADEEDB71-B486-4B33-9C0D-46192695C1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B74DC68A-6C49-403E-AA68-712F929C1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8B5FBDED-86BD-4B8C-A4CC-08F5290E7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8DF80E5F-3EE7-4FCE-8F93-8CE907AB4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54B12B61-0396-428A-B8F8-C3E454588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4D34DCB6-CDF1-407F-B26A-57B754608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CB141318-9425-466C-8D99-7D3406616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E6933ECC-79EA-45AC-A164-48762EFCE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1994794A-4615-4B0E-84AB-32639A6F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E52217EC-BA21-4DDE-BE83-7721E2043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F696BFCC-6D87-43F8-8A65-D7BD3EB83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675AB578-3EA5-47F2-B8E3-1326268F3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8A4EB9D6-38B6-424F-9085-FBCF22946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311D9C3B-8363-4AC6-A73C-749CB03F19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54558E1F-566F-4AE9-86F9-CC8479C4F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FB5E5230-089E-4197-9FF1-51E8A7EA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CE3DAC5B-F7CD-4BF9-8819-E00D31D2E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33934F5C-5A58-452A-98B7-D4CFDE4AE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4791688A-3D20-458C-A840-9699C795D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33D89ECA-6A27-4FBE-B02E-DB354D8F7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2BF33BC3-63E8-4CD2-B6C6-B917CDFAE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77801CBE-1F42-48D7-9750-447AC511D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9BF0933F-28FF-4231-AD01-19CA49953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BADE4773-0EA0-4EB2-BF34-722530164E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F03D1635-9D34-4E0C-B1C2-284B11800B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8708A586-9AF9-4CF5-972D-06E5ABFD6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37FA53BE-A6DB-418F-8162-664478B14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8FD069C8-F836-4F8F-9EB7-BCAEF949D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5F0B4D3B-8BB9-4170-A0F0-3A8EE1DF7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44B37697-0857-4806-B82B-F9AE6BE0E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44821AA5-9691-41AE-AC14-7DCA4DA6D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30E57F6A-0ADC-4B99-BCDE-0CA9DD8708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54976A8B-76AD-4DA5-8FDC-B68671083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792B70B2-7BE4-4AFA-BEDC-4F4AA7D66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1704465F-9ACB-4E23-9460-59CD939B7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A05BD9C6-9FB5-4E6B-8C13-3D6BE1B6F9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9B4FD419-1622-491B-80E8-4B1D7D893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7E522BDE-1B0C-49B1-9A5C-DC99E01F4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8339923A-AB31-4044-9D1F-773706B87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F23361F2-E1E3-4974-8303-BC911C9A0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23DD1F04-89AD-4EBA-AE8B-A676F3D0F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A900EA38-6B18-4F0B-8511-856FB5138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A8B0B6DB-4A6F-4C35-89B3-2F9CE75C6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F6BEAC5B-BAC3-4FD2-8A74-615B18494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136AF668-0BCD-4A95-8AC4-845B874E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EBCB10F1-2DE5-4462-AD42-BB64F5973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3E4EA86C-1A56-462F-A3DB-51AE2DB16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8F7C2863-CD88-41C5-A98E-A13F71516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F7DBFF10-08CE-4803-A2F4-B88486E07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2BC9F798-9981-4A06-90B1-671706F98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83B94035-E538-4681-AFBE-419F2E5369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8D673A1F-F2B3-4B09-A89E-0155CD4F3E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B5837F58-9256-489F-B928-8EDF2E4F6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0E2DEAC5-022F-4382-99FD-70845605E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43643817-181C-40DF-B8BD-0BCC35B96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9292F43B-4C26-4101-9D62-7E67C8853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CF40F15E-5801-4E57-89F1-8635D3F20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9E035A4A-F0A5-4A05-BDC4-167918204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4AB1CC8E-8488-4572-9E93-C3B573B0E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EB8E6B15-4F8A-423C-AC7B-124665A33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EF87A424-9F09-4708-A894-86152A23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36383D2C-312D-49DC-B0C4-378BAC421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A4D962B8-B3CE-410C-B3BE-C500A25E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3F60367B-568B-47F2-B7AE-4F54091F8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995F0A5A-ADD0-4716-B29A-76FBD1E82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C91B667E-29AF-4BEC-9E73-942D58397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5554F876-AA94-4776-A86A-6164012A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2C7C49C5-880C-46BF-B315-7F58B60B9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EE74DC95-E783-47BC-8984-A443144EF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793A78F5-9759-47CB-BD6D-1D498D8AF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FD3EEDBF-BEEE-49A9-93DE-857A980843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E3D543EB-BC49-4905-B0B9-69B9D5B8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7D14C7C3-A225-470A-B3EF-D171B0598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31B00DBC-AD06-4424-9028-C9FD2D749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E8A4CDED-7953-405C-8BBA-036D2A0F1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30AA8D68-36DC-47A3-B805-D25BAC0D4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81E7DEBD-BFDE-4FE2-9642-1CA9B5682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84F661E3-BB0D-4167-96D9-9774CFB181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F08F0819-97D9-4897-A17B-1A2C0AD087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A8FCAB4D-C94C-4A36-9532-F68D1DAA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ACC9E9C6-8784-4BBD-8263-C772E76AC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790F21A9-A655-4FF3-B71F-93491B860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D7725513-E048-4D8D-8E2B-999FD9289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728FB17F-A2B8-40C6-BE36-3A7EC92D2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9F3F9E20-1876-428D-9335-8B51B441B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94FBF86F-2370-457B-8440-5B754469E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97FA38B3-EC25-49AA-B3F6-D4B783850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F89D9949-AB77-4E65-9F73-985F580B4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05BD1A2A-F497-4AB6-80E9-7B76480CC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BE2DA314-2CED-4DC3-BBF9-02151FD6C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DBEFD583-0C01-4CB1-B176-1F824F4699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AFFC4606-014B-4C6A-AFC9-969D534F63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1A7F5093-79BB-4342-8D38-DD11E4089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585FC213-1369-4BE7-84EA-750924E0F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D186F333-75C6-408D-A107-1167B8CB6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5DA635B4-22D6-466C-872E-847AB7223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2CCEDFE8-EA01-41A1-B4E6-42A1F45A3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D7C78A1D-EB87-48F9-92AF-4BA13941E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1A382E45-E511-405A-A27D-51F4FB072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6CA9AB59-88CC-4185-8126-BA1D8A42C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3B52970A-6CFB-4BB0-8F90-71CD40808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2A9F2C74-735C-4FAF-8C98-B2DFF8934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834A43D5-DADA-47AB-A09C-115611C2D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AC1603B7-B7C3-47ED-9F1D-1D04F2B351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18D25F65-0F3E-4107-85C5-612DE6BA6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062DFC60-104A-41B3-A6CC-BB8C91FC3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6F44EDD8-43D6-49EE-A84A-DA4C0C753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D9E35ED0-D487-468D-B1F4-BC396B0A1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AEC09BFD-152C-47AC-811A-325E1158C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F7FA1FCB-F6DA-429C-B394-DA79ABB3E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00A9F572-D63B-4926-A1A8-AFB6D373D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58D36699-3046-4E3E-88E9-D6D3FC2F6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D7BD2D4A-3FD9-42FB-AE64-4F32BE41B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F3621906-7836-4016-8027-B05912C80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D4C91F41-3BEE-49C6-A14A-F5FE190C7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FE831480-3C13-456D-8CA7-239AD2BA5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F0AED6DB-C09A-4A4B-9FAF-747EC8D65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182A6A19-39B3-4546-89AF-116DD59BB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5F4D433C-142D-489A-A48C-837C8C8EC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F3CDAFE7-B216-4FC5-8F88-5F0DB4D3C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6B0D107D-E0F1-4733-BA17-7400F0545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EDB72298-72AC-49DA-937B-67CA49867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712B2901-3C16-4429-A15E-A1A7A7DDB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7F4EC038-63FD-4E0E-A2FB-DB8E198ED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770F7F8E-A3AC-4C47-987E-D1970EB4F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F4AEA8CF-E6AB-4961-9E49-79A045818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D35D45D7-FCC9-4A03-B37B-827313E3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A6F2A1C3-33C1-44E8-9E5C-B85C47206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FD9CD3AF-5F1E-4ED1-988D-8AE7CF2E6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27129ACE-3489-4449-B463-C1F79B2E1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125F200A-F0BD-4814-8F4B-31BB65751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9095B787-120F-4B5A-B81F-3BD4B70E6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C97B781F-05BA-490D-BB84-F6059DA06A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702ADA14-6288-49B3-8B21-7BFF33E61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BCB18AF5-364C-4763-9A20-7645A9190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652F6B39-AA29-4E30-8747-40C6D9D26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94420AA4-6654-4348-82A8-7435628FC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A7A685FB-AA7C-4DE9-A382-E92F2C3FA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C647E293-BF7D-49DD-9A59-E29D12274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AC80C607-FC98-4EEE-96E6-FABDCC132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78383308-196B-4C78-81CE-94DBDF5D6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29F48D47-4A1E-4BC7-A53E-4757E1672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70CF96E6-5D56-4EA7-A439-B0685C131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F2A7989A-48CC-4BFF-99FD-CDE425EF3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443702D4-3263-446C-87AD-292AD82001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3236E670-E47A-432D-AA76-9D6080D58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ED00CCCC-7D2F-4BAA-8110-1B20ADE03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BD537B75-11F5-49FB-BAB5-F000DDA3A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ADF7AE3E-677A-41EE-A70F-EC068C758A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7059811A-DE15-4DCC-BFB1-FFBB02A5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62E85E34-DAB4-4C6B-8001-0569B7DF1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4D1480B0-7C5F-472C-8409-27BD212C1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B6E728E4-A02D-4261-9DF1-00E70C244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40FAAC99-4AEA-4BC5-870A-99110F9F3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F0DFE963-4DB0-4D19-9CBB-51F6AA6CD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67FD42D2-7A6B-4220-BCA9-978829D10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592367D5-BE59-4B5A-A616-7EC0DB08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7A45EE45-2ECA-413A-8BB9-058A706DB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55BC6C97-D6F6-449F-90B1-009FC62B2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A6F08A5F-041E-4DF9-9371-A25331DBB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DF278F73-AAED-40A0-B5F8-5623711CB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711230EC-5D97-407E-912C-9C55B5127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10490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448BBC9C-70D0-409B-BA2D-A6E2C0C17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10579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12B8FCDA-51A3-439C-9728-B4EF240DD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10668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9476AE16-53B0-4F70-A204-18FA69CCF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107569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24FB2654-4132-440A-BB1D-116864BC5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350FD81D-882E-4EE0-BF6A-795AED8CB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DCD8F46F-F6F9-4544-9637-F8BBD7D9C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242840E1-64D6-4115-8A72-7EDE023C0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A2F2CAE8-1145-415C-BA29-1A181C7892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BACF75C7-6BBC-4F0A-879C-3C6E9778E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DE285BA9-EEE2-43ED-84C7-AA9DB5C6A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99C53697-A0F1-49FD-95B7-97504F75E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0A530111-3C10-441C-A96C-F8F356248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938A5FD4-0F3A-4346-B0A3-F4148A958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1ED47508-994B-459C-952D-02075B44EA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D2331E21-4CB3-4BAB-8387-F59A123B7F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A7075320-7756-414C-9A1C-45777A9C7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23511C61-FCA0-4FEC-8AB3-FC244D2FF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3F0E55A4-B0F5-4980-AB8D-4F340D424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1ED67403-EF0F-4BB3-9685-0BD57CBFA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1AE9A4D5-60BF-49F4-8F2F-CDE316D5E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3D305167-7044-4C16-AB26-CA04E1973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FCA7D621-C205-4E57-A918-7B86FC141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8E84B075-DE4A-47CD-A3E2-B43FF48D0E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6CBBB882-B5AF-4020-9F0A-D290EC938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C2294DA8-E9CB-4CC2-9427-AE3C1099D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7EDC4291-B993-4B0F-B581-572C8FAA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227A1043-333E-499A-96AA-1D2A31684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E4FDFDEA-3A18-4DBA-8AC8-23EE0357B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648F2A3B-D827-4F71-BE07-2353A5404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4A7A0531-DBAB-46C7-A0CF-5BBC130AA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C80B5349-624F-49C6-88A9-72224E7EF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E01C957D-0D80-4560-A58F-AF244500B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D2E2A1D3-2772-4FC1-85A0-A5969C8251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6E91912B-AF10-49DC-AB59-785AE385D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42D2FEA8-660C-4B03-AA07-CB1A3F26F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A15FA5BE-8631-49F7-885D-27CB64A75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67864E21-64CC-455B-AED0-483986BC8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3EF0988B-14E7-496A-96CE-B33DAA9D8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E42B21CA-00AB-4919-9CC0-BE43AF147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98F9868B-80B9-4749-B9AC-B6A58E930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57B3221B-32AF-4E8B-A341-1CF70E5EB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608C0B4F-B881-4314-938E-91C8B24AF5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928CFB0C-89F8-401A-996D-31D4A255D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B8185426-4778-4D1B-96B9-F80BBF022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0F402009-E362-4391-9BDD-5234DD1BF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FE7A246D-99E3-4C51-AAA8-9C958E8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48CBF936-03C4-4E39-9E82-253F89B0D3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42C3A216-4933-4E8B-AE14-58B6D1BC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E531F76D-902C-49EA-A7CC-DD734D373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38797401-5D06-41FB-9536-8CB1DA0CC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2AE45BAD-45C2-445F-8C55-A1D7C3216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46C8B71C-7480-42FB-8EE0-5B4D6EDF4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DE418F36-E7BB-4FEF-812C-67A791176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5F21A29C-C83B-4A7D-9C18-4E49CB042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CFBFC1CE-F78F-4286-9899-89D061FA2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FC41444E-8F4A-4449-A3CA-215EEAE20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B5EC5CAC-C1D5-4D53-9729-4A87B5C70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BE74962D-CBEF-45B2-B329-4B595CF5F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E0B025D3-B4C9-4C4C-AAD2-175F9DC5C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E090061D-0253-4595-8AF1-F412925063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909735CD-FC37-46D0-8E7F-F9C017390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DE6D5BC0-B25C-47EC-A409-11BD2A43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1CFC29A9-0ACC-46DC-85DB-4AC970A49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7BE9B6A4-8A4C-40D8-90BF-931E80895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9BBEF0B4-EEE9-4553-8F5B-A054990C6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60DAA905-2655-4FDA-897A-800D98E96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7D932639-61D8-4A24-A1E6-D21704397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18190767-7A7C-450A-B69C-F04501E4E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DEBEAA90-2209-4831-A27E-199336CF36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DBC033E6-2450-40F4-AA7F-6B8D3E912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E020CC4E-7373-449E-B3C1-959B79BB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603509F2-EFB3-4271-8ACE-7EAAA18F0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B10B6D93-23BE-42D4-AB48-9A853D92E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5D05D043-0717-47E0-B89D-453692E0A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C6B4AAE7-790B-4F55-B419-C3BD6606B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FD85FC88-A549-48A5-BCFE-D426165D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7946AB0B-3674-4C43-86D6-EB52E19DB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0E883FCC-98FA-4391-80AA-F829879048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797183EC-6594-414B-B1B1-5164C5006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BFFF1C16-A5F6-489F-A5D3-0F2D677A2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74EEFD61-E795-4A8B-910F-46830E992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36219BC7-40DC-45D3-912B-E8EFF57E86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77C3AEEA-F641-4063-82B8-B86D13F08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B0DA3381-619D-4557-B138-67C5DE594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125792A4-E775-4C4A-8E7B-2BE03D496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B86B78C6-7F80-4ACD-90E6-6B244B513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19C24B23-EA85-486A-AA10-FA8D02002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40362F95-00D8-4A00-B16E-E52B6DE29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7FA635C5-73D9-43C8-871F-1453319D7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7A147D2C-2B0C-46A4-96B3-210C2F41B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EE512868-5A63-424E-BD6E-3D59E337E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10756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47A0347E-D710-4743-9C55-1452566AA2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63AD90F9-2131-4D89-B606-E4316C850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0AADDFD0-24D4-4241-BB08-213CA8444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5AA2D1C4-C340-47F7-8413-E365AF91B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971F227F-42FC-4D1A-A5AB-72B1DAB98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122B360C-95B4-4F3B-AAB4-CE3E331783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E1EE68AC-13A6-4B93-94CB-FD9D4980D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6D5BDDDB-28E0-4F2F-B1C8-0CC3D7C63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5FDF0AD2-A008-4697-A7F4-8D723D263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13AC63EA-D244-4C68-A4FB-FA146DCA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8C8E966E-96BA-4942-BA4A-C10F17AD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329D25B8-E170-477F-B3BD-3A66EDDCE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A945B3D2-0B9B-4A73-A2E9-32AAC83AF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C6733958-9209-49D6-8AA2-6B5E181409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3483CCC7-6F29-40E2-AD06-42DCF1FE4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1DBF89D6-5BCA-4162-BA18-526197B92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6F6972C0-0861-4E12-BA82-F56451E13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BE816396-AB04-4ADE-8E99-CD6E8A8DB1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8C397CC3-D02E-4D9B-AFE2-50CA28B94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ED7CDCA5-89C7-45B6-9126-513644486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CC67BE3A-A18B-45E8-BD29-719DD2BCF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132C3292-9263-47DB-A204-183FF631F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6B6D22D9-5901-4444-982E-E7311F62A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FD3A23B1-FF2B-4A51-B67A-2AAFC65772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54C2E4C9-CA33-4755-A6BD-25B5AB589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B6D280D2-08A2-4878-B287-35D369716D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FDAD65E3-251D-49CB-B2DA-BE2DDCAA0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EC6778E2-5789-447F-B0BE-BF7345CA4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F4C333B2-F19F-4B3B-B45D-3161C9021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DADF5CFC-4005-4C1B-B2C6-2E711D8B1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9C6BE121-4E97-4A82-A7B3-7F9D8C3623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6C4A3CAE-B702-4B1F-AF13-68A8E7CFF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DE1C3C26-25F0-4F4F-99D1-4CDD72159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349CF2B6-CF1D-4B02-995B-C00C7E038D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BCEEB280-B127-47F7-9BC5-789F32E08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263E7FF3-56E1-4AF7-886E-E19ECD25B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ECFF6879-21F2-4A6B-BFC3-37DD0E747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1F5C5784-A14D-4C56-90CE-0CE8E8420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EB58C200-51AB-4E6E-8B7F-9B538BFB2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04E6DA51-A95A-4A60-9B80-F6EF343FA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C01F347B-1D4A-4D01-AE1B-F1966DBB8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DE166270-B7C3-49C3-8F6B-8C9EEF1A3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A62C3A13-6EC4-4732-BB7F-DACCEA845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B797B841-1789-4AAF-89AE-24540EC9D3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C895723E-7103-4961-8240-B84CF5B17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ABA8959B-7268-406E-BF1C-F6C39EB76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E51EC112-7A24-407B-9373-8AE677C849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ABE038C0-47EB-42B9-9370-BFEFD2AFD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3BF5E050-D55E-42ED-9A7B-EEFA7614C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984AB8D9-D219-4E8A-9898-FA72A5A0E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2EB52103-9855-4A54-A3CD-82DB3B223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1DD9D605-1B5F-49BA-93FA-C2BC355093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C1859CD4-B099-40DC-848B-E8303190D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E651F077-E935-4918-A68F-C7183C2A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F7965309-D938-4431-A39E-26E6A2B69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AC4D124B-B1A1-4EE2-960A-40F06B746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A6B75C56-0F02-4B4F-AE53-BFEA1AB4D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99419687-2A3B-489D-8EFB-76B606EB5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DF6FC480-2368-4528-8EDD-90CC39E6D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FEAECC92-D422-450F-9EB5-73B588008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0459563B-AEA6-4302-A25D-E5A90192D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228DAF76-37F4-4E14-9801-867B88959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A5F7E7A0-72BC-498D-B63B-718DC3C54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93C3EB17-B2CC-47EB-A06A-311148CEEA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A43FD945-65D8-44C1-AA97-B48B04C23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570A00FE-5CD2-469B-866C-351381AEDC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D148F440-17EB-4744-A4A0-AAAA82A500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3C194EB5-D5DD-4C20-9FBC-6002F7B82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FDA810B6-33BD-44ED-A4A0-FE346A72F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B4F2CD73-9707-4149-A55F-2B2812B59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25C3B531-ED9F-41C5-988A-9BEDA251A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ABAF6EF3-9DF9-49D9-ADD1-2FBBEB534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0D94CA81-F35C-42B1-AED6-76E3FF6A29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A5242788-2BF9-48F3-8B1E-06AAE9C3C9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6BED4896-982A-4DBD-B8D0-811912B76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5C2416D2-2F3A-4DF2-82DE-D4DB3EA5B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2D09BD89-B3C9-46F7-B720-1CBD506E62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BEDCF676-B469-4A33-B309-2222EF655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432F1402-4371-424C-8348-A0A31AEA7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81B42351-677B-4980-8BF8-0A2443065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3018B147-F614-46E5-B4F7-B84CAB112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044724E9-E08B-432F-BC0B-E8B1C430C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E751617D-7E24-4033-A7A1-2A716FDE2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0E79375F-FD0C-49D0-9910-2EDC5FE14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08C555D1-EFF7-44B8-959A-D51E9BC67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88AED6FB-F9FA-430C-B813-A4D12BB71E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97D4F417-D404-4C82-8E4C-0189C48E63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0AA29D1D-2CFB-4241-8225-A6ECE38AE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5AB426C2-6D9B-454D-8A69-85EA9DD33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036DA6AD-A56A-44E8-B22E-BFAFE13B7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1C2BA72E-2DC0-496B-AD5D-84387671F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8BE79298-D22C-4660-BFA5-8FE15DB27D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4D4FFE84-B1B2-475A-A0D5-7D9092353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A4FA0209-20FA-424D-AD37-46E99DCA0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BC0552F8-6146-43C3-AC8F-9FB59C39D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15F1FAB9-D4DC-4072-A67C-32878AD45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F858D0F7-F4E7-4095-B6E6-6E1368165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18F3FD57-AE1D-4CDC-BA54-A2D91E0D3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C77D72A4-E8B1-4EAF-BD27-2BECC1596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366C25DC-A5C0-433B-AFB7-8F97BD515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F4FF52D5-C405-4F30-905A-E6C947C3B6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FBFF5436-E558-4AD2-8983-15B511E8D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7F583344-D946-4530-ACA4-27770A394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07BA4B13-0BD0-497B-B20C-D0BDE20A0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91366CA2-17F2-4124-8705-AE9114690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91252FB7-05E9-49EA-AC66-9D5B1710E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27553801-FFB6-405F-BD91-4DC82AB81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5BB11AB0-8438-481F-A6F4-5C13CABF1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CF1A6029-98BE-4F6E-BE72-D80DED4B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413F8268-FA7A-4561-8311-13C579BED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BBD5FB42-01B5-4C7E-8450-6F8B2240A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1823B808-0579-4CA8-8A52-6FA831FAB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7935F70E-0541-450B-ACF8-510B67672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F8A1CFF1-DBEE-4AC5-96EB-A581DB475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C36826FB-DA1B-4894-B7B9-2DD2AB15A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D3F418B3-90A7-4871-899D-E2CB84D9B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F5C0FF92-241F-45E1-B8B3-A444E469E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F5C5F928-E677-49B5-A973-822CFD466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C9E5D8F0-F34F-45C2-B2A7-AD522B2DA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FC8E0785-6A59-409B-BBFD-44449D445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798BCA56-C2D2-4B41-B31B-F618DD779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C20368FD-DF55-4AD8-8782-1E0D8903B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ABE358DA-FFCC-4CF5-B8EA-285CA22C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F4A9B12A-14E1-4ADC-ABBD-1EA5E415B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6FF549FB-D594-47D2-BA42-CE1B6CCFB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E02ADD36-3AF6-418A-83E6-E8DFA0618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3E801EF3-8D2C-46A1-933B-CB395F221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BCC5F3E7-3BDD-438E-AE41-A07FB89323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804E8A5E-E916-47C8-88FC-77EA448D6E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B8E72302-DF5C-460A-90A7-8684060A0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D81CE157-AB98-480A-90CD-55BB41863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005B3FAE-2B53-428B-B35B-024748ED5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87A3F3DF-16DF-424A-A591-7BD059064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01D170F7-21EE-42C8-81F0-0020B9A69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69FFAFF7-6BCC-4676-BC97-A27D20669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B7D86DD8-DFAB-4F9C-ACB3-CE2BD1B04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DA302011-FD4B-4074-A81B-D043CDFF2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FE99B8FB-2772-4EA7-8220-C1B648920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91273786-B463-4045-BDBD-5D3565EDF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98D6B2CB-4068-4A4F-B670-543B360A1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7CC9BE5D-E4EE-4152-B561-660EC917A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38B8A27F-6EDD-41C8-AF33-BD9ECCFBE6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644933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DDA4DB-1E69-8956-7A68-C4FF3EB7F7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F3717-6B49-622F-DC0A-17124FF84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6175" y="202518"/>
            <a:ext cx="5628776" cy="93342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Reference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7AFBECB-A5C4-593E-DE65-87EE7F226A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6651" y="1305384"/>
            <a:ext cx="11298697" cy="49726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[1] J. A. </a:t>
            </a:r>
            <a:r>
              <a:rPr lang="en-US" dirty="0" err="1"/>
              <a:t>Edminister</a:t>
            </a:r>
            <a:r>
              <a:rPr lang="en-US" dirty="0"/>
              <a:t> and N. Mahmood, </a:t>
            </a:r>
            <a:r>
              <a:rPr lang="en-US" i="1" dirty="0"/>
              <a:t>Electromagnetics</a:t>
            </a:r>
            <a:r>
              <a:rPr lang="en-US" dirty="0"/>
              <a:t>, Schaum’s Outline Series. New York: McGraw-Hill, 2018.</a:t>
            </a:r>
          </a:p>
          <a:p>
            <a:pPr marL="0" indent="0">
              <a:buNone/>
            </a:pPr>
            <a:r>
              <a:rPr lang="en-US" dirty="0"/>
              <a:t>[2] E. C. Jordan and K. G. Balmain, </a:t>
            </a:r>
            <a:r>
              <a:rPr lang="en-US" i="1" dirty="0"/>
              <a:t>Electromagnetic Waves and Radiating Systems</a:t>
            </a:r>
            <a:r>
              <a:rPr lang="en-US" dirty="0"/>
              <a:t>, 2nd ed. </a:t>
            </a:r>
            <a:r>
              <a:rPr lang="en-US"/>
              <a:t>Prentice Hall. </a:t>
            </a:r>
            <a:endParaRPr lang="en-GB" b="0" i="0" dirty="0">
              <a:effectLst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ABFB30-0BB2-D23A-0715-F85849D58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4AEF93-CAA1-5EFF-DDF7-532C57882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19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3BE8FE-BD22-A876-5BAD-EDD884CD79F2}"/>
              </a:ext>
            </a:extLst>
          </p:cNvPr>
          <p:cNvSpPr txBox="1"/>
          <p:nvPr/>
        </p:nvSpPr>
        <p:spPr>
          <a:xfrm>
            <a:off x="1770499" y="6470816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Lecture - 4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19838900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- 4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29"/>
  <p:tag name="VEVOX.INSTRUCTIONS.V2" val="14606935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  <p:tag name="VEVOX.ACCESSIBILITY.DECORATIVE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  <p:tag name="VEVOX.ACCESSIBILITY.DECORATIVE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  <p:tag name="VEVOX.ACCESSIBILITY.DECORATIVE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  <p:tag name="VEVOX.ACCESSIBILITY.DECORATIVE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  <p:tag name="VEVOX.ACCESSIBILITY.DECORATIVE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  <p:tag name="VEVOX.ACCESSIBILITY.DECORATIVE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  <p:tag name="VEVOX.ACCESSIBILITY.DECORATIVE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  <p:tag name="VEVOX.ACCESSIBILITY.DECORATIVE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  <p:tag name="VEVOX.ACCESSIBILITY.DECORATIVE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  <p:tag name="VEVOX.ACCESSIBILITY.DECORATIVE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  <p:tag name="VEVOX.ACCESSIBILITY.DECORATIVE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  <p:tag name="VEVOX.ACCESSIBILITY.DECORATIVE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  <p:tag name="VEVOX.ACCESSIBILITY.DECORATIVE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  <p:tag name="VEVOX.ACCESSIBILITY.DECORATIVE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  <p:tag name="VEVOX.ACCESSIBILITY.DECORATIVE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  <p:tag name="VEVOX.ACCESSIBILITY.DECORATIVE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  <p:tag name="VEVOX.ACCESSIBILITY.DECORATIVE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  <p:tag name="VEVOX.ACCESSIBILITY.DECORATIVE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  <p:tag name="VEVOX.ACCESSIBILITY.DECORATIVE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  <p:tag name="VEVOX.ACCESSIBILITY.DECORATIVE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  <p:tag name="VEVOX.ACCESSIBILITY.DECORATIVE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  <p:tag name="VEVOX.ACCESSIBILITY.DECORATIVE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  <p:tag name="VEVOX.ACCESSIBILITY.DECORATIVE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  <p:tag name="VEVOX.ACCESSIBILITY.DECORATIVE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  <p:tag name="VEVOX.ACCESSIBILITY.DECORATIVE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  <p:tag name="VEVOX.ACCESSIBILITY.DECORATIVE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  <p:tag name="VEVOX.ACCESSIBILITY.DECORATIVE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  <p:tag name="VEVOX.ACCESSIBILITY.DECORATIVE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  <p:tag name="VEVOX.ACCESSIBILITY.DECORATIVE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  <p:tag name="VEVOX.ACCESSIBILITY.DECORATIVE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  <p:tag name="VEVOX.ACCESSIBILITY.DECORATIVE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  <p:tag name="VEVOX.ACCESSIBILITY.DECORATIVE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  <p:tag name="VEVOX.ACCESSIBILITY.DECORATIVE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  <p:tag name="VEVOX.ACCESSIBILITY.DECORATIVE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  <p:tag name="VEVOX.ACCESSIBILITY.DECORATIVE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  <p:tag name="VEVOX.ACCESSIBILITY.DECORATIVE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  <p:tag name="VEVOX.ACCESSIBILITY.DECORATIVE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  <p:tag name="VEVOX.ACCESSIBILITY.DECORATIVE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  <p:tag name="VEVOX.ACCESSIBILITY.DECORATIVE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  <p:tag name="VEVOX.ACCESSIBILITY.DECORATIVE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  <p:tag name="VEVOX.ACCESSIBILITY.DECORATIVE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  <p:tag name="VEVOX.ACCESSIBILITY.DECORATIVE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  <p:tag name="VEVOX.ACCESSIBILITY.DECORATIVE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  <p:tag name="VEVOX.ACCESSIBILITY.DECORATIVE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  <p:tag name="VEVOX.ACCESSIBILITY.DECORATIVE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  <p:tag name="VEVOX.ACCESSIBILITY.DECORATIVE" val="1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  <p:tag name="VEVOX.ACCESSIBILITY.DECORATIVE" val="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  <p:tag name="VEVOX.ACCESSIBILITY.DECORATIVE" val="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  <p:tag name="VEVOX.ACCESSIBILITY.DECORATIVE" val="1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  <p:tag name="VEVOX.ACCESSIBILITY.DECORATIVE" val="1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  <p:tag name="VEVOX.ACCESSIBILITY.DECORATIVE" val="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  <p:tag name="VEVOX.ACCESSIBILITY.DECORATIVE" val="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  <p:tag name="VEVOX.ACCESSIBILITY.DECORATIVE" val="1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  <p:tag name="VEVOX.ACCESSIBILITY.DECORATIVE" val="1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  <p:tag name="VEVOX.ACCESSIBILITY.DECORATIVE" val="1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  <p:tag name="VEVOX.ACCESSIBILITY.DECORATIVE" val="1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  <p:tag name="VEVOX.ACCESSIBILITY.DECORATIVE" val="1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  <p:tag name="VEVOX.ACCESSIBILITY.DECORATIVE" val="1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  <p:tag name="VEVOX.ACCESSIBILITY.DECORATIVE" val="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  <p:tag name="VEVOX.ACCESSIBILITY.DECORATIVE" val="1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  <p:tag name="VEVOX.ACCESSIBILITY.DECORATIVE" val="1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  <p:tag name="VEVOX.ACCESSIBILITY.DECORATIVE" val="1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  <p:tag name="VEVOX.ACCESSIBILITY.DECORATIVE" val="1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  <p:tag name="VEVOX.ACCESSIBILITY.DECORATIVE" val="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  <p:tag name="VEVOX.ACCESSIBILITY.DECORATIVE" val="1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  <p:tag name="VEVOX.ACCESSIBILITY.DECORATIVE" val="1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  <p:tag name="VEVOX.ACCESSIBILITY.DECORATIVE" val="1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  <p:tag name="VEVOX.ACCESSIBILITY.DECORATIVE" val="1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  <p:tag name="VEVOX.ACCESSIBILITY.DECORATIVE" val="1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  <p:tag name="VEVOX.ACCESSIBILITY.DECORATIVE" val="1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  <p:tag name="VEVOX.ACCESSIBILITY.DECORATIVE" val="1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  <p:tag name="VEVOX.ACCESSIBILITY.DECORATIVE" val="1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  <p:tag name="VEVOX.ACCESSIBILITY.DECORATIVE" val="1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  <p:tag name="VEVOX.ACCESSIBILITY.DECORATIVE" val="1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  <p:tag name="VEVOX.ACCESSIBILITY.DECORATIVE" val="1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  <p:tag name="VEVOX.ACCESSIBILITY.DECORATIVE" val="1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  <p:tag name="VEVOX.ACCESSIBILITY.DECORATIVE" val="1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  <p:tag name="VEVOX.ACCESSIBILITY.DECORATIVE" val="1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  <p:tag name="VEVOX.ACCESSIBILITY.DECORATIVE" val="1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  <p:tag name="VEVOX.ACCESSIBILITY.DECORATIVE" val="1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  <p:tag name="VEVOX.ACCESSIBILITY.DECORATIVE" val="1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  <p:tag name="VEVOX.ACCESSIBILITY.DECORATIVE" val="1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  <p:tag name="VEVOX.ACCESSIBILITY.DECORATIVE" val="1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  <p:tag name="VEVOX.ACCESSIBILITY.DECORATIVE" val="1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  <p:tag name="VEVOX.ACCESSIBILITY.DECORATIVE" val="1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  <p:tag name="VEVOX.ACCESSIBILITY.DECORATIVE" val="1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  <p:tag name="VEVOX.ACCESSIBILITY.DECORATIVE" val="1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  <p:tag name="VEVOX.ACCESSIBILITY.DECORATIVE" val="1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  <p:tag name="VEVOX.ACCESSIBILITY.DECORATIVE" val="1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  <p:tag name="VEVOX.ACCESSIBILITY.DECORATIVE" val="1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  <p:tag name="VEVOX.ACCESSIBILITY.DECORATIVE" val="1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  <p:tag name="VEVOX.ACCESSIBILITY.DECORATIVE" val="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  <p:tag name="VEVOX.ACCESSIBILITY.DECORATIVE" val="1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  <p:tag name="VEVOX.ACCESSIBILITY.DECORATIVE" val="1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  <p:tag name="VEVOX.ACCESSIBILITY.DECORATIVE" val="1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  <p:tag name="VEVOX.ACCESSIBILITY.DECORATIVE" val="1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  <p:tag name="VEVOX.ACCESSIBILITY.DECORATIVE" val="1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  <p:tag name="VEVOX.ACCESSIBILITY.DECORATIVE" val="1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  <p:tag name="VEVOX.ACCESSIBILITY.DECORATIVE" val="1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  <p:tag name="VEVOX.ACCESSIBILITY.DECORATIVE" val="1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  <p:tag name="VEVOX.ACCESSIBILITY.DECORATIVE" val="1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  <p:tag name="VEVOX.ACCESSIBILITY.DECORATIVE" val="1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  <p:tag name="VEVOX.ACCESSIBILITY.DECORATIVE" val="1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  <p:tag name="VEVOX.ACCESSIBILITY.DECORATIVE" val="1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  <p:tag name="VEVOX.ACCESSIBILITY.DECORATIVE" val="1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  <p:tag name="VEVOX.ACCESSIBILITY.DECORATIVE" val="1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  <p:tag name="VEVOX.ACCESSIBILITY.DECORATIVE" val="1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  <p:tag name="VEVOX.ACCESSIBILITY.DECORATIVE" val="1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  <p:tag name="VEVOX.ACCESSIBILITY.DECORATIVE" val="1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  <p:tag name="VEVOX.ACCESSIBILITY.DECORATIVE" val="1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  <p:tag name="VEVOX.ACCESSIBILITY.DECORATIVE" val="1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  <p:tag name="VEVOX.ACCESSIBILITY.DECORATIVE" val="1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  <p:tag name="VEVOX.ACCESSIBILITY.DECORATIVE" val="1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  <p:tag name="VEVOX.ACCESSIBILITY.DECORATIVE" val="1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  <p:tag name="VEVOX.ACCESSIBILITY.DECORATIVE" val="1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  <p:tag name="VEVOX.ACCESSIBILITY.DECORATIVE" val="1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  <p:tag name="VEVOX.ACCESSIBILITY.DECORATIVE" val="1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  <p:tag name="VEVOX.ACCESSIBILITY.DECORATIVE" val="1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  <p:tag name="VEVOX.ACCESSIBILITY.DECORATIVE" val="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  <p:tag name="VEVOX.ACCESSIBILITY.DECORATIVE" val="1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  <p:tag name="VEVOX.ACCESSIBILITY.DECORATIVE" val="1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  <p:tag name="VEVOX.ACCESSIBILITY.DECORATIVE" val="1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  <p:tag name="VEVOX.ACCESSIBILITY.DECORATIVE" val="1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  <p:tag name="VEVOX.ACCESSIBILITY.DECORATIVE" val="1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  <p:tag name="VEVOX.ACCESSIBILITY.DECORATIVE" val="1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  <p:tag name="VEVOX.ACCESSIBILITY.DECORATIVE" val="1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  <p:tag name="VEVOX.ACCESSIBILITY.DECORATIVE" val="1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  <p:tag name="VEVOX.ACCESSIBILITY.DECORATIVE" val="1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  <p:tag name="VEVOX.ACCESSIBILITY.DECORATIVE" val="1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  <p:tag name="VEVOX.ACCESSIBILITY.DECORATIVE" val="1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  <p:tag name="VEVOX.ACCESSIBILITY.DECORATIVE" val="1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  <p:tag name="VEVOX.ACCESSIBILITY.DECORATIVE" val="1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  <p:tag name="VEVOX.ACCESSIBILITY.DECORATIVE" val="1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  <p:tag name="VEVOX.ACCESSIBILITY.DECORATIVE" val="1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  <p:tag name="VEVOX.ACCESSIBILITY.DECORATIVE" val="1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  <p:tag name="VEVOX.ACCESSIBILITY.DECORATIVE" val="1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  <p:tag name="VEVOX.ACCESSIBILITY.DECORATIVE" val="1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  <p:tag name="VEVOX.ACCESSIBILITY.DECORATIVE" val="1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  <p:tag name="VEVOX.ACCESSIBILITY.DECORATIVE" val="1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  <p:tag name="VEVOX.ACCESSIBILITY.DECORATIVE" val="1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  <p:tag name="VEVOX.ACCESSIBILITY.DECORATIVE" val="1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  <p:tag name="VEVOX.ACCESSIBILITY.DECORATIVE" val="1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  <p:tag name="VEVOX.ACCESSIBILITY.DECORATIVE" val="1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  <p:tag name="VEVOX.ACCESSIBILITY.DECORATIVE" val="1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  <p:tag name="VEVOX.ACCESSIBILITY.DECORATIVE" val="1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  <p:tag name="VEVOX.ACCESSIBILITY.DECORATIVE" val="1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  <p:tag name="VEVOX.ACCESSIBILITY.DECORATIVE" val="1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  <p:tag name="VEVOX.ACCESSIBILITY.DECORATIVE" val="1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  <p:tag name="VEVOX.ACCESSIBILITY.DECORATIVE" val="1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  <p:tag name="VEVOX.ACCESSIBILITY.DECORATIVE" val="1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  <p:tag name="VEVOX.ACCESSIBILITY.DECORATIVE" val="1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  <p:tag name="VEVOX.ACCESSIBILITY.DECORATIVE" val="1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  <p:tag name="VEVOX.ACCESSIBILITY.DECORATIVE" val="1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  <p:tag name="VEVOX.ACCESSIBILITY.DECORATIVE" val="1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  <p:tag name="VEVOX.ACCESSIBILITY.DECORATIVE" val="1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  <p:tag name="VEVOX.ACCESSIBILITY.DECORATIVE" val="1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  <p:tag name="VEVOX.ACCESSIBILITY.DECORATIVE" val="1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  <p:tag name="VEVOX.ACCESSIBILITY.DECORATIVE" val="1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  <p:tag name="VEVOX.ACCESSIBILITY.DECORATIVE" val="1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  <p:tag name="VEVOX.ACCESSIBILITY.DECORATIVE" val="1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  <p:tag name="VEVOX.ACCESSIBILITY.DECORATIVE" val="1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  <p:tag name="VEVOX.ACCESSIBILITY.DECORATIVE" val="1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  <p:tag name="VEVOX.ACCESSIBILITY.DECORATIVE" val="1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  <p:tag name="VEVOX.ACCESSIBILITY.DECORATIVE" val="1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  <p:tag name="VEVOX.ACCESSIBILITY.DECORATIVE" val="1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  <p:tag name="VEVOX.ACCESSIBILITY.DECORATIVE" val="1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  <p:tag name="VEVOX.ACCESSIBILITY.DECORATIVE" val="1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  <p:tag name="VEVOX.ACCESSIBILITY.DECORATIVE" val="1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  <p:tag name="VEVOX.ACCESSIBILITY.DECORATIVE" val="1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  <p:tag name="VEVOX.ACCESSIBILITY.DECORATIVE" val="1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  <p:tag name="VEVOX.ACCESSIBILITY.DECORATIVE" val="1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  <p:tag name="VEVOX.ACCESSIBILITY.DECORATIVE" val="1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  <p:tag name="VEVOX.ACCESSIBILITY.DECORATIVE" val="1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  <p:tag name="VEVOX.ACCESSIBILITY.DECORATIVE" val="1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  <p:tag name="VEVOX.ACCESSIBILITY.DECORATIVE" val="1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  <p:tag name="VEVOX.ACCESSIBILITY.DECORATIVE" val="1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  <p:tag name="VEVOX.ACCESSIBILITY.DECORATIVE" val="1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  <p:tag name="VEVOX.ACCESSIBILITY.DECORATIVE" val="1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  <p:tag name="VEVOX.ACCESSIBILITY.DECORATIVE" val="1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  <p:tag name="VEVOX.ACCESSIBILITY.DECORATIVE" val="1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  <p:tag name="VEVOX.ACCESSIBILITY.DECORATIVE" val="1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  <p:tag name="VEVOX.ACCESSIBILITY.DECORATIVE" val="1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  <p:tag name="VEVOX.ACCESSIBILITY.DECORATIVE" val="1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  <p:tag name="VEVOX.ACCESSIBILITY.DECORATIVE" val="1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  <p:tag name="VEVOX.ACCESSIBILITY.DECORATIVE" val="1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  <p:tag name="VEVOX.ACCESSIBILITY.DECORATIVE" val="1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  <p:tag name="VEVOX.ACCESSIBILITY.DECORATIVE" val="1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  <p:tag name="VEVOX.ACCESSIBILITY.DECORATIVE" val="1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  <p:tag name="VEVOX.ACCESSIBILITY.DECORATIVE" val="1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  <p:tag name="VEVOX.ACCESSIBILITY.DECORATIVE" val="1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  <p:tag name="VEVOX.ACCESSIBILITY.DECORATIVE" val="1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  <p:tag name="VEVOX.ACCESSIBILITY.DECORATIVE" val="1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  <p:tag name="VEVOX.ACCESSIBILITY.DECORATIVE" val="1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  <p:tag name="VEVOX.ACCESSIBILITY.DECORATIVE" val="1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  <p:tag name="VEVOX.ACCESSIBILITY.DECORATIVE" val="1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  <p:tag name="VEVOX.ACCESSIBILITY.DECORATIVE" val="1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  <p:tag name="VEVOX.ACCESSIBILITY.DECORATIVE" val="1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  <p:tag name="VEVOX.ACCESSIBILITY.DECORATIVE" val="1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  <p:tag name="VEVOX.ACCESSIBILITY.DECORATIVE" val="1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  <p:tag name="VEVOX.ACCESSIBILITY.DECORATIVE" val="1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  <p:tag name="VEVOX.ACCESSIBILITY.DECORATIVE" val="1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  <p:tag name="VEVOX.ACCESSIBILITY.DECORATIVE" val="1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  <p:tag name="VEVOX.ACCESSIBILITY.DECORATIVE" val="1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  <p:tag name="VEVOX.ACCESSIBILITY.DECORATIVE" val="1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  <p:tag name="VEVOX.ACCESSIBILITY.DECORATIVE" val="1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  <p:tag name="VEVOX.ACCESSIBILITY.DECORATIVE" val="1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  <p:tag name="VEVOX.ACCESSIBILITY.DECORATIVE" val="1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  <p:tag name="VEVOX.ACCESSIBILITY.DECORATIVE" val="1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  <p:tag name="VEVOX.ACCESSIBILITY.DECORATIVE" val="1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  <p:tag name="VEVOX.ACCESSIBILITY.DECORATIVE" val="1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  <p:tag name="VEVOX.ACCESSIBILITY.DECORATIVE" val="1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  <p:tag name="VEVOX.ACCESSIBILITY.DECORATIVE" val="1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  <p:tag name="VEVOX.ACCESSIBILITY.DECORATIVE" val="1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  <p:tag name="VEVOX.ACCESSIBILITY.DECORATIVE" val="1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  <p:tag name="VEVOX.ACCESSIBILITY.DECORATIVE" val="1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  <p:tag name="VEVOX.ACCESSIBILITY.DECORATIVE" val="1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  <p:tag name="VEVOX.ACCESSIBILITY.DECORATIVE" val="1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  <p:tag name="VEVOX.ACCESSIBILITY.DECORATIVE" val="1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  <p:tag name="VEVOX.ACCESSIBILITY.DECORATIVE" val="1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  <p:tag name="VEVOX.ACCESSIBILITY.DECORATIVE" val="1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  <p:tag name="VEVOX.ACCESSIBILITY.DECORATIVE" val="1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  <p:tag name="VEVOX.ACCESSIBILITY.DECORATIVE" val="1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  <p:tag name="VEVOX.ACCESSIBILITY.DECORATIVE" val="1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  <p:tag name="VEVOX.ACCESSIBILITY.DECORATIVE" val="1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  <p:tag name="VEVOX.ACCESSIBILITY.DECORATIVE" val="1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  <p:tag name="VEVOX.ACCESSIBILITY.DECORATIVE" val="1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  <p:tag name="VEVOX.ACCESSIBILITY.DECORATIVE" val="1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  <p:tag name="VEVOX.ACCESSIBILITY.DECORATIVE" val="1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  <p:tag name="VEVOX.ACCESSIBILITY.DECORATIVE" val="1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  <p:tag name="VEVOX.ACCESSIBILITY.DECORATIVE" val="1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  <p:tag name="VEVOX.ACCESSIBILITY.DECORATIVE" val="1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  <p:tag name="VEVOX.ACCESSIBILITY.DECORATIVE" val="1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  <p:tag name="VEVOX.ACCESSIBILITY.DECORATIVE" val="1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  <p:tag name="VEVOX.ACCESSIBILITY.DECORATIVE" val="1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  <p:tag name="VEVOX.ACCESSIBILITY.DECORATIVE" val="1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  <p:tag name="VEVOX.ACCESSIBILITY.DECORATIVE" val="1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  <p:tag name="VEVOX.ACCESSIBILITY.DECORATIVE" val="1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  <p:tag name="VEVOX.ACCESSIBILITY.DECORATIVE" val="1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  <p:tag name="VEVOX.ACCESSIBILITY.DECORATIVE" val="1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  <p:tag name="VEVOX.ACCESSIBILITY.DECORATIVE" val="1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  <p:tag name="VEVOX.ACCESSIBILITY.DECORATIVE" val="1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  <p:tag name="VEVOX.ACCESSIBILITY.DECORATIVE" val="1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  <p:tag name="VEVOX.ACCESSIBILITY.DECORATIVE" val="1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  <p:tag name="VEVOX.ACCESSIBILITY.DECORATIVE" val="1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  <p:tag name="VEVOX.ACCESSIBILITY.DECORATIVE" val="1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  <p:tag name="VEVOX.ACCESSIBILITY.DECORATIVE" val="1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  <p:tag name="VEVOX.ACCESSIBILITY.DECORATIVE" val="1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  <p:tag name="VEVOX.ACCESSIBILITY.DECORATIVE" val="1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  <p:tag name="VEVOX.ACCESSIBILITY.DECORATIVE" val="1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  <p:tag name="VEVOX.ACCESSIBILITY.DECORATIVE" val="1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  <p:tag name="VEVOX.ACCESSIBILITY.DECORATIVE" val="1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  <p:tag name="VEVOX.ACCESSIBILITY.DECORATIVE" val="1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  <p:tag name="VEVOX.ACCESSIBILITY.DECORATIVE" val="1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  <p:tag name="VEVOX.ACCESSIBILITY.DECORATIVE" val="1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  <p:tag name="VEVOX.ACCESSIBILITY.DECORATIVE" val="1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  <p:tag name="VEVOX.ACCESSIBILITY.DECORATIVE" val="1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  <p:tag name="VEVOX.ACCESSIBILITY.DECORATIVE" val="1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  <p:tag name="VEVOX.ACCESSIBILITY.DECORATIVE" val="1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  <p:tag name="VEVOX.ACCESSIBILITY.DECORATIVE" val="1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  <p:tag name="VEVOX.ACCESSIBILITY.DECORATIVE" val="1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  <p:tag name="VEVOX.ACCESSIBILITY.DECORATIVE" val="1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  <p:tag name="VEVOX.ACCESSIBILITY.DECORATIVE" val="1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  <p:tag name="VEVOX.ACCESSIBILITY.DECORATIVE" val="1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  <p:tag name="VEVOX.ACCESSIBILITY.DECORATIVE" val="1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  <p:tag name="VEVOX.ACCESSIBILITY.DECORATIVE" val="1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  <p:tag name="VEVOX.ACCESSIBILITY.DECORATIVE" val="1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  <p:tag name="VEVOX.ACCESSIBILITY.DECORATIVE" val="1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  <p:tag name="VEVOX.ACCESSIBILITY.DECORATIVE" val="1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  <p:tag name="VEVOX.ACCESSIBILITY.DECORATIVE" val="1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  <p:tag name="VEVOX.ACCESSIBILITY.DECORATIVE" val="1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  <p:tag name="VEVOX.ACCESSIBILITY.DECORATIVE" val="1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  <p:tag name="VEVOX.ACCESSIBILITY.DECORATIVE" val="1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  <p:tag name="VEVOX.ACCESSIBILITY.DECORATIVE" val="1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  <p:tag name="VEVOX.ACCESSIBILITY.DECORATIVE" val="1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  <p:tag name="VEVOX.ACCESSIBILITY.DECORATIVE" val="1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  <p:tag name="VEVOX.ACCESSIBILITY.DECORATIVE" val="1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  <p:tag name="VEVOX.ACCESSIBILITY.DECORATIVE" val="1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  <p:tag name="VEVOX.ACCESSIBILITY.DECORATIVE" val="1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  <p:tag name="VEVOX.ACCESSIBILITY.DECORATIVE" val="1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  <p:tag name="VEVOX.ACCESSIBILITY.DECORATIVE" val="1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  <p:tag name="VEVOX.ACCESSIBILITY.DECORATIVE" val="1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  <p:tag name="VEVOX.ACCESSIBILITY.DECORATIVE" val="1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  <p:tag name="VEVOX.ACCESSIBILITY.DECORATIVE" val="1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  <p:tag name="VEVOX.ACCESSIBILITY.DECORATIVE" val="1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  <p:tag name="VEVOX.ACCESSIBILITY.DECORATIVE" val="1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  <p:tag name="VEVOX.ACCESSIBILITY.DECORATIVE" val="1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  <p:tag name="VEVOX.ACCESSIBILITY.DECORATIVE" val="1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  <p:tag name="VEVOX.ACCESSIBILITY.DECORATIVE" val="1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  <p:tag name="VEVOX.ACCESSIBILITY.DECORATIVE" val="1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  <p:tag name="VEVOX.ACCESSIBILITY.DECORATIVE" val="1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  <p:tag name="VEVOX.ACCESSIBILITY.DECORATIVE" val="1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  <p:tag name="VEVOX.ACCESSIBILITY.DECORATIVE" val="1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  <p:tag name="VEVOX.ACCESSIBILITY.DECORATIVE" val="1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  <p:tag name="VEVOX.ACCESSIBILITY.DECORATIVE" val="1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  <p:tag name="VEVOX.ACCESSIBILITY.DECORATIVE" val="1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  <p:tag name="VEVOX.ACCESSIBILITY.DECORATIVE" val="1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  <p:tag name="VEVOX.ACCESSIBILITY.DECORATIVE" val="1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  <p:tag name="VEVOX.ACCESSIBILITY.DECORATIVE" val="1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  <p:tag name="VEVOX.ACCESSIBILITY.DECORATIVE" val="1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  <p:tag name="VEVOX.ACCESSIBILITY.DECORATIVE" val="1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  <p:tag name="VEVOX.ACCESSIBILITY.DECORATIVE" val="1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  <p:tag name="VEVOX.ACCESSIBILITY.DECORATIVE" val="1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  <p:tag name="VEVOX.ACCESSIBILITY.DECORATIVE" val="1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  <p:tag name="VEVOX.ACCESSIBILITY.DECORATIVE" val="1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  <p:tag name="VEVOX.ACCESSIBILITY.DECORATIVE" val="1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  <p:tag name="VEVOX.ACCESSIBILITY.DECORATIVE" val="1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  <p:tag name="VEVOX.ACCESSIBILITY.DECORATIVE" val="1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  <p:tag name="VEVOX.ACCESSIBILITY.DECORATIVE" val="1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  <p:tag name="VEVOX.ACCESSIBILITY.DECORATIVE" val="1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  <p:tag name="VEVOX.ACCESSIBILITY.DECORATIVE" val="1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  <p:tag name="VEVOX.ACCESSIBILITY.DECORATIVE" val="1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  <p:tag name="VEVOX.ACCESSIBILITY.DECORATIVE" val="1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  <p:tag name="VEVOX.ACCESSIBILITY.DECORATIVE" val="1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  <p:tag name="VEVOX.ACCESSIBILITY.DECORATIVE" val="1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  <p:tag name="VEVOX.ACCESSIBILITY.DECORATIVE" val="1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  <p:tag name="VEVOX.ACCESSIBILITY.DECORATIVE" val="1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  <p:tag name="VEVOX.ACCESSIBILITY.DECORATIVE" val="1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  <p:tag name="VEVOX.ACCESSIBILITY.DECORATIVE" val="1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  <p:tag name="VEVOX.ACCESSIBILITY.DECORATIVE" val="1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  <p:tag name="VEVOX.ACCESSIBILITY.DECORATIVE" val="1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  <p:tag name="VEVOX.ACCESSIBILITY.DECORATIVE" val="1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  <p:tag name="VEVOX.ACCESSIBILITY.DECORATIVE" val="1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  <p:tag name="VEVOX.ACCESSIBILITY.DECORATIVE" val="1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  <p:tag name="VEVOX.ACCESSIBILITY.DECORATIVE" val="1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  <p:tag name="VEVOX.ACCESSIBILITY.DECORATIVE" val="1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  <p:tag name="VEVOX.ACCESSIBILITY.DECORATIVE" val="1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  <p:tag name="VEVOX.ACCESSIBILITY.DECORATIVE" val="1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  <p:tag name="VEVOX.ACCESSIBILITY.DECORATIVE" val="1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  <p:tag name="VEVOX.ACCESSIBILITY.DECORATIVE" val="1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  <p:tag name="VEVOX.ACCESSIBILITY.DECORATIVE" val="1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  <p:tag name="VEVOX.ACCESSIBILITY.DECORATIVE" val="1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  <p:tag name="VEVOX.ACCESSIBILITY.DECORATIVE" val="1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  <p:tag name="VEVOX.ACCESSIBILITY.DECORATIVE" val="1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  <p:tag name="VEVOX.ACCESSIBILITY.DECORATIVE" val="1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  <p:tag name="VEVOX.ACCESSIBILITY.DECORATIVE" val="1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  <p:tag name="VEVOX.ACCESSIBILITY.DECORATIVE" val="1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  <p:tag name="VEVOX.ACCESSIBILITY.DECORATIVE" val="1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  <p:tag name="VEVOX.ACCESSIBILITY.DECORATIVE" val="1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  <p:tag name="VEVOX.ACCESSIBILITY.DECORATIVE" val="1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  <p:tag name="VEVOX.ACCESSIBILITY.DECORATIVE" val="1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  <p:tag name="VEVOX.ACCESSIBILITY.DECORATIVE" val="1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  <p:tag name="VEVOX.ACCESSIBILITY.DECORATIVE" val="1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1)"/>
  <p:tag name="VEVOX.ACCESSIBILITY.DECORATIVE" val="1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  <p:tag name="VEVOX.ACCESSIBILITY.DECORATIVE" val="1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  <p:tag name="VEVOX.ACCESSIBILITY.DECORATIVE" val="1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  <p:tag name="VEVOX.ACCESSIBILITY.DECORATIVE" val="1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  <p:tag name="VEVOX.ACCESSIBILITY.DECORATIVE" val="1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  <p:tag name="VEVOX.ACCESSIBILITY.DECORATIVE" val="1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  <p:tag name="VEVOX.ACCESSIBILITY.DECORATIVE" val="1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  <p:tag name="VEVOX.ACCESSIBILITY.DECORATIVE" val="1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  <p:tag name="VEVOX.ACCESSIBILITY.DECORATIVE" val="1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  <p:tag name="VEVOX.ACCESSIBILITY.DECORATIVE" val="1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  <p:tag name="VEVOX.ACCESSIBILITY.DECORATIVE" val="1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  <p:tag name="VEVOX.ACCESSIBILITY.DECORATIVE" val="1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  <p:tag name="VEVOX.ACCESSIBILITY.DECORATIVE" val="1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  <p:tag name="VEVOX.ACCESSIBILITY.DECORATIVE" val="1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  <p:tag name="VEVOX.ACCESSIBILITY.DECORATIVE" val="1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  <p:tag name="VEVOX.ACCESSIBILITY.DECORATIVE" val="1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  <p:tag name="VEVOX.ACCESSIBILITY.DECORATIVE" val="1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  <p:tag name="VEVOX.ACCESSIBILITY.DECORATIVE" val="1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  <p:tag name="VEVOX.ACCESSIBILITY.DECORATIVE" val="1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  <p:tag name="VEVOX.ACCESSIBILITY.DECORATIVE" val="1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  <p:tag name="VEVOX.ACCESSIBILITY.DECORATIVE" val="1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  <p:tag name="VEVOX.ACCESSIBILITY.DECORATIVE" val="1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  <p:tag name="VEVOX.ACCESSIBILITY.DECORATIVE" val="1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  <p:tag name="VEVOX.ACCESSIBILITY.DECORATIVE" val="1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  <p:tag name="VEVOX.ACCESSIBILITY.DECORATIVE" val="1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  <p:tag name="VEVOX.ACCESSIBILITY.DECORATIVE" val="1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  <p:tag name="VEVOX.ACCESSIBILITY.DECORATIVE" val="1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  <p:tag name="VEVOX.ACCESSIBILITY.DECORATIVE" val="1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  <p:tag name="VEVOX.ACCESSIBILITY.DECORATIVE" val="1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  <p:tag name="VEVOX.ACCESSIBILITY.DECORATIVE" val="1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  <p:tag name="VEVOX.ACCESSIBILITY.DECORATIVE" val="1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  <p:tag name="VEVOX.ACCESSIBILITY.DECORATIVE" val="1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  <p:tag name="VEVOX.ACCESSIBILITY.DECORATIVE" val="1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  <p:tag name="VEVOX.ACCESSIBILITY.DECORATIVE" val="1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  <p:tag name="VEVOX.ACCESSIBILITY.DECORATIVE" val="1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  <p:tag name="VEVOX.ACCESSIBILITY.DECORATIVE" val="1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  <p:tag name="VEVOX.ACCESSIBILITY.DECORATIVE" val="1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  <p:tag name="VEVOX.ACCESSIBILITY.DECORATIVE" val="1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  <p:tag name="VEVOX.ACCESSIBILITY.DECORATIVE" val="1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  <p:tag name="VEVOX.ACCESSIBILITY.DECORATIVE" val="1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  <p:tag name="VEVOX.ACCESSIBILITY.DECORATIVE" val="1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  <p:tag name="VEVOX.ACCESSIBILITY.DECORATIVE" val="1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  <p:tag name="VEVOX.ACCESSIBILITY.DECORATIVE" val="1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  <p:tag name="VEVOX.ACCESSIBILITY.DECORATIVE" val="1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  <p:tag name="VEVOX.ACCESSIBILITY.DECORATIVE" val="1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  <p:tag name="VEVOX.ACCESSIBILITY.DECORATIVE" val="1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  <p:tag name="VEVOX.ACCESSIBILITY.DECORATIVE" val="1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  <p:tag name="VEVOX.ACCESSIBILITY.DECORATIVE" val="1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  <p:tag name="VEVOX.ACCESSIBILITY.DECORATIVE" val="1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  <p:tag name="VEVOX.ACCESSIBILITY.DECORATIVE" val="1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  <p:tag name="VEVOX.ACCESSIBILITY.DECORATIVE" val="1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  <p:tag name="VEVOX.ACCESSIBILITY.DECORATIVE" val="1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  <p:tag name="VEVOX.ACCESSIBILITY.DECORATIVE" val="1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  <p:tag name="VEVOX.ACCESSIBILITY.DECORATIVE" val="1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  <p:tag name="VEVOX.ACCESSIBILITY.DECORATIVE" val="1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  <p:tag name="VEVOX.ACCESSIBILITY.DECORATIVE" val="1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  <p:tag name="VEVOX.ACCESSIBILITY.DECORATIVE" val="1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  <p:tag name="VEVOX.ACCESSIBILITY.DECORATIVE" val="1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  <p:tag name="VEVOX.ACCESSIBILITY.DECORATIVE" val="1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  <p:tag name="VEVOX.ACCESSIBILITY.DECORATIVE" val="1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  <p:tag name="VEVOX.ACCESSIBILITY.DECORATIVE" val="1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  <p:tag name="VEVOX.ACCESSIBILITY.DECORATIVE" val="1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  <p:tag name="VEVOX.ACCESSIBILITY.DECORATIVE" val="1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  <p:tag name="VEVOX.ACCESSIBILITY.DECORATIVE" val="1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  <p:tag name="VEVOX.ACCESSIBILITY.DECORATIVE" val="1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  <p:tag name="VEVOX.ACCESSIBILITY.DECORATIVE" val="1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  <p:tag name="VEVOX.ACCESSIBILITY.DECORATIVE" val="1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  <p:tag name="VEVOX.ACCESSIBILITY.DECORATIVE" val="1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  <p:tag name="VEVOX.ACCESSIBILITY.DECORATIVE" val="1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  <p:tag name="VEVOX.ACCESSIBILITY.DECORATIVE" val="1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  <p:tag name="VEVOX.ACCESSIBILITY.DECORATIVE" val="1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  <p:tag name="VEVOX.ACCESSIBILITY.DECORATIVE" val="1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  <p:tag name="VEVOX.ACCESSIBILITY.DECORATIVE" val="1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  <p:tag name="VEVOX.ACCESSIBILITY.DECORATIVE" val="1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  <p:tag name="VEVOX.ACCESSIBILITY.DECORATIVE" val="1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  <p:tag name="VEVOX.ACCESSIBILITY.DECORATIVE" val="1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  <p:tag name="VEVOX.ACCESSIBILITY.DECORATIVE" val="1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  <p:tag name="VEVOX.ACCESSIBILITY.DECORATIVE" val="1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  <p:tag name="VEVOX.ACCESSIBILITY.DECORATIVE" val="1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  <p:tag name="VEVOX.ACCESSIBILITY.DECORATIVE" val="1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  <p:tag name="VEVOX.ACCESSIBILITY.DECORATIVE" val="1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  <p:tag name="VEVOX.ACCESSIBILITY.DECORATIVE" val="1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  <p:tag name="VEVOX.ACCESSIBILITY.DECORATIVE" val="1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  <p:tag name="VEVOX.ACCESSIBILITY.DECORATIVE" val="1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  <p:tag name="VEVOX.ACCESSIBILITY.DECORATIVE" val="1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  <p:tag name="VEVOX.ACCESSIBILITY.DECORATIVE" val="1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  <p:tag name="VEVOX.ACCESSIBILITY.DECORATIVE" val="1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  <p:tag name="VEVOX.ACCESSIBILITY.DECORATIVE" val="1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  <p:tag name="VEVOX.ACCESSIBILITY.DECORATIVE" val="1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  <p:tag name="VEVOX.ACCESSIBILITY.DECORATIVE" val="1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  <p:tag name="VEVOX.ACCESSIBILITY.DECORATIVE" val="1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  <p:tag name="VEVOX.ACCESSIBILITY.DECORATIVE" val="1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  <p:tag name="VEVOX.ACCESSIBILITY.DECORATIVE" val="1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  <p:tag name="VEVOX.ACCESSIBILITY.DECORATIVE" val="1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  <p:tag name="VEVOX.ACCESSIBILITY.DECORATIVE" val="1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  <p:tag name="VEVOX.ACCESSIBILITY.DECORATIVE" val="1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  <p:tag name="VEVOX.ACCESSIBILITY.DECORATIVE" val="1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  <p:tag name="VEVOX.ACCESSIBILITY.DECORATIVE" val="1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  <p:tag name="VEVOX.ACCESSIBILITY.DECORATIVE" val="1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  <p:tag name="VEVOX.ACCESSIBILITY.DECORATIVE" val="1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  <p:tag name="VEVOX.ACCESSIBILITY.DECORATIVE" val="1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  <p:tag name="VEVOX.ACCESSIBILITY.DECORATIVE" val="1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  <p:tag name="VEVOX.ACCESSIBILITY.DECORATIVE" val="1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  <p:tag name="VEVOX.ACCESSIBILITY.DECORATIVE" val="1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  <p:tag name="VEVOX.ACCESSIBILITY.DECORATIVE" val="1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  <p:tag name="VEVOX.ACCESSIBILITY.DECORATIVE" val="1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  <p:tag name="VEVOX.ACCESSIBILITY.DECORATIVE" val="1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  <p:tag name="VEVOX.ACCESSIBILITY.DECORATIVE" val="1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  <p:tag name="VEVOX.ACCESSIBILITY.DECORATIVE" val="1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  <p:tag name="VEVOX.ACCESSIBILITY.DECORATIVE" val="1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  <p:tag name="VEVOX.ACCESSIBILITY.DECORATIVE" val="1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  <p:tag name="VEVOX.ACCESSIBILITY.DECORATIVE" val="1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  <p:tag name="VEVOX.ACCESSIBILITY.DECORATIVE" val="1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  <p:tag name="VEVOX.ACCESSIBILITY.DECORATIVE" val="1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  <p:tag name="VEVOX.ACCESSIBILITY.DECORATIVE" val="1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  <p:tag name="VEVOX.ACCESSIBILITY.DECORATIVE" val="1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  <p:tag name="VEVOX.ACCESSIBILITY.DECORATIVE" val="1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  <p:tag name="VEVOX.ACCESSIBILITY.DECORATIVE" val="1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  <p:tag name="VEVOX.ACCESSIBILITY.DECORATIVE" val="1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  <p:tag name="VEVOX.ACCESSIBILITY.DECORATIVE" val="1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  <p:tag name="VEVOX.ACCESSIBILITY.DECORATIVE" val="1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  <p:tag name="VEVOX.ACCESSIBILITY.DECORATIVE" val="1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  <p:tag name="VEVOX.ACCESSIBILITY.DECORATIVE" val="1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  <p:tag name="VEVOX.ACCESSIBILITY.DECORATIVE" val="1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  <p:tag name="VEVOX.ACCESSIBILITY.DECORATIVE" val="1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  <p:tag name="VEVOX.ACCESSIBILITY.DECORATIVE" val="1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  <p:tag name="VEVOX.ACCESSIBILITY.DECORATIVE" val="1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  <p:tag name="VEVOX.ACCESSIBILITY.DECORATIVE" val="1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  <p:tag name="VEVOX.ACCESSIBILITY.DECORATIVE" val="1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  <p:tag name="VEVOX.ACCESSIBILITY.DECORATIVE" val="1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  <p:tag name="VEVOX.ACCESSIBILITY.DECORATIVE" val="1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  <p:tag name="VEVOX.ACCESSIBILITY.DECORATIVE" val="1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  <p:tag name="VEVOX.ACCESSIBILITY.DECORATIVE" val="1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  <p:tag name="VEVOX.ACCESSIBILITY.DECORATIVE" val="1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  <p:tag name="VEVOX.ACCESSIBILITY.DECORATIVE" val="1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  <p:tag name="VEVOX.ACCESSIBILITY.DECORATIVE" val="1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  <p:tag name="VEVOX.ACCESSIBILITY.DECORATIVE" val="1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  <p:tag name="VEVOX.ACCESSIBILITY.DECORATIVE" val="1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  <p:tag name="VEVOX.ACCESSIBILITY.DECORATIVE" val="1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  <p:tag name="VEVOX.ACCESSIBILITY.DECORATIVE" val="1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  <p:tag name="VEVOX.ACCESSIBILITY.DECORATIVE" val="1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  <p:tag name="VEVOX.ACCESSIBILITY.DECORATIVE" val="1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  <p:tag name="VEVOX.ACCESSIBILITY.DECORATIVE" val="1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  <p:tag name="VEVOX.ACCESSIBILITY.DECORATIVE" val="1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  <p:tag name="VEVOX.ACCESSIBILITY.DECORATIVE" val="1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  <p:tag name="VEVOX.ACCESSIBILITY.DECORATIVE" val="1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  <p:tag name="VEVOX.ACCESSIBILITY.DECORATIVE" val="1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  <p:tag name="VEVOX.ACCESSIBILITY.DECORATIVE" val="1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  <p:tag name="VEVOX.ACCESSIBILITY.DECORATIVE" val="1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  <p:tag name="VEVOX.ACCESSIBILITY.DECORATIVE" val="1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  <p:tag name="VEVOX.ACCESSIBILITY.DECORATIVE" val="1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  <p:tag name="VEVOX.ACCESSIBILITY.DECORATIVE" val="1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  <p:tag name="VEVOX.ACCESSIBILITY.DECORATIVE" val="1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  <p:tag name="VEVOX.ACCESSIBILITY.DECORATIVE" val="1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  <p:tag name="VEVOX.ACCESSIBILITY.DECORATIVE" val="1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  <p:tag name="VEVOX.ACCESSIBILITY.DECORATIVE" val="1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  <p:tag name="VEVOX.ACCESSIBILITY.DECORATIVE" val="1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  <p:tag name="VEVOX.ACCESSIBILITY.DECORATIVE" val="1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  <p:tag name="VEVOX.ACCESSIBILITY.DECORATIVE" val="1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  <p:tag name="VEVOX.ACCESSIBILITY.DECORATIVE" val="1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  <p:tag name="VEVOX.ACCESSIBILITY.DECORATIVE" val="1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  <p:tag name="VEVOX.ACCESSIBILITY.DECORATIVE" val="1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  <p:tag name="VEVOX.ACCESSIBILITY.DECORATIVE" val="1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  <p:tag name="VEVOX.ACCESSIBILITY.DECORATIVE" val="1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  <p:tag name="VEVOX.ACCESSIBILITY.DECORATIVE" val="1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  <p:tag name="VEVOX.ACCESSIBILITY.DECORATIVE" val="1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  <p:tag name="VEVOX.ACCESSIBILITY.DECORATIVE" val="1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  <p:tag name="VEVOX.ACCESSIBILITY.DECORATIVE" val="1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  <p:tag name="VEVOX.ACCESSIBILITY.DECORATIVE" val="1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  <p:tag name="VEVOX.ACCESSIBILITY.DECORATIVE" val="1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  <p:tag name="VEVOX.ACCESSIBILITY.DECORATIVE" val="1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  <p:tag name="VEVOX.ACCESSIBILITY.DECORATIVE" val="1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  <p:tag name="VEVOX.ACCESSIBILITY.DECORATIVE" val="1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  <p:tag name="VEVOX.ACCESSIBILITY.DECORATIVE" val="1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  <p:tag name="VEVOX.ACCESSIBILITY.DECORATIVE" val="1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  <p:tag name="VEVOX.ACCESSIBILITY.DECORATIVE" val="1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  <p:tag name="VEVOX.ACCESSIBILITY.DECORATIVE" val="1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  <p:tag name="VEVOX.ACCESSIBILITY.DECORATIVE" val="1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  <p:tag name="VEVOX.ACCESSIBILITY.DECORATIVE" val="1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  <p:tag name="VEVOX.ACCESSIBILITY.DECORATIVE" val="1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  <p:tag name="VEVOX.ACCESSIBILITY.DECORATIVE" val="1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  <p:tag name="VEVOX.ACCESSIBILITY.DECORATIVE" val="1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  <p:tag name="VEVOX.ACCESSIBILITY.DECORATIVE" val="1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  <p:tag name="VEVOX.ACCESSIBILITY.DECORATIVE" val="1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  <p:tag name="VEVOX.ACCESSIBILITY.DECORATIVE" val="1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  <p:tag name="VEVOX.ACCESSIBILITY.DECORATIVE" val="1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  <p:tag name="VEVOX.ACCESSIBILITY.DECORATIVE" val="1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  <p:tag name="VEVOX.ACCESSIBILITY.DECORATIVE" val="1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  <p:tag name="VEVOX.ACCESSIBILITY.DECORATIVE" val="1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  <p:tag name="VEVOX.ACCESSIBILITY.DECORATIVE" val="1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  <p:tag name="VEVOX.ACCESSIBILITY.DECORATIVE" val="1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  <p:tag name="VEVOX.ACCESSIBILITY.DECORATIVE" val="1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  <p:tag name="VEVOX.ACCESSIBILITY.DECORATIVE" val="1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  <p:tag name="VEVOX.ACCESSIBILITY.DECORATIVE" val="1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  <p:tag name="VEVOX.ACCESSIBILITY.DECORATIVE" val="1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  <p:tag name="VEVOX.ACCESSIBILITY.DECORATIVE" val="1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  <p:tag name="VEVOX.ACCESSIBILITY.DECORATIVE" val="1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  <p:tag name="VEVOX.ACCESSIBILITY.DECORATIVE" val="1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  <p:tag name="VEVOX.ACCESSIBILITY.DECORATIVE" val="1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  <p:tag name="VEVOX.ACCESSIBILITY.DECORATIVE" val="1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  <p:tag name="VEVOX.ACCESSIBILITY.DECORATIVE" val="1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  <p:tag name="VEVOX.ACCESSIBILITY.DECORATIVE" val="1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  <p:tag name="VEVOX.ACCESSIBILITY.DECORATIVE" val="1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  <p:tag name="VEVOX.ACCESSIBILITY.DECORATIVE" val="1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  <p:tag name="VEVOX.ACCESSIBILITY.DECORATIVE" val="1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  <p:tag name="VEVOX.ACCESSIBILITY.DECORATIVE" val="1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  <p:tag name="VEVOX.ACCESSIBILITY.DECORATIVE" val="1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  <p:tag name="VEVOX.ACCESSIBILITY.DECORATIVE" val="1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  <p:tag name="VEVOX.ACCESSIBILITY.DECORATIVE" val="1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  <p:tag name="VEVOX.ACCESSIBILITY.DECORATIVE" val="1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  <p:tag name="VEVOX.ACCESSIBILITY.DECORATIVE" val="1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  <p:tag name="VEVOX.ACCESSIBILITY.DECORATIVE" val="1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  <p:tag name="VEVOX.ACCESSIBILITY.DECORATIVE" val="1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  <p:tag name="VEVOX.ACCESSIBILITY.DECORATIVE" val="1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  <p:tag name="VEVOX.ACCESSIBILITY.DECORATIVE" val="1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  <p:tag name="VEVOX.ACCESSIBILITY.DECORATIVE" val="1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  <p:tag name="VEVOX.ACCESSIBILITY.DECORATIVE" val="1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  <p:tag name="VEVOX.ACCESSIBILITY.DECORATIVE" val="1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  <p:tag name="VEVOX.ACCESSIBILITY.DECORATIVE" val="1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  <p:tag name="VEVOX.ACCESSIBILITY.DECORATIVE" val="1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  <p:tag name="VEVOX.ACCESSIBILITY.DECORATIVE" val="1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  <p:tag name="VEVOX.ACCESSIBILITY.DECORATIVE" val="1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  <p:tag name="VEVOX.ACCESSIBILITY.DECORATIVE" val="1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  <p:tag name="VEVOX.ACCESSIBILITY.DECORATIVE" val="1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  <p:tag name="VEVOX.ACCESSIBILITY.DECORATIVE" val="1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  <p:tag name="VEVOX.ACCESSIBILITY.DECORATIVE" val="1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  <p:tag name="VEVOX.ACCESSIBILITY.DECORATIVE" val="1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  <p:tag name="VEVOX.ACCESSIBILITY.DECORATIVE" val="1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  <p:tag name="VEVOX.ACCESSIBILITY.DECORATIVE" val="1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  <p:tag name="VEVOX.ACCESSIBILITY.DECORATIVE" val="1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9)"/>
  <p:tag name="VEVOX.ACCESSIBILITY.DECORATIVE" val="1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  <p:tag name="VEVOX.ACCESSIBILITY.DECORATIVE" val="1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  <p:tag name="VEVOX.ACCESSIBILITY.DECORATIVE" val="1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  <p:tag name="VEVOX.ACCESSIBILITY.DECORATIVE" val="1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  <p:tag name="VEVOX.ACCESSIBILITY.DECORATIVE" val="1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  <p:tag name="VEVOX.ACCESSIBILITY.DECORATIVE" val="1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  <p:tag name="VEVOX.ACCESSIBILITY.DECORATIVE" val="1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  <p:tag name="VEVOX.ACCESSIBILITY.DECORATIVE" val="1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  <p:tag name="VEVOX.ACCESSIBILITY.DECORATIVE" val="1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  <p:tag name="VEVOX.ACCESSIBILITY.DECORATIVE" val="1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  <p:tag name="VEVOX.ACCESSIBILITY.DECORATIVE" val="1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  <p:tag name="VEVOX.ACCESSIBILITY.DECORATIVE" val="1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  <p:tag name="VEVOX.ACCESSIBILITY.DECORATIVE" val="1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  <p:tag name="VEVOX.ACCESSIBILITY.DECORATIVE" val="1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  <p:tag name="VEVOX.ACCESSIBILITY.DECORATIVE" val="1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  <p:tag name="VEVOX.ACCESSIBILITY.DECORATIVE" val="1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  <p:tag name="VEVOX.ACCESSIBILITY.DECORATIVE" val="1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  <p:tag name="VEVOX.ACCESSIBILITY.DECORATIVE" val="1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  <p:tag name="VEVOX.ACCESSIBILITY.DECORATIVE" val="1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  <p:tag name="VEVOX.ACCESSIBILITY.DECORATIVE" val="1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  <p:tag name="VEVOX.ACCESSIBILITY.DECORATIVE" val="1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  <p:tag name="VEVOX.ACCESSIBILITY.DECORATIVE" val="1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  <p:tag name="VEVOX.ACCESSIBILITY.DECORATIVE" val="1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  <p:tag name="VEVOX.ACCESSIBILITY.DECORATIVE" val="1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  <p:tag name="VEVOX.ACCESSIBILITY.DECORATIVE" val="1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  <p:tag name="VEVOX.ACCESSIBILITY.DECORATIVE" val="1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  <p:tag name="VEVOX.ACCESSIBILITY.DECORATIVE" val="1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  <p:tag name="VEVOX.ACCESSIBILITY.DECORATIVE" val="1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0)"/>
  <p:tag name="VEVOX.ACCESSIBILITY.DECORATIVE" val="1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0)"/>
  <p:tag name="VEVOX.ACCESSIBILITY.DECORATIVE" val="1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0)"/>
  <p:tag name="VEVOX.ACCESSIBILITY.DECORATIVE" val="1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0)"/>
  <p:tag name="VEVOX.ACCESSIBILITY.DECORATIVE" val="1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  <p:tag name="VEVOX.ACCESSIBILITY.DECORATIVE" val="1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  <p:tag name="VEVOX.ACCESSIBILITY.DECORATIVE" val="1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  <p:tag name="VEVOX.ACCESSIBILITY.DECORATIVE" val="1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  <p:tag name="VEVOX.ACCESSIBILITY.DECORATIVE" val="1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  <p:tag name="VEVOX.ACCESSIBILITY.DECORATIVE" val="1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  <p:tag name="VEVOX.ACCESSIBILITY.DECORATIVE" val="1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  <p:tag name="VEVOX.ACCESSIBILITY.DECORATIVE" val="1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  <p:tag name="VEVOX.ACCESSIBILITY.DECORATIVE" val="1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  <p:tag name="VEVOX.ACCESSIBILITY.DECORATIVE" val="1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  <p:tag name="VEVOX.ACCESSIBILITY.DECORATIVE" val="1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  <p:tag name="VEVOX.ACCESSIBILITY.DECORATIVE" val="1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  <p:tag name="VEVOX.ACCESSIBILITY.DECORATIVE" val="1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  <p:tag name="VEVOX.ACCESSIBILITY.DECORATIVE" val="1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  <p:tag name="VEVOX.ACCESSIBILITY.DECORATIVE" val="1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  <p:tag name="VEVOX.ACCESSIBILITY.DECORATIVE" val="1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  <p:tag name="VEVOX.ACCESSIBILITY.DECORATIVE" val="1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  <p:tag name="VEVOX.ACCESSIBILITY.DECORATIVE" val="1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  <p:tag name="VEVOX.ACCESSIBILITY.DECORATIVE" val="1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  <p:tag name="VEVOX.ACCESSIBILITY.DECORATIVE" val="1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  <p:tag name="VEVOX.ACCESSIBILITY.DECORATIVE" val="1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  <p:tag name="VEVOX.ACCESSIBILITY.DECORATIVE" val="1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  <p:tag name="VEVOX.ACCESSIBILITY.DECORATIVE" val="1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  <p:tag name="VEVOX.ACCESSIBILITY.DECORATIVE" val="1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  <p:tag name="VEVOX.ACCESSIBILITY.DECORATIVE" val="1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  <p:tag name="VEVOX.ACCESSIBILITY.DECORATIVE" val="1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  <p:tag name="VEVOX.ACCESSIBILITY.DECORATIVE" val="1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  <p:tag name="VEVOX.ACCESSIBILITY.DECORATIVE" val="1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  <p:tag name="VEVOX.ACCESSIBILITY.DECORATIVE" val="1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  <p:tag name="VEVOX.ACCESSIBILITY.DECORATIVE" val="1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  <p:tag name="VEVOX.ACCESSIBILITY.DECORATIVE" val="1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  <p:tag name="VEVOX.ACCESSIBILITY.DECORATIVE" val="1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  <p:tag name="VEVOX.ACCESSIBILITY.DECORATIVE" val="1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  <p:tag name="VEVOX.ACCESSIBILITY.DECORATIVE" val="1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  <p:tag name="VEVOX.ACCESSIBILITY.DECORATIVE" val="1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  <p:tag name="VEVOX.ACCESSIBILITY.DECORATIVE" val="1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  <p:tag name="VEVOX.ACCESSIBILITY.DECORATIVE" val="1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  <p:tag name="VEVOX.ACCESSIBILITY.DECORATIVE" val="1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  <p:tag name="VEVOX.ACCESSIBILITY.DECORATIVE" val="1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  <p:tag name="VEVOX.ACCESSIBILITY.DECORATIVE" val="1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  <p:tag name="VEVOX.ACCESSIBILITY.DECORATIVE" val="1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  <p:tag name="VEVOX.ACCESSIBILITY.DECORATIVE" val="1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  <p:tag name="VEVOX.ACCESSIBILITY.DECORATIVE" val="1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  <p:tag name="VEVOX.ACCESSIBILITY.DECORATIVE" val="1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  <p:tag name="VEVOX.ACCESSIBILITY.DECORATIVE" val="1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  <p:tag name="VEVOX.ACCESSIBILITY.DECORATIVE" val="1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  <p:tag name="VEVOX.ACCESSIBILITY.DECORATIVE" val="1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  <p:tag name="VEVOX.ACCESSIBILITY.DECORATIVE" val="1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  <p:tag name="VEVOX.ACCESSIBILITY.DECORATIVE" val="1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  <p:tag name="VEVOX.ACCESSIBILITY.DECORATIVE" val="1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  <p:tag name="VEVOX.ACCESSIBILITY.DECORATIVE" val="1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  <p:tag name="VEVOX.ACCESSIBILITY.DECORATIVE" val="1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  <p:tag name="VEVOX.ACCESSIBILITY.DECORATIVE" val="1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  <p:tag name="VEVOX.ACCESSIBILITY.DECORATIVE" val="1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  <p:tag name="VEVOX.ACCESSIBILITY.DECORATIVE" val="1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  <p:tag name="VEVOX.ACCESSIBILITY.DECORATIVE" val="1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  <p:tag name="VEVOX.ACCESSIBILITY.DECORATIVE" val="1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  <p:tag name="VEVOX.ACCESSIBILITY.DECORATIVE" val="1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  <p:tag name="VEVOX.ACCESSIBILITY.DECORATIVE" val="1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  <p:tag name="VEVOX.ACCESSIBILITY.DECORATIVE" val="1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  <p:tag name="VEVOX.ACCESSIBILITY.DECORATIVE" val="1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  <p:tag name="VEVOX.ACCESSIBILITY.DECORATIVE" val="1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  <p:tag name="VEVOX.ACCESSIBILITY.DECORATIVE" val="1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  <p:tag name="VEVOX.ACCESSIBILITY.DECORATIVE" val="1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  <p:tag name="VEVOX.ACCESSIBILITY.DECORATIVE" val="1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  <p:tag name="VEVOX.ACCESSIBILITY.DECORATIVE" val="1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  <p:tag name="VEVOX.ACCESSIBILITY.DECORATIVE" val="1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  <p:tag name="VEVOX.ACCESSIBILITY.DECORATIVE" val="1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  <p:tag name="VEVOX.ACCESSIBILITY.DECORATIVE" val="1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  <p:tag name="VEVOX.ACCESSIBILITY.DECORATIVE" val="1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  <p:tag name="VEVOX.ACCESSIBILITY.DECORATIVE" val="1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  <p:tag name="VEVOX.ACCESSIBILITY.DECORATIVE" val="1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  <p:tag name="VEVOX.ACCESSIBILITY.DECORATIVE" val="1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  <p:tag name="VEVOX.ACCESSIBILITY.DECORATIVE" val="1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  <p:tag name="VEVOX.ACCESSIBILITY.DECORATIVE" val="1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  <p:tag name="VEVOX.ACCESSIBILITY.DECORATIVE" val="1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  <p:tag name="VEVOX.ACCESSIBILITY.DECORATIVE" val="1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  <p:tag name="VEVOX.ACCESSIBILITY.DECORATIVE" val="1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  <p:tag name="VEVOX.ACCESSIBILITY.DECORATIVE" val="1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  <p:tag name="VEVOX.ACCESSIBILITY.DECORATIVE" val="1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  <p:tag name="VEVOX.ACCESSIBILITY.DECORATIVE" val="1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  <p:tag name="VEVOX.ACCESSIBILITY.DECORATIVE" val="1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  <p:tag name="VEVOX.ACCESSIBILITY.DECORATIVE" val="1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  <p:tag name="VEVOX.ACCESSIBILITY.DECORATIVE" val="1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  <p:tag name="VEVOX.ACCESSIBILITY.DECORATIVE" val="1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  <p:tag name="VEVOX.ACCESSIBILITY.DECORATIVE" val="1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3)"/>
  <p:tag name="VEVOX.ACCESSIBILITY.DECORATIVE" val="1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  <p:tag name="VEVOX.ACCESSIBILITY.DECORATIVE" val="1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  <p:tag name="VEVOX.ACCESSIBILITY.DECORATIVE" val="1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  <p:tag name="VEVOX.ACCESSIBILITY.DECORATIVE" val="1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  <p:tag name="VEVOX.ACCESSIBILITY.DECORATIVE" val="1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  <p:tag name="VEVOX.ACCESSIBILITY.DECORATIVE" val="1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  <p:tag name="VEVOX.ACCESSIBILITY.DECORATIVE" val="1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  <p:tag name="VEVOX.ACCESSIBILITY.DECORATIVE" val="1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  <p:tag name="VEVOX.ACCESSIBILITY.DECORATIVE" val="1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  <p:tag name="VEVOX.ACCESSIBILITY.DECORATIVE" val="1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  <p:tag name="VEVOX.ACCESSIBILITY.DECORATIVE" val="1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  <p:tag name="VEVOX.ACCESSIBILITY.DECORATIVE" val="1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  <p:tag name="VEVOX.ACCESSIBILITY.DECORATIVE" val="1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  <p:tag name="VEVOX.ACCESSIBILITY.DECORATIVE" val="1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  <p:tag name="VEVOX.ACCESSIBILITY.DECORATIVE" val="1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  <p:tag name="VEVOX.ACCESSIBILITY.DECORATIVE" val="1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  <p:tag name="VEVOX.ACCESSIBILITY.DECORATIVE" val="1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  <p:tag name="VEVOX.ACCESSIBILITY.DECORATIVE" val="1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  <p:tag name="VEVOX.ACCESSIBILITY.DECORATIVE" val="1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  <p:tag name="VEVOX.ACCESSIBILITY.DECORATIVE" val="1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  <p:tag name="VEVOX.ACCESSIBILITY.DECORATIVE" val="1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  <p:tag name="VEVOX.ACCESSIBILITY.DECORATIVE" val="1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  <p:tag name="VEVOX.ACCESSIBILITY.DECORATIVE" val="1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  <p:tag name="VEVOX.ACCESSIBILITY.DECORATIVE" val="1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  <p:tag name="VEVOX.ACCESSIBILITY.DECORATIVE" val="1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  <p:tag name="VEVOX.ACCESSIBILITY.DECORATIVE" val="1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  <p:tag name="VEVOX.ACCESSIBILITY.DECORATIVE" val="1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  <p:tag name="VEVOX.ACCESSIBILITY.DECORATIVE" val="1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  <p:tag name="VEVOX.ACCESSIBILITY.DECORATIVE" val="1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  <p:tag name="VEVOX.ACCESSIBILITY.DECORATIVE" val="1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  <p:tag name="VEVOX.ACCESSIBILITY.DECORATIVE" val="1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  <p:tag name="VEVOX.ACCESSIBILITY.DECORATIVE" val="1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  <p:tag name="VEVOX.ACCESSIBILITY.DECORATIVE" val="1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  <p:tag name="VEVOX.ACCESSIBILITY.DECORATIVE" val="1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  <p:tag name="VEVOX.ACCESSIBILITY.DECORATIVE" val="1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  <p:tag name="VEVOX.ACCESSIBILITY.DECORATIVE" val="1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  <p:tag name="VEVOX.ACCESSIBILITY.DECORATIVE" val="1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  <p:tag name="VEVOX.ACCESSIBILITY.DECORATIVE" val="1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  <p:tag name="VEVOX.ACCESSIBILITY.DECORATIVE" val="1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  <p:tag name="VEVOX.ACCESSIBILITY.DECORATIVE" val="1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  <p:tag name="VEVOX.ACCESSIBILITY.DECORATIVE" val="1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  <p:tag name="VEVOX.ACCESSIBILITY.DECORATIVE" val="1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  <p:tag name="VEVOX.ACCESSIBILITY.DECORATIVE" val="1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  <p:tag name="VEVOX.ACCESSIBILITY.DECORATIVE" val="1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  <p:tag name="VEVOX.ACCESSIBILITY.DECORATIVE" val="1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  <p:tag name="VEVOX.ACCESSIBILITY.DECORATIVE" val="1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  <p:tag name="VEVOX.ACCESSIBILITY.DECORATIVE" val="1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  <p:tag name="VEVOX.ACCESSIBILITY.DECORATIVE" val="1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  <p:tag name="VEVOX.ACCESSIBILITY.DECORATIVE" val="1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  <p:tag name="VEVOX.ACCESSIBILITY.DECORATIVE" val="1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  <p:tag name="VEVOX.ACCESSIBILITY.DECORATIVE" val="1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  <p:tag name="VEVOX.ACCESSIBILITY.DECORATIVE" val="1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  <p:tag name="VEVOX.ACCESSIBILITY.DECORATIVE" val="1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  <p:tag name="VEVOX.ACCESSIBILITY.DECORATIVE" val="1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  <p:tag name="VEVOX.ACCESSIBILITY.DECORATIVE" val="1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  <p:tag name="VEVOX.ACCESSIBILITY.DECORATIVE" val="1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  <p:tag name="VEVOX.ACCESSIBILITY.DECORATIVE" val="1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  <p:tag name="VEVOX.ACCESSIBILITY.DECORATIVE" val="1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  <p:tag name="VEVOX.ACCESSIBILITY.DECORATIVE" val="1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  <p:tag name="VEVOX.ACCESSIBILITY.DECORATIVE" val="1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  <p:tag name="VEVOX.ACCESSIBILITY.DECORATIVE" val="1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  <p:tag name="VEVOX.ACCESSIBILITY.DECORATIVE" val="1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  <p:tag name="VEVOX.ACCESSIBILITY.DECORATIVE" val="1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  <p:tag name="VEVOX.ACCESSIBILITY.DECORATIVE" val="1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  <p:tag name="VEVOX.ACCESSIBILITY.DECORATIVE" val="1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  <p:tag name="VEVOX.ACCESSIBILITY.DECORATIVE" val="1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  <p:tag name="VEVOX.ACCESSIBILITY.DECORATIVE" val="1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  <p:tag name="VEVOX.ACCESSIBILITY.DECORATIVE" val="1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  <p:tag name="VEVOX.ACCESSIBILITY.DECORATIVE" val="1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  <p:tag name="VEVOX.ACCESSIBILITY.DECORATIVE" val="1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  <p:tag name="VEVOX.ACCESSIBILITY.DECORATIVE" val="1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  <p:tag name="VEVOX.ACCESSIBILITY.DECORATIVE" val="1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  <p:tag name="VEVOX.ACCESSIBILITY.DECORATIVE" val="1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  <p:tag name="VEVOX.ACCESSIBILITY.DECORATIVE" val="1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  <p:tag name="VEVOX.ACCESSIBILITY.DECORATIVE" val="1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  <p:tag name="VEVOX.ACCESSIBILITY.DECORATIVE" val="1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  <p:tag name="VEVOX.ACCESSIBILITY.DECORATIVE" val="1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  <p:tag name="VEVOX.ACCESSIBILITY.DECORATIVE" val="1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  <p:tag name="VEVOX.ACCESSIBILITY.DECORATIVE" val="1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  <p:tag name="VEVOX.ACCESSIBILITY.DECORATIVE" val="1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  <p:tag name="VEVOX.ACCESSIBILITY.DECORATIVE" val="1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  <p:tag name="VEVOX.ACCESSIBILITY.DECORATIVE" val="1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  <p:tag name="VEVOX.ACCESSIBILITY.DECORATIVE" val="1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  <p:tag name="VEVOX.ACCESSIBILITY.DECORATIVE" val="1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  <p:tag name="VEVOX.ACCESSIBILITY.DECORATIVE" val="1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  <p:tag name="VEVOX.ACCESSIBILITY.DECORATIVE" val="1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  <p:tag name="VEVOX.ACCESSIBILITY.DECORATIVE" val="1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  <p:tag name="VEVOX.ACCESSIBILITY.DECORATIVE" val="1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  <p:tag name="VEVOX.ACCESSIBILITY.DECORATIVE" val="1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  <p:tag name="VEVOX.ACCESSIBILITY.DECORATIVE" val="1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  <p:tag name="VEVOX.ACCESSIBILITY.DECORATIVE" val="1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  <p:tag name="VEVOX.ACCESSIBILITY.DECORATIVE" val="1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  <p:tag name="VEVOX.ACCESSIBILITY.DECORATIVE" val="1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  <p:tag name="VEVOX.ACCESSIBILITY.DECORATIVE" val="1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  <p:tag name="VEVOX.ACCESSIBILITY.DECORATIVE" val="1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  <p:tag name="VEVOX.ACCESSIBILITY.DECORATIVE" val="1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  <p:tag name="VEVOX.ACCESSIBILITY.DECORATIVE" val="1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  <p:tag name="VEVOX.ACCESSIBILITY.DECORATIVE" val="1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  <p:tag name="VEVOX.ACCESSIBILITY.DECORATIVE" val="1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  <p:tag name="VEVOX.ACCESSIBILITY.DECORATIVE" val="1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  <p:tag name="VEVOX.ACCESSIBILITY.DECORATIVE" val="1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  <p:tag name="VEVOX.ACCESSIBILITY.DECORATIVE" val="1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  <p:tag name="VEVOX.ACCESSIBILITY.DECORATIVE" val="1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  <p:tag name="VEVOX.ACCESSIBILITY.DECORATIVE" val="1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  <p:tag name="VEVOX.ACCESSIBILITY.DECORATIVE" val="1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  <p:tag name="VEVOX.ACCESSIBILITY.DECORATIVE" val="1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  <p:tag name="VEVOX.ACCESSIBILITY.DECORATIVE" val="1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  <p:tag name="VEVOX.ACCESSIBILITY.DECORATIVE" val="1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  <p:tag name="VEVOX.ACCESSIBILITY.DECORATIVE" val="1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  <p:tag name="VEVOX.ACCESSIBILITY.DECORATIVE" val="1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  <p:tag name="VEVOX.ACCESSIBILITY.DECORATIVE" val="1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  <p:tag name="VEVOX.ACCESSIBILITY.DECORATIVE" val="1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  <p:tag name="VEVOX.ACCESSIBILITY.DECORATIVE" val="1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  <p:tag name="VEVOX.ACCESSIBILITY.DECORATIVE" val="1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  <p:tag name="VEVOX.ACCESSIBILITY.DECORATIVE" val="1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  <p:tag name="VEVOX.ACCESSIBILITY.DECORATIVE" val="1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  <p:tag name="VEVOX.ACCESSIBILITY.DECORATIVE" val="1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  <p:tag name="VEVOX.ACCESSIBILITY.DECORATIVE" val="1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  <p:tag name="VEVOX.ACCESSIBILITY.DECORATIVE" val="1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  <p:tag name="VEVOX.ACCESSIBILITY.DECORATIVE" val="1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  <p:tag name="VEVOX.ACCESSIBILITY.DECORATIVE" val="1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  <p:tag name="VEVOX.ACCESSIBILITY.DECORATIVE" val="1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  <p:tag name="VEVOX.ACCESSIBILITY.DECORATIVE" val="1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  <p:tag name="VEVOX.ACCESSIBILITY.DECORATIVE" val="1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  <p:tag name="VEVOX.ACCESSIBILITY.DECORATIVE" val="1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  <p:tag name="VEVOX.ACCESSIBILITY.DECORATIVE" val="1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  <p:tag name="VEVOX.ACCESSIBILITY.DECORATIVE" val="1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  <p:tag name="VEVOX.ACCESSIBILITY.DECORATIVE" val="1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  <p:tag name="VEVOX.ACCESSIBILITY.DECORATIVE" val="1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  <p:tag name="VEVOX.ACCESSIBILITY.DECORATIVE" val="1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  <p:tag name="VEVOX.ACCESSIBILITY.DECORATIVE" val="1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  <p:tag name="VEVOX.ACCESSIBILITY.DECORATIVE" val="1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  <p:tag name="VEVOX.ACCESSIBILITY.DECORATIVE" val="1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  <p:tag name="VEVOX.ACCESSIBILITY.DECORATIVE" val="1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  <p:tag name="VEVOX.ACCESSIBILITY.DECORATIVE" val="1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  <p:tag name="VEVOX.ACCESSIBILITY.DECORATIVE" val="1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  <p:tag name="VEVOX.ACCESSIBILITY.DECORATIVE" val="1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  <p:tag name="VEVOX.ACCESSIBILITY.DECORATIVE" val="1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  <p:tag name="VEVOX.ACCESSIBILITY.DECORATIVE" val="1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  <p:tag name="VEVOX.ACCESSIBILITY.DECORATIVE" val="1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  <p:tag name="VEVOX.ACCESSIBILITY.DECORATIVE" val="1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  <p:tag name="VEVOX.ACCESSIBILITY.DECORATIVE" val="1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  <p:tag name="VEVOX.ACCESSIBILITY.DECORATIVE" val="1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  <p:tag name="VEVOX.ACCESSIBILITY.DECORATIVE" val="1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  <p:tag name="VEVOX.ACCESSIBILITY.DECORATIVE" val="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1C8FBD64-DE09-4865-BEBD-CAB83720F0E7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1224</TotalTime>
  <Words>1470</Words>
  <Application>Microsoft Office PowerPoint</Application>
  <PresentationFormat>Widescreen</PresentationFormat>
  <Paragraphs>228</Paragraphs>
  <Slides>20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Material Properties</vt:lpstr>
      <vt:lpstr>Material Properties</vt:lpstr>
      <vt:lpstr>Material Properties</vt:lpstr>
      <vt:lpstr>Material Properties</vt:lpstr>
      <vt:lpstr>Material Properties</vt:lpstr>
      <vt:lpstr>Magnetisation and Hysteresis</vt:lpstr>
      <vt:lpstr>Maxwells Equation- Gauss’s law (Electrostatics)</vt:lpstr>
      <vt:lpstr>Maxwells Equation- Gauss’s law (Electrostatics)</vt:lpstr>
      <vt:lpstr>Maxwells Equation- Gauss’s law (Magnetism)</vt:lpstr>
      <vt:lpstr>Maxwells Equation- Amperes law</vt:lpstr>
      <vt:lpstr>Maxwells Equation- Faraday’s law</vt:lpstr>
      <vt:lpstr>Inductance and Mutual inductance</vt:lpstr>
      <vt:lpstr>Inductance and Mutual inductance</vt:lpstr>
      <vt:lpstr>Inductance and Mutual inductance</vt:lpstr>
      <vt:lpstr>Join the Vevox session </vt:lpstr>
      <vt:lpstr>Reference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128</cp:revision>
  <dcterms:created xsi:type="dcterms:W3CDTF">2021-03-09T15:35:42Z</dcterms:created>
  <dcterms:modified xsi:type="dcterms:W3CDTF">2026-02-27T07:46:44Z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