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1" autoAdjust="0"/>
    <p:restoredTop sz="94660"/>
  </p:normalViewPr>
  <p:slideViewPr>
    <p:cSldViewPr snapToGrid="0">
      <p:cViewPr varScale="1">
        <p:scale>
          <a:sx n="53" d="100"/>
          <a:sy n="53" d="100"/>
        </p:scale>
        <p:origin x="1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7" Type="http://schemas.openxmlformats.org/officeDocument/2006/relationships/viewProps" Target="viewProps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6C064A-D61B-4B21-B757-51A9B82445B8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305E07-67EA-4042-A3F6-853A8AD8D209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D42F7-718C-4B98-AAEC-167E6DDD60A7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B2AA4F-B828-4D7C-AFD3-893933DAFCB4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/>
          </p:cNvPicPr>
          <p:nvPr/>
        </p:nvPicPr>
        <p:blipFill>
          <a:blip r:embed="rId2"/>
          <a:srcRect b="3795"/>
          <a:stretch>
            <a:fillRect/>
          </a:stretch>
        </p:blipFill>
        <p:spPr>
          <a:xfrm>
            <a:off x="0" y="260350"/>
            <a:ext cx="12192000" cy="6597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24417" y="620713"/>
            <a:ext cx="10943167" cy="108267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en-US" altLang="zh-CN" noProof="0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26533" y="1843088"/>
            <a:ext cx="10949517" cy="981075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en-US" altLang="zh-CN" noProof="0" smtClean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7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7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90500"/>
            <a:ext cx="2743200" cy="5937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90500"/>
            <a:ext cx="8026400" cy="5937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Picture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609600" y="1174750"/>
            <a:ext cx="109728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Oval 4"/>
          <p:cNvSpPr/>
          <p:nvPr/>
        </p:nvSpPr>
        <p:spPr>
          <a:xfrm>
            <a:off x="4257040" y="2389505"/>
            <a:ext cx="3676650" cy="208026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57675" y="3124200"/>
            <a:ext cx="3676015" cy="610235"/>
          </a:xfrm>
        </p:spPr>
        <p:txBody>
          <a:bodyPr>
            <a:normAutofit fontScale="90000"/>
          </a:bodyPr>
          <a:p>
            <a:r>
              <a:rPr lang="en-US" sz="3600">
                <a:solidFill>
                  <a:schemeClr val="bg1"/>
                </a:solidFill>
              </a:rPr>
              <a:t>School Of Rock</a:t>
            </a:r>
            <a:endParaRPr lang="en-US" sz="3600">
              <a:solidFill>
                <a:schemeClr val="bg1"/>
              </a:solidFill>
            </a:endParaRPr>
          </a:p>
        </p:txBody>
      </p:sp>
      <p:sp>
        <p:nvSpPr>
          <p:cNvPr id="6" name="Right Arrow 5"/>
          <p:cNvSpPr/>
          <p:nvPr/>
        </p:nvSpPr>
        <p:spPr>
          <a:xfrm rot="18540000">
            <a:off x="7227570" y="2276475"/>
            <a:ext cx="1295400" cy="2355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7" name="Text Box 6"/>
          <p:cNvSpPr txBox="1"/>
          <p:nvPr/>
        </p:nvSpPr>
        <p:spPr>
          <a:xfrm>
            <a:off x="8287385" y="1478280"/>
            <a:ext cx="277368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/>
              <a:t>students discovering hidden talents.</a:t>
            </a:r>
            <a:endParaRPr lang="en-US"/>
          </a:p>
        </p:txBody>
      </p:sp>
      <p:sp>
        <p:nvSpPr>
          <p:cNvPr id="8" name="Up Arrow 7"/>
          <p:cNvSpPr/>
          <p:nvPr/>
        </p:nvSpPr>
        <p:spPr>
          <a:xfrm>
            <a:off x="5879465" y="1478280"/>
            <a:ext cx="248920" cy="98171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9" name="Text Box 8"/>
          <p:cNvSpPr txBox="1"/>
          <p:nvPr/>
        </p:nvSpPr>
        <p:spPr>
          <a:xfrm>
            <a:off x="5454015" y="1109980"/>
            <a:ext cx="12827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/>
              <a:t>self belief </a:t>
            </a:r>
            <a:endParaRPr lang="en-US"/>
          </a:p>
        </p:txBody>
      </p:sp>
      <p:sp>
        <p:nvSpPr>
          <p:cNvPr id="10" name="Left Arrow 9"/>
          <p:cNvSpPr/>
          <p:nvPr/>
        </p:nvSpPr>
        <p:spPr>
          <a:xfrm rot="2280000">
            <a:off x="3405505" y="2322195"/>
            <a:ext cx="1426210" cy="235585"/>
          </a:xfrm>
          <a:prstGeom prst="leftArrow">
            <a:avLst>
              <a:gd name="adj1" fmla="val 51608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1" name="Text Box 10"/>
          <p:cNvSpPr txBox="1"/>
          <p:nvPr/>
        </p:nvSpPr>
        <p:spPr>
          <a:xfrm>
            <a:off x="2162810" y="1616710"/>
            <a:ext cx="155765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/>
              <a:t>inspirational </a:t>
            </a:r>
            <a:endParaRPr lang="en-US"/>
          </a:p>
        </p:txBody>
      </p:sp>
      <p:sp>
        <p:nvSpPr>
          <p:cNvPr id="12" name="Up Arrow 11"/>
          <p:cNvSpPr/>
          <p:nvPr/>
        </p:nvSpPr>
        <p:spPr>
          <a:xfrm rot="20280000">
            <a:off x="4954905" y="1495425"/>
            <a:ext cx="314325" cy="1138555"/>
          </a:xfrm>
          <a:prstGeom prst="upArrow">
            <a:avLst>
              <a:gd name="adj1" fmla="val 4035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3" name="Text Box 12"/>
          <p:cNvSpPr txBox="1"/>
          <p:nvPr/>
        </p:nvSpPr>
        <p:spPr>
          <a:xfrm>
            <a:off x="3522980" y="1163955"/>
            <a:ext cx="155829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/>
              <a:t>motivational </a:t>
            </a:r>
            <a:endParaRPr lang="en-US"/>
          </a:p>
        </p:txBody>
      </p:sp>
      <p:sp>
        <p:nvSpPr>
          <p:cNvPr id="14" name="Up Arrow 13"/>
          <p:cNvSpPr/>
          <p:nvPr/>
        </p:nvSpPr>
        <p:spPr>
          <a:xfrm rot="840000">
            <a:off x="6748145" y="1587500"/>
            <a:ext cx="262255" cy="104711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5" name="Text Box 14"/>
          <p:cNvSpPr txBox="1"/>
          <p:nvPr/>
        </p:nvSpPr>
        <p:spPr>
          <a:xfrm>
            <a:off x="7031355" y="1242695"/>
            <a:ext cx="117792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/>
              <a:t>diverse</a:t>
            </a:r>
            <a:endParaRPr lang="en-US"/>
          </a:p>
        </p:txBody>
      </p:sp>
      <p:sp>
        <p:nvSpPr>
          <p:cNvPr id="17" name="Left Arrow 16"/>
          <p:cNvSpPr/>
          <p:nvPr/>
        </p:nvSpPr>
        <p:spPr>
          <a:xfrm rot="16200000">
            <a:off x="5508625" y="4749800"/>
            <a:ext cx="1172845" cy="248920"/>
          </a:xfrm>
          <a:prstGeom prst="leftArrow">
            <a:avLst>
              <a:gd name="adj1" fmla="val 51608"/>
              <a:gd name="adj2" fmla="val 15566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8" name="Text Box 17"/>
          <p:cNvSpPr txBox="1"/>
          <p:nvPr/>
        </p:nvSpPr>
        <p:spPr>
          <a:xfrm>
            <a:off x="5252720" y="5575300"/>
            <a:ext cx="168529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/>
              <a:t> perseverance</a:t>
            </a:r>
            <a:endParaRPr lang="en-US"/>
          </a:p>
        </p:txBody>
      </p:sp>
      <p:sp>
        <p:nvSpPr>
          <p:cNvPr id="20" name="Text Box 19"/>
          <p:cNvSpPr txBox="1"/>
          <p:nvPr/>
        </p:nvSpPr>
        <p:spPr>
          <a:xfrm>
            <a:off x="3314700" y="5461000"/>
            <a:ext cx="193802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/>
              <a:t>Not everything is about popularity</a:t>
            </a:r>
            <a:endParaRPr lang="en-US"/>
          </a:p>
        </p:txBody>
      </p:sp>
      <p:sp>
        <p:nvSpPr>
          <p:cNvPr id="21" name="Text Box 20"/>
          <p:cNvSpPr txBox="1"/>
          <p:nvPr/>
        </p:nvSpPr>
        <p:spPr>
          <a:xfrm>
            <a:off x="7127240" y="5248275"/>
            <a:ext cx="98615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/>
              <a:t>passion</a:t>
            </a:r>
            <a:endParaRPr lang="en-US"/>
          </a:p>
        </p:txBody>
      </p:sp>
      <p:sp>
        <p:nvSpPr>
          <p:cNvPr id="22" name="Left Arrow 21"/>
          <p:cNvSpPr/>
          <p:nvPr/>
        </p:nvSpPr>
        <p:spPr>
          <a:xfrm rot="14580000">
            <a:off x="6664960" y="4510405"/>
            <a:ext cx="1172845" cy="248920"/>
          </a:xfrm>
          <a:prstGeom prst="leftArrow">
            <a:avLst>
              <a:gd name="adj1" fmla="val 51608"/>
              <a:gd name="adj2" fmla="val 15566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3" name="Left Arrow 22"/>
          <p:cNvSpPr/>
          <p:nvPr/>
        </p:nvSpPr>
        <p:spPr>
          <a:xfrm rot="17520000">
            <a:off x="4640580" y="4669790"/>
            <a:ext cx="1172845" cy="248920"/>
          </a:xfrm>
          <a:prstGeom prst="leftArrow">
            <a:avLst>
              <a:gd name="adj1" fmla="val 51608"/>
              <a:gd name="adj2" fmla="val 15566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4" name="Text Box 23"/>
          <p:cNvSpPr txBox="1"/>
          <p:nvPr/>
        </p:nvSpPr>
        <p:spPr>
          <a:xfrm>
            <a:off x="2162810" y="3035935"/>
            <a:ext cx="141668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/>
              <a:t>equality</a:t>
            </a:r>
            <a:endParaRPr lang="en-US"/>
          </a:p>
          <a:p>
            <a:r>
              <a:rPr lang="en-US"/>
              <a:t>/ acceptance</a:t>
            </a:r>
            <a:endParaRPr lang="en-US"/>
          </a:p>
        </p:txBody>
      </p:sp>
      <p:sp>
        <p:nvSpPr>
          <p:cNvPr id="25" name="Left Arrow 24"/>
          <p:cNvSpPr/>
          <p:nvPr/>
        </p:nvSpPr>
        <p:spPr>
          <a:xfrm>
            <a:off x="3270885" y="3371850"/>
            <a:ext cx="1172845" cy="248920"/>
          </a:xfrm>
          <a:prstGeom prst="leftArrow">
            <a:avLst>
              <a:gd name="adj1" fmla="val 51608"/>
              <a:gd name="adj2" fmla="val 15566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6" name="Left Arrow 25"/>
          <p:cNvSpPr/>
          <p:nvPr/>
        </p:nvSpPr>
        <p:spPr>
          <a:xfrm rot="1860000">
            <a:off x="1212850" y="2992120"/>
            <a:ext cx="961390" cy="221615"/>
          </a:xfrm>
          <a:prstGeom prst="leftArrow">
            <a:avLst>
              <a:gd name="adj1" fmla="val 51608"/>
              <a:gd name="adj2" fmla="val 15566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7" name="Text Box 26"/>
          <p:cNvSpPr txBox="1"/>
          <p:nvPr/>
        </p:nvSpPr>
        <p:spPr>
          <a:xfrm>
            <a:off x="141605" y="2392045"/>
            <a:ext cx="164655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/>
              <a:t>sex / gender </a:t>
            </a:r>
            <a:endParaRPr lang="en-US"/>
          </a:p>
        </p:txBody>
      </p:sp>
      <p:sp>
        <p:nvSpPr>
          <p:cNvPr id="28" name="Text Box 27"/>
          <p:cNvSpPr txBox="1"/>
          <p:nvPr/>
        </p:nvSpPr>
        <p:spPr>
          <a:xfrm>
            <a:off x="546735" y="3312160"/>
            <a:ext cx="62611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/>
              <a:t>race</a:t>
            </a:r>
            <a:endParaRPr lang="en-US"/>
          </a:p>
        </p:txBody>
      </p:sp>
      <p:sp>
        <p:nvSpPr>
          <p:cNvPr id="29" name="Left Arrow 28"/>
          <p:cNvSpPr/>
          <p:nvPr/>
        </p:nvSpPr>
        <p:spPr>
          <a:xfrm>
            <a:off x="1238250" y="3423920"/>
            <a:ext cx="859155" cy="196850"/>
          </a:xfrm>
          <a:prstGeom prst="leftArrow">
            <a:avLst>
              <a:gd name="adj1" fmla="val 51608"/>
              <a:gd name="adj2" fmla="val 15566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30" name="Left Arrow 29"/>
          <p:cNvSpPr/>
          <p:nvPr/>
        </p:nvSpPr>
        <p:spPr>
          <a:xfrm rot="19620000">
            <a:off x="1221105" y="3822700"/>
            <a:ext cx="961390" cy="221615"/>
          </a:xfrm>
          <a:prstGeom prst="leftArrow">
            <a:avLst>
              <a:gd name="adj1" fmla="val 51608"/>
              <a:gd name="adj2" fmla="val 15566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31" name="Text Box 30"/>
          <p:cNvSpPr txBox="1"/>
          <p:nvPr/>
        </p:nvSpPr>
        <p:spPr>
          <a:xfrm>
            <a:off x="612775" y="4148455"/>
            <a:ext cx="6254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/>
              <a:t>age</a:t>
            </a:r>
            <a:endParaRPr lang="en-US"/>
          </a:p>
        </p:txBody>
      </p:sp>
      <p:sp>
        <p:nvSpPr>
          <p:cNvPr id="32" name="Text Box 31"/>
          <p:cNvSpPr txBox="1"/>
          <p:nvPr/>
        </p:nvSpPr>
        <p:spPr>
          <a:xfrm>
            <a:off x="7376160" y="5810885"/>
            <a:ext cx="4659630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/>
              <a:t>“Success isn't always about 'greatness', it's about consistency. Consistent, hard work gains success.” </a:t>
            </a:r>
            <a:endParaRPr lang="en-US"/>
          </a:p>
        </p:txBody>
      </p:sp>
      <p:sp>
        <p:nvSpPr>
          <p:cNvPr id="33" name="Left Arrow 32"/>
          <p:cNvSpPr/>
          <p:nvPr/>
        </p:nvSpPr>
        <p:spPr>
          <a:xfrm rot="12000000">
            <a:off x="8082915" y="5628640"/>
            <a:ext cx="859155" cy="196850"/>
          </a:xfrm>
          <a:prstGeom prst="leftArrow">
            <a:avLst>
              <a:gd name="adj1" fmla="val 51608"/>
              <a:gd name="adj2" fmla="val 15566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34" name="Left Arrow 33"/>
          <p:cNvSpPr/>
          <p:nvPr/>
        </p:nvSpPr>
        <p:spPr>
          <a:xfrm rot="12660000">
            <a:off x="6449695" y="6150610"/>
            <a:ext cx="859155" cy="196850"/>
          </a:xfrm>
          <a:prstGeom prst="leftArrow">
            <a:avLst>
              <a:gd name="adj1" fmla="val 51608"/>
              <a:gd name="adj2" fmla="val 15566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37" name="Left Arrow 36"/>
          <p:cNvSpPr/>
          <p:nvPr/>
        </p:nvSpPr>
        <p:spPr>
          <a:xfrm rot="10800000">
            <a:off x="7628255" y="3317875"/>
            <a:ext cx="1172845" cy="248920"/>
          </a:xfrm>
          <a:prstGeom prst="leftArrow">
            <a:avLst>
              <a:gd name="adj1" fmla="val 51608"/>
              <a:gd name="adj2" fmla="val 15566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38" name="Text Box 37"/>
          <p:cNvSpPr txBox="1"/>
          <p:nvPr/>
        </p:nvSpPr>
        <p:spPr>
          <a:xfrm>
            <a:off x="8823325" y="3210560"/>
            <a:ext cx="22377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/>
              <a:t>creativity</a:t>
            </a:r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range Waves">
  <a:themeElements>
    <a:clrScheme name="Orange Wave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C73109"/>
      </a:accent1>
      <a:accent2>
        <a:srgbClr val="FF5050"/>
      </a:accent2>
      <a:accent3>
        <a:srgbClr val="FFFFFF"/>
      </a:accent3>
      <a:accent4>
        <a:srgbClr val="000000"/>
      </a:accent4>
      <a:accent5>
        <a:srgbClr val="E0ADAA"/>
      </a:accent5>
      <a:accent6>
        <a:srgbClr val="E74848"/>
      </a:accent6>
      <a:hlink>
        <a:srgbClr val="4D4D4D"/>
      </a:hlink>
      <a:folHlink>
        <a:srgbClr val="777777"/>
      </a:folHlink>
    </a:clrScheme>
    <a:fontScheme name="Orange Wave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itchFamily="2" charset="-122"/>
          </a:defRPr>
        </a:defPPr>
      </a:lstStyle>
    </a:lnDef>
  </a:objectDefaults>
  <a:extraClrSchemeLst>
    <a:extraClrScheme>
      <a:clrScheme name="Orange Wav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ange Wav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ange Wav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ange Wav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ange Wav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ange Wav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ange Wav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ange Wav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ange Wav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ange Wav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ange Wav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ange Wav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ange Wave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C73109"/>
        </a:accent1>
        <a:accent2>
          <a:srgbClr val="FF5050"/>
        </a:accent2>
        <a:accent3>
          <a:srgbClr val="FFFFFF"/>
        </a:accent3>
        <a:accent4>
          <a:srgbClr val="000000"/>
        </a:accent4>
        <a:accent5>
          <a:srgbClr val="E0ADAA"/>
        </a:accent5>
        <a:accent6>
          <a:srgbClr val="E74848"/>
        </a:accent6>
        <a:hlink>
          <a:srgbClr val="4D4D4D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303</Words>
  <Application>WPS Presentation</Application>
  <PresentationFormat>Widescreen</PresentationFormat>
  <Paragraphs>31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11" baseType="lpstr">
      <vt:lpstr>Arial</vt:lpstr>
      <vt:lpstr>SimSun</vt:lpstr>
      <vt:lpstr>Wingdings</vt:lpstr>
      <vt:lpstr>宋体-简</vt:lpstr>
      <vt:lpstr>Microsoft YaHei</vt:lpstr>
      <vt:lpstr>汉仪旗黑</vt:lpstr>
      <vt:lpstr>Arial Unicode MS</vt:lpstr>
      <vt:lpstr>Calibri</vt:lpstr>
      <vt:lpstr>Helvetica Neue</vt:lpstr>
      <vt:lpstr>Orange Waves</vt:lpstr>
      <vt:lpstr>School Of Rock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 Of Rock</dc:title>
  <dc:creator>frankieweaver</dc:creator>
  <cp:lastModifiedBy>frankieweaver</cp:lastModifiedBy>
  <cp:revision>2</cp:revision>
  <dcterms:created xsi:type="dcterms:W3CDTF">2023-12-14T23:44:51Z</dcterms:created>
  <dcterms:modified xsi:type="dcterms:W3CDTF">2023-12-14T23:44:51Z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1033-5.6.0.8082</vt:lpwstr>
  </property>
</Properties>
</file>