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8"/>
  </p:notesMasterIdLst>
  <p:sldIdLst>
    <p:sldId id="776" r:id="rId2"/>
    <p:sldId id="751" r:id="rId3"/>
    <p:sldId id="773" r:id="rId4"/>
    <p:sldId id="325" r:id="rId5"/>
    <p:sldId id="750" r:id="rId6"/>
    <p:sldId id="777" r:id="rId7"/>
    <p:sldId id="779" r:id="rId8"/>
    <p:sldId id="778" r:id="rId9"/>
    <p:sldId id="780" r:id="rId10"/>
    <p:sldId id="277" r:id="rId11"/>
    <p:sldId id="764" r:id="rId12"/>
    <p:sldId id="775" r:id="rId13"/>
    <p:sldId id="763" r:id="rId14"/>
    <p:sldId id="326" r:id="rId15"/>
    <p:sldId id="774" r:id="rId16"/>
    <p:sldId id="771" r:id="rId17"/>
    <p:sldId id="766" r:id="rId18"/>
    <p:sldId id="767" r:id="rId19"/>
    <p:sldId id="765" r:id="rId20"/>
    <p:sldId id="738" r:id="rId21"/>
    <p:sldId id="327" r:id="rId22"/>
    <p:sldId id="768" r:id="rId23"/>
    <p:sldId id="769" r:id="rId24"/>
    <p:sldId id="770" r:id="rId25"/>
    <p:sldId id="739" r:id="rId26"/>
    <p:sldId id="740" r:id="rId27"/>
    <p:sldId id="741" r:id="rId28"/>
    <p:sldId id="742" r:id="rId29"/>
    <p:sldId id="299" r:id="rId30"/>
    <p:sldId id="744" r:id="rId31"/>
    <p:sldId id="745" r:id="rId32"/>
    <p:sldId id="746" r:id="rId33"/>
    <p:sldId id="747" r:id="rId34"/>
    <p:sldId id="748" r:id="rId35"/>
    <p:sldId id="781" r:id="rId36"/>
    <p:sldId id="782" r:id="rId37"/>
    <p:sldId id="783" r:id="rId38"/>
    <p:sldId id="784" r:id="rId39"/>
    <p:sldId id="785" r:id="rId40"/>
    <p:sldId id="786" r:id="rId41"/>
    <p:sldId id="787" r:id="rId42"/>
    <p:sldId id="788" r:id="rId43"/>
    <p:sldId id="789" r:id="rId44"/>
    <p:sldId id="790" r:id="rId45"/>
    <p:sldId id="791" r:id="rId46"/>
    <p:sldId id="793" r:id="rId47"/>
    <p:sldId id="794" r:id="rId48"/>
    <p:sldId id="795" r:id="rId49"/>
    <p:sldId id="796" r:id="rId50"/>
    <p:sldId id="797" r:id="rId51"/>
    <p:sldId id="799" r:id="rId52"/>
    <p:sldId id="800" r:id="rId53"/>
    <p:sldId id="801" r:id="rId54"/>
    <p:sldId id="802" r:id="rId55"/>
    <p:sldId id="803" r:id="rId56"/>
    <p:sldId id="804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42BC3B-33FB-4D11-8B07-8FC53F3D01DD}" type="datetimeFigureOut">
              <a:rPr lang="en-US" smtClean="0"/>
              <a:t>11/21/2019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3FD899-0A7D-4D23-99C3-E06E0EA98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37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9406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1834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8642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2133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34C2EF-8A97-4DAF-B099-E567883644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1202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41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59286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38946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23156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8096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237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5007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3015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9927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04420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10638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1401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75461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56775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2019年11月21日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1749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fi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fi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53EBAC-6A22-450F-9535-65ABCCC61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373"/>
          <a:stretch/>
        </p:blipFill>
        <p:spPr>
          <a:xfrm>
            <a:off x="2135560" y="620688"/>
            <a:ext cx="3024336" cy="4762500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60213631-60FD-4201-9789-0B6DC2310908}"/>
              </a:ext>
            </a:extLst>
          </p:cNvPr>
          <p:cNvSpPr txBox="1"/>
          <p:nvPr/>
        </p:nvSpPr>
        <p:spPr>
          <a:xfrm>
            <a:off x="5735960" y="1628800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l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ái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Come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9506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448" y="908720"/>
            <a:ext cx="3463550" cy="367240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ǎi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ai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奶奶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250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6128D592-10AB-4831-828F-A9150E37E432}"/>
              </a:ext>
            </a:extLst>
          </p:cNvPr>
          <p:cNvSpPr txBox="1"/>
          <p:nvPr/>
        </p:nvSpPr>
        <p:spPr>
          <a:xfrm>
            <a:off x="8472264" y="220486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ǎi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矮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2FCE065D-A796-4BAE-935D-BF221E287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536" y="476672"/>
            <a:ext cx="5842179" cy="521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86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51487A-39FE-4274-96E6-5C15F2156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24" y="764704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7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1052736"/>
            <a:ext cx="3744416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占位符 3"/>
          <p:cNvSpPr txBox="1">
            <a:spLocks/>
          </p:cNvSpPr>
          <p:nvPr/>
        </p:nvSpPr>
        <p:spPr>
          <a:xfrm>
            <a:off x="5663952" y="2060848"/>
            <a:ext cx="3566160" cy="1343744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9144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1430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13716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l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èi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Yu Gothic UI Semilight" panose="020B0400000000000000" pitchFamily="34" charset="-128"/>
                <a:ea typeface="Yu Gothic UI Semilight" panose="020B0400000000000000" pitchFamily="34" charset="-128"/>
                <a:cs typeface="+mn-cs"/>
              </a:rPr>
              <a:t>tired</a:t>
            </a:r>
            <a:endParaRPr kumimoji="0" lang="zh-CN" altLang="en-US" sz="7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Yu Gothic UI Semilight" panose="020B0400000000000000" pitchFamily="34" charset="-128"/>
              <a:ea typeface="Yu Gothic UI Semilight" panose="020B0400000000000000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54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5E1B2073-D081-4472-AE68-E10375EEDAC6}"/>
              </a:ext>
            </a:extLst>
          </p:cNvPr>
          <p:cNvSpPr/>
          <p:nvPr/>
        </p:nvSpPr>
        <p:spPr>
          <a:xfrm>
            <a:off x="4583832" y="1628800"/>
            <a:ext cx="2396810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</a:t>
            </a: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ǒ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dobe 楷体 Std R" panose="02020400000000000000" pitchFamily="18" charset="-122"/>
                <a:ea typeface="Adobe 楷体 Std R" panose="02020400000000000000" pitchFamily="18" charset="-122"/>
                <a:cs typeface="+mn-cs"/>
              </a:rPr>
              <a:t>  I</a:t>
            </a:r>
          </a:p>
        </p:txBody>
      </p:sp>
    </p:spTree>
    <p:extLst>
      <p:ext uri="{BB962C8B-B14F-4D97-AF65-F5344CB8AC3E}">
        <p14:creationId xmlns:p14="http://schemas.microsoft.com/office/powerpoint/2010/main" val="335097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B382A949-ADD5-49C9-B024-AF776CBFD9A7}"/>
              </a:ext>
            </a:extLst>
          </p:cNvPr>
          <p:cNvSpPr/>
          <p:nvPr/>
        </p:nvSpPr>
        <p:spPr>
          <a:xfrm>
            <a:off x="4583832" y="1628800"/>
            <a:ext cx="2778325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 </a:t>
            </a: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n</a:t>
            </a: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ǐ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dobe 楷体 Std R" panose="02020400000000000000" pitchFamily="18" charset="-122"/>
                <a:ea typeface="Adobe 楷体 Std R" panose="02020400000000000000" pitchFamily="18" charset="-122"/>
                <a:cs typeface="+mn-cs"/>
              </a:rPr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24826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15F47810-A572-48B0-8745-2F36EF3F2B64}"/>
              </a:ext>
            </a:extLst>
          </p:cNvPr>
          <p:cNvSpPr/>
          <p:nvPr/>
        </p:nvSpPr>
        <p:spPr>
          <a:xfrm>
            <a:off x="2342408" y="1484784"/>
            <a:ext cx="7507183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</a:t>
            </a: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ā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dobe 楷体 Std R" panose="02020400000000000000" pitchFamily="18" charset="-122"/>
                <a:ea typeface="Adobe 楷体 Std R" panose="02020400000000000000" pitchFamily="18" charset="-122"/>
                <a:cs typeface="+mn-cs"/>
              </a:rPr>
              <a:t>  He/She/It</a:t>
            </a:r>
          </a:p>
        </p:txBody>
      </p:sp>
    </p:spTree>
    <p:extLst>
      <p:ext uri="{BB962C8B-B14F-4D97-AF65-F5344CB8AC3E}">
        <p14:creationId xmlns:p14="http://schemas.microsoft.com/office/powerpoint/2010/main" val="237387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F4B9E7EE-63AC-46F6-B7CA-8F4CA1D81CFF}"/>
              </a:ext>
            </a:extLst>
          </p:cNvPr>
          <p:cNvSpPr/>
          <p:nvPr/>
        </p:nvSpPr>
        <p:spPr>
          <a:xfrm>
            <a:off x="5159896" y="1613118"/>
            <a:ext cx="3451586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</a:t>
            </a:r>
            <a:r>
              <a:rPr kumimoji="0" lang="en-US" sz="115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ěi</a:t>
            </a:r>
            <a:endParaRPr kumimoji="0" lang="en-US" sz="115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5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dobe 楷体 Std R" panose="02020400000000000000" pitchFamily="18" charset="-122"/>
                <a:ea typeface="Adobe 楷体 Std R" panose="02020400000000000000" pitchFamily="18" charset="-122"/>
                <a:cs typeface="+mn-cs"/>
              </a:rPr>
              <a:t>Give 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4F1BF2FA-AECC-4E59-9DDF-BE71D7FB0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36" y="332656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30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A8908A-A371-4608-8294-6D81447D61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632" y="836712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9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591944" y="184482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uī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turtle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1556792"/>
            <a:ext cx="451485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75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8D6A510-095C-4B7A-868D-21CC59C02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568" y="692696"/>
            <a:ext cx="5157192" cy="5157192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F6462EC8-55AA-46DA-82E2-56B4ED756152}"/>
              </a:ext>
            </a:extLst>
          </p:cNvPr>
          <p:cNvSpPr txBox="1"/>
          <p:nvPr/>
        </p:nvSpPr>
        <p:spPr>
          <a:xfrm>
            <a:off x="7752184" y="1772816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uǐ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Ghost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1362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g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uì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expensive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1196752"/>
            <a:ext cx="4644516" cy="309634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9088" y="4797152"/>
            <a:ext cx="3185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5400" b="1" i="0" u="none" strike="noStrike" kern="1200" cap="none" spc="0" normalizeH="0" baseline="0" noProof="0" dirty="0">
                <a:ln/>
                <a:solidFill>
                  <a:srgbClr val="50B852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￡</a:t>
            </a:r>
            <a:r>
              <a:rPr kumimoji="0" lang="en-US" altLang="zh-CN" sz="5400" b="1" i="0" u="none" strike="noStrike" kern="1200" cap="none" spc="0" normalizeH="0" baseline="0" noProof="0" dirty="0">
                <a:ln/>
                <a:solidFill>
                  <a:srgbClr val="50B852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500000</a:t>
            </a:r>
            <a:endParaRPr kumimoji="0" lang="en-US" sz="5400" b="1" i="0" u="none" strike="noStrike" kern="1200" cap="none" spc="0" normalizeH="0" baseline="0" noProof="0" dirty="0">
              <a:ln/>
              <a:solidFill>
                <a:srgbClr val="50B852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287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9009ED-36B6-473F-9FD8-66CB0420E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672" y="1124744"/>
            <a:ext cx="5760640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8077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6128D592-10AB-4831-828F-A9150E37E432}"/>
              </a:ext>
            </a:extLst>
          </p:cNvPr>
          <p:cNvSpPr txBox="1"/>
          <p:nvPr/>
        </p:nvSpPr>
        <p:spPr>
          <a:xfrm>
            <a:off x="8472264" y="220486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āo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rPr>
              <a:t>高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2FCE065D-A796-4BAE-935D-BF221E287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536" y="476672"/>
            <a:ext cx="5842179" cy="521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9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41"/>
          <p:cNvGrpSpPr/>
          <p:nvPr/>
        </p:nvGrpSpPr>
        <p:grpSpPr>
          <a:xfrm>
            <a:off x="1703512" y="620688"/>
            <a:ext cx="9297764" cy="4680520"/>
            <a:chOff x="3422061" y="3591935"/>
            <a:chExt cx="3508149" cy="1440000"/>
          </a:xfrm>
        </p:grpSpPr>
        <p:pic>
          <p:nvPicPr>
            <p:cNvPr id="3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4" name="TextBox 3"/>
            <p:cNvSpPr txBox="1"/>
            <p:nvPr/>
          </p:nvSpPr>
          <p:spPr>
            <a:xfrm>
              <a:off x="5731461" y="4123627"/>
              <a:ext cx="1198749" cy="6533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6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M</a:t>
              </a:r>
              <a:r>
                <a:rPr kumimoji="0" lang="en-US" altLang="zh-CN" sz="6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āo</a:t>
              </a:r>
              <a:endParaRPr kumimoji="0" lang="en-US" altLang="zh-CN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66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Cat</a:t>
              </a:r>
              <a:r>
                <a:rPr kumimoji="0" lang="en-US" altLang="zh-CN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 </a:t>
              </a:r>
              <a:r>
                <a:rPr kumimoji="0" lang="en-US" altLang="zh-CN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panose="020B0604020202020204"/>
                  <a:ea typeface="黑体" panose="02010609060101010101" pitchFamily="49" charset="-122"/>
                  <a:cs typeface="+mn-cs"/>
                </a:rPr>
                <a:t> 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5529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591944" y="184482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ǎo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ǎo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Baby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63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633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āo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Bagpack</a:t>
            </a: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/purse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789" y="836712"/>
            <a:ext cx="3295441" cy="22820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246" y="3717032"/>
            <a:ext cx="191452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5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iàn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āo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bread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851" y="1340768"/>
            <a:ext cx="4968552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1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BA6A7D-56E9-48AE-AD74-61E1804E7F13}"/>
              </a:ext>
            </a:extLst>
          </p:cNvPr>
          <p:cNvSpPr txBox="1"/>
          <p:nvPr/>
        </p:nvSpPr>
        <p:spPr>
          <a:xfrm>
            <a:off x="5888316" y="1812421"/>
            <a:ext cx="619268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h</a:t>
            </a:r>
            <a:r>
              <a:rPr kumimoji="0" lang="en-US" altLang="zh-CN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àn</a:t>
            </a:r>
            <a:r>
              <a:rPr kumimoji="0" lang="en-US" altLang="zh-CN" sz="8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r>
              <a:rPr kumimoji="0" lang="en-US" altLang="zh-CN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b</a:t>
            </a:r>
            <a:r>
              <a:rPr kumimoji="0" lang="en-US" altLang="zh-CN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ǎo</a:t>
            </a:r>
            <a:r>
              <a:rPr kumimoji="0" lang="en-US" altLang="zh-CN" sz="8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rPr>
              <a:t> </a:t>
            </a:r>
            <a:endParaRPr kumimoji="0" lang="en-US" altLang="zh-CN" sz="8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8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Hamburger</a:t>
            </a:r>
            <a:endParaRPr kumimoji="0" lang="zh-CN" altLang="en-US" sz="8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pic>
        <p:nvPicPr>
          <p:cNvPr id="3" name="图片 27" descr="906787_102454034_2.jpg">
            <a:extLst>
              <a:ext uri="{FF2B5EF4-FFF2-40B4-BE49-F238E27FC236}">
                <a16:creationId xmlns:a16="http://schemas.microsoft.com/office/drawing/2014/main" id="{969A42C9-F3D5-4683-9851-7598F634DF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84361" y="1348405"/>
            <a:ext cx="4503955" cy="348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00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D95667-4CD7-40C3-9253-B77FEC5D71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63" b="34758"/>
          <a:stretch/>
        </p:blipFill>
        <p:spPr>
          <a:xfrm>
            <a:off x="3071664" y="1340768"/>
            <a:ext cx="5715000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0780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óu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Monkey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692696"/>
            <a:ext cx="4482443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419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sh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ǒu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Hands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0" y="980728"/>
            <a:ext cx="50702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1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ǒu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Dog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6" y="1052736"/>
            <a:ext cx="5088565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0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85" y="1002324"/>
            <a:ext cx="4317024" cy="4317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y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ī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038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16" y="1063869"/>
            <a:ext cx="4167554" cy="4167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èr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0087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65" y="1195754"/>
            <a:ext cx="4280971" cy="39213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s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ān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777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73" y="1107832"/>
            <a:ext cx="4424949" cy="40532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s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ì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738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35" y="1099039"/>
            <a:ext cx="4319365" cy="3956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w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ǔ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853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90" y="1195755"/>
            <a:ext cx="4204183" cy="38510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l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iù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526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36" y="1151793"/>
            <a:ext cx="4194583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q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ī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78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96" y="1151793"/>
            <a:ext cx="4357759" cy="39917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b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ā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756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73" y="1186962"/>
            <a:ext cx="4069801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j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iǔ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330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322" y="413238"/>
            <a:ext cx="2831123" cy="2831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68" y="419100"/>
            <a:ext cx="2819400" cy="2819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7127630" y="800100"/>
            <a:ext cx="34583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Sh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í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22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B2DA9F-081B-4A42-B5AD-8165BBE44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64" y="188640"/>
            <a:ext cx="5120000" cy="5120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87C3DAE-CCB8-4F25-B6FB-B7740470C511}"/>
              </a:ext>
            </a:extLst>
          </p:cNvPr>
          <p:cNvSpPr/>
          <p:nvPr/>
        </p:nvSpPr>
        <p:spPr>
          <a:xfrm>
            <a:off x="6960096" y="1988840"/>
            <a:ext cx="25922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iǎo</a:t>
            </a:r>
            <a:r>
              <a:rPr lang="en-GB" sz="6600" dirty="0"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Chick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90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417FF5-4A3C-4FD3-96B3-9EA936E5A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416" y="980728"/>
            <a:ext cx="5715000" cy="32194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E968965-ECE5-435C-B937-67A32D9DC820}"/>
              </a:ext>
            </a:extLst>
          </p:cNvPr>
          <p:cNvSpPr/>
          <p:nvPr/>
        </p:nvSpPr>
        <p:spPr>
          <a:xfrm>
            <a:off x="6960096" y="1988840"/>
            <a:ext cx="25922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>
                <a:solidFill>
                  <a:srgbClr val="FF0000"/>
                </a:solidFill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d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àn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Egg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33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B8D794-D13A-4CBC-A84B-5D4B6D07C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1584" y="880918"/>
            <a:ext cx="6768752" cy="509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3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36" y="1151793"/>
            <a:ext cx="4194583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q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ī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01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8A4E3F-F3A6-4215-BA30-631C8DF25F9F}"/>
              </a:ext>
            </a:extLst>
          </p:cNvPr>
          <p:cNvSpPr/>
          <p:nvPr/>
        </p:nvSpPr>
        <p:spPr>
          <a:xfrm>
            <a:off x="6960096" y="1916832"/>
            <a:ext cx="331236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ì</a:t>
            </a:r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iú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 err="1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ballon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E4DB66-0EEA-451B-8E49-E69A574192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51"/>
          <a:stretch/>
        </p:blipFill>
        <p:spPr>
          <a:xfrm>
            <a:off x="479376" y="260648"/>
            <a:ext cx="5146288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F7D568-61B4-41AC-9C7A-512A390BB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624" y="908720"/>
            <a:ext cx="6264696" cy="469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77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C204C73-B99F-4CC8-BF06-821F1B539713}"/>
              </a:ext>
            </a:extLst>
          </p:cNvPr>
          <p:cNvSpPr/>
          <p:nvPr/>
        </p:nvSpPr>
        <p:spPr>
          <a:xfrm>
            <a:off x="6791400" y="1988840"/>
            <a:ext cx="54006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solidFill>
                  <a:schemeClr val="tx2"/>
                </a:solidFill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 err="1">
                <a:latin typeface="Roboto"/>
              </a:rPr>
              <a:t>g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uā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Watermelon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5F1983-87E6-4A68-8937-8A0619811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4" y="620688"/>
            <a:ext cx="4752528" cy="44792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3825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sh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Hands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0" y="980728"/>
            <a:ext cx="50702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74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03598E-388E-4100-976C-45274BFB1DCA}"/>
              </a:ext>
            </a:extLst>
          </p:cNvPr>
          <p:cNvSpPr/>
          <p:nvPr/>
        </p:nvSpPr>
        <p:spPr>
          <a:xfrm>
            <a:off x="6096000" y="2132856"/>
            <a:ext cx="57606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ǐ</a:t>
            </a:r>
            <a:r>
              <a:rPr lang="en-GB" sz="6600" dirty="0" err="1">
                <a:latin typeface="Roboto"/>
              </a:rPr>
              <a:t>sh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ǒu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Wash hands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7872A-EE55-4486-9D21-46CECE01C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64" y="1016511"/>
            <a:ext cx="466725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10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9ADAA4-E3CB-4BA4-8FEC-5519D71DE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440" y="908720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C51EF2-51E3-43AB-AB36-A2C3E00F0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1704" y="1969951"/>
            <a:ext cx="5856651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8967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824192" y="2348879"/>
            <a:ext cx="3177084" cy="2123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 err="1">
                <a:latin typeface="GB Pinyinok-D" pitchFamily="2" charset="-122"/>
                <a:ea typeface="GB Pinyinok-D" pitchFamily="2" charset="-122"/>
              </a:rPr>
              <a:t>r</a:t>
            </a:r>
            <a:r>
              <a:rPr lang="en-US" altLang="zh-CN" sz="6600" b="1" dirty="0" err="1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</a:rPr>
              <a:t>è</a:t>
            </a:r>
            <a:endParaRPr lang="en-US" altLang="zh-CN" sz="66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6600" b="1" dirty="0">
                <a:latin typeface="GB Pinyinok-D" pitchFamily="2" charset="-122"/>
                <a:ea typeface="GB Pinyinok-D" pitchFamily="2" charset="-122"/>
              </a:rPr>
              <a:t>Hot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/>
              <a:t> </a:t>
            </a:r>
            <a:endParaRPr lang="zh-CN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8B70FF-55D5-42D8-92ED-CA414942E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908720"/>
            <a:ext cx="5537200" cy="466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1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6" y="764704"/>
            <a:ext cx="6120680" cy="4506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0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90" y="1195755"/>
            <a:ext cx="4204183" cy="38510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l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iù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537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16" y="1052736"/>
            <a:ext cx="5256584" cy="35030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2064" y="165008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/>
              <a:t>n</a:t>
            </a:r>
            <a:r>
              <a:rPr lang="en-GB" sz="7200" dirty="0" err="1" smtClean="0">
                <a:solidFill>
                  <a:srgbClr val="FF0000"/>
                </a:solidFill>
              </a:rPr>
              <a:t>ǎi</a:t>
            </a:r>
            <a:r>
              <a:rPr lang="en-GB" sz="7200" dirty="0" err="1" smtClean="0"/>
              <a:t>n</a:t>
            </a:r>
            <a:r>
              <a:rPr lang="en-GB" sz="7200" dirty="0" err="1" smtClean="0">
                <a:solidFill>
                  <a:srgbClr val="FF0000"/>
                </a:solidFill>
              </a:rPr>
              <a:t>iú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 err="1" smtClean="0">
                <a:solidFill>
                  <a:schemeClr val="accent2">
                    <a:lumMod val="75000"/>
                  </a:schemeClr>
                </a:solidFill>
              </a:rPr>
              <a:t>milkcow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63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052736"/>
            <a:ext cx="4896544" cy="36778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68008" y="1737498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/>
              <a:t>n</a:t>
            </a:r>
            <a:r>
              <a:rPr lang="en-GB" sz="7200" dirty="0" err="1" smtClean="0">
                <a:solidFill>
                  <a:srgbClr val="FF0000"/>
                </a:solidFill>
              </a:rPr>
              <a:t>iú</a:t>
            </a:r>
            <a:r>
              <a:rPr lang="en-GB" sz="7200" dirty="0" err="1" smtClean="0"/>
              <a:t>n</a:t>
            </a:r>
            <a:r>
              <a:rPr lang="en-GB" sz="7200" dirty="0" err="1" smtClean="0">
                <a:solidFill>
                  <a:srgbClr val="FF0000"/>
                </a:solidFill>
              </a:rPr>
              <a:t>ǎi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milk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95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124744"/>
            <a:ext cx="4752528" cy="34190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84032" y="1680088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q</a:t>
            </a:r>
            <a:r>
              <a:rPr lang="en-GB" sz="7200" dirty="0" err="1" smtClean="0">
                <a:solidFill>
                  <a:srgbClr val="FF0000"/>
                </a:solidFill>
              </a:rPr>
              <a:t>iū</a:t>
            </a:r>
            <a:r>
              <a:rPr lang="en-GB" sz="7200" dirty="0" err="1" smtClean="0"/>
              <a:t>t</a:t>
            </a:r>
            <a:r>
              <a:rPr lang="en-GB" sz="7200" dirty="0" err="1" smtClean="0">
                <a:solidFill>
                  <a:srgbClr val="FF0000"/>
                </a:solidFill>
              </a:rPr>
              <a:t>iān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Fall/Autumn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43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325" y="1162050"/>
            <a:ext cx="622935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94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145727"/>
            <a:ext cx="7558257" cy="42484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5520" y="4394199"/>
            <a:ext cx="92890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 smtClean="0"/>
              <a:t>g</a:t>
            </a:r>
            <a:r>
              <a:rPr lang="en-GB" sz="7200" dirty="0" err="1" smtClean="0">
                <a:solidFill>
                  <a:srgbClr val="FF0000"/>
                </a:solidFill>
              </a:rPr>
              <a:t>āo</a:t>
            </a:r>
            <a:r>
              <a:rPr lang="en-GB" sz="7200" dirty="0" err="1" smtClean="0"/>
              <a:t>t</a:t>
            </a:r>
            <a:r>
              <a:rPr lang="en-GB" sz="7200" dirty="0" err="1" smtClean="0">
                <a:solidFill>
                  <a:srgbClr val="FF0000"/>
                </a:solidFill>
              </a:rPr>
              <a:t>iě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High speed railway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12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4" y="836712"/>
            <a:ext cx="5328592" cy="523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58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6536251" cy="42762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20136" y="1628800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y</a:t>
            </a:r>
            <a:r>
              <a:rPr lang="en-GB" sz="7200" dirty="0" err="1" smtClean="0">
                <a:solidFill>
                  <a:srgbClr val="FF0000"/>
                </a:solidFill>
              </a:rPr>
              <a:t>uè</a:t>
            </a:r>
            <a:r>
              <a:rPr lang="en-GB" sz="7200" dirty="0" err="1" smtClean="0"/>
              <a:t>l</a:t>
            </a:r>
            <a:r>
              <a:rPr lang="en-GB" sz="7200" dirty="0" err="1" smtClean="0">
                <a:solidFill>
                  <a:srgbClr val="FF0000"/>
                </a:solidFill>
              </a:rPr>
              <a:t>iàng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The moon</a:t>
            </a:r>
            <a:endParaRPr lang="en-GB" sz="72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0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476672"/>
            <a:ext cx="5691725" cy="43204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92144" y="155679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x</a:t>
            </a:r>
            <a:r>
              <a:rPr lang="en-GB" sz="7200" dirty="0" err="1" smtClean="0">
                <a:solidFill>
                  <a:srgbClr val="FF0000"/>
                </a:solidFill>
              </a:rPr>
              <a:t>uě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snow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81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188640"/>
            <a:ext cx="5301208" cy="530120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176" y="1685082"/>
            <a:ext cx="4104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/>
              <a:t>x</a:t>
            </a:r>
            <a:r>
              <a:rPr lang="en-GB" sz="7200" dirty="0" err="1" smtClean="0">
                <a:solidFill>
                  <a:srgbClr val="FF0000"/>
                </a:solidFill>
              </a:rPr>
              <a:t>uě</a:t>
            </a:r>
            <a:r>
              <a:rPr lang="en-GB" sz="7200" dirty="0" err="1" smtClean="0"/>
              <a:t>r</a:t>
            </a:r>
            <a:r>
              <a:rPr lang="en-GB" sz="7200" dirty="0" err="1" smtClean="0">
                <a:solidFill>
                  <a:srgbClr val="FF0000"/>
                </a:solidFill>
              </a:rPr>
              <a:t>én</a:t>
            </a:r>
            <a:endParaRPr lang="en-GB" sz="7200" dirty="0" smtClean="0">
              <a:solidFill>
                <a:srgbClr val="FF0000"/>
              </a:solidFill>
            </a:endParaRPr>
          </a:p>
          <a:p>
            <a:r>
              <a:rPr lang="en-US" sz="7200" dirty="0" smtClean="0">
                <a:solidFill>
                  <a:schemeClr val="accent2">
                    <a:lumMod val="75000"/>
                  </a:schemeClr>
                </a:solidFill>
              </a:rPr>
              <a:t>snowman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72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100</Words>
  <Application>Microsoft Office PowerPoint</Application>
  <PresentationFormat>Widescreen</PresentationFormat>
  <Paragraphs>86</Paragraphs>
  <Slides>56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9" baseType="lpstr">
      <vt:lpstr>微软雅黑</vt:lpstr>
      <vt:lpstr>宋体</vt:lpstr>
      <vt:lpstr>Yu Gothic UI Semilight</vt:lpstr>
      <vt:lpstr>Adobe 楷体 Std R</vt:lpstr>
      <vt:lpstr>Arial</vt:lpstr>
      <vt:lpstr>Calibri</vt:lpstr>
      <vt:lpstr>Comic Sans MS</vt:lpstr>
      <vt:lpstr>等线</vt:lpstr>
      <vt:lpstr>GB Pinyinok-D</vt:lpstr>
      <vt:lpstr>Roboto</vt:lpstr>
      <vt:lpstr>黑体</vt:lpstr>
      <vt:lpstr>幼圆</vt:lpstr>
      <vt:lpstr>小朋友 16x9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越 栾</dc:creator>
  <cp:lastModifiedBy>Yue Luan</cp:lastModifiedBy>
  <cp:revision>3</cp:revision>
  <dcterms:created xsi:type="dcterms:W3CDTF">2019-11-16T18:15:47Z</dcterms:created>
  <dcterms:modified xsi:type="dcterms:W3CDTF">2019-11-21T13:21:24Z</dcterms:modified>
</cp:coreProperties>
</file>