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257" r:id="rId5"/>
    <p:sldId id="368" r:id="rId6"/>
    <p:sldId id="367" r:id="rId7"/>
    <p:sldId id="350" r:id="rId8"/>
    <p:sldId id="369" r:id="rId9"/>
    <p:sldId id="370" r:id="rId10"/>
    <p:sldId id="372" r:id="rId11"/>
    <p:sldId id="373" r:id="rId12"/>
    <p:sldId id="371" r:id="rId13"/>
    <p:sldId id="374" r:id="rId14"/>
    <p:sldId id="356" r:id="rId15"/>
    <p:sldId id="360" r:id="rId16"/>
    <p:sldId id="349" r:id="rId17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B77C66-4B84-48FD-96DC-1ECC4E928DBC}" v="44" dt="2024-02-26T11:45:30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6208" autoAdjust="0"/>
  </p:normalViewPr>
  <p:slideViewPr>
    <p:cSldViewPr snapToGrid="0" showGuides="1">
      <p:cViewPr varScale="1">
        <p:scale>
          <a:sx n="114" d="100"/>
          <a:sy n="114" d="100"/>
        </p:scale>
        <p:origin x="300" y="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1e3b8b31-18a3-40b3-8e12-8230c5071370" providerId="ADAL" clId="{A3B77C66-4B84-48FD-96DC-1ECC4E928DBC}"/>
    <pc:docChg chg="undo custSel addSld delSld modSld sldOrd">
      <pc:chgData name="Lisa Ellis" userId="1e3b8b31-18a3-40b3-8e12-8230c5071370" providerId="ADAL" clId="{A3B77C66-4B84-48FD-96DC-1ECC4E928DBC}" dt="2024-02-26T11:47:05.637" v="2441" actId="27636"/>
      <pc:docMkLst>
        <pc:docMk/>
      </pc:docMkLst>
      <pc:sldChg chg="del">
        <pc:chgData name="Lisa Ellis" userId="1e3b8b31-18a3-40b3-8e12-8230c5071370" providerId="ADAL" clId="{A3B77C66-4B84-48FD-96DC-1ECC4E928DBC}" dt="2024-02-26T09:58:15.822" v="0" actId="2696"/>
        <pc:sldMkLst>
          <pc:docMk/>
          <pc:sldMk cId="3799625505" sldId="256"/>
        </pc:sldMkLst>
      </pc:sldChg>
      <pc:sldChg chg="addSp delSp modSp mod">
        <pc:chgData name="Lisa Ellis" userId="1e3b8b31-18a3-40b3-8e12-8230c5071370" providerId="ADAL" clId="{A3B77C66-4B84-48FD-96DC-1ECC4E928DBC}" dt="2024-02-26T11:46:07.691" v="2438" actId="1076"/>
        <pc:sldMkLst>
          <pc:docMk/>
          <pc:sldMk cId="2774846216" sldId="350"/>
        </pc:sldMkLst>
        <pc:spChg chg="mod">
          <ac:chgData name="Lisa Ellis" userId="1e3b8b31-18a3-40b3-8e12-8230c5071370" providerId="ADAL" clId="{A3B77C66-4B84-48FD-96DC-1ECC4E928DBC}" dt="2024-02-26T11:39:22.844" v="2286" actId="20577"/>
          <ac:spMkLst>
            <pc:docMk/>
            <pc:sldMk cId="2774846216" sldId="350"/>
            <ac:spMk id="2" creationId="{39FDFAD3-9F13-43C5-B2B3-600D07478C71}"/>
          </ac:spMkLst>
        </pc:spChg>
        <pc:spChg chg="mod">
          <ac:chgData name="Lisa Ellis" userId="1e3b8b31-18a3-40b3-8e12-8230c5071370" providerId="ADAL" clId="{A3B77C66-4B84-48FD-96DC-1ECC4E928DBC}" dt="2024-02-26T10:06:52.788" v="74" actId="1076"/>
          <ac:spMkLst>
            <pc:docMk/>
            <pc:sldMk cId="2774846216" sldId="350"/>
            <ac:spMk id="3" creationId="{F8F3B9C9-02BE-488B-93D9-D0A4860B1806}"/>
          </ac:spMkLst>
        </pc:spChg>
        <pc:spChg chg="add del mod">
          <ac:chgData name="Lisa Ellis" userId="1e3b8b31-18a3-40b3-8e12-8230c5071370" providerId="ADAL" clId="{A3B77C66-4B84-48FD-96DC-1ECC4E928DBC}" dt="2024-02-26T10:06:06.523" v="45" actId="478"/>
          <ac:spMkLst>
            <pc:docMk/>
            <pc:sldMk cId="2774846216" sldId="350"/>
            <ac:spMk id="5" creationId="{1F904D39-AAAB-8667-DCE3-8789F11FDE4A}"/>
          </ac:spMkLst>
        </pc:spChg>
        <pc:spChg chg="del">
          <ac:chgData name="Lisa Ellis" userId="1e3b8b31-18a3-40b3-8e12-8230c5071370" providerId="ADAL" clId="{A3B77C66-4B84-48FD-96DC-1ECC4E928DBC}" dt="2024-02-26T10:05:08.180" v="37" actId="478"/>
          <ac:spMkLst>
            <pc:docMk/>
            <pc:sldMk cId="2774846216" sldId="350"/>
            <ac:spMk id="6" creationId="{C7FAEE85-FA77-4535-A782-BF80CD9E9F7D}"/>
          </ac:spMkLst>
        </pc:spChg>
        <pc:spChg chg="del">
          <ac:chgData name="Lisa Ellis" userId="1e3b8b31-18a3-40b3-8e12-8230c5071370" providerId="ADAL" clId="{A3B77C66-4B84-48FD-96DC-1ECC4E928DBC}" dt="2024-02-26T10:05:09.453" v="40" actId="478"/>
          <ac:spMkLst>
            <pc:docMk/>
            <pc:sldMk cId="2774846216" sldId="350"/>
            <ac:spMk id="7" creationId="{1970F34E-20EA-4FD6-AD84-E52E580AC7CA}"/>
          </ac:spMkLst>
        </pc:spChg>
        <pc:spChg chg="del mod">
          <ac:chgData name="Lisa Ellis" userId="1e3b8b31-18a3-40b3-8e12-8230c5071370" providerId="ADAL" clId="{A3B77C66-4B84-48FD-96DC-1ECC4E928DBC}" dt="2024-02-26T10:05:08.188" v="39"/>
          <ac:spMkLst>
            <pc:docMk/>
            <pc:sldMk cId="2774846216" sldId="350"/>
            <ac:spMk id="8" creationId="{184622DF-A43B-4123-AD3C-577234930D9C}"/>
          </ac:spMkLst>
        </pc:spChg>
        <pc:spChg chg="add del mod">
          <ac:chgData name="Lisa Ellis" userId="1e3b8b31-18a3-40b3-8e12-8230c5071370" providerId="ADAL" clId="{A3B77C66-4B84-48FD-96DC-1ECC4E928DBC}" dt="2024-02-26T11:38:03.503" v="2263" actId="478"/>
          <ac:spMkLst>
            <pc:docMk/>
            <pc:sldMk cId="2774846216" sldId="350"/>
            <ac:spMk id="12" creationId="{9B182B15-135A-38D0-B595-0ECF4C146614}"/>
          </ac:spMkLst>
        </pc:spChg>
        <pc:spChg chg="add mod">
          <ac:chgData name="Lisa Ellis" userId="1e3b8b31-18a3-40b3-8e12-8230c5071370" providerId="ADAL" clId="{A3B77C66-4B84-48FD-96DC-1ECC4E928DBC}" dt="2024-02-26T10:12:20.503" v="170" actId="1076"/>
          <ac:spMkLst>
            <pc:docMk/>
            <pc:sldMk cId="2774846216" sldId="350"/>
            <ac:spMk id="13" creationId="{7C4D693D-F582-235F-9184-4357A4B86A95}"/>
          </ac:spMkLst>
        </pc:spChg>
        <pc:spChg chg="add del mod">
          <ac:chgData name="Lisa Ellis" userId="1e3b8b31-18a3-40b3-8e12-8230c5071370" providerId="ADAL" clId="{A3B77C66-4B84-48FD-96DC-1ECC4E928DBC}" dt="2024-02-26T10:10:21.478" v="130" actId="478"/>
          <ac:spMkLst>
            <pc:docMk/>
            <pc:sldMk cId="2774846216" sldId="350"/>
            <ac:spMk id="14" creationId="{71340B51-15DB-6581-E897-4A08A7C07749}"/>
          </ac:spMkLst>
        </pc:spChg>
        <pc:spChg chg="add del mod">
          <ac:chgData name="Lisa Ellis" userId="1e3b8b31-18a3-40b3-8e12-8230c5071370" providerId="ADAL" clId="{A3B77C66-4B84-48FD-96DC-1ECC4E928DBC}" dt="2024-02-26T11:38:02.823" v="2262" actId="478"/>
          <ac:spMkLst>
            <pc:docMk/>
            <pc:sldMk cId="2774846216" sldId="350"/>
            <ac:spMk id="15" creationId="{ED2F8BD7-11FE-373D-09C5-4996BD655CAE}"/>
          </ac:spMkLst>
        </pc:spChg>
        <pc:spChg chg="add del mod">
          <ac:chgData name="Lisa Ellis" userId="1e3b8b31-18a3-40b3-8e12-8230c5071370" providerId="ADAL" clId="{A3B77C66-4B84-48FD-96DC-1ECC4E928DBC}" dt="2024-02-26T11:38:09.583" v="2267" actId="478"/>
          <ac:spMkLst>
            <pc:docMk/>
            <pc:sldMk cId="2774846216" sldId="350"/>
            <ac:spMk id="16" creationId="{2B1667D7-9C46-6C50-3FE3-C97EBA713936}"/>
          </ac:spMkLst>
        </pc:spChg>
        <pc:spChg chg="add mod">
          <ac:chgData name="Lisa Ellis" userId="1e3b8b31-18a3-40b3-8e12-8230c5071370" providerId="ADAL" clId="{A3B77C66-4B84-48FD-96DC-1ECC4E928DBC}" dt="2024-02-26T10:12:15.334" v="169" actId="14100"/>
          <ac:spMkLst>
            <pc:docMk/>
            <pc:sldMk cId="2774846216" sldId="350"/>
            <ac:spMk id="17" creationId="{E2B15A41-42F5-AC09-A60D-84AA3D23C59C}"/>
          </ac:spMkLst>
        </pc:spChg>
        <pc:spChg chg="add mod">
          <ac:chgData name="Lisa Ellis" userId="1e3b8b31-18a3-40b3-8e12-8230c5071370" providerId="ADAL" clId="{A3B77C66-4B84-48FD-96DC-1ECC4E928DBC}" dt="2024-02-26T11:46:07.691" v="2438" actId="1076"/>
          <ac:spMkLst>
            <pc:docMk/>
            <pc:sldMk cId="2774846216" sldId="350"/>
            <ac:spMk id="18" creationId="{7F6C0153-1388-6BA5-B411-1FDDE11BF290}"/>
          </ac:spMkLst>
        </pc:spChg>
        <pc:spChg chg="add del mod">
          <ac:chgData name="Lisa Ellis" userId="1e3b8b31-18a3-40b3-8e12-8230c5071370" providerId="ADAL" clId="{A3B77C66-4B84-48FD-96DC-1ECC4E928DBC}" dt="2024-02-26T11:46:04.107" v="2437" actId="1076"/>
          <ac:spMkLst>
            <pc:docMk/>
            <pc:sldMk cId="2774846216" sldId="350"/>
            <ac:spMk id="19" creationId="{67B032B6-0F29-CB57-E32A-1D0B2AE23EDD}"/>
          </ac:spMkLst>
        </pc:spChg>
        <pc:spChg chg="add mod">
          <ac:chgData name="Lisa Ellis" userId="1e3b8b31-18a3-40b3-8e12-8230c5071370" providerId="ADAL" clId="{A3B77C66-4B84-48FD-96DC-1ECC4E928DBC}" dt="2024-02-26T10:41:07.520" v="1420" actId="207"/>
          <ac:spMkLst>
            <pc:docMk/>
            <pc:sldMk cId="2774846216" sldId="350"/>
            <ac:spMk id="23" creationId="{6C2B8AAC-877B-ED04-1B14-6A3EFCABD434}"/>
          </ac:spMkLst>
        </pc:spChg>
        <pc:spChg chg="add del mod">
          <ac:chgData name="Lisa Ellis" userId="1e3b8b31-18a3-40b3-8e12-8230c5071370" providerId="ADAL" clId="{A3B77C66-4B84-48FD-96DC-1ECC4E928DBC}" dt="2024-02-26T11:16:29.428" v="1767" actId="478"/>
          <ac:spMkLst>
            <pc:docMk/>
            <pc:sldMk cId="2774846216" sldId="350"/>
            <ac:spMk id="24" creationId="{31C779EE-518F-1EAB-6FB5-5193F2FE1867}"/>
          </ac:spMkLst>
        </pc:spChg>
        <pc:spChg chg="add del mod">
          <ac:chgData name="Lisa Ellis" userId="1e3b8b31-18a3-40b3-8e12-8230c5071370" providerId="ADAL" clId="{A3B77C66-4B84-48FD-96DC-1ECC4E928DBC}" dt="2024-02-26T11:39:37.168" v="2287" actId="478"/>
          <ac:spMkLst>
            <pc:docMk/>
            <pc:sldMk cId="2774846216" sldId="350"/>
            <ac:spMk id="25" creationId="{F020BE04-DB06-AB91-1565-3565EE804225}"/>
          </ac:spMkLst>
        </pc:spChg>
        <pc:spChg chg="add mod">
          <ac:chgData name="Lisa Ellis" userId="1e3b8b31-18a3-40b3-8e12-8230c5071370" providerId="ADAL" clId="{A3B77C66-4B84-48FD-96DC-1ECC4E928DBC}" dt="2024-02-26T11:40:20.952" v="2299" actId="14100"/>
          <ac:spMkLst>
            <pc:docMk/>
            <pc:sldMk cId="2774846216" sldId="350"/>
            <ac:spMk id="26" creationId="{B72F1787-382E-9B85-D70F-03F68ED559CB}"/>
          </ac:spMkLst>
        </pc:spChg>
        <pc:spChg chg="add mod">
          <ac:chgData name="Lisa Ellis" userId="1e3b8b31-18a3-40b3-8e12-8230c5071370" providerId="ADAL" clId="{A3B77C66-4B84-48FD-96DC-1ECC4E928DBC}" dt="2024-02-26T11:40:15.584" v="2297" actId="14100"/>
          <ac:spMkLst>
            <pc:docMk/>
            <pc:sldMk cId="2774846216" sldId="350"/>
            <ac:spMk id="27" creationId="{72C28D0D-2EE5-3884-CB2F-D882EDC086D0}"/>
          </ac:spMkLst>
        </pc:spChg>
        <pc:spChg chg="add mod">
          <ac:chgData name="Lisa Ellis" userId="1e3b8b31-18a3-40b3-8e12-8230c5071370" providerId="ADAL" clId="{A3B77C66-4B84-48FD-96DC-1ECC4E928DBC}" dt="2024-02-26T11:40:11.072" v="2295" actId="14100"/>
          <ac:spMkLst>
            <pc:docMk/>
            <pc:sldMk cId="2774846216" sldId="350"/>
            <ac:spMk id="28" creationId="{9C3996AA-EF7B-475B-487B-ACEB0476013E}"/>
          </ac:spMkLst>
        </pc:spChg>
        <pc:spChg chg="add mod">
          <ac:chgData name="Lisa Ellis" userId="1e3b8b31-18a3-40b3-8e12-8230c5071370" providerId="ADAL" clId="{A3B77C66-4B84-48FD-96DC-1ECC4E928DBC}" dt="2024-02-26T11:45:25.507" v="2428" actId="1076"/>
          <ac:spMkLst>
            <pc:docMk/>
            <pc:sldMk cId="2774846216" sldId="350"/>
            <ac:spMk id="29" creationId="{350E2CD5-BB5A-CF40-2F03-7CBDCF728E79}"/>
          </ac:spMkLst>
        </pc:spChg>
        <pc:spChg chg="add mod">
          <ac:chgData name="Lisa Ellis" userId="1e3b8b31-18a3-40b3-8e12-8230c5071370" providerId="ADAL" clId="{A3B77C66-4B84-48FD-96DC-1ECC4E928DBC}" dt="2024-02-26T11:45:40.587" v="2433" actId="14100"/>
          <ac:spMkLst>
            <pc:docMk/>
            <pc:sldMk cId="2774846216" sldId="350"/>
            <ac:spMk id="30" creationId="{534AA4E7-F976-EEDC-20C2-CF5BE5B275E2}"/>
          </ac:spMkLst>
        </pc:spChg>
        <pc:picChg chg="del mod">
          <ac:chgData name="Lisa Ellis" userId="1e3b8b31-18a3-40b3-8e12-8230c5071370" providerId="ADAL" clId="{A3B77C66-4B84-48FD-96DC-1ECC4E928DBC}" dt="2024-02-26T10:05:14.337" v="42" actId="478"/>
          <ac:picMkLst>
            <pc:docMk/>
            <pc:sldMk cId="2774846216" sldId="350"/>
            <ac:picMk id="9" creationId="{A5934069-440C-832B-5F4A-1F85B7175B85}"/>
          </ac:picMkLst>
        </pc:picChg>
        <pc:picChg chg="add del mod">
          <ac:chgData name="Lisa Ellis" userId="1e3b8b31-18a3-40b3-8e12-8230c5071370" providerId="ADAL" clId="{A3B77C66-4B84-48FD-96DC-1ECC4E928DBC}" dt="2024-02-26T11:38:26.718" v="2269" actId="1076"/>
          <ac:picMkLst>
            <pc:docMk/>
            <pc:sldMk cId="2774846216" sldId="350"/>
            <ac:picMk id="11" creationId="{295D439F-0215-245A-87FB-F1A6BED2FDEC}"/>
          </ac:picMkLst>
        </pc:picChg>
        <pc:cxnChg chg="add del mod">
          <ac:chgData name="Lisa Ellis" userId="1e3b8b31-18a3-40b3-8e12-8230c5071370" providerId="ADAL" clId="{A3B77C66-4B84-48FD-96DC-1ECC4E928DBC}" dt="2024-02-26T10:41:18.445" v="1422" actId="478"/>
          <ac:cxnSpMkLst>
            <pc:docMk/>
            <pc:sldMk cId="2774846216" sldId="350"/>
            <ac:cxnSpMk id="20" creationId="{5703F743-8094-81EE-B14F-934E10779E1F}"/>
          </ac:cxnSpMkLst>
        </pc:cxnChg>
        <pc:cxnChg chg="add del mod">
          <ac:chgData name="Lisa Ellis" userId="1e3b8b31-18a3-40b3-8e12-8230c5071370" providerId="ADAL" clId="{A3B77C66-4B84-48FD-96DC-1ECC4E928DBC}" dt="2024-02-26T11:38:56.119" v="2275" actId="478"/>
          <ac:cxnSpMkLst>
            <pc:docMk/>
            <pc:sldMk cId="2774846216" sldId="350"/>
            <ac:cxnSpMk id="22" creationId="{1ED5BF0F-9186-1A00-A71E-6A3E712B6DD4}"/>
          </ac:cxnSpMkLst>
        </pc:cxnChg>
      </pc:sldChg>
      <pc:sldChg chg="delSp modSp mod">
        <pc:chgData name="Lisa Ellis" userId="1e3b8b31-18a3-40b3-8e12-8230c5071370" providerId="ADAL" clId="{A3B77C66-4B84-48FD-96DC-1ECC4E928DBC}" dt="2024-02-26T11:41:57.418" v="2351" actId="1076"/>
        <pc:sldMkLst>
          <pc:docMk/>
          <pc:sldMk cId="3157990767" sldId="356"/>
        </pc:sldMkLst>
        <pc:spChg chg="mod">
          <ac:chgData name="Lisa Ellis" userId="1e3b8b31-18a3-40b3-8e12-8230c5071370" providerId="ADAL" clId="{A3B77C66-4B84-48FD-96DC-1ECC4E928DBC}" dt="2024-02-26T11:41:04.624" v="2317" actId="20577"/>
          <ac:spMkLst>
            <pc:docMk/>
            <pc:sldMk cId="3157990767" sldId="356"/>
            <ac:spMk id="2" creationId="{46A0CAD1-67DF-42E5-BE77-0CB3B91951F3}"/>
          </ac:spMkLst>
        </pc:spChg>
        <pc:spChg chg="mod">
          <ac:chgData name="Lisa Ellis" userId="1e3b8b31-18a3-40b3-8e12-8230c5071370" providerId="ADAL" clId="{A3B77C66-4B84-48FD-96DC-1ECC4E928DBC}" dt="2024-02-26T11:41:57.418" v="2351" actId="1076"/>
          <ac:spMkLst>
            <pc:docMk/>
            <pc:sldMk cId="3157990767" sldId="356"/>
            <ac:spMk id="6" creationId="{4162191F-7F11-4693-8E6D-769590EB7B17}"/>
          </ac:spMkLst>
        </pc:spChg>
        <pc:spChg chg="del">
          <ac:chgData name="Lisa Ellis" userId="1e3b8b31-18a3-40b3-8e12-8230c5071370" providerId="ADAL" clId="{A3B77C66-4B84-48FD-96DC-1ECC4E928DBC}" dt="2024-02-26T11:40:45.129" v="2301" actId="478"/>
          <ac:spMkLst>
            <pc:docMk/>
            <pc:sldMk cId="3157990767" sldId="356"/>
            <ac:spMk id="8" creationId="{957DAC9F-276A-46DE-9820-B0B61725E007}"/>
          </ac:spMkLst>
        </pc:spChg>
        <pc:picChg chg="mod">
          <ac:chgData name="Lisa Ellis" userId="1e3b8b31-18a3-40b3-8e12-8230c5071370" providerId="ADAL" clId="{A3B77C66-4B84-48FD-96DC-1ECC4E928DBC}" dt="2024-02-26T11:41:51.914" v="2349" actId="14100"/>
          <ac:picMkLst>
            <pc:docMk/>
            <pc:sldMk cId="3157990767" sldId="356"/>
            <ac:picMk id="5" creationId="{326C4DB6-FEB9-4636-B511-FA475034AE7E}"/>
          </ac:picMkLst>
        </pc:picChg>
        <pc:picChg chg="del">
          <ac:chgData name="Lisa Ellis" userId="1e3b8b31-18a3-40b3-8e12-8230c5071370" providerId="ADAL" clId="{A3B77C66-4B84-48FD-96DC-1ECC4E928DBC}" dt="2024-02-26T11:40:43.058" v="2300" actId="478"/>
          <ac:picMkLst>
            <pc:docMk/>
            <pc:sldMk cId="3157990767" sldId="356"/>
            <ac:picMk id="7" creationId="{B6FA6102-DCC3-4BCE-889E-EA6F78B5694F}"/>
          </ac:picMkLst>
        </pc:picChg>
      </pc:sldChg>
      <pc:sldChg chg="modSp mod">
        <pc:chgData name="Lisa Ellis" userId="1e3b8b31-18a3-40b3-8e12-8230c5071370" providerId="ADAL" clId="{A3B77C66-4B84-48FD-96DC-1ECC4E928DBC}" dt="2024-02-26T11:21:36.386" v="2043" actId="20577"/>
        <pc:sldMkLst>
          <pc:docMk/>
          <pc:sldMk cId="3358564403" sldId="360"/>
        </pc:sldMkLst>
        <pc:spChg chg="mod">
          <ac:chgData name="Lisa Ellis" userId="1e3b8b31-18a3-40b3-8e12-8230c5071370" providerId="ADAL" clId="{A3B77C66-4B84-48FD-96DC-1ECC4E928DBC}" dt="2024-02-26T11:21:36.386" v="2043" actId="20577"/>
          <ac:spMkLst>
            <pc:docMk/>
            <pc:sldMk cId="3358564403" sldId="360"/>
            <ac:spMk id="3" creationId="{76023559-607C-4DD8-BB09-5F5C1604D5D5}"/>
          </ac:spMkLst>
        </pc:spChg>
      </pc:sldChg>
      <pc:sldChg chg="addSp delSp modSp mod">
        <pc:chgData name="Lisa Ellis" userId="1e3b8b31-18a3-40b3-8e12-8230c5071370" providerId="ADAL" clId="{A3B77C66-4B84-48FD-96DC-1ECC4E928DBC}" dt="2024-02-26T10:16:41.955" v="248" actId="20577"/>
        <pc:sldMkLst>
          <pc:docMk/>
          <pc:sldMk cId="1643981722" sldId="367"/>
        </pc:sldMkLst>
        <pc:spChg chg="mod">
          <ac:chgData name="Lisa Ellis" userId="1e3b8b31-18a3-40b3-8e12-8230c5071370" providerId="ADAL" clId="{A3B77C66-4B84-48FD-96DC-1ECC4E928DBC}" dt="2024-02-26T10:16:41.955" v="248" actId="20577"/>
          <ac:spMkLst>
            <pc:docMk/>
            <pc:sldMk cId="1643981722" sldId="367"/>
            <ac:spMk id="3" creationId="{C35E6AFE-4ECC-7B1C-DE8B-4947A426A747}"/>
          </ac:spMkLst>
        </pc:spChg>
        <pc:spChg chg="mod">
          <ac:chgData name="Lisa Ellis" userId="1e3b8b31-18a3-40b3-8e12-8230c5071370" providerId="ADAL" clId="{A3B77C66-4B84-48FD-96DC-1ECC4E928DBC}" dt="2024-02-26T10:00:10.049" v="18" actId="1076"/>
          <ac:spMkLst>
            <pc:docMk/>
            <pc:sldMk cId="1643981722" sldId="367"/>
            <ac:spMk id="5" creationId="{E7F2B512-58D3-84E7-9505-AE42905349DD}"/>
          </ac:spMkLst>
        </pc:spChg>
        <pc:spChg chg="mod">
          <ac:chgData name="Lisa Ellis" userId="1e3b8b31-18a3-40b3-8e12-8230c5071370" providerId="ADAL" clId="{A3B77C66-4B84-48FD-96DC-1ECC4E928DBC}" dt="2024-02-26T10:01:27.905" v="33" actId="14100"/>
          <ac:spMkLst>
            <pc:docMk/>
            <pc:sldMk cId="1643981722" sldId="367"/>
            <ac:spMk id="7" creationId="{9246D994-5497-4690-9D5C-F2106555A90D}"/>
          </ac:spMkLst>
        </pc:spChg>
        <pc:spChg chg="mod">
          <ac:chgData name="Lisa Ellis" userId="1e3b8b31-18a3-40b3-8e12-8230c5071370" providerId="ADAL" clId="{A3B77C66-4B84-48FD-96DC-1ECC4E928DBC}" dt="2024-02-26T10:01:06.961" v="27" actId="14100"/>
          <ac:spMkLst>
            <pc:docMk/>
            <pc:sldMk cId="1643981722" sldId="367"/>
            <ac:spMk id="8" creationId="{0A0233CC-D030-108D-8ACC-A0D8ED74354C}"/>
          </ac:spMkLst>
        </pc:spChg>
        <pc:spChg chg="del mod">
          <ac:chgData name="Lisa Ellis" userId="1e3b8b31-18a3-40b3-8e12-8230c5071370" providerId="ADAL" clId="{A3B77C66-4B84-48FD-96DC-1ECC4E928DBC}" dt="2024-02-26T10:01:14.745" v="28" actId="478"/>
          <ac:spMkLst>
            <pc:docMk/>
            <pc:sldMk cId="1643981722" sldId="367"/>
            <ac:spMk id="9" creationId="{4D5C8798-0116-5E08-5A82-628437DB3F62}"/>
          </ac:spMkLst>
        </pc:spChg>
        <pc:picChg chg="del">
          <ac:chgData name="Lisa Ellis" userId="1e3b8b31-18a3-40b3-8e12-8230c5071370" providerId="ADAL" clId="{A3B77C66-4B84-48FD-96DC-1ECC4E928DBC}" dt="2024-02-26T09:58:48.842" v="1" actId="478"/>
          <ac:picMkLst>
            <pc:docMk/>
            <pc:sldMk cId="1643981722" sldId="367"/>
            <ac:picMk id="2" creationId="{DB865656-FF4A-16A1-EAE3-2075C01666FF}"/>
          </ac:picMkLst>
        </pc:picChg>
        <pc:picChg chg="del">
          <ac:chgData name="Lisa Ellis" userId="1e3b8b31-18a3-40b3-8e12-8230c5071370" providerId="ADAL" clId="{A3B77C66-4B84-48FD-96DC-1ECC4E928DBC}" dt="2024-02-26T09:58:51.712" v="2" actId="478"/>
          <ac:picMkLst>
            <pc:docMk/>
            <pc:sldMk cId="1643981722" sldId="367"/>
            <ac:picMk id="6" creationId="{C5B66851-F84E-2FEF-753D-08F78E05CDD7}"/>
          </ac:picMkLst>
        </pc:picChg>
        <pc:picChg chg="add mod ord">
          <ac:chgData name="Lisa Ellis" userId="1e3b8b31-18a3-40b3-8e12-8230c5071370" providerId="ADAL" clId="{A3B77C66-4B84-48FD-96DC-1ECC4E928DBC}" dt="2024-02-26T10:00:06.726" v="17" actId="1076"/>
          <ac:picMkLst>
            <pc:docMk/>
            <pc:sldMk cId="1643981722" sldId="367"/>
            <ac:picMk id="11" creationId="{6C43813B-B6DD-CB93-FEBB-F9C96537C660}"/>
          </ac:picMkLst>
        </pc:picChg>
        <pc:picChg chg="add mod ord modCrop">
          <ac:chgData name="Lisa Ellis" userId="1e3b8b31-18a3-40b3-8e12-8230c5071370" providerId="ADAL" clId="{A3B77C66-4B84-48FD-96DC-1ECC4E928DBC}" dt="2024-02-26T10:00:59.767" v="24" actId="167"/>
          <ac:picMkLst>
            <pc:docMk/>
            <pc:sldMk cId="1643981722" sldId="367"/>
            <ac:picMk id="13" creationId="{0C76A3B2-CD15-BD1D-17A2-64E09CE19189}"/>
          </ac:picMkLst>
        </pc:picChg>
      </pc:sldChg>
      <pc:sldChg chg="modSp mod">
        <pc:chgData name="Lisa Ellis" userId="1e3b8b31-18a3-40b3-8e12-8230c5071370" providerId="ADAL" clId="{A3B77C66-4B84-48FD-96DC-1ECC4E928DBC}" dt="2024-02-26T10:14:53.032" v="198" actId="20577"/>
        <pc:sldMkLst>
          <pc:docMk/>
          <pc:sldMk cId="1179876828" sldId="368"/>
        </pc:sldMkLst>
        <pc:spChg chg="mod">
          <ac:chgData name="Lisa Ellis" userId="1e3b8b31-18a3-40b3-8e12-8230c5071370" providerId="ADAL" clId="{A3B77C66-4B84-48FD-96DC-1ECC4E928DBC}" dt="2024-02-26T10:14:53.032" v="198" actId="20577"/>
          <ac:spMkLst>
            <pc:docMk/>
            <pc:sldMk cId="1179876828" sldId="368"/>
            <ac:spMk id="3" creationId="{A739DB1C-9715-4348-BDC1-DC8B6FDF4FAC}"/>
          </ac:spMkLst>
        </pc:spChg>
        <pc:picChg chg="mod">
          <ac:chgData name="Lisa Ellis" userId="1e3b8b31-18a3-40b3-8e12-8230c5071370" providerId="ADAL" clId="{A3B77C66-4B84-48FD-96DC-1ECC4E928DBC}" dt="2024-02-26T10:14:47.473" v="195" actId="1076"/>
          <ac:picMkLst>
            <pc:docMk/>
            <pc:sldMk cId="1179876828" sldId="368"/>
            <ac:picMk id="4" creationId="{9C13E714-ADCC-C12E-4B87-DF946A2DC9AD}"/>
          </ac:picMkLst>
        </pc:picChg>
      </pc:sldChg>
      <pc:sldChg chg="addSp modSp new mod">
        <pc:chgData name="Lisa Ellis" userId="1e3b8b31-18a3-40b3-8e12-8230c5071370" providerId="ADAL" clId="{A3B77C66-4B84-48FD-96DC-1ECC4E928DBC}" dt="2024-02-26T11:20:43.759" v="1973" actId="20577"/>
        <pc:sldMkLst>
          <pc:docMk/>
          <pc:sldMk cId="3692251939" sldId="369"/>
        </pc:sldMkLst>
        <pc:spChg chg="mod">
          <ac:chgData name="Lisa Ellis" userId="1e3b8b31-18a3-40b3-8e12-8230c5071370" providerId="ADAL" clId="{A3B77C66-4B84-48FD-96DC-1ECC4E928DBC}" dt="2024-02-26T10:26:51.512" v="910" actId="26606"/>
          <ac:spMkLst>
            <pc:docMk/>
            <pc:sldMk cId="3692251939" sldId="369"/>
            <ac:spMk id="2" creationId="{2953F3DF-77BA-56B1-CA58-14840FF96341}"/>
          </ac:spMkLst>
        </pc:spChg>
        <pc:spChg chg="mod">
          <ac:chgData name="Lisa Ellis" userId="1e3b8b31-18a3-40b3-8e12-8230c5071370" providerId="ADAL" clId="{A3B77C66-4B84-48FD-96DC-1ECC4E928DBC}" dt="2024-02-26T11:20:43.759" v="1973" actId="20577"/>
          <ac:spMkLst>
            <pc:docMk/>
            <pc:sldMk cId="3692251939" sldId="369"/>
            <ac:spMk id="3" creationId="{D34D0887-70FA-155D-0946-8DBE58A291DF}"/>
          </ac:spMkLst>
        </pc:spChg>
        <pc:picChg chg="add mod modCrop">
          <ac:chgData name="Lisa Ellis" userId="1e3b8b31-18a3-40b3-8e12-8230c5071370" providerId="ADAL" clId="{A3B77C66-4B84-48FD-96DC-1ECC4E928DBC}" dt="2024-02-26T11:12:56.908" v="1764" actId="732"/>
          <ac:picMkLst>
            <pc:docMk/>
            <pc:sldMk cId="3692251939" sldId="369"/>
            <ac:picMk id="5" creationId="{1AE66BFD-2FB4-75DA-77D9-8604FF43FA35}"/>
          </ac:picMkLst>
        </pc:picChg>
      </pc:sldChg>
      <pc:sldChg chg="addSp delSp modSp new mod">
        <pc:chgData name="Lisa Ellis" userId="1e3b8b31-18a3-40b3-8e12-8230c5071370" providerId="ADAL" clId="{A3B77C66-4B84-48FD-96DC-1ECC4E928DBC}" dt="2024-02-26T10:38:40.898" v="1402" actId="14100"/>
        <pc:sldMkLst>
          <pc:docMk/>
          <pc:sldMk cId="1376520915" sldId="370"/>
        </pc:sldMkLst>
        <pc:spChg chg="del">
          <ac:chgData name="Lisa Ellis" userId="1e3b8b31-18a3-40b3-8e12-8230c5071370" providerId="ADAL" clId="{A3B77C66-4B84-48FD-96DC-1ECC4E928DBC}" dt="2024-02-26T10:31:10.965" v="1159" actId="26606"/>
          <ac:spMkLst>
            <pc:docMk/>
            <pc:sldMk cId="1376520915" sldId="370"/>
            <ac:spMk id="2" creationId="{BF1D6D4D-8B9E-ACD9-64B3-686C28E7F8BF}"/>
          </ac:spMkLst>
        </pc:spChg>
        <pc:spChg chg="del">
          <ac:chgData name="Lisa Ellis" userId="1e3b8b31-18a3-40b3-8e12-8230c5071370" providerId="ADAL" clId="{A3B77C66-4B84-48FD-96DC-1ECC4E928DBC}" dt="2024-02-26T10:31:10.965" v="1159" actId="26606"/>
          <ac:spMkLst>
            <pc:docMk/>
            <pc:sldMk cId="1376520915" sldId="370"/>
            <ac:spMk id="3" creationId="{8E21200A-53CF-8E88-7EC3-DB4CA5DF8603}"/>
          </ac:spMkLst>
        </pc:spChg>
        <pc:spChg chg="add mod">
          <ac:chgData name="Lisa Ellis" userId="1e3b8b31-18a3-40b3-8e12-8230c5071370" providerId="ADAL" clId="{A3B77C66-4B84-48FD-96DC-1ECC4E928DBC}" dt="2024-02-26T10:31:50.518" v="1178" actId="207"/>
          <ac:spMkLst>
            <pc:docMk/>
            <pc:sldMk cId="1376520915" sldId="370"/>
            <ac:spMk id="6" creationId="{3E0BB692-6D5F-29F7-5FB3-C30FA8A652E3}"/>
          </ac:spMkLst>
        </pc:spChg>
        <pc:spChg chg="add mod">
          <ac:chgData name="Lisa Ellis" userId="1e3b8b31-18a3-40b3-8e12-8230c5071370" providerId="ADAL" clId="{A3B77C66-4B84-48FD-96DC-1ECC4E928DBC}" dt="2024-02-26T10:32:16.168" v="1182" actId="1076"/>
          <ac:spMkLst>
            <pc:docMk/>
            <pc:sldMk cId="1376520915" sldId="370"/>
            <ac:spMk id="7" creationId="{B611B2C7-48A0-FD19-C0F8-AABC97D327C9}"/>
          </ac:spMkLst>
        </pc:spChg>
        <pc:spChg chg="add mod">
          <ac:chgData name="Lisa Ellis" userId="1e3b8b31-18a3-40b3-8e12-8230c5071370" providerId="ADAL" clId="{A3B77C66-4B84-48FD-96DC-1ECC4E928DBC}" dt="2024-02-26T10:32:08.913" v="1181" actId="1076"/>
          <ac:spMkLst>
            <pc:docMk/>
            <pc:sldMk cId="1376520915" sldId="370"/>
            <ac:spMk id="8" creationId="{F4445C43-2E69-E227-BDB1-349A510E34C7}"/>
          </ac:spMkLst>
        </pc:spChg>
        <pc:spChg chg="add mod">
          <ac:chgData name="Lisa Ellis" userId="1e3b8b31-18a3-40b3-8e12-8230c5071370" providerId="ADAL" clId="{A3B77C66-4B84-48FD-96DC-1ECC4E928DBC}" dt="2024-02-26T10:32:26.722" v="1184" actId="1076"/>
          <ac:spMkLst>
            <pc:docMk/>
            <pc:sldMk cId="1376520915" sldId="370"/>
            <ac:spMk id="9" creationId="{77967D3E-BF77-F5C6-11B4-EB15220F7959}"/>
          </ac:spMkLst>
        </pc:spChg>
        <pc:spChg chg="add mod">
          <ac:chgData name="Lisa Ellis" userId="1e3b8b31-18a3-40b3-8e12-8230c5071370" providerId="ADAL" clId="{A3B77C66-4B84-48FD-96DC-1ECC4E928DBC}" dt="2024-02-26T10:31:18.530" v="1171" actId="20577"/>
          <ac:spMkLst>
            <pc:docMk/>
            <pc:sldMk cId="1376520915" sldId="370"/>
            <ac:spMk id="10" creationId="{904C4D2B-22D8-BB84-DB88-6B33AAC51A8E}"/>
          </ac:spMkLst>
        </pc:spChg>
        <pc:spChg chg="add mod">
          <ac:chgData name="Lisa Ellis" userId="1e3b8b31-18a3-40b3-8e12-8230c5071370" providerId="ADAL" clId="{A3B77C66-4B84-48FD-96DC-1ECC4E928DBC}" dt="2024-02-26T10:32:35.267" v="1186" actId="1076"/>
          <ac:spMkLst>
            <pc:docMk/>
            <pc:sldMk cId="1376520915" sldId="370"/>
            <ac:spMk id="11" creationId="{D782CE1F-C52C-5AB2-9494-886D0A37CDE4}"/>
          </ac:spMkLst>
        </pc:spChg>
        <pc:spChg chg="add mod">
          <ac:chgData name="Lisa Ellis" userId="1e3b8b31-18a3-40b3-8e12-8230c5071370" providerId="ADAL" clId="{A3B77C66-4B84-48FD-96DC-1ECC4E928DBC}" dt="2024-02-26T10:36:30.049" v="1364" actId="113"/>
          <ac:spMkLst>
            <pc:docMk/>
            <pc:sldMk cId="1376520915" sldId="370"/>
            <ac:spMk id="12" creationId="{D5400608-B655-6C5D-18F6-588F9CF5733D}"/>
          </ac:spMkLst>
        </pc:spChg>
        <pc:spChg chg="add mod">
          <ac:chgData name="Lisa Ellis" userId="1e3b8b31-18a3-40b3-8e12-8230c5071370" providerId="ADAL" clId="{A3B77C66-4B84-48FD-96DC-1ECC4E928DBC}" dt="2024-02-26T10:38:22.404" v="1397" actId="1076"/>
          <ac:spMkLst>
            <pc:docMk/>
            <pc:sldMk cId="1376520915" sldId="370"/>
            <ac:spMk id="13" creationId="{3DBCE51D-0121-C08E-C215-3CDC831A41DD}"/>
          </ac:spMkLst>
        </pc:spChg>
        <pc:spChg chg="add mod">
          <ac:chgData name="Lisa Ellis" userId="1e3b8b31-18a3-40b3-8e12-8230c5071370" providerId="ADAL" clId="{A3B77C66-4B84-48FD-96DC-1ECC4E928DBC}" dt="2024-02-26T10:37:52.618" v="1389" actId="1076"/>
          <ac:spMkLst>
            <pc:docMk/>
            <pc:sldMk cId="1376520915" sldId="370"/>
            <ac:spMk id="14" creationId="{65F7D22F-F94D-7C71-BD31-9FC7AEFD0D4F}"/>
          </ac:spMkLst>
        </pc:spChg>
        <pc:spChg chg="add mod">
          <ac:chgData name="Lisa Ellis" userId="1e3b8b31-18a3-40b3-8e12-8230c5071370" providerId="ADAL" clId="{A3B77C66-4B84-48FD-96DC-1ECC4E928DBC}" dt="2024-02-26T10:36:26.266" v="1363" actId="113"/>
          <ac:spMkLst>
            <pc:docMk/>
            <pc:sldMk cId="1376520915" sldId="370"/>
            <ac:spMk id="15" creationId="{5E64366A-1C37-3109-C85E-9CFAEB5525B4}"/>
          </ac:spMkLst>
        </pc:spChg>
        <pc:spChg chg="add mod">
          <ac:chgData name="Lisa Ellis" userId="1e3b8b31-18a3-40b3-8e12-8230c5071370" providerId="ADAL" clId="{A3B77C66-4B84-48FD-96DC-1ECC4E928DBC}" dt="2024-02-26T10:38:35.284" v="1400" actId="1076"/>
          <ac:spMkLst>
            <pc:docMk/>
            <pc:sldMk cId="1376520915" sldId="370"/>
            <ac:spMk id="16" creationId="{710FEE87-8888-9024-A51C-99777FA613EA}"/>
          </ac:spMkLst>
        </pc:spChg>
        <pc:picChg chg="add mod">
          <ac:chgData name="Lisa Ellis" userId="1e3b8b31-18a3-40b3-8e12-8230c5071370" providerId="ADAL" clId="{A3B77C66-4B84-48FD-96DC-1ECC4E928DBC}" dt="2024-02-26T10:31:12.540" v="1160" actId="1076"/>
          <ac:picMkLst>
            <pc:docMk/>
            <pc:sldMk cId="1376520915" sldId="370"/>
            <ac:picMk id="5" creationId="{B73DE5DA-8BB2-D487-2967-38A0B5084DB1}"/>
          </ac:picMkLst>
        </pc:picChg>
        <pc:cxnChg chg="add mod">
          <ac:chgData name="Lisa Ellis" userId="1e3b8b31-18a3-40b3-8e12-8230c5071370" providerId="ADAL" clId="{A3B77C66-4B84-48FD-96DC-1ECC4E928DBC}" dt="2024-02-26T10:37:38.762" v="1384" actId="14100"/>
          <ac:cxnSpMkLst>
            <pc:docMk/>
            <pc:sldMk cId="1376520915" sldId="370"/>
            <ac:cxnSpMk id="18" creationId="{55A3BC80-A1C1-3742-EC39-AEBB14769E2E}"/>
          </ac:cxnSpMkLst>
        </pc:cxnChg>
        <pc:cxnChg chg="add mod">
          <ac:chgData name="Lisa Ellis" userId="1e3b8b31-18a3-40b3-8e12-8230c5071370" providerId="ADAL" clId="{A3B77C66-4B84-48FD-96DC-1ECC4E928DBC}" dt="2024-02-26T10:37:49.353" v="1388" actId="1076"/>
          <ac:cxnSpMkLst>
            <pc:docMk/>
            <pc:sldMk cId="1376520915" sldId="370"/>
            <ac:cxnSpMk id="21" creationId="{0E9AEDFE-C876-C34A-B5BB-D024590BC9EC}"/>
          </ac:cxnSpMkLst>
        </pc:cxnChg>
        <pc:cxnChg chg="add mod">
          <ac:chgData name="Lisa Ellis" userId="1e3b8b31-18a3-40b3-8e12-8230c5071370" providerId="ADAL" clId="{A3B77C66-4B84-48FD-96DC-1ECC4E928DBC}" dt="2024-02-26T10:37:32.721" v="1382" actId="14100"/>
          <ac:cxnSpMkLst>
            <pc:docMk/>
            <pc:sldMk cId="1376520915" sldId="370"/>
            <ac:cxnSpMk id="22" creationId="{BBE5D866-679C-ED54-484E-1945C4218F26}"/>
          </ac:cxnSpMkLst>
        </pc:cxnChg>
        <pc:cxnChg chg="add mod">
          <ac:chgData name="Lisa Ellis" userId="1e3b8b31-18a3-40b3-8e12-8230c5071370" providerId="ADAL" clId="{A3B77C66-4B84-48FD-96DC-1ECC4E928DBC}" dt="2024-02-26T10:38:40.898" v="1402" actId="14100"/>
          <ac:cxnSpMkLst>
            <pc:docMk/>
            <pc:sldMk cId="1376520915" sldId="370"/>
            <ac:cxnSpMk id="23" creationId="{EDAA26FF-6F02-4AEF-F421-F5F1DCC6E52F}"/>
          </ac:cxnSpMkLst>
        </pc:cxnChg>
        <pc:cxnChg chg="add mod">
          <ac:chgData name="Lisa Ellis" userId="1e3b8b31-18a3-40b3-8e12-8230c5071370" providerId="ADAL" clId="{A3B77C66-4B84-48FD-96DC-1ECC4E928DBC}" dt="2024-02-26T10:38:18.891" v="1396" actId="14100"/>
          <ac:cxnSpMkLst>
            <pc:docMk/>
            <pc:sldMk cId="1376520915" sldId="370"/>
            <ac:cxnSpMk id="29" creationId="{A5E25B50-4865-4FCE-12E9-6FC90EA6E33E}"/>
          </ac:cxnSpMkLst>
        </pc:cxnChg>
      </pc:sldChg>
      <pc:sldChg chg="new del">
        <pc:chgData name="Lisa Ellis" userId="1e3b8b31-18a3-40b3-8e12-8230c5071370" providerId="ADAL" clId="{A3B77C66-4B84-48FD-96DC-1ECC4E928DBC}" dt="2024-02-26T10:30:38.837" v="1156" actId="680"/>
        <pc:sldMkLst>
          <pc:docMk/>
          <pc:sldMk cId="2329446403" sldId="370"/>
        </pc:sldMkLst>
      </pc:sldChg>
      <pc:sldChg chg="addSp delSp modSp new mod modClrScheme chgLayout">
        <pc:chgData name="Lisa Ellis" userId="1e3b8b31-18a3-40b3-8e12-8230c5071370" providerId="ADAL" clId="{A3B77C66-4B84-48FD-96DC-1ECC4E928DBC}" dt="2024-02-26T11:43:50.006" v="2397" actId="113"/>
        <pc:sldMkLst>
          <pc:docMk/>
          <pc:sldMk cId="1645999285" sldId="371"/>
        </pc:sldMkLst>
        <pc:spChg chg="mod">
          <ac:chgData name="Lisa Ellis" userId="1e3b8b31-18a3-40b3-8e12-8230c5071370" providerId="ADAL" clId="{A3B77C66-4B84-48FD-96DC-1ECC4E928DBC}" dt="2024-02-26T10:53:04.559" v="1506" actId="20577"/>
          <ac:spMkLst>
            <pc:docMk/>
            <pc:sldMk cId="1645999285" sldId="371"/>
            <ac:spMk id="2" creationId="{7B3F0257-3E3E-8ABC-FF76-06D84264ED01}"/>
          </ac:spMkLst>
        </pc:spChg>
        <pc:spChg chg="del mod">
          <ac:chgData name="Lisa Ellis" userId="1e3b8b31-18a3-40b3-8e12-8230c5071370" providerId="ADAL" clId="{A3B77C66-4B84-48FD-96DC-1ECC4E928DBC}" dt="2024-02-26T10:46:07.807" v="1441" actId="26606"/>
          <ac:spMkLst>
            <pc:docMk/>
            <pc:sldMk cId="1645999285" sldId="371"/>
            <ac:spMk id="3" creationId="{2B594B72-9A3C-BAC2-0D0A-9B7445D2E10A}"/>
          </ac:spMkLst>
        </pc:spChg>
        <pc:spChg chg="add mod">
          <ac:chgData name="Lisa Ellis" userId="1e3b8b31-18a3-40b3-8e12-8230c5071370" providerId="ADAL" clId="{A3B77C66-4B84-48FD-96DC-1ECC4E928DBC}" dt="2024-02-26T11:43:50.006" v="2397" actId="113"/>
          <ac:spMkLst>
            <pc:docMk/>
            <pc:sldMk cId="1645999285" sldId="371"/>
            <ac:spMk id="10" creationId="{73038C91-270E-BAC0-B1E6-82AA8337E808}"/>
          </ac:spMkLst>
        </pc:spChg>
        <pc:picChg chg="add del mod">
          <ac:chgData name="Lisa Ellis" userId="1e3b8b31-18a3-40b3-8e12-8230c5071370" providerId="ADAL" clId="{A3B77C66-4B84-48FD-96DC-1ECC4E928DBC}" dt="2024-02-26T10:51:52.384" v="1467" actId="478"/>
          <ac:picMkLst>
            <pc:docMk/>
            <pc:sldMk cId="1645999285" sldId="371"/>
            <ac:picMk id="5" creationId="{6F4FC02F-59D4-083C-BAD7-634B489D1F44}"/>
          </ac:picMkLst>
        </pc:picChg>
        <pc:picChg chg="add mod modCrop">
          <ac:chgData name="Lisa Ellis" userId="1e3b8b31-18a3-40b3-8e12-8230c5071370" providerId="ADAL" clId="{A3B77C66-4B84-48FD-96DC-1ECC4E928DBC}" dt="2024-02-26T10:52:35.394" v="1477" actId="1076"/>
          <ac:picMkLst>
            <pc:docMk/>
            <pc:sldMk cId="1645999285" sldId="371"/>
            <ac:picMk id="7" creationId="{EFDA0246-ECC6-0416-CD0F-B9F04990CDF3}"/>
          </ac:picMkLst>
        </pc:picChg>
      </pc:sldChg>
      <pc:sldChg chg="addSp delSp modSp mod ord">
        <pc:chgData name="Lisa Ellis" userId="1e3b8b31-18a3-40b3-8e12-8230c5071370" providerId="ADAL" clId="{A3B77C66-4B84-48FD-96DC-1ECC4E928DBC}" dt="2024-02-26T11:11:50.300" v="1762" actId="1076"/>
        <pc:sldMkLst>
          <pc:docMk/>
          <pc:sldMk cId="944314194" sldId="372"/>
        </pc:sldMkLst>
        <pc:spChg chg="add del mod">
          <ac:chgData name="Lisa Ellis" userId="1e3b8b31-18a3-40b3-8e12-8230c5071370" providerId="ADAL" clId="{A3B77C66-4B84-48FD-96DC-1ECC4E928DBC}" dt="2024-02-26T11:00:14.296" v="1688" actId="478"/>
          <ac:spMkLst>
            <pc:docMk/>
            <pc:sldMk cId="944314194" sldId="372"/>
            <ac:spMk id="4" creationId="{DD69B242-41BA-8DEE-74A7-515DE5714177}"/>
          </ac:spMkLst>
        </pc:spChg>
        <pc:spChg chg="mod">
          <ac:chgData name="Lisa Ellis" userId="1e3b8b31-18a3-40b3-8e12-8230c5071370" providerId="ADAL" clId="{A3B77C66-4B84-48FD-96DC-1ECC4E928DBC}" dt="2024-02-26T11:06:09.794" v="1723" actId="20577"/>
          <ac:spMkLst>
            <pc:docMk/>
            <pc:sldMk cId="944314194" sldId="372"/>
            <ac:spMk id="5" creationId="{6147ADAC-5AF6-E05F-733D-B23A29004E54}"/>
          </ac:spMkLst>
        </pc:spChg>
        <pc:spChg chg="mod ord">
          <ac:chgData name="Lisa Ellis" userId="1e3b8b31-18a3-40b3-8e12-8230c5071370" providerId="ADAL" clId="{A3B77C66-4B84-48FD-96DC-1ECC4E928DBC}" dt="2024-02-26T11:01:23.377" v="1708" actId="14100"/>
          <ac:spMkLst>
            <pc:docMk/>
            <pc:sldMk cId="944314194" sldId="372"/>
            <ac:spMk id="9" creationId="{D1CEDA4D-F8AA-5ABF-2A34-BBB4ACA5AEDD}"/>
          </ac:spMkLst>
        </pc:spChg>
        <pc:spChg chg="add mod">
          <ac:chgData name="Lisa Ellis" userId="1e3b8b31-18a3-40b3-8e12-8230c5071370" providerId="ADAL" clId="{A3B77C66-4B84-48FD-96DC-1ECC4E928DBC}" dt="2024-02-26T11:11:44.068" v="1761" actId="14100"/>
          <ac:spMkLst>
            <pc:docMk/>
            <pc:sldMk cId="944314194" sldId="372"/>
            <ac:spMk id="10" creationId="{31840D0F-8C94-021C-97D8-473563CF2573}"/>
          </ac:spMkLst>
        </pc:spChg>
        <pc:picChg chg="add mod">
          <ac:chgData name="Lisa Ellis" userId="1e3b8b31-18a3-40b3-8e12-8230c5071370" providerId="ADAL" clId="{A3B77C66-4B84-48FD-96DC-1ECC4E928DBC}" dt="2024-02-26T11:11:50.300" v="1762" actId="1076"/>
          <ac:picMkLst>
            <pc:docMk/>
            <pc:sldMk cId="944314194" sldId="372"/>
            <ac:picMk id="7" creationId="{DD5A4C8E-2908-DF7E-6107-C2608ED1FD3B}"/>
          </ac:picMkLst>
        </pc:picChg>
        <pc:picChg chg="del">
          <ac:chgData name="Lisa Ellis" userId="1e3b8b31-18a3-40b3-8e12-8230c5071370" providerId="ADAL" clId="{A3B77C66-4B84-48FD-96DC-1ECC4E928DBC}" dt="2024-02-26T11:00:02.969" v="1684" actId="478"/>
          <ac:picMkLst>
            <pc:docMk/>
            <pc:sldMk cId="944314194" sldId="372"/>
            <ac:picMk id="8" creationId="{5CEEC680-9702-7848-A29E-107D69F49E43}"/>
          </ac:picMkLst>
        </pc:picChg>
      </pc:sldChg>
      <pc:sldChg chg="modSp mod">
        <pc:chgData name="Lisa Ellis" userId="1e3b8b31-18a3-40b3-8e12-8230c5071370" providerId="ADAL" clId="{A3B77C66-4B84-48FD-96DC-1ECC4E928DBC}" dt="2024-02-26T11:47:05.637" v="2441" actId="27636"/>
        <pc:sldMkLst>
          <pc:docMk/>
          <pc:sldMk cId="3588785002" sldId="373"/>
        </pc:sldMkLst>
        <pc:spChg chg="mod">
          <ac:chgData name="Lisa Ellis" userId="1e3b8b31-18a3-40b3-8e12-8230c5071370" providerId="ADAL" clId="{A3B77C66-4B84-48FD-96DC-1ECC4E928DBC}" dt="2024-02-26T11:07:06.633" v="1732" actId="20577"/>
          <ac:spMkLst>
            <pc:docMk/>
            <pc:sldMk cId="3588785002" sldId="373"/>
            <ac:spMk id="2" creationId="{95D88716-4694-3BFD-C0F1-7C409293E55D}"/>
          </ac:spMkLst>
        </pc:spChg>
        <pc:spChg chg="mod">
          <ac:chgData name="Lisa Ellis" userId="1e3b8b31-18a3-40b3-8e12-8230c5071370" providerId="ADAL" clId="{A3B77C66-4B84-48FD-96DC-1ECC4E928DBC}" dt="2024-02-26T11:47:05.637" v="2441" actId="27636"/>
          <ac:spMkLst>
            <pc:docMk/>
            <pc:sldMk cId="3588785002" sldId="373"/>
            <ac:spMk id="3" creationId="{E4D80F41-3A2A-0A7D-889B-25C2F6422388}"/>
          </ac:spMkLst>
        </pc:spChg>
        <pc:picChg chg="mod">
          <ac:chgData name="Lisa Ellis" userId="1e3b8b31-18a3-40b3-8e12-8230c5071370" providerId="ADAL" clId="{A3B77C66-4B84-48FD-96DC-1ECC4E928DBC}" dt="2024-02-26T11:07:55.556" v="1749" actId="1076"/>
          <ac:picMkLst>
            <pc:docMk/>
            <pc:sldMk cId="3588785002" sldId="373"/>
            <ac:picMk id="5" creationId="{A0D7BE93-483F-6263-3D17-DCFDA10E5B33}"/>
          </ac:picMkLst>
        </pc:picChg>
      </pc:sldChg>
      <pc:sldChg chg="addSp modSp new mod modClrScheme chgLayout">
        <pc:chgData name="Lisa Ellis" userId="1e3b8b31-18a3-40b3-8e12-8230c5071370" providerId="ADAL" clId="{A3B77C66-4B84-48FD-96DC-1ECC4E928DBC}" dt="2024-02-26T11:41:32.919" v="2340" actId="14100"/>
        <pc:sldMkLst>
          <pc:docMk/>
          <pc:sldMk cId="495855156" sldId="374"/>
        </pc:sldMkLst>
        <pc:spChg chg="mod ord">
          <ac:chgData name="Lisa Ellis" userId="1e3b8b31-18a3-40b3-8e12-8230c5071370" providerId="ADAL" clId="{A3B77C66-4B84-48FD-96DC-1ECC4E928DBC}" dt="2024-02-26T11:26:28.025" v="2118" actId="26606"/>
          <ac:spMkLst>
            <pc:docMk/>
            <pc:sldMk cId="495855156" sldId="374"/>
            <ac:spMk id="2" creationId="{47FC937E-DCDA-9131-C3E2-9D7BEB279F82}"/>
          </ac:spMkLst>
        </pc:spChg>
        <pc:spChg chg="mod">
          <ac:chgData name="Lisa Ellis" userId="1e3b8b31-18a3-40b3-8e12-8230c5071370" providerId="ADAL" clId="{A3B77C66-4B84-48FD-96DC-1ECC4E928DBC}" dt="2024-02-26T11:41:29.378" v="2339" actId="1076"/>
          <ac:spMkLst>
            <pc:docMk/>
            <pc:sldMk cId="495855156" sldId="374"/>
            <ac:spMk id="3" creationId="{DF8DCDDF-3A95-6011-7E0E-89C5BA1A7399}"/>
          </ac:spMkLst>
        </pc:spChg>
        <pc:picChg chg="add mod">
          <ac:chgData name="Lisa Ellis" userId="1e3b8b31-18a3-40b3-8e12-8230c5071370" providerId="ADAL" clId="{A3B77C66-4B84-48FD-96DC-1ECC4E928DBC}" dt="2024-02-26T11:41:32.919" v="2340" actId="14100"/>
          <ac:picMkLst>
            <pc:docMk/>
            <pc:sldMk cId="495855156" sldId="374"/>
            <ac:picMk id="1026" creationId="{A298781B-1F43-D5E7-9506-5785F27FC0E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26/02/2024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4367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412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A6DA350B-1170-0312-E583-2F44C4517AB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740" y="6453458"/>
            <a:ext cx="1408671" cy="240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A6DA350B-1170-0312-E583-2F44C4517AB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740" y="6453458"/>
            <a:ext cx="1408671" cy="24006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1342EB2B-38BF-A68C-A6CA-34A4425E62AF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51638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322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A6DA350B-1170-0312-E583-2F44C4517AB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740" y="6453458"/>
            <a:ext cx="1408671" cy="24006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78A8965-A624-2BE9-7B04-B6CF42416ADF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4205" y="1146255"/>
            <a:ext cx="4804064" cy="4797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557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A6DA350B-1170-0312-E583-2F44C4517AB3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6740" y="6453458"/>
            <a:ext cx="1408671" cy="24006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94BCF890-2993-0BBD-AE4B-837C85F8478E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537900" y="1143000"/>
            <a:ext cx="4865030" cy="4858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59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47699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520431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9BD18BA2-53ED-BBC0-8AE6-5586FEF16261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0" y="3285302"/>
            <a:ext cx="4594464" cy="787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54297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C59AF5C1-74EB-0967-B74E-E22327719261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9083" y="6439580"/>
            <a:ext cx="1673679" cy="285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9" r:id="rId3"/>
    <p:sldLayoutId id="2147483668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librarysearch.uwtsd.ac.uk/permalink/44WHELF_UWTSD/ra52dq/alma99100191860102421" TargetMode="External"/><Relationship Id="rId4" Type="http://schemas.openxmlformats.org/officeDocument/2006/relationships/hyperlink" Target="https://www.uwtsd.ac.uk/library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librarysearch.uwtsd.ac.uk/permalink/44WHELF_UWTSD/ra52dq/alma99100191860102421" TargetMode="Externa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3">
            <a:extLst>
              <a:ext uri="{FF2B5EF4-FFF2-40B4-BE49-F238E27FC236}">
                <a16:creationId xmlns:a16="http://schemas.microsoft.com/office/drawing/2014/main" id="{4BF8D7CB-2BA5-4D14-9406-F5448BC14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>
            <a:normAutofit/>
          </a:bodyPr>
          <a:lstStyle/>
          <a:p>
            <a:r>
              <a:rPr lang="en-US" dirty="0"/>
              <a:t>Searching</a:t>
            </a:r>
            <a:br>
              <a:rPr lang="en-US" dirty="0"/>
            </a:br>
            <a:r>
              <a:rPr lang="en-US" sz="2400" dirty="0"/>
              <a:t>Using MarketLine Advantage 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84ABBD07-80F1-47A4-B3D0-9CA3580E7E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>
            <a:normAutofit/>
          </a:bodyPr>
          <a:lstStyle/>
          <a:p>
            <a:r>
              <a:rPr lang="en-US" dirty="0"/>
              <a:t>Lisa Ellis</a:t>
            </a:r>
          </a:p>
          <a:p>
            <a:r>
              <a:rPr lang="en-US" dirty="0"/>
              <a:t>Academic </a:t>
            </a:r>
            <a:r>
              <a:rPr lang="en-US"/>
              <a:t>Liaison Librarian</a:t>
            </a:r>
            <a:endParaRPr lang="en-US" dirty="0"/>
          </a:p>
        </p:txBody>
      </p:sp>
      <p:pic>
        <p:nvPicPr>
          <p:cNvPr id="5" name="Picture 7" descr="Push pins laying down with one standing up">
            <a:extLst>
              <a:ext uri="{FF2B5EF4-FFF2-40B4-BE49-F238E27FC236}">
                <a16:creationId xmlns:a16="http://schemas.microsoft.com/office/drawing/2014/main" id="{49E417CA-BAC3-4EAA-890E-F9BCCEF0FC0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3301" r="23301"/>
          <a:stretch/>
        </p:blipFill>
        <p:spPr/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9DB1C-9715-4348-BDC1-DC8B6FDF4F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5198" y="1402645"/>
            <a:ext cx="4562637" cy="48922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200" dirty="0"/>
              <a:t>MarketLine Advantage is an international market research database, offering a mix of company, industry, country and financial data for every major marketplace in the world. 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endParaRPr lang="en-US" sz="2200" dirty="0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200" dirty="0"/>
              <a:t>It covers a wide range of sectors including consumer goods, food and drink, finance &amp; technology.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endParaRPr lang="en-GB" sz="2200" dirty="0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200" dirty="0"/>
              <a:t>It is an essential database for students of business, tourism and economics. </a:t>
            </a:r>
            <a:endParaRPr lang="en-GB" dirty="0"/>
          </a:p>
          <a:p>
            <a:pPr marL="457200" indent="-457200">
              <a:buFont typeface="Arial" panose="05000000000000000000" pitchFamily="2" charset="2"/>
              <a:buChar char="•"/>
            </a:pPr>
            <a:endParaRPr lang="en-GB" sz="2200" dirty="0">
              <a:cs typeface="Calibri Light"/>
            </a:endParaRPr>
          </a:p>
          <a:p>
            <a:pPr marL="0" indent="0">
              <a:buNone/>
            </a:pPr>
            <a:endParaRPr lang="en-GB" sz="2200" dirty="0">
              <a:cs typeface="Calibri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081FD0-96C3-7482-C110-A2F8270E3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What is MarketLine Advantage?</a:t>
            </a:r>
          </a:p>
        </p:txBody>
      </p:sp>
      <p:pic>
        <p:nvPicPr>
          <p:cNvPr id="4" name="Picture 3" descr="A screenshot of a website&#10;&#10;Description automatically generated">
            <a:extLst>
              <a:ext uri="{FF2B5EF4-FFF2-40B4-BE49-F238E27FC236}">
                <a16:creationId xmlns:a16="http://schemas.microsoft.com/office/drawing/2014/main" id="{9C13E714-ADCC-C12E-4B87-DF946A2DC9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43" y="1820410"/>
            <a:ext cx="7141044" cy="365392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798768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C76A3B2-CD15-BD1D-17A2-64E09CE191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740"/>
          <a:stretch/>
        </p:blipFill>
        <p:spPr>
          <a:xfrm>
            <a:off x="6037282" y="4229379"/>
            <a:ext cx="5686285" cy="172066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C43813B-B6DD-CB93-FEBB-F9C96537C6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7283" y="1362453"/>
            <a:ext cx="5686285" cy="2053381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41994E1-2CDB-C77F-D923-63EC0EB3E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 &amp; Save MarketLine Advantage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5E6AFE-4ECC-7B1C-DE8B-4947A426A74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8432" y="1362453"/>
            <a:ext cx="5339042" cy="4828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dirty="0">
                <a:cs typeface="Calibri Light"/>
              </a:rPr>
              <a:t>Navigate to the </a:t>
            </a:r>
            <a:r>
              <a:rPr lang="en-GB" dirty="0">
                <a:cs typeface="Calibri Light"/>
                <a:hlinkClick r:id="rId4"/>
              </a:rPr>
              <a:t>library intranet</a:t>
            </a:r>
            <a:r>
              <a:rPr lang="en-GB" dirty="0">
                <a:cs typeface="Calibri Light"/>
              </a:rPr>
              <a:t>, sign in and click on 'Find Databases'.</a:t>
            </a:r>
            <a:endParaRPr lang="en-US" dirty="0">
              <a:cs typeface="Calibri Light"/>
            </a:endParaRPr>
          </a:p>
          <a:p>
            <a:pPr marL="0" indent="0">
              <a:buNone/>
            </a:pPr>
            <a:endParaRPr lang="en-GB" dirty="0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cs typeface="Calibri Light"/>
              </a:rPr>
              <a:t>Type in MarketLine or use options on left to explore.</a:t>
            </a:r>
          </a:p>
          <a:p>
            <a:pPr>
              <a:buFont typeface="Arial" panose="05000000000000000000" pitchFamily="2" charset="2"/>
              <a:buChar char="•"/>
            </a:pPr>
            <a:endParaRPr lang="en-GB" dirty="0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cs typeface="Calibri Light"/>
                <a:hlinkClick r:id="rId5"/>
              </a:rPr>
              <a:t>Marketline Link</a:t>
            </a:r>
          </a:p>
          <a:p>
            <a:pPr>
              <a:buFont typeface="Arial" panose="05000000000000000000" pitchFamily="2" charset="2"/>
              <a:buChar char="•"/>
            </a:pPr>
            <a:endParaRPr lang="en-GB" dirty="0">
              <a:cs typeface="Calibri Light"/>
              <a:hlinkClick r:id="rId5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b="1" dirty="0">
                <a:cs typeface="Calibri Light"/>
              </a:rPr>
              <a:t>Save</a:t>
            </a:r>
            <a:r>
              <a:rPr lang="en-GB" dirty="0">
                <a:cs typeface="Calibri Light"/>
              </a:rPr>
              <a:t> to favourites or</a:t>
            </a:r>
            <a:r>
              <a:rPr lang="en-GB" b="1" dirty="0">
                <a:cs typeface="Calibri Light"/>
              </a:rPr>
              <a:t> </a:t>
            </a:r>
            <a:r>
              <a:rPr lang="en-GB" dirty="0">
                <a:cs typeface="Calibri Light"/>
              </a:rPr>
              <a:t>add to your collection on your reading list.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F2B512-58D3-84E7-9505-AE42905349DD}"/>
              </a:ext>
            </a:extLst>
          </p:cNvPr>
          <p:cNvSpPr/>
          <p:nvPr/>
        </p:nvSpPr>
        <p:spPr>
          <a:xfrm>
            <a:off x="6653182" y="2830106"/>
            <a:ext cx="967618" cy="41728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246D994-5497-4690-9D5C-F2106555A90D}"/>
              </a:ext>
            </a:extLst>
          </p:cNvPr>
          <p:cNvSpPr/>
          <p:nvPr/>
        </p:nvSpPr>
        <p:spPr>
          <a:xfrm>
            <a:off x="6037282" y="4991450"/>
            <a:ext cx="1002272" cy="95859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0233CC-D030-108D-8ACC-A0D8ED74354C}"/>
              </a:ext>
            </a:extLst>
          </p:cNvPr>
          <p:cNvSpPr/>
          <p:nvPr/>
        </p:nvSpPr>
        <p:spPr>
          <a:xfrm>
            <a:off x="7039554" y="4584056"/>
            <a:ext cx="4454205" cy="49967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981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DFAD3-9F13-43C5-B2B3-600D07478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Homepage Navigation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F3B9C9-02BE-488B-93D9-D0A4860B1806}"/>
              </a:ext>
            </a:extLst>
          </p:cNvPr>
          <p:cNvSpPr txBox="1"/>
          <p:nvPr/>
        </p:nvSpPr>
        <p:spPr>
          <a:xfrm>
            <a:off x="9874184" y="5956568"/>
            <a:ext cx="176973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u="sng" dirty="0">
                <a:solidFill>
                  <a:srgbClr val="034A90"/>
                </a:solidFill>
                <a:cs typeface="Arial"/>
                <a:hlinkClick r:id="rId2"/>
              </a:rPr>
              <a:t>Marketline Link</a:t>
            </a:r>
            <a:r>
              <a:rPr lang="en-GB" sz="2000" dirty="0">
                <a:cs typeface="Arial"/>
              </a:rPr>
              <a:t>​</a:t>
            </a:r>
            <a:endParaRPr lang="en-US" sz="2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95D439F-0215-245A-87FB-F1A6BED2FD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509" y="1517992"/>
            <a:ext cx="10384994" cy="4146310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7C4D693D-F582-235F-9184-4357A4B86A95}"/>
              </a:ext>
            </a:extLst>
          </p:cNvPr>
          <p:cNvSpPr/>
          <p:nvPr/>
        </p:nvSpPr>
        <p:spPr>
          <a:xfrm>
            <a:off x="34838" y="1421768"/>
            <a:ext cx="4790097" cy="42159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2B15A41-42F5-AC09-A60D-84AA3D23C59C}"/>
              </a:ext>
            </a:extLst>
          </p:cNvPr>
          <p:cNvSpPr/>
          <p:nvPr/>
        </p:nvSpPr>
        <p:spPr>
          <a:xfrm>
            <a:off x="396238" y="2577338"/>
            <a:ext cx="1533230" cy="53413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6C0153-1388-6BA5-B411-1FDDE11BF290}"/>
              </a:ext>
            </a:extLst>
          </p:cNvPr>
          <p:cNvSpPr txBox="1"/>
          <p:nvPr/>
        </p:nvSpPr>
        <p:spPr>
          <a:xfrm>
            <a:off x="10613174" y="1932612"/>
            <a:ext cx="1470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User Guide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Videos</a:t>
            </a:r>
          </a:p>
        </p:txBody>
      </p:sp>
      <p:sp>
        <p:nvSpPr>
          <p:cNvPr id="19" name="Arrow: Up 18">
            <a:extLst>
              <a:ext uri="{FF2B5EF4-FFF2-40B4-BE49-F238E27FC236}">
                <a16:creationId xmlns:a16="http://schemas.microsoft.com/office/drawing/2014/main" id="{67B032B6-0F29-CB57-E32A-1D0B2AE23EDD}"/>
              </a:ext>
            </a:extLst>
          </p:cNvPr>
          <p:cNvSpPr/>
          <p:nvPr/>
        </p:nvSpPr>
        <p:spPr>
          <a:xfrm rot="16200000" flipH="1">
            <a:off x="10840008" y="1396461"/>
            <a:ext cx="176755" cy="576763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C2B8AAC-877B-ED04-1B14-6A3EFCABD434}"/>
              </a:ext>
            </a:extLst>
          </p:cNvPr>
          <p:cNvSpPr/>
          <p:nvPr/>
        </p:nvSpPr>
        <p:spPr>
          <a:xfrm>
            <a:off x="160805" y="4490176"/>
            <a:ext cx="10384994" cy="21237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B72F1787-382E-9B85-D70F-03F68ED559CB}"/>
              </a:ext>
            </a:extLst>
          </p:cNvPr>
          <p:cNvSpPr/>
          <p:nvPr/>
        </p:nvSpPr>
        <p:spPr>
          <a:xfrm>
            <a:off x="2429885" y="3405214"/>
            <a:ext cx="1667535" cy="89148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72C28D0D-2EE5-3884-CB2F-D882EDC086D0}"/>
              </a:ext>
            </a:extLst>
          </p:cNvPr>
          <p:cNvSpPr/>
          <p:nvPr/>
        </p:nvSpPr>
        <p:spPr>
          <a:xfrm>
            <a:off x="4488585" y="3370942"/>
            <a:ext cx="1667535" cy="89148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9C3996AA-EF7B-475B-487B-ACEB0476013E}"/>
              </a:ext>
            </a:extLst>
          </p:cNvPr>
          <p:cNvSpPr/>
          <p:nvPr/>
        </p:nvSpPr>
        <p:spPr>
          <a:xfrm>
            <a:off x="6528508" y="3355081"/>
            <a:ext cx="1667535" cy="89148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50E2CD5-BB5A-CF40-2F03-7CBDCF728E79}"/>
              </a:ext>
            </a:extLst>
          </p:cNvPr>
          <p:cNvSpPr txBox="1"/>
          <p:nvPr/>
        </p:nvSpPr>
        <p:spPr>
          <a:xfrm>
            <a:off x="10604285" y="4702554"/>
            <a:ext cx="15877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Case Studies</a:t>
            </a:r>
          </a:p>
        </p:txBody>
      </p:sp>
      <p:sp>
        <p:nvSpPr>
          <p:cNvPr id="30" name="Arrow: Up 29">
            <a:extLst>
              <a:ext uri="{FF2B5EF4-FFF2-40B4-BE49-F238E27FC236}">
                <a16:creationId xmlns:a16="http://schemas.microsoft.com/office/drawing/2014/main" id="{534AA4E7-F976-EEDC-20C2-CF5BE5B275E2}"/>
              </a:ext>
            </a:extLst>
          </p:cNvPr>
          <p:cNvSpPr/>
          <p:nvPr/>
        </p:nvSpPr>
        <p:spPr>
          <a:xfrm rot="16200000" flipH="1">
            <a:off x="10835763" y="4347403"/>
            <a:ext cx="159392" cy="550910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846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3F3DF-77BA-56B1-CA58-14840FF96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t">
            <a:normAutofit/>
          </a:bodyPr>
          <a:lstStyle/>
          <a:p>
            <a:r>
              <a:rPr lang="en-GB" dirty="0"/>
              <a:t>1. Geography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D0887-70FA-155D-0946-8DBE58A291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5945839" cy="45740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dirty="0"/>
              <a:t>Click on the map to choose your country to explore.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FF0000"/>
                </a:solidFill>
              </a:rPr>
              <a:t>Industry Profile: </a:t>
            </a:r>
            <a:r>
              <a:rPr lang="en-GB" sz="2200" dirty="0"/>
              <a:t>Analysis of all sectors in your chosen country. Will provide market value, segmentation, rivalry, 5 Forces Analysis, competition and more.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FF0000"/>
                </a:solidFill>
              </a:rPr>
              <a:t>Industry Data: </a:t>
            </a:r>
            <a:r>
              <a:rPr lang="en-GB" sz="2200" dirty="0"/>
              <a:t>Excel datafile for chosen sector. Extensive marketing data which you can export easily.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FF0000"/>
                </a:solidFill>
              </a:rPr>
              <a:t>Country Profiles</a:t>
            </a:r>
            <a:r>
              <a:rPr lang="en-GB" sz="2200" dirty="0">
                <a:solidFill>
                  <a:srgbClr val="FF0000"/>
                </a:solidFill>
              </a:rPr>
              <a:t>: </a:t>
            </a:r>
            <a:r>
              <a:rPr lang="en-GB" sz="2200" dirty="0"/>
              <a:t>In-depth PESTLE analysis for chosen country.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FF0000"/>
                </a:solidFill>
              </a:rPr>
              <a:t>Country &amp; Risk Reports: </a:t>
            </a:r>
            <a:r>
              <a:rPr lang="en-GB" sz="2200" dirty="0"/>
              <a:t>Macroeconomics: investment potential of chosen country.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FF0000"/>
                </a:solidFill>
              </a:rPr>
              <a:t>City Profiles: </a:t>
            </a:r>
            <a:r>
              <a:rPr lang="en-GB" sz="2200" dirty="0"/>
              <a:t>Key facts, demographics, GDP, PESTLE and snapshot of main cities in chosen country. </a:t>
            </a:r>
          </a:p>
          <a:p>
            <a:pPr marL="0" indent="0">
              <a:buNone/>
            </a:pPr>
            <a:r>
              <a:rPr lang="en-GB" sz="2200" b="1" dirty="0"/>
              <a:t>Note: </a:t>
            </a:r>
            <a:r>
              <a:rPr lang="en-GB" sz="2200" dirty="0"/>
              <a:t>Only the first few results for each option will display on the page. Click on ‘View all’ to see more.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E66BFD-2FB4-75DA-77D9-8604FF43FA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85" r="42218" b="8023"/>
          <a:stretch/>
        </p:blipFill>
        <p:spPr>
          <a:xfrm>
            <a:off x="6806968" y="1338059"/>
            <a:ext cx="5302509" cy="42070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92251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04C4D2B-22D8-BB84-DB88-6B33AAC51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 dirty="0"/>
              <a:t>2. Database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3DE5DA-8BB2-D487-2967-38A0B5084D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242" y="2090084"/>
            <a:ext cx="10795518" cy="3616497"/>
          </a:xfrm>
          <a:prstGeom prst="rect">
            <a:avLst/>
          </a:prstGeom>
          <a:noFill/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E0BB692-6D5F-29F7-5FB3-C30FA8A652E3}"/>
              </a:ext>
            </a:extLst>
          </p:cNvPr>
          <p:cNvSpPr/>
          <p:nvPr/>
        </p:nvSpPr>
        <p:spPr>
          <a:xfrm>
            <a:off x="7180975" y="2902591"/>
            <a:ext cx="2122415" cy="135901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611B2C7-48A0-FD19-C0F8-AABC97D327C9}"/>
              </a:ext>
            </a:extLst>
          </p:cNvPr>
          <p:cNvSpPr/>
          <p:nvPr/>
        </p:nvSpPr>
        <p:spPr>
          <a:xfrm>
            <a:off x="766195" y="4261607"/>
            <a:ext cx="2122415" cy="135901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4445C43-2E69-E227-BDB1-349A510E34C7}"/>
              </a:ext>
            </a:extLst>
          </p:cNvPr>
          <p:cNvSpPr/>
          <p:nvPr/>
        </p:nvSpPr>
        <p:spPr>
          <a:xfrm>
            <a:off x="5058560" y="2905388"/>
            <a:ext cx="2122415" cy="135901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7967D3E-BF77-F5C6-11B4-EB15220F7959}"/>
              </a:ext>
            </a:extLst>
          </p:cNvPr>
          <p:cNvSpPr/>
          <p:nvPr/>
        </p:nvSpPr>
        <p:spPr>
          <a:xfrm>
            <a:off x="2912377" y="4261607"/>
            <a:ext cx="2122415" cy="135901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782CE1F-C52C-5AB2-9494-886D0A37CDE4}"/>
              </a:ext>
            </a:extLst>
          </p:cNvPr>
          <p:cNvSpPr/>
          <p:nvPr/>
        </p:nvSpPr>
        <p:spPr>
          <a:xfrm>
            <a:off x="9303390" y="4261607"/>
            <a:ext cx="2122415" cy="135901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5400608-B655-6C5D-18F6-588F9CF5733D}"/>
              </a:ext>
            </a:extLst>
          </p:cNvPr>
          <p:cNvSpPr txBox="1"/>
          <p:nvPr/>
        </p:nvSpPr>
        <p:spPr>
          <a:xfrm>
            <a:off x="7675927" y="1443753"/>
            <a:ext cx="2164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Compare 2 or more countries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BCE51D-0121-C08E-C215-3CDC831A41DD}"/>
              </a:ext>
            </a:extLst>
          </p:cNvPr>
          <p:cNvSpPr txBox="1"/>
          <p:nvPr/>
        </p:nvSpPr>
        <p:spPr>
          <a:xfrm>
            <a:off x="5274962" y="5736648"/>
            <a:ext cx="2164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Comprehensive excel datafile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F7D22F-F94D-7C71-BD31-9FC7AEFD0D4F}"/>
              </a:ext>
            </a:extLst>
          </p:cNvPr>
          <p:cNvSpPr txBox="1"/>
          <p:nvPr/>
        </p:nvSpPr>
        <p:spPr>
          <a:xfrm>
            <a:off x="224924" y="5706581"/>
            <a:ext cx="28753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Market values, volumes and forecasts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E64366A-1C37-3109-C85E-9CFAEB5525B4}"/>
              </a:ext>
            </a:extLst>
          </p:cNvPr>
          <p:cNvSpPr txBox="1"/>
          <p:nvPr/>
        </p:nvSpPr>
        <p:spPr>
          <a:xfrm>
            <a:off x="4414566" y="1388700"/>
            <a:ext cx="15583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Create your own report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10FEE87-8888-9024-A51C-99777FA613EA}"/>
              </a:ext>
            </a:extLst>
          </p:cNvPr>
          <p:cNvSpPr txBox="1"/>
          <p:nvPr/>
        </p:nvSpPr>
        <p:spPr>
          <a:xfrm>
            <a:off x="9915786" y="5706581"/>
            <a:ext cx="2164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Social Media (scroll for top mentions)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5A3BC80-A1C1-3742-EC39-AEBB14769E2E}"/>
              </a:ext>
            </a:extLst>
          </p:cNvPr>
          <p:cNvCxnSpPr>
            <a:cxnSpLocks/>
          </p:cNvCxnSpPr>
          <p:nvPr/>
        </p:nvCxnSpPr>
        <p:spPr>
          <a:xfrm flipH="1">
            <a:off x="8196045" y="1860205"/>
            <a:ext cx="584502" cy="92857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0E9AEDFE-C876-C34A-B5BB-D024590BC9EC}"/>
              </a:ext>
            </a:extLst>
          </p:cNvPr>
          <p:cNvCxnSpPr>
            <a:cxnSpLocks/>
          </p:cNvCxnSpPr>
          <p:nvPr/>
        </p:nvCxnSpPr>
        <p:spPr>
          <a:xfrm flipV="1">
            <a:off x="213214" y="5092118"/>
            <a:ext cx="447413" cy="71164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BE5D866-679C-ED54-484E-1945C4218F26}"/>
              </a:ext>
            </a:extLst>
          </p:cNvPr>
          <p:cNvCxnSpPr>
            <a:cxnSpLocks/>
          </p:cNvCxnSpPr>
          <p:nvPr/>
        </p:nvCxnSpPr>
        <p:spPr>
          <a:xfrm>
            <a:off x="5097081" y="1899980"/>
            <a:ext cx="355763" cy="88879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DAA26FF-6F02-4AEF-F421-F5F1DCC6E52F}"/>
              </a:ext>
            </a:extLst>
          </p:cNvPr>
          <p:cNvCxnSpPr>
            <a:cxnSpLocks/>
          </p:cNvCxnSpPr>
          <p:nvPr/>
        </p:nvCxnSpPr>
        <p:spPr>
          <a:xfrm flipH="1" flipV="1">
            <a:off x="9765036" y="5736648"/>
            <a:ext cx="150750" cy="40409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A5E25B50-4865-4FCE-12E9-6FC90EA6E33E}"/>
              </a:ext>
            </a:extLst>
          </p:cNvPr>
          <p:cNvCxnSpPr>
            <a:cxnSpLocks/>
          </p:cNvCxnSpPr>
          <p:nvPr/>
        </p:nvCxnSpPr>
        <p:spPr>
          <a:xfrm flipH="1" flipV="1">
            <a:off x="4769195" y="5706581"/>
            <a:ext cx="424569" cy="503859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6520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499F5-E04F-0BAE-7194-8EC4FB4A4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Example: Country statistics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47ADAC-5AF6-E05F-733D-B23A29004E54}"/>
              </a:ext>
            </a:extLst>
          </p:cNvPr>
          <p:cNvSpPr txBox="1"/>
          <p:nvPr/>
        </p:nvSpPr>
        <p:spPr>
          <a:xfrm>
            <a:off x="9828742" y="1841383"/>
            <a:ext cx="2107025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cs typeface="Calibri Light"/>
              </a:rPr>
              <a:t>Explore options on the ribbon for more details. </a:t>
            </a:r>
            <a:endParaRPr lang="en-US" sz="2000" dirty="0">
              <a:cs typeface="Calibri Light"/>
            </a:endParaRPr>
          </a:p>
          <a:p>
            <a:r>
              <a:rPr lang="en-GB" sz="2000" b="1" dirty="0">
                <a:solidFill>
                  <a:srgbClr val="FF0000"/>
                </a:solidFill>
                <a:cs typeface="Calibri Light"/>
              </a:rPr>
              <a:t>Note</a:t>
            </a:r>
            <a:r>
              <a:rPr lang="en-GB" sz="2000" dirty="0">
                <a:solidFill>
                  <a:srgbClr val="FF0000"/>
                </a:solidFill>
                <a:cs typeface="Calibri Light"/>
              </a:rPr>
              <a:t>:</a:t>
            </a:r>
            <a:r>
              <a:rPr lang="en-GB" sz="2000" dirty="0">
                <a:cs typeface="Calibri Light"/>
              </a:rPr>
              <a:t> The filter may revert back to United States. Check each time to ensure correct country is highlighted!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5A4C8E-2908-DF7E-6107-C2608ED1FD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233" y="1926172"/>
            <a:ext cx="9298828" cy="4204858"/>
          </a:xfrm>
          <a:prstGeom prst="rect">
            <a:avLst/>
          </a:prstGeom>
        </p:spPr>
      </p:pic>
      <p:sp>
        <p:nvSpPr>
          <p:cNvPr id="9" name="Arrow: Up 8">
            <a:extLst>
              <a:ext uri="{FF2B5EF4-FFF2-40B4-BE49-F238E27FC236}">
                <a16:creationId xmlns:a16="http://schemas.microsoft.com/office/drawing/2014/main" id="{D1CEDA4D-F8AA-5ABF-2A34-BBB4ACA5AEDD}"/>
              </a:ext>
            </a:extLst>
          </p:cNvPr>
          <p:cNvSpPr/>
          <p:nvPr/>
        </p:nvSpPr>
        <p:spPr>
          <a:xfrm rot="16200000">
            <a:off x="7964464" y="699596"/>
            <a:ext cx="167780" cy="3298640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1840D0F-8C94-021C-97D8-473563CF2573}"/>
              </a:ext>
            </a:extLst>
          </p:cNvPr>
          <p:cNvSpPr/>
          <p:nvPr/>
        </p:nvSpPr>
        <p:spPr>
          <a:xfrm>
            <a:off x="2037126" y="2253342"/>
            <a:ext cx="336958" cy="167781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314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88716-4694-3BFD-C0F1-7C409293E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Company Report Generator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80F41-3A2A-0A7D-889B-25C2F642238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23719" y="1537834"/>
            <a:ext cx="3718439" cy="434284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cs typeface="Calibri Light"/>
              </a:rPr>
              <a:t>Build your own report!</a:t>
            </a:r>
            <a:endParaRPr lang="en-US" b="1" dirty="0">
              <a:solidFill>
                <a:srgbClr val="FF0000"/>
              </a:solidFill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cs typeface="Calibri Light"/>
              </a:rPr>
              <a:t>Use database search and choose 'Company Report Generator'.</a:t>
            </a:r>
            <a:endParaRPr lang="en-US" sz="2400" dirty="0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cs typeface="Calibri Light"/>
              </a:rPr>
              <a:t>Search for the company name you wish to explore and select.</a:t>
            </a:r>
            <a:endParaRPr lang="en-US" sz="2400" dirty="0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cs typeface="Calibri Light"/>
              </a:rPr>
              <a:t>Choose 'Build your own report' or 'Chart'.</a:t>
            </a:r>
            <a:endParaRPr lang="en-US" sz="2400" dirty="0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 dirty="0">
                <a:cs typeface="Calibri Light"/>
              </a:rPr>
              <a:t>Choose which information you wish to include.</a:t>
            </a:r>
            <a:endParaRPr lang="en-US" sz="2400" dirty="0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2400" dirty="0">
                <a:cs typeface="Calibri Light"/>
              </a:rPr>
              <a:t>    View report.</a:t>
            </a:r>
          </a:p>
          <a:p>
            <a:pPr>
              <a:buFont typeface="Arial" panose="05000000000000000000" pitchFamily="2" charset="2"/>
              <a:buChar char="•"/>
            </a:pPr>
            <a:endParaRPr lang="en-GB" dirty="0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 dirty="0">
              <a:cs typeface="Calibri Light"/>
            </a:endParaRPr>
          </a:p>
          <a:p>
            <a:pPr marL="0" indent="0">
              <a:buNone/>
            </a:pPr>
            <a:endParaRPr lang="en-GB" dirty="0">
              <a:cs typeface="Calibri Light"/>
            </a:endParaRPr>
          </a:p>
        </p:txBody>
      </p:sp>
      <p:pic>
        <p:nvPicPr>
          <p:cNvPr id="5" name="Picture 4" descr="A screenshot of a report generator&#10;&#10;Description automatically generated">
            <a:extLst>
              <a:ext uri="{FF2B5EF4-FFF2-40B4-BE49-F238E27FC236}">
                <a16:creationId xmlns:a16="http://schemas.microsoft.com/office/drawing/2014/main" id="{A0D7BE93-483F-6263-3D17-DCFDA10E5B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178"/>
          <a:stretch/>
        </p:blipFill>
        <p:spPr>
          <a:xfrm>
            <a:off x="3951215" y="1314974"/>
            <a:ext cx="7946026" cy="483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785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F0257-3E3E-8ABC-FF76-06D84264E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t">
            <a:normAutofit/>
          </a:bodyPr>
          <a:lstStyle/>
          <a:p>
            <a:r>
              <a:rPr lang="en-GB" dirty="0"/>
              <a:t>3. Company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73038C91-270E-BAC0-B1E6-82AA8337E80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28888" y="1611974"/>
            <a:ext cx="4889732" cy="394992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Full overview of chosen company, including: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Overview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Products and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Locations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Employees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History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SWOT Analysis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Key statistics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N.B. Use filters to explore more!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DA0246-ECC6-0416-CD0F-B9F04990CD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22" r="16192" b="7992"/>
          <a:stretch/>
        </p:blipFill>
        <p:spPr>
          <a:xfrm>
            <a:off x="5486400" y="1297830"/>
            <a:ext cx="6134099" cy="48684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45999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DCDDF-3A95-6011-7E0E-89C5BA1A73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0343" y="2707548"/>
            <a:ext cx="3576707" cy="2216790"/>
          </a:xfrm>
        </p:spPr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Drill down quickly if only interested in a particular content type.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</a:rPr>
              <a:t>​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Don't forget to scroll down for full options.</a:t>
            </a:r>
            <a:r>
              <a:rPr lang="en-US" sz="2400" b="0" i="0" dirty="0">
                <a:solidFill>
                  <a:srgbClr val="000000"/>
                </a:solidFill>
                <a:effectLst/>
              </a:rPr>
              <a:t>​</a:t>
            </a:r>
          </a:p>
          <a:p>
            <a:pPr marL="0" indent="0" algn="l" rtl="0" fontAlgn="base">
              <a:buNone/>
            </a:pPr>
            <a:endParaRPr lang="en-US" sz="2400" b="0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C937E-DCDA-9131-C3E2-9D7BEB279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4.Content Type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298781B-1F43-D5E7-9506-5785F27FC0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75046" y="1699778"/>
            <a:ext cx="8245505" cy="445257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58551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0CAD1-67DF-42E5-BE77-0CB3B9195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By Sector…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26C4DB6-FEB9-4636-B511-FA475034AE7E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3029140" y="2038525"/>
            <a:ext cx="9039014" cy="371274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62191F-7F11-4693-8E6D-769590EB7B17}"/>
              </a:ext>
            </a:extLst>
          </p:cNvPr>
          <p:cNvSpPr txBox="1"/>
          <p:nvPr/>
        </p:nvSpPr>
        <p:spPr>
          <a:xfrm>
            <a:off x="123846" y="2611790"/>
            <a:ext cx="2698321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/>
              <a:t>Select and display all available content  for each of the database’s 19 core industry sectors.</a:t>
            </a:r>
            <a:endParaRPr lang="en-GB" sz="2400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1579907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28AF8-42DA-4682-AA52-3B3A84923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23559-607C-4DD8-BB09-5F5C1604D5D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83766" y="1386644"/>
            <a:ext cx="11714756" cy="488851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Download in various formats</a:t>
            </a:r>
            <a:endParaRPr lang="en-US" dirty="0">
              <a:solidFill>
                <a:srgbClr val="FF0000"/>
              </a:solidFill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dirty="0"/>
              <a:t>PDF.</a:t>
            </a:r>
            <a:endParaRPr lang="en-GB" dirty="0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dirty="0"/>
              <a:t>Excel.</a:t>
            </a:r>
            <a:endParaRPr lang="en-GB" dirty="0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dirty="0"/>
              <a:t>PowerPoint.</a:t>
            </a:r>
            <a:endParaRPr lang="en-GB" dirty="0">
              <a:cs typeface="Calibri Light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Translate</a:t>
            </a:r>
            <a:endParaRPr lang="en-GB" b="1" dirty="0">
              <a:solidFill>
                <a:srgbClr val="FF0000"/>
              </a:solidFill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dirty="0"/>
              <a:t>Use the Google translate option at bottom of screen under Accessibility.</a:t>
            </a:r>
            <a:endParaRPr lang="en-GB" dirty="0">
              <a:cs typeface="Calibri Light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Help</a:t>
            </a:r>
            <a:endParaRPr lang="en-GB" b="1" dirty="0">
              <a:solidFill>
                <a:srgbClr val="FF0000"/>
              </a:solidFill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dirty="0"/>
              <a:t>Located under the person icon (top right).</a:t>
            </a:r>
            <a:endParaRPr lang="en-GB" dirty="0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dirty="0"/>
              <a:t>Ask an Analyst / Video Guides / User guides.</a:t>
            </a:r>
            <a:endParaRPr lang="en-GB" dirty="0">
              <a:cs typeface="Calibri Light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cs typeface="Calibri Light"/>
              </a:rPr>
              <a:t>Note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dirty="0">
                <a:cs typeface="Calibri Light"/>
              </a:rPr>
              <a:t>Not all full reports will be published frequently. Some are annual, some maybe bi-annually or less.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dirty="0">
                <a:cs typeface="Calibri Light"/>
              </a:rPr>
              <a:t>Do not forget to refine using the filters on the left. 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dirty="0">
                <a:cs typeface="Calibri Light"/>
              </a:rPr>
              <a:t>There are different ways to search the database. Familiarity will help improve your technique and save you time. </a:t>
            </a:r>
          </a:p>
          <a:p>
            <a:pPr marL="0" indent="0">
              <a:buNone/>
            </a:pPr>
            <a:endParaRPr lang="en-GB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585644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482A6-2691-4FED-A51C-575F4893B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Help- video guides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7B10089-F756-444B-91C4-96A9B329BD04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5000000000000000000" pitchFamily="2" charset="2"/>
              <a:buChar char="•"/>
            </a:pPr>
            <a:r>
              <a:rPr lang="en-GB"/>
              <a:t>Search under sign in icon (top right).</a:t>
            </a:r>
            <a:endParaRPr lang="en-US">
              <a:cs typeface="Calibri Light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DA3D835-BB45-4E9E-AE45-13337450EF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990" y="2097363"/>
            <a:ext cx="10551168" cy="3788532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077F54B0-B768-4BEA-B1DE-45A0FAAD0EAA}"/>
              </a:ext>
            </a:extLst>
          </p:cNvPr>
          <p:cNvSpPr/>
          <p:nvPr/>
        </p:nvSpPr>
        <p:spPr>
          <a:xfrm>
            <a:off x="10106893" y="1927901"/>
            <a:ext cx="1735917" cy="1916129"/>
          </a:xfrm>
          <a:prstGeom prst="ellipse">
            <a:avLst/>
          </a:prstGeom>
          <a:noFill/>
          <a:ln w="28575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7116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2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mustard" id="{09BFCF65-37DB-46BB-9C25-8F7F628D4B6F}" vid="{DDCA05F4-5FB2-4D4D-A10B-11FCB34D67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9DB88A-4CDB-4A02-BBF8-EAC6701E3581}">
  <ds:schemaRefs>
    <ds:schemaRef ds:uri="61b8a593-e33f-405c-9ec9-a885dee76581"/>
    <ds:schemaRef ds:uri="http://schemas.microsoft.com/office/2006/metadata/properties"/>
    <ds:schemaRef ds:uri="http://schemas.microsoft.com/office/2006/documentManagement/types"/>
    <ds:schemaRef ds:uri="http://purl.org/dc/terms/"/>
    <ds:schemaRef ds:uri="316f2420-4a0a-4c49-8a81-53a9bcc36554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4F30C635-EA65-4BCE-ADCF-20F5B45413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template-mustard</Template>
  <TotalTime>0</TotalTime>
  <Words>571</Words>
  <Application>Microsoft Office PowerPoint</Application>
  <PresentationFormat>Widescreen</PresentationFormat>
  <Paragraphs>84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Lucida Sans</vt:lpstr>
      <vt:lpstr>Wingdings</vt:lpstr>
      <vt:lpstr>Office Theme</vt:lpstr>
      <vt:lpstr>Searching Using MarketLine Advantage </vt:lpstr>
      <vt:lpstr>What is MarketLine Advantage?</vt:lpstr>
      <vt:lpstr>Find &amp; Save MarketLine Advantage</vt:lpstr>
      <vt:lpstr>Homepage Navigation</vt:lpstr>
      <vt:lpstr>1. Geography</vt:lpstr>
      <vt:lpstr>2. Database</vt:lpstr>
      <vt:lpstr>Example: Country statistics</vt:lpstr>
      <vt:lpstr>Example: Company Report Generator</vt:lpstr>
      <vt:lpstr>3. Company</vt:lpstr>
      <vt:lpstr>4.Content Type </vt:lpstr>
      <vt:lpstr>5. By Sector…</vt:lpstr>
      <vt:lpstr>Useful Information</vt:lpstr>
      <vt:lpstr>Help- video guides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Lisa Ellis</cp:lastModifiedBy>
  <cp:revision>2</cp:revision>
  <dcterms:created xsi:type="dcterms:W3CDTF">2024-01-22T14:15:45Z</dcterms:created>
  <dcterms:modified xsi:type="dcterms:W3CDTF">2024-02-26T11:47:11Z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  <property fmtid="{D5CDD505-2E9C-101B-9397-08002B2CF9AE}" pid="9" name="ArticulateGUID">
    <vt:lpwstr>19DF1572-01A5-4A79-8B8B-499B1287DBA6</vt:lpwstr>
  </property>
  <property fmtid="{D5CDD505-2E9C-101B-9397-08002B2CF9AE}" pid="10" name="ArticulatePath">
    <vt:lpwstr>https://uowtsd.sharepoint.com/sites/AcademicLiaison/Shared Documents/Marketing/Assets and templates/Power Point Presentations/Presentation template-mustard</vt:lpwstr>
  </property>
</Properties>
</file>