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6858000" cy="9144000"/>
  <p:embeddedFontLst>
    <p:embeddedFont>
      <p:font typeface="Amatic SC" panose="020B0604020202020204" charset="-79"/>
      <p:regular r:id="rId18"/>
      <p:bold r:id="rId19"/>
    </p:embeddedFont>
    <p:embeddedFont>
      <p:font typeface="Source Code Pro" panose="020B0509030403020204" pitchFamily="49" charset="0"/>
      <p:regular r:id="rId20"/>
      <p:bold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38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
        <p:cNvGrpSpPr/>
        <p:nvPr/>
      </p:nvGrpSpPr>
      <p:grpSpPr>
        <a:xfrm>
          <a:off x="0" y="0"/>
          <a:ext cx="0" cy="0"/>
          <a:chOff x="0" y="0"/>
          <a:chExt cx="0" cy="0"/>
        </a:xfrm>
      </p:grpSpPr>
      <p:sp>
        <p:nvSpPr>
          <p:cNvPr id="53" name="Google Shape;5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 name="Google Shape;5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
        <p:cNvGrpSpPr/>
        <p:nvPr/>
      </p:nvGrpSpPr>
      <p:grpSpPr>
        <a:xfrm>
          <a:off x="0" y="0"/>
          <a:ext cx="0" cy="0"/>
          <a:chOff x="0" y="0"/>
          <a:chExt cx="0" cy="0"/>
        </a:xfrm>
      </p:grpSpPr>
      <p:sp>
        <p:nvSpPr>
          <p:cNvPr id="60" name="Google Shape;60;g4b0972553f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 name="Google Shape;61;g4b0972553f_0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4b0972553f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4b0972553f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g4b0972553f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 name="Google Shape;75;g4b0972553f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4b0972553f_0_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4b0972553f_0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4b0972553f_0_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4b0972553f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4b0972553f_0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4b0972553f_0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4b0972553f_0_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4b0972553f_0_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4b0972553f_0_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4b0972553f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4b0972553f_0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4b0972553f_0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4b0972553f_0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4b0972553f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4b0972553f_0_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4b0972553f_0_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4b09f69f53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4b09f69f53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4b0972553f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4b0972553f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4b09f69f53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4b09f69f53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0" y="0"/>
            <a:ext cx="9144000" cy="34290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311700" y="392150"/>
            <a:ext cx="8520600" cy="2690400"/>
          </a:xfrm>
          <a:prstGeom prst="rect">
            <a:avLst/>
          </a:prstGeom>
        </p:spPr>
        <p:txBody>
          <a:bodyPr spcFirstLastPara="1" wrap="square" lIns="91425" tIns="91425" rIns="91425" bIns="91425" anchor="ctr" anchorCtr="0"/>
          <a:lstStyle>
            <a:lvl1pPr lvl="0" algn="ctr">
              <a:spcBef>
                <a:spcPts val="0"/>
              </a:spcBef>
              <a:spcAft>
                <a:spcPts val="0"/>
              </a:spcAft>
              <a:buSzPts val="8000"/>
              <a:buNone/>
              <a:defRPr sz="8000"/>
            </a:lvl1pPr>
            <a:lvl2pPr lvl="1" algn="ctr">
              <a:spcBef>
                <a:spcPts val="0"/>
              </a:spcBef>
              <a:spcAft>
                <a:spcPts val="0"/>
              </a:spcAft>
              <a:buSzPts val="8000"/>
              <a:buNone/>
              <a:defRPr sz="8000"/>
            </a:lvl2pPr>
            <a:lvl3pPr lvl="2" algn="ctr">
              <a:spcBef>
                <a:spcPts val="0"/>
              </a:spcBef>
              <a:spcAft>
                <a:spcPts val="0"/>
              </a:spcAft>
              <a:buSzPts val="8000"/>
              <a:buNone/>
              <a:defRPr sz="8000"/>
            </a:lvl3pPr>
            <a:lvl4pPr lvl="3" algn="ctr">
              <a:spcBef>
                <a:spcPts val="0"/>
              </a:spcBef>
              <a:spcAft>
                <a:spcPts val="0"/>
              </a:spcAft>
              <a:buSzPts val="8000"/>
              <a:buNone/>
              <a:defRPr sz="8000"/>
            </a:lvl4pPr>
            <a:lvl5pPr lvl="4" algn="ctr">
              <a:spcBef>
                <a:spcPts val="0"/>
              </a:spcBef>
              <a:spcAft>
                <a:spcPts val="0"/>
              </a:spcAft>
              <a:buSzPts val="8000"/>
              <a:buNone/>
              <a:defRPr sz="8000"/>
            </a:lvl5pPr>
            <a:lvl6pPr lvl="5" algn="ctr">
              <a:spcBef>
                <a:spcPts val="0"/>
              </a:spcBef>
              <a:spcAft>
                <a:spcPts val="0"/>
              </a:spcAft>
              <a:buSzPts val="8000"/>
              <a:buNone/>
              <a:defRPr sz="8000"/>
            </a:lvl6pPr>
            <a:lvl7pPr lvl="6" algn="ctr">
              <a:spcBef>
                <a:spcPts val="0"/>
              </a:spcBef>
              <a:spcAft>
                <a:spcPts val="0"/>
              </a:spcAft>
              <a:buSzPts val="8000"/>
              <a:buNone/>
              <a:defRPr sz="8000"/>
            </a:lvl7pPr>
            <a:lvl8pPr lvl="7" algn="ctr">
              <a:spcBef>
                <a:spcPts val="0"/>
              </a:spcBef>
              <a:spcAft>
                <a:spcPts val="0"/>
              </a:spcAft>
              <a:buSzPts val="8000"/>
              <a:buNone/>
              <a:defRPr sz="8000"/>
            </a:lvl8pPr>
            <a:lvl9pPr lvl="8" algn="ctr">
              <a:spcBef>
                <a:spcPts val="0"/>
              </a:spcBef>
              <a:spcAft>
                <a:spcPts val="0"/>
              </a:spcAft>
              <a:buSzPts val="8000"/>
              <a:buNone/>
              <a:defRPr sz="8000"/>
            </a:lvl9pPr>
          </a:lstStyle>
          <a:p>
            <a:endParaRPr/>
          </a:p>
        </p:txBody>
      </p:sp>
      <p:sp>
        <p:nvSpPr>
          <p:cNvPr id="12" name="Google Shape;12;p2"/>
          <p:cNvSpPr txBox="1">
            <a:spLocks noGrp="1"/>
          </p:cNvSpPr>
          <p:nvPr>
            <p:ph type="subTitle" idx="1"/>
          </p:nvPr>
        </p:nvSpPr>
        <p:spPr>
          <a:xfrm>
            <a:off x="311700" y="3890400"/>
            <a:ext cx="8520600" cy="706200"/>
          </a:xfrm>
          <a:prstGeom prst="rect">
            <a:avLst/>
          </a:prstGeom>
        </p:spPr>
        <p:txBody>
          <a:bodyPr spcFirstLastPara="1" wrap="square" lIns="91425" tIns="91425" rIns="91425" bIns="91425" anchor="ctr" anchorCtr="0"/>
          <a:lstStyle>
            <a:lvl1pPr lvl="0" algn="ctr">
              <a:lnSpc>
                <a:spcPct val="100000"/>
              </a:lnSpc>
              <a:spcBef>
                <a:spcPts val="0"/>
              </a:spcBef>
              <a:spcAft>
                <a:spcPts val="0"/>
              </a:spcAft>
              <a:buClr>
                <a:schemeClr val="accent1"/>
              </a:buClr>
              <a:buSzPts val="2100"/>
              <a:buNone/>
              <a:defRPr sz="2100" b="1">
                <a:solidFill>
                  <a:schemeClr val="accent1"/>
                </a:solidFill>
              </a:defRPr>
            </a:lvl1pPr>
            <a:lvl2pPr lvl="1" algn="ctr">
              <a:lnSpc>
                <a:spcPct val="100000"/>
              </a:lnSpc>
              <a:spcBef>
                <a:spcPts val="0"/>
              </a:spcBef>
              <a:spcAft>
                <a:spcPts val="0"/>
              </a:spcAft>
              <a:buClr>
                <a:schemeClr val="accent1"/>
              </a:buClr>
              <a:buSzPts val="2100"/>
              <a:buNone/>
              <a:defRPr sz="2100" b="1">
                <a:solidFill>
                  <a:schemeClr val="accent1"/>
                </a:solidFill>
              </a:defRPr>
            </a:lvl2pPr>
            <a:lvl3pPr lvl="2" algn="ctr">
              <a:lnSpc>
                <a:spcPct val="100000"/>
              </a:lnSpc>
              <a:spcBef>
                <a:spcPts val="0"/>
              </a:spcBef>
              <a:spcAft>
                <a:spcPts val="0"/>
              </a:spcAft>
              <a:buClr>
                <a:schemeClr val="accent1"/>
              </a:buClr>
              <a:buSzPts val="2100"/>
              <a:buNone/>
              <a:defRPr sz="2100" b="1">
                <a:solidFill>
                  <a:schemeClr val="accent1"/>
                </a:solidFill>
              </a:defRPr>
            </a:lvl3pPr>
            <a:lvl4pPr lvl="3" algn="ctr">
              <a:lnSpc>
                <a:spcPct val="100000"/>
              </a:lnSpc>
              <a:spcBef>
                <a:spcPts val="0"/>
              </a:spcBef>
              <a:spcAft>
                <a:spcPts val="0"/>
              </a:spcAft>
              <a:buClr>
                <a:schemeClr val="accent1"/>
              </a:buClr>
              <a:buSzPts val="2100"/>
              <a:buNone/>
              <a:defRPr sz="2100" b="1">
                <a:solidFill>
                  <a:schemeClr val="accent1"/>
                </a:solidFill>
              </a:defRPr>
            </a:lvl4pPr>
            <a:lvl5pPr lvl="4" algn="ctr">
              <a:lnSpc>
                <a:spcPct val="100000"/>
              </a:lnSpc>
              <a:spcBef>
                <a:spcPts val="0"/>
              </a:spcBef>
              <a:spcAft>
                <a:spcPts val="0"/>
              </a:spcAft>
              <a:buClr>
                <a:schemeClr val="accent1"/>
              </a:buClr>
              <a:buSzPts val="2100"/>
              <a:buNone/>
              <a:defRPr sz="2100" b="1">
                <a:solidFill>
                  <a:schemeClr val="accent1"/>
                </a:solidFill>
              </a:defRPr>
            </a:lvl5pPr>
            <a:lvl6pPr lvl="5" algn="ctr">
              <a:lnSpc>
                <a:spcPct val="100000"/>
              </a:lnSpc>
              <a:spcBef>
                <a:spcPts val="0"/>
              </a:spcBef>
              <a:spcAft>
                <a:spcPts val="0"/>
              </a:spcAft>
              <a:buClr>
                <a:schemeClr val="accent1"/>
              </a:buClr>
              <a:buSzPts val="2100"/>
              <a:buNone/>
              <a:defRPr sz="2100" b="1">
                <a:solidFill>
                  <a:schemeClr val="accent1"/>
                </a:solidFill>
              </a:defRPr>
            </a:lvl6pPr>
            <a:lvl7pPr lvl="6" algn="ctr">
              <a:lnSpc>
                <a:spcPct val="100000"/>
              </a:lnSpc>
              <a:spcBef>
                <a:spcPts val="0"/>
              </a:spcBef>
              <a:spcAft>
                <a:spcPts val="0"/>
              </a:spcAft>
              <a:buClr>
                <a:schemeClr val="accent1"/>
              </a:buClr>
              <a:buSzPts val="2100"/>
              <a:buNone/>
              <a:defRPr sz="2100" b="1">
                <a:solidFill>
                  <a:schemeClr val="accent1"/>
                </a:solidFill>
              </a:defRPr>
            </a:lvl7pPr>
            <a:lvl8pPr lvl="7" algn="ctr">
              <a:lnSpc>
                <a:spcPct val="100000"/>
              </a:lnSpc>
              <a:spcBef>
                <a:spcPts val="0"/>
              </a:spcBef>
              <a:spcAft>
                <a:spcPts val="0"/>
              </a:spcAft>
              <a:buClr>
                <a:schemeClr val="accent1"/>
              </a:buClr>
              <a:buSzPts val="2100"/>
              <a:buNone/>
              <a:defRPr sz="2100" b="1">
                <a:solidFill>
                  <a:schemeClr val="accent1"/>
                </a:solidFill>
              </a:defRPr>
            </a:lvl8pPr>
            <a:lvl9pPr lvl="8" algn="ctr">
              <a:lnSpc>
                <a:spcPct val="100000"/>
              </a:lnSpc>
              <a:spcBef>
                <a:spcPts val="0"/>
              </a:spcBef>
              <a:spcAft>
                <a:spcPts val="0"/>
              </a:spcAft>
              <a:buClr>
                <a:schemeClr val="accent1"/>
              </a:buClr>
              <a:buSzPts val="2100"/>
              <a:buNone/>
              <a:defRPr sz="2100" b="1">
                <a:solidFill>
                  <a:schemeClr val="accent1"/>
                </a:solidFill>
              </a:defRPr>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4"/>
        <p:cNvGrpSpPr/>
        <p:nvPr/>
      </p:nvGrpSpPr>
      <p:grpSpPr>
        <a:xfrm>
          <a:off x="0" y="0"/>
          <a:ext cx="0" cy="0"/>
          <a:chOff x="0" y="0"/>
          <a:chExt cx="0" cy="0"/>
        </a:xfrm>
      </p:grpSpPr>
      <p:sp>
        <p:nvSpPr>
          <p:cNvPr id="15" name="Google Shape;15;p3"/>
          <p:cNvSpPr txBox="1">
            <a:spLocks noGrp="1"/>
          </p:cNvSpPr>
          <p:nvPr>
            <p:ph type="title"/>
          </p:nvPr>
        </p:nvSpPr>
        <p:spPr>
          <a:xfrm>
            <a:off x="2802750" y="802500"/>
            <a:ext cx="3538500" cy="3538500"/>
          </a:xfrm>
          <a:prstGeom prst="rect">
            <a:avLst/>
          </a:prstGeom>
          <a:solidFill>
            <a:srgbClr val="FFFFFF"/>
          </a:solidFill>
        </p:spPr>
        <p:txBody>
          <a:bodyPr spcFirstLastPara="1" wrap="square" lIns="91425" tIns="91425" rIns="91425" bIns="91425" anchor="ctr" anchorCtr="0"/>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16" name="Google Shape;16;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19" name="Google Shape;19;p4"/>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20" name="Google Shape;20;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1"/>
        <p:cNvGrpSpPr/>
        <p:nvPr/>
      </p:nvGrpSpPr>
      <p:grpSpPr>
        <a:xfrm>
          <a:off x="0" y="0"/>
          <a:ext cx="0" cy="0"/>
          <a:chOff x="0" y="0"/>
          <a:chExt cx="0" cy="0"/>
        </a:xfrm>
      </p:grpSpPr>
      <p:sp>
        <p:nvSpPr>
          <p:cNvPr id="22" name="Google Shape;22;p5"/>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23" name="Google Shape;23;p5"/>
          <p:cNvSpPr txBox="1">
            <a:spLocks noGrp="1"/>
          </p:cNvSpPr>
          <p:nvPr>
            <p:ph type="body" idx="1"/>
          </p:nvPr>
        </p:nvSpPr>
        <p:spPr>
          <a:xfrm>
            <a:off x="311700" y="1228675"/>
            <a:ext cx="3999900" cy="33402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Google Shape;24;p5"/>
          <p:cNvSpPr txBox="1">
            <a:spLocks noGrp="1"/>
          </p:cNvSpPr>
          <p:nvPr>
            <p:ph type="body" idx="2"/>
          </p:nvPr>
        </p:nvSpPr>
        <p:spPr>
          <a:xfrm>
            <a:off x="4832400" y="1228675"/>
            <a:ext cx="3999900" cy="33402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5" name="Google Shape;2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6"/>
        <p:cNvGrpSpPr/>
        <p:nvPr/>
      </p:nvGrpSpPr>
      <p:grpSpPr>
        <a:xfrm>
          <a:off x="0" y="0"/>
          <a:ext cx="0" cy="0"/>
          <a:chOff x="0" y="0"/>
          <a:chExt cx="0" cy="0"/>
        </a:xfrm>
      </p:grpSpPr>
      <p:sp>
        <p:nvSpPr>
          <p:cNvPr id="27" name="Google Shape;27;p6"/>
          <p:cNvSpPr txBox="1">
            <a:spLocks noGrp="1"/>
          </p:cNvSpPr>
          <p:nvPr>
            <p:ph type="title"/>
          </p:nvPr>
        </p:nvSpPr>
        <p:spPr>
          <a:xfrm>
            <a:off x="304800" y="309350"/>
            <a:ext cx="8537700" cy="748200"/>
          </a:xfrm>
          <a:prstGeom prst="rect">
            <a:avLst/>
          </a:prstGeom>
        </p:spPr>
        <p:txBody>
          <a:bodyPr spcFirstLastPara="1" wrap="square" lIns="91425" tIns="91425" rIns="91425" bIns="91425" anchor="t" anchorCtr="0"/>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28" name="Google Shape;28;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9"/>
        <p:cNvGrpSpPr/>
        <p:nvPr/>
      </p:nvGrpSpPr>
      <p:grpSpPr>
        <a:xfrm>
          <a:off x="0" y="0"/>
          <a:ext cx="0" cy="0"/>
          <a:chOff x="0" y="0"/>
          <a:chExt cx="0" cy="0"/>
        </a:xfrm>
      </p:grpSpPr>
      <p:sp>
        <p:nvSpPr>
          <p:cNvPr id="30" name="Google Shape;30;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3000"/>
              <a:buNone/>
              <a:defRPr sz="3000">
                <a:highlight>
                  <a:schemeClr val="dk1"/>
                </a:highlight>
              </a:defRPr>
            </a:lvl1pPr>
            <a:lvl2pPr lvl="1">
              <a:spcBef>
                <a:spcPts val="0"/>
              </a:spcBef>
              <a:spcAft>
                <a:spcPts val="0"/>
              </a:spcAft>
              <a:buSzPts val="3000"/>
              <a:buNone/>
              <a:defRPr sz="3000">
                <a:highlight>
                  <a:schemeClr val="dk1"/>
                </a:highlight>
              </a:defRPr>
            </a:lvl2pPr>
            <a:lvl3pPr lvl="2">
              <a:spcBef>
                <a:spcPts val="0"/>
              </a:spcBef>
              <a:spcAft>
                <a:spcPts val="0"/>
              </a:spcAft>
              <a:buSzPts val="3000"/>
              <a:buNone/>
              <a:defRPr sz="3000">
                <a:highlight>
                  <a:schemeClr val="dk1"/>
                </a:highlight>
              </a:defRPr>
            </a:lvl3pPr>
            <a:lvl4pPr lvl="3">
              <a:spcBef>
                <a:spcPts val="0"/>
              </a:spcBef>
              <a:spcAft>
                <a:spcPts val="0"/>
              </a:spcAft>
              <a:buSzPts val="3000"/>
              <a:buNone/>
              <a:defRPr sz="3000">
                <a:highlight>
                  <a:schemeClr val="dk1"/>
                </a:highlight>
              </a:defRPr>
            </a:lvl4pPr>
            <a:lvl5pPr lvl="4">
              <a:spcBef>
                <a:spcPts val="0"/>
              </a:spcBef>
              <a:spcAft>
                <a:spcPts val="0"/>
              </a:spcAft>
              <a:buSzPts val="3000"/>
              <a:buNone/>
              <a:defRPr sz="3000">
                <a:highlight>
                  <a:schemeClr val="dk1"/>
                </a:highlight>
              </a:defRPr>
            </a:lvl5pPr>
            <a:lvl6pPr lvl="5">
              <a:spcBef>
                <a:spcPts val="0"/>
              </a:spcBef>
              <a:spcAft>
                <a:spcPts val="0"/>
              </a:spcAft>
              <a:buSzPts val="3000"/>
              <a:buNone/>
              <a:defRPr sz="3000">
                <a:highlight>
                  <a:schemeClr val="dk1"/>
                </a:highlight>
              </a:defRPr>
            </a:lvl6pPr>
            <a:lvl7pPr lvl="6">
              <a:spcBef>
                <a:spcPts val="0"/>
              </a:spcBef>
              <a:spcAft>
                <a:spcPts val="0"/>
              </a:spcAft>
              <a:buSzPts val="3000"/>
              <a:buNone/>
              <a:defRPr sz="3000">
                <a:highlight>
                  <a:schemeClr val="dk1"/>
                </a:highlight>
              </a:defRPr>
            </a:lvl7pPr>
            <a:lvl8pPr lvl="7">
              <a:spcBef>
                <a:spcPts val="0"/>
              </a:spcBef>
              <a:spcAft>
                <a:spcPts val="0"/>
              </a:spcAft>
              <a:buSzPts val="3000"/>
              <a:buNone/>
              <a:defRPr sz="3000">
                <a:highlight>
                  <a:schemeClr val="dk1"/>
                </a:highlight>
              </a:defRPr>
            </a:lvl8pPr>
            <a:lvl9pPr lvl="8">
              <a:spcBef>
                <a:spcPts val="0"/>
              </a:spcBef>
              <a:spcAft>
                <a:spcPts val="0"/>
              </a:spcAft>
              <a:buSzPts val="3000"/>
              <a:buNone/>
              <a:defRPr sz="3000">
                <a:highlight>
                  <a:schemeClr val="dk1"/>
                </a:highlight>
              </a:defRPr>
            </a:lvl9pPr>
          </a:lstStyle>
          <a:p>
            <a:endParaRPr/>
          </a:p>
        </p:txBody>
      </p:sp>
      <p:sp>
        <p:nvSpPr>
          <p:cNvPr id="31" name="Google Shape;31;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2" name="Google Shape;32;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33"/>
        <p:cNvGrpSpPr/>
        <p:nvPr/>
      </p:nvGrpSpPr>
      <p:grpSpPr>
        <a:xfrm>
          <a:off x="0" y="0"/>
          <a:ext cx="0" cy="0"/>
          <a:chOff x="0" y="0"/>
          <a:chExt cx="0" cy="0"/>
        </a:xfrm>
      </p:grpSpPr>
      <p:sp>
        <p:nvSpPr>
          <p:cNvPr id="34" name="Google Shape;34;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lstStyle>
            <a:lvl1pPr lvl="0">
              <a:spcBef>
                <a:spcPts val="0"/>
              </a:spcBef>
              <a:spcAft>
                <a:spcPts val="0"/>
              </a:spcAft>
              <a:buClr>
                <a:schemeClr val="lt1"/>
              </a:buClr>
              <a:buSzPts val="6000"/>
              <a:buNone/>
              <a:defRPr sz="6000">
                <a:solidFill>
                  <a:schemeClr val="lt1"/>
                </a:solidFill>
              </a:defRPr>
            </a:lvl1pPr>
            <a:lvl2pPr lvl="1">
              <a:spcBef>
                <a:spcPts val="0"/>
              </a:spcBef>
              <a:spcAft>
                <a:spcPts val="0"/>
              </a:spcAft>
              <a:buClr>
                <a:schemeClr val="lt1"/>
              </a:buClr>
              <a:buSzPts val="6000"/>
              <a:buNone/>
              <a:defRPr sz="6000">
                <a:solidFill>
                  <a:schemeClr val="lt1"/>
                </a:solidFill>
              </a:defRPr>
            </a:lvl2pPr>
            <a:lvl3pPr lvl="2">
              <a:spcBef>
                <a:spcPts val="0"/>
              </a:spcBef>
              <a:spcAft>
                <a:spcPts val="0"/>
              </a:spcAft>
              <a:buClr>
                <a:schemeClr val="lt1"/>
              </a:buClr>
              <a:buSzPts val="6000"/>
              <a:buNone/>
              <a:defRPr sz="6000">
                <a:solidFill>
                  <a:schemeClr val="lt1"/>
                </a:solidFill>
              </a:defRPr>
            </a:lvl3pPr>
            <a:lvl4pPr lvl="3">
              <a:spcBef>
                <a:spcPts val="0"/>
              </a:spcBef>
              <a:spcAft>
                <a:spcPts val="0"/>
              </a:spcAft>
              <a:buClr>
                <a:schemeClr val="lt1"/>
              </a:buClr>
              <a:buSzPts val="6000"/>
              <a:buNone/>
              <a:defRPr sz="6000">
                <a:solidFill>
                  <a:schemeClr val="lt1"/>
                </a:solidFill>
              </a:defRPr>
            </a:lvl4pPr>
            <a:lvl5pPr lvl="4">
              <a:spcBef>
                <a:spcPts val="0"/>
              </a:spcBef>
              <a:spcAft>
                <a:spcPts val="0"/>
              </a:spcAft>
              <a:buClr>
                <a:schemeClr val="lt1"/>
              </a:buClr>
              <a:buSzPts val="6000"/>
              <a:buNone/>
              <a:defRPr sz="6000">
                <a:solidFill>
                  <a:schemeClr val="lt1"/>
                </a:solidFill>
              </a:defRPr>
            </a:lvl5pPr>
            <a:lvl6pPr lvl="5">
              <a:spcBef>
                <a:spcPts val="0"/>
              </a:spcBef>
              <a:spcAft>
                <a:spcPts val="0"/>
              </a:spcAft>
              <a:buClr>
                <a:schemeClr val="lt1"/>
              </a:buClr>
              <a:buSzPts val="6000"/>
              <a:buNone/>
              <a:defRPr sz="6000">
                <a:solidFill>
                  <a:schemeClr val="lt1"/>
                </a:solidFill>
              </a:defRPr>
            </a:lvl6pPr>
            <a:lvl7pPr lvl="6">
              <a:spcBef>
                <a:spcPts val="0"/>
              </a:spcBef>
              <a:spcAft>
                <a:spcPts val="0"/>
              </a:spcAft>
              <a:buClr>
                <a:schemeClr val="lt1"/>
              </a:buClr>
              <a:buSzPts val="6000"/>
              <a:buNone/>
              <a:defRPr sz="6000">
                <a:solidFill>
                  <a:schemeClr val="lt1"/>
                </a:solidFill>
              </a:defRPr>
            </a:lvl7pPr>
            <a:lvl8pPr lvl="7">
              <a:spcBef>
                <a:spcPts val="0"/>
              </a:spcBef>
              <a:spcAft>
                <a:spcPts val="0"/>
              </a:spcAft>
              <a:buClr>
                <a:schemeClr val="lt1"/>
              </a:buClr>
              <a:buSzPts val="6000"/>
              <a:buNone/>
              <a:defRPr sz="6000">
                <a:solidFill>
                  <a:schemeClr val="lt1"/>
                </a:solidFill>
              </a:defRPr>
            </a:lvl8pPr>
            <a:lvl9pPr lvl="8">
              <a:spcBef>
                <a:spcPts val="0"/>
              </a:spcBef>
              <a:spcAft>
                <a:spcPts val="0"/>
              </a:spcAft>
              <a:buClr>
                <a:schemeClr val="lt1"/>
              </a:buClr>
              <a:buSzPts val="6000"/>
              <a:buNone/>
              <a:defRPr sz="6000">
                <a:solidFill>
                  <a:schemeClr val="lt1"/>
                </a:solidFill>
              </a:defRPr>
            </a:lvl9pPr>
          </a:lstStyle>
          <a:p>
            <a:endParaRPr/>
          </a:p>
        </p:txBody>
      </p:sp>
      <p:sp>
        <p:nvSpPr>
          <p:cNvPr id="35" name="Google Shape;35;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6"/>
        <p:cNvGrpSpPr/>
        <p:nvPr/>
      </p:nvGrpSpPr>
      <p:grpSpPr>
        <a:xfrm>
          <a:off x="0" y="0"/>
          <a:ext cx="0" cy="0"/>
          <a:chOff x="0" y="0"/>
          <a:chExt cx="0" cy="0"/>
        </a:xfrm>
      </p:grpSpPr>
      <p:sp>
        <p:nvSpPr>
          <p:cNvPr id="37" name="Google Shape;37;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8" name="Google Shape;38;p9"/>
          <p:cNvCxnSpPr/>
          <p:nvPr/>
        </p:nvCxnSpPr>
        <p:spPr>
          <a:xfrm>
            <a:off x="5029675" y="4495500"/>
            <a:ext cx="468300" cy="0"/>
          </a:xfrm>
          <a:prstGeom prst="straightConnector1">
            <a:avLst/>
          </a:prstGeom>
          <a:noFill/>
          <a:ln w="28575" cap="flat" cmpd="sng">
            <a:solidFill>
              <a:schemeClr val="lt1"/>
            </a:solidFill>
            <a:prstDash val="solid"/>
            <a:round/>
            <a:headEnd type="none" w="sm" len="sm"/>
            <a:tailEnd type="none" w="sm" len="sm"/>
          </a:ln>
        </p:spPr>
      </p:cxnSp>
      <p:sp>
        <p:nvSpPr>
          <p:cNvPr id="39" name="Google Shape;39;p9"/>
          <p:cNvSpPr txBox="1">
            <a:spLocks noGrp="1"/>
          </p:cNvSpPr>
          <p:nvPr>
            <p:ph type="title"/>
          </p:nvPr>
        </p:nvSpPr>
        <p:spPr>
          <a:xfrm>
            <a:off x="265500" y="1081400"/>
            <a:ext cx="4045200" cy="1710300"/>
          </a:xfrm>
          <a:prstGeom prst="rect">
            <a:avLst/>
          </a:prstGeom>
        </p:spPr>
        <p:txBody>
          <a:bodyPr spcFirstLastPara="1" wrap="square" lIns="91425" tIns="91425" rIns="91425" bIns="91425" anchor="b" anchorCtr="0"/>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a:endParaRPr/>
          </a:p>
        </p:txBody>
      </p:sp>
      <p:sp>
        <p:nvSpPr>
          <p:cNvPr id="40" name="Google Shape;40;p9"/>
          <p:cNvSpPr txBox="1">
            <a:spLocks noGrp="1"/>
          </p:cNvSpPr>
          <p:nvPr>
            <p:ph type="subTitle" idx="1"/>
          </p:nvPr>
        </p:nvSpPr>
        <p:spPr>
          <a:xfrm>
            <a:off x="265500" y="2845223"/>
            <a:ext cx="4045200" cy="13455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18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41" name="Google Shape;41;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Clr>
                <a:schemeClr val="accent1"/>
              </a:buClr>
              <a:buSzPts val="1800"/>
              <a:buChar char="●"/>
              <a:defRPr>
                <a:solidFill>
                  <a:schemeClr val="accent1"/>
                </a:solidFill>
                <a:highlight>
                  <a:schemeClr val="lt1"/>
                </a:highlight>
              </a:defRPr>
            </a:lvl1pPr>
            <a:lvl2pPr marL="914400" lvl="1" indent="-317500">
              <a:spcBef>
                <a:spcPts val="1600"/>
              </a:spcBef>
              <a:spcAft>
                <a:spcPts val="0"/>
              </a:spcAft>
              <a:buClr>
                <a:schemeClr val="accent1"/>
              </a:buClr>
              <a:buSzPts val="1400"/>
              <a:buChar char="○"/>
              <a:defRPr>
                <a:solidFill>
                  <a:schemeClr val="accent1"/>
                </a:solidFill>
                <a:highlight>
                  <a:schemeClr val="lt1"/>
                </a:highlight>
              </a:defRPr>
            </a:lvl2pPr>
            <a:lvl3pPr marL="1371600" lvl="2" indent="-317500">
              <a:spcBef>
                <a:spcPts val="1600"/>
              </a:spcBef>
              <a:spcAft>
                <a:spcPts val="0"/>
              </a:spcAft>
              <a:buClr>
                <a:schemeClr val="accent1"/>
              </a:buClr>
              <a:buSzPts val="1400"/>
              <a:buChar char="■"/>
              <a:defRPr>
                <a:solidFill>
                  <a:schemeClr val="accent1"/>
                </a:solidFill>
                <a:highlight>
                  <a:schemeClr val="lt1"/>
                </a:highlight>
              </a:defRPr>
            </a:lvl3pPr>
            <a:lvl4pPr marL="1828800" lvl="3" indent="-317500">
              <a:spcBef>
                <a:spcPts val="1600"/>
              </a:spcBef>
              <a:spcAft>
                <a:spcPts val="0"/>
              </a:spcAft>
              <a:buClr>
                <a:schemeClr val="accent1"/>
              </a:buClr>
              <a:buSzPts val="1400"/>
              <a:buChar char="●"/>
              <a:defRPr>
                <a:solidFill>
                  <a:schemeClr val="accent1"/>
                </a:solidFill>
                <a:highlight>
                  <a:schemeClr val="lt1"/>
                </a:highlight>
              </a:defRPr>
            </a:lvl4pPr>
            <a:lvl5pPr marL="2286000" lvl="4" indent="-317500">
              <a:spcBef>
                <a:spcPts val="1600"/>
              </a:spcBef>
              <a:spcAft>
                <a:spcPts val="0"/>
              </a:spcAft>
              <a:buClr>
                <a:schemeClr val="accent1"/>
              </a:buClr>
              <a:buSzPts val="1400"/>
              <a:buChar char="○"/>
              <a:defRPr>
                <a:solidFill>
                  <a:schemeClr val="accent1"/>
                </a:solidFill>
                <a:highlight>
                  <a:schemeClr val="lt1"/>
                </a:highlight>
              </a:defRPr>
            </a:lvl5pPr>
            <a:lvl6pPr marL="2743200" lvl="5" indent="-317500">
              <a:spcBef>
                <a:spcPts val="1600"/>
              </a:spcBef>
              <a:spcAft>
                <a:spcPts val="0"/>
              </a:spcAft>
              <a:buClr>
                <a:schemeClr val="accent1"/>
              </a:buClr>
              <a:buSzPts val="1400"/>
              <a:buChar char="■"/>
              <a:defRPr>
                <a:solidFill>
                  <a:schemeClr val="accent1"/>
                </a:solidFill>
                <a:highlight>
                  <a:schemeClr val="lt1"/>
                </a:highlight>
              </a:defRPr>
            </a:lvl6pPr>
            <a:lvl7pPr marL="3200400" lvl="6" indent="-317500">
              <a:spcBef>
                <a:spcPts val="1600"/>
              </a:spcBef>
              <a:spcAft>
                <a:spcPts val="0"/>
              </a:spcAft>
              <a:buClr>
                <a:schemeClr val="accent1"/>
              </a:buClr>
              <a:buSzPts val="1400"/>
              <a:buChar char="●"/>
              <a:defRPr>
                <a:solidFill>
                  <a:schemeClr val="accent1"/>
                </a:solidFill>
                <a:highlight>
                  <a:schemeClr val="lt1"/>
                </a:highlight>
              </a:defRPr>
            </a:lvl7pPr>
            <a:lvl8pPr marL="3657600" lvl="7" indent="-317500">
              <a:spcBef>
                <a:spcPts val="1600"/>
              </a:spcBef>
              <a:spcAft>
                <a:spcPts val="0"/>
              </a:spcAft>
              <a:buClr>
                <a:schemeClr val="accent1"/>
              </a:buClr>
              <a:buSzPts val="1400"/>
              <a:buChar char="○"/>
              <a:defRPr>
                <a:solidFill>
                  <a:schemeClr val="accent1"/>
                </a:solidFill>
                <a:highlight>
                  <a:schemeClr val="lt1"/>
                </a:highlight>
              </a:defRPr>
            </a:lvl8pPr>
            <a:lvl9pPr marL="4114800" lvl="8" indent="-317500">
              <a:spcBef>
                <a:spcPts val="1600"/>
              </a:spcBef>
              <a:spcAft>
                <a:spcPts val="1600"/>
              </a:spcAft>
              <a:buClr>
                <a:schemeClr val="accent1"/>
              </a:buClr>
              <a:buSzPts val="1400"/>
              <a:buChar char="■"/>
              <a:defRPr>
                <a:solidFill>
                  <a:schemeClr val="accent1"/>
                </a:solidFill>
                <a:highlight>
                  <a:schemeClr val="lt1"/>
                </a:highlight>
              </a:defRPr>
            </a:lvl9pPr>
          </a:lstStyle>
          <a:p>
            <a:endParaRPr/>
          </a:p>
        </p:txBody>
      </p:sp>
      <p:sp>
        <p:nvSpPr>
          <p:cNvPr id="42" name="Google Shape;42;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3"/>
        <p:cNvGrpSpPr/>
        <p:nvPr/>
      </p:nvGrpSpPr>
      <p:grpSpPr>
        <a:xfrm>
          <a:off x="0" y="0"/>
          <a:ext cx="0" cy="0"/>
          <a:chOff x="0" y="0"/>
          <a:chExt cx="0" cy="0"/>
        </a:xfrm>
      </p:grpSpPr>
      <p:sp>
        <p:nvSpPr>
          <p:cNvPr id="44" name="Google Shape;44;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Clr>
                <a:schemeClr val="accent1"/>
              </a:buClr>
              <a:buSzPts val="2400"/>
              <a:buFont typeface="Amatic SC"/>
              <a:buNone/>
              <a:defRPr sz="2400" b="1">
                <a:solidFill>
                  <a:schemeClr val="accent1"/>
                </a:solidFill>
                <a:latin typeface="Amatic SC"/>
                <a:ea typeface="Amatic SC"/>
                <a:cs typeface="Amatic SC"/>
                <a:sym typeface="Amatic SC"/>
              </a:defRPr>
            </a:lvl1pPr>
          </a:lstStyle>
          <a:p>
            <a:endParaRPr/>
          </a:p>
        </p:txBody>
      </p:sp>
      <p:sp>
        <p:nvSpPr>
          <p:cNvPr id="45" name="Google Shape;45;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6"/>
        <p:cNvGrpSpPr/>
        <p:nvPr/>
      </p:nvGrpSpPr>
      <p:grpSpPr>
        <a:xfrm>
          <a:off x="0" y="0"/>
          <a:ext cx="0" cy="0"/>
          <a:chOff x="0" y="0"/>
          <a:chExt cx="0" cy="0"/>
        </a:xfrm>
      </p:grpSpPr>
      <p:sp>
        <p:nvSpPr>
          <p:cNvPr id="47" name="Google Shape;47;p11"/>
          <p:cNvSpPr txBox="1">
            <a:spLocks noGrp="1"/>
          </p:cNvSpPr>
          <p:nvPr>
            <p:ph type="title" hasCustomPrompt="1"/>
          </p:nvPr>
        </p:nvSpPr>
        <p:spPr>
          <a:xfrm>
            <a:off x="311700" y="1240275"/>
            <a:ext cx="8520600" cy="1981800"/>
          </a:xfrm>
          <a:prstGeom prst="rect">
            <a:avLst/>
          </a:prstGeom>
        </p:spPr>
        <p:txBody>
          <a:bodyPr spcFirstLastPara="1" wrap="square" lIns="91425" tIns="91425" rIns="91425" bIns="91425" anchor="b" anchorCtr="0"/>
          <a:lstStyle>
            <a:lvl1pPr lvl="0" algn="ctr">
              <a:spcBef>
                <a:spcPts val="0"/>
              </a:spcBef>
              <a:spcAft>
                <a:spcPts val="0"/>
              </a:spcAft>
              <a:buClr>
                <a:schemeClr val="lt1"/>
              </a:buClr>
              <a:buSzPts val="12000"/>
              <a:buNone/>
              <a:defRPr sz="12000">
                <a:solidFill>
                  <a:schemeClr val="lt1"/>
                </a:solidFill>
                <a:highlight>
                  <a:schemeClr val="accent1"/>
                </a:highlight>
              </a:defRPr>
            </a:lvl1pPr>
            <a:lvl2pPr lvl="1" algn="ctr">
              <a:spcBef>
                <a:spcPts val="0"/>
              </a:spcBef>
              <a:spcAft>
                <a:spcPts val="0"/>
              </a:spcAft>
              <a:buClr>
                <a:schemeClr val="lt1"/>
              </a:buClr>
              <a:buSzPts val="12000"/>
              <a:buNone/>
              <a:defRPr sz="12000">
                <a:solidFill>
                  <a:schemeClr val="lt1"/>
                </a:solidFill>
                <a:highlight>
                  <a:schemeClr val="accent1"/>
                </a:highlight>
              </a:defRPr>
            </a:lvl2pPr>
            <a:lvl3pPr lvl="2" algn="ctr">
              <a:spcBef>
                <a:spcPts val="0"/>
              </a:spcBef>
              <a:spcAft>
                <a:spcPts val="0"/>
              </a:spcAft>
              <a:buClr>
                <a:schemeClr val="lt1"/>
              </a:buClr>
              <a:buSzPts val="12000"/>
              <a:buNone/>
              <a:defRPr sz="12000">
                <a:solidFill>
                  <a:schemeClr val="lt1"/>
                </a:solidFill>
                <a:highlight>
                  <a:schemeClr val="accent1"/>
                </a:highlight>
              </a:defRPr>
            </a:lvl3pPr>
            <a:lvl4pPr lvl="3" algn="ctr">
              <a:spcBef>
                <a:spcPts val="0"/>
              </a:spcBef>
              <a:spcAft>
                <a:spcPts val="0"/>
              </a:spcAft>
              <a:buClr>
                <a:schemeClr val="lt1"/>
              </a:buClr>
              <a:buSzPts val="12000"/>
              <a:buNone/>
              <a:defRPr sz="12000">
                <a:solidFill>
                  <a:schemeClr val="lt1"/>
                </a:solidFill>
                <a:highlight>
                  <a:schemeClr val="accent1"/>
                </a:highlight>
              </a:defRPr>
            </a:lvl4pPr>
            <a:lvl5pPr lvl="4" algn="ctr">
              <a:spcBef>
                <a:spcPts val="0"/>
              </a:spcBef>
              <a:spcAft>
                <a:spcPts val="0"/>
              </a:spcAft>
              <a:buClr>
                <a:schemeClr val="lt1"/>
              </a:buClr>
              <a:buSzPts val="12000"/>
              <a:buNone/>
              <a:defRPr sz="12000">
                <a:solidFill>
                  <a:schemeClr val="lt1"/>
                </a:solidFill>
                <a:highlight>
                  <a:schemeClr val="accent1"/>
                </a:highlight>
              </a:defRPr>
            </a:lvl5pPr>
            <a:lvl6pPr lvl="5" algn="ctr">
              <a:spcBef>
                <a:spcPts val="0"/>
              </a:spcBef>
              <a:spcAft>
                <a:spcPts val="0"/>
              </a:spcAft>
              <a:buClr>
                <a:schemeClr val="lt1"/>
              </a:buClr>
              <a:buSzPts val="12000"/>
              <a:buNone/>
              <a:defRPr sz="12000">
                <a:solidFill>
                  <a:schemeClr val="lt1"/>
                </a:solidFill>
                <a:highlight>
                  <a:schemeClr val="accent1"/>
                </a:highlight>
              </a:defRPr>
            </a:lvl6pPr>
            <a:lvl7pPr lvl="6" algn="ctr">
              <a:spcBef>
                <a:spcPts val="0"/>
              </a:spcBef>
              <a:spcAft>
                <a:spcPts val="0"/>
              </a:spcAft>
              <a:buClr>
                <a:schemeClr val="lt1"/>
              </a:buClr>
              <a:buSzPts val="12000"/>
              <a:buNone/>
              <a:defRPr sz="12000">
                <a:solidFill>
                  <a:schemeClr val="lt1"/>
                </a:solidFill>
                <a:highlight>
                  <a:schemeClr val="accent1"/>
                </a:highlight>
              </a:defRPr>
            </a:lvl7pPr>
            <a:lvl8pPr lvl="7" algn="ctr">
              <a:spcBef>
                <a:spcPts val="0"/>
              </a:spcBef>
              <a:spcAft>
                <a:spcPts val="0"/>
              </a:spcAft>
              <a:buClr>
                <a:schemeClr val="lt1"/>
              </a:buClr>
              <a:buSzPts val="12000"/>
              <a:buNone/>
              <a:defRPr sz="12000">
                <a:solidFill>
                  <a:schemeClr val="lt1"/>
                </a:solidFill>
                <a:highlight>
                  <a:schemeClr val="accent1"/>
                </a:highlight>
              </a:defRPr>
            </a:lvl8pPr>
            <a:lvl9pPr lvl="8" algn="ctr">
              <a:spcBef>
                <a:spcPts val="0"/>
              </a:spcBef>
              <a:spcAft>
                <a:spcPts val="0"/>
              </a:spcAft>
              <a:buClr>
                <a:schemeClr val="lt1"/>
              </a:buClr>
              <a:buSzPts val="12000"/>
              <a:buNone/>
              <a:defRPr sz="12000">
                <a:solidFill>
                  <a:schemeClr val="lt1"/>
                </a:solidFill>
                <a:highlight>
                  <a:schemeClr val="accent1"/>
                </a:highlight>
              </a:defRPr>
            </a:lvl9pPr>
          </a:lstStyle>
          <a:p>
            <a:r>
              <a:t>xx%</a:t>
            </a:r>
          </a:p>
        </p:txBody>
      </p:sp>
      <p:sp>
        <p:nvSpPr>
          <p:cNvPr id="48" name="Google Shape;48;p11"/>
          <p:cNvSpPr txBox="1">
            <a:spLocks noGrp="1"/>
          </p:cNvSpPr>
          <p:nvPr>
            <p:ph type="body" idx="1"/>
          </p:nvPr>
        </p:nvSpPr>
        <p:spPr>
          <a:xfrm>
            <a:off x="311700" y="33046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Clr>
                <a:schemeClr val="accent1"/>
              </a:buClr>
              <a:buSzPts val="1800"/>
              <a:buChar char="●"/>
              <a:defRPr>
                <a:solidFill>
                  <a:schemeClr val="accent1"/>
                </a:solidFill>
                <a:highlight>
                  <a:schemeClr val="dk1"/>
                </a:highlight>
              </a:defRPr>
            </a:lvl1pPr>
            <a:lvl2pPr marL="914400" lvl="1" indent="-317500" algn="ctr">
              <a:spcBef>
                <a:spcPts val="1600"/>
              </a:spcBef>
              <a:spcAft>
                <a:spcPts val="0"/>
              </a:spcAft>
              <a:buClr>
                <a:schemeClr val="accent1"/>
              </a:buClr>
              <a:buSzPts val="1400"/>
              <a:buChar char="○"/>
              <a:defRPr>
                <a:solidFill>
                  <a:schemeClr val="accent1"/>
                </a:solidFill>
                <a:highlight>
                  <a:schemeClr val="dk1"/>
                </a:highlight>
              </a:defRPr>
            </a:lvl2pPr>
            <a:lvl3pPr marL="1371600" lvl="2" indent="-317500" algn="ctr">
              <a:spcBef>
                <a:spcPts val="1600"/>
              </a:spcBef>
              <a:spcAft>
                <a:spcPts val="0"/>
              </a:spcAft>
              <a:buClr>
                <a:schemeClr val="accent1"/>
              </a:buClr>
              <a:buSzPts val="1400"/>
              <a:buChar char="■"/>
              <a:defRPr>
                <a:solidFill>
                  <a:schemeClr val="accent1"/>
                </a:solidFill>
                <a:highlight>
                  <a:schemeClr val="dk1"/>
                </a:highlight>
              </a:defRPr>
            </a:lvl3pPr>
            <a:lvl4pPr marL="1828800" lvl="3" indent="-317500" algn="ctr">
              <a:spcBef>
                <a:spcPts val="1600"/>
              </a:spcBef>
              <a:spcAft>
                <a:spcPts val="0"/>
              </a:spcAft>
              <a:buClr>
                <a:schemeClr val="accent1"/>
              </a:buClr>
              <a:buSzPts val="1400"/>
              <a:buChar char="●"/>
              <a:defRPr>
                <a:solidFill>
                  <a:schemeClr val="accent1"/>
                </a:solidFill>
                <a:highlight>
                  <a:schemeClr val="dk1"/>
                </a:highlight>
              </a:defRPr>
            </a:lvl4pPr>
            <a:lvl5pPr marL="2286000" lvl="4" indent="-317500" algn="ctr">
              <a:spcBef>
                <a:spcPts val="1600"/>
              </a:spcBef>
              <a:spcAft>
                <a:spcPts val="0"/>
              </a:spcAft>
              <a:buClr>
                <a:schemeClr val="accent1"/>
              </a:buClr>
              <a:buSzPts val="1400"/>
              <a:buChar char="○"/>
              <a:defRPr>
                <a:solidFill>
                  <a:schemeClr val="accent1"/>
                </a:solidFill>
                <a:highlight>
                  <a:schemeClr val="dk1"/>
                </a:highlight>
              </a:defRPr>
            </a:lvl5pPr>
            <a:lvl6pPr marL="2743200" lvl="5" indent="-317500" algn="ctr">
              <a:spcBef>
                <a:spcPts val="1600"/>
              </a:spcBef>
              <a:spcAft>
                <a:spcPts val="0"/>
              </a:spcAft>
              <a:buClr>
                <a:schemeClr val="accent1"/>
              </a:buClr>
              <a:buSzPts val="1400"/>
              <a:buChar char="■"/>
              <a:defRPr>
                <a:solidFill>
                  <a:schemeClr val="accent1"/>
                </a:solidFill>
                <a:highlight>
                  <a:schemeClr val="dk1"/>
                </a:highlight>
              </a:defRPr>
            </a:lvl6pPr>
            <a:lvl7pPr marL="3200400" lvl="6" indent="-317500" algn="ctr">
              <a:spcBef>
                <a:spcPts val="1600"/>
              </a:spcBef>
              <a:spcAft>
                <a:spcPts val="0"/>
              </a:spcAft>
              <a:buClr>
                <a:schemeClr val="accent1"/>
              </a:buClr>
              <a:buSzPts val="1400"/>
              <a:buChar char="●"/>
              <a:defRPr>
                <a:solidFill>
                  <a:schemeClr val="accent1"/>
                </a:solidFill>
                <a:highlight>
                  <a:schemeClr val="dk1"/>
                </a:highlight>
              </a:defRPr>
            </a:lvl7pPr>
            <a:lvl8pPr marL="3657600" lvl="7" indent="-317500" algn="ctr">
              <a:spcBef>
                <a:spcPts val="1600"/>
              </a:spcBef>
              <a:spcAft>
                <a:spcPts val="0"/>
              </a:spcAft>
              <a:buClr>
                <a:schemeClr val="accent1"/>
              </a:buClr>
              <a:buSzPts val="1400"/>
              <a:buChar char="○"/>
              <a:defRPr>
                <a:solidFill>
                  <a:schemeClr val="accent1"/>
                </a:solidFill>
                <a:highlight>
                  <a:schemeClr val="dk1"/>
                </a:highlight>
              </a:defRPr>
            </a:lvl8pPr>
            <a:lvl9pPr marL="4114800" lvl="8" indent="-317500" algn="ctr">
              <a:spcBef>
                <a:spcPts val="1600"/>
              </a:spcBef>
              <a:spcAft>
                <a:spcPts val="1600"/>
              </a:spcAft>
              <a:buClr>
                <a:schemeClr val="accent1"/>
              </a:buClr>
              <a:buSzPts val="1400"/>
              <a:buChar char="■"/>
              <a:defRPr>
                <a:solidFill>
                  <a:schemeClr val="accent1"/>
                </a:solidFill>
                <a:highlight>
                  <a:schemeClr val="dk1"/>
                </a:highlight>
              </a:defRPr>
            </a:lvl9pPr>
          </a:lstStyle>
          <a:p>
            <a:endParaRPr/>
          </a:p>
        </p:txBody>
      </p:sp>
      <p:sp>
        <p:nvSpPr>
          <p:cNvPr id="49" name="Google Shape;49;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beach-day">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292850"/>
            <a:ext cx="8520600" cy="8010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1pPr>
            <a:lvl2pPr lvl="1">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2pPr>
            <a:lvl3pPr lvl="2">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3pPr>
            <a:lvl4pPr lvl="3">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4pPr>
            <a:lvl5pPr lvl="4">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5pPr>
            <a:lvl6pPr lvl="5">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6pPr>
            <a:lvl7pPr lvl="6">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7pPr>
            <a:lvl8pPr lvl="7">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8pPr>
            <a:lvl9pPr lvl="8">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9pPr>
          </a:lstStyle>
          <a:p>
            <a:endParaRPr/>
          </a:p>
        </p:txBody>
      </p:sp>
      <p:sp>
        <p:nvSpPr>
          <p:cNvPr id="7" name="Google Shape;7;p1"/>
          <p:cNvSpPr txBox="1">
            <a:spLocks noGrp="1"/>
          </p:cNvSpPr>
          <p:nvPr>
            <p:ph type="body" idx="1"/>
          </p:nvPr>
        </p:nvSpPr>
        <p:spPr>
          <a:xfrm>
            <a:off x="311700" y="1228675"/>
            <a:ext cx="8520600" cy="33402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Font typeface="Source Code Pro"/>
              <a:buChar char="●"/>
              <a:defRPr sz="1800">
                <a:solidFill>
                  <a:schemeClr val="dk2"/>
                </a:solidFill>
                <a:latin typeface="Source Code Pro"/>
                <a:ea typeface="Source Code Pro"/>
                <a:cs typeface="Source Code Pro"/>
                <a:sym typeface="Source Code Pro"/>
              </a:defRPr>
            </a:lvl1pPr>
            <a:lvl2pPr marL="914400" lvl="1" indent="-3175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2pPr>
            <a:lvl3pPr marL="1371600" lvl="2" indent="-3175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3pPr>
            <a:lvl4pPr marL="1828800" lvl="3" indent="-3175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4pPr>
            <a:lvl5pPr marL="2286000" lvl="4" indent="-3175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5pPr>
            <a:lvl6pPr marL="2743200" lvl="5" indent="-3175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6pPr>
            <a:lvl7pPr marL="3200400" lvl="6" indent="-3175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7pPr>
            <a:lvl8pPr marL="3657600" lvl="7" indent="-3175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8pPr>
            <a:lvl9pPr marL="4114800" lvl="8" indent="-317500">
              <a:lnSpc>
                <a:spcPct val="115000"/>
              </a:lnSpc>
              <a:spcBef>
                <a:spcPts val="1600"/>
              </a:spcBef>
              <a:spcAft>
                <a:spcPts val="160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accent1"/>
                </a:solidFill>
                <a:latin typeface="Source Code Pro"/>
                <a:ea typeface="Source Code Pro"/>
                <a:cs typeface="Source Code Pro"/>
                <a:sym typeface="Source Code Pro"/>
              </a:defRPr>
            </a:lvl1pPr>
            <a:lvl2pPr lvl="1" algn="r">
              <a:buNone/>
              <a:defRPr sz="1000">
                <a:solidFill>
                  <a:schemeClr val="accent1"/>
                </a:solidFill>
                <a:latin typeface="Source Code Pro"/>
                <a:ea typeface="Source Code Pro"/>
                <a:cs typeface="Source Code Pro"/>
                <a:sym typeface="Source Code Pro"/>
              </a:defRPr>
            </a:lvl2pPr>
            <a:lvl3pPr lvl="2" algn="r">
              <a:buNone/>
              <a:defRPr sz="1000">
                <a:solidFill>
                  <a:schemeClr val="accent1"/>
                </a:solidFill>
                <a:latin typeface="Source Code Pro"/>
                <a:ea typeface="Source Code Pro"/>
                <a:cs typeface="Source Code Pro"/>
                <a:sym typeface="Source Code Pro"/>
              </a:defRPr>
            </a:lvl3pPr>
            <a:lvl4pPr lvl="3" algn="r">
              <a:buNone/>
              <a:defRPr sz="1000">
                <a:solidFill>
                  <a:schemeClr val="accent1"/>
                </a:solidFill>
                <a:latin typeface="Source Code Pro"/>
                <a:ea typeface="Source Code Pro"/>
                <a:cs typeface="Source Code Pro"/>
                <a:sym typeface="Source Code Pro"/>
              </a:defRPr>
            </a:lvl4pPr>
            <a:lvl5pPr lvl="4" algn="r">
              <a:buNone/>
              <a:defRPr sz="1000">
                <a:solidFill>
                  <a:schemeClr val="accent1"/>
                </a:solidFill>
                <a:latin typeface="Source Code Pro"/>
                <a:ea typeface="Source Code Pro"/>
                <a:cs typeface="Source Code Pro"/>
                <a:sym typeface="Source Code Pro"/>
              </a:defRPr>
            </a:lvl5pPr>
            <a:lvl6pPr lvl="5" algn="r">
              <a:buNone/>
              <a:defRPr sz="1000">
                <a:solidFill>
                  <a:schemeClr val="accent1"/>
                </a:solidFill>
                <a:latin typeface="Source Code Pro"/>
                <a:ea typeface="Source Code Pro"/>
                <a:cs typeface="Source Code Pro"/>
                <a:sym typeface="Source Code Pro"/>
              </a:defRPr>
            </a:lvl6pPr>
            <a:lvl7pPr lvl="6" algn="r">
              <a:buNone/>
              <a:defRPr sz="1000">
                <a:solidFill>
                  <a:schemeClr val="accent1"/>
                </a:solidFill>
                <a:latin typeface="Source Code Pro"/>
                <a:ea typeface="Source Code Pro"/>
                <a:cs typeface="Source Code Pro"/>
                <a:sym typeface="Source Code Pro"/>
              </a:defRPr>
            </a:lvl7pPr>
            <a:lvl8pPr lvl="7" algn="r">
              <a:buNone/>
              <a:defRPr sz="1000">
                <a:solidFill>
                  <a:schemeClr val="accent1"/>
                </a:solidFill>
                <a:latin typeface="Source Code Pro"/>
                <a:ea typeface="Source Code Pro"/>
                <a:cs typeface="Source Code Pro"/>
                <a:sym typeface="Source Code Pro"/>
              </a:defRPr>
            </a:lvl8pPr>
            <a:lvl9pPr lvl="8" algn="r">
              <a:buNone/>
              <a:defRPr sz="1000">
                <a:solidFill>
                  <a:schemeClr val="accent1"/>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hyperlink" Target="http://www.sinmplepsycology.org" TargetMode="External"/><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5"/>
        <p:cNvGrpSpPr/>
        <p:nvPr/>
      </p:nvGrpSpPr>
      <p:grpSpPr>
        <a:xfrm>
          <a:off x="0" y="0"/>
          <a:ext cx="0" cy="0"/>
          <a:chOff x="0" y="0"/>
          <a:chExt cx="0" cy="0"/>
        </a:xfrm>
      </p:grpSpPr>
      <p:sp>
        <p:nvSpPr>
          <p:cNvPr id="56" name="Google Shape;56;p13"/>
          <p:cNvSpPr txBox="1">
            <a:spLocks noGrp="1"/>
          </p:cNvSpPr>
          <p:nvPr>
            <p:ph type="ctrTitle"/>
          </p:nvPr>
        </p:nvSpPr>
        <p:spPr>
          <a:xfrm>
            <a:off x="311700" y="392150"/>
            <a:ext cx="8520600" cy="2690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Swansea community farm</a:t>
            </a:r>
            <a:endParaRPr/>
          </a:p>
        </p:txBody>
      </p:sp>
      <p:sp>
        <p:nvSpPr>
          <p:cNvPr id="57" name="Google Shape;57;p13"/>
          <p:cNvSpPr txBox="1">
            <a:spLocks noGrp="1"/>
          </p:cNvSpPr>
          <p:nvPr>
            <p:ph type="subTitle" idx="1"/>
          </p:nvPr>
        </p:nvSpPr>
        <p:spPr>
          <a:xfrm>
            <a:off x="311700" y="3890400"/>
            <a:ext cx="8520600" cy="706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Erikson, Freud &amp; Kolberg </a:t>
            </a:r>
            <a:endParaRPr/>
          </a:p>
        </p:txBody>
      </p:sp>
      <p:pic>
        <p:nvPicPr>
          <p:cNvPr id="58" name="Google Shape;58;p13"/>
          <p:cNvPicPr preferRelativeResize="0"/>
          <p:nvPr/>
        </p:nvPicPr>
        <p:blipFill>
          <a:blip r:embed="rId3">
            <a:alphaModFix/>
          </a:blip>
          <a:stretch>
            <a:fillRect/>
          </a:stretch>
        </p:blipFill>
        <p:spPr>
          <a:xfrm>
            <a:off x="233200" y="2328513"/>
            <a:ext cx="2438400" cy="17240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2"/>
        <p:cNvGrpSpPr/>
        <p:nvPr/>
      </p:nvGrpSpPr>
      <p:grpSpPr>
        <a:xfrm>
          <a:off x="0" y="0"/>
          <a:ext cx="0" cy="0"/>
          <a:chOff x="0" y="0"/>
          <a:chExt cx="0" cy="0"/>
        </a:xfrm>
      </p:grpSpPr>
      <p:sp>
        <p:nvSpPr>
          <p:cNvPr id="63" name="Google Shape;63;p14"/>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What is erikson's theory?</a:t>
            </a:r>
            <a:endParaRPr/>
          </a:p>
        </p:txBody>
      </p:sp>
      <p:sp>
        <p:nvSpPr>
          <p:cNvPr id="64" name="Google Shape;64;p14"/>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a:t>Erikson's theory is made up of the 8 stages of life that everyone goes through in life. The 8 stages characterize a person socially alongside how they are biologically.</a:t>
            </a:r>
            <a:endParaRPr/>
          </a:p>
        </p:txBody>
      </p:sp>
      <p:pic>
        <p:nvPicPr>
          <p:cNvPr id="65" name="Google Shape;65;p14"/>
          <p:cNvPicPr preferRelativeResize="0"/>
          <p:nvPr/>
        </p:nvPicPr>
        <p:blipFill>
          <a:blip r:embed="rId3">
            <a:alphaModFix/>
          </a:blip>
          <a:stretch>
            <a:fillRect/>
          </a:stretch>
        </p:blipFill>
        <p:spPr>
          <a:xfrm>
            <a:off x="6026450" y="2694818"/>
            <a:ext cx="2805851" cy="21066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15"/>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8 stages of erik erikson </a:t>
            </a:r>
            <a:endParaRPr/>
          </a:p>
        </p:txBody>
      </p:sp>
      <p:sp>
        <p:nvSpPr>
          <p:cNvPr id="71" name="Google Shape;71;p15"/>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
              <a:t>Trust vs mistrust </a:t>
            </a:r>
            <a:endParaRPr/>
          </a:p>
          <a:p>
            <a:pPr marL="457200" lvl="0" indent="-342900" algn="l" rtl="0">
              <a:spcBef>
                <a:spcPts val="0"/>
              </a:spcBef>
              <a:spcAft>
                <a:spcPts val="0"/>
              </a:spcAft>
              <a:buSzPts val="1800"/>
              <a:buChar char="-"/>
            </a:pPr>
            <a:r>
              <a:rPr lang="en"/>
              <a:t>Autonomy vs shame &amp; doubt </a:t>
            </a:r>
            <a:endParaRPr/>
          </a:p>
          <a:p>
            <a:pPr marL="457200" lvl="0" indent="-342900" algn="l" rtl="0">
              <a:spcBef>
                <a:spcPts val="0"/>
              </a:spcBef>
              <a:spcAft>
                <a:spcPts val="0"/>
              </a:spcAft>
              <a:buSzPts val="1800"/>
              <a:buChar char="-"/>
            </a:pPr>
            <a:r>
              <a:rPr lang="en"/>
              <a:t>Initiative vs guilt </a:t>
            </a:r>
            <a:endParaRPr/>
          </a:p>
          <a:p>
            <a:pPr marL="457200" lvl="0" indent="-342900" algn="l" rtl="0">
              <a:spcBef>
                <a:spcPts val="0"/>
              </a:spcBef>
              <a:spcAft>
                <a:spcPts val="0"/>
              </a:spcAft>
              <a:buSzPts val="1800"/>
              <a:buChar char="-"/>
            </a:pPr>
            <a:r>
              <a:rPr lang="en"/>
              <a:t>Industry vs inferiority</a:t>
            </a:r>
            <a:endParaRPr/>
          </a:p>
          <a:p>
            <a:pPr marL="457200" lvl="0" indent="-342900" algn="l" rtl="0">
              <a:spcBef>
                <a:spcPts val="0"/>
              </a:spcBef>
              <a:spcAft>
                <a:spcPts val="0"/>
              </a:spcAft>
              <a:buSzPts val="1800"/>
              <a:buChar char="-"/>
            </a:pPr>
            <a:r>
              <a:rPr lang="en"/>
              <a:t>Identity vs role confusion </a:t>
            </a:r>
            <a:endParaRPr/>
          </a:p>
          <a:p>
            <a:pPr marL="457200" lvl="0" indent="-342900" algn="l" rtl="0">
              <a:spcBef>
                <a:spcPts val="0"/>
              </a:spcBef>
              <a:spcAft>
                <a:spcPts val="0"/>
              </a:spcAft>
              <a:buSzPts val="1800"/>
              <a:buChar char="-"/>
            </a:pPr>
            <a:r>
              <a:rPr lang="en"/>
              <a:t>Intimacy vs isolation</a:t>
            </a:r>
            <a:endParaRPr/>
          </a:p>
          <a:p>
            <a:pPr marL="457200" lvl="0" indent="-342900" algn="l" rtl="0">
              <a:spcBef>
                <a:spcPts val="0"/>
              </a:spcBef>
              <a:spcAft>
                <a:spcPts val="0"/>
              </a:spcAft>
              <a:buSzPts val="1800"/>
              <a:buChar char="-"/>
            </a:pPr>
            <a:r>
              <a:rPr lang="en"/>
              <a:t>Generativity vs stagnation</a:t>
            </a:r>
            <a:endParaRPr/>
          </a:p>
          <a:p>
            <a:pPr marL="457200" lvl="0" indent="-342900" algn="l" rtl="0">
              <a:spcBef>
                <a:spcPts val="0"/>
              </a:spcBef>
              <a:spcAft>
                <a:spcPts val="0"/>
              </a:spcAft>
              <a:buSzPts val="1800"/>
              <a:buChar char="-"/>
            </a:pPr>
            <a:r>
              <a:rPr lang="en"/>
              <a:t>Ego integrity vs despair </a:t>
            </a:r>
            <a:endParaRPr/>
          </a:p>
          <a:p>
            <a:pPr marL="0" lvl="0" indent="0" algn="l" rtl="0">
              <a:spcBef>
                <a:spcPts val="1600"/>
              </a:spcBef>
              <a:spcAft>
                <a:spcPts val="0"/>
              </a:spcAft>
              <a:buNone/>
            </a:pPr>
            <a:endParaRPr sz="1200">
              <a:solidFill>
                <a:srgbClr val="222222"/>
              </a:solidFill>
              <a:latin typeface="Arial"/>
              <a:ea typeface="Arial"/>
              <a:cs typeface="Arial"/>
              <a:sym typeface="Arial"/>
            </a:endParaRPr>
          </a:p>
          <a:p>
            <a:pPr marL="0" lvl="0" indent="0" algn="l" rtl="0">
              <a:spcBef>
                <a:spcPts val="300"/>
              </a:spcBef>
              <a:spcAft>
                <a:spcPts val="1600"/>
              </a:spcAft>
              <a:buNone/>
            </a:pPr>
            <a:endParaRPr/>
          </a:p>
        </p:txBody>
      </p:sp>
      <p:pic>
        <p:nvPicPr>
          <p:cNvPr id="72" name="Google Shape;72;p15"/>
          <p:cNvPicPr preferRelativeResize="0"/>
          <p:nvPr/>
        </p:nvPicPr>
        <p:blipFill>
          <a:blip r:embed="rId3">
            <a:alphaModFix/>
          </a:blip>
          <a:stretch>
            <a:fillRect/>
          </a:stretch>
        </p:blipFill>
        <p:spPr>
          <a:xfrm>
            <a:off x="5247225" y="1392851"/>
            <a:ext cx="2788650" cy="20936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16"/>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Trust vs mistrust </a:t>
            </a:r>
            <a:endParaRPr/>
          </a:p>
        </p:txBody>
      </p:sp>
      <p:sp>
        <p:nvSpPr>
          <p:cNvPr id="78" name="Google Shape;78;p16"/>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a:t>As infants (1-2 years old) we ask ourselves if we can trust the world and our surroundings and if it is safe, we learn to trust people and in an outdoor learning setting we learn to trust animals. We also experience fear as an infant, so this could cause fear in animals if the experience isn't very good.</a:t>
            </a:r>
            <a:endParaRPr/>
          </a:p>
        </p:txBody>
      </p:sp>
      <p:pic>
        <p:nvPicPr>
          <p:cNvPr id="79" name="Google Shape;79;p16"/>
          <p:cNvPicPr preferRelativeResize="0"/>
          <p:nvPr/>
        </p:nvPicPr>
        <p:blipFill>
          <a:blip r:embed="rId3">
            <a:alphaModFix/>
          </a:blip>
          <a:stretch>
            <a:fillRect/>
          </a:stretch>
        </p:blipFill>
        <p:spPr>
          <a:xfrm>
            <a:off x="6793575" y="2961200"/>
            <a:ext cx="2038725" cy="20387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7"/>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Autonomy vs shame &amp; doubt </a:t>
            </a:r>
            <a:endParaRPr/>
          </a:p>
        </p:txBody>
      </p:sp>
      <p:sp>
        <p:nvSpPr>
          <p:cNvPr id="85" name="Google Shape;85;p17"/>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a:t>This is experienced in early childhood. This is when we start to develop self confidence or shame. When children see how animals interact in a group setting it can make them see that they can also interact with people and animals like that and gain confidence themselves. </a:t>
            </a:r>
            <a:endParaRPr/>
          </a:p>
        </p:txBody>
      </p:sp>
      <p:pic>
        <p:nvPicPr>
          <p:cNvPr id="86" name="Google Shape;86;p17"/>
          <p:cNvPicPr preferRelativeResize="0"/>
          <p:nvPr/>
        </p:nvPicPr>
        <p:blipFill>
          <a:blip r:embed="rId3">
            <a:alphaModFix/>
          </a:blip>
          <a:stretch>
            <a:fillRect/>
          </a:stretch>
        </p:blipFill>
        <p:spPr>
          <a:xfrm>
            <a:off x="5509400" y="2681950"/>
            <a:ext cx="3422600" cy="22649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8"/>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Initiative vs guilt</a:t>
            </a:r>
            <a:endParaRPr/>
          </a:p>
        </p:txBody>
      </p:sp>
      <p:sp>
        <p:nvSpPr>
          <p:cNvPr id="92" name="Google Shape;92;p18"/>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a:t>Between 4-5 years we start to try new things, this can be the perfect age to get children to start interacting with animals more closely and having hands on experiences. For example, milking a cow or feeding a goat. This helps as this can encourage interest in many things. </a:t>
            </a:r>
            <a:endParaRPr/>
          </a:p>
        </p:txBody>
      </p:sp>
      <p:pic>
        <p:nvPicPr>
          <p:cNvPr id="93" name="Google Shape;93;p18"/>
          <p:cNvPicPr preferRelativeResize="0"/>
          <p:nvPr/>
        </p:nvPicPr>
        <p:blipFill>
          <a:blip r:embed="rId3">
            <a:alphaModFix/>
          </a:blip>
          <a:stretch>
            <a:fillRect/>
          </a:stretch>
        </p:blipFill>
        <p:spPr>
          <a:xfrm>
            <a:off x="5607600" y="2790425"/>
            <a:ext cx="3327825" cy="22284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9"/>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Industry vs inferiority </a:t>
            </a:r>
            <a:endParaRPr/>
          </a:p>
        </p:txBody>
      </p:sp>
      <p:sp>
        <p:nvSpPr>
          <p:cNvPr id="99" name="Google Shape;99;p19"/>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a:t>This happens between 5-12 years old and is when we start to discover interests of our own. This can be done in a community farm setting as we can recognise what we do and don't like to do and a hobby form. This is also when a school setting can influence us the most.</a:t>
            </a:r>
            <a:endParaRPr/>
          </a:p>
        </p:txBody>
      </p:sp>
      <p:pic>
        <p:nvPicPr>
          <p:cNvPr id="100" name="Google Shape;100;p19"/>
          <p:cNvPicPr preferRelativeResize="0"/>
          <p:nvPr/>
        </p:nvPicPr>
        <p:blipFill>
          <a:blip r:embed="rId3">
            <a:alphaModFix/>
          </a:blip>
          <a:stretch>
            <a:fillRect/>
          </a:stretch>
        </p:blipFill>
        <p:spPr>
          <a:xfrm>
            <a:off x="5788050" y="2867325"/>
            <a:ext cx="3217147" cy="21472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20"/>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Identity vs role confusion </a:t>
            </a:r>
            <a:endParaRPr/>
          </a:p>
        </p:txBody>
      </p:sp>
      <p:sp>
        <p:nvSpPr>
          <p:cNvPr id="106" name="Google Shape;106;p20"/>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a:t>During adolescence we start to understand we all have different roles in society. We are friends, brothers, sisters etc, but a community farm setting can also show us that it is a role in society to take care of animals and think of others. </a:t>
            </a:r>
            <a:endParaRPr/>
          </a:p>
        </p:txBody>
      </p:sp>
      <p:pic>
        <p:nvPicPr>
          <p:cNvPr id="107" name="Google Shape;107;p20"/>
          <p:cNvPicPr preferRelativeResize="0"/>
          <p:nvPr/>
        </p:nvPicPr>
        <p:blipFill>
          <a:blip r:embed="rId3">
            <a:alphaModFix/>
          </a:blip>
          <a:stretch>
            <a:fillRect/>
          </a:stretch>
        </p:blipFill>
        <p:spPr>
          <a:xfrm>
            <a:off x="3764200" y="2610200"/>
            <a:ext cx="3417475" cy="23869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1"/>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Intimacy vs isolation</a:t>
            </a:r>
            <a:endParaRPr/>
          </a:p>
        </p:txBody>
      </p:sp>
      <p:sp>
        <p:nvSpPr>
          <p:cNvPr id="113" name="Google Shape;113;p21"/>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a:t>As young adults we start to understand who we are and what we like and don't like to do. We start to understand love and whether or not we enjoy the company of others. If this is not the case many people choose the company of animals to make them feel less lonely and more a part of society.</a:t>
            </a:r>
            <a:endParaRPr/>
          </a:p>
        </p:txBody>
      </p:sp>
      <p:pic>
        <p:nvPicPr>
          <p:cNvPr id="114" name="Google Shape;114;p21"/>
          <p:cNvPicPr preferRelativeResize="0"/>
          <p:nvPr/>
        </p:nvPicPr>
        <p:blipFill>
          <a:blip r:embed="rId3">
            <a:alphaModFix/>
          </a:blip>
          <a:stretch>
            <a:fillRect/>
          </a:stretch>
        </p:blipFill>
        <p:spPr>
          <a:xfrm>
            <a:off x="5865426" y="2956850"/>
            <a:ext cx="2966875" cy="19779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22"/>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Generativity vs stagnation </a:t>
            </a:r>
            <a:endParaRPr/>
          </a:p>
        </p:txBody>
      </p:sp>
      <p:sp>
        <p:nvSpPr>
          <p:cNvPr id="120" name="Google Shape;120;p22"/>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a:t>In adulthood between 40 and 65 years we start to become comfortable and have a lot of leisure time. If as a child the trip to the community farm sparked an interest for the individual, that person could now in their adult life still look after and have an interest for the animals.</a:t>
            </a:r>
            <a:endParaRPr/>
          </a:p>
        </p:txBody>
      </p:sp>
      <p:pic>
        <p:nvPicPr>
          <p:cNvPr id="121" name="Google Shape;121;p22"/>
          <p:cNvPicPr preferRelativeResize="0"/>
          <p:nvPr/>
        </p:nvPicPr>
        <p:blipFill>
          <a:blip r:embed="rId3">
            <a:alphaModFix/>
          </a:blip>
          <a:stretch>
            <a:fillRect/>
          </a:stretch>
        </p:blipFill>
        <p:spPr>
          <a:xfrm>
            <a:off x="5852400" y="2875325"/>
            <a:ext cx="3128299" cy="20855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23"/>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Ego integrity vs despair </a:t>
            </a:r>
            <a:endParaRPr/>
          </a:p>
        </p:txBody>
      </p:sp>
      <p:sp>
        <p:nvSpPr>
          <p:cNvPr id="127" name="Google Shape;127;p23"/>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a:t>After 65 we start to look back on our lives. We can see how animals had an affect on our whole life and how they made us feel.</a:t>
            </a:r>
            <a:endParaRPr/>
          </a:p>
        </p:txBody>
      </p:sp>
      <p:pic>
        <p:nvPicPr>
          <p:cNvPr id="128" name="Google Shape;128;p23"/>
          <p:cNvPicPr preferRelativeResize="0"/>
          <p:nvPr/>
        </p:nvPicPr>
        <p:blipFill>
          <a:blip r:embed="rId3">
            <a:alphaModFix/>
          </a:blip>
          <a:stretch>
            <a:fillRect/>
          </a:stretch>
        </p:blipFill>
        <p:spPr>
          <a:xfrm>
            <a:off x="5331575" y="2462804"/>
            <a:ext cx="3500725" cy="23211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4"/>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What is freud's theory?</a:t>
            </a:r>
            <a:endParaRPr/>
          </a:p>
        </p:txBody>
      </p:sp>
      <p:sp>
        <p:nvSpPr>
          <p:cNvPr id="134" name="Google Shape;134;p24"/>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Freud's theory was based on events that happen in our childhood that would eventually mold the type of person we are as an adult and shape our personality. </a:t>
            </a:r>
            <a:endParaRPr/>
          </a:p>
          <a:p>
            <a:pPr marL="0" lvl="0" indent="0" algn="l" rtl="0">
              <a:spcBef>
                <a:spcPts val="1600"/>
              </a:spcBef>
              <a:spcAft>
                <a:spcPts val="1600"/>
              </a:spcAft>
              <a:buNone/>
            </a:pPr>
            <a:r>
              <a:rPr lang="en"/>
              <a:t>Freud's life was dominated by attempting to figure out the hidden structures and processes of personality.</a:t>
            </a:r>
            <a:endParaRPr/>
          </a:p>
        </p:txBody>
      </p:sp>
      <p:pic>
        <p:nvPicPr>
          <p:cNvPr id="135" name="Google Shape;135;p24"/>
          <p:cNvPicPr preferRelativeResize="0"/>
          <p:nvPr/>
        </p:nvPicPr>
        <p:blipFill>
          <a:blip r:embed="rId3">
            <a:alphaModFix/>
          </a:blip>
          <a:stretch>
            <a:fillRect/>
          </a:stretch>
        </p:blipFill>
        <p:spPr>
          <a:xfrm>
            <a:off x="2548476" y="3137001"/>
            <a:ext cx="3809049" cy="193305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25"/>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a:t>If as a child you understand and enjoy the company of animals, then your personality should be shaped towards being caring and sympathetic towards them in your adult life.</a:t>
            </a:r>
            <a:endParaRPr/>
          </a:p>
        </p:txBody>
      </p:sp>
      <p:pic>
        <p:nvPicPr>
          <p:cNvPr id="141" name="Google Shape;141;p25"/>
          <p:cNvPicPr preferRelativeResize="0"/>
          <p:nvPr/>
        </p:nvPicPr>
        <p:blipFill>
          <a:blip r:embed="rId3">
            <a:alphaModFix/>
          </a:blip>
          <a:stretch>
            <a:fillRect/>
          </a:stretch>
        </p:blipFill>
        <p:spPr>
          <a:xfrm>
            <a:off x="6251700" y="2850625"/>
            <a:ext cx="2653600" cy="203795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26"/>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What is kohlberg's theory?</a:t>
            </a:r>
            <a:endParaRPr/>
          </a:p>
        </p:txBody>
      </p:sp>
      <p:sp>
        <p:nvSpPr>
          <p:cNvPr id="147" name="Google Shape;147;p26"/>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100">
                <a:solidFill>
                  <a:srgbClr val="222222"/>
                </a:solidFill>
                <a:highlight>
                  <a:srgbClr val="FFFFFF"/>
                </a:highlight>
                <a:latin typeface="Arial"/>
                <a:ea typeface="Arial"/>
                <a:cs typeface="Arial"/>
                <a:sym typeface="Arial"/>
              </a:rPr>
              <a:t>Lawrence Kohlberg's stages of moral development constitute an adaptation of a psychological theory originally conceived by the Swiss psychologist Jean Piaget. Kohlberg began work on this topic while a psychology graduate student at the University of Chicago in 1958 and expanded upon the theory throughout his life.</a:t>
            </a:r>
            <a:endParaRPr sz="1100">
              <a:solidFill>
                <a:srgbClr val="222222"/>
              </a:solidFill>
              <a:highlight>
                <a:srgbClr val="FFFFFF"/>
              </a:highlight>
              <a:latin typeface="Arial"/>
              <a:ea typeface="Arial"/>
              <a:cs typeface="Arial"/>
              <a:sym typeface="Arial"/>
            </a:endParaRPr>
          </a:p>
          <a:p>
            <a:pPr marL="0" lvl="0" indent="0" algn="l" rtl="0">
              <a:spcBef>
                <a:spcPts val="1600"/>
              </a:spcBef>
              <a:spcAft>
                <a:spcPts val="0"/>
              </a:spcAft>
              <a:buNone/>
            </a:pPr>
            <a:endParaRPr sz="1100">
              <a:solidFill>
                <a:srgbClr val="222222"/>
              </a:solidFill>
              <a:highlight>
                <a:srgbClr val="FFFFFF"/>
              </a:highlight>
              <a:latin typeface="Arial"/>
              <a:ea typeface="Arial"/>
              <a:cs typeface="Arial"/>
              <a:sym typeface="Arial"/>
            </a:endParaRPr>
          </a:p>
          <a:p>
            <a:pPr marL="0" lvl="0" indent="0" algn="l" rtl="0">
              <a:spcBef>
                <a:spcPts val="1600"/>
              </a:spcBef>
              <a:spcAft>
                <a:spcPts val="1600"/>
              </a:spcAft>
              <a:buNone/>
            </a:pPr>
            <a:endParaRPr sz="1100">
              <a:solidFill>
                <a:srgbClr val="222222"/>
              </a:solidFill>
              <a:highlight>
                <a:srgbClr val="FFFFFF"/>
              </a:highlight>
              <a:latin typeface="Arial"/>
              <a:ea typeface="Arial"/>
              <a:cs typeface="Arial"/>
              <a:sym typeface="Arial"/>
            </a:endParaRPr>
          </a:p>
        </p:txBody>
      </p:sp>
      <p:pic>
        <p:nvPicPr>
          <p:cNvPr id="148" name="Google Shape;148;p26"/>
          <p:cNvPicPr preferRelativeResize="0"/>
          <p:nvPr/>
        </p:nvPicPr>
        <p:blipFill>
          <a:blip r:embed="rId3">
            <a:alphaModFix/>
          </a:blip>
          <a:stretch>
            <a:fillRect/>
          </a:stretch>
        </p:blipFill>
        <p:spPr>
          <a:xfrm>
            <a:off x="5739978" y="1916325"/>
            <a:ext cx="3221201" cy="310325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27"/>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References </a:t>
            </a:r>
            <a:endParaRPr/>
          </a:p>
        </p:txBody>
      </p:sp>
      <p:sp>
        <p:nvSpPr>
          <p:cNvPr id="154" name="Google Shape;154;p27"/>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u="sng">
                <a:solidFill>
                  <a:schemeClr val="hlink"/>
                </a:solidFill>
                <a:hlinkClick r:id="rId3"/>
              </a:rPr>
              <a:t>www.sinmplepsycology.org</a:t>
            </a:r>
            <a:r>
              <a:rPr lang="en"/>
              <a:t> </a:t>
            </a:r>
            <a:endParaRPr/>
          </a:p>
        </p:txBody>
      </p:sp>
    </p:spTree>
  </p:cSld>
  <p:clrMapOvr>
    <a:masterClrMapping/>
  </p:clrMapOvr>
</p:sld>
</file>

<file path=ppt/theme/theme1.xml><?xml version="1.0" encoding="utf-8"?>
<a:theme xmlns:a="http://schemas.openxmlformats.org/drawingml/2006/main" name="Beach Day">
  <a:themeElements>
    <a:clrScheme name="Beach Day">
      <a:dk1>
        <a:srgbClr val="00FDC8"/>
      </a:dk1>
      <a:lt1>
        <a:srgbClr val="FFFFFF"/>
      </a:lt1>
      <a:dk2>
        <a:srgbClr val="666666"/>
      </a:dk2>
      <a:lt2>
        <a:srgbClr val="EEEEEE"/>
      </a:lt2>
      <a:accent1>
        <a:srgbClr val="212121"/>
      </a:accent1>
      <a:accent2>
        <a:srgbClr val="455A64"/>
      </a:accent2>
      <a:accent3>
        <a:srgbClr val="78909C"/>
      </a:accent3>
      <a:accent4>
        <a:srgbClr val="7C7CE0"/>
      </a:accent4>
      <a:accent5>
        <a:srgbClr val="DB4437"/>
      </a:accent5>
      <a:accent6>
        <a:srgbClr val="F6CD4C"/>
      </a:accent6>
      <a:hlink>
        <a:srgbClr val="DB4437"/>
      </a:hlink>
      <a:folHlink>
        <a:srgbClr val="DB443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665</Words>
  <Application>Microsoft Office PowerPoint</Application>
  <PresentationFormat>On-screen Show (16:9)</PresentationFormat>
  <Paragraphs>37</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Amatic SC</vt:lpstr>
      <vt:lpstr>Arial</vt:lpstr>
      <vt:lpstr>Source Code Pro</vt:lpstr>
      <vt:lpstr>Beach Day</vt:lpstr>
      <vt:lpstr>Swansea community farm</vt:lpstr>
      <vt:lpstr>What is erikson's theory?</vt:lpstr>
      <vt:lpstr>8 stages of erik erikson </vt:lpstr>
      <vt:lpstr>Trust vs mistrust </vt:lpstr>
      <vt:lpstr>Autonomy vs shame &amp; doubt </vt:lpstr>
      <vt:lpstr>Initiative vs guilt</vt:lpstr>
      <vt:lpstr>Industry vs inferiority </vt:lpstr>
      <vt:lpstr>Identity vs role confusion </vt:lpstr>
      <vt:lpstr>Intimacy vs isolation</vt:lpstr>
      <vt:lpstr>Generativity vs stagnation </vt:lpstr>
      <vt:lpstr>Ego integrity vs despair </vt:lpstr>
      <vt:lpstr>What is freud's theory?</vt:lpstr>
      <vt:lpstr>PowerPoint Presentation</vt:lpstr>
      <vt:lpstr>What is kohlberg's theory?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Swansea community farm</dc:title>
  <dc:creator>Laura Hutchings</dc:creator>
  <cp:lastModifiedBy>Laura Hutchings</cp:lastModifiedBy>
  <cp:revision>1</cp:revision>
  <dcterms:modified xsi:type="dcterms:W3CDTF">2019-01-28T10:16:40Z</dcterms:modified>
</cp:coreProperties>
</file>