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244FFC-921F-4CC8-90F2-E64708AF08AC}" v="5" dt="2022-06-16T11:43:47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77" d="100"/>
          <a:sy n="77" d="100"/>
        </p:scale>
        <p:origin x="66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hida Yasmin" userId="b56aba0f5235d0e9" providerId="LiveId" clId="{76244FFC-921F-4CC8-90F2-E64708AF08AC}"/>
    <pc:docChg chg="undo custSel modSld">
      <pc:chgData name="Wahida Yasmin" userId="b56aba0f5235d0e9" providerId="LiveId" clId="{76244FFC-921F-4CC8-90F2-E64708AF08AC}" dt="2022-06-16T11:55:52.288" v="4848" actId="1076"/>
      <pc:docMkLst>
        <pc:docMk/>
      </pc:docMkLst>
      <pc:sldChg chg="addSp delSp modSp mod">
        <pc:chgData name="Wahida Yasmin" userId="b56aba0f5235d0e9" providerId="LiveId" clId="{76244FFC-921F-4CC8-90F2-E64708AF08AC}" dt="2022-06-16T11:54:09.881" v="4837" actId="21"/>
        <pc:sldMkLst>
          <pc:docMk/>
          <pc:sldMk cId="2233364258" sldId="256"/>
        </pc:sldMkLst>
        <pc:spChg chg="mod">
          <ac:chgData name="Wahida Yasmin" userId="b56aba0f5235d0e9" providerId="LiveId" clId="{76244FFC-921F-4CC8-90F2-E64708AF08AC}" dt="2022-06-16T09:06:43.958" v="26" actId="14100"/>
          <ac:spMkLst>
            <pc:docMk/>
            <pc:sldMk cId="2233364258" sldId="256"/>
            <ac:spMk id="3" creationId="{B66E93ED-BFA7-9080-B5A9-4D30CA290EF6}"/>
          </ac:spMkLst>
        </pc:spChg>
        <pc:spChg chg="add mod">
          <ac:chgData name="Wahida Yasmin" userId="b56aba0f5235d0e9" providerId="LiveId" clId="{76244FFC-921F-4CC8-90F2-E64708AF08AC}" dt="2022-06-16T09:45:19.834" v="592" actId="1076"/>
          <ac:spMkLst>
            <pc:docMk/>
            <pc:sldMk cId="2233364258" sldId="256"/>
            <ac:spMk id="5" creationId="{EF1F9DA2-31EC-1751-5C90-F7BE02720C55}"/>
          </ac:spMkLst>
        </pc:spChg>
        <pc:spChg chg="mod">
          <ac:chgData name="Wahida Yasmin" userId="b56aba0f5235d0e9" providerId="LiveId" clId="{76244FFC-921F-4CC8-90F2-E64708AF08AC}" dt="2022-06-16T09:06:48.536" v="27" actId="1076"/>
          <ac:spMkLst>
            <pc:docMk/>
            <pc:sldMk cId="2233364258" sldId="256"/>
            <ac:spMk id="6" creationId="{43BFC38E-2B66-997C-8B9D-58C480097B56}"/>
          </ac:spMkLst>
        </pc:spChg>
        <pc:spChg chg="add mod">
          <ac:chgData name="Wahida Yasmin" userId="b56aba0f5235d0e9" providerId="LiveId" clId="{76244FFC-921F-4CC8-90F2-E64708AF08AC}" dt="2022-06-16T09:46:20.732" v="602" actId="1076"/>
          <ac:spMkLst>
            <pc:docMk/>
            <pc:sldMk cId="2233364258" sldId="256"/>
            <ac:spMk id="7" creationId="{EB7727D1-D294-8F6E-7BF7-BCF0CC91F358}"/>
          </ac:spMkLst>
        </pc:spChg>
        <pc:spChg chg="add mod">
          <ac:chgData name="Wahida Yasmin" userId="b56aba0f5235d0e9" providerId="LiveId" clId="{76244FFC-921F-4CC8-90F2-E64708AF08AC}" dt="2022-06-16T09:46:52.947" v="614" actId="1076"/>
          <ac:spMkLst>
            <pc:docMk/>
            <pc:sldMk cId="2233364258" sldId="256"/>
            <ac:spMk id="8" creationId="{11C61010-F7F8-A773-A2CC-66A8898C2565}"/>
          </ac:spMkLst>
        </pc:spChg>
        <pc:spChg chg="mod">
          <ac:chgData name="Wahida Yasmin" userId="b56aba0f5235d0e9" providerId="LiveId" clId="{76244FFC-921F-4CC8-90F2-E64708AF08AC}" dt="2022-06-16T09:45:24.874" v="593" actId="1076"/>
          <ac:spMkLst>
            <pc:docMk/>
            <pc:sldMk cId="2233364258" sldId="256"/>
            <ac:spMk id="9" creationId="{A523C272-4852-75A6-8148-6F7D6DB15B45}"/>
          </ac:spMkLst>
        </pc:spChg>
        <pc:spChg chg="mod">
          <ac:chgData name="Wahida Yasmin" userId="b56aba0f5235d0e9" providerId="LiveId" clId="{76244FFC-921F-4CC8-90F2-E64708AF08AC}" dt="2022-06-16T09:45:34.701" v="595" actId="1076"/>
          <ac:spMkLst>
            <pc:docMk/>
            <pc:sldMk cId="2233364258" sldId="256"/>
            <ac:spMk id="11" creationId="{B5BAB90D-5200-BC9E-8FC3-6C69AC25DA6B}"/>
          </ac:spMkLst>
        </pc:spChg>
        <pc:spChg chg="mod">
          <ac:chgData name="Wahida Yasmin" userId="b56aba0f5235d0e9" providerId="LiveId" clId="{76244FFC-921F-4CC8-90F2-E64708AF08AC}" dt="2022-06-16T09:47:20.777" v="619" actId="1076"/>
          <ac:spMkLst>
            <pc:docMk/>
            <pc:sldMk cId="2233364258" sldId="256"/>
            <ac:spMk id="16" creationId="{67E1B070-6C73-C427-E12A-72B3C9145DD9}"/>
          </ac:spMkLst>
        </pc:spChg>
        <pc:spChg chg="add mod">
          <ac:chgData name="Wahida Yasmin" userId="b56aba0f5235d0e9" providerId="LiveId" clId="{76244FFC-921F-4CC8-90F2-E64708AF08AC}" dt="2022-06-16T09:56:25.872" v="877" actId="20577"/>
          <ac:spMkLst>
            <pc:docMk/>
            <pc:sldMk cId="2233364258" sldId="256"/>
            <ac:spMk id="17" creationId="{392D555A-E6F1-D3D0-F54F-01A2F24A9448}"/>
          </ac:spMkLst>
        </pc:spChg>
        <pc:spChg chg="mod">
          <ac:chgData name="Wahida Yasmin" userId="b56aba0f5235d0e9" providerId="LiveId" clId="{76244FFC-921F-4CC8-90F2-E64708AF08AC}" dt="2022-06-16T09:47:05.426" v="616" actId="1076"/>
          <ac:spMkLst>
            <pc:docMk/>
            <pc:sldMk cId="2233364258" sldId="256"/>
            <ac:spMk id="21" creationId="{13E22104-20B1-9BA7-5BFB-E0FA38A01A5E}"/>
          </ac:spMkLst>
        </pc:spChg>
        <pc:spChg chg="mod">
          <ac:chgData name="Wahida Yasmin" userId="b56aba0f5235d0e9" providerId="LiveId" clId="{76244FFC-921F-4CC8-90F2-E64708AF08AC}" dt="2022-06-16T09:47:11.057" v="617" actId="1076"/>
          <ac:spMkLst>
            <pc:docMk/>
            <pc:sldMk cId="2233364258" sldId="256"/>
            <ac:spMk id="22" creationId="{EBA2C445-B76F-36FD-1424-5AAC2935D428}"/>
          </ac:spMkLst>
        </pc:spChg>
        <pc:spChg chg="mod">
          <ac:chgData name="Wahida Yasmin" userId="b56aba0f5235d0e9" providerId="LiveId" clId="{76244FFC-921F-4CC8-90F2-E64708AF08AC}" dt="2022-06-16T09:47:34.727" v="622" actId="1076"/>
          <ac:spMkLst>
            <pc:docMk/>
            <pc:sldMk cId="2233364258" sldId="256"/>
            <ac:spMk id="23" creationId="{3DF8123C-A14D-E6F8-06B6-72D247B2CDD7}"/>
          </ac:spMkLst>
        </pc:spChg>
        <pc:spChg chg="mod">
          <ac:chgData name="Wahida Yasmin" userId="b56aba0f5235d0e9" providerId="LiveId" clId="{76244FFC-921F-4CC8-90F2-E64708AF08AC}" dt="2022-06-16T09:48:07.827" v="629" actId="1076"/>
          <ac:spMkLst>
            <pc:docMk/>
            <pc:sldMk cId="2233364258" sldId="256"/>
            <ac:spMk id="24" creationId="{287481FF-9557-362D-0394-460A72850752}"/>
          </ac:spMkLst>
        </pc:spChg>
        <pc:spChg chg="mod">
          <ac:chgData name="Wahida Yasmin" userId="b56aba0f5235d0e9" providerId="LiveId" clId="{76244FFC-921F-4CC8-90F2-E64708AF08AC}" dt="2022-06-16T09:48:04.657" v="628" actId="1076"/>
          <ac:spMkLst>
            <pc:docMk/>
            <pc:sldMk cId="2233364258" sldId="256"/>
            <ac:spMk id="25" creationId="{F7F06439-C4FC-EF52-1A93-78E4D13446F7}"/>
          </ac:spMkLst>
        </pc:spChg>
        <pc:spChg chg="mod">
          <ac:chgData name="Wahida Yasmin" userId="b56aba0f5235d0e9" providerId="LiveId" clId="{76244FFC-921F-4CC8-90F2-E64708AF08AC}" dt="2022-06-16T09:45:57.113" v="600" actId="1076"/>
          <ac:spMkLst>
            <pc:docMk/>
            <pc:sldMk cId="2233364258" sldId="256"/>
            <ac:spMk id="26" creationId="{4402DF89-4747-9187-08C8-0FEA19E87C86}"/>
          </ac:spMkLst>
        </pc:spChg>
        <pc:picChg chg="add mod">
          <ac:chgData name="Wahida Yasmin" userId="b56aba0f5235d0e9" providerId="LiveId" clId="{76244FFC-921F-4CC8-90F2-E64708AF08AC}" dt="2022-06-16T10:03:32.135" v="1065" actId="1076"/>
          <ac:picMkLst>
            <pc:docMk/>
            <pc:sldMk cId="2233364258" sldId="256"/>
            <ac:picMk id="2" creationId="{CFBF974A-9A9B-A359-5261-D8748E5AB21A}"/>
          </ac:picMkLst>
        </pc:picChg>
        <pc:picChg chg="mod">
          <ac:chgData name="Wahida Yasmin" userId="b56aba0f5235d0e9" providerId="LiveId" clId="{76244FFC-921F-4CC8-90F2-E64708AF08AC}" dt="2022-06-16T09:45:28.462" v="594" actId="1076"/>
          <ac:picMkLst>
            <pc:docMk/>
            <pc:sldMk cId="2233364258" sldId="256"/>
            <ac:picMk id="10" creationId="{A1A4866A-0175-D6A6-AD1A-3D532E671E38}"/>
          </ac:picMkLst>
        </pc:picChg>
        <pc:picChg chg="mod">
          <ac:chgData name="Wahida Yasmin" userId="b56aba0f5235d0e9" providerId="LiveId" clId="{76244FFC-921F-4CC8-90F2-E64708AF08AC}" dt="2022-06-16T09:45:37.785" v="596" actId="1076"/>
          <ac:picMkLst>
            <pc:docMk/>
            <pc:sldMk cId="2233364258" sldId="256"/>
            <ac:picMk id="12" creationId="{3869B715-3135-0CA7-13B7-2C7B935402ED}"/>
          </ac:picMkLst>
        </pc:picChg>
        <pc:picChg chg="mod">
          <ac:chgData name="Wahida Yasmin" userId="b56aba0f5235d0e9" providerId="LiveId" clId="{76244FFC-921F-4CC8-90F2-E64708AF08AC}" dt="2022-06-16T09:45:40.389" v="597" actId="1076"/>
          <ac:picMkLst>
            <pc:docMk/>
            <pc:sldMk cId="2233364258" sldId="256"/>
            <ac:picMk id="13" creationId="{119BC212-4D8E-F0C0-ECFA-A55B3D688BC4}"/>
          </ac:picMkLst>
        </pc:picChg>
        <pc:picChg chg="mod">
          <ac:chgData name="Wahida Yasmin" userId="b56aba0f5235d0e9" providerId="LiveId" clId="{76244FFC-921F-4CC8-90F2-E64708AF08AC}" dt="2022-06-16T09:45:51.490" v="599" actId="1076"/>
          <ac:picMkLst>
            <pc:docMk/>
            <pc:sldMk cId="2233364258" sldId="256"/>
            <ac:picMk id="14" creationId="{29E6C3CA-CC0B-B715-3FD3-6DAAC23465F1}"/>
          </ac:picMkLst>
        </pc:picChg>
        <pc:picChg chg="add mod">
          <ac:chgData name="Wahida Yasmin" userId="b56aba0f5235d0e9" providerId="LiveId" clId="{76244FFC-921F-4CC8-90F2-E64708AF08AC}" dt="2022-06-16T09:57:07.439" v="884" actId="1076"/>
          <ac:picMkLst>
            <pc:docMk/>
            <pc:sldMk cId="2233364258" sldId="256"/>
            <ac:picMk id="19" creationId="{A2A1BECD-B72E-6BAD-D362-3088A35302FE}"/>
          </ac:picMkLst>
        </pc:picChg>
        <pc:picChg chg="add del mod">
          <ac:chgData name="Wahida Yasmin" userId="b56aba0f5235d0e9" providerId="LiveId" clId="{76244FFC-921F-4CC8-90F2-E64708AF08AC}" dt="2022-06-16T11:54:09.881" v="4837" actId="21"/>
          <ac:picMkLst>
            <pc:docMk/>
            <pc:sldMk cId="2233364258" sldId="256"/>
            <ac:picMk id="20" creationId="{A334ACB9-1556-2EAC-7782-40F534D857A3}"/>
          </ac:picMkLst>
        </pc:picChg>
        <pc:picChg chg="add mod">
          <ac:chgData name="Wahida Yasmin" userId="b56aba0f5235d0e9" providerId="LiveId" clId="{76244FFC-921F-4CC8-90F2-E64708AF08AC}" dt="2022-06-16T09:57:56.868" v="893" actId="14100"/>
          <ac:picMkLst>
            <pc:docMk/>
            <pc:sldMk cId="2233364258" sldId="256"/>
            <ac:picMk id="31" creationId="{74253394-29F0-44F2-BC31-462E6249067C}"/>
          </ac:picMkLst>
        </pc:picChg>
        <pc:picChg chg="add mod">
          <ac:chgData name="Wahida Yasmin" userId="b56aba0f5235d0e9" providerId="LiveId" clId="{76244FFC-921F-4CC8-90F2-E64708AF08AC}" dt="2022-06-16T09:57:54.285" v="892" actId="1076"/>
          <ac:picMkLst>
            <pc:docMk/>
            <pc:sldMk cId="2233364258" sldId="256"/>
            <ac:picMk id="33" creationId="{85414264-AF29-7ABB-5473-4FA2580DE41B}"/>
          </ac:picMkLst>
        </pc:picChg>
        <pc:picChg chg="mod">
          <ac:chgData name="Wahida Yasmin" userId="b56aba0f5235d0e9" providerId="LiveId" clId="{76244FFC-921F-4CC8-90F2-E64708AF08AC}" dt="2022-06-16T09:56:40.867" v="879" actId="1076"/>
          <ac:picMkLst>
            <pc:docMk/>
            <pc:sldMk cId="2233364258" sldId="256"/>
            <ac:picMk id="34" creationId="{19E8E35A-2BEA-97AD-4737-17726633871C}"/>
          </ac:picMkLst>
        </pc:picChg>
        <pc:picChg chg="add mod">
          <ac:chgData name="Wahida Yasmin" userId="b56aba0f5235d0e9" providerId="LiveId" clId="{76244FFC-921F-4CC8-90F2-E64708AF08AC}" dt="2022-06-16T09:58:17.293" v="895" actId="1076"/>
          <ac:picMkLst>
            <pc:docMk/>
            <pc:sldMk cId="2233364258" sldId="256"/>
            <ac:picMk id="36" creationId="{58756500-20B9-37FC-517D-7F1BCCB648D1}"/>
          </ac:picMkLst>
        </pc:picChg>
        <pc:picChg chg="mod">
          <ac:chgData name="Wahida Yasmin" userId="b56aba0f5235d0e9" providerId="LiveId" clId="{76244FFC-921F-4CC8-90F2-E64708AF08AC}" dt="2022-06-16T09:47:52.479" v="626" actId="14100"/>
          <ac:picMkLst>
            <pc:docMk/>
            <pc:sldMk cId="2233364258" sldId="256"/>
            <ac:picMk id="37" creationId="{2E1BBA01-FA7C-2A21-9D49-6B90AD674C26}"/>
          </ac:picMkLst>
        </pc:picChg>
        <pc:picChg chg="add mod">
          <ac:chgData name="Wahida Yasmin" userId="b56aba0f5235d0e9" providerId="LiveId" clId="{76244FFC-921F-4CC8-90F2-E64708AF08AC}" dt="2022-06-16T09:58:37.838" v="899" actId="1076"/>
          <ac:picMkLst>
            <pc:docMk/>
            <pc:sldMk cId="2233364258" sldId="256"/>
            <ac:picMk id="39" creationId="{3427E806-B5EE-C54F-3481-33A52EE1817B}"/>
          </ac:picMkLst>
        </pc:picChg>
        <pc:picChg chg="add mod">
          <ac:chgData name="Wahida Yasmin" userId="b56aba0f5235d0e9" providerId="LiveId" clId="{76244FFC-921F-4CC8-90F2-E64708AF08AC}" dt="2022-06-16T09:58:32.321" v="898" actId="1076"/>
          <ac:picMkLst>
            <pc:docMk/>
            <pc:sldMk cId="2233364258" sldId="256"/>
            <ac:picMk id="41" creationId="{A6656B73-2598-5A14-6CC1-081CA57BF71F}"/>
          </ac:picMkLst>
        </pc:picChg>
      </pc:sldChg>
      <pc:sldChg chg="addSp delSp modSp mod modNotesTx">
        <pc:chgData name="Wahida Yasmin" userId="b56aba0f5235d0e9" providerId="LiveId" clId="{76244FFC-921F-4CC8-90F2-E64708AF08AC}" dt="2022-06-16T11:55:52.288" v="4848" actId="1076"/>
        <pc:sldMkLst>
          <pc:docMk/>
          <pc:sldMk cId="1004966432" sldId="257"/>
        </pc:sldMkLst>
        <pc:spChg chg="del mod">
          <ac:chgData name="Wahida Yasmin" userId="b56aba0f5235d0e9" providerId="LiveId" clId="{76244FFC-921F-4CC8-90F2-E64708AF08AC}" dt="2022-06-16T09:59:34.660" v="923" actId="478"/>
          <ac:spMkLst>
            <pc:docMk/>
            <pc:sldMk cId="1004966432" sldId="257"/>
            <ac:spMk id="3" creationId="{A34CCAC2-31C5-096F-ACE3-4F453D3C43D9}"/>
          </ac:spMkLst>
        </pc:spChg>
        <pc:spChg chg="del">
          <ac:chgData name="Wahida Yasmin" userId="b56aba0f5235d0e9" providerId="LiveId" clId="{76244FFC-921F-4CC8-90F2-E64708AF08AC}" dt="2022-06-16T09:59:08.624" v="910" actId="478"/>
          <ac:spMkLst>
            <pc:docMk/>
            <pc:sldMk cId="1004966432" sldId="257"/>
            <ac:spMk id="5" creationId="{6B515453-59B4-9CDC-44E5-EA46D2580C15}"/>
          </ac:spMkLst>
        </pc:spChg>
        <pc:spChg chg="del mod">
          <ac:chgData name="Wahida Yasmin" userId="b56aba0f5235d0e9" providerId="LiveId" clId="{76244FFC-921F-4CC8-90F2-E64708AF08AC}" dt="2022-06-16T09:59:29.887" v="921" actId="21"/>
          <ac:spMkLst>
            <pc:docMk/>
            <pc:sldMk cId="1004966432" sldId="257"/>
            <ac:spMk id="6" creationId="{B9DFB211-8063-C5AB-9293-38264F542F4B}"/>
          </ac:spMkLst>
        </pc:spChg>
        <pc:spChg chg="add del mod">
          <ac:chgData name="Wahida Yasmin" userId="b56aba0f5235d0e9" providerId="LiveId" clId="{76244FFC-921F-4CC8-90F2-E64708AF08AC}" dt="2022-06-16T09:58:58.711" v="904"/>
          <ac:spMkLst>
            <pc:docMk/>
            <pc:sldMk cId="1004966432" sldId="257"/>
            <ac:spMk id="15" creationId="{B17FAA44-A08B-9D75-5677-F152EC593E44}"/>
          </ac:spMkLst>
        </pc:spChg>
        <pc:spChg chg="add mod">
          <ac:chgData name="Wahida Yasmin" userId="b56aba0f5235d0e9" providerId="LiveId" clId="{76244FFC-921F-4CC8-90F2-E64708AF08AC}" dt="2022-06-16T10:51:24.762" v="2697" actId="1076"/>
          <ac:spMkLst>
            <pc:docMk/>
            <pc:sldMk cId="1004966432" sldId="257"/>
            <ac:spMk id="16" creationId="{7EED1A04-838B-5D8C-E5CC-F561EA53C505}"/>
          </ac:spMkLst>
        </pc:spChg>
        <pc:spChg chg="add mod">
          <ac:chgData name="Wahida Yasmin" userId="b56aba0f5235d0e9" providerId="LiveId" clId="{76244FFC-921F-4CC8-90F2-E64708AF08AC}" dt="2022-06-16T10:14:28.202" v="1402" actId="1076"/>
          <ac:spMkLst>
            <pc:docMk/>
            <pc:sldMk cId="1004966432" sldId="257"/>
            <ac:spMk id="19" creationId="{B4221953-F36D-EEE0-5FF1-2111016A0224}"/>
          </ac:spMkLst>
        </pc:spChg>
        <pc:spChg chg="add mod">
          <ac:chgData name="Wahida Yasmin" userId="b56aba0f5235d0e9" providerId="LiveId" clId="{76244FFC-921F-4CC8-90F2-E64708AF08AC}" dt="2022-06-16T11:39:00.097" v="4697" actId="1076"/>
          <ac:spMkLst>
            <pc:docMk/>
            <pc:sldMk cId="1004966432" sldId="257"/>
            <ac:spMk id="20" creationId="{00C33EB2-C28B-A755-6BD1-6662C65CAEFB}"/>
          </ac:spMkLst>
        </pc:spChg>
        <pc:spChg chg="add">
          <ac:chgData name="Wahida Yasmin" userId="b56aba0f5235d0e9" providerId="LiveId" clId="{76244FFC-921F-4CC8-90F2-E64708AF08AC}" dt="2022-06-16T09:49:17.614" v="632" actId="767"/>
          <ac:spMkLst>
            <pc:docMk/>
            <pc:sldMk cId="1004966432" sldId="257"/>
            <ac:spMk id="21" creationId="{30F764D9-87CE-3E1F-AC66-0C1935500A40}"/>
          </ac:spMkLst>
        </pc:spChg>
        <pc:spChg chg="add mod">
          <ac:chgData name="Wahida Yasmin" userId="b56aba0f5235d0e9" providerId="LiveId" clId="{76244FFC-921F-4CC8-90F2-E64708AF08AC}" dt="2022-06-16T11:39:08.816" v="4699" actId="1076"/>
          <ac:spMkLst>
            <pc:docMk/>
            <pc:sldMk cId="1004966432" sldId="257"/>
            <ac:spMk id="22" creationId="{A6A9B931-215D-57DC-46C7-B861AF9E8776}"/>
          </ac:spMkLst>
        </pc:spChg>
        <pc:spChg chg="add mod">
          <ac:chgData name="Wahida Yasmin" userId="b56aba0f5235d0e9" providerId="LiveId" clId="{76244FFC-921F-4CC8-90F2-E64708AF08AC}" dt="2022-06-16T10:17:37.671" v="1445" actId="20577"/>
          <ac:spMkLst>
            <pc:docMk/>
            <pc:sldMk cId="1004966432" sldId="257"/>
            <ac:spMk id="25" creationId="{5511FDB9-225F-CEF2-3486-3C4AF02DCE58}"/>
          </ac:spMkLst>
        </pc:spChg>
        <pc:spChg chg="add mod">
          <ac:chgData name="Wahida Yasmin" userId="b56aba0f5235d0e9" providerId="LiveId" clId="{76244FFC-921F-4CC8-90F2-E64708AF08AC}" dt="2022-06-16T10:14:38.567" v="1404" actId="1076"/>
          <ac:spMkLst>
            <pc:docMk/>
            <pc:sldMk cId="1004966432" sldId="257"/>
            <ac:spMk id="26" creationId="{BAC513D9-E423-CEFE-515B-4C8E11D3FA9C}"/>
          </ac:spMkLst>
        </pc:spChg>
        <pc:spChg chg="add mod">
          <ac:chgData name="Wahida Yasmin" userId="b56aba0f5235d0e9" providerId="LiveId" clId="{76244FFC-921F-4CC8-90F2-E64708AF08AC}" dt="2022-06-16T10:14:50.762" v="1407" actId="1076"/>
          <ac:spMkLst>
            <pc:docMk/>
            <pc:sldMk cId="1004966432" sldId="257"/>
            <ac:spMk id="31" creationId="{AA670607-E176-16A2-FFA8-580E7A9BCB9D}"/>
          </ac:spMkLst>
        </pc:spChg>
        <pc:spChg chg="add mod">
          <ac:chgData name="Wahida Yasmin" userId="b56aba0f5235d0e9" providerId="LiveId" clId="{76244FFC-921F-4CC8-90F2-E64708AF08AC}" dt="2022-06-16T11:36:10.115" v="4546" actId="20577"/>
          <ac:spMkLst>
            <pc:docMk/>
            <pc:sldMk cId="1004966432" sldId="257"/>
            <ac:spMk id="32" creationId="{EC3DEB32-C31F-DEDA-4EF5-352A0E90A82C}"/>
          </ac:spMkLst>
        </pc:spChg>
        <pc:spChg chg="add mod">
          <ac:chgData name="Wahida Yasmin" userId="b56aba0f5235d0e9" providerId="LiveId" clId="{76244FFC-921F-4CC8-90F2-E64708AF08AC}" dt="2022-06-16T11:39:22.237" v="4701" actId="1076"/>
          <ac:spMkLst>
            <pc:docMk/>
            <pc:sldMk cId="1004966432" sldId="257"/>
            <ac:spMk id="35" creationId="{E3C3A6C2-9762-A781-604E-61855AA4EE10}"/>
          </ac:spMkLst>
        </pc:spChg>
        <pc:spChg chg="add mod">
          <ac:chgData name="Wahida Yasmin" userId="b56aba0f5235d0e9" providerId="LiveId" clId="{76244FFC-921F-4CC8-90F2-E64708AF08AC}" dt="2022-06-16T11:39:28.115" v="4703" actId="1076"/>
          <ac:spMkLst>
            <pc:docMk/>
            <pc:sldMk cId="1004966432" sldId="257"/>
            <ac:spMk id="38" creationId="{2C8FC8EA-AFB5-F9C3-2FD9-01E519C93869}"/>
          </ac:spMkLst>
        </pc:spChg>
        <pc:spChg chg="add">
          <ac:chgData name="Wahida Yasmin" userId="b56aba0f5235d0e9" providerId="LiveId" clId="{76244FFC-921F-4CC8-90F2-E64708AF08AC}" dt="2022-06-16T10:21:58.864" v="1581" actId="767"/>
          <ac:spMkLst>
            <pc:docMk/>
            <pc:sldMk cId="1004966432" sldId="257"/>
            <ac:spMk id="39" creationId="{467D8F43-F59A-6235-32C4-8223B3DCB1E4}"/>
          </ac:spMkLst>
        </pc:spChg>
        <pc:spChg chg="add mod">
          <ac:chgData name="Wahida Yasmin" userId="b56aba0f5235d0e9" providerId="LiveId" clId="{76244FFC-921F-4CC8-90F2-E64708AF08AC}" dt="2022-06-16T11:39:51.831" v="4707" actId="20577"/>
          <ac:spMkLst>
            <pc:docMk/>
            <pc:sldMk cId="1004966432" sldId="257"/>
            <ac:spMk id="40" creationId="{CBFC2804-B0E9-B391-EF7D-2789BB8C25F0}"/>
          </ac:spMkLst>
        </pc:spChg>
        <pc:spChg chg="add mod">
          <ac:chgData name="Wahida Yasmin" userId="b56aba0f5235d0e9" providerId="LiveId" clId="{76244FFC-921F-4CC8-90F2-E64708AF08AC}" dt="2022-06-16T11:39:59.124" v="4708" actId="1076"/>
          <ac:spMkLst>
            <pc:docMk/>
            <pc:sldMk cId="1004966432" sldId="257"/>
            <ac:spMk id="41" creationId="{A2E12E0E-5651-6D03-B6C3-18330140F4D4}"/>
          </ac:spMkLst>
        </pc:spChg>
        <pc:spChg chg="add mod">
          <ac:chgData name="Wahida Yasmin" userId="b56aba0f5235d0e9" providerId="LiveId" clId="{76244FFC-921F-4CC8-90F2-E64708AF08AC}" dt="2022-06-16T11:40:08.616" v="4710" actId="1076"/>
          <ac:spMkLst>
            <pc:docMk/>
            <pc:sldMk cId="1004966432" sldId="257"/>
            <ac:spMk id="42" creationId="{C0EADCD2-E1C9-8274-1D92-54B5D0298AFA}"/>
          </ac:spMkLst>
        </pc:spChg>
        <pc:spChg chg="add mod">
          <ac:chgData name="Wahida Yasmin" userId="b56aba0f5235d0e9" providerId="LiveId" clId="{76244FFC-921F-4CC8-90F2-E64708AF08AC}" dt="2022-06-16T11:40:03.069" v="4709" actId="1076"/>
          <ac:spMkLst>
            <pc:docMk/>
            <pc:sldMk cId="1004966432" sldId="257"/>
            <ac:spMk id="43" creationId="{E8989B0B-619F-BB8C-C1C8-BF4CFDFB60EC}"/>
          </ac:spMkLst>
        </pc:spChg>
        <pc:spChg chg="add mod">
          <ac:chgData name="Wahida Yasmin" userId="b56aba0f5235d0e9" providerId="LiveId" clId="{76244FFC-921F-4CC8-90F2-E64708AF08AC}" dt="2022-06-16T10:36:24.931" v="2137" actId="14100"/>
          <ac:spMkLst>
            <pc:docMk/>
            <pc:sldMk cId="1004966432" sldId="257"/>
            <ac:spMk id="44" creationId="{7FA442D6-F27E-9BAB-FAB5-FCD79A24838E}"/>
          </ac:spMkLst>
        </pc:spChg>
        <pc:spChg chg="add mod">
          <ac:chgData name="Wahida Yasmin" userId="b56aba0f5235d0e9" providerId="LiveId" clId="{76244FFC-921F-4CC8-90F2-E64708AF08AC}" dt="2022-06-16T11:40:12.757" v="4711" actId="1076"/>
          <ac:spMkLst>
            <pc:docMk/>
            <pc:sldMk cId="1004966432" sldId="257"/>
            <ac:spMk id="45" creationId="{8226DA4C-69DA-D52A-AACC-9DBCE492E298}"/>
          </ac:spMkLst>
        </pc:spChg>
        <pc:spChg chg="add">
          <ac:chgData name="Wahida Yasmin" userId="b56aba0f5235d0e9" providerId="LiveId" clId="{76244FFC-921F-4CC8-90F2-E64708AF08AC}" dt="2022-06-16T10:30:37.562" v="1896" actId="767"/>
          <ac:spMkLst>
            <pc:docMk/>
            <pc:sldMk cId="1004966432" sldId="257"/>
            <ac:spMk id="46" creationId="{92BDD392-72F4-F56E-4054-D8DE550ED823}"/>
          </ac:spMkLst>
        </pc:spChg>
        <pc:spChg chg="add mod">
          <ac:chgData name="Wahida Yasmin" userId="b56aba0f5235d0e9" providerId="LiveId" clId="{76244FFC-921F-4CC8-90F2-E64708AF08AC}" dt="2022-06-16T11:40:16.679" v="4712" actId="1076"/>
          <ac:spMkLst>
            <pc:docMk/>
            <pc:sldMk cId="1004966432" sldId="257"/>
            <ac:spMk id="47" creationId="{31B5C460-5CC3-1F26-BB7A-C897E38DD2CF}"/>
          </ac:spMkLst>
        </pc:spChg>
        <pc:spChg chg="add mod">
          <ac:chgData name="Wahida Yasmin" userId="b56aba0f5235d0e9" providerId="LiveId" clId="{76244FFC-921F-4CC8-90F2-E64708AF08AC}" dt="2022-06-16T11:40:23.119" v="4714" actId="1076"/>
          <ac:spMkLst>
            <pc:docMk/>
            <pc:sldMk cId="1004966432" sldId="257"/>
            <ac:spMk id="48" creationId="{AFABBEF8-1AB0-6E71-C830-E12C4AC86D26}"/>
          </ac:spMkLst>
        </pc:spChg>
        <pc:spChg chg="add mod">
          <ac:chgData name="Wahida Yasmin" userId="b56aba0f5235d0e9" providerId="LiveId" clId="{76244FFC-921F-4CC8-90F2-E64708AF08AC}" dt="2022-06-16T11:40:26.914" v="4715" actId="1076"/>
          <ac:spMkLst>
            <pc:docMk/>
            <pc:sldMk cId="1004966432" sldId="257"/>
            <ac:spMk id="49" creationId="{9618BECC-3F00-1CBD-869B-31B1AB9C4AB2}"/>
          </ac:spMkLst>
        </pc:spChg>
        <pc:spChg chg="add mod">
          <ac:chgData name="Wahida Yasmin" userId="b56aba0f5235d0e9" providerId="LiveId" clId="{76244FFC-921F-4CC8-90F2-E64708AF08AC}" dt="2022-06-16T11:40:34.937" v="4718" actId="1076"/>
          <ac:spMkLst>
            <pc:docMk/>
            <pc:sldMk cId="1004966432" sldId="257"/>
            <ac:spMk id="50" creationId="{F57C72A1-00D3-140B-660A-96EE79CBE5E2}"/>
          </ac:spMkLst>
        </pc:spChg>
        <pc:spChg chg="add mod">
          <ac:chgData name="Wahida Yasmin" userId="b56aba0f5235d0e9" providerId="LiveId" clId="{76244FFC-921F-4CC8-90F2-E64708AF08AC}" dt="2022-06-16T11:40:40.041" v="4719" actId="20577"/>
          <ac:spMkLst>
            <pc:docMk/>
            <pc:sldMk cId="1004966432" sldId="257"/>
            <ac:spMk id="51" creationId="{5E783105-E39B-2B5D-0790-5E31EFB0C0B8}"/>
          </ac:spMkLst>
        </pc:spChg>
        <pc:spChg chg="add mod">
          <ac:chgData name="Wahida Yasmin" userId="b56aba0f5235d0e9" providerId="LiveId" clId="{76244FFC-921F-4CC8-90F2-E64708AF08AC}" dt="2022-06-16T10:51:00.346" v="2694" actId="1076"/>
          <ac:spMkLst>
            <pc:docMk/>
            <pc:sldMk cId="1004966432" sldId="257"/>
            <ac:spMk id="52" creationId="{CD248113-03A4-74C3-F6B1-B87306FE2D8C}"/>
          </ac:spMkLst>
        </pc:spChg>
        <pc:spChg chg="add mod">
          <ac:chgData name="Wahida Yasmin" userId="b56aba0f5235d0e9" providerId="LiveId" clId="{76244FFC-921F-4CC8-90F2-E64708AF08AC}" dt="2022-06-16T10:50:55.900" v="2693" actId="1076"/>
          <ac:spMkLst>
            <pc:docMk/>
            <pc:sldMk cId="1004966432" sldId="257"/>
            <ac:spMk id="53" creationId="{C4ED48E4-8097-BA21-EE9E-22A75FB9A9A8}"/>
          </ac:spMkLst>
        </pc:spChg>
        <pc:spChg chg="add mod">
          <ac:chgData name="Wahida Yasmin" userId="b56aba0f5235d0e9" providerId="LiveId" clId="{76244FFC-921F-4CC8-90F2-E64708AF08AC}" dt="2022-06-16T11:40:51.871" v="4720" actId="1076"/>
          <ac:spMkLst>
            <pc:docMk/>
            <pc:sldMk cId="1004966432" sldId="257"/>
            <ac:spMk id="54" creationId="{16E41D74-3238-0116-5BA9-963A69192E27}"/>
          </ac:spMkLst>
        </pc:spChg>
        <pc:spChg chg="add mod">
          <ac:chgData name="Wahida Yasmin" userId="b56aba0f5235d0e9" providerId="LiveId" clId="{76244FFC-921F-4CC8-90F2-E64708AF08AC}" dt="2022-06-16T11:40:54.977" v="4721" actId="1076"/>
          <ac:spMkLst>
            <pc:docMk/>
            <pc:sldMk cId="1004966432" sldId="257"/>
            <ac:spMk id="55" creationId="{E856E74D-814D-C15D-4A3A-F8880C0E4A4A}"/>
          </ac:spMkLst>
        </pc:spChg>
        <pc:spChg chg="add mod">
          <ac:chgData name="Wahida Yasmin" userId="b56aba0f5235d0e9" providerId="LiveId" clId="{76244FFC-921F-4CC8-90F2-E64708AF08AC}" dt="2022-06-16T11:40:58.388" v="4722" actId="1076"/>
          <ac:spMkLst>
            <pc:docMk/>
            <pc:sldMk cId="1004966432" sldId="257"/>
            <ac:spMk id="56" creationId="{74362EAF-00C7-9138-5962-799B701ABA07}"/>
          </ac:spMkLst>
        </pc:spChg>
        <pc:spChg chg="add mod">
          <ac:chgData name="Wahida Yasmin" userId="b56aba0f5235d0e9" providerId="LiveId" clId="{76244FFC-921F-4CC8-90F2-E64708AF08AC}" dt="2022-06-16T11:41:01.189" v="4723" actId="1076"/>
          <ac:spMkLst>
            <pc:docMk/>
            <pc:sldMk cId="1004966432" sldId="257"/>
            <ac:spMk id="57" creationId="{E75D9F99-A50B-4BF4-7708-CF74D8FF3C1A}"/>
          </ac:spMkLst>
        </pc:spChg>
        <pc:spChg chg="add mod">
          <ac:chgData name="Wahida Yasmin" userId="b56aba0f5235d0e9" providerId="LiveId" clId="{76244FFC-921F-4CC8-90F2-E64708AF08AC}" dt="2022-06-16T11:41:05.422" v="4724" actId="1076"/>
          <ac:spMkLst>
            <pc:docMk/>
            <pc:sldMk cId="1004966432" sldId="257"/>
            <ac:spMk id="58" creationId="{3F86D1E0-BEDC-0CE4-AC96-AA8A472C30D7}"/>
          </ac:spMkLst>
        </pc:spChg>
        <pc:spChg chg="add mod">
          <ac:chgData name="Wahida Yasmin" userId="b56aba0f5235d0e9" providerId="LiveId" clId="{76244FFC-921F-4CC8-90F2-E64708AF08AC}" dt="2022-06-16T11:41:08.506" v="4725" actId="1076"/>
          <ac:spMkLst>
            <pc:docMk/>
            <pc:sldMk cId="1004966432" sldId="257"/>
            <ac:spMk id="59" creationId="{BD01C728-9F56-44FB-5E9B-D40CA073B076}"/>
          </ac:spMkLst>
        </pc:spChg>
        <pc:spChg chg="add mod">
          <ac:chgData name="Wahida Yasmin" userId="b56aba0f5235d0e9" providerId="LiveId" clId="{76244FFC-921F-4CC8-90F2-E64708AF08AC}" dt="2022-06-16T11:21:13.808" v="3946" actId="255"/>
          <ac:spMkLst>
            <pc:docMk/>
            <pc:sldMk cId="1004966432" sldId="257"/>
            <ac:spMk id="60" creationId="{EEE5F9A2-7D3B-D904-353E-38BA87AD391D}"/>
          </ac:spMkLst>
        </pc:spChg>
        <pc:spChg chg="add mod">
          <ac:chgData name="Wahida Yasmin" userId="b56aba0f5235d0e9" providerId="LiveId" clId="{76244FFC-921F-4CC8-90F2-E64708AF08AC}" dt="2022-06-16T11:41:11.003" v="4726" actId="1076"/>
          <ac:spMkLst>
            <pc:docMk/>
            <pc:sldMk cId="1004966432" sldId="257"/>
            <ac:spMk id="61" creationId="{10526307-B158-E2D6-4BD5-F7A8F7A84272}"/>
          </ac:spMkLst>
        </pc:spChg>
        <pc:spChg chg="add mod">
          <ac:chgData name="Wahida Yasmin" userId="b56aba0f5235d0e9" providerId="LiveId" clId="{76244FFC-921F-4CC8-90F2-E64708AF08AC}" dt="2022-06-16T11:31:06.638" v="4399" actId="255"/>
          <ac:spMkLst>
            <pc:docMk/>
            <pc:sldMk cId="1004966432" sldId="257"/>
            <ac:spMk id="64" creationId="{4AACB1AE-BFF8-5B0D-49AA-31B6EF786E60}"/>
          </ac:spMkLst>
        </pc:spChg>
        <pc:spChg chg="add del mod">
          <ac:chgData name="Wahida Yasmin" userId="b56aba0f5235d0e9" providerId="LiveId" clId="{76244FFC-921F-4CC8-90F2-E64708AF08AC}" dt="2022-06-16T11:00:02.835" v="3258"/>
          <ac:spMkLst>
            <pc:docMk/>
            <pc:sldMk cId="1004966432" sldId="257"/>
            <ac:spMk id="65" creationId="{481CB15F-7C03-36F5-B7E8-37B328572374}"/>
          </ac:spMkLst>
        </pc:spChg>
        <pc:spChg chg="add del mod">
          <ac:chgData name="Wahida Yasmin" userId="b56aba0f5235d0e9" providerId="LiveId" clId="{76244FFC-921F-4CC8-90F2-E64708AF08AC}" dt="2022-06-16T11:11:59.828" v="3651" actId="21"/>
          <ac:spMkLst>
            <pc:docMk/>
            <pc:sldMk cId="1004966432" sldId="257"/>
            <ac:spMk id="66" creationId="{20DE08E5-8EB2-F57A-ACC6-F4619E9B9B94}"/>
          </ac:spMkLst>
        </pc:spChg>
        <pc:spChg chg="add">
          <ac:chgData name="Wahida Yasmin" userId="b56aba0f5235d0e9" providerId="LiveId" clId="{76244FFC-921F-4CC8-90F2-E64708AF08AC}" dt="2022-06-16T11:01:24.544" v="3295" actId="767"/>
          <ac:spMkLst>
            <pc:docMk/>
            <pc:sldMk cId="1004966432" sldId="257"/>
            <ac:spMk id="67" creationId="{9EE655EA-76BA-2436-3996-CBE078D3D8C2}"/>
          </ac:spMkLst>
        </pc:spChg>
        <pc:spChg chg="add mod">
          <ac:chgData name="Wahida Yasmin" userId="b56aba0f5235d0e9" providerId="LiveId" clId="{76244FFC-921F-4CC8-90F2-E64708AF08AC}" dt="2022-06-16T11:37:02.736" v="4592" actId="1076"/>
          <ac:spMkLst>
            <pc:docMk/>
            <pc:sldMk cId="1004966432" sldId="257"/>
            <ac:spMk id="68" creationId="{B091352B-5759-3A10-055A-181B0A0889E3}"/>
          </ac:spMkLst>
        </pc:spChg>
        <pc:spChg chg="add del mod">
          <ac:chgData name="Wahida Yasmin" userId="b56aba0f5235d0e9" providerId="LiveId" clId="{76244FFC-921F-4CC8-90F2-E64708AF08AC}" dt="2022-06-16T11:24:32.315" v="4304"/>
          <ac:spMkLst>
            <pc:docMk/>
            <pc:sldMk cId="1004966432" sldId="257"/>
            <ac:spMk id="69" creationId="{339E3FC9-2486-4C24-B0E6-D88DADD7ED66}"/>
          </ac:spMkLst>
        </pc:spChg>
        <pc:spChg chg="add mod">
          <ac:chgData name="Wahida Yasmin" userId="b56aba0f5235d0e9" providerId="LiveId" clId="{76244FFC-921F-4CC8-90F2-E64708AF08AC}" dt="2022-06-16T11:47:02.456" v="4807" actId="20577"/>
          <ac:spMkLst>
            <pc:docMk/>
            <pc:sldMk cId="1004966432" sldId="257"/>
            <ac:spMk id="71" creationId="{82A182BF-56A6-4BC9-94E5-740E12954B60}"/>
          </ac:spMkLst>
        </pc:spChg>
        <pc:spChg chg="add mod">
          <ac:chgData name="Wahida Yasmin" userId="b56aba0f5235d0e9" providerId="LiveId" clId="{76244FFC-921F-4CC8-90F2-E64708AF08AC}" dt="2022-06-16T11:07:25.405" v="3547" actId="14100"/>
          <ac:spMkLst>
            <pc:docMk/>
            <pc:sldMk cId="1004966432" sldId="257"/>
            <ac:spMk id="72" creationId="{CED4B650-3925-E388-6F28-DD6FBB0F4032}"/>
          </ac:spMkLst>
        </pc:spChg>
        <pc:spChg chg="add">
          <ac:chgData name="Wahida Yasmin" userId="b56aba0f5235d0e9" providerId="LiveId" clId="{76244FFC-921F-4CC8-90F2-E64708AF08AC}" dt="2022-06-16T11:07:37.109" v="3549" actId="767"/>
          <ac:spMkLst>
            <pc:docMk/>
            <pc:sldMk cId="1004966432" sldId="257"/>
            <ac:spMk id="73" creationId="{88DB01AB-93FA-6FB9-B4D9-2CC3708E80AC}"/>
          </ac:spMkLst>
        </pc:spChg>
        <pc:spChg chg="add mod">
          <ac:chgData name="Wahida Yasmin" userId="b56aba0f5235d0e9" providerId="LiveId" clId="{76244FFC-921F-4CC8-90F2-E64708AF08AC}" dt="2022-06-16T11:47:07.514" v="4825" actId="20577"/>
          <ac:spMkLst>
            <pc:docMk/>
            <pc:sldMk cId="1004966432" sldId="257"/>
            <ac:spMk id="74" creationId="{A730570E-1FF4-96DF-2FC8-B5705D2958C3}"/>
          </ac:spMkLst>
        </pc:spChg>
        <pc:spChg chg="add mod">
          <ac:chgData name="Wahida Yasmin" userId="b56aba0f5235d0e9" providerId="LiveId" clId="{76244FFC-921F-4CC8-90F2-E64708AF08AC}" dt="2022-06-16T11:47:12.254" v="4826" actId="1076"/>
          <ac:spMkLst>
            <pc:docMk/>
            <pc:sldMk cId="1004966432" sldId="257"/>
            <ac:spMk id="75" creationId="{2EFD98C5-AAF7-66D8-BD7E-024BA481B9FA}"/>
          </ac:spMkLst>
        </pc:spChg>
        <pc:spChg chg="add mod">
          <ac:chgData name="Wahida Yasmin" userId="b56aba0f5235d0e9" providerId="LiveId" clId="{76244FFC-921F-4CC8-90F2-E64708AF08AC}" dt="2022-06-16T11:42:18.227" v="4775" actId="1076"/>
          <ac:spMkLst>
            <pc:docMk/>
            <pc:sldMk cId="1004966432" sldId="257"/>
            <ac:spMk id="76" creationId="{5BD6560B-5604-C4BD-11BE-FD473B189311}"/>
          </ac:spMkLst>
        </pc:spChg>
        <pc:spChg chg="add del mod">
          <ac:chgData name="Wahida Yasmin" userId="b56aba0f5235d0e9" providerId="LiveId" clId="{76244FFC-921F-4CC8-90F2-E64708AF08AC}" dt="2022-06-16T11:19:00.942" v="3891"/>
          <ac:spMkLst>
            <pc:docMk/>
            <pc:sldMk cId="1004966432" sldId="257"/>
            <ac:spMk id="77" creationId="{A67DE446-9F26-005B-57E2-B109CE9C6676}"/>
          </ac:spMkLst>
        </pc:spChg>
        <pc:spChg chg="add mod">
          <ac:chgData name="Wahida Yasmin" userId="b56aba0f5235d0e9" providerId="LiveId" clId="{76244FFC-921F-4CC8-90F2-E64708AF08AC}" dt="2022-06-16T11:41:21.257" v="4727" actId="1076"/>
          <ac:spMkLst>
            <pc:docMk/>
            <pc:sldMk cId="1004966432" sldId="257"/>
            <ac:spMk id="78" creationId="{6A6C3CCB-0717-3F3D-C3A2-2122ECD28C60}"/>
          </ac:spMkLst>
        </pc:spChg>
        <pc:spChg chg="add mod">
          <ac:chgData name="Wahida Yasmin" userId="b56aba0f5235d0e9" providerId="LiveId" clId="{76244FFC-921F-4CC8-90F2-E64708AF08AC}" dt="2022-06-16T11:25:27.760" v="4339" actId="1076"/>
          <ac:spMkLst>
            <pc:docMk/>
            <pc:sldMk cId="1004966432" sldId="257"/>
            <ac:spMk id="79" creationId="{0E765593-3D43-BA48-E66D-DF6CAE005F44}"/>
          </ac:spMkLst>
        </pc:spChg>
        <pc:spChg chg="add mod">
          <ac:chgData name="Wahida Yasmin" userId="b56aba0f5235d0e9" providerId="LiveId" clId="{76244FFC-921F-4CC8-90F2-E64708AF08AC}" dt="2022-06-16T11:37:06.629" v="4593" actId="1076"/>
          <ac:spMkLst>
            <pc:docMk/>
            <pc:sldMk cId="1004966432" sldId="257"/>
            <ac:spMk id="80" creationId="{B83C4317-7D6A-7F62-44CA-719525432842}"/>
          </ac:spMkLst>
        </pc:spChg>
        <pc:spChg chg="add mod">
          <ac:chgData name="Wahida Yasmin" userId="b56aba0f5235d0e9" providerId="LiveId" clId="{76244FFC-921F-4CC8-90F2-E64708AF08AC}" dt="2022-06-16T11:38:40.750" v="4695" actId="1076"/>
          <ac:spMkLst>
            <pc:docMk/>
            <pc:sldMk cId="1004966432" sldId="257"/>
            <ac:spMk id="81" creationId="{9CCD2419-91F8-AD48-175B-6C6BC6A0DF82}"/>
          </ac:spMkLst>
        </pc:spChg>
        <pc:picChg chg="add del mod">
          <ac:chgData name="Wahida Yasmin" userId="b56aba0f5235d0e9" providerId="LiveId" clId="{76244FFC-921F-4CC8-90F2-E64708AF08AC}" dt="2022-06-16T09:59:07.227" v="909" actId="478"/>
          <ac:picMkLst>
            <pc:docMk/>
            <pc:sldMk cId="1004966432" sldId="257"/>
            <ac:picMk id="2" creationId="{CF82390C-0F34-CD7A-DF66-138A46B503B1}"/>
          </ac:picMkLst>
        </pc:picChg>
        <pc:picChg chg="add del mod">
          <ac:chgData name="Wahida Yasmin" userId="b56aba0f5235d0e9" providerId="LiveId" clId="{76244FFC-921F-4CC8-90F2-E64708AF08AC}" dt="2022-06-16T11:55:14.268" v="4838" actId="478"/>
          <ac:picMkLst>
            <pc:docMk/>
            <pc:sldMk cId="1004966432" sldId="257"/>
            <ac:picMk id="3" creationId="{F98E3B1F-7104-C0A1-3162-08C5C0B1F841}"/>
          </ac:picMkLst>
        </pc:picChg>
        <pc:picChg chg="add mod">
          <ac:chgData name="Wahida Yasmin" userId="b56aba0f5235d0e9" providerId="LiveId" clId="{76244FFC-921F-4CC8-90F2-E64708AF08AC}" dt="2022-06-16T11:55:52.288" v="4848" actId="1076"/>
          <ac:picMkLst>
            <pc:docMk/>
            <pc:sldMk cId="1004966432" sldId="257"/>
            <ac:picMk id="5" creationId="{3B730B18-FD21-0FA9-DB28-EB53AD8B715F}"/>
          </ac:picMkLst>
        </pc:picChg>
        <pc:picChg chg="add del mod">
          <ac:chgData name="Wahida Yasmin" userId="b56aba0f5235d0e9" providerId="LiveId" clId="{76244FFC-921F-4CC8-90F2-E64708AF08AC}" dt="2022-06-16T09:59:04.143" v="907" actId="478"/>
          <ac:picMkLst>
            <pc:docMk/>
            <pc:sldMk cId="1004966432" sldId="257"/>
            <ac:picMk id="8" creationId="{62478BB7-9753-D7B2-EE15-DF56474EF8CB}"/>
          </ac:picMkLst>
        </pc:picChg>
        <pc:picChg chg="add del mod">
          <ac:chgData name="Wahida Yasmin" userId="b56aba0f5235d0e9" providerId="LiveId" clId="{76244FFC-921F-4CC8-90F2-E64708AF08AC}" dt="2022-06-16T09:59:05.404" v="908" actId="478"/>
          <ac:picMkLst>
            <pc:docMk/>
            <pc:sldMk cId="1004966432" sldId="257"/>
            <ac:picMk id="10" creationId="{937EEF31-9D2C-5AD5-3EC1-EDC37209D3EA}"/>
          </ac:picMkLst>
        </pc:picChg>
        <pc:picChg chg="add del mod">
          <ac:chgData name="Wahida Yasmin" userId="b56aba0f5235d0e9" providerId="LiveId" clId="{76244FFC-921F-4CC8-90F2-E64708AF08AC}" dt="2022-06-16T09:59:02.347" v="906" actId="478"/>
          <ac:picMkLst>
            <pc:docMk/>
            <pc:sldMk cId="1004966432" sldId="257"/>
            <ac:picMk id="12" creationId="{0C93846B-B516-D710-AC38-BA67A6435E42}"/>
          </ac:picMkLst>
        </pc:picChg>
        <pc:picChg chg="add del mod">
          <ac:chgData name="Wahida Yasmin" userId="b56aba0f5235d0e9" providerId="LiveId" clId="{76244FFC-921F-4CC8-90F2-E64708AF08AC}" dt="2022-06-16T09:59:00.852" v="905" actId="478"/>
          <ac:picMkLst>
            <pc:docMk/>
            <pc:sldMk cId="1004966432" sldId="257"/>
            <ac:picMk id="14" creationId="{1AAE2685-3809-91FC-4AA0-BF8B11CFEB13}"/>
          </ac:picMkLst>
        </pc:picChg>
        <pc:picChg chg="add del mod">
          <ac:chgData name="Wahida Yasmin" userId="b56aba0f5235d0e9" providerId="LiveId" clId="{76244FFC-921F-4CC8-90F2-E64708AF08AC}" dt="2022-06-16T09:58:58.708" v="902" actId="478"/>
          <ac:picMkLst>
            <pc:docMk/>
            <pc:sldMk cId="1004966432" sldId="257"/>
            <ac:picMk id="18" creationId="{834E3F71-914B-EE74-1162-A6691B2B2620}"/>
          </ac:picMkLst>
        </pc:picChg>
        <pc:picChg chg="add mod">
          <ac:chgData name="Wahida Yasmin" userId="b56aba0f5235d0e9" providerId="LiveId" clId="{76244FFC-921F-4CC8-90F2-E64708AF08AC}" dt="2022-06-16T11:39:05.340" v="4698" actId="1076"/>
          <ac:picMkLst>
            <pc:docMk/>
            <pc:sldMk cId="1004966432" sldId="257"/>
            <ac:picMk id="24" creationId="{37817D5C-EE54-4FBA-FDB8-074113DB91C7}"/>
          </ac:picMkLst>
        </pc:picChg>
        <pc:picChg chg="add mod">
          <ac:chgData name="Wahida Yasmin" userId="b56aba0f5235d0e9" providerId="LiveId" clId="{76244FFC-921F-4CC8-90F2-E64708AF08AC}" dt="2022-06-16T10:14:41.419" v="1405" actId="1076"/>
          <ac:picMkLst>
            <pc:docMk/>
            <pc:sldMk cId="1004966432" sldId="257"/>
            <ac:picMk id="28" creationId="{B2B570A9-0B5C-143F-FC59-D8E800AB22C7}"/>
          </ac:picMkLst>
        </pc:picChg>
        <pc:picChg chg="add mod">
          <ac:chgData name="Wahida Yasmin" userId="b56aba0f5235d0e9" providerId="LiveId" clId="{76244FFC-921F-4CC8-90F2-E64708AF08AC}" dt="2022-06-16T10:14:45.694" v="1406" actId="1076"/>
          <ac:picMkLst>
            <pc:docMk/>
            <pc:sldMk cId="1004966432" sldId="257"/>
            <ac:picMk id="30" creationId="{C11BC042-77E7-2E2C-3BEF-76CB8C36C31D}"/>
          </ac:picMkLst>
        </pc:picChg>
        <pc:picChg chg="add mod">
          <ac:chgData name="Wahida Yasmin" userId="b56aba0f5235d0e9" providerId="LiveId" clId="{76244FFC-921F-4CC8-90F2-E64708AF08AC}" dt="2022-06-16T10:14:55.337" v="1408" actId="1076"/>
          <ac:picMkLst>
            <pc:docMk/>
            <pc:sldMk cId="1004966432" sldId="257"/>
            <ac:picMk id="34" creationId="{FD1E92E4-F613-33D4-F612-063CAE717B23}"/>
          </ac:picMkLst>
        </pc:picChg>
        <pc:picChg chg="add mod">
          <ac:chgData name="Wahida Yasmin" userId="b56aba0f5235d0e9" providerId="LiveId" clId="{76244FFC-921F-4CC8-90F2-E64708AF08AC}" dt="2022-06-16T11:39:24.960" v="4702" actId="1076"/>
          <ac:picMkLst>
            <pc:docMk/>
            <pc:sldMk cId="1004966432" sldId="257"/>
            <ac:picMk id="37" creationId="{E77C760B-688C-F7D9-80D2-7B9DB1268BAA}"/>
          </ac:picMkLst>
        </pc:picChg>
        <pc:picChg chg="add mod">
          <ac:chgData name="Wahida Yasmin" userId="b56aba0f5235d0e9" providerId="LiveId" clId="{76244FFC-921F-4CC8-90F2-E64708AF08AC}" dt="2022-06-16T10:51:13.928" v="2696" actId="1076"/>
          <ac:picMkLst>
            <pc:docMk/>
            <pc:sldMk cId="1004966432" sldId="257"/>
            <ac:picMk id="63" creationId="{A444C531-9007-BFEF-E316-CA5B3E6473CE}"/>
          </ac:picMkLst>
        </pc:picChg>
        <pc:picChg chg="add mod">
          <ac:chgData name="Wahida Yasmin" userId="b56aba0f5235d0e9" providerId="LiveId" clId="{76244FFC-921F-4CC8-90F2-E64708AF08AC}" dt="2022-06-16T11:55:47.996" v="4847" actId="1076"/>
          <ac:picMkLst>
            <pc:docMk/>
            <pc:sldMk cId="1004966432" sldId="257"/>
            <ac:picMk id="70" creationId="{E93D7F05-0D11-01DB-838E-FD419DDB1F35}"/>
          </ac:picMkLst>
        </pc:picChg>
        <pc:picChg chg="add del mod">
          <ac:chgData name="Wahida Yasmin" userId="b56aba0f5235d0e9" providerId="LiveId" clId="{76244FFC-921F-4CC8-90F2-E64708AF08AC}" dt="2022-06-16T11:30:58.119" v="4398" actId="21"/>
          <ac:picMkLst>
            <pc:docMk/>
            <pc:sldMk cId="1004966432" sldId="257"/>
            <ac:picMk id="83" creationId="{D6E7E833-4475-5873-526B-2F1593FA5353}"/>
          </ac:picMkLst>
        </pc:picChg>
        <pc:picChg chg="add mod">
          <ac:chgData name="Wahida Yasmin" userId="b56aba0f5235d0e9" providerId="LiveId" clId="{76244FFC-921F-4CC8-90F2-E64708AF08AC}" dt="2022-06-16T11:40:19.509" v="4713" actId="1076"/>
          <ac:picMkLst>
            <pc:docMk/>
            <pc:sldMk cId="1004966432" sldId="257"/>
            <ac:picMk id="85" creationId="{33D129E2-80B0-519C-7DCB-120EF443F746}"/>
          </ac:picMkLst>
        </pc:picChg>
        <pc:picChg chg="add mod">
          <ac:chgData name="Wahida Yasmin" userId="b56aba0f5235d0e9" providerId="LiveId" clId="{76244FFC-921F-4CC8-90F2-E64708AF08AC}" dt="2022-06-16T11:40:28.957" v="4716" actId="1076"/>
          <ac:picMkLst>
            <pc:docMk/>
            <pc:sldMk cId="1004966432" sldId="257"/>
            <ac:picMk id="87" creationId="{CA4AD787-C758-4BFD-51FD-BAE81E709C9F}"/>
          </ac:picMkLst>
        </pc:picChg>
        <pc:picChg chg="add mod">
          <ac:chgData name="Wahida Yasmin" userId="b56aba0f5235d0e9" providerId="LiveId" clId="{76244FFC-921F-4CC8-90F2-E64708AF08AC}" dt="2022-06-16T11:40:30.991" v="4717" actId="1076"/>
          <ac:picMkLst>
            <pc:docMk/>
            <pc:sldMk cId="1004966432" sldId="257"/>
            <ac:picMk id="89" creationId="{179D077D-243A-9D24-F5CB-679CF921C364}"/>
          </ac:picMkLst>
        </pc:picChg>
        <pc:picChg chg="add mod">
          <ac:chgData name="Wahida Yasmin" userId="b56aba0f5235d0e9" providerId="LiveId" clId="{76244FFC-921F-4CC8-90F2-E64708AF08AC}" dt="2022-06-16T11:55:43.005" v="4846" actId="14100"/>
          <ac:picMkLst>
            <pc:docMk/>
            <pc:sldMk cId="1004966432" sldId="257"/>
            <ac:picMk id="90" creationId="{62C79486-B175-76E3-DDB2-7596F631693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CE378E-74CE-41A8-9414-5B37554EB3DE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9557DF-1395-4765-BFB2-A0C7D69E4D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116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jhkjhjh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9557DF-1395-4765-BFB2-A0C7D69E4D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175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9557DF-1395-4765-BFB2-A0C7D69E4D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705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461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11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81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123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518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95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42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496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684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40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4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17035B6-61EC-4DB6-ACFD-B7DE14E83B5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50B8FD4-F4AE-4C9B-B0D2-647B026CB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63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view-image.php?image=233234&amp;picture=chilli-pepper-red" TargetMode="External"/><Relationship Id="rId13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pn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9.png"/><Relationship Id="rId10" Type="http://schemas.openxmlformats.org/officeDocument/2006/relationships/image" Target="../media/image18.png"/><Relationship Id="rId4" Type="http://schemas.openxmlformats.org/officeDocument/2006/relationships/image" Target="../media/image13.png"/><Relationship Id="rId9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66E93ED-BFA7-9080-B5A9-4D30CA290E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8968" y="496161"/>
            <a:ext cx="6892312" cy="153251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tar: 7 Points 3">
            <a:extLst>
              <a:ext uri="{FF2B5EF4-FFF2-40B4-BE49-F238E27FC236}">
                <a16:creationId xmlns:a16="http://schemas.microsoft.com/office/drawing/2014/main" id="{F7C11D5C-1D9D-0E3F-0380-727BEDFAEF4A}"/>
              </a:ext>
            </a:extLst>
          </p:cNvPr>
          <p:cNvSpPr/>
          <p:nvPr/>
        </p:nvSpPr>
        <p:spPr>
          <a:xfrm>
            <a:off x="2505710" y="159578"/>
            <a:ext cx="6374870" cy="1532518"/>
          </a:xfrm>
          <a:prstGeom prst="star7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BFC38E-2B66-997C-8B9D-58C480097B56}"/>
              </a:ext>
            </a:extLst>
          </p:cNvPr>
          <p:cNvSpPr/>
          <p:nvPr/>
        </p:nvSpPr>
        <p:spPr>
          <a:xfrm>
            <a:off x="3405822" y="-24052"/>
            <a:ext cx="461128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Bombay Aviary </a:t>
            </a:r>
          </a:p>
          <a:p>
            <a:pPr algn="ctr"/>
            <a:r>
              <a:rPr lang="en-GB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at </a:t>
            </a:r>
          </a:p>
          <a:p>
            <a:pPr algn="ctr"/>
            <a:r>
              <a:rPr lang="en-GB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Hotel Trinity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23C272-4852-75A6-8148-6F7D6DB15B45}"/>
              </a:ext>
            </a:extLst>
          </p:cNvPr>
          <p:cNvSpPr txBox="1"/>
          <p:nvPr/>
        </p:nvSpPr>
        <p:spPr>
          <a:xfrm>
            <a:off x="159877" y="1397885"/>
            <a:ext cx="60960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Opening times for deliveries and collection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(Cash &amp; Card)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Monday-Thursday   4pm-11pm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Friday-Saturday       4pm-12am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Sunday                    3pm-10pm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1A4866A-0175-D6A6-AD1A-3D532E671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661" y="1875726"/>
            <a:ext cx="1053480" cy="7110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5BAB90D-5200-BC9E-8FC3-6C69AC25DA6B}"/>
              </a:ext>
            </a:extLst>
          </p:cNvPr>
          <p:cNvSpPr txBox="1"/>
          <p:nvPr/>
        </p:nvSpPr>
        <p:spPr>
          <a:xfrm>
            <a:off x="8276574" y="1511646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Place an order call- 01798234562</a:t>
            </a:r>
          </a:p>
          <a:p>
            <a:r>
              <a:rPr lang="en-GB" dirty="0"/>
              <a:t>You can also order online using;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69B715-3135-0CA7-13B7-2C7B935402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1016" y="2141406"/>
            <a:ext cx="714375" cy="5357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19BC212-4D8E-F0C0-ECFA-A55B3D688B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30278" y="2153271"/>
            <a:ext cx="714375" cy="5239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9E6C3CA-CC0B-B715-3FD3-6DAAC23465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99540" y="2152389"/>
            <a:ext cx="783620" cy="57909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F68DE5F-B063-D0C9-6B9E-DA4A13A4DF9C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7E1B070-6C73-C427-E12A-72B3C9145DD9}"/>
              </a:ext>
            </a:extLst>
          </p:cNvPr>
          <p:cNvSpPr/>
          <p:nvPr/>
        </p:nvSpPr>
        <p:spPr>
          <a:xfrm>
            <a:off x="6255877" y="3262070"/>
            <a:ext cx="2169694" cy="3845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3E22104-20B1-9BA7-5BFB-E0FA38A01A5E}"/>
              </a:ext>
            </a:extLst>
          </p:cNvPr>
          <p:cNvSpPr/>
          <p:nvPr/>
        </p:nvSpPr>
        <p:spPr>
          <a:xfrm>
            <a:off x="10390564" y="3214649"/>
            <a:ext cx="1448435" cy="3845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BA2C445-B76F-36FD-1424-5AAC2935D428}"/>
              </a:ext>
            </a:extLst>
          </p:cNvPr>
          <p:cNvSpPr/>
          <p:nvPr/>
        </p:nvSpPr>
        <p:spPr>
          <a:xfrm>
            <a:off x="8571017" y="3252813"/>
            <a:ext cx="1632896" cy="346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DF8123C-A14D-E6F8-06B6-72D247B2CDD7}"/>
              </a:ext>
            </a:extLst>
          </p:cNvPr>
          <p:cNvSpPr txBox="1"/>
          <p:nvPr/>
        </p:nvSpPr>
        <p:spPr>
          <a:xfrm>
            <a:off x="6879764" y="3252812"/>
            <a:ext cx="2169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Spicy strength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7481FF-9557-362D-0394-460A72850752}"/>
              </a:ext>
            </a:extLst>
          </p:cNvPr>
          <p:cNvSpPr txBox="1"/>
          <p:nvPr/>
        </p:nvSpPr>
        <p:spPr>
          <a:xfrm>
            <a:off x="9104821" y="3229829"/>
            <a:ext cx="843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Gluten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7F06439-C4FC-EF52-1A93-78E4D13446F7}"/>
              </a:ext>
            </a:extLst>
          </p:cNvPr>
          <p:cNvSpPr txBox="1"/>
          <p:nvPr/>
        </p:nvSpPr>
        <p:spPr>
          <a:xfrm>
            <a:off x="10740711" y="3189174"/>
            <a:ext cx="1219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Vegetarian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402DF89-4747-9187-08C8-0FEA19E87C86}"/>
              </a:ext>
            </a:extLst>
          </p:cNvPr>
          <p:cNvSpPr txBox="1"/>
          <p:nvPr/>
        </p:nvSpPr>
        <p:spPr>
          <a:xfrm>
            <a:off x="159877" y="2731766"/>
            <a:ext cx="11760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If you have a food allergy or require specific dietary needs, please inform a member of our staff while placing your order.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C031FEF-C3A0-22C8-612C-F8768C63990D}"/>
              </a:ext>
            </a:extLst>
          </p:cNvPr>
          <p:cNvSpPr txBox="1"/>
          <p:nvPr/>
        </p:nvSpPr>
        <p:spPr>
          <a:xfrm>
            <a:off x="3924300" y="5076825"/>
            <a:ext cx="1905000" cy="1038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4" name="Picture 33" descr="A close up of a flower&#10;&#10;Description automatically generated">
            <a:extLst>
              <a:ext uri="{FF2B5EF4-FFF2-40B4-BE49-F238E27FC236}">
                <a16:creationId xmlns:a16="http://schemas.microsoft.com/office/drawing/2014/main" id="{19E8E35A-2BEA-97AD-4737-1772663387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266236" y="3274251"/>
            <a:ext cx="581025" cy="39376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2E1BBA01-FA7C-2A21-9D49-6B90AD674C2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83542" y="3262070"/>
            <a:ext cx="446736" cy="3600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FBF974A-9A9B-A359-5261-D8748E5AB21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90564" y="3247635"/>
            <a:ext cx="362340" cy="3623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1F9DA2-31EC-1751-5C90-F7BE02720C55}"/>
              </a:ext>
            </a:extLst>
          </p:cNvPr>
          <p:cNvSpPr txBox="1"/>
          <p:nvPr/>
        </p:nvSpPr>
        <p:spPr>
          <a:xfrm>
            <a:off x="467300" y="4097225"/>
            <a:ext cx="50673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Seek Kebab</a:t>
            </a:r>
          </a:p>
          <a:p>
            <a:r>
              <a:rPr lang="en-GB" sz="1100" dirty="0"/>
              <a:t>Enhanced by the addition of fresh scallions, tomatoes, cilantro and mint</a:t>
            </a:r>
          </a:p>
          <a:p>
            <a:endParaRPr lang="en-GB" sz="1100" dirty="0"/>
          </a:p>
          <a:p>
            <a:r>
              <a:rPr lang="en-GB" dirty="0"/>
              <a:t>King Prawn Butterfly</a:t>
            </a:r>
          </a:p>
          <a:p>
            <a:r>
              <a:rPr lang="en-GB" sz="1100" dirty="0"/>
              <a:t>Lightly seasoned then bound in gram flour then deep fried</a:t>
            </a:r>
          </a:p>
          <a:p>
            <a:endParaRPr lang="en-GB" sz="1100" dirty="0"/>
          </a:p>
          <a:p>
            <a:r>
              <a:rPr lang="en-GB" dirty="0"/>
              <a:t>Garlic Chicken </a:t>
            </a:r>
          </a:p>
          <a:p>
            <a:r>
              <a:rPr lang="en-GB" sz="1100" dirty="0"/>
              <a:t>Ground spices garnished with garlic masala and butter sauce</a:t>
            </a:r>
          </a:p>
          <a:p>
            <a:endParaRPr lang="en-GB" sz="1100" dirty="0"/>
          </a:p>
          <a:p>
            <a:r>
              <a:rPr lang="en-GB" dirty="0"/>
              <a:t>Lamb Chops</a:t>
            </a:r>
          </a:p>
          <a:p>
            <a:r>
              <a:rPr lang="en-GB" sz="1100" dirty="0"/>
              <a:t>Steeped in marinade of herbs and spices giving it a distinctive colour and flavour by the addition of cayenne pepper and saffron</a:t>
            </a:r>
          </a:p>
          <a:p>
            <a:endParaRPr lang="en-GB" dirty="0"/>
          </a:p>
          <a:p>
            <a:endParaRPr lang="en-GB" sz="1100" dirty="0"/>
          </a:p>
          <a:p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7727D1-D294-8F6E-7BF7-BCF0CC91F358}"/>
              </a:ext>
            </a:extLst>
          </p:cNvPr>
          <p:cNvSpPr txBox="1"/>
          <p:nvPr/>
        </p:nvSpPr>
        <p:spPr>
          <a:xfrm>
            <a:off x="466725" y="3646582"/>
            <a:ext cx="69151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ll starters are served with fresh salad and homemade sauce</a:t>
            </a:r>
            <a:endParaRPr lang="en-GB" sz="11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C61010-F7F8-A773-A2CC-66A8898C2565}"/>
              </a:ext>
            </a:extLst>
          </p:cNvPr>
          <p:cNvSpPr txBox="1"/>
          <p:nvPr/>
        </p:nvSpPr>
        <p:spPr>
          <a:xfrm>
            <a:off x="466725" y="3367400"/>
            <a:ext cx="1906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Starters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2D555A-E6F1-D3D0-F54F-01A2F24A9448}"/>
              </a:ext>
            </a:extLst>
          </p:cNvPr>
          <p:cNvSpPr txBox="1"/>
          <p:nvPr/>
        </p:nvSpPr>
        <p:spPr>
          <a:xfrm>
            <a:off x="5525124" y="4242530"/>
            <a:ext cx="7481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4.30</a:t>
            </a:r>
          </a:p>
          <a:p>
            <a:endParaRPr lang="en-GB" dirty="0"/>
          </a:p>
          <a:p>
            <a:r>
              <a:rPr lang="en-GB" dirty="0"/>
              <a:t>6.50</a:t>
            </a:r>
          </a:p>
          <a:p>
            <a:endParaRPr lang="en-GB" dirty="0"/>
          </a:p>
          <a:p>
            <a:r>
              <a:rPr lang="en-GB" dirty="0"/>
              <a:t>4.00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5.90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2A1BECD-B72E-6BAD-D362-3088A35302F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18909" y="4223664"/>
            <a:ext cx="257235" cy="17600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4253394-29F0-44F2-BC31-462E6249067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39662" y="4780815"/>
            <a:ext cx="286122" cy="21790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5414264-AF29-7ABB-5473-4FA2580DE41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72923" y="4780815"/>
            <a:ext cx="256054" cy="21790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8756500-20B9-37FC-517D-7F1BCCB648D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21783" y="5396692"/>
            <a:ext cx="256054" cy="21947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427E806-B5EE-C54F-3481-33A52EE1817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87096" y="6009126"/>
            <a:ext cx="256054" cy="21947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A6656B73-2598-5A14-6CC1-081CA57BF71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11719" y="6005312"/>
            <a:ext cx="256054" cy="21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364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7EED1A04-838B-5D8C-E5CC-F561EA53C505}"/>
              </a:ext>
            </a:extLst>
          </p:cNvPr>
          <p:cNvSpPr txBox="1"/>
          <p:nvPr/>
        </p:nvSpPr>
        <p:spPr>
          <a:xfrm>
            <a:off x="-10706" y="59707"/>
            <a:ext cx="177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Main Dishes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221953-F36D-EEE0-5FF1-2111016A0224}"/>
              </a:ext>
            </a:extLst>
          </p:cNvPr>
          <p:cNvSpPr txBox="1"/>
          <p:nvPr/>
        </p:nvSpPr>
        <p:spPr>
          <a:xfrm>
            <a:off x="0" y="342792"/>
            <a:ext cx="361185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All served with desired rice or bread, salad and curry sauce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0C33EB2-C28B-A755-6BD1-6662C65CAEFB}"/>
              </a:ext>
            </a:extLst>
          </p:cNvPr>
          <p:cNvSpPr txBox="1"/>
          <p:nvPr/>
        </p:nvSpPr>
        <p:spPr>
          <a:xfrm>
            <a:off x="-30661" y="2296350"/>
            <a:ext cx="2358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Tandoori Chicken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F764D9-87CE-3E1F-AC66-0C1935500A40}"/>
              </a:ext>
            </a:extLst>
          </p:cNvPr>
          <p:cNvSpPr txBox="1"/>
          <p:nvPr/>
        </p:nvSpPr>
        <p:spPr>
          <a:xfrm>
            <a:off x="108091" y="4532920"/>
            <a:ext cx="1775545" cy="10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A9B931-215D-57DC-46C7-B861AF9E8776}"/>
              </a:ext>
            </a:extLst>
          </p:cNvPr>
          <p:cNvSpPr txBox="1"/>
          <p:nvPr/>
        </p:nvSpPr>
        <p:spPr>
          <a:xfrm>
            <a:off x="-30661" y="2660658"/>
            <a:ext cx="326895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Chicken on the bone marinated in spices and yogurt, grilled  and served on a bed of honey fried onions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7817D5C-EE54-4FBA-FDB8-074113DB91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5926" y="2412382"/>
            <a:ext cx="269931" cy="17292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511FDB9-225F-CEF2-3486-3C4AF02DCE58}"/>
              </a:ext>
            </a:extLst>
          </p:cNvPr>
          <p:cNvSpPr txBox="1"/>
          <p:nvPr/>
        </p:nvSpPr>
        <p:spPr>
          <a:xfrm>
            <a:off x="-10706" y="694519"/>
            <a:ext cx="2990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Aviary signature dish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AC513D9-E423-CEFE-515B-4C8E11D3FA9C}"/>
              </a:ext>
            </a:extLst>
          </p:cNvPr>
          <p:cNvSpPr txBox="1"/>
          <p:nvPr/>
        </p:nvSpPr>
        <p:spPr>
          <a:xfrm>
            <a:off x="-44857" y="1016525"/>
            <a:ext cx="34835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 very popular dish. We present our own exclusive recipe in a smooth creamy masala sauce.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2B570A9-0B5C-143F-FC59-D8E800AB22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034" y="791044"/>
            <a:ext cx="239723" cy="23572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C11BC042-77E7-2E2C-3BEF-76CB8C36C3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752" y="790852"/>
            <a:ext cx="291663" cy="235728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A670607-E176-16A2-FFA8-580E7A9BCB9D}"/>
              </a:ext>
            </a:extLst>
          </p:cNvPr>
          <p:cNvSpPr txBox="1"/>
          <p:nvPr/>
        </p:nvSpPr>
        <p:spPr>
          <a:xfrm>
            <a:off x="-30661" y="1503633"/>
            <a:ext cx="2594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Bangalore Battered Fish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3DEB32-C31F-DEDA-4EF5-352A0E90A82C}"/>
              </a:ext>
            </a:extLst>
          </p:cNvPr>
          <p:cNvSpPr txBox="1"/>
          <p:nvPr/>
        </p:nvSpPr>
        <p:spPr>
          <a:xfrm>
            <a:off x="-10705" y="1850827"/>
            <a:ext cx="398326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 crispy battered exotic cod fish alongside our authentic tarte sauce made up of mint leaves and tangy mayo.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FD1E92E4-F613-33D4-F612-063CAE717B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8737" y="1570435"/>
            <a:ext cx="291663" cy="235728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E3C3A6C2-9762-A781-604E-61855AA4EE10}"/>
              </a:ext>
            </a:extLst>
          </p:cNvPr>
          <p:cNvSpPr txBox="1"/>
          <p:nvPr/>
        </p:nvSpPr>
        <p:spPr>
          <a:xfrm>
            <a:off x="-44857" y="3179536"/>
            <a:ext cx="1517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Bombay Steak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77C760B-688C-F7D9-80D2-7B9DB1268B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5666" y="3258701"/>
            <a:ext cx="274344" cy="176799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2C8FC8EA-AFB5-F9C3-2FD9-01E519C93869}"/>
              </a:ext>
            </a:extLst>
          </p:cNvPr>
          <p:cNvSpPr txBox="1"/>
          <p:nvPr/>
        </p:nvSpPr>
        <p:spPr>
          <a:xfrm>
            <a:off x="-10706" y="3547658"/>
            <a:ext cx="34386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Drizzled with an onion pepper, sweetcorn and tomato spicy sauce with fresh handpicked green chilli's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67D8F43-F59A-6235-32C4-8223B3DCB1E4}"/>
              </a:ext>
            </a:extLst>
          </p:cNvPr>
          <p:cNvSpPr txBox="1"/>
          <p:nvPr/>
        </p:nvSpPr>
        <p:spPr>
          <a:xfrm>
            <a:off x="4439920" y="790852"/>
            <a:ext cx="1029220" cy="3849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BFC2804-B0E9-B391-EF7D-2789BB8C25F0}"/>
              </a:ext>
            </a:extLst>
          </p:cNvPr>
          <p:cNvSpPr txBox="1"/>
          <p:nvPr/>
        </p:nvSpPr>
        <p:spPr>
          <a:xfrm>
            <a:off x="3623452" y="694519"/>
            <a:ext cx="10292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15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10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10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20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E12E0E-5651-6D03-B6C3-18330140F4D4}"/>
              </a:ext>
            </a:extLst>
          </p:cNvPr>
          <p:cNvSpPr txBox="1"/>
          <p:nvPr/>
        </p:nvSpPr>
        <p:spPr>
          <a:xfrm>
            <a:off x="-10706" y="4132073"/>
            <a:ext cx="1649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Kids Menu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0EADCD2-E1C9-8274-1D92-54B5D0298AFA}"/>
              </a:ext>
            </a:extLst>
          </p:cNvPr>
          <p:cNvSpPr txBox="1"/>
          <p:nvPr/>
        </p:nvSpPr>
        <p:spPr>
          <a:xfrm>
            <a:off x="-44857" y="4912585"/>
            <a:ext cx="2175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Dino Nuggets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8989B0B-619F-BB8C-C1C8-BF4CFDFB60EC}"/>
              </a:ext>
            </a:extLst>
          </p:cNvPr>
          <p:cNvSpPr txBox="1"/>
          <p:nvPr/>
        </p:nvSpPr>
        <p:spPr>
          <a:xfrm>
            <a:off x="-74157" y="4430620"/>
            <a:ext cx="326895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All served with home grown potato fries, and choice of your drinks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FA442D6-F27E-9BAB-FAB5-FCD79A24838E}"/>
              </a:ext>
            </a:extLst>
          </p:cNvPr>
          <p:cNvSpPr txBox="1"/>
          <p:nvPr/>
        </p:nvSpPr>
        <p:spPr>
          <a:xfrm>
            <a:off x="296595" y="5341095"/>
            <a:ext cx="31420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226DA4C-69DA-D52A-AACC-9DBCE492E298}"/>
              </a:ext>
            </a:extLst>
          </p:cNvPr>
          <p:cNvSpPr txBox="1"/>
          <p:nvPr/>
        </p:nvSpPr>
        <p:spPr>
          <a:xfrm>
            <a:off x="-54999" y="5175998"/>
            <a:ext cx="34890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Dinosaur shaped chicken nuggets with our exclusive mild dipping gravy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2BDD392-72F4-F56E-4054-D8DE550ED823}"/>
              </a:ext>
            </a:extLst>
          </p:cNvPr>
          <p:cNvSpPr txBox="1"/>
          <p:nvPr/>
        </p:nvSpPr>
        <p:spPr>
          <a:xfrm>
            <a:off x="108091" y="5841475"/>
            <a:ext cx="481189" cy="157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1B5C460-5CC3-1F26-BB7A-C897E38DD2CF}"/>
              </a:ext>
            </a:extLst>
          </p:cNvPr>
          <p:cNvSpPr txBox="1"/>
          <p:nvPr/>
        </p:nvSpPr>
        <p:spPr>
          <a:xfrm>
            <a:off x="-43736" y="5576321"/>
            <a:ext cx="1629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Pancake Pizza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FABBEF8-1AB0-6E71-C830-E12C4AC86D26}"/>
              </a:ext>
            </a:extLst>
          </p:cNvPr>
          <p:cNvSpPr txBox="1"/>
          <p:nvPr/>
        </p:nvSpPr>
        <p:spPr>
          <a:xfrm>
            <a:off x="-30661" y="5836973"/>
            <a:ext cx="36303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 cheesy kid sized pizza with our home-made tomato sauce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618BECC-3F00-1CBD-869B-31B1AB9C4AB2}"/>
              </a:ext>
            </a:extLst>
          </p:cNvPr>
          <p:cNvSpPr txBox="1"/>
          <p:nvPr/>
        </p:nvSpPr>
        <p:spPr>
          <a:xfrm>
            <a:off x="-54999" y="6059637"/>
            <a:ext cx="2253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Fish feast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57C72A1-00D3-140B-660A-96EE79CBE5E2}"/>
              </a:ext>
            </a:extLst>
          </p:cNvPr>
          <p:cNvSpPr txBox="1"/>
          <p:nvPr/>
        </p:nvSpPr>
        <p:spPr>
          <a:xfrm>
            <a:off x="-34562" y="6363543"/>
            <a:ext cx="343952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 crispy golden brown fish fillet with our colourful fresh salad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E783105-E39B-2B5D-0790-5E31EFB0C0B8}"/>
              </a:ext>
            </a:extLst>
          </p:cNvPr>
          <p:cNvSpPr txBox="1"/>
          <p:nvPr/>
        </p:nvSpPr>
        <p:spPr>
          <a:xfrm>
            <a:off x="3745958" y="4630015"/>
            <a:ext cx="6256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1400" dirty="0"/>
              <a:t>4.59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5.00</a:t>
            </a:r>
          </a:p>
          <a:p>
            <a:endParaRPr lang="en-GB" sz="1400" dirty="0"/>
          </a:p>
          <a:p>
            <a:r>
              <a:rPr lang="en-GB" sz="1400" dirty="0"/>
              <a:t>3.69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CD248113-03A4-74C3-F6B1-B87306FE2D8C}"/>
              </a:ext>
            </a:extLst>
          </p:cNvPr>
          <p:cNvSpPr txBox="1"/>
          <p:nvPr/>
        </p:nvSpPr>
        <p:spPr>
          <a:xfrm>
            <a:off x="5678311" y="-26540"/>
            <a:ext cx="2674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Desserts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C4ED48E4-8097-BA21-EE9E-22A75FB9A9A8}"/>
              </a:ext>
            </a:extLst>
          </p:cNvPr>
          <p:cNvSpPr txBox="1"/>
          <p:nvPr/>
        </p:nvSpPr>
        <p:spPr>
          <a:xfrm>
            <a:off x="5654078" y="278685"/>
            <a:ext cx="41954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Served with our cooling ice cream of your choice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6E41D74-3238-0116-5BA9-963A69192E27}"/>
              </a:ext>
            </a:extLst>
          </p:cNvPr>
          <p:cNvSpPr txBox="1"/>
          <p:nvPr/>
        </p:nvSpPr>
        <p:spPr>
          <a:xfrm>
            <a:off x="5661049" y="489586"/>
            <a:ext cx="3700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Berry Bread Pudding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856E74D-814D-C15D-4A3A-F8880C0E4A4A}"/>
              </a:ext>
            </a:extLst>
          </p:cNvPr>
          <p:cNvSpPr txBox="1"/>
          <p:nvPr/>
        </p:nvSpPr>
        <p:spPr>
          <a:xfrm>
            <a:off x="5658537" y="758458"/>
            <a:ext cx="32380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Our special berry bread pudding served warm over a bed of raspberry sauce with whipped cream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4362EAF-00C7-9138-5962-799B701ABA07}"/>
              </a:ext>
            </a:extLst>
          </p:cNvPr>
          <p:cNvSpPr txBox="1"/>
          <p:nvPr/>
        </p:nvSpPr>
        <p:spPr>
          <a:xfrm>
            <a:off x="5665427" y="1134939"/>
            <a:ext cx="2482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Peanut butter Brownie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75D9F99-A50B-4BF4-7708-CF74D8FF3C1A}"/>
              </a:ext>
            </a:extLst>
          </p:cNvPr>
          <p:cNvSpPr txBox="1"/>
          <p:nvPr/>
        </p:nvSpPr>
        <p:spPr>
          <a:xfrm>
            <a:off x="5678311" y="1447194"/>
            <a:ext cx="27647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Made with our bleaching beaver peanut butter stout. Served with our sugary syrup and chocolate ice cream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F86D1E0-BEDC-0CE4-AC96-AA8A472C30D7}"/>
              </a:ext>
            </a:extLst>
          </p:cNvPr>
          <p:cNvSpPr txBox="1"/>
          <p:nvPr/>
        </p:nvSpPr>
        <p:spPr>
          <a:xfrm>
            <a:off x="5677660" y="1948787"/>
            <a:ext cx="2362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Meringa Tutti Frutti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BD01C728-9F56-44FB-5E9B-D40CA073B076}"/>
              </a:ext>
            </a:extLst>
          </p:cNvPr>
          <p:cNvSpPr txBox="1"/>
          <p:nvPr/>
        </p:nvSpPr>
        <p:spPr>
          <a:xfrm>
            <a:off x="5685574" y="2242716"/>
            <a:ext cx="40341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Brown sugar meringue with cream &amp; berries finished with mango and raspberry sauce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EE5F9A2-7D3B-D904-353E-38BA87AD391D}"/>
              </a:ext>
            </a:extLst>
          </p:cNvPr>
          <p:cNvSpPr txBox="1"/>
          <p:nvPr/>
        </p:nvSpPr>
        <p:spPr>
          <a:xfrm>
            <a:off x="9873552" y="604402"/>
            <a:ext cx="163516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4.95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4.10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5.60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0526307-B158-E2D6-4BD5-F7A8F7A84272}"/>
              </a:ext>
            </a:extLst>
          </p:cNvPr>
          <p:cNvSpPr txBox="1"/>
          <p:nvPr/>
        </p:nvSpPr>
        <p:spPr>
          <a:xfrm>
            <a:off x="5665427" y="2663714"/>
            <a:ext cx="2867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Soft Drinks </a:t>
            </a: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A444C531-9007-BFEF-E316-CA5B3E6473C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19359" y="84800"/>
            <a:ext cx="237765" cy="231668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4AACB1AE-BFF8-5B0D-49AA-31B6EF786E60}"/>
              </a:ext>
            </a:extLst>
          </p:cNvPr>
          <p:cNvSpPr txBox="1"/>
          <p:nvPr/>
        </p:nvSpPr>
        <p:spPr>
          <a:xfrm>
            <a:off x="5652253" y="2975203"/>
            <a:ext cx="637230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Coco cola                                                    </a:t>
            </a:r>
          </a:p>
          <a:p>
            <a:r>
              <a:rPr lang="en-GB" sz="1600" dirty="0"/>
              <a:t>Lemonade </a:t>
            </a:r>
          </a:p>
          <a:p>
            <a:r>
              <a:rPr lang="en-GB" sz="1600" dirty="0"/>
              <a:t>Sparkling water</a:t>
            </a:r>
          </a:p>
          <a:p>
            <a:endParaRPr lang="en-GB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EE655EA-76BA-2436-3996-CBE078D3D8C2}"/>
              </a:ext>
            </a:extLst>
          </p:cNvPr>
          <p:cNvSpPr txBox="1"/>
          <p:nvPr/>
        </p:nvSpPr>
        <p:spPr>
          <a:xfrm>
            <a:off x="5867400" y="5133541"/>
            <a:ext cx="366522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B091352B-5759-3A10-055A-181B0A0889E3}"/>
              </a:ext>
            </a:extLst>
          </p:cNvPr>
          <p:cNvSpPr txBox="1"/>
          <p:nvPr/>
        </p:nvSpPr>
        <p:spPr>
          <a:xfrm>
            <a:off x="5658537" y="4716652"/>
            <a:ext cx="2674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Pinot Nior </a:t>
            </a: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E93D7F05-0D11-01DB-838E-FD419DDB1F3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91200" y="6296553"/>
            <a:ext cx="1093146" cy="532278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82A182BF-56A6-4BC9-94E5-740E12954B60}"/>
              </a:ext>
            </a:extLst>
          </p:cNvPr>
          <p:cNvSpPr txBox="1"/>
          <p:nvPr/>
        </p:nvSpPr>
        <p:spPr>
          <a:xfrm>
            <a:off x="5652253" y="4377211"/>
            <a:ext cx="596097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Crisp, zesty citrus aroma and ripe leafy fruit, balanced with mineral notes and zingy finish, perfectly paired with our Bangalore Battered fish </a:t>
            </a:r>
            <a:r>
              <a:rPr lang="en-GB" sz="1100" dirty="0" err="1"/>
              <a:t>fro</a:t>
            </a:r>
            <a:r>
              <a:rPr lang="en-GB" sz="1100" dirty="0"/>
              <a:t> main dishes.  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CED4B650-3925-E388-6F28-DD6FBB0F4032}"/>
              </a:ext>
            </a:extLst>
          </p:cNvPr>
          <p:cNvSpPr txBox="1"/>
          <p:nvPr/>
        </p:nvSpPr>
        <p:spPr>
          <a:xfrm flipV="1">
            <a:off x="5791200" y="5133542"/>
            <a:ext cx="2541538" cy="126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88DB01AB-93FA-6FB9-B4D9-2CC3708E80AC}"/>
              </a:ext>
            </a:extLst>
          </p:cNvPr>
          <p:cNvSpPr txBox="1"/>
          <p:nvPr/>
        </p:nvSpPr>
        <p:spPr>
          <a:xfrm>
            <a:off x="5886071" y="5260407"/>
            <a:ext cx="20992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A730570E-1FF4-96DF-2FC8-B5705D2958C3}"/>
              </a:ext>
            </a:extLst>
          </p:cNvPr>
          <p:cNvSpPr txBox="1"/>
          <p:nvPr/>
        </p:nvSpPr>
        <p:spPr>
          <a:xfrm>
            <a:off x="5648908" y="4974501"/>
            <a:ext cx="56055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Delicate on the palate and elegant with lightly honeyed fresh fruit and earthy and smoky flavour combines well with our tandoori chicken from main dishes.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2EFD98C5-AAF7-66D8-BD7E-024BA481B9FA}"/>
              </a:ext>
            </a:extLst>
          </p:cNvPr>
          <p:cNvSpPr txBox="1"/>
          <p:nvPr/>
        </p:nvSpPr>
        <p:spPr>
          <a:xfrm>
            <a:off x="5677660" y="5336591"/>
            <a:ext cx="3143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Prosecco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5BD6560B-5604-C4BD-11BE-FD473B189311}"/>
              </a:ext>
            </a:extLst>
          </p:cNvPr>
          <p:cNvSpPr txBox="1"/>
          <p:nvPr/>
        </p:nvSpPr>
        <p:spPr>
          <a:xfrm>
            <a:off x="5660419" y="5606885"/>
            <a:ext cx="4495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Hints of freshly baked bread and final scent of honey and hazelnut. Full of flavour with a lovely almond after taste.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A6C3CCB-0717-3F3D-C3A2-2122ECD28C60}"/>
              </a:ext>
            </a:extLst>
          </p:cNvPr>
          <p:cNvSpPr txBox="1"/>
          <p:nvPr/>
        </p:nvSpPr>
        <p:spPr>
          <a:xfrm>
            <a:off x="5556639" y="3829528"/>
            <a:ext cx="456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 Bottled Wines (750ml)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0E765593-3D43-BA48-E66D-DF6CAE005F44}"/>
              </a:ext>
            </a:extLst>
          </p:cNvPr>
          <p:cNvSpPr txBox="1"/>
          <p:nvPr/>
        </p:nvSpPr>
        <p:spPr>
          <a:xfrm>
            <a:off x="9936127" y="2724210"/>
            <a:ext cx="140373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1.95</a:t>
            </a:r>
          </a:p>
          <a:p>
            <a:endParaRPr lang="en-GB" sz="1400" dirty="0"/>
          </a:p>
          <a:p>
            <a:r>
              <a:rPr lang="en-GB" sz="1400" dirty="0"/>
              <a:t>1.50</a:t>
            </a:r>
          </a:p>
          <a:p>
            <a:endParaRPr lang="en-GB" sz="1400" dirty="0"/>
          </a:p>
          <a:p>
            <a:r>
              <a:rPr lang="en-GB" sz="1400" dirty="0"/>
              <a:t>2.10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B83C4317-7D6A-7F62-44CA-719525432842}"/>
              </a:ext>
            </a:extLst>
          </p:cNvPr>
          <p:cNvSpPr txBox="1"/>
          <p:nvPr/>
        </p:nvSpPr>
        <p:spPr>
          <a:xfrm>
            <a:off x="5648908" y="4133346"/>
            <a:ext cx="3819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Sauvignon Blanc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9CCD2419-91F8-AD48-175B-6C6BC6A0DF82}"/>
              </a:ext>
            </a:extLst>
          </p:cNvPr>
          <p:cNvSpPr txBox="1"/>
          <p:nvPr/>
        </p:nvSpPr>
        <p:spPr>
          <a:xfrm>
            <a:off x="11411454" y="4409612"/>
            <a:ext cx="10666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17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13.95</a:t>
            </a:r>
          </a:p>
          <a:p>
            <a:endParaRPr lang="en-GB" sz="1400" dirty="0"/>
          </a:p>
          <a:p>
            <a:r>
              <a:rPr lang="en-GB" sz="1400" dirty="0"/>
              <a:t>17.95</a:t>
            </a:r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33D129E2-80B0-519C-7DCB-120EF443F7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65765" y="5610982"/>
            <a:ext cx="237765" cy="231668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CA4AD787-C758-4BFD-51FD-BAE81E709C9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7391" y="6162824"/>
            <a:ext cx="292633" cy="231668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179D077D-243A-9D24-F5CB-679CF921C3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22555" y="6147942"/>
            <a:ext cx="237765" cy="231668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62C79486-B175-76E3-DDB2-7596F63169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58256" y="3870565"/>
            <a:ext cx="262729" cy="2809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730B18-FD21-0FA9-DB28-EB53AD8B715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06475" y="6263608"/>
            <a:ext cx="4130726" cy="69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96643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0</TotalTime>
  <Words>475</Words>
  <Application>Microsoft Office PowerPoint</Application>
  <PresentationFormat>Widescreen</PresentationFormat>
  <Paragraphs>121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Calibri</vt:lpstr>
      <vt:lpstr>Gill Sans MT</vt:lpstr>
      <vt:lpstr>Parcel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Wahida Yasmin</dc:creator>
  <cp:lastModifiedBy>Wahida Yasmin</cp:lastModifiedBy>
  <cp:revision>1</cp:revision>
  <dcterms:created xsi:type="dcterms:W3CDTF">2022-06-14T19:12:35Z</dcterms:created>
  <dcterms:modified xsi:type="dcterms:W3CDTF">2022-06-16T11:55:56Z</dcterms:modified>
</cp:coreProperties>
</file>