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B39B1EA4-4FAC-470B-B00C-ACA9E62C86A9}">
  <a:tblStyle styleId="{B39B1EA4-4FAC-470B-B00C-ACA9E62C86A9}" styleName="Table_0">
    <a:wholeTbl>
      <a:tcTxStyle>
        <a:font>
          <a:latin typeface="Arial"/>
          <a:ea typeface="Arial"/>
          <a:cs typeface="Arial"/>
        </a:font>
        <a:srgbClr val="000000"/>
      </a:tcTx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5" Type="http://schemas.openxmlformats.org/officeDocument/2006/relationships/slideMaster" Target="slideMasters/slideMaster1.xml"/><Relationship Id="rId6" Type="http://schemas.openxmlformats.org/officeDocument/2006/relationships/notesMaster" Target="notesMasters/notesMaster1.xml"/><Relationship Id="rId18" Type="http://schemas.openxmlformats.org/officeDocument/2006/relationships/slide" Target="slides/slide12.xml"/><Relationship Id="rId7" Type="http://schemas.openxmlformats.org/officeDocument/2006/relationships/slide" Target="slides/slide1.xml"/><Relationship Id="rId8"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98" name="Google Shape;98;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g3352694c3f5_0_10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4" name="Google Shape;104;g3352694c3f5_0_10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a:solidFill>
                  <a:schemeClr val="dk1"/>
                </a:solidFill>
              </a:rPr>
              <a:t>why you chose to investigate the research question you designed?</a:t>
            </a:r>
            <a:endParaRPr b="1">
              <a:solidFill>
                <a:schemeClr val="dk1"/>
              </a:solidFill>
            </a:endParaRPr>
          </a:p>
          <a:p>
            <a:pPr indent="-298450" lvl="0" marL="457200" rtl="0" algn="l">
              <a:spcBef>
                <a:spcPts val="0"/>
              </a:spcBef>
              <a:spcAft>
                <a:spcPts val="0"/>
              </a:spcAft>
              <a:buClr>
                <a:schemeClr val="dk1"/>
              </a:buClr>
              <a:buSzPts val="1100"/>
              <a:buChar char="-"/>
            </a:pPr>
            <a:r>
              <a:rPr lang="en-GB">
                <a:solidFill>
                  <a:schemeClr val="dk1"/>
                </a:solidFill>
              </a:rPr>
              <a:t>Frist, because I want to explore more exercises that beneficial to improve voice quality of our students in the music centre.</a:t>
            </a:r>
            <a:endParaRPr>
              <a:solidFill>
                <a:schemeClr val="dk1"/>
              </a:solidFill>
            </a:endParaRPr>
          </a:p>
          <a:p>
            <a:pPr indent="-298450" lvl="0" marL="457200" rtl="0" algn="l">
              <a:spcBef>
                <a:spcPts val="0"/>
              </a:spcBef>
              <a:spcAft>
                <a:spcPts val="0"/>
              </a:spcAft>
              <a:buClr>
                <a:schemeClr val="dk1"/>
              </a:buClr>
              <a:buSzPts val="1100"/>
              <a:buChar char="-"/>
            </a:pPr>
            <a:r>
              <a:rPr lang="en-GB">
                <a:solidFill>
                  <a:schemeClr val="dk1"/>
                </a:solidFill>
              </a:rPr>
              <a:t>Second, Because I want more teachers at my workplace to know about SOVT and their available </a:t>
            </a:r>
            <a:r>
              <a:rPr lang="en-GB">
                <a:solidFill>
                  <a:schemeClr val="dk1"/>
                </a:solidFill>
              </a:rPr>
              <a:t>alternative exercises</a:t>
            </a:r>
            <a:r>
              <a:rPr lang="en-GB">
                <a:solidFill>
                  <a:schemeClr val="dk1"/>
                </a:solidFill>
              </a:rPr>
              <a:t> and then use them in their practice, because I suspect that at least one of them (if they’re not many!) should work well.</a:t>
            </a:r>
            <a:endParaRPr>
              <a:solidFill>
                <a:schemeClr val="dk1"/>
              </a:solidFill>
            </a:endParaRPr>
          </a:p>
          <a:p>
            <a:pPr indent="-298450" lvl="0" marL="457200" rtl="0" algn="l">
              <a:spcBef>
                <a:spcPts val="0"/>
              </a:spcBef>
              <a:spcAft>
                <a:spcPts val="0"/>
              </a:spcAft>
              <a:buClr>
                <a:schemeClr val="dk1"/>
              </a:buClr>
              <a:buSzPts val="1100"/>
              <a:buChar char="-"/>
            </a:pPr>
            <a:r>
              <a:rPr lang="en-GB">
                <a:solidFill>
                  <a:schemeClr val="dk1"/>
                </a:solidFill>
              </a:rPr>
              <a:t>I want to explore what if we apply some of the SOVT exercises to our students and </a:t>
            </a:r>
            <a:r>
              <a:rPr lang="en-GB">
                <a:solidFill>
                  <a:schemeClr val="dk1"/>
                </a:solidFill>
              </a:rPr>
              <a:t>curious</a:t>
            </a:r>
            <a:r>
              <a:rPr lang="en-GB">
                <a:solidFill>
                  <a:schemeClr val="dk1"/>
                </a:solidFill>
              </a:rPr>
              <a:t> how students would react to those exercises and whether such </a:t>
            </a:r>
            <a:r>
              <a:rPr lang="en-GB">
                <a:solidFill>
                  <a:schemeClr val="dk1"/>
                </a:solidFill>
              </a:rPr>
              <a:t>exercises could actually works well for our students here at my workplace.</a:t>
            </a:r>
            <a:endParaRPr>
              <a:solidFill>
                <a:schemeClr val="dk1"/>
              </a:solidFill>
            </a:endParaRPr>
          </a:p>
          <a:p>
            <a:pPr indent="-298450" lvl="0" marL="457200" rtl="0" algn="l">
              <a:spcBef>
                <a:spcPts val="0"/>
              </a:spcBef>
              <a:spcAft>
                <a:spcPts val="0"/>
              </a:spcAft>
              <a:buClr>
                <a:schemeClr val="dk1"/>
              </a:buClr>
              <a:buSzPts val="1100"/>
              <a:buChar char="-"/>
            </a:pPr>
            <a:r>
              <a:rPr lang="en-GB">
                <a:solidFill>
                  <a:schemeClr val="dk1"/>
                </a:solidFill>
              </a:rPr>
              <a:t>Most of studies on SOVTs are using adults participants, I want to add more studies that involving young learners.</a:t>
            </a:r>
            <a:endParaRPr>
              <a:solidFill>
                <a:schemeClr val="dk1"/>
              </a:solidFill>
            </a:endParaRPr>
          </a:p>
          <a:p>
            <a:pPr indent="0" lvl="0" marL="457200" rtl="0" algn="l">
              <a:spcBef>
                <a:spcPts val="0"/>
              </a:spcBef>
              <a:spcAft>
                <a:spcPts val="0"/>
              </a:spcAft>
              <a:buNone/>
            </a:pPr>
            <a:r>
              <a:t/>
            </a:r>
            <a:endParaRPr>
              <a:solidFill>
                <a:schemeClr val="dk1"/>
              </a:solidFill>
            </a:endParaRPr>
          </a:p>
          <a:p>
            <a:pPr indent="0" lvl="0" marL="0" rtl="0" algn="l">
              <a:spcBef>
                <a:spcPts val="0"/>
              </a:spcBef>
              <a:spcAft>
                <a:spcPts val="0"/>
              </a:spcAft>
              <a:buNone/>
            </a:pPr>
            <a:r>
              <a:rPr b="1" lang="en-GB">
                <a:solidFill>
                  <a:schemeClr val="dk1"/>
                </a:solidFill>
              </a:rPr>
              <a:t>Background</a:t>
            </a:r>
            <a:r>
              <a:rPr b="1" lang="en-GB">
                <a:solidFill>
                  <a:schemeClr val="dk1"/>
                </a:solidFill>
              </a:rPr>
              <a:t>: </a:t>
            </a:r>
            <a:endParaRPr b="1">
              <a:solidFill>
                <a:schemeClr val="dk1"/>
              </a:solidFill>
            </a:endParaRPr>
          </a:p>
          <a:p>
            <a:pPr indent="0" lvl="0" marL="0" rtl="0" algn="l">
              <a:spcBef>
                <a:spcPts val="0"/>
              </a:spcBef>
              <a:spcAft>
                <a:spcPts val="0"/>
              </a:spcAft>
              <a:buNone/>
            </a:pPr>
            <a:r>
              <a:rPr lang="en-GB">
                <a:solidFill>
                  <a:schemeClr val="dk1"/>
                </a:solidFill>
              </a:rPr>
              <a:t>when I started to learn with Voice Study Centre I began to get exposed with how singing mechanism works and also about the work of Ingo Titze and Marco Guzman.</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I know that here in Indonesia we have done some of the SOVTs exercises, although many of us didn’t know that they are called SOVT, we just do those exercises because our teachers taught that so we teach them to our students.</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By bringing this to their attention, I am hoping that there will be more teachers in my workplace that apply this in their teaching.</a:t>
            </a:r>
            <a:endParaRPr>
              <a:solidFill>
                <a:schemeClr val="dk1"/>
              </a:solidFill>
            </a:endParaRPr>
          </a:p>
          <a:p>
            <a:pPr indent="0" lvl="0" marL="0" rtl="0" algn="l">
              <a:spcBef>
                <a:spcPts val="0"/>
              </a:spcBef>
              <a:spcAft>
                <a:spcPts val="0"/>
              </a:spcAft>
              <a:buNone/>
            </a:pPr>
            <a:r>
              <a:t/>
            </a:r>
            <a:endParaRPr b="1">
              <a:solidFill>
                <a:schemeClr val="dk1"/>
              </a:solidFill>
            </a:endParaRPr>
          </a:p>
          <a:p>
            <a:pPr indent="0" lvl="0" marL="0" rtl="0" algn="l">
              <a:spcBef>
                <a:spcPts val="0"/>
              </a:spcBef>
              <a:spcAft>
                <a:spcPts val="0"/>
              </a:spcAft>
              <a:buNone/>
            </a:pPr>
            <a:r>
              <a:rPr b="1" lang="en-GB">
                <a:solidFill>
                  <a:schemeClr val="dk1"/>
                </a:solidFill>
              </a:rPr>
              <a:t>• What problem did you intend to</a:t>
            </a:r>
            <a:r>
              <a:rPr b="1" lang="en-GB">
                <a:solidFill>
                  <a:schemeClr val="dk1"/>
                </a:solidFill>
              </a:rPr>
              <a:t> solve or explore?</a:t>
            </a:r>
            <a:endParaRPr b="1">
              <a:solidFill>
                <a:schemeClr val="dk1"/>
              </a:solidFill>
            </a:endParaRPr>
          </a:p>
          <a:p>
            <a:pPr indent="-298450" lvl="0" marL="457200" rtl="0" algn="l">
              <a:spcBef>
                <a:spcPts val="0"/>
              </a:spcBef>
              <a:spcAft>
                <a:spcPts val="0"/>
              </a:spcAft>
              <a:buClr>
                <a:schemeClr val="dk1"/>
              </a:buClr>
              <a:buSzPts val="1100"/>
              <a:buChar char="-"/>
            </a:pPr>
            <a:r>
              <a:rPr lang="en-GB">
                <a:solidFill>
                  <a:schemeClr val="dk1"/>
                </a:solidFill>
              </a:rPr>
              <a:t>Getting more informed teachers and students. </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a:t>
            </a:r>
            <a:r>
              <a:rPr b="1" lang="en-GB">
                <a:solidFill>
                  <a:schemeClr val="dk1"/>
                </a:solidFill>
              </a:rPr>
              <a:t> How does your topic present itself within your workplace?</a:t>
            </a:r>
            <a:endParaRPr b="1">
              <a:solidFill>
                <a:schemeClr val="dk1"/>
              </a:solidFill>
            </a:endParaRPr>
          </a:p>
          <a:p>
            <a:pPr indent="-298450" lvl="0" marL="457200" rtl="0" algn="l">
              <a:spcBef>
                <a:spcPts val="0"/>
              </a:spcBef>
              <a:spcAft>
                <a:spcPts val="0"/>
              </a:spcAft>
              <a:buClr>
                <a:schemeClr val="dk1"/>
              </a:buClr>
              <a:buSzPts val="1100"/>
              <a:buChar char="-"/>
            </a:pPr>
            <a:r>
              <a:rPr lang="en-GB">
                <a:solidFill>
                  <a:schemeClr val="dk1"/>
                </a:solidFill>
              </a:rPr>
              <a:t>I was asking around between my colleague about what problem do they have when they teach, and some of them mentioned about managing student interest because their mood could be varied between lessons, so I was thinking of water resistance therapy that I suspected could be interesting for our students. I was wondering if I </a:t>
            </a:r>
            <a:r>
              <a:rPr lang="en-GB">
                <a:solidFill>
                  <a:schemeClr val="dk1"/>
                </a:solidFill>
              </a:rPr>
              <a:t>could</a:t>
            </a:r>
            <a:r>
              <a:rPr lang="en-GB">
                <a:solidFill>
                  <a:schemeClr val="dk1"/>
                </a:solidFill>
              </a:rPr>
              <a:t> do a study to check on that.</a:t>
            </a:r>
            <a:endParaRPr>
              <a:solidFill>
                <a:schemeClr val="dk1"/>
              </a:solidFill>
            </a:endParaRPr>
          </a:p>
          <a:p>
            <a:pPr indent="-298450" lvl="0" marL="457200" rtl="0" algn="l">
              <a:spcBef>
                <a:spcPts val="0"/>
              </a:spcBef>
              <a:spcAft>
                <a:spcPts val="0"/>
              </a:spcAft>
              <a:buClr>
                <a:schemeClr val="dk1"/>
              </a:buClr>
              <a:buSzPts val="1100"/>
              <a:buChar char="-"/>
            </a:pPr>
            <a:r>
              <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b="1" lang="en-GB">
                <a:solidFill>
                  <a:schemeClr val="dk1"/>
                </a:solidFill>
              </a:rPr>
              <a:t>• How did the existing literature contribute to your research question?</a:t>
            </a:r>
            <a:endParaRPr b="1">
              <a:solidFill>
                <a:schemeClr val="dk1"/>
              </a:solidFill>
            </a:endParaRPr>
          </a:p>
          <a:p>
            <a:pPr indent="0" lvl="0" marL="0" rtl="0" algn="l">
              <a:spcBef>
                <a:spcPts val="0"/>
              </a:spcBef>
              <a:spcAft>
                <a:spcPts val="0"/>
              </a:spcAft>
              <a:buNone/>
            </a:pPr>
            <a:r>
              <a:rPr lang="en-GB">
                <a:solidFill>
                  <a:schemeClr val="dk1"/>
                </a:solidFill>
              </a:rPr>
              <a:t>	</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b="1" lang="en-GB">
                <a:solidFill>
                  <a:schemeClr val="dk1"/>
                </a:solidFill>
              </a:rPr>
              <a:t>• What justifications do you have for choosing the methodology and</a:t>
            </a:r>
            <a:endParaRPr b="1">
              <a:solidFill>
                <a:schemeClr val="dk1"/>
              </a:solidFill>
            </a:endParaRPr>
          </a:p>
          <a:p>
            <a:pPr indent="0" lvl="0" marL="0" rtl="0" algn="l">
              <a:spcBef>
                <a:spcPts val="0"/>
              </a:spcBef>
              <a:spcAft>
                <a:spcPts val="0"/>
              </a:spcAft>
              <a:buNone/>
            </a:pPr>
            <a:r>
              <a:rPr b="1" lang="en-GB">
                <a:solidFill>
                  <a:schemeClr val="dk1"/>
                </a:solidFill>
              </a:rPr>
              <a:t>data collection methods you engaged with?</a:t>
            </a:r>
            <a:endParaRPr>
              <a:solidFill>
                <a:schemeClr val="dk1"/>
              </a:solidFill>
            </a:endParaRPr>
          </a:p>
          <a:p>
            <a:pPr indent="0" lvl="0" marL="0" rtl="0" algn="l">
              <a:spcBef>
                <a:spcPts val="0"/>
              </a:spcBef>
              <a:spcAft>
                <a:spcPts val="0"/>
              </a:spcAft>
              <a:buNone/>
            </a:pPr>
            <a:r>
              <a:t/>
            </a:r>
            <a:endParaRPr b="1">
              <a:solidFill>
                <a:schemeClr val="dk1"/>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 name="Shape 108"/>
        <p:cNvGrpSpPr/>
        <p:nvPr/>
      </p:nvGrpSpPr>
      <p:grpSpPr>
        <a:xfrm>
          <a:off x="0" y="0"/>
          <a:ext cx="0" cy="0"/>
          <a:chOff x="0" y="0"/>
          <a:chExt cx="0" cy="0"/>
        </a:xfrm>
      </p:grpSpPr>
      <p:sp>
        <p:nvSpPr>
          <p:cNvPr id="109" name="Google Shape;109;g3352694c3f5_0_1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0" name="Google Shape;110;g3352694c3f5_0_1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 </a:t>
            </a:r>
            <a:r>
              <a:rPr b="1" lang="en-GB"/>
              <a:t>Participant information – who contributed to your research and</a:t>
            </a:r>
            <a:endParaRPr b="1"/>
          </a:p>
          <a:p>
            <a:pPr indent="0" lvl="0" marL="0" rtl="0" algn="l">
              <a:spcBef>
                <a:spcPts val="0"/>
              </a:spcBef>
              <a:spcAft>
                <a:spcPts val="0"/>
              </a:spcAft>
              <a:buNone/>
            </a:pPr>
            <a:r>
              <a:rPr b="1" lang="en-GB"/>
              <a:t>how did you sample them?</a:t>
            </a:r>
            <a:endParaRPr b="1"/>
          </a:p>
          <a:p>
            <a:pPr indent="-298450" lvl="0" marL="457200" rtl="0" algn="l">
              <a:spcBef>
                <a:spcPts val="0"/>
              </a:spcBef>
              <a:spcAft>
                <a:spcPts val="0"/>
              </a:spcAft>
              <a:buSzPts val="1100"/>
              <a:buChar char="-"/>
            </a:pPr>
            <a:r>
              <a:rPr lang="en-GB"/>
              <a:t>21 singing students aged 10-12 </a:t>
            </a:r>
            <a:endParaRPr/>
          </a:p>
          <a:p>
            <a:pPr indent="-298450" lvl="0" marL="457200" rtl="0" algn="l">
              <a:spcBef>
                <a:spcPts val="0"/>
              </a:spcBef>
              <a:spcAft>
                <a:spcPts val="0"/>
              </a:spcAft>
              <a:buSzPts val="1100"/>
              <a:buChar char="-"/>
            </a:pPr>
            <a:r>
              <a:rPr lang="en-GB"/>
              <a:t>In a music centre in South Jakarta, Indonesia</a:t>
            </a:r>
            <a:endParaRPr/>
          </a:p>
          <a:p>
            <a:pPr indent="0" lvl="0" marL="0" rtl="0" algn="l">
              <a:spcBef>
                <a:spcPts val="0"/>
              </a:spcBef>
              <a:spcAft>
                <a:spcPts val="0"/>
              </a:spcAft>
              <a:buNone/>
            </a:pPr>
            <a:r>
              <a:t/>
            </a:r>
            <a:endParaRPr/>
          </a:p>
          <a:p>
            <a:pPr indent="0" lvl="0" marL="0" rtl="0" algn="l">
              <a:spcBef>
                <a:spcPts val="0"/>
              </a:spcBef>
              <a:spcAft>
                <a:spcPts val="0"/>
              </a:spcAft>
              <a:buNone/>
            </a:pPr>
            <a:r>
              <a:rPr b="1" lang="en-GB"/>
              <a:t>• What procedure did you follow?</a:t>
            </a:r>
            <a:endParaRPr b="1"/>
          </a:p>
          <a:p>
            <a:pPr indent="-298450" lvl="0" marL="457200" rtl="0" algn="l">
              <a:spcBef>
                <a:spcPts val="0"/>
              </a:spcBef>
              <a:spcAft>
                <a:spcPts val="0"/>
              </a:spcAft>
              <a:buSzPts val="1100"/>
              <a:buChar char="-"/>
            </a:pPr>
            <a:r>
              <a:rPr lang="en-GB"/>
              <a:t>Achieve the criminal record certificate </a:t>
            </a:r>
            <a:r>
              <a:rPr lang="en-GB"/>
              <a:t>from the police office</a:t>
            </a:r>
            <a:endParaRPr/>
          </a:p>
          <a:p>
            <a:pPr indent="-298450" lvl="0" marL="457200" rtl="0" algn="l">
              <a:spcBef>
                <a:spcPts val="0"/>
              </a:spcBef>
              <a:spcAft>
                <a:spcPts val="0"/>
              </a:spcAft>
              <a:buSzPts val="1100"/>
              <a:buChar char="-"/>
            </a:pPr>
            <a:r>
              <a:rPr lang="en-GB"/>
              <a:t>Asking the permission from the school owner/leader to conduct the research at his music centre.</a:t>
            </a:r>
            <a:endParaRPr/>
          </a:p>
          <a:p>
            <a:pPr indent="-298450" lvl="0" marL="457200" rtl="0" algn="l">
              <a:spcBef>
                <a:spcPts val="0"/>
              </a:spcBef>
              <a:spcAft>
                <a:spcPts val="0"/>
              </a:spcAft>
              <a:buSzPts val="1100"/>
              <a:buChar char="-"/>
            </a:pPr>
            <a:r>
              <a:rPr lang="en-GB"/>
              <a:t>Submit the ethical form to the university.</a:t>
            </a:r>
            <a:endParaRPr/>
          </a:p>
          <a:p>
            <a:pPr indent="-298450" lvl="0" marL="457200" rtl="0" algn="l">
              <a:spcBef>
                <a:spcPts val="0"/>
              </a:spcBef>
              <a:spcAft>
                <a:spcPts val="0"/>
              </a:spcAft>
              <a:buSzPts val="1100"/>
              <a:buChar char="-"/>
            </a:pPr>
            <a:r>
              <a:rPr lang="en-GB"/>
              <a:t>Advertise/announce the search for research participants at the internal whatsapp group of the teacher of the music centre.</a:t>
            </a:r>
            <a:endParaRPr/>
          </a:p>
          <a:p>
            <a:pPr indent="0" lvl="0" marL="457200" rtl="0" algn="l">
              <a:spcBef>
                <a:spcPts val="0"/>
              </a:spcBef>
              <a:spcAft>
                <a:spcPts val="0"/>
              </a:spcAft>
              <a:buNone/>
            </a:pPr>
            <a:r>
              <a:rPr lang="en-GB"/>
              <a:t>Google form attach in the advertisement, as well as, parental consent to sign (digitally)</a:t>
            </a:r>
            <a:endParaRPr/>
          </a:p>
          <a:p>
            <a:pPr indent="-298450" lvl="0" marL="457200" rtl="0" algn="l">
              <a:spcBef>
                <a:spcPts val="0"/>
              </a:spcBef>
              <a:spcAft>
                <a:spcPts val="0"/>
              </a:spcAft>
              <a:buSzPts val="1100"/>
              <a:buChar char="-"/>
            </a:pPr>
            <a:r>
              <a:rPr lang="en-GB"/>
              <a:t>Contact the admin of the school to get recommendations of parents contact who meet the criteria</a:t>
            </a:r>
            <a:endParaRPr/>
          </a:p>
          <a:p>
            <a:pPr indent="-298450" lvl="0" marL="457200" rtl="0" algn="l">
              <a:spcBef>
                <a:spcPts val="0"/>
              </a:spcBef>
              <a:spcAft>
                <a:spcPts val="0"/>
              </a:spcAft>
              <a:buSzPts val="1100"/>
              <a:buChar char="-"/>
            </a:pPr>
            <a:r>
              <a:rPr lang="en-GB"/>
              <a:t>Contacting prospective parents directly to seek their willingness to have their child participate on the research and have them filled out and sign the parental consent form</a:t>
            </a:r>
            <a:endParaRPr/>
          </a:p>
          <a:p>
            <a:pPr indent="0" lvl="0" marL="0" rtl="0" algn="l">
              <a:spcBef>
                <a:spcPts val="0"/>
              </a:spcBef>
              <a:spcAft>
                <a:spcPts val="0"/>
              </a:spcAft>
              <a:buNone/>
            </a:pPr>
            <a:r>
              <a:t/>
            </a:r>
            <a:endParaRPr/>
          </a:p>
          <a:p>
            <a:pPr indent="0" lvl="0" marL="0" rtl="0" algn="l">
              <a:spcBef>
                <a:spcPts val="0"/>
              </a:spcBef>
              <a:spcAft>
                <a:spcPts val="0"/>
              </a:spcAft>
              <a:buNone/>
            </a:pPr>
            <a:r>
              <a:rPr b="1" lang="en-GB"/>
              <a:t>• How did you mitigate any ethical concerns?</a:t>
            </a:r>
            <a:endParaRPr b="1"/>
          </a:p>
          <a:p>
            <a:pPr indent="-298450" lvl="0" marL="457200" rtl="0" algn="l">
              <a:spcBef>
                <a:spcPts val="0"/>
              </a:spcBef>
              <a:spcAft>
                <a:spcPts val="0"/>
              </a:spcAft>
              <a:buSzPts val="1100"/>
              <a:buChar char="-"/>
            </a:pPr>
            <a:r>
              <a:rPr lang="en-GB"/>
              <a:t>Having a clear criminal records</a:t>
            </a:r>
            <a:endParaRPr/>
          </a:p>
          <a:p>
            <a:pPr indent="-298450" lvl="0" marL="457200" rtl="0" algn="l">
              <a:spcBef>
                <a:spcPts val="0"/>
              </a:spcBef>
              <a:spcAft>
                <a:spcPts val="0"/>
              </a:spcAft>
              <a:buSzPts val="1100"/>
              <a:buChar char="-"/>
            </a:pPr>
            <a:r>
              <a:rPr lang="en-GB"/>
              <a:t>Having permitted by the school and the parents of the participants.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g3352694c3f5_0_1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6" name="Google Shape;116;g3352694c3f5_0_1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b="1">
              <a:solidFill>
                <a:schemeClr val="dk1"/>
              </a:solidFill>
            </a:endParaRPr>
          </a:p>
          <a:p>
            <a:pPr indent="0" lvl="0" marL="0" rtl="0" algn="l">
              <a:spcBef>
                <a:spcPts val="0"/>
              </a:spcBef>
              <a:spcAft>
                <a:spcPts val="0"/>
              </a:spcAft>
              <a:buNone/>
            </a:pPr>
            <a:r>
              <a:rPr b="1" lang="en-GB">
                <a:solidFill>
                  <a:schemeClr val="dk1"/>
                </a:solidFill>
              </a:rPr>
              <a:t>Why I choose these five among the available SOVT exercises?</a:t>
            </a:r>
            <a:endParaRPr b="1">
              <a:solidFill>
                <a:schemeClr val="dk1"/>
              </a:solidFill>
            </a:endParaRPr>
          </a:p>
          <a:p>
            <a:pPr indent="0" lvl="0" marL="0" rtl="0" algn="l">
              <a:spcBef>
                <a:spcPts val="0"/>
              </a:spcBef>
              <a:spcAft>
                <a:spcPts val="0"/>
              </a:spcAft>
              <a:buNone/>
            </a:pPr>
            <a:r>
              <a:rPr lang="en-GB">
                <a:solidFill>
                  <a:schemeClr val="dk1"/>
                </a:solidFill>
              </a:rPr>
              <a:t>	I am choosing SOVTs that I think are common and less common.</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I believe lip trill and tongue trill are quite common in my workplace</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Blowfish perhaps only know by some, I am not sure, so I am include this exercise. I know this exercise after reading the book by Vocal Athlete by Marci Rosenberg. However, I am simplifying the exercises a </a:t>
            </a:r>
            <a:r>
              <a:rPr lang="en-GB">
                <a:solidFill>
                  <a:schemeClr val="dk1"/>
                </a:solidFill>
              </a:rPr>
              <a:t>little</a:t>
            </a:r>
            <a:r>
              <a:rPr lang="en-GB">
                <a:solidFill>
                  <a:schemeClr val="dk1"/>
                </a:solidFill>
              </a:rPr>
              <a:t> bit.</a:t>
            </a:r>
            <a:endParaRPr>
              <a:solidFill>
                <a:schemeClr val="dk1"/>
              </a:solidFill>
            </a:endParaRPr>
          </a:p>
          <a:p>
            <a:pPr indent="0" lvl="0" marL="0" rtl="0" algn="l">
              <a:spcBef>
                <a:spcPts val="0"/>
              </a:spcBef>
              <a:spcAft>
                <a:spcPts val="0"/>
              </a:spcAft>
              <a:buNone/>
            </a:pPr>
            <a:r>
              <a:t/>
            </a:r>
            <a:endParaRPr>
              <a:solidFill>
                <a:schemeClr val="dk1"/>
              </a:solidFill>
            </a:endParaRPr>
          </a:p>
          <a:p>
            <a:pPr indent="0" lvl="0" marL="0" rtl="0" algn="l">
              <a:spcBef>
                <a:spcPts val="0"/>
              </a:spcBef>
              <a:spcAft>
                <a:spcPts val="0"/>
              </a:spcAft>
              <a:buNone/>
            </a:pPr>
            <a:r>
              <a:rPr lang="en-GB">
                <a:solidFill>
                  <a:schemeClr val="dk1"/>
                </a:solidFill>
              </a:rPr>
              <a:t>The Straw Phonation and Water Resistance Therapy are something which I suspect to be less common, and was hoping to get a sense of </a:t>
            </a:r>
            <a:r>
              <a:rPr lang="en-GB">
                <a:solidFill>
                  <a:schemeClr val="dk1"/>
                </a:solidFill>
              </a:rPr>
              <a:t>evidence</a:t>
            </a:r>
            <a:r>
              <a:rPr lang="en-GB">
                <a:solidFill>
                  <a:schemeClr val="dk1"/>
                </a:solidFill>
              </a:rPr>
              <a:t> through this research while at the same time looking the feasibility of promoting this exercises to fellow teachers and centre leader based on our students responses and view to this exercise.</a:t>
            </a:r>
            <a:endParaRPr>
              <a:solidFill>
                <a:schemeClr val="dk1"/>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0" name="Shape 120"/>
        <p:cNvGrpSpPr/>
        <p:nvPr/>
      </p:nvGrpSpPr>
      <p:grpSpPr>
        <a:xfrm>
          <a:off x="0" y="0"/>
          <a:ext cx="0" cy="0"/>
          <a:chOff x="0" y="0"/>
          <a:chExt cx="0" cy="0"/>
        </a:xfrm>
      </p:grpSpPr>
      <p:sp>
        <p:nvSpPr>
          <p:cNvPr id="121" name="Google Shape;121;g3352694c3f5_0_1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2" name="Google Shape;122;g3352694c3f5_0_1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b="1" lang="en-GB">
                <a:solidFill>
                  <a:schemeClr val="dk1"/>
                </a:solidFill>
              </a:rPr>
              <a:t>• What data analysis methods did you use?</a:t>
            </a:r>
            <a:endParaRPr b="1">
              <a:solidFill>
                <a:schemeClr val="dk1"/>
              </a:solidFill>
            </a:endParaRPr>
          </a:p>
          <a:p>
            <a:pPr indent="0" lvl="0" marL="0" rtl="0" algn="l">
              <a:spcBef>
                <a:spcPts val="0"/>
              </a:spcBef>
              <a:spcAft>
                <a:spcPts val="0"/>
              </a:spcAft>
              <a:buNone/>
            </a:pPr>
            <a:r>
              <a:rPr lang="en-GB"/>
              <a:t>I am balancing between constructivist perspective and positivist perspective which leads to pragmatism.</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a:p>
            <a:pPr indent="0" lvl="0" marL="0" rtl="0" algn="l">
              <a:spcBef>
                <a:spcPts val="0"/>
              </a:spcBef>
              <a:spcAft>
                <a:spcPts val="0"/>
              </a:spcAft>
              <a:buClr>
                <a:schemeClr val="dk1"/>
              </a:buClr>
              <a:buSzPts val="1100"/>
              <a:buFont typeface="Arial"/>
              <a:buNone/>
            </a:pPr>
            <a:r>
              <a:rPr b="1" lang="en-GB">
                <a:solidFill>
                  <a:schemeClr val="dk1"/>
                </a:solidFill>
              </a:rPr>
              <a:t>• What justifications do you have for choosing the methodology and</a:t>
            </a:r>
            <a:endParaRPr b="1">
              <a:solidFill>
                <a:schemeClr val="dk1"/>
              </a:solidFill>
            </a:endParaRPr>
          </a:p>
          <a:p>
            <a:pPr indent="0" lvl="0" marL="0" rtl="0" algn="l">
              <a:spcBef>
                <a:spcPts val="0"/>
              </a:spcBef>
              <a:spcAft>
                <a:spcPts val="0"/>
              </a:spcAft>
              <a:buClr>
                <a:schemeClr val="dk1"/>
              </a:buClr>
              <a:buSzPts val="1100"/>
              <a:buFont typeface="Arial"/>
              <a:buNone/>
            </a:pPr>
            <a:r>
              <a:rPr b="1" lang="en-GB">
                <a:solidFill>
                  <a:schemeClr val="dk1"/>
                </a:solidFill>
              </a:rPr>
              <a:t>data collection methods you engaged with?</a:t>
            </a:r>
            <a:endParaRPr>
              <a:solidFill>
                <a:schemeClr val="dk1"/>
              </a:solidFill>
            </a:endParaRPr>
          </a:p>
          <a:p>
            <a:pPr indent="-298450" lvl="0" marL="457200" rtl="0" algn="l">
              <a:spcBef>
                <a:spcPts val="0"/>
              </a:spcBef>
              <a:spcAft>
                <a:spcPts val="0"/>
              </a:spcAft>
              <a:buSzPts val="1100"/>
              <a:buChar char="-"/>
            </a:pPr>
            <a:r>
              <a:rPr lang="en-GB"/>
              <a:t>Initially qualitative research, but see the potential to add quantitative data.</a:t>
            </a:r>
            <a:endParaRPr/>
          </a:p>
          <a:p>
            <a:pPr indent="-298450" lvl="0" marL="457200" rtl="0" algn="l">
              <a:spcBef>
                <a:spcPts val="0"/>
              </a:spcBef>
              <a:spcAft>
                <a:spcPts val="0"/>
              </a:spcAft>
              <a:buSzPts val="1100"/>
              <a:buChar char="-"/>
            </a:pPr>
            <a:r>
              <a:rPr lang="en-GB"/>
              <a:t>Mixed method give a thorough analysis on the topic</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6" name="Shape 126"/>
        <p:cNvGrpSpPr/>
        <p:nvPr/>
      </p:nvGrpSpPr>
      <p:grpSpPr>
        <a:xfrm>
          <a:off x="0" y="0"/>
          <a:ext cx="0" cy="0"/>
          <a:chOff x="0" y="0"/>
          <a:chExt cx="0" cy="0"/>
        </a:xfrm>
      </p:grpSpPr>
      <p:sp>
        <p:nvSpPr>
          <p:cNvPr id="127" name="Google Shape;127;g3352694c3f5_0_1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8" name="Google Shape;128;g3352694c3f5_0_12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g3352694c3f5_0_1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4" name="Google Shape;134;g3352694c3f5_0_1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t>et the audience know what you discovered, how this relates to your</a:t>
            </a:r>
            <a:endParaRPr/>
          </a:p>
          <a:p>
            <a:pPr indent="0" lvl="0" marL="0" rtl="0" algn="l">
              <a:spcBef>
                <a:spcPts val="0"/>
              </a:spcBef>
              <a:spcAft>
                <a:spcPts val="0"/>
              </a:spcAft>
              <a:buNone/>
            </a:pPr>
            <a:r>
              <a:rPr lang="en-GB"/>
              <a:t>research question, and what contributions this may make to your</a:t>
            </a:r>
            <a:endParaRPr/>
          </a:p>
          <a:p>
            <a:pPr indent="0" lvl="0" marL="0" rtl="0" algn="l">
              <a:spcBef>
                <a:spcPts val="0"/>
              </a:spcBef>
              <a:spcAft>
                <a:spcPts val="0"/>
              </a:spcAft>
              <a:buNone/>
            </a:pPr>
            <a:r>
              <a:rPr lang="en-GB"/>
              <a:t>community and/or professional practice.</a:t>
            </a:r>
            <a:endParaRPr/>
          </a:p>
          <a:p>
            <a:pPr indent="0" lvl="0" marL="0" rtl="0" algn="l">
              <a:spcBef>
                <a:spcPts val="0"/>
              </a:spcBef>
              <a:spcAft>
                <a:spcPts val="0"/>
              </a:spcAft>
              <a:buNone/>
            </a:pPr>
            <a:r>
              <a:rPr lang="en-GB"/>
              <a:t>• What did your data analysis reveal?</a:t>
            </a:r>
            <a:endParaRPr/>
          </a:p>
          <a:p>
            <a:pPr indent="0" lvl="0" marL="0" rtl="0" algn="l">
              <a:spcBef>
                <a:spcPts val="0"/>
              </a:spcBef>
              <a:spcAft>
                <a:spcPts val="0"/>
              </a:spcAft>
              <a:buNone/>
            </a:pPr>
            <a:r>
              <a:rPr lang="en-GB"/>
              <a:t>• How do your results contribute to the expansion of knowledge</a:t>
            </a:r>
            <a:endParaRPr/>
          </a:p>
          <a:p>
            <a:pPr indent="0" lvl="0" marL="0" rtl="0" algn="l">
              <a:spcBef>
                <a:spcPts val="0"/>
              </a:spcBef>
              <a:spcAft>
                <a:spcPts val="0"/>
              </a:spcAft>
              <a:buNone/>
            </a:pPr>
            <a:r>
              <a:rPr lang="en-GB"/>
              <a:t>in your field?</a:t>
            </a:r>
            <a:endParaRPr/>
          </a:p>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8" name="Shape 138"/>
        <p:cNvGrpSpPr/>
        <p:nvPr/>
      </p:nvGrpSpPr>
      <p:grpSpPr>
        <a:xfrm>
          <a:off x="0" y="0"/>
          <a:ext cx="0" cy="0"/>
          <a:chOff x="0" y="0"/>
          <a:chExt cx="0" cy="0"/>
        </a:xfrm>
      </p:grpSpPr>
      <p:sp>
        <p:nvSpPr>
          <p:cNvPr id="139" name="Google Shape;139;g3352694c3f5_0_1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0" name="Google Shape;140;g3352694c3f5_0_1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g3352694c3f5_0_16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5" name="Google Shape;145;g3352694c3f5_0_1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g3352694c3f5_0_17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1" name="Google Shape;151;g3352694c3f5_0_17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5" name="Shape 155"/>
        <p:cNvGrpSpPr/>
        <p:nvPr/>
      </p:nvGrpSpPr>
      <p:grpSpPr>
        <a:xfrm>
          <a:off x="0" y="0"/>
          <a:ext cx="0" cy="0"/>
          <a:chOff x="0" y="0"/>
          <a:chExt cx="0" cy="0"/>
        </a:xfrm>
      </p:grpSpPr>
      <p:sp>
        <p:nvSpPr>
          <p:cNvPr id="156" name="Google Shape;156;g3352694c3f5_0_1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7" name="Google Shape;157;g3352694c3f5_0_1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g3352694c3f5_0_1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3" name="Google Shape;163;g3352694c3f5_0_1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15" name="Shape 15"/>
        <p:cNvGrpSpPr/>
        <p:nvPr/>
      </p:nvGrpSpPr>
      <p:grpSpPr>
        <a:xfrm>
          <a:off x="0" y="0"/>
          <a:ext cx="0" cy="0"/>
          <a:chOff x="0" y="0"/>
          <a:chExt cx="0" cy="0"/>
        </a:xfrm>
      </p:grpSpPr>
      <p:sp>
        <p:nvSpPr>
          <p:cNvPr id="16" name="Google Shape;16;p2"/>
          <p:cNvSpPr/>
          <p:nvPr/>
        </p:nvSpPr>
        <p:spPr>
          <a:xfrm>
            <a:off x="0" y="2900190"/>
            <a:ext cx="9144000" cy="2243400"/>
          </a:xfrm>
          <a:prstGeom prst="rect">
            <a:avLst/>
          </a:prstGeom>
          <a:gradFill>
            <a:gsLst>
              <a:gs pos="0">
                <a:srgbClr val="FFFFFF">
                  <a:alpha val="90980"/>
                </a:srgbClr>
              </a:gs>
              <a:gs pos="37000">
                <a:srgbClr val="FFFFFF">
                  <a:alpha val="75686"/>
                </a:srgbClr>
              </a:gs>
              <a:gs pos="100000">
                <a:srgbClr val="B4DCFA">
                  <a:alpha val="78823"/>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sp>
        <p:nvSpPr>
          <p:cNvPr id="17" name="Google Shape;17;p2"/>
          <p:cNvSpPr/>
          <p:nvPr/>
        </p:nvSpPr>
        <p:spPr>
          <a:xfrm>
            <a:off x="0" y="0"/>
            <a:ext cx="9144000" cy="2900100"/>
          </a:xfrm>
          <a:prstGeom prst="rect">
            <a:avLst/>
          </a:prstGeom>
          <a:gradFill>
            <a:gsLst>
              <a:gs pos="0">
                <a:srgbClr val="FFFFFF">
                  <a:alpha val="88627"/>
                </a:srgbClr>
              </a:gs>
              <a:gs pos="48000">
                <a:srgbClr val="FFFFFF">
                  <a:alpha val="61960"/>
                </a:srgbClr>
              </a:gs>
              <a:gs pos="100000">
                <a:srgbClr val="B4DCFA">
                  <a:alpha val="78823"/>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sp>
        <p:nvSpPr>
          <p:cNvPr id="18" name="Google Shape;18;p2"/>
          <p:cNvSpPr/>
          <p:nvPr/>
        </p:nvSpPr>
        <p:spPr>
          <a:xfrm>
            <a:off x="0" y="1989233"/>
            <a:ext cx="9144000" cy="1714500"/>
          </a:xfrm>
          <a:prstGeom prst="rect">
            <a:avLst/>
          </a:prstGeom>
          <a:gradFill>
            <a:gsLst>
              <a:gs pos="0">
                <a:srgbClr val="FFFFFF">
                  <a:alpha val="0"/>
                </a:srgbClr>
              </a:gs>
              <a:gs pos="29000">
                <a:srgbClr val="FFFFFF">
                  <a:alpha val="29803"/>
                </a:srgbClr>
              </a:gs>
              <a:gs pos="45000">
                <a:srgbClr val="B4DCFA">
                  <a:alpha val="40000"/>
                </a:srgbClr>
              </a:gs>
              <a:gs pos="55000">
                <a:srgbClr val="FFFFFF">
                  <a:alpha val="25882"/>
                </a:srgbClr>
              </a:gs>
              <a:gs pos="65000">
                <a:srgbClr val="B4DCFA">
                  <a:alpha val="60000"/>
                </a:srgbClr>
              </a:gs>
              <a:gs pos="100000">
                <a:srgbClr val="FFFFFF">
                  <a:alpha val="0"/>
                </a:srgbClr>
              </a:gs>
            </a:gsLst>
            <a:lin ang="5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sp>
        <p:nvSpPr>
          <p:cNvPr id="19" name="Google Shape;19;p2"/>
          <p:cNvSpPr/>
          <p:nvPr/>
        </p:nvSpPr>
        <p:spPr>
          <a:xfrm>
            <a:off x="0" y="1200150"/>
            <a:ext cx="9144000" cy="3828900"/>
          </a:xfrm>
          <a:prstGeom prst="ellipse">
            <a:avLst/>
          </a:prstGeom>
          <a:gradFill>
            <a:gsLst>
              <a:gs pos="0">
                <a:schemeClr val="lt1"/>
              </a:gs>
              <a:gs pos="54000">
                <a:srgbClr val="FFFFFF">
                  <a:alpha val="0"/>
                </a:srgbClr>
              </a:gs>
              <a:gs pos="100000">
                <a:srgbClr val="FFFFFF">
                  <a:alpha val="0"/>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sp>
        <p:nvSpPr>
          <p:cNvPr id="20" name="Google Shape;20;p2"/>
          <p:cNvSpPr txBox="1"/>
          <p:nvPr>
            <p:ph idx="1" type="subTitle"/>
          </p:nvPr>
        </p:nvSpPr>
        <p:spPr>
          <a:xfrm>
            <a:off x="1473795" y="3789409"/>
            <a:ext cx="5637000" cy="661500"/>
          </a:xfrm>
          <a:prstGeom prst="rect">
            <a:avLst/>
          </a:prstGeom>
          <a:noFill/>
          <a:ln>
            <a:noFill/>
          </a:ln>
        </p:spPr>
        <p:txBody>
          <a:bodyPr anchorCtr="0" anchor="t" bIns="45700" lIns="91425" spcFirstLastPara="1" rIns="91425" wrap="square" tIns="45700">
            <a:normAutofit/>
          </a:bodyPr>
          <a:lstStyle>
            <a:lvl1pPr lvl="0" algn="l">
              <a:spcBef>
                <a:spcPts val="440"/>
              </a:spcBef>
              <a:spcAft>
                <a:spcPts val="0"/>
              </a:spcAft>
              <a:buSzPts val="2860"/>
              <a:buNone/>
              <a:defRPr sz="2200">
                <a:solidFill>
                  <a:schemeClr val="dk2"/>
                </a:solidFill>
              </a:defRPr>
            </a:lvl1pPr>
            <a:lvl2pPr lvl="1" algn="ctr">
              <a:spcBef>
                <a:spcPts val="400"/>
              </a:spcBef>
              <a:spcAft>
                <a:spcPts val="0"/>
              </a:spcAft>
              <a:buSzPts val="2600"/>
              <a:buNone/>
              <a:defRPr>
                <a:solidFill>
                  <a:srgbClr val="888888"/>
                </a:solidFill>
              </a:defRPr>
            </a:lvl2pPr>
            <a:lvl3pPr lvl="2" algn="ctr">
              <a:spcBef>
                <a:spcPts val="360"/>
              </a:spcBef>
              <a:spcAft>
                <a:spcPts val="0"/>
              </a:spcAft>
              <a:buSzPts val="2340"/>
              <a:buNone/>
              <a:defRPr>
                <a:solidFill>
                  <a:srgbClr val="888888"/>
                </a:solidFill>
              </a:defRPr>
            </a:lvl3pPr>
            <a:lvl4pPr lvl="3" algn="ctr">
              <a:spcBef>
                <a:spcPts val="320"/>
              </a:spcBef>
              <a:spcAft>
                <a:spcPts val="0"/>
              </a:spcAft>
              <a:buSzPts val="2080"/>
              <a:buNone/>
              <a:defRPr>
                <a:solidFill>
                  <a:srgbClr val="888888"/>
                </a:solidFill>
              </a:defRPr>
            </a:lvl4pPr>
            <a:lvl5pPr lvl="4" algn="ctr">
              <a:spcBef>
                <a:spcPts val="300"/>
              </a:spcBef>
              <a:spcAft>
                <a:spcPts val="0"/>
              </a:spcAft>
              <a:buSzPts val="1820"/>
              <a:buNone/>
              <a:defRPr>
                <a:solidFill>
                  <a:srgbClr val="888888"/>
                </a:solidFill>
              </a:defRPr>
            </a:lvl5pPr>
            <a:lvl6pPr lvl="5" algn="ctr">
              <a:spcBef>
                <a:spcPts val="300"/>
              </a:spcBef>
              <a:spcAft>
                <a:spcPts val="0"/>
              </a:spcAft>
              <a:buSzPts val="1820"/>
              <a:buNone/>
              <a:defRPr>
                <a:solidFill>
                  <a:srgbClr val="888888"/>
                </a:solidFill>
              </a:defRPr>
            </a:lvl6pPr>
            <a:lvl7pPr lvl="6" algn="ctr">
              <a:spcBef>
                <a:spcPts val="300"/>
              </a:spcBef>
              <a:spcAft>
                <a:spcPts val="0"/>
              </a:spcAft>
              <a:buSzPts val="1820"/>
              <a:buNone/>
              <a:defRPr>
                <a:solidFill>
                  <a:srgbClr val="888888"/>
                </a:solidFill>
              </a:defRPr>
            </a:lvl7pPr>
            <a:lvl8pPr lvl="7" algn="ctr">
              <a:spcBef>
                <a:spcPts val="300"/>
              </a:spcBef>
              <a:spcAft>
                <a:spcPts val="0"/>
              </a:spcAft>
              <a:buSzPts val="1820"/>
              <a:buNone/>
              <a:defRPr>
                <a:solidFill>
                  <a:srgbClr val="888888"/>
                </a:solidFill>
              </a:defRPr>
            </a:lvl8pPr>
            <a:lvl9pPr lvl="8" algn="ctr">
              <a:spcBef>
                <a:spcPts val="300"/>
              </a:spcBef>
              <a:spcAft>
                <a:spcPts val="300"/>
              </a:spcAft>
              <a:buSzPts val="1820"/>
              <a:buNone/>
              <a:defRPr>
                <a:solidFill>
                  <a:srgbClr val="888888"/>
                </a:solidFill>
              </a:defRPr>
            </a:lvl9pPr>
          </a:lstStyle>
          <a:p/>
        </p:txBody>
      </p:sp>
      <p:sp>
        <p:nvSpPr>
          <p:cNvPr id="21" name="Google Shape;21;p2"/>
          <p:cNvSpPr txBox="1"/>
          <p:nvPr>
            <p:ph idx="10" type="dt"/>
          </p:nvPr>
        </p:nvSpPr>
        <p:spPr>
          <a:xfrm>
            <a:off x="6172200" y="4629150"/>
            <a:ext cx="2514600" cy="2739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2"/>
          <p:cNvSpPr txBox="1"/>
          <p:nvPr>
            <p:ph idx="11" type="ftr"/>
          </p:nvPr>
        </p:nvSpPr>
        <p:spPr>
          <a:xfrm>
            <a:off x="457199" y="4629150"/>
            <a:ext cx="3352800" cy="2739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2"/>
          <p:cNvSpPr txBox="1"/>
          <p:nvPr>
            <p:ph idx="12" type="sldNum"/>
          </p:nvPr>
        </p:nvSpPr>
        <p:spPr>
          <a:xfrm>
            <a:off x="3810000" y="4629150"/>
            <a:ext cx="1828800" cy="273900"/>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
        <p:nvSpPr>
          <p:cNvPr id="24" name="Google Shape;24;p2"/>
          <p:cNvSpPr txBox="1"/>
          <p:nvPr>
            <p:ph type="ctrTitle"/>
          </p:nvPr>
        </p:nvSpPr>
        <p:spPr>
          <a:xfrm>
            <a:off x="817581" y="2349217"/>
            <a:ext cx="7175400" cy="1344900"/>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6912"/>
              <a:buChar char="*"/>
              <a:defRPr sz="5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5" name="Shape 25"/>
        <p:cNvGrpSpPr/>
        <p:nvPr/>
      </p:nvGrpSpPr>
      <p:grpSpPr>
        <a:xfrm>
          <a:off x="0" y="0"/>
          <a:ext cx="0" cy="0"/>
          <a:chOff x="0" y="0"/>
          <a:chExt cx="0" cy="0"/>
        </a:xfrm>
      </p:grpSpPr>
      <p:sp>
        <p:nvSpPr>
          <p:cNvPr id="26" name="Google Shape;26;p3"/>
          <p:cNvSpPr txBox="1"/>
          <p:nvPr>
            <p:ph idx="10" type="dt"/>
          </p:nvPr>
        </p:nvSpPr>
        <p:spPr>
          <a:xfrm>
            <a:off x="6172200" y="4629150"/>
            <a:ext cx="2514600" cy="2739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 name="Google Shape;27;p3"/>
          <p:cNvSpPr txBox="1"/>
          <p:nvPr>
            <p:ph idx="11" type="ftr"/>
          </p:nvPr>
        </p:nvSpPr>
        <p:spPr>
          <a:xfrm>
            <a:off x="457199" y="4629150"/>
            <a:ext cx="3352800" cy="2739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3"/>
          <p:cNvSpPr txBox="1"/>
          <p:nvPr>
            <p:ph idx="12" type="sldNum"/>
          </p:nvPr>
        </p:nvSpPr>
        <p:spPr>
          <a:xfrm>
            <a:off x="3810000" y="4629150"/>
            <a:ext cx="1828800" cy="273900"/>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
        <p:nvSpPr>
          <p:cNvPr id="29" name="Google Shape;29;p3"/>
          <p:cNvSpPr txBox="1"/>
          <p:nvPr>
            <p:ph type="title"/>
          </p:nvPr>
        </p:nvSpPr>
        <p:spPr>
          <a:xfrm>
            <a:off x="1793289" y="3279126"/>
            <a:ext cx="6512400" cy="857400"/>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2304"/>
              <a:buChar cha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3"/>
          <p:cNvSpPr txBox="1"/>
          <p:nvPr>
            <p:ph idx="1" type="body"/>
          </p:nvPr>
        </p:nvSpPr>
        <p:spPr>
          <a:xfrm>
            <a:off x="1143000" y="548640"/>
            <a:ext cx="6400800" cy="2606100"/>
          </a:xfrm>
          <a:prstGeom prst="rect">
            <a:avLst/>
          </a:prstGeom>
          <a:noFill/>
          <a:ln>
            <a:noFill/>
          </a:ln>
        </p:spPr>
        <p:txBody>
          <a:bodyPr anchorCtr="0" anchor="t" bIns="45700" lIns="91425" spcFirstLastPara="1" rIns="91425" wrap="square" tIns="45700">
            <a:normAutofit/>
          </a:bodyPr>
          <a:lstStyle>
            <a:lvl1pPr indent="-377190" lvl="0" marL="457200" algn="l">
              <a:spcBef>
                <a:spcPts val="360"/>
              </a:spcBef>
              <a:spcAft>
                <a:spcPts val="0"/>
              </a:spcAft>
              <a:buSzPts val="2340"/>
              <a:buChar char="*"/>
              <a:defRPr/>
            </a:lvl1pPr>
            <a:lvl2pPr indent="-377190" lvl="1" marL="914400" algn="l">
              <a:spcBef>
                <a:spcPts val="360"/>
              </a:spcBef>
              <a:spcAft>
                <a:spcPts val="0"/>
              </a:spcAft>
              <a:buSzPts val="2340"/>
              <a:buChar char="*"/>
              <a:defRPr/>
            </a:lvl2pPr>
            <a:lvl3pPr indent="-377189" lvl="2" marL="1371600" algn="l">
              <a:spcBef>
                <a:spcPts val="360"/>
              </a:spcBef>
              <a:spcAft>
                <a:spcPts val="0"/>
              </a:spcAft>
              <a:buSzPts val="2340"/>
              <a:buChar char="*"/>
              <a:defRPr/>
            </a:lvl3pPr>
            <a:lvl4pPr indent="-377189" lvl="3" marL="1828800" algn="l">
              <a:spcBef>
                <a:spcPts val="360"/>
              </a:spcBef>
              <a:spcAft>
                <a:spcPts val="0"/>
              </a:spcAft>
              <a:buSzPts val="2340"/>
              <a:buChar char="*"/>
              <a:defRPr/>
            </a:lvl4pPr>
            <a:lvl5pPr indent="-377189" lvl="4" marL="2286000" algn="l">
              <a:spcBef>
                <a:spcPts val="360"/>
              </a:spcBef>
              <a:spcAft>
                <a:spcPts val="0"/>
              </a:spcAft>
              <a:buSzPts val="2340"/>
              <a:buChar char="*"/>
              <a:defRPr/>
            </a:lvl5pPr>
            <a:lvl6pPr indent="-377189" lvl="5" marL="2743200" algn="l">
              <a:spcBef>
                <a:spcPts val="360"/>
              </a:spcBef>
              <a:spcAft>
                <a:spcPts val="0"/>
              </a:spcAft>
              <a:buSzPts val="2340"/>
              <a:buChar char="*"/>
              <a:defRPr/>
            </a:lvl6pPr>
            <a:lvl7pPr indent="-377189" lvl="6" marL="3200400" algn="l">
              <a:spcBef>
                <a:spcPts val="360"/>
              </a:spcBef>
              <a:spcAft>
                <a:spcPts val="0"/>
              </a:spcAft>
              <a:buSzPts val="2340"/>
              <a:buChar char="*"/>
              <a:defRPr/>
            </a:lvl7pPr>
            <a:lvl8pPr indent="-377190" lvl="7" marL="3657600" algn="l">
              <a:spcBef>
                <a:spcPts val="360"/>
              </a:spcBef>
              <a:spcAft>
                <a:spcPts val="0"/>
              </a:spcAft>
              <a:buSzPts val="2340"/>
              <a:buChar char="*"/>
              <a:defRPr/>
            </a:lvl8pPr>
            <a:lvl9pPr indent="-377190" lvl="8" marL="4114800" algn="l">
              <a:spcBef>
                <a:spcPts val="360"/>
              </a:spcBef>
              <a:spcAft>
                <a:spcPts val="300"/>
              </a:spcAft>
              <a:buSzPts val="2340"/>
              <a:buChar char="*"/>
              <a:defRPr/>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1" name="Shape 31"/>
        <p:cNvGrpSpPr/>
        <p:nvPr/>
      </p:nvGrpSpPr>
      <p:grpSpPr>
        <a:xfrm>
          <a:off x="0" y="0"/>
          <a:ext cx="0" cy="0"/>
          <a:chOff x="0" y="0"/>
          <a:chExt cx="0" cy="0"/>
        </a:xfrm>
      </p:grpSpPr>
      <p:sp>
        <p:nvSpPr>
          <p:cNvPr id="32" name="Google Shape;32;p4"/>
          <p:cNvSpPr/>
          <p:nvPr/>
        </p:nvSpPr>
        <p:spPr>
          <a:xfrm>
            <a:off x="0" y="2900190"/>
            <a:ext cx="9144000" cy="2243400"/>
          </a:xfrm>
          <a:prstGeom prst="rect">
            <a:avLst/>
          </a:prstGeom>
          <a:gradFill>
            <a:gsLst>
              <a:gs pos="0">
                <a:srgbClr val="FFFFFF">
                  <a:alpha val="91764"/>
                </a:srgbClr>
              </a:gs>
              <a:gs pos="37000">
                <a:srgbClr val="FFFFFF">
                  <a:alpha val="76862"/>
                </a:srgbClr>
              </a:gs>
              <a:gs pos="100000">
                <a:srgbClr val="B4DCFA">
                  <a:alpha val="80000"/>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3" name="Google Shape;33;p4"/>
          <p:cNvSpPr/>
          <p:nvPr/>
        </p:nvSpPr>
        <p:spPr>
          <a:xfrm>
            <a:off x="0" y="0"/>
            <a:ext cx="9144000" cy="2900100"/>
          </a:xfrm>
          <a:prstGeom prst="rect">
            <a:avLst/>
          </a:prstGeom>
          <a:gradFill>
            <a:gsLst>
              <a:gs pos="0">
                <a:srgbClr val="FFFFFF">
                  <a:alpha val="89803"/>
                </a:srgbClr>
              </a:gs>
              <a:gs pos="48000">
                <a:srgbClr val="FFFFFF">
                  <a:alpha val="62745"/>
                </a:srgbClr>
              </a:gs>
              <a:gs pos="100000">
                <a:srgbClr val="B4DCFA">
                  <a:alpha val="80000"/>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4" name="Google Shape;34;p4"/>
          <p:cNvSpPr/>
          <p:nvPr/>
        </p:nvSpPr>
        <p:spPr>
          <a:xfrm>
            <a:off x="0" y="1989233"/>
            <a:ext cx="9144000" cy="1714500"/>
          </a:xfrm>
          <a:prstGeom prst="rect">
            <a:avLst/>
          </a:prstGeom>
          <a:gradFill>
            <a:gsLst>
              <a:gs pos="0">
                <a:srgbClr val="FFFFFF">
                  <a:alpha val="0"/>
                </a:srgbClr>
              </a:gs>
              <a:gs pos="29000">
                <a:srgbClr val="FFFFFF">
                  <a:alpha val="29803"/>
                </a:srgbClr>
              </a:gs>
              <a:gs pos="45000">
                <a:srgbClr val="B4DCFA">
                  <a:alpha val="40000"/>
                </a:srgbClr>
              </a:gs>
              <a:gs pos="55000">
                <a:srgbClr val="FFFFFF">
                  <a:alpha val="25882"/>
                </a:srgbClr>
              </a:gs>
              <a:gs pos="65000">
                <a:srgbClr val="B4DCFA">
                  <a:alpha val="60000"/>
                </a:srgbClr>
              </a:gs>
              <a:gs pos="100000">
                <a:srgbClr val="FFFFFF">
                  <a:alpha val="0"/>
                </a:srgbClr>
              </a:gs>
            </a:gsLst>
            <a:lin ang="5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5" name="Google Shape;35;p4"/>
          <p:cNvSpPr/>
          <p:nvPr/>
        </p:nvSpPr>
        <p:spPr>
          <a:xfrm>
            <a:off x="0" y="1200150"/>
            <a:ext cx="9144000" cy="3828900"/>
          </a:xfrm>
          <a:prstGeom prst="ellipse">
            <a:avLst/>
          </a:prstGeom>
          <a:gradFill>
            <a:gsLst>
              <a:gs pos="0">
                <a:schemeClr val="lt1"/>
              </a:gs>
              <a:gs pos="54000">
                <a:srgbClr val="FFFFFF">
                  <a:alpha val="0"/>
                </a:srgbClr>
              </a:gs>
              <a:gs pos="100000">
                <a:srgbClr val="FFFFFF">
                  <a:alpha val="0"/>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36" name="Google Shape;36;p4"/>
          <p:cNvSpPr txBox="1"/>
          <p:nvPr>
            <p:ph type="title"/>
          </p:nvPr>
        </p:nvSpPr>
        <p:spPr>
          <a:xfrm>
            <a:off x="2033195" y="1629486"/>
            <a:ext cx="5966700" cy="1817400"/>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5888"/>
              <a:buChar char="*"/>
              <a:defRPr b="1" sz="46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4"/>
          <p:cNvSpPr txBox="1"/>
          <p:nvPr>
            <p:ph idx="1" type="body"/>
          </p:nvPr>
        </p:nvSpPr>
        <p:spPr>
          <a:xfrm>
            <a:off x="2022438" y="3455633"/>
            <a:ext cx="5970600" cy="626700"/>
          </a:xfrm>
          <a:prstGeom prst="rect">
            <a:avLst/>
          </a:prstGeom>
          <a:noFill/>
          <a:ln>
            <a:noFill/>
          </a:ln>
        </p:spPr>
        <p:txBody>
          <a:bodyPr anchorCtr="0" anchor="t" bIns="45700" lIns="91425" spcFirstLastPara="1" rIns="91425" wrap="square" tIns="45700">
            <a:normAutofit/>
          </a:bodyPr>
          <a:lstStyle>
            <a:lvl1pPr indent="-228600" lvl="0" marL="457200" algn="r">
              <a:spcBef>
                <a:spcPts val="400"/>
              </a:spcBef>
              <a:spcAft>
                <a:spcPts val="0"/>
              </a:spcAft>
              <a:buSzPts val="2600"/>
              <a:buNone/>
              <a:defRPr sz="2000">
                <a:solidFill>
                  <a:schemeClr val="dk2"/>
                </a:solidFill>
              </a:defRPr>
            </a:lvl1pPr>
            <a:lvl2pPr indent="-228600" lvl="1" marL="914400" algn="l">
              <a:spcBef>
                <a:spcPts val="360"/>
              </a:spcBef>
              <a:spcAft>
                <a:spcPts val="0"/>
              </a:spcAft>
              <a:buSzPts val="2340"/>
              <a:buNone/>
              <a:defRPr sz="1800">
                <a:solidFill>
                  <a:srgbClr val="888888"/>
                </a:solidFill>
              </a:defRPr>
            </a:lvl2pPr>
            <a:lvl3pPr indent="-228600" lvl="2" marL="1371600" algn="l">
              <a:spcBef>
                <a:spcPts val="320"/>
              </a:spcBef>
              <a:spcAft>
                <a:spcPts val="0"/>
              </a:spcAft>
              <a:buSzPts val="2080"/>
              <a:buNone/>
              <a:defRPr sz="1600">
                <a:solidFill>
                  <a:srgbClr val="888888"/>
                </a:solidFill>
              </a:defRPr>
            </a:lvl3pPr>
            <a:lvl4pPr indent="-228600" lvl="3" marL="1828800" algn="l">
              <a:spcBef>
                <a:spcPts val="300"/>
              </a:spcBef>
              <a:spcAft>
                <a:spcPts val="0"/>
              </a:spcAft>
              <a:buSzPts val="1820"/>
              <a:buNone/>
              <a:defRPr sz="1400">
                <a:solidFill>
                  <a:srgbClr val="888888"/>
                </a:solidFill>
              </a:defRPr>
            </a:lvl4pPr>
            <a:lvl5pPr indent="-228600" lvl="4" marL="2286000" algn="l">
              <a:spcBef>
                <a:spcPts val="300"/>
              </a:spcBef>
              <a:spcAft>
                <a:spcPts val="0"/>
              </a:spcAft>
              <a:buSzPts val="1820"/>
              <a:buNone/>
              <a:defRPr sz="1400">
                <a:solidFill>
                  <a:srgbClr val="888888"/>
                </a:solidFill>
              </a:defRPr>
            </a:lvl5pPr>
            <a:lvl6pPr indent="-228600" lvl="5" marL="2743200" algn="l">
              <a:spcBef>
                <a:spcPts val="300"/>
              </a:spcBef>
              <a:spcAft>
                <a:spcPts val="0"/>
              </a:spcAft>
              <a:buSzPts val="1820"/>
              <a:buNone/>
              <a:defRPr sz="1400">
                <a:solidFill>
                  <a:srgbClr val="888888"/>
                </a:solidFill>
              </a:defRPr>
            </a:lvl6pPr>
            <a:lvl7pPr indent="-228600" lvl="6" marL="3200400" algn="l">
              <a:spcBef>
                <a:spcPts val="300"/>
              </a:spcBef>
              <a:spcAft>
                <a:spcPts val="0"/>
              </a:spcAft>
              <a:buSzPts val="1820"/>
              <a:buNone/>
              <a:defRPr sz="1400">
                <a:solidFill>
                  <a:srgbClr val="888888"/>
                </a:solidFill>
              </a:defRPr>
            </a:lvl7pPr>
            <a:lvl8pPr indent="-228600" lvl="7" marL="3657600" algn="l">
              <a:spcBef>
                <a:spcPts val="300"/>
              </a:spcBef>
              <a:spcAft>
                <a:spcPts val="0"/>
              </a:spcAft>
              <a:buSzPts val="1820"/>
              <a:buNone/>
              <a:defRPr sz="1400">
                <a:solidFill>
                  <a:srgbClr val="888888"/>
                </a:solidFill>
              </a:defRPr>
            </a:lvl8pPr>
            <a:lvl9pPr indent="-228600" lvl="8" marL="4114800" algn="l">
              <a:spcBef>
                <a:spcPts val="300"/>
              </a:spcBef>
              <a:spcAft>
                <a:spcPts val="300"/>
              </a:spcAft>
              <a:buSzPts val="1820"/>
              <a:buNone/>
              <a:defRPr sz="1400">
                <a:solidFill>
                  <a:srgbClr val="888888"/>
                </a:solidFill>
              </a:defRPr>
            </a:lvl9pPr>
          </a:lstStyle>
          <a:p/>
        </p:txBody>
      </p:sp>
      <p:sp>
        <p:nvSpPr>
          <p:cNvPr id="38" name="Google Shape;38;p4"/>
          <p:cNvSpPr txBox="1"/>
          <p:nvPr>
            <p:ph idx="10" type="dt"/>
          </p:nvPr>
        </p:nvSpPr>
        <p:spPr>
          <a:xfrm>
            <a:off x="6172200" y="4629150"/>
            <a:ext cx="2514600" cy="2739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4"/>
          <p:cNvSpPr txBox="1"/>
          <p:nvPr>
            <p:ph idx="11" type="ftr"/>
          </p:nvPr>
        </p:nvSpPr>
        <p:spPr>
          <a:xfrm>
            <a:off x="457199" y="4629150"/>
            <a:ext cx="3352800" cy="2739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0" name="Google Shape;40;p4"/>
          <p:cNvSpPr txBox="1"/>
          <p:nvPr>
            <p:ph idx="12" type="sldNum"/>
          </p:nvPr>
        </p:nvSpPr>
        <p:spPr>
          <a:xfrm>
            <a:off x="3810000" y="4629150"/>
            <a:ext cx="1828800" cy="273900"/>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41" name="Shape 41"/>
        <p:cNvGrpSpPr/>
        <p:nvPr/>
      </p:nvGrpSpPr>
      <p:grpSpPr>
        <a:xfrm>
          <a:off x="0" y="0"/>
          <a:ext cx="0" cy="0"/>
          <a:chOff x="0" y="0"/>
          <a:chExt cx="0" cy="0"/>
        </a:xfrm>
      </p:grpSpPr>
      <p:sp>
        <p:nvSpPr>
          <p:cNvPr id="42" name="Google Shape;42;p5"/>
          <p:cNvSpPr txBox="1"/>
          <p:nvPr>
            <p:ph idx="10" type="dt"/>
          </p:nvPr>
        </p:nvSpPr>
        <p:spPr>
          <a:xfrm>
            <a:off x="6172200" y="4629150"/>
            <a:ext cx="2514600" cy="2739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5"/>
          <p:cNvSpPr txBox="1"/>
          <p:nvPr>
            <p:ph idx="11" type="ftr"/>
          </p:nvPr>
        </p:nvSpPr>
        <p:spPr>
          <a:xfrm>
            <a:off x="457199" y="4629150"/>
            <a:ext cx="3352800" cy="2739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5"/>
          <p:cNvSpPr txBox="1"/>
          <p:nvPr>
            <p:ph idx="12" type="sldNum"/>
          </p:nvPr>
        </p:nvSpPr>
        <p:spPr>
          <a:xfrm>
            <a:off x="3810000" y="4629150"/>
            <a:ext cx="1828800" cy="273900"/>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
        <p:nvSpPr>
          <p:cNvPr id="45" name="Google Shape;45;p5"/>
          <p:cNvSpPr txBox="1"/>
          <p:nvPr>
            <p:ph type="title"/>
          </p:nvPr>
        </p:nvSpPr>
        <p:spPr>
          <a:xfrm>
            <a:off x="1793289" y="3279126"/>
            <a:ext cx="6512400" cy="857400"/>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2304"/>
              <a:buChar cha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 name="Google Shape;46;p5"/>
          <p:cNvSpPr txBox="1"/>
          <p:nvPr>
            <p:ph idx="1" type="body"/>
          </p:nvPr>
        </p:nvSpPr>
        <p:spPr>
          <a:xfrm>
            <a:off x="1142999" y="548639"/>
            <a:ext cx="3346800" cy="2606100"/>
          </a:xfrm>
          <a:prstGeom prst="rect">
            <a:avLst/>
          </a:prstGeom>
          <a:noFill/>
          <a:ln>
            <a:noFill/>
          </a:ln>
        </p:spPr>
        <p:txBody>
          <a:bodyPr anchorCtr="0" anchor="t" bIns="45700" lIns="91425" spcFirstLastPara="1" rIns="91425" wrap="square" tIns="45700">
            <a:normAutofit/>
          </a:bodyPr>
          <a:lstStyle>
            <a:lvl1pPr indent="-377190" lvl="0" marL="457200" algn="l">
              <a:spcBef>
                <a:spcPts val="360"/>
              </a:spcBef>
              <a:spcAft>
                <a:spcPts val="0"/>
              </a:spcAft>
              <a:buSzPts val="2340"/>
              <a:buChar char="*"/>
              <a:defRPr/>
            </a:lvl1pPr>
            <a:lvl2pPr indent="-377190" lvl="1" marL="914400" algn="l">
              <a:spcBef>
                <a:spcPts val="360"/>
              </a:spcBef>
              <a:spcAft>
                <a:spcPts val="0"/>
              </a:spcAft>
              <a:buSzPts val="2340"/>
              <a:buChar char="*"/>
              <a:defRPr/>
            </a:lvl2pPr>
            <a:lvl3pPr indent="-377189" lvl="2" marL="1371600" algn="l">
              <a:spcBef>
                <a:spcPts val="360"/>
              </a:spcBef>
              <a:spcAft>
                <a:spcPts val="0"/>
              </a:spcAft>
              <a:buSzPts val="2340"/>
              <a:buChar char="*"/>
              <a:defRPr/>
            </a:lvl3pPr>
            <a:lvl4pPr indent="-377189" lvl="3" marL="1828800" algn="l">
              <a:spcBef>
                <a:spcPts val="360"/>
              </a:spcBef>
              <a:spcAft>
                <a:spcPts val="0"/>
              </a:spcAft>
              <a:buSzPts val="2340"/>
              <a:buChar char="*"/>
              <a:defRPr/>
            </a:lvl4pPr>
            <a:lvl5pPr indent="-377189" lvl="4" marL="2286000" algn="l">
              <a:spcBef>
                <a:spcPts val="360"/>
              </a:spcBef>
              <a:spcAft>
                <a:spcPts val="0"/>
              </a:spcAft>
              <a:buSzPts val="2340"/>
              <a:buChar char="*"/>
              <a:defRPr/>
            </a:lvl5pPr>
            <a:lvl6pPr indent="-377189" lvl="5" marL="2743200" algn="l">
              <a:spcBef>
                <a:spcPts val="360"/>
              </a:spcBef>
              <a:spcAft>
                <a:spcPts val="0"/>
              </a:spcAft>
              <a:buSzPts val="2340"/>
              <a:buChar char="*"/>
              <a:defRPr/>
            </a:lvl6pPr>
            <a:lvl7pPr indent="-377189" lvl="6" marL="3200400" algn="l">
              <a:spcBef>
                <a:spcPts val="360"/>
              </a:spcBef>
              <a:spcAft>
                <a:spcPts val="0"/>
              </a:spcAft>
              <a:buSzPts val="2340"/>
              <a:buChar char="*"/>
              <a:defRPr/>
            </a:lvl7pPr>
            <a:lvl8pPr indent="-377190" lvl="7" marL="3657600" algn="l">
              <a:spcBef>
                <a:spcPts val="360"/>
              </a:spcBef>
              <a:spcAft>
                <a:spcPts val="0"/>
              </a:spcAft>
              <a:buSzPts val="2340"/>
              <a:buChar char="*"/>
              <a:defRPr/>
            </a:lvl8pPr>
            <a:lvl9pPr indent="-377190" lvl="8" marL="4114800" algn="l">
              <a:spcBef>
                <a:spcPts val="360"/>
              </a:spcBef>
              <a:spcAft>
                <a:spcPts val="300"/>
              </a:spcAft>
              <a:buSzPts val="2340"/>
              <a:buChar char="*"/>
              <a:defRPr/>
            </a:lvl9pPr>
          </a:lstStyle>
          <a:p/>
        </p:txBody>
      </p:sp>
      <p:sp>
        <p:nvSpPr>
          <p:cNvPr id="47" name="Google Shape;47;p5"/>
          <p:cNvSpPr txBox="1"/>
          <p:nvPr>
            <p:ph idx="2" type="body"/>
          </p:nvPr>
        </p:nvSpPr>
        <p:spPr>
          <a:xfrm>
            <a:off x="4645152" y="548640"/>
            <a:ext cx="3346800" cy="2606100"/>
          </a:xfrm>
          <a:prstGeom prst="rect">
            <a:avLst/>
          </a:prstGeom>
          <a:noFill/>
          <a:ln>
            <a:noFill/>
          </a:ln>
        </p:spPr>
        <p:txBody>
          <a:bodyPr anchorCtr="0" anchor="t" bIns="45700" lIns="91425" spcFirstLastPara="1" rIns="91425" wrap="square" tIns="45700">
            <a:normAutofit/>
          </a:bodyPr>
          <a:lstStyle>
            <a:lvl1pPr indent="-377190" lvl="0" marL="457200" algn="l">
              <a:spcBef>
                <a:spcPts val="360"/>
              </a:spcBef>
              <a:spcAft>
                <a:spcPts val="0"/>
              </a:spcAft>
              <a:buSzPts val="2340"/>
              <a:buChar char="*"/>
              <a:defRPr/>
            </a:lvl1pPr>
            <a:lvl2pPr indent="-377190" lvl="1" marL="914400" algn="l">
              <a:spcBef>
                <a:spcPts val="360"/>
              </a:spcBef>
              <a:spcAft>
                <a:spcPts val="0"/>
              </a:spcAft>
              <a:buSzPts val="2340"/>
              <a:buChar char="*"/>
              <a:defRPr/>
            </a:lvl2pPr>
            <a:lvl3pPr indent="-377189" lvl="2" marL="1371600" algn="l">
              <a:spcBef>
                <a:spcPts val="360"/>
              </a:spcBef>
              <a:spcAft>
                <a:spcPts val="0"/>
              </a:spcAft>
              <a:buSzPts val="2340"/>
              <a:buChar char="*"/>
              <a:defRPr/>
            </a:lvl3pPr>
            <a:lvl4pPr indent="-377189" lvl="3" marL="1828800" algn="l">
              <a:spcBef>
                <a:spcPts val="360"/>
              </a:spcBef>
              <a:spcAft>
                <a:spcPts val="0"/>
              </a:spcAft>
              <a:buSzPts val="2340"/>
              <a:buChar char="*"/>
              <a:defRPr/>
            </a:lvl4pPr>
            <a:lvl5pPr indent="-377189" lvl="4" marL="2286000" algn="l">
              <a:spcBef>
                <a:spcPts val="360"/>
              </a:spcBef>
              <a:spcAft>
                <a:spcPts val="0"/>
              </a:spcAft>
              <a:buSzPts val="2340"/>
              <a:buChar char="*"/>
              <a:defRPr/>
            </a:lvl5pPr>
            <a:lvl6pPr indent="-377189" lvl="5" marL="2743200" algn="l">
              <a:spcBef>
                <a:spcPts val="360"/>
              </a:spcBef>
              <a:spcAft>
                <a:spcPts val="0"/>
              </a:spcAft>
              <a:buSzPts val="2340"/>
              <a:buChar char="*"/>
              <a:defRPr/>
            </a:lvl6pPr>
            <a:lvl7pPr indent="-377189" lvl="6" marL="3200400" algn="l">
              <a:spcBef>
                <a:spcPts val="360"/>
              </a:spcBef>
              <a:spcAft>
                <a:spcPts val="0"/>
              </a:spcAft>
              <a:buSzPts val="2340"/>
              <a:buChar char="*"/>
              <a:defRPr/>
            </a:lvl7pPr>
            <a:lvl8pPr indent="-377190" lvl="7" marL="3657600" algn="l">
              <a:spcBef>
                <a:spcPts val="360"/>
              </a:spcBef>
              <a:spcAft>
                <a:spcPts val="0"/>
              </a:spcAft>
              <a:buSzPts val="2340"/>
              <a:buChar char="*"/>
              <a:defRPr/>
            </a:lvl8pPr>
            <a:lvl9pPr indent="-377190" lvl="8" marL="4114800" algn="l">
              <a:spcBef>
                <a:spcPts val="360"/>
              </a:spcBef>
              <a:spcAft>
                <a:spcPts val="300"/>
              </a:spcAft>
              <a:buSzPts val="2340"/>
              <a:buChar char="*"/>
              <a:defRPr/>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8" name="Shape 48"/>
        <p:cNvGrpSpPr/>
        <p:nvPr/>
      </p:nvGrpSpPr>
      <p:grpSpPr>
        <a:xfrm>
          <a:off x="0" y="0"/>
          <a:ext cx="0" cy="0"/>
          <a:chOff x="0" y="0"/>
          <a:chExt cx="0" cy="0"/>
        </a:xfrm>
      </p:grpSpPr>
      <p:sp>
        <p:nvSpPr>
          <p:cNvPr id="49" name="Google Shape;49;p6"/>
          <p:cNvSpPr txBox="1"/>
          <p:nvPr>
            <p:ph idx="1" type="body"/>
          </p:nvPr>
        </p:nvSpPr>
        <p:spPr>
          <a:xfrm>
            <a:off x="1143000" y="548640"/>
            <a:ext cx="3346800" cy="479700"/>
          </a:xfrm>
          <a:prstGeom prst="rect">
            <a:avLst/>
          </a:prstGeom>
          <a:noFill/>
          <a:ln>
            <a:noFill/>
          </a:ln>
        </p:spPr>
        <p:txBody>
          <a:bodyPr anchorCtr="0" anchor="b" bIns="45700" lIns="91425" spcFirstLastPara="1" rIns="91425" wrap="square" tIns="45700">
            <a:noAutofit/>
          </a:bodyPr>
          <a:lstStyle>
            <a:lvl1pPr indent="-228600" lvl="0" marL="457200" algn="ctr">
              <a:spcBef>
                <a:spcPts val="480"/>
              </a:spcBef>
              <a:spcAft>
                <a:spcPts val="0"/>
              </a:spcAft>
              <a:buSzPts val="3120"/>
              <a:buNone/>
              <a:defRPr b="1" i="0" sz="2400">
                <a:solidFill>
                  <a:schemeClr val="dk1"/>
                </a:solidFill>
                <a:latin typeface="Trebuchet MS"/>
                <a:ea typeface="Trebuchet MS"/>
                <a:cs typeface="Trebuchet MS"/>
                <a:sym typeface="Trebuchet MS"/>
              </a:defRPr>
            </a:lvl1pPr>
            <a:lvl2pPr indent="-228600" lvl="1" marL="914400" algn="l">
              <a:spcBef>
                <a:spcPts val="400"/>
              </a:spcBef>
              <a:spcAft>
                <a:spcPts val="0"/>
              </a:spcAft>
              <a:buSzPts val="2600"/>
              <a:buNone/>
              <a:defRPr b="1" sz="2000"/>
            </a:lvl2pPr>
            <a:lvl3pPr indent="-228600" lvl="2" marL="1371600" algn="l">
              <a:spcBef>
                <a:spcPts val="360"/>
              </a:spcBef>
              <a:spcAft>
                <a:spcPts val="0"/>
              </a:spcAft>
              <a:buSzPts val="2340"/>
              <a:buNone/>
              <a:defRPr b="1" sz="1800"/>
            </a:lvl3pPr>
            <a:lvl4pPr indent="-228600" lvl="3" marL="1828800" algn="l">
              <a:spcBef>
                <a:spcPts val="320"/>
              </a:spcBef>
              <a:spcAft>
                <a:spcPts val="0"/>
              </a:spcAft>
              <a:buSzPts val="2080"/>
              <a:buNone/>
              <a:defRPr b="1" sz="1600"/>
            </a:lvl4pPr>
            <a:lvl5pPr indent="-228600" lvl="4" marL="2286000" algn="l">
              <a:spcBef>
                <a:spcPts val="320"/>
              </a:spcBef>
              <a:spcAft>
                <a:spcPts val="0"/>
              </a:spcAft>
              <a:buSzPts val="2080"/>
              <a:buNone/>
              <a:defRPr b="1" sz="1600"/>
            </a:lvl5pPr>
            <a:lvl6pPr indent="-228600" lvl="5" marL="2743200" algn="l">
              <a:spcBef>
                <a:spcPts val="320"/>
              </a:spcBef>
              <a:spcAft>
                <a:spcPts val="0"/>
              </a:spcAft>
              <a:buSzPts val="2080"/>
              <a:buNone/>
              <a:defRPr b="1" sz="1600"/>
            </a:lvl6pPr>
            <a:lvl7pPr indent="-228600" lvl="6" marL="3200400" algn="l">
              <a:spcBef>
                <a:spcPts val="320"/>
              </a:spcBef>
              <a:spcAft>
                <a:spcPts val="0"/>
              </a:spcAft>
              <a:buSzPts val="2080"/>
              <a:buNone/>
              <a:defRPr b="1" sz="1600"/>
            </a:lvl7pPr>
            <a:lvl8pPr indent="-228600" lvl="7" marL="3657600" algn="l">
              <a:spcBef>
                <a:spcPts val="320"/>
              </a:spcBef>
              <a:spcAft>
                <a:spcPts val="0"/>
              </a:spcAft>
              <a:buSzPts val="2080"/>
              <a:buNone/>
              <a:defRPr b="1" sz="1600"/>
            </a:lvl8pPr>
            <a:lvl9pPr indent="-228600" lvl="8" marL="4114800" algn="l">
              <a:spcBef>
                <a:spcPts val="320"/>
              </a:spcBef>
              <a:spcAft>
                <a:spcPts val="300"/>
              </a:spcAft>
              <a:buSzPts val="2080"/>
              <a:buNone/>
              <a:defRPr b="1" sz="1600"/>
            </a:lvl9pPr>
          </a:lstStyle>
          <a:p/>
        </p:txBody>
      </p:sp>
      <p:sp>
        <p:nvSpPr>
          <p:cNvPr id="50" name="Google Shape;50;p6"/>
          <p:cNvSpPr txBox="1"/>
          <p:nvPr>
            <p:ph idx="2" type="body"/>
          </p:nvPr>
        </p:nvSpPr>
        <p:spPr>
          <a:xfrm>
            <a:off x="1156447" y="1050245"/>
            <a:ext cx="3346800" cy="2057400"/>
          </a:xfrm>
          <a:prstGeom prst="rect">
            <a:avLst/>
          </a:prstGeom>
          <a:noFill/>
          <a:ln>
            <a:noFill/>
          </a:ln>
        </p:spPr>
        <p:txBody>
          <a:bodyPr anchorCtr="0" anchor="t" bIns="45700" lIns="91425" spcFirstLastPara="1" rIns="91425" wrap="square" tIns="45700">
            <a:normAutofit/>
          </a:bodyPr>
          <a:lstStyle>
            <a:lvl1pPr indent="-377190" lvl="0" marL="457200" algn="l">
              <a:spcBef>
                <a:spcPts val="360"/>
              </a:spcBef>
              <a:spcAft>
                <a:spcPts val="0"/>
              </a:spcAft>
              <a:buSzPts val="2340"/>
              <a:buChar char="*"/>
              <a:defRPr sz="1800"/>
            </a:lvl1pPr>
            <a:lvl2pPr indent="-377190" lvl="1" marL="914400" algn="l">
              <a:spcBef>
                <a:spcPts val="360"/>
              </a:spcBef>
              <a:spcAft>
                <a:spcPts val="0"/>
              </a:spcAft>
              <a:buSzPts val="2340"/>
              <a:buChar char="*"/>
              <a:defRPr sz="1800"/>
            </a:lvl2pPr>
            <a:lvl3pPr indent="-360680" lvl="2" marL="1371600" algn="l">
              <a:spcBef>
                <a:spcPts val="320"/>
              </a:spcBef>
              <a:spcAft>
                <a:spcPts val="0"/>
              </a:spcAft>
              <a:buSzPts val="2080"/>
              <a:buChar char="*"/>
              <a:defRPr sz="1600"/>
            </a:lvl3pPr>
            <a:lvl4pPr indent="-360680" lvl="3" marL="1828800" algn="l">
              <a:spcBef>
                <a:spcPts val="320"/>
              </a:spcBef>
              <a:spcAft>
                <a:spcPts val="0"/>
              </a:spcAft>
              <a:buSzPts val="2080"/>
              <a:buChar char="*"/>
              <a:defRPr sz="1600"/>
            </a:lvl4pPr>
            <a:lvl5pPr indent="-360679" lvl="4" marL="2286000" algn="l">
              <a:spcBef>
                <a:spcPts val="320"/>
              </a:spcBef>
              <a:spcAft>
                <a:spcPts val="0"/>
              </a:spcAft>
              <a:buSzPts val="2080"/>
              <a:buChar char="*"/>
              <a:defRPr sz="1600"/>
            </a:lvl5pPr>
            <a:lvl6pPr indent="-360679" lvl="5" marL="2743200" algn="l">
              <a:spcBef>
                <a:spcPts val="320"/>
              </a:spcBef>
              <a:spcAft>
                <a:spcPts val="0"/>
              </a:spcAft>
              <a:buSzPts val="2080"/>
              <a:buChar char="*"/>
              <a:defRPr sz="1600"/>
            </a:lvl6pPr>
            <a:lvl7pPr indent="-360679" lvl="6" marL="3200400" algn="l">
              <a:spcBef>
                <a:spcPts val="320"/>
              </a:spcBef>
              <a:spcAft>
                <a:spcPts val="0"/>
              </a:spcAft>
              <a:buSzPts val="2080"/>
              <a:buChar char="*"/>
              <a:defRPr sz="1600"/>
            </a:lvl7pPr>
            <a:lvl8pPr indent="-360679" lvl="7" marL="3657600" algn="l">
              <a:spcBef>
                <a:spcPts val="320"/>
              </a:spcBef>
              <a:spcAft>
                <a:spcPts val="0"/>
              </a:spcAft>
              <a:buSzPts val="2080"/>
              <a:buChar char="*"/>
              <a:defRPr sz="1600"/>
            </a:lvl8pPr>
            <a:lvl9pPr indent="-360679" lvl="8" marL="4114800" algn="l">
              <a:spcBef>
                <a:spcPts val="320"/>
              </a:spcBef>
              <a:spcAft>
                <a:spcPts val="300"/>
              </a:spcAft>
              <a:buSzPts val="2080"/>
              <a:buChar char="*"/>
              <a:defRPr sz="1600"/>
            </a:lvl9pPr>
          </a:lstStyle>
          <a:p/>
        </p:txBody>
      </p:sp>
      <p:sp>
        <p:nvSpPr>
          <p:cNvPr id="51" name="Google Shape;51;p6"/>
          <p:cNvSpPr txBox="1"/>
          <p:nvPr>
            <p:ph idx="3" type="body"/>
          </p:nvPr>
        </p:nvSpPr>
        <p:spPr>
          <a:xfrm>
            <a:off x="4647302" y="548640"/>
            <a:ext cx="3346800" cy="479700"/>
          </a:xfrm>
          <a:prstGeom prst="rect">
            <a:avLst/>
          </a:prstGeom>
          <a:noFill/>
          <a:ln>
            <a:noFill/>
          </a:ln>
        </p:spPr>
        <p:txBody>
          <a:bodyPr anchorCtr="0" anchor="b" bIns="45700" lIns="91425" spcFirstLastPara="1" rIns="91425" wrap="square" tIns="45700">
            <a:noAutofit/>
          </a:bodyPr>
          <a:lstStyle>
            <a:lvl1pPr indent="-228600" lvl="0" marL="457200" algn="ctr">
              <a:spcBef>
                <a:spcPts val="480"/>
              </a:spcBef>
              <a:spcAft>
                <a:spcPts val="0"/>
              </a:spcAft>
              <a:buSzPts val="3120"/>
              <a:buNone/>
              <a:defRPr b="1" i="0" sz="2400">
                <a:solidFill>
                  <a:schemeClr val="dk1"/>
                </a:solidFill>
                <a:latin typeface="Trebuchet MS"/>
                <a:ea typeface="Trebuchet MS"/>
                <a:cs typeface="Trebuchet MS"/>
                <a:sym typeface="Trebuchet MS"/>
              </a:defRPr>
            </a:lvl1pPr>
            <a:lvl2pPr indent="-228600" lvl="1" marL="914400" algn="l">
              <a:spcBef>
                <a:spcPts val="400"/>
              </a:spcBef>
              <a:spcAft>
                <a:spcPts val="0"/>
              </a:spcAft>
              <a:buSzPts val="2600"/>
              <a:buNone/>
              <a:defRPr b="1" sz="2000"/>
            </a:lvl2pPr>
            <a:lvl3pPr indent="-228600" lvl="2" marL="1371600" algn="l">
              <a:spcBef>
                <a:spcPts val="360"/>
              </a:spcBef>
              <a:spcAft>
                <a:spcPts val="0"/>
              </a:spcAft>
              <a:buSzPts val="2340"/>
              <a:buNone/>
              <a:defRPr b="1" sz="1800"/>
            </a:lvl3pPr>
            <a:lvl4pPr indent="-228600" lvl="3" marL="1828800" algn="l">
              <a:spcBef>
                <a:spcPts val="320"/>
              </a:spcBef>
              <a:spcAft>
                <a:spcPts val="0"/>
              </a:spcAft>
              <a:buSzPts val="2080"/>
              <a:buNone/>
              <a:defRPr b="1" sz="1600"/>
            </a:lvl4pPr>
            <a:lvl5pPr indent="-228600" lvl="4" marL="2286000" algn="l">
              <a:spcBef>
                <a:spcPts val="320"/>
              </a:spcBef>
              <a:spcAft>
                <a:spcPts val="0"/>
              </a:spcAft>
              <a:buSzPts val="2080"/>
              <a:buNone/>
              <a:defRPr b="1" sz="1600"/>
            </a:lvl5pPr>
            <a:lvl6pPr indent="-228600" lvl="5" marL="2743200" algn="l">
              <a:spcBef>
                <a:spcPts val="320"/>
              </a:spcBef>
              <a:spcAft>
                <a:spcPts val="0"/>
              </a:spcAft>
              <a:buSzPts val="2080"/>
              <a:buNone/>
              <a:defRPr b="1" sz="1600"/>
            </a:lvl6pPr>
            <a:lvl7pPr indent="-228600" lvl="6" marL="3200400" algn="l">
              <a:spcBef>
                <a:spcPts val="320"/>
              </a:spcBef>
              <a:spcAft>
                <a:spcPts val="0"/>
              </a:spcAft>
              <a:buSzPts val="2080"/>
              <a:buNone/>
              <a:defRPr b="1" sz="1600"/>
            </a:lvl7pPr>
            <a:lvl8pPr indent="-228600" lvl="7" marL="3657600" algn="l">
              <a:spcBef>
                <a:spcPts val="320"/>
              </a:spcBef>
              <a:spcAft>
                <a:spcPts val="0"/>
              </a:spcAft>
              <a:buSzPts val="2080"/>
              <a:buNone/>
              <a:defRPr b="1" sz="1600"/>
            </a:lvl8pPr>
            <a:lvl9pPr indent="-228600" lvl="8" marL="4114800" algn="l">
              <a:spcBef>
                <a:spcPts val="320"/>
              </a:spcBef>
              <a:spcAft>
                <a:spcPts val="300"/>
              </a:spcAft>
              <a:buSzPts val="2080"/>
              <a:buNone/>
              <a:defRPr b="1" sz="1600"/>
            </a:lvl9pPr>
          </a:lstStyle>
          <a:p/>
        </p:txBody>
      </p:sp>
      <p:sp>
        <p:nvSpPr>
          <p:cNvPr id="52" name="Google Shape;52;p6"/>
          <p:cNvSpPr txBox="1"/>
          <p:nvPr>
            <p:ph idx="4" type="body"/>
          </p:nvPr>
        </p:nvSpPr>
        <p:spPr>
          <a:xfrm>
            <a:off x="4645025" y="1049274"/>
            <a:ext cx="3346800" cy="2057400"/>
          </a:xfrm>
          <a:prstGeom prst="rect">
            <a:avLst/>
          </a:prstGeom>
          <a:noFill/>
          <a:ln>
            <a:noFill/>
          </a:ln>
        </p:spPr>
        <p:txBody>
          <a:bodyPr anchorCtr="0" anchor="t" bIns="45700" lIns="91425" spcFirstLastPara="1" rIns="91425" wrap="square" tIns="45700">
            <a:normAutofit/>
          </a:bodyPr>
          <a:lstStyle>
            <a:lvl1pPr indent="-377190" lvl="0" marL="457200" algn="l">
              <a:spcBef>
                <a:spcPts val="360"/>
              </a:spcBef>
              <a:spcAft>
                <a:spcPts val="0"/>
              </a:spcAft>
              <a:buSzPts val="2340"/>
              <a:buChar char="*"/>
              <a:defRPr sz="1800"/>
            </a:lvl1pPr>
            <a:lvl2pPr indent="-377190" lvl="1" marL="914400" algn="l">
              <a:spcBef>
                <a:spcPts val="360"/>
              </a:spcBef>
              <a:spcAft>
                <a:spcPts val="0"/>
              </a:spcAft>
              <a:buSzPts val="2340"/>
              <a:buChar char="*"/>
              <a:defRPr sz="1800"/>
            </a:lvl2pPr>
            <a:lvl3pPr indent="-360680" lvl="2" marL="1371600" algn="l">
              <a:spcBef>
                <a:spcPts val="320"/>
              </a:spcBef>
              <a:spcAft>
                <a:spcPts val="0"/>
              </a:spcAft>
              <a:buSzPts val="2080"/>
              <a:buChar char="*"/>
              <a:defRPr sz="1600"/>
            </a:lvl3pPr>
            <a:lvl4pPr indent="-360680" lvl="3" marL="1828800" algn="l">
              <a:spcBef>
                <a:spcPts val="320"/>
              </a:spcBef>
              <a:spcAft>
                <a:spcPts val="0"/>
              </a:spcAft>
              <a:buSzPts val="2080"/>
              <a:buChar char="*"/>
              <a:defRPr sz="1600"/>
            </a:lvl4pPr>
            <a:lvl5pPr indent="-360679" lvl="4" marL="2286000" algn="l">
              <a:spcBef>
                <a:spcPts val="320"/>
              </a:spcBef>
              <a:spcAft>
                <a:spcPts val="0"/>
              </a:spcAft>
              <a:buSzPts val="2080"/>
              <a:buChar char="*"/>
              <a:defRPr sz="1600"/>
            </a:lvl5pPr>
            <a:lvl6pPr indent="-360679" lvl="5" marL="2743200" algn="l">
              <a:spcBef>
                <a:spcPts val="320"/>
              </a:spcBef>
              <a:spcAft>
                <a:spcPts val="0"/>
              </a:spcAft>
              <a:buSzPts val="2080"/>
              <a:buChar char="*"/>
              <a:defRPr sz="1600"/>
            </a:lvl6pPr>
            <a:lvl7pPr indent="-360679" lvl="6" marL="3200400" algn="l">
              <a:spcBef>
                <a:spcPts val="320"/>
              </a:spcBef>
              <a:spcAft>
                <a:spcPts val="0"/>
              </a:spcAft>
              <a:buSzPts val="2080"/>
              <a:buChar char="*"/>
              <a:defRPr sz="1600"/>
            </a:lvl7pPr>
            <a:lvl8pPr indent="-360679" lvl="7" marL="3657600" algn="l">
              <a:spcBef>
                <a:spcPts val="320"/>
              </a:spcBef>
              <a:spcAft>
                <a:spcPts val="0"/>
              </a:spcAft>
              <a:buSzPts val="2080"/>
              <a:buChar char="*"/>
              <a:defRPr sz="1600"/>
            </a:lvl8pPr>
            <a:lvl9pPr indent="-360679" lvl="8" marL="4114800" algn="l">
              <a:spcBef>
                <a:spcPts val="320"/>
              </a:spcBef>
              <a:spcAft>
                <a:spcPts val="300"/>
              </a:spcAft>
              <a:buSzPts val="2080"/>
              <a:buChar char="*"/>
              <a:defRPr sz="1600"/>
            </a:lvl9pPr>
          </a:lstStyle>
          <a:p/>
        </p:txBody>
      </p:sp>
      <p:sp>
        <p:nvSpPr>
          <p:cNvPr id="53" name="Google Shape;53;p6"/>
          <p:cNvSpPr txBox="1"/>
          <p:nvPr>
            <p:ph idx="10" type="dt"/>
          </p:nvPr>
        </p:nvSpPr>
        <p:spPr>
          <a:xfrm>
            <a:off x="6172200" y="4629150"/>
            <a:ext cx="2514600" cy="2739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6"/>
          <p:cNvSpPr txBox="1"/>
          <p:nvPr>
            <p:ph idx="11" type="ftr"/>
          </p:nvPr>
        </p:nvSpPr>
        <p:spPr>
          <a:xfrm>
            <a:off x="457199" y="4629150"/>
            <a:ext cx="3352800" cy="2739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6"/>
          <p:cNvSpPr txBox="1"/>
          <p:nvPr>
            <p:ph idx="12" type="sldNum"/>
          </p:nvPr>
        </p:nvSpPr>
        <p:spPr>
          <a:xfrm>
            <a:off x="3810000" y="4629150"/>
            <a:ext cx="1828800" cy="273900"/>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
        <p:nvSpPr>
          <p:cNvPr id="56" name="Google Shape;56;p6"/>
          <p:cNvSpPr txBox="1"/>
          <p:nvPr>
            <p:ph type="title"/>
          </p:nvPr>
        </p:nvSpPr>
        <p:spPr>
          <a:xfrm>
            <a:off x="1793289" y="3279126"/>
            <a:ext cx="6512400" cy="857400"/>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2304"/>
              <a:buChar cha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7" name="Shape 57"/>
        <p:cNvGrpSpPr/>
        <p:nvPr/>
      </p:nvGrpSpPr>
      <p:grpSpPr>
        <a:xfrm>
          <a:off x="0" y="0"/>
          <a:ext cx="0" cy="0"/>
          <a:chOff x="0" y="0"/>
          <a:chExt cx="0" cy="0"/>
        </a:xfrm>
      </p:grpSpPr>
      <p:sp>
        <p:nvSpPr>
          <p:cNvPr id="58" name="Google Shape;58;p7"/>
          <p:cNvSpPr txBox="1"/>
          <p:nvPr>
            <p:ph type="title"/>
          </p:nvPr>
        </p:nvSpPr>
        <p:spPr>
          <a:xfrm>
            <a:off x="1793289" y="3279126"/>
            <a:ext cx="6512400" cy="857400"/>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2304"/>
              <a:buChar cha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7"/>
          <p:cNvSpPr txBox="1"/>
          <p:nvPr>
            <p:ph idx="10" type="dt"/>
          </p:nvPr>
        </p:nvSpPr>
        <p:spPr>
          <a:xfrm>
            <a:off x="6172200" y="4629150"/>
            <a:ext cx="2514600" cy="2739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7"/>
          <p:cNvSpPr txBox="1"/>
          <p:nvPr>
            <p:ph idx="11" type="ftr"/>
          </p:nvPr>
        </p:nvSpPr>
        <p:spPr>
          <a:xfrm>
            <a:off x="457199" y="4629150"/>
            <a:ext cx="3352800" cy="2739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 name="Google Shape;61;p7"/>
          <p:cNvSpPr txBox="1"/>
          <p:nvPr>
            <p:ph idx="12" type="sldNum"/>
          </p:nvPr>
        </p:nvSpPr>
        <p:spPr>
          <a:xfrm>
            <a:off x="3810000" y="4629150"/>
            <a:ext cx="1828800" cy="273900"/>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2" name="Shape 62"/>
        <p:cNvGrpSpPr/>
        <p:nvPr/>
      </p:nvGrpSpPr>
      <p:grpSpPr>
        <a:xfrm>
          <a:off x="0" y="0"/>
          <a:ext cx="0" cy="0"/>
          <a:chOff x="0" y="0"/>
          <a:chExt cx="0" cy="0"/>
        </a:xfrm>
      </p:grpSpPr>
      <p:sp>
        <p:nvSpPr>
          <p:cNvPr id="63" name="Google Shape;63;p8"/>
          <p:cNvSpPr txBox="1"/>
          <p:nvPr>
            <p:ph idx="10" type="dt"/>
          </p:nvPr>
        </p:nvSpPr>
        <p:spPr>
          <a:xfrm>
            <a:off x="6172200" y="4629150"/>
            <a:ext cx="2514600" cy="2739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8"/>
          <p:cNvSpPr txBox="1"/>
          <p:nvPr>
            <p:ph idx="11" type="ftr"/>
          </p:nvPr>
        </p:nvSpPr>
        <p:spPr>
          <a:xfrm>
            <a:off x="457199" y="4629150"/>
            <a:ext cx="3352800" cy="2739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8"/>
          <p:cNvSpPr txBox="1"/>
          <p:nvPr>
            <p:ph idx="12" type="sldNum"/>
          </p:nvPr>
        </p:nvSpPr>
        <p:spPr>
          <a:xfrm>
            <a:off x="3810000" y="4629150"/>
            <a:ext cx="1828800" cy="273900"/>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6" name="Shape 66"/>
        <p:cNvGrpSpPr/>
        <p:nvPr/>
      </p:nvGrpSpPr>
      <p:grpSpPr>
        <a:xfrm>
          <a:off x="0" y="0"/>
          <a:ext cx="0" cy="0"/>
          <a:chOff x="0" y="0"/>
          <a:chExt cx="0" cy="0"/>
        </a:xfrm>
      </p:grpSpPr>
      <p:sp>
        <p:nvSpPr>
          <p:cNvPr id="67" name="Google Shape;67;p9"/>
          <p:cNvSpPr txBox="1"/>
          <p:nvPr>
            <p:ph type="title"/>
          </p:nvPr>
        </p:nvSpPr>
        <p:spPr>
          <a:xfrm>
            <a:off x="839095" y="1657350"/>
            <a:ext cx="3636000" cy="94380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3584"/>
              <a:buChar char="*"/>
              <a:defRPr b="1" sz="2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 name="Google Shape;68;p9"/>
          <p:cNvSpPr txBox="1"/>
          <p:nvPr>
            <p:ph idx="1" type="body"/>
          </p:nvPr>
        </p:nvSpPr>
        <p:spPr>
          <a:xfrm>
            <a:off x="4593515" y="548640"/>
            <a:ext cx="4017000" cy="3671100"/>
          </a:xfrm>
          <a:prstGeom prst="rect">
            <a:avLst/>
          </a:prstGeom>
          <a:noFill/>
          <a:ln>
            <a:noFill/>
          </a:ln>
        </p:spPr>
        <p:txBody>
          <a:bodyPr anchorCtr="0" anchor="ctr" bIns="45700" lIns="91425" spcFirstLastPara="1" rIns="91425" wrap="square" tIns="45700">
            <a:normAutofit/>
          </a:bodyPr>
          <a:lstStyle>
            <a:lvl1pPr indent="-410210" lvl="0" marL="457200" algn="l">
              <a:spcBef>
                <a:spcPts val="440"/>
              </a:spcBef>
              <a:spcAft>
                <a:spcPts val="0"/>
              </a:spcAft>
              <a:buSzPts val="2860"/>
              <a:buChar char="*"/>
              <a:defRPr sz="2200"/>
            </a:lvl1pPr>
            <a:lvl2pPr indent="-393700" lvl="1" marL="914400" algn="l">
              <a:spcBef>
                <a:spcPts val="400"/>
              </a:spcBef>
              <a:spcAft>
                <a:spcPts val="0"/>
              </a:spcAft>
              <a:buSzPts val="2600"/>
              <a:buChar char="*"/>
              <a:defRPr sz="2000"/>
            </a:lvl2pPr>
            <a:lvl3pPr indent="-377189" lvl="2" marL="1371600" algn="l">
              <a:spcBef>
                <a:spcPts val="360"/>
              </a:spcBef>
              <a:spcAft>
                <a:spcPts val="0"/>
              </a:spcAft>
              <a:buSzPts val="2340"/>
              <a:buChar char="*"/>
              <a:defRPr sz="1800"/>
            </a:lvl3pPr>
            <a:lvl4pPr indent="-360680" lvl="3" marL="1828800" algn="l">
              <a:spcBef>
                <a:spcPts val="320"/>
              </a:spcBef>
              <a:spcAft>
                <a:spcPts val="0"/>
              </a:spcAft>
              <a:buSzPts val="2080"/>
              <a:buChar char="*"/>
              <a:defRPr sz="1600"/>
            </a:lvl4pPr>
            <a:lvl5pPr indent="-344170" lvl="4" marL="2286000" algn="l">
              <a:spcBef>
                <a:spcPts val="300"/>
              </a:spcBef>
              <a:spcAft>
                <a:spcPts val="0"/>
              </a:spcAft>
              <a:buSzPts val="1820"/>
              <a:buChar char="*"/>
              <a:defRPr sz="1400"/>
            </a:lvl5pPr>
            <a:lvl6pPr indent="-393700" lvl="5" marL="2743200" algn="l">
              <a:spcBef>
                <a:spcPts val="400"/>
              </a:spcBef>
              <a:spcAft>
                <a:spcPts val="0"/>
              </a:spcAft>
              <a:buSzPts val="2600"/>
              <a:buChar char="*"/>
              <a:defRPr sz="2000"/>
            </a:lvl6pPr>
            <a:lvl7pPr indent="-393700" lvl="6" marL="3200400" algn="l">
              <a:spcBef>
                <a:spcPts val="400"/>
              </a:spcBef>
              <a:spcAft>
                <a:spcPts val="0"/>
              </a:spcAft>
              <a:buSzPts val="2600"/>
              <a:buChar char="*"/>
              <a:defRPr sz="2000"/>
            </a:lvl7pPr>
            <a:lvl8pPr indent="-393700" lvl="7" marL="3657600" algn="l">
              <a:spcBef>
                <a:spcPts val="400"/>
              </a:spcBef>
              <a:spcAft>
                <a:spcPts val="0"/>
              </a:spcAft>
              <a:buSzPts val="2600"/>
              <a:buChar char="*"/>
              <a:defRPr sz="2000"/>
            </a:lvl8pPr>
            <a:lvl9pPr indent="-393700" lvl="8" marL="4114800" algn="l">
              <a:spcBef>
                <a:spcPts val="400"/>
              </a:spcBef>
              <a:spcAft>
                <a:spcPts val="300"/>
              </a:spcAft>
              <a:buSzPts val="2600"/>
              <a:buChar char="*"/>
              <a:defRPr sz="2000"/>
            </a:lvl9pPr>
          </a:lstStyle>
          <a:p/>
        </p:txBody>
      </p:sp>
      <p:sp>
        <p:nvSpPr>
          <p:cNvPr id="69" name="Google Shape;69;p9"/>
          <p:cNvSpPr txBox="1"/>
          <p:nvPr>
            <p:ph idx="2" type="body"/>
          </p:nvPr>
        </p:nvSpPr>
        <p:spPr>
          <a:xfrm>
            <a:off x="1075765" y="2623352"/>
            <a:ext cx="3388800" cy="1604700"/>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SzPts val="1820"/>
              <a:buNone/>
              <a:defRPr sz="1400"/>
            </a:lvl1pPr>
            <a:lvl2pPr indent="-228600" lvl="1" marL="914400" algn="l">
              <a:spcBef>
                <a:spcPts val="300"/>
              </a:spcBef>
              <a:spcAft>
                <a:spcPts val="0"/>
              </a:spcAft>
              <a:buSzPts val="1560"/>
              <a:buNone/>
              <a:defRPr sz="1200"/>
            </a:lvl2pPr>
            <a:lvl3pPr indent="-228600" lvl="2" marL="1371600" algn="l">
              <a:spcBef>
                <a:spcPts val="300"/>
              </a:spcBef>
              <a:spcAft>
                <a:spcPts val="0"/>
              </a:spcAft>
              <a:buSzPts val="1300"/>
              <a:buNone/>
              <a:defRPr sz="1000"/>
            </a:lvl3pPr>
            <a:lvl4pPr indent="-228600" lvl="3" marL="1828800" algn="l">
              <a:spcBef>
                <a:spcPts val="300"/>
              </a:spcBef>
              <a:spcAft>
                <a:spcPts val="0"/>
              </a:spcAft>
              <a:buSzPts val="1170"/>
              <a:buNone/>
              <a:defRPr sz="900"/>
            </a:lvl4pPr>
            <a:lvl5pPr indent="-228600" lvl="4" marL="2286000" algn="l">
              <a:spcBef>
                <a:spcPts val="300"/>
              </a:spcBef>
              <a:spcAft>
                <a:spcPts val="0"/>
              </a:spcAft>
              <a:buSzPts val="1170"/>
              <a:buNone/>
              <a:defRPr sz="900"/>
            </a:lvl5pPr>
            <a:lvl6pPr indent="-228600" lvl="5" marL="2743200" algn="l">
              <a:spcBef>
                <a:spcPts val="300"/>
              </a:spcBef>
              <a:spcAft>
                <a:spcPts val="0"/>
              </a:spcAft>
              <a:buSzPts val="1170"/>
              <a:buNone/>
              <a:defRPr sz="900"/>
            </a:lvl6pPr>
            <a:lvl7pPr indent="-228600" lvl="6" marL="3200400" algn="l">
              <a:spcBef>
                <a:spcPts val="300"/>
              </a:spcBef>
              <a:spcAft>
                <a:spcPts val="0"/>
              </a:spcAft>
              <a:buSzPts val="1170"/>
              <a:buNone/>
              <a:defRPr sz="900"/>
            </a:lvl7pPr>
            <a:lvl8pPr indent="-228600" lvl="7" marL="3657600" algn="l">
              <a:spcBef>
                <a:spcPts val="300"/>
              </a:spcBef>
              <a:spcAft>
                <a:spcPts val="0"/>
              </a:spcAft>
              <a:buSzPts val="1170"/>
              <a:buNone/>
              <a:defRPr sz="900"/>
            </a:lvl8pPr>
            <a:lvl9pPr indent="-228600" lvl="8" marL="4114800" algn="l">
              <a:spcBef>
                <a:spcPts val="300"/>
              </a:spcBef>
              <a:spcAft>
                <a:spcPts val="300"/>
              </a:spcAft>
              <a:buSzPts val="1170"/>
              <a:buNone/>
              <a:defRPr sz="900"/>
            </a:lvl9pPr>
          </a:lstStyle>
          <a:p/>
        </p:txBody>
      </p:sp>
      <p:sp>
        <p:nvSpPr>
          <p:cNvPr id="70" name="Google Shape;70;p9"/>
          <p:cNvSpPr txBox="1"/>
          <p:nvPr>
            <p:ph idx="10" type="dt"/>
          </p:nvPr>
        </p:nvSpPr>
        <p:spPr>
          <a:xfrm>
            <a:off x="6172200" y="4629150"/>
            <a:ext cx="2514600" cy="2739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9"/>
          <p:cNvSpPr txBox="1"/>
          <p:nvPr>
            <p:ph idx="11" type="ftr"/>
          </p:nvPr>
        </p:nvSpPr>
        <p:spPr>
          <a:xfrm>
            <a:off x="457199" y="4629150"/>
            <a:ext cx="3352800" cy="2739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9"/>
          <p:cNvSpPr txBox="1"/>
          <p:nvPr>
            <p:ph idx="12" type="sldNum"/>
          </p:nvPr>
        </p:nvSpPr>
        <p:spPr>
          <a:xfrm>
            <a:off x="3810000" y="4629150"/>
            <a:ext cx="1828800" cy="273900"/>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showMasterSp="0" type="picTx">
  <p:cSld name="PICTURE_WITH_CAPTION_TEXT">
    <p:spTree>
      <p:nvGrpSpPr>
        <p:cNvPr id="73" name="Shape 73"/>
        <p:cNvGrpSpPr/>
        <p:nvPr/>
      </p:nvGrpSpPr>
      <p:grpSpPr>
        <a:xfrm>
          <a:off x="0" y="0"/>
          <a:ext cx="0" cy="0"/>
          <a:chOff x="0" y="0"/>
          <a:chExt cx="0" cy="0"/>
        </a:xfrm>
      </p:grpSpPr>
      <p:sp>
        <p:nvSpPr>
          <p:cNvPr id="74" name="Google Shape;74;p10"/>
          <p:cNvSpPr/>
          <p:nvPr/>
        </p:nvSpPr>
        <p:spPr>
          <a:xfrm>
            <a:off x="0" y="2900190"/>
            <a:ext cx="9144000" cy="2243400"/>
          </a:xfrm>
          <a:prstGeom prst="rect">
            <a:avLst/>
          </a:prstGeom>
          <a:gradFill>
            <a:gsLst>
              <a:gs pos="0">
                <a:srgbClr val="FFFFFF">
                  <a:alpha val="91764"/>
                </a:srgbClr>
              </a:gs>
              <a:gs pos="37000">
                <a:srgbClr val="FFFFFF">
                  <a:alpha val="76862"/>
                </a:srgbClr>
              </a:gs>
              <a:gs pos="100000">
                <a:srgbClr val="B4DCFA">
                  <a:alpha val="80000"/>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75" name="Google Shape;75;p10"/>
          <p:cNvSpPr/>
          <p:nvPr/>
        </p:nvSpPr>
        <p:spPr>
          <a:xfrm>
            <a:off x="0" y="0"/>
            <a:ext cx="9144000" cy="2900100"/>
          </a:xfrm>
          <a:prstGeom prst="rect">
            <a:avLst/>
          </a:prstGeom>
          <a:gradFill>
            <a:gsLst>
              <a:gs pos="0">
                <a:srgbClr val="FFFFFF">
                  <a:alpha val="89803"/>
                </a:srgbClr>
              </a:gs>
              <a:gs pos="48000">
                <a:srgbClr val="FFFFFF">
                  <a:alpha val="62745"/>
                </a:srgbClr>
              </a:gs>
              <a:gs pos="100000">
                <a:srgbClr val="B4DCFA">
                  <a:alpha val="80000"/>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76" name="Google Shape;76;p10"/>
          <p:cNvSpPr/>
          <p:nvPr/>
        </p:nvSpPr>
        <p:spPr>
          <a:xfrm>
            <a:off x="0" y="1989233"/>
            <a:ext cx="9144000" cy="1714500"/>
          </a:xfrm>
          <a:prstGeom prst="rect">
            <a:avLst/>
          </a:prstGeom>
          <a:gradFill>
            <a:gsLst>
              <a:gs pos="0">
                <a:srgbClr val="FFFFFF">
                  <a:alpha val="0"/>
                </a:srgbClr>
              </a:gs>
              <a:gs pos="29000">
                <a:srgbClr val="FFFFFF">
                  <a:alpha val="29803"/>
                </a:srgbClr>
              </a:gs>
              <a:gs pos="45000">
                <a:srgbClr val="B4DCFA">
                  <a:alpha val="40000"/>
                </a:srgbClr>
              </a:gs>
              <a:gs pos="55000">
                <a:srgbClr val="FFFFFF">
                  <a:alpha val="25882"/>
                </a:srgbClr>
              </a:gs>
              <a:gs pos="65000">
                <a:srgbClr val="B4DCFA">
                  <a:alpha val="60000"/>
                </a:srgbClr>
              </a:gs>
              <a:gs pos="100000">
                <a:srgbClr val="FFFFFF">
                  <a:alpha val="0"/>
                </a:srgbClr>
              </a:gs>
            </a:gsLst>
            <a:lin ang="5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77" name="Google Shape;77;p10"/>
          <p:cNvSpPr/>
          <p:nvPr/>
        </p:nvSpPr>
        <p:spPr>
          <a:xfrm>
            <a:off x="0" y="1200150"/>
            <a:ext cx="9144000" cy="3828900"/>
          </a:xfrm>
          <a:prstGeom prst="ellipse">
            <a:avLst/>
          </a:prstGeom>
          <a:gradFill>
            <a:gsLst>
              <a:gs pos="0">
                <a:schemeClr val="lt1"/>
              </a:gs>
              <a:gs pos="54000">
                <a:srgbClr val="FFFFFF">
                  <a:alpha val="0"/>
                </a:srgbClr>
              </a:gs>
              <a:gs pos="100000">
                <a:srgbClr val="FFFFFF">
                  <a:alpha val="0"/>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rebuchet MS"/>
              <a:ea typeface="Trebuchet MS"/>
              <a:cs typeface="Trebuchet MS"/>
              <a:sym typeface="Trebuchet MS"/>
            </a:endParaRPr>
          </a:p>
        </p:txBody>
      </p:sp>
      <p:sp>
        <p:nvSpPr>
          <p:cNvPr id="78" name="Google Shape;78;p10"/>
          <p:cNvSpPr/>
          <p:nvPr>
            <p:ph idx="2" type="pic"/>
          </p:nvPr>
        </p:nvSpPr>
        <p:spPr>
          <a:xfrm>
            <a:off x="4475175" y="857250"/>
            <a:ext cx="4114800" cy="2346000"/>
          </a:xfrm>
          <a:prstGeom prst="roundRect">
            <a:avLst>
              <a:gd fmla="val 4230" name="adj"/>
            </a:avLst>
          </a:prstGeom>
          <a:solidFill>
            <a:srgbClr val="8BC9F7"/>
          </a:solidFill>
          <a:ln>
            <a:noFill/>
          </a:ln>
          <a:effectLst>
            <a:reflection blurRad="0" dir="0" dist="0" endA="300" endPos="28000" kx="0" rotWithShape="0" algn="bl" stA="23000" stPos="0" sy="-100000" ky="0"/>
          </a:effectLst>
        </p:spPr>
      </p:sp>
      <p:sp>
        <p:nvSpPr>
          <p:cNvPr id="79" name="Google Shape;79;p10"/>
          <p:cNvSpPr txBox="1"/>
          <p:nvPr>
            <p:ph idx="1" type="body"/>
          </p:nvPr>
        </p:nvSpPr>
        <p:spPr>
          <a:xfrm>
            <a:off x="877887" y="757865"/>
            <a:ext cx="3694200" cy="1622400"/>
          </a:xfrm>
          <a:prstGeom prst="rect">
            <a:avLst/>
          </a:prstGeom>
          <a:noFill/>
          <a:ln>
            <a:noFill/>
          </a:ln>
        </p:spPr>
        <p:txBody>
          <a:bodyPr anchorCtr="0" anchor="b" bIns="45700" lIns="91425" spcFirstLastPara="1" rIns="91425" wrap="square" tIns="45700">
            <a:normAutofit/>
          </a:bodyPr>
          <a:lstStyle>
            <a:lvl1pPr indent="-360680" lvl="0" marL="457200" algn="l">
              <a:spcBef>
                <a:spcPts val="320"/>
              </a:spcBef>
              <a:spcAft>
                <a:spcPts val="0"/>
              </a:spcAft>
              <a:buSzPts val="2080"/>
              <a:buFont typeface="Georgia"/>
              <a:buChar char="*"/>
              <a:defRPr sz="1600"/>
            </a:lvl1pPr>
            <a:lvl2pPr indent="-228600" lvl="1" marL="914400" algn="l">
              <a:spcBef>
                <a:spcPts val="300"/>
              </a:spcBef>
              <a:spcAft>
                <a:spcPts val="0"/>
              </a:spcAft>
              <a:buSzPts val="1560"/>
              <a:buNone/>
              <a:defRPr sz="1200"/>
            </a:lvl2pPr>
            <a:lvl3pPr indent="-228600" lvl="2" marL="1371600" algn="l">
              <a:spcBef>
                <a:spcPts val="300"/>
              </a:spcBef>
              <a:spcAft>
                <a:spcPts val="0"/>
              </a:spcAft>
              <a:buSzPts val="1300"/>
              <a:buNone/>
              <a:defRPr sz="1000"/>
            </a:lvl3pPr>
            <a:lvl4pPr indent="-228600" lvl="3" marL="1828800" algn="l">
              <a:spcBef>
                <a:spcPts val="300"/>
              </a:spcBef>
              <a:spcAft>
                <a:spcPts val="0"/>
              </a:spcAft>
              <a:buSzPts val="1170"/>
              <a:buNone/>
              <a:defRPr sz="900"/>
            </a:lvl4pPr>
            <a:lvl5pPr indent="-228600" lvl="4" marL="2286000" algn="l">
              <a:spcBef>
                <a:spcPts val="300"/>
              </a:spcBef>
              <a:spcAft>
                <a:spcPts val="0"/>
              </a:spcAft>
              <a:buSzPts val="1170"/>
              <a:buNone/>
              <a:defRPr sz="900"/>
            </a:lvl5pPr>
            <a:lvl6pPr indent="-228600" lvl="5" marL="2743200" algn="l">
              <a:spcBef>
                <a:spcPts val="300"/>
              </a:spcBef>
              <a:spcAft>
                <a:spcPts val="0"/>
              </a:spcAft>
              <a:buSzPts val="1170"/>
              <a:buNone/>
              <a:defRPr sz="900"/>
            </a:lvl6pPr>
            <a:lvl7pPr indent="-228600" lvl="6" marL="3200400" algn="l">
              <a:spcBef>
                <a:spcPts val="300"/>
              </a:spcBef>
              <a:spcAft>
                <a:spcPts val="0"/>
              </a:spcAft>
              <a:buSzPts val="1170"/>
              <a:buNone/>
              <a:defRPr sz="900"/>
            </a:lvl7pPr>
            <a:lvl8pPr indent="-228600" lvl="7" marL="3657600" algn="l">
              <a:spcBef>
                <a:spcPts val="300"/>
              </a:spcBef>
              <a:spcAft>
                <a:spcPts val="0"/>
              </a:spcAft>
              <a:buSzPts val="1170"/>
              <a:buNone/>
              <a:defRPr sz="900"/>
            </a:lvl8pPr>
            <a:lvl9pPr indent="-228600" lvl="8" marL="4114800" algn="l">
              <a:spcBef>
                <a:spcPts val="300"/>
              </a:spcBef>
              <a:spcAft>
                <a:spcPts val="300"/>
              </a:spcAft>
              <a:buSzPts val="1170"/>
              <a:buNone/>
              <a:defRPr sz="900"/>
            </a:lvl9pPr>
          </a:lstStyle>
          <a:p/>
        </p:txBody>
      </p:sp>
      <p:sp>
        <p:nvSpPr>
          <p:cNvPr id="80" name="Google Shape;80;p10"/>
          <p:cNvSpPr txBox="1"/>
          <p:nvPr>
            <p:ph idx="10" type="dt"/>
          </p:nvPr>
        </p:nvSpPr>
        <p:spPr>
          <a:xfrm>
            <a:off x="6172200" y="4629150"/>
            <a:ext cx="2514600" cy="2739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1" name="Google Shape;81;p10"/>
          <p:cNvSpPr txBox="1"/>
          <p:nvPr>
            <p:ph idx="11" type="ftr"/>
          </p:nvPr>
        </p:nvSpPr>
        <p:spPr>
          <a:xfrm>
            <a:off x="457199" y="4629150"/>
            <a:ext cx="3352800" cy="2739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10"/>
          <p:cNvSpPr txBox="1"/>
          <p:nvPr>
            <p:ph idx="12" type="sldNum"/>
          </p:nvPr>
        </p:nvSpPr>
        <p:spPr>
          <a:xfrm>
            <a:off x="3810000" y="4629150"/>
            <a:ext cx="1828800" cy="273900"/>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
        <p:nvSpPr>
          <p:cNvPr id="83" name="Google Shape;83;p10"/>
          <p:cNvSpPr txBox="1"/>
          <p:nvPr>
            <p:ph type="title"/>
          </p:nvPr>
        </p:nvSpPr>
        <p:spPr>
          <a:xfrm>
            <a:off x="727268" y="3348316"/>
            <a:ext cx="6383400" cy="85740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5888"/>
              <a:buChar char="*"/>
              <a:defRPr b="1" sz="46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84" name="Shape 84"/>
        <p:cNvGrpSpPr/>
        <p:nvPr/>
      </p:nvGrpSpPr>
      <p:grpSpPr>
        <a:xfrm>
          <a:off x="0" y="0"/>
          <a:ext cx="0" cy="0"/>
          <a:chOff x="0" y="0"/>
          <a:chExt cx="0" cy="0"/>
        </a:xfrm>
      </p:grpSpPr>
      <p:sp>
        <p:nvSpPr>
          <p:cNvPr id="85" name="Google Shape;85;p11"/>
          <p:cNvSpPr txBox="1"/>
          <p:nvPr>
            <p:ph type="title"/>
          </p:nvPr>
        </p:nvSpPr>
        <p:spPr>
          <a:xfrm>
            <a:off x="1793289" y="3279126"/>
            <a:ext cx="6512400" cy="857400"/>
          </a:xfrm>
          <a:prstGeom prst="rect">
            <a:avLst/>
          </a:prstGeom>
          <a:noFill/>
          <a:ln>
            <a:noFill/>
          </a:ln>
        </p:spPr>
        <p:txBody>
          <a:bodyPr anchorCtr="0" anchor="t" bIns="45700" lIns="91425" spcFirstLastPara="1" rIns="91425" wrap="square" tIns="45700">
            <a:noAutofit/>
          </a:bodyPr>
          <a:lstStyle>
            <a:lvl1pPr lvl="0" algn="r">
              <a:spcBef>
                <a:spcPts val="0"/>
              </a:spcBef>
              <a:spcAft>
                <a:spcPts val="0"/>
              </a:spcAft>
              <a:buSzPts val="2304"/>
              <a:buChar cha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6" name="Google Shape;86;p11"/>
          <p:cNvSpPr txBox="1"/>
          <p:nvPr>
            <p:ph idx="1" type="body"/>
          </p:nvPr>
        </p:nvSpPr>
        <p:spPr>
          <a:xfrm rot="5400000">
            <a:off x="3802350" y="-1348711"/>
            <a:ext cx="2606100" cy="6400800"/>
          </a:xfrm>
          <a:prstGeom prst="rect">
            <a:avLst/>
          </a:prstGeom>
          <a:noFill/>
          <a:ln>
            <a:noFill/>
          </a:ln>
        </p:spPr>
        <p:txBody>
          <a:bodyPr anchorCtr="0" anchor="t" bIns="45700" lIns="91425" spcFirstLastPara="1" rIns="91425" wrap="square" tIns="45700">
            <a:normAutofit/>
          </a:bodyPr>
          <a:lstStyle>
            <a:lvl1pPr indent="-377190" lvl="0" marL="457200" algn="l">
              <a:spcBef>
                <a:spcPts val="360"/>
              </a:spcBef>
              <a:spcAft>
                <a:spcPts val="0"/>
              </a:spcAft>
              <a:buSzPts val="2340"/>
              <a:buChar char="*"/>
              <a:defRPr/>
            </a:lvl1pPr>
            <a:lvl2pPr indent="-377190" lvl="1" marL="914400" algn="l">
              <a:spcBef>
                <a:spcPts val="360"/>
              </a:spcBef>
              <a:spcAft>
                <a:spcPts val="0"/>
              </a:spcAft>
              <a:buSzPts val="2340"/>
              <a:buChar char="*"/>
              <a:defRPr/>
            </a:lvl2pPr>
            <a:lvl3pPr indent="-377189" lvl="2" marL="1371600" algn="l">
              <a:spcBef>
                <a:spcPts val="360"/>
              </a:spcBef>
              <a:spcAft>
                <a:spcPts val="0"/>
              </a:spcAft>
              <a:buSzPts val="2340"/>
              <a:buChar char="*"/>
              <a:defRPr/>
            </a:lvl3pPr>
            <a:lvl4pPr indent="-377189" lvl="3" marL="1828800" algn="l">
              <a:spcBef>
                <a:spcPts val="360"/>
              </a:spcBef>
              <a:spcAft>
                <a:spcPts val="0"/>
              </a:spcAft>
              <a:buSzPts val="2340"/>
              <a:buChar char="*"/>
              <a:defRPr/>
            </a:lvl4pPr>
            <a:lvl5pPr indent="-377189" lvl="4" marL="2286000" algn="l">
              <a:spcBef>
                <a:spcPts val="360"/>
              </a:spcBef>
              <a:spcAft>
                <a:spcPts val="0"/>
              </a:spcAft>
              <a:buSzPts val="2340"/>
              <a:buChar char="*"/>
              <a:defRPr/>
            </a:lvl5pPr>
            <a:lvl6pPr indent="-377189" lvl="5" marL="2743200" algn="l">
              <a:spcBef>
                <a:spcPts val="360"/>
              </a:spcBef>
              <a:spcAft>
                <a:spcPts val="0"/>
              </a:spcAft>
              <a:buSzPts val="2340"/>
              <a:buChar char="*"/>
              <a:defRPr/>
            </a:lvl6pPr>
            <a:lvl7pPr indent="-377189" lvl="6" marL="3200400" algn="l">
              <a:spcBef>
                <a:spcPts val="360"/>
              </a:spcBef>
              <a:spcAft>
                <a:spcPts val="0"/>
              </a:spcAft>
              <a:buSzPts val="2340"/>
              <a:buChar char="*"/>
              <a:defRPr/>
            </a:lvl7pPr>
            <a:lvl8pPr indent="-377190" lvl="7" marL="3657600" algn="l">
              <a:spcBef>
                <a:spcPts val="360"/>
              </a:spcBef>
              <a:spcAft>
                <a:spcPts val="0"/>
              </a:spcAft>
              <a:buSzPts val="2340"/>
              <a:buChar char="*"/>
              <a:defRPr/>
            </a:lvl8pPr>
            <a:lvl9pPr indent="-377190" lvl="8" marL="4114800" algn="l">
              <a:spcBef>
                <a:spcPts val="360"/>
              </a:spcBef>
              <a:spcAft>
                <a:spcPts val="300"/>
              </a:spcAft>
              <a:buSzPts val="2340"/>
              <a:buChar char="*"/>
              <a:defRPr/>
            </a:lvl9pPr>
          </a:lstStyle>
          <a:p/>
        </p:txBody>
      </p:sp>
      <p:sp>
        <p:nvSpPr>
          <p:cNvPr id="87" name="Google Shape;87;p11"/>
          <p:cNvSpPr txBox="1"/>
          <p:nvPr>
            <p:ph idx="10" type="dt"/>
          </p:nvPr>
        </p:nvSpPr>
        <p:spPr>
          <a:xfrm>
            <a:off x="6172200" y="4629150"/>
            <a:ext cx="2514600" cy="2739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8" name="Google Shape;88;p11"/>
          <p:cNvSpPr txBox="1"/>
          <p:nvPr>
            <p:ph idx="11" type="ftr"/>
          </p:nvPr>
        </p:nvSpPr>
        <p:spPr>
          <a:xfrm>
            <a:off x="457199" y="4629150"/>
            <a:ext cx="3352800" cy="2739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11"/>
          <p:cNvSpPr txBox="1"/>
          <p:nvPr>
            <p:ph idx="12" type="sldNum"/>
          </p:nvPr>
        </p:nvSpPr>
        <p:spPr>
          <a:xfrm>
            <a:off x="3810000" y="4629150"/>
            <a:ext cx="1828800" cy="273900"/>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90" name="Shape 90"/>
        <p:cNvGrpSpPr/>
        <p:nvPr/>
      </p:nvGrpSpPr>
      <p:grpSpPr>
        <a:xfrm>
          <a:off x="0" y="0"/>
          <a:ext cx="0" cy="0"/>
          <a:chOff x="0" y="0"/>
          <a:chExt cx="0" cy="0"/>
        </a:xfrm>
      </p:grpSpPr>
      <p:sp>
        <p:nvSpPr>
          <p:cNvPr id="91" name="Google Shape;91;p12"/>
          <p:cNvSpPr txBox="1"/>
          <p:nvPr>
            <p:ph type="title"/>
          </p:nvPr>
        </p:nvSpPr>
        <p:spPr>
          <a:xfrm rot="5400000">
            <a:off x="218058" y="1218088"/>
            <a:ext cx="3928800" cy="2057400"/>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5888"/>
              <a:buChar cha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 name="Google Shape;92;p12"/>
          <p:cNvSpPr txBox="1"/>
          <p:nvPr>
            <p:ph idx="1" type="body"/>
          </p:nvPr>
        </p:nvSpPr>
        <p:spPr>
          <a:xfrm rot="5400000">
            <a:off x="3903150" y="-30511"/>
            <a:ext cx="3671100" cy="4829400"/>
          </a:xfrm>
          <a:prstGeom prst="rect">
            <a:avLst/>
          </a:prstGeom>
          <a:noFill/>
          <a:ln>
            <a:noFill/>
          </a:ln>
        </p:spPr>
        <p:txBody>
          <a:bodyPr anchorCtr="0" anchor="t" bIns="45700" lIns="91425" spcFirstLastPara="1" rIns="91425" wrap="square" tIns="45700">
            <a:normAutofit/>
          </a:bodyPr>
          <a:lstStyle>
            <a:lvl1pPr indent="-377190" lvl="0" marL="457200" algn="l">
              <a:spcBef>
                <a:spcPts val="360"/>
              </a:spcBef>
              <a:spcAft>
                <a:spcPts val="0"/>
              </a:spcAft>
              <a:buSzPts val="2340"/>
              <a:buChar char="*"/>
              <a:defRPr/>
            </a:lvl1pPr>
            <a:lvl2pPr indent="-377190" lvl="1" marL="914400" algn="l">
              <a:spcBef>
                <a:spcPts val="360"/>
              </a:spcBef>
              <a:spcAft>
                <a:spcPts val="0"/>
              </a:spcAft>
              <a:buSzPts val="2340"/>
              <a:buChar char="*"/>
              <a:defRPr/>
            </a:lvl2pPr>
            <a:lvl3pPr indent="-377189" lvl="2" marL="1371600" algn="l">
              <a:spcBef>
                <a:spcPts val="360"/>
              </a:spcBef>
              <a:spcAft>
                <a:spcPts val="0"/>
              </a:spcAft>
              <a:buSzPts val="2340"/>
              <a:buChar char="*"/>
              <a:defRPr/>
            </a:lvl3pPr>
            <a:lvl4pPr indent="-377189" lvl="3" marL="1828800" algn="l">
              <a:spcBef>
                <a:spcPts val="360"/>
              </a:spcBef>
              <a:spcAft>
                <a:spcPts val="0"/>
              </a:spcAft>
              <a:buSzPts val="2340"/>
              <a:buChar char="*"/>
              <a:defRPr/>
            </a:lvl4pPr>
            <a:lvl5pPr indent="-377189" lvl="4" marL="2286000" algn="l">
              <a:spcBef>
                <a:spcPts val="360"/>
              </a:spcBef>
              <a:spcAft>
                <a:spcPts val="0"/>
              </a:spcAft>
              <a:buSzPts val="2340"/>
              <a:buChar char="*"/>
              <a:defRPr/>
            </a:lvl5pPr>
            <a:lvl6pPr indent="-377189" lvl="5" marL="2743200" algn="l">
              <a:spcBef>
                <a:spcPts val="360"/>
              </a:spcBef>
              <a:spcAft>
                <a:spcPts val="0"/>
              </a:spcAft>
              <a:buSzPts val="2340"/>
              <a:buChar char="*"/>
              <a:defRPr/>
            </a:lvl6pPr>
            <a:lvl7pPr indent="-377189" lvl="6" marL="3200400" algn="l">
              <a:spcBef>
                <a:spcPts val="360"/>
              </a:spcBef>
              <a:spcAft>
                <a:spcPts val="0"/>
              </a:spcAft>
              <a:buSzPts val="2340"/>
              <a:buChar char="*"/>
              <a:defRPr/>
            </a:lvl7pPr>
            <a:lvl8pPr indent="-377190" lvl="7" marL="3657600" algn="l">
              <a:spcBef>
                <a:spcPts val="360"/>
              </a:spcBef>
              <a:spcAft>
                <a:spcPts val="0"/>
              </a:spcAft>
              <a:buSzPts val="2340"/>
              <a:buChar char="*"/>
              <a:defRPr/>
            </a:lvl8pPr>
            <a:lvl9pPr indent="-377190" lvl="8" marL="4114800" algn="l">
              <a:spcBef>
                <a:spcPts val="360"/>
              </a:spcBef>
              <a:spcAft>
                <a:spcPts val="300"/>
              </a:spcAft>
              <a:buSzPts val="2340"/>
              <a:buChar char="*"/>
              <a:defRPr/>
            </a:lvl9pPr>
          </a:lstStyle>
          <a:p/>
        </p:txBody>
      </p:sp>
      <p:sp>
        <p:nvSpPr>
          <p:cNvPr id="93" name="Google Shape;93;p12"/>
          <p:cNvSpPr txBox="1"/>
          <p:nvPr>
            <p:ph idx="10" type="dt"/>
          </p:nvPr>
        </p:nvSpPr>
        <p:spPr>
          <a:xfrm>
            <a:off x="6172200" y="4629150"/>
            <a:ext cx="2514600" cy="2739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4" name="Google Shape;94;p12"/>
          <p:cNvSpPr txBox="1"/>
          <p:nvPr>
            <p:ph idx="11" type="ftr"/>
          </p:nvPr>
        </p:nvSpPr>
        <p:spPr>
          <a:xfrm>
            <a:off x="457199" y="4629150"/>
            <a:ext cx="3352800" cy="2739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5" name="Google Shape;95;p12"/>
          <p:cNvSpPr txBox="1"/>
          <p:nvPr>
            <p:ph idx="12" type="sldNum"/>
          </p:nvPr>
        </p:nvSpPr>
        <p:spPr>
          <a:xfrm>
            <a:off x="3810000" y="4629150"/>
            <a:ext cx="1828800" cy="273900"/>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99D4FE"/>
            </a:gs>
            <a:gs pos="60000">
              <a:srgbClr val="FFFFFF"/>
            </a:gs>
            <a:gs pos="100000">
              <a:srgbClr val="54BDFF"/>
            </a:gs>
          </a:gsLst>
          <a:path path="circle">
            <a:fillToRect b="50%" l="50%" r="50%" t="50%"/>
          </a:path>
          <a:tileRect/>
        </a:gradFill>
      </p:bgPr>
    </p:bg>
    <p:spTree>
      <p:nvGrpSpPr>
        <p:cNvPr id="5" name="Shape 5"/>
        <p:cNvGrpSpPr/>
        <p:nvPr/>
      </p:nvGrpSpPr>
      <p:grpSpPr>
        <a:xfrm>
          <a:off x="0" y="0"/>
          <a:ext cx="0" cy="0"/>
          <a:chOff x="0" y="0"/>
          <a:chExt cx="0" cy="0"/>
        </a:xfrm>
      </p:grpSpPr>
      <p:sp>
        <p:nvSpPr>
          <p:cNvPr id="6" name="Google Shape;6;p1"/>
          <p:cNvSpPr/>
          <p:nvPr/>
        </p:nvSpPr>
        <p:spPr>
          <a:xfrm>
            <a:off x="0" y="3829050"/>
            <a:ext cx="9144000" cy="1314600"/>
          </a:xfrm>
          <a:prstGeom prst="rect">
            <a:avLst/>
          </a:prstGeom>
          <a:gradFill>
            <a:gsLst>
              <a:gs pos="0">
                <a:srgbClr val="FFFFFF">
                  <a:alpha val="90980"/>
                </a:srgbClr>
              </a:gs>
              <a:gs pos="37000">
                <a:srgbClr val="FFFFFF">
                  <a:alpha val="75686"/>
                </a:srgbClr>
              </a:gs>
              <a:gs pos="100000">
                <a:srgbClr val="B4DCFA">
                  <a:alpha val="78823"/>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sp>
        <p:nvSpPr>
          <p:cNvPr id="7" name="Google Shape;7;p1"/>
          <p:cNvSpPr/>
          <p:nvPr/>
        </p:nvSpPr>
        <p:spPr>
          <a:xfrm>
            <a:off x="0" y="0"/>
            <a:ext cx="9144000" cy="3828900"/>
          </a:xfrm>
          <a:prstGeom prst="rect">
            <a:avLst/>
          </a:prstGeom>
          <a:gradFill>
            <a:gsLst>
              <a:gs pos="0">
                <a:srgbClr val="FFFFFF">
                  <a:alpha val="88627"/>
                </a:srgbClr>
              </a:gs>
              <a:gs pos="48000">
                <a:srgbClr val="FFFFFF">
                  <a:alpha val="61960"/>
                </a:srgbClr>
              </a:gs>
              <a:gs pos="100000">
                <a:srgbClr val="B4DCFA">
                  <a:alpha val="78823"/>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sp>
        <p:nvSpPr>
          <p:cNvPr id="8" name="Google Shape;8;p1"/>
          <p:cNvSpPr/>
          <p:nvPr/>
        </p:nvSpPr>
        <p:spPr>
          <a:xfrm>
            <a:off x="0" y="2826228"/>
            <a:ext cx="9144000" cy="1714500"/>
          </a:xfrm>
          <a:prstGeom prst="rect">
            <a:avLst/>
          </a:prstGeom>
          <a:gradFill>
            <a:gsLst>
              <a:gs pos="0">
                <a:srgbClr val="FFFFFF">
                  <a:alpha val="0"/>
                </a:srgbClr>
              </a:gs>
              <a:gs pos="29000">
                <a:srgbClr val="FFFFFF">
                  <a:alpha val="29803"/>
                </a:srgbClr>
              </a:gs>
              <a:gs pos="45000">
                <a:srgbClr val="B4DCFA">
                  <a:alpha val="40000"/>
                </a:srgbClr>
              </a:gs>
              <a:gs pos="55000">
                <a:srgbClr val="FFFFFF">
                  <a:alpha val="25882"/>
                </a:srgbClr>
              </a:gs>
              <a:gs pos="65000">
                <a:srgbClr val="B4DCFA">
                  <a:alpha val="60000"/>
                </a:srgbClr>
              </a:gs>
              <a:gs pos="100000">
                <a:srgbClr val="FFFFFF">
                  <a:alpha val="0"/>
                </a:srgbClr>
              </a:gs>
            </a:gsLst>
            <a:lin ang="5400000" scaled="0"/>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sp>
        <p:nvSpPr>
          <p:cNvPr id="9" name="Google Shape;9;p1"/>
          <p:cNvSpPr/>
          <p:nvPr/>
        </p:nvSpPr>
        <p:spPr>
          <a:xfrm>
            <a:off x="0" y="1200150"/>
            <a:ext cx="9144000" cy="3828900"/>
          </a:xfrm>
          <a:prstGeom prst="ellipse">
            <a:avLst/>
          </a:prstGeom>
          <a:gradFill>
            <a:gsLst>
              <a:gs pos="0">
                <a:schemeClr val="lt1"/>
              </a:gs>
              <a:gs pos="56000">
                <a:srgbClr val="FFFFFF">
                  <a:alpha val="0"/>
                </a:srgbClr>
              </a:gs>
              <a:gs pos="100000">
                <a:srgbClr val="FFFFFF">
                  <a:alpha val="0"/>
                </a:srgbClr>
              </a:gs>
            </a:gsLst>
            <a:path path="circle">
              <a:fillToRect b="50%" l="50%" r="50%" t="50%"/>
            </a:path>
            <a:tileRect/>
          </a:gra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rebuchet MS"/>
              <a:ea typeface="Trebuchet MS"/>
              <a:cs typeface="Trebuchet MS"/>
              <a:sym typeface="Trebuchet MS"/>
            </a:endParaRPr>
          </a:p>
        </p:txBody>
      </p:sp>
      <p:sp>
        <p:nvSpPr>
          <p:cNvPr id="10" name="Google Shape;10;p1"/>
          <p:cNvSpPr txBox="1"/>
          <p:nvPr>
            <p:ph type="title"/>
          </p:nvPr>
        </p:nvSpPr>
        <p:spPr>
          <a:xfrm>
            <a:off x="1793289" y="3279126"/>
            <a:ext cx="6512400" cy="857400"/>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Clr>
                <a:srgbClr val="C3260C"/>
              </a:buClr>
              <a:buSzPts val="5888"/>
              <a:buFont typeface="Georgia"/>
              <a:buChar char="*"/>
              <a:defRPr b="1" i="0" sz="4600" u="none" cap="none" strike="noStrike">
                <a:solidFill>
                  <a:schemeClr val="dk1"/>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dk2"/>
                </a:solidFill>
              </a:defRPr>
            </a:lvl2pPr>
            <a:lvl3pPr lvl="2" marR="0" rtl="0" algn="l">
              <a:spcBef>
                <a:spcPts val="0"/>
              </a:spcBef>
              <a:spcAft>
                <a:spcPts val="0"/>
              </a:spcAft>
              <a:buSzPts val="1400"/>
              <a:buNone/>
              <a:defRPr b="0" i="0" sz="1800" u="none" cap="none" strike="noStrike">
                <a:solidFill>
                  <a:schemeClr val="dk2"/>
                </a:solidFill>
              </a:defRPr>
            </a:lvl3pPr>
            <a:lvl4pPr lvl="3" marR="0" rtl="0" algn="l">
              <a:spcBef>
                <a:spcPts val="0"/>
              </a:spcBef>
              <a:spcAft>
                <a:spcPts val="0"/>
              </a:spcAft>
              <a:buSzPts val="1400"/>
              <a:buNone/>
              <a:defRPr b="0" i="0" sz="1800" u="none" cap="none" strike="noStrike">
                <a:solidFill>
                  <a:schemeClr val="dk2"/>
                </a:solidFill>
              </a:defRPr>
            </a:lvl4pPr>
            <a:lvl5pPr lvl="4" marR="0" rtl="0" algn="l">
              <a:spcBef>
                <a:spcPts val="0"/>
              </a:spcBef>
              <a:spcAft>
                <a:spcPts val="0"/>
              </a:spcAft>
              <a:buSzPts val="1400"/>
              <a:buNone/>
              <a:defRPr b="0" i="0" sz="1800" u="none" cap="none" strike="noStrike">
                <a:solidFill>
                  <a:schemeClr val="dk2"/>
                </a:solidFill>
              </a:defRPr>
            </a:lvl5pPr>
            <a:lvl6pPr lvl="5" marR="0" rtl="0" algn="l">
              <a:spcBef>
                <a:spcPts val="0"/>
              </a:spcBef>
              <a:spcAft>
                <a:spcPts val="0"/>
              </a:spcAft>
              <a:buSzPts val="1400"/>
              <a:buNone/>
              <a:defRPr b="0" i="0" sz="1800" u="none" cap="none" strike="noStrike">
                <a:solidFill>
                  <a:schemeClr val="dk2"/>
                </a:solidFill>
              </a:defRPr>
            </a:lvl6pPr>
            <a:lvl7pPr lvl="6" marR="0" rtl="0" algn="l">
              <a:spcBef>
                <a:spcPts val="0"/>
              </a:spcBef>
              <a:spcAft>
                <a:spcPts val="0"/>
              </a:spcAft>
              <a:buSzPts val="1400"/>
              <a:buNone/>
              <a:defRPr b="0" i="0" sz="1800" u="none" cap="none" strike="noStrike">
                <a:solidFill>
                  <a:schemeClr val="dk2"/>
                </a:solidFill>
              </a:defRPr>
            </a:lvl7pPr>
            <a:lvl8pPr lvl="7" marR="0" rtl="0" algn="l">
              <a:spcBef>
                <a:spcPts val="0"/>
              </a:spcBef>
              <a:spcAft>
                <a:spcPts val="0"/>
              </a:spcAft>
              <a:buSzPts val="1400"/>
              <a:buNone/>
              <a:defRPr b="0" i="0" sz="1800" u="none" cap="none" strike="noStrike">
                <a:solidFill>
                  <a:schemeClr val="dk2"/>
                </a:solidFill>
              </a:defRPr>
            </a:lvl8pPr>
            <a:lvl9pPr lvl="8" marR="0" rtl="0" algn="l">
              <a:spcBef>
                <a:spcPts val="0"/>
              </a:spcBef>
              <a:spcAft>
                <a:spcPts val="0"/>
              </a:spcAft>
              <a:buSzPts val="1400"/>
              <a:buNone/>
              <a:defRPr b="0" i="0" sz="1800" u="none" cap="none" strike="noStrike">
                <a:solidFill>
                  <a:schemeClr val="dk2"/>
                </a:solidFill>
              </a:defRPr>
            </a:lvl9pPr>
          </a:lstStyle>
          <a:p/>
        </p:txBody>
      </p:sp>
      <p:sp>
        <p:nvSpPr>
          <p:cNvPr id="11" name="Google Shape;11;p1"/>
          <p:cNvSpPr txBox="1"/>
          <p:nvPr>
            <p:ph idx="1" type="body"/>
          </p:nvPr>
        </p:nvSpPr>
        <p:spPr>
          <a:xfrm>
            <a:off x="1143000" y="549195"/>
            <a:ext cx="6400800" cy="2606100"/>
          </a:xfrm>
          <a:prstGeom prst="rect">
            <a:avLst/>
          </a:prstGeom>
          <a:noFill/>
          <a:ln>
            <a:noFill/>
          </a:ln>
        </p:spPr>
        <p:txBody>
          <a:bodyPr anchorCtr="0" anchor="t" bIns="45700" lIns="91425" spcFirstLastPara="1" rIns="91425" wrap="square" tIns="45700">
            <a:normAutofit/>
          </a:bodyPr>
          <a:lstStyle>
            <a:lvl1pPr indent="-410210" lvl="0" marL="457200" marR="0" rtl="0" algn="l">
              <a:spcBef>
                <a:spcPts val="440"/>
              </a:spcBef>
              <a:spcAft>
                <a:spcPts val="0"/>
              </a:spcAft>
              <a:buClr>
                <a:srgbClr val="C3260C"/>
              </a:buClr>
              <a:buSzPts val="2860"/>
              <a:buFont typeface="Georgia"/>
              <a:buChar char="*"/>
              <a:defRPr b="0" i="0" sz="2200" u="none" cap="none" strike="noStrike">
                <a:solidFill>
                  <a:srgbClr val="3F3F3F"/>
                </a:solidFill>
                <a:latin typeface="Trebuchet MS"/>
                <a:ea typeface="Trebuchet MS"/>
                <a:cs typeface="Trebuchet MS"/>
                <a:sym typeface="Trebuchet MS"/>
              </a:defRPr>
            </a:lvl1pPr>
            <a:lvl2pPr indent="-393700" lvl="1" marL="914400" marR="0" rtl="0" algn="l">
              <a:spcBef>
                <a:spcPts val="400"/>
              </a:spcBef>
              <a:spcAft>
                <a:spcPts val="0"/>
              </a:spcAft>
              <a:buClr>
                <a:srgbClr val="C3260C"/>
              </a:buClr>
              <a:buSzPts val="2600"/>
              <a:buFont typeface="Georgia"/>
              <a:buChar char="*"/>
              <a:defRPr b="0" i="0" sz="2000" u="none" cap="none" strike="noStrike">
                <a:solidFill>
                  <a:srgbClr val="3F3F3F"/>
                </a:solidFill>
                <a:latin typeface="Trebuchet MS"/>
                <a:ea typeface="Trebuchet MS"/>
                <a:cs typeface="Trebuchet MS"/>
                <a:sym typeface="Trebuchet MS"/>
              </a:defRPr>
            </a:lvl2pPr>
            <a:lvl3pPr indent="-377189" lvl="2" marL="1371600" marR="0" rtl="0" algn="l">
              <a:spcBef>
                <a:spcPts val="360"/>
              </a:spcBef>
              <a:spcAft>
                <a:spcPts val="0"/>
              </a:spcAft>
              <a:buClr>
                <a:srgbClr val="C3260C"/>
              </a:buClr>
              <a:buSzPts val="2340"/>
              <a:buFont typeface="Georgia"/>
              <a:buChar char="*"/>
              <a:defRPr b="0" i="0" sz="1800" u="none" cap="none" strike="noStrike">
                <a:solidFill>
                  <a:srgbClr val="3F3F3F"/>
                </a:solidFill>
                <a:latin typeface="Trebuchet MS"/>
                <a:ea typeface="Trebuchet MS"/>
                <a:cs typeface="Trebuchet MS"/>
                <a:sym typeface="Trebuchet MS"/>
              </a:defRPr>
            </a:lvl3pPr>
            <a:lvl4pPr indent="-360680" lvl="3" marL="1828800" marR="0" rtl="0" algn="l">
              <a:spcBef>
                <a:spcPts val="320"/>
              </a:spcBef>
              <a:spcAft>
                <a:spcPts val="0"/>
              </a:spcAft>
              <a:buClr>
                <a:srgbClr val="C3260C"/>
              </a:buClr>
              <a:buSzPts val="2080"/>
              <a:buFont typeface="Georgia"/>
              <a:buChar char="*"/>
              <a:defRPr b="0" i="0" sz="1600" u="none" cap="none" strike="noStrike">
                <a:solidFill>
                  <a:srgbClr val="3F3F3F"/>
                </a:solidFill>
                <a:latin typeface="Trebuchet MS"/>
                <a:ea typeface="Trebuchet MS"/>
                <a:cs typeface="Trebuchet MS"/>
                <a:sym typeface="Trebuchet MS"/>
              </a:defRPr>
            </a:lvl4pPr>
            <a:lvl5pPr indent="-344170" lvl="4" marL="2286000" marR="0" rtl="0" algn="l">
              <a:spcBef>
                <a:spcPts val="300"/>
              </a:spcBef>
              <a:spcAft>
                <a:spcPts val="0"/>
              </a:spcAft>
              <a:buClr>
                <a:srgbClr val="C3260C"/>
              </a:buClr>
              <a:buSzPts val="1820"/>
              <a:buFont typeface="Georgia"/>
              <a:buChar char="*"/>
              <a:defRPr b="0" i="0" sz="1400" u="none" cap="none" strike="noStrike">
                <a:solidFill>
                  <a:srgbClr val="3F3F3F"/>
                </a:solidFill>
                <a:latin typeface="Trebuchet MS"/>
                <a:ea typeface="Trebuchet MS"/>
                <a:cs typeface="Trebuchet MS"/>
                <a:sym typeface="Trebuchet MS"/>
              </a:defRPr>
            </a:lvl5pPr>
            <a:lvl6pPr indent="-344170" lvl="5" marL="2743200" marR="0" rtl="0" algn="l">
              <a:spcBef>
                <a:spcPts val="300"/>
              </a:spcBef>
              <a:spcAft>
                <a:spcPts val="0"/>
              </a:spcAft>
              <a:buClr>
                <a:srgbClr val="C3260C"/>
              </a:buClr>
              <a:buSzPts val="1820"/>
              <a:buFont typeface="Georgia"/>
              <a:buChar char="*"/>
              <a:defRPr b="0" i="0" sz="1400" u="none" cap="none" strike="noStrike">
                <a:solidFill>
                  <a:srgbClr val="3F3F3F"/>
                </a:solidFill>
                <a:latin typeface="Trebuchet MS"/>
                <a:ea typeface="Trebuchet MS"/>
                <a:cs typeface="Trebuchet MS"/>
                <a:sym typeface="Trebuchet MS"/>
              </a:defRPr>
            </a:lvl6pPr>
            <a:lvl7pPr indent="-344170" lvl="6" marL="3200400" marR="0" rtl="0" algn="l">
              <a:spcBef>
                <a:spcPts val="300"/>
              </a:spcBef>
              <a:spcAft>
                <a:spcPts val="0"/>
              </a:spcAft>
              <a:buClr>
                <a:srgbClr val="C3260C"/>
              </a:buClr>
              <a:buSzPts val="1820"/>
              <a:buFont typeface="Georgia"/>
              <a:buChar char="*"/>
              <a:defRPr b="0" i="0" sz="1400" u="none" cap="none" strike="noStrike">
                <a:solidFill>
                  <a:srgbClr val="3F3F3F"/>
                </a:solidFill>
                <a:latin typeface="Trebuchet MS"/>
                <a:ea typeface="Trebuchet MS"/>
                <a:cs typeface="Trebuchet MS"/>
                <a:sym typeface="Trebuchet MS"/>
              </a:defRPr>
            </a:lvl7pPr>
            <a:lvl8pPr indent="-344170" lvl="7" marL="3657600" marR="0" rtl="0" algn="l">
              <a:spcBef>
                <a:spcPts val="300"/>
              </a:spcBef>
              <a:spcAft>
                <a:spcPts val="0"/>
              </a:spcAft>
              <a:buClr>
                <a:srgbClr val="C3260C"/>
              </a:buClr>
              <a:buSzPts val="1820"/>
              <a:buFont typeface="Georgia"/>
              <a:buChar char="*"/>
              <a:defRPr b="0" i="0" sz="1400" u="none" cap="none" strike="noStrike">
                <a:solidFill>
                  <a:srgbClr val="3F3F3F"/>
                </a:solidFill>
                <a:latin typeface="Trebuchet MS"/>
                <a:ea typeface="Trebuchet MS"/>
                <a:cs typeface="Trebuchet MS"/>
                <a:sym typeface="Trebuchet MS"/>
              </a:defRPr>
            </a:lvl8pPr>
            <a:lvl9pPr indent="-344170" lvl="8" marL="4114800" marR="0" rtl="0" algn="l">
              <a:spcBef>
                <a:spcPts val="300"/>
              </a:spcBef>
              <a:spcAft>
                <a:spcPts val="300"/>
              </a:spcAft>
              <a:buClr>
                <a:srgbClr val="C3260C"/>
              </a:buClr>
              <a:buSzPts val="1820"/>
              <a:buFont typeface="Georgia"/>
              <a:buChar char="*"/>
              <a:defRPr b="0" i="0" sz="1400" u="none" cap="none" strike="noStrike">
                <a:solidFill>
                  <a:srgbClr val="3F3F3F"/>
                </a:solidFill>
                <a:latin typeface="Trebuchet MS"/>
                <a:ea typeface="Trebuchet MS"/>
                <a:cs typeface="Trebuchet MS"/>
                <a:sym typeface="Trebuchet MS"/>
              </a:defRPr>
            </a:lvl9pPr>
          </a:lstStyle>
          <a:p/>
        </p:txBody>
      </p:sp>
      <p:sp>
        <p:nvSpPr>
          <p:cNvPr id="12" name="Google Shape;12;p1"/>
          <p:cNvSpPr txBox="1"/>
          <p:nvPr>
            <p:ph idx="10" type="dt"/>
          </p:nvPr>
        </p:nvSpPr>
        <p:spPr>
          <a:xfrm>
            <a:off x="6172200" y="4629150"/>
            <a:ext cx="2514600" cy="273900"/>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1" i="0" sz="1100" u="none" cap="none" strike="noStrike">
                <a:solidFill>
                  <a:srgbClr val="7F7F7F"/>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2pPr>
            <a:lvl3pPr lvl="2"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3pPr>
            <a:lvl4pPr lvl="3"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4pPr>
            <a:lvl5pPr lvl="4"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5pPr>
            <a:lvl6pPr lvl="5"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6pPr>
            <a:lvl7pPr lvl="6"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7pPr>
            <a:lvl8pPr lvl="7"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8pPr>
            <a:lvl9pPr lvl="8"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9pPr>
          </a:lstStyle>
          <a:p/>
        </p:txBody>
      </p:sp>
      <p:sp>
        <p:nvSpPr>
          <p:cNvPr id="13" name="Google Shape;13;p1"/>
          <p:cNvSpPr txBox="1"/>
          <p:nvPr>
            <p:ph idx="11" type="ftr"/>
          </p:nvPr>
        </p:nvSpPr>
        <p:spPr>
          <a:xfrm>
            <a:off x="457199" y="4629150"/>
            <a:ext cx="3352800" cy="273900"/>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1" i="0" sz="1100" u="none" cap="none" strike="noStrike">
                <a:solidFill>
                  <a:srgbClr val="7F7F7F"/>
                </a:solidFill>
                <a:latin typeface="Trebuchet MS"/>
                <a:ea typeface="Trebuchet MS"/>
                <a:cs typeface="Trebuchet MS"/>
                <a:sym typeface="Trebuchet MS"/>
              </a:defRPr>
            </a:lvl1pPr>
            <a:lvl2pPr lvl="1"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2pPr>
            <a:lvl3pPr lvl="2"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3pPr>
            <a:lvl4pPr lvl="3"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4pPr>
            <a:lvl5pPr lvl="4"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5pPr>
            <a:lvl6pPr lvl="5"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6pPr>
            <a:lvl7pPr lvl="6"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7pPr>
            <a:lvl8pPr lvl="7"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8pPr>
            <a:lvl9pPr lvl="8" marR="0" rtl="0" algn="l">
              <a:spcBef>
                <a:spcPts val="0"/>
              </a:spcBef>
              <a:spcAft>
                <a:spcPts val="0"/>
              </a:spcAft>
              <a:buSzPts val="1400"/>
              <a:buNone/>
              <a:defRPr b="0" i="0" sz="1800" u="none" cap="none" strike="noStrike">
                <a:solidFill>
                  <a:schemeClr val="dk1"/>
                </a:solidFill>
                <a:latin typeface="Trebuchet MS"/>
                <a:ea typeface="Trebuchet MS"/>
                <a:cs typeface="Trebuchet MS"/>
                <a:sym typeface="Trebuchet MS"/>
              </a:defRPr>
            </a:lvl9pPr>
          </a:lstStyle>
          <a:p/>
        </p:txBody>
      </p:sp>
      <p:sp>
        <p:nvSpPr>
          <p:cNvPr id="14" name="Google Shape;14;p1"/>
          <p:cNvSpPr txBox="1"/>
          <p:nvPr>
            <p:ph idx="12" type="sldNum"/>
          </p:nvPr>
        </p:nvSpPr>
        <p:spPr>
          <a:xfrm>
            <a:off x="3810000" y="4629150"/>
            <a:ext cx="1828800" cy="273900"/>
          </a:xfrm>
          <a:prstGeom prst="rect">
            <a:avLst/>
          </a:prstGeom>
          <a:noFill/>
          <a:ln>
            <a:noFill/>
          </a:ln>
        </p:spPr>
        <p:txBody>
          <a:bodyPr anchorCtr="0" anchor="ctr" bIns="45700" lIns="91425" spcFirstLastPara="1" rIns="91425" wrap="square" tIns="45700">
            <a:noAutofit/>
          </a:bodyPr>
          <a:lstStyle>
            <a:lvl1pPr indent="0" lvl="0" marL="0" marR="0" rtl="0" algn="ctr">
              <a:spcBef>
                <a:spcPts val="0"/>
              </a:spcBef>
              <a:buNone/>
              <a:defRPr b="1" i="0" sz="1200" u="none" cap="none" strike="noStrike">
                <a:solidFill>
                  <a:srgbClr val="7F7F7F"/>
                </a:solidFill>
                <a:latin typeface="Trebuchet MS"/>
                <a:ea typeface="Trebuchet MS"/>
                <a:cs typeface="Trebuchet MS"/>
                <a:sym typeface="Trebuchet MS"/>
              </a:defRPr>
            </a:lvl1pPr>
            <a:lvl2pPr indent="0" lvl="1" marL="0" marR="0" rtl="0" algn="ctr">
              <a:spcBef>
                <a:spcPts val="0"/>
              </a:spcBef>
              <a:buNone/>
              <a:defRPr b="1" i="0" sz="1200" u="none" cap="none" strike="noStrike">
                <a:solidFill>
                  <a:srgbClr val="7F7F7F"/>
                </a:solidFill>
                <a:latin typeface="Trebuchet MS"/>
                <a:ea typeface="Trebuchet MS"/>
                <a:cs typeface="Trebuchet MS"/>
                <a:sym typeface="Trebuchet MS"/>
              </a:defRPr>
            </a:lvl2pPr>
            <a:lvl3pPr indent="0" lvl="2" marL="0" marR="0" rtl="0" algn="ctr">
              <a:spcBef>
                <a:spcPts val="0"/>
              </a:spcBef>
              <a:buNone/>
              <a:defRPr b="1" i="0" sz="1200" u="none" cap="none" strike="noStrike">
                <a:solidFill>
                  <a:srgbClr val="7F7F7F"/>
                </a:solidFill>
                <a:latin typeface="Trebuchet MS"/>
                <a:ea typeface="Trebuchet MS"/>
                <a:cs typeface="Trebuchet MS"/>
                <a:sym typeface="Trebuchet MS"/>
              </a:defRPr>
            </a:lvl3pPr>
            <a:lvl4pPr indent="0" lvl="3" marL="0" marR="0" rtl="0" algn="ctr">
              <a:spcBef>
                <a:spcPts val="0"/>
              </a:spcBef>
              <a:buNone/>
              <a:defRPr b="1" i="0" sz="1200" u="none" cap="none" strike="noStrike">
                <a:solidFill>
                  <a:srgbClr val="7F7F7F"/>
                </a:solidFill>
                <a:latin typeface="Trebuchet MS"/>
                <a:ea typeface="Trebuchet MS"/>
                <a:cs typeface="Trebuchet MS"/>
                <a:sym typeface="Trebuchet MS"/>
              </a:defRPr>
            </a:lvl4pPr>
            <a:lvl5pPr indent="0" lvl="4" marL="0" marR="0" rtl="0" algn="ctr">
              <a:spcBef>
                <a:spcPts val="0"/>
              </a:spcBef>
              <a:buNone/>
              <a:defRPr b="1" i="0" sz="1200" u="none" cap="none" strike="noStrike">
                <a:solidFill>
                  <a:srgbClr val="7F7F7F"/>
                </a:solidFill>
                <a:latin typeface="Trebuchet MS"/>
                <a:ea typeface="Trebuchet MS"/>
                <a:cs typeface="Trebuchet MS"/>
                <a:sym typeface="Trebuchet MS"/>
              </a:defRPr>
            </a:lvl5pPr>
            <a:lvl6pPr indent="0" lvl="5" marL="0" marR="0" rtl="0" algn="ctr">
              <a:spcBef>
                <a:spcPts val="0"/>
              </a:spcBef>
              <a:buNone/>
              <a:defRPr b="1" i="0" sz="1200" u="none" cap="none" strike="noStrike">
                <a:solidFill>
                  <a:srgbClr val="7F7F7F"/>
                </a:solidFill>
                <a:latin typeface="Trebuchet MS"/>
                <a:ea typeface="Trebuchet MS"/>
                <a:cs typeface="Trebuchet MS"/>
                <a:sym typeface="Trebuchet MS"/>
              </a:defRPr>
            </a:lvl6pPr>
            <a:lvl7pPr indent="0" lvl="6" marL="0" marR="0" rtl="0" algn="ctr">
              <a:spcBef>
                <a:spcPts val="0"/>
              </a:spcBef>
              <a:buNone/>
              <a:defRPr b="1" i="0" sz="1200" u="none" cap="none" strike="noStrike">
                <a:solidFill>
                  <a:srgbClr val="7F7F7F"/>
                </a:solidFill>
                <a:latin typeface="Trebuchet MS"/>
                <a:ea typeface="Trebuchet MS"/>
                <a:cs typeface="Trebuchet MS"/>
                <a:sym typeface="Trebuchet MS"/>
              </a:defRPr>
            </a:lvl7pPr>
            <a:lvl8pPr indent="0" lvl="7" marL="0" marR="0" rtl="0" algn="ctr">
              <a:spcBef>
                <a:spcPts val="0"/>
              </a:spcBef>
              <a:buNone/>
              <a:defRPr b="1" i="0" sz="1200" u="none" cap="none" strike="noStrike">
                <a:solidFill>
                  <a:srgbClr val="7F7F7F"/>
                </a:solidFill>
                <a:latin typeface="Trebuchet MS"/>
                <a:ea typeface="Trebuchet MS"/>
                <a:cs typeface="Trebuchet MS"/>
                <a:sym typeface="Trebuchet MS"/>
              </a:defRPr>
            </a:lvl8pPr>
            <a:lvl9pPr indent="0" lvl="8" marL="0" marR="0" rtl="0" algn="ctr">
              <a:spcBef>
                <a:spcPts val="0"/>
              </a:spcBef>
              <a:buNone/>
              <a:defRPr b="1" i="0" sz="1200" u="none" cap="none" strike="noStrike">
                <a:solidFill>
                  <a:srgbClr val="7F7F7F"/>
                </a:solidFill>
                <a:latin typeface="Trebuchet MS"/>
                <a:ea typeface="Trebuchet MS"/>
                <a:cs typeface="Trebuchet MS"/>
                <a:sym typeface="Trebuchet MS"/>
              </a:defRPr>
            </a:lvl9pPr>
          </a:lstStyle>
          <a:p>
            <a:pPr indent="0" lvl="0" marL="0" rtl="0" algn="ct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2.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 name="Shape 99"/>
        <p:cNvGrpSpPr/>
        <p:nvPr/>
      </p:nvGrpSpPr>
      <p:grpSpPr>
        <a:xfrm>
          <a:off x="0" y="0"/>
          <a:ext cx="0" cy="0"/>
          <a:chOff x="0" y="0"/>
          <a:chExt cx="0" cy="0"/>
        </a:xfrm>
      </p:grpSpPr>
      <p:sp>
        <p:nvSpPr>
          <p:cNvPr id="100" name="Google Shape;100;p13"/>
          <p:cNvSpPr txBox="1"/>
          <p:nvPr>
            <p:ph type="ctrTitle"/>
          </p:nvPr>
        </p:nvSpPr>
        <p:spPr>
          <a:xfrm>
            <a:off x="1473800" y="905375"/>
            <a:ext cx="6117000" cy="13989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SzPts val="990"/>
              <a:buNone/>
            </a:pPr>
            <a:r>
              <a:rPr lang="en-GB" sz="2660"/>
              <a:t>Study on the perspective of singing student aged 10 to 12 to Semi-Occluded Vocal Tract </a:t>
            </a:r>
            <a:endParaRPr sz="2660"/>
          </a:p>
          <a:p>
            <a:pPr indent="0" lvl="0" marL="0" rtl="0" algn="l">
              <a:spcBef>
                <a:spcPts val="0"/>
              </a:spcBef>
              <a:spcAft>
                <a:spcPts val="0"/>
              </a:spcAft>
              <a:buSzPts val="990"/>
              <a:buNone/>
            </a:pPr>
            <a:r>
              <a:rPr lang="en-GB" sz="2660"/>
              <a:t>(SOVT) exercises</a:t>
            </a:r>
            <a:endParaRPr sz="2660"/>
          </a:p>
        </p:txBody>
      </p:sp>
      <p:sp>
        <p:nvSpPr>
          <p:cNvPr id="101" name="Google Shape;101;p13"/>
          <p:cNvSpPr txBox="1"/>
          <p:nvPr>
            <p:ph idx="1" type="subTitle"/>
          </p:nvPr>
        </p:nvSpPr>
        <p:spPr>
          <a:xfrm>
            <a:off x="1473800" y="3030400"/>
            <a:ext cx="5637000" cy="1290600"/>
          </a:xfrm>
          <a:prstGeom prst="rect">
            <a:avLst/>
          </a:prstGeom>
        </p:spPr>
        <p:txBody>
          <a:bodyPr anchorCtr="0" anchor="t" bIns="45700" lIns="91425" spcFirstLastPara="1" rIns="91425" wrap="square" tIns="45700">
            <a:normAutofit fontScale="47500" lnSpcReduction="10000"/>
          </a:bodyPr>
          <a:lstStyle/>
          <a:p>
            <a:pPr indent="0" lvl="0" marL="0" rtl="0" algn="l">
              <a:spcBef>
                <a:spcPts val="440"/>
              </a:spcBef>
              <a:spcAft>
                <a:spcPts val="0"/>
              </a:spcAft>
              <a:buNone/>
            </a:pPr>
            <a:r>
              <a:rPr b="1" lang="en-GB" sz="2410"/>
              <a:t>BMPF7008</a:t>
            </a:r>
            <a:r>
              <a:rPr lang="en-GB" sz="2410"/>
              <a:t> - Module 3 Presentation</a:t>
            </a:r>
            <a:endParaRPr sz="2410"/>
          </a:p>
          <a:p>
            <a:pPr indent="0" lvl="0" marL="0" rtl="0" algn="l">
              <a:spcBef>
                <a:spcPts val="440"/>
              </a:spcBef>
              <a:spcAft>
                <a:spcPts val="0"/>
              </a:spcAft>
              <a:buNone/>
            </a:pPr>
            <a:r>
              <a:rPr lang="en-GB"/>
              <a:t>MA in Professional Practice (Voice Pedagogy)</a:t>
            </a:r>
            <a:endParaRPr/>
          </a:p>
          <a:p>
            <a:pPr indent="0" lvl="0" marL="0" rtl="0" algn="l">
              <a:spcBef>
                <a:spcPts val="440"/>
              </a:spcBef>
              <a:spcAft>
                <a:spcPts val="0"/>
              </a:spcAft>
              <a:buNone/>
            </a:pPr>
            <a:r>
              <a:rPr i="1" lang="en-GB"/>
              <a:t>Voice Study Centre - University of Wales Trinity Saint David</a:t>
            </a:r>
            <a:endParaRPr i="1"/>
          </a:p>
          <a:p>
            <a:pPr indent="0" lvl="0" marL="0" rtl="0" algn="l">
              <a:spcBef>
                <a:spcPts val="440"/>
              </a:spcBef>
              <a:spcAft>
                <a:spcPts val="0"/>
              </a:spcAft>
              <a:buNone/>
            </a:pPr>
            <a:r>
              <a:t/>
            </a:r>
            <a:endParaRPr/>
          </a:p>
          <a:p>
            <a:pPr indent="0" lvl="0" marL="0" rtl="0" algn="l">
              <a:spcBef>
                <a:spcPts val="440"/>
              </a:spcBef>
              <a:spcAft>
                <a:spcPts val="0"/>
              </a:spcAft>
              <a:buNone/>
            </a:pPr>
            <a:r>
              <a:rPr b="1" lang="en-GB" sz="2831"/>
              <a:t>Dani W. Dumadi </a:t>
            </a:r>
            <a:endParaRPr b="1" sz="2831"/>
          </a:p>
          <a:p>
            <a:pPr indent="0" lvl="0" marL="0" rtl="0" algn="l">
              <a:spcBef>
                <a:spcPts val="440"/>
              </a:spcBef>
              <a:spcAft>
                <a:spcPts val="300"/>
              </a:spcAft>
              <a:buNone/>
            </a:pPr>
            <a:r>
              <a:rPr lang="en-GB"/>
              <a:t>ID: 2246858</a:t>
            </a:r>
            <a:endParaRPr sz="2057"/>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 name="Shape 105"/>
        <p:cNvGrpSpPr/>
        <p:nvPr/>
      </p:nvGrpSpPr>
      <p:grpSpPr>
        <a:xfrm>
          <a:off x="0" y="0"/>
          <a:ext cx="0" cy="0"/>
          <a:chOff x="0" y="0"/>
          <a:chExt cx="0" cy="0"/>
        </a:xfrm>
      </p:grpSpPr>
      <p:sp>
        <p:nvSpPr>
          <p:cNvPr id="106" name="Google Shape;106;p14"/>
          <p:cNvSpPr txBox="1"/>
          <p:nvPr/>
        </p:nvSpPr>
        <p:spPr>
          <a:xfrm>
            <a:off x="818875" y="487425"/>
            <a:ext cx="7194300" cy="565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500">
                <a:solidFill>
                  <a:srgbClr val="3F3F3F"/>
                </a:solidFill>
                <a:latin typeface="Trebuchet MS"/>
                <a:ea typeface="Trebuchet MS"/>
                <a:cs typeface="Trebuchet MS"/>
                <a:sym typeface="Trebuchet MS"/>
              </a:rPr>
              <a:t>INTRODUCTION</a:t>
            </a:r>
            <a:endParaRPr b="1" sz="2500">
              <a:solidFill>
                <a:srgbClr val="3F3F3F"/>
              </a:solidFill>
              <a:latin typeface="Trebuchet MS"/>
              <a:ea typeface="Trebuchet MS"/>
              <a:cs typeface="Trebuchet MS"/>
              <a:sym typeface="Trebuchet MS"/>
            </a:endParaRPr>
          </a:p>
        </p:txBody>
      </p:sp>
      <p:sp>
        <p:nvSpPr>
          <p:cNvPr id="107" name="Google Shape;107;p14"/>
          <p:cNvSpPr txBox="1"/>
          <p:nvPr/>
        </p:nvSpPr>
        <p:spPr>
          <a:xfrm>
            <a:off x="818875" y="1394025"/>
            <a:ext cx="6765300" cy="30219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018"/>
              <a:buNone/>
            </a:pPr>
            <a:r>
              <a:rPr b="1" lang="en-GB" sz="1735">
                <a:solidFill>
                  <a:srgbClr val="3F3F3F"/>
                </a:solidFill>
                <a:latin typeface="Trebuchet MS"/>
                <a:ea typeface="Trebuchet MS"/>
                <a:cs typeface="Trebuchet MS"/>
                <a:sym typeface="Trebuchet MS"/>
              </a:rPr>
              <a:t>Research Aim</a:t>
            </a:r>
            <a:r>
              <a:rPr lang="en-GB" sz="1735">
                <a:solidFill>
                  <a:srgbClr val="3F3F3F"/>
                </a:solidFill>
                <a:latin typeface="Trebuchet MS"/>
                <a:ea typeface="Trebuchet MS"/>
                <a:cs typeface="Trebuchet MS"/>
                <a:sym typeface="Trebuchet MS"/>
              </a:rPr>
              <a:t>:</a:t>
            </a:r>
            <a:endParaRPr sz="1735">
              <a:solidFill>
                <a:srgbClr val="3F3F3F"/>
              </a:solidFill>
              <a:latin typeface="Trebuchet MS"/>
              <a:ea typeface="Trebuchet MS"/>
              <a:cs typeface="Trebuchet MS"/>
              <a:sym typeface="Trebuchet MS"/>
            </a:endParaRPr>
          </a:p>
          <a:p>
            <a:pPr indent="0" lvl="0" marL="0" rtl="0" algn="l">
              <a:lnSpc>
                <a:spcPct val="100000"/>
              </a:lnSpc>
              <a:spcBef>
                <a:spcPts val="0"/>
              </a:spcBef>
              <a:spcAft>
                <a:spcPts val="0"/>
              </a:spcAft>
              <a:buSzPts val="1018"/>
              <a:buNone/>
            </a:pPr>
            <a:r>
              <a:rPr lang="en-GB" sz="1735">
                <a:solidFill>
                  <a:srgbClr val="3F3F3F"/>
                </a:solidFill>
                <a:latin typeface="Trebuchet MS"/>
                <a:ea typeface="Trebuchet MS"/>
                <a:cs typeface="Trebuchet MS"/>
                <a:sym typeface="Trebuchet MS"/>
              </a:rPr>
              <a:t>To enhance learning outcomes and effectiveness when working with young singing students</a:t>
            </a:r>
            <a:endParaRPr sz="1735">
              <a:solidFill>
                <a:srgbClr val="3F3F3F"/>
              </a:solidFill>
              <a:latin typeface="Trebuchet MS"/>
              <a:ea typeface="Trebuchet MS"/>
              <a:cs typeface="Trebuchet MS"/>
              <a:sym typeface="Trebuchet MS"/>
            </a:endParaRPr>
          </a:p>
          <a:p>
            <a:pPr indent="0" lvl="0" marL="0" rtl="0" algn="l">
              <a:lnSpc>
                <a:spcPct val="100000"/>
              </a:lnSpc>
              <a:spcBef>
                <a:spcPts val="0"/>
              </a:spcBef>
              <a:spcAft>
                <a:spcPts val="0"/>
              </a:spcAft>
              <a:buSzPts val="1018"/>
              <a:buNone/>
            </a:pPr>
            <a:r>
              <a:t/>
            </a:r>
            <a:endParaRPr sz="1735">
              <a:solidFill>
                <a:srgbClr val="3F3F3F"/>
              </a:solidFill>
              <a:latin typeface="Trebuchet MS"/>
              <a:ea typeface="Trebuchet MS"/>
              <a:cs typeface="Trebuchet MS"/>
              <a:sym typeface="Trebuchet MS"/>
            </a:endParaRPr>
          </a:p>
          <a:p>
            <a:pPr indent="0" lvl="0" marL="0" rtl="0" algn="l">
              <a:lnSpc>
                <a:spcPct val="100000"/>
              </a:lnSpc>
              <a:spcBef>
                <a:spcPts val="0"/>
              </a:spcBef>
              <a:spcAft>
                <a:spcPts val="0"/>
              </a:spcAft>
              <a:buSzPts val="1018"/>
              <a:buNone/>
            </a:pPr>
            <a:r>
              <a:rPr b="1" lang="en-GB" sz="1735">
                <a:solidFill>
                  <a:srgbClr val="3F3F3F"/>
                </a:solidFill>
                <a:latin typeface="Trebuchet MS"/>
                <a:ea typeface="Trebuchet MS"/>
                <a:cs typeface="Trebuchet MS"/>
                <a:sym typeface="Trebuchet MS"/>
              </a:rPr>
              <a:t>Research Objective</a:t>
            </a:r>
            <a:r>
              <a:rPr lang="en-GB" sz="1735">
                <a:solidFill>
                  <a:srgbClr val="3F3F3F"/>
                </a:solidFill>
                <a:latin typeface="Trebuchet MS"/>
                <a:ea typeface="Trebuchet MS"/>
                <a:cs typeface="Trebuchet MS"/>
                <a:sym typeface="Trebuchet MS"/>
              </a:rPr>
              <a:t>:	</a:t>
            </a:r>
            <a:endParaRPr sz="1635">
              <a:solidFill>
                <a:srgbClr val="3F3F3F"/>
              </a:solidFill>
              <a:latin typeface="Trebuchet MS"/>
              <a:ea typeface="Trebuchet MS"/>
              <a:cs typeface="Trebuchet MS"/>
              <a:sym typeface="Trebuchet MS"/>
            </a:endParaRPr>
          </a:p>
          <a:p>
            <a:pPr indent="0" lvl="0" marL="0" rtl="0" algn="l">
              <a:lnSpc>
                <a:spcPct val="100000"/>
              </a:lnSpc>
              <a:spcBef>
                <a:spcPts val="0"/>
              </a:spcBef>
              <a:spcAft>
                <a:spcPts val="0"/>
              </a:spcAft>
              <a:buSzPts val="1018"/>
              <a:buNone/>
            </a:pPr>
            <a:r>
              <a:rPr lang="en-GB" sz="1735">
                <a:solidFill>
                  <a:srgbClr val="3F3F3F"/>
                </a:solidFill>
                <a:latin typeface="Trebuchet MS"/>
                <a:ea typeface="Trebuchet MS"/>
                <a:cs typeface="Trebuchet MS"/>
                <a:sym typeface="Trebuchet MS"/>
              </a:rPr>
              <a:t>To explore the experience of young singing students on SOVT exercises</a:t>
            </a:r>
            <a:endParaRPr sz="1735">
              <a:solidFill>
                <a:srgbClr val="3F3F3F"/>
              </a:solidFill>
              <a:latin typeface="Trebuchet MS"/>
              <a:ea typeface="Trebuchet MS"/>
              <a:cs typeface="Trebuchet MS"/>
              <a:sym typeface="Trebuchet MS"/>
            </a:endParaRPr>
          </a:p>
          <a:p>
            <a:pPr indent="0" lvl="0" marL="0" rtl="0" algn="l">
              <a:lnSpc>
                <a:spcPct val="100000"/>
              </a:lnSpc>
              <a:spcBef>
                <a:spcPts val="0"/>
              </a:spcBef>
              <a:spcAft>
                <a:spcPts val="0"/>
              </a:spcAft>
              <a:buSzPts val="1018"/>
              <a:buNone/>
            </a:pPr>
            <a:r>
              <a:t/>
            </a:r>
            <a:endParaRPr sz="1735">
              <a:solidFill>
                <a:srgbClr val="3F3F3F"/>
              </a:solidFill>
              <a:latin typeface="Trebuchet MS"/>
              <a:ea typeface="Trebuchet MS"/>
              <a:cs typeface="Trebuchet MS"/>
              <a:sym typeface="Trebuchet MS"/>
            </a:endParaRPr>
          </a:p>
          <a:p>
            <a:pPr indent="0" lvl="0" marL="0" rtl="0" algn="l">
              <a:lnSpc>
                <a:spcPct val="100000"/>
              </a:lnSpc>
              <a:spcBef>
                <a:spcPts val="0"/>
              </a:spcBef>
              <a:spcAft>
                <a:spcPts val="0"/>
              </a:spcAft>
              <a:buClr>
                <a:schemeClr val="dk1"/>
              </a:buClr>
              <a:buSzPts val="1018"/>
              <a:buFont typeface="Arial"/>
              <a:buNone/>
            </a:pPr>
            <a:r>
              <a:rPr b="1" lang="en-GB" sz="1735">
                <a:solidFill>
                  <a:srgbClr val="3F3F3F"/>
                </a:solidFill>
                <a:latin typeface="Trebuchet MS"/>
                <a:ea typeface="Trebuchet MS"/>
                <a:cs typeface="Trebuchet MS"/>
                <a:sym typeface="Trebuchet MS"/>
              </a:rPr>
              <a:t>Research Question:</a:t>
            </a:r>
            <a:endParaRPr b="1" sz="1735">
              <a:solidFill>
                <a:srgbClr val="3F3F3F"/>
              </a:solidFill>
              <a:latin typeface="Trebuchet MS"/>
              <a:ea typeface="Trebuchet MS"/>
              <a:cs typeface="Trebuchet MS"/>
              <a:sym typeface="Trebuchet MS"/>
            </a:endParaRPr>
          </a:p>
          <a:p>
            <a:pPr indent="0" lvl="0" marL="0" rtl="0" algn="l">
              <a:lnSpc>
                <a:spcPct val="100000"/>
              </a:lnSpc>
              <a:spcBef>
                <a:spcPts val="0"/>
              </a:spcBef>
              <a:spcAft>
                <a:spcPts val="0"/>
              </a:spcAft>
              <a:buClr>
                <a:schemeClr val="dk1"/>
              </a:buClr>
              <a:buSzPts val="1018"/>
              <a:buFont typeface="Arial"/>
              <a:buNone/>
            </a:pPr>
            <a:r>
              <a:rPr lang="en-GB" sz="1735">
                <a:solidFill>
                  <a:srgbClr val="3F3F3F"/>
                </a:solidFill>
                <a:latin typeface="Trebuchet MS"/>
                <a:ea typeface="Trebuchet MS"/>
                <a:cs typeface="Trebuchet MS"/>
                <a:sym typeface="Trebuchet MS"/>
              </a:rPr>
              <a:t>“What is the perspective of private singing students aged 10 to 12 on SOVT exercises?”</a:t>
            </a:r>
            <a:endParaRPr sz="1735">
              <a:solidFill>
                <a:srgbClr val="3F3F3F"/>
              </a:solidFill>
              <a:latin typeface="Trebuchet MS"/>
              <a:ea typeface="Trebuchet MS"/>
              <a:cs typeface="Trebuchet MS"/>
              <a:sym typeface="Trebuchet MS"/>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06"/>
                                        </p:tgtEl>
                                        <p:attrNameLst>
                                          <p:attrName>style.visibility</p:attrName>
                                        </p:attrNameLst>
                                      </p:cBhvr>
                                      <p:to>
                                        <p:strVal val="visible"/>
                                      </p:to>
                                    </p:set>
                                    <p:animEffect filter="fade" transition="in">
                                      <p:cBhvr>
                                        <p:cTn dur="1700"/>
                                        <p:tgtEl>
                                          <p:spTgt spid="106"/>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07">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07">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07">
                                            <p:txEl>
                                              <p:pRg end="2" st="2"/>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07">
                                            <p:txEl>
                                              <p:pRg end="3" st="3"/>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07">
                                            <p:txEl>
                                              <p:pRg end="4" st="4"/>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07">
                                            <p:txEl>
                                              <p:pRg end="5" st="5"/>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07">
                                            <p:txEl>
                                              <p:pRg end="6" st="6"/>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07">
                                            <p:txEl>
                                              <p:pRg end="7" st="7"/>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 name="Shape 111"/>
        <p:cNvGrpSpPr/>
        <p:nvPr/>
      </p:nvGrpSpPr>
      <p:grpSpPr>
        <a:xfrm>
          <a:off x="0" y="0"/>
          <a:ext cx="0" cy="0"/>
          <a:chOff x="0" y="0"/>
          <a:chExt cx="0" cy="0"/>
        </a:xfrm>
      </p:grpSpPr>
      <p:sp>
        <p:nvSpPr>
          <p:cNvPr id="112" name="Google Shape;112;p15"/>
          <p:cNvSpPr txBox="1"/>
          <p:nvPr/>
        </p:nvSpPr>
        <p:spPr>
          <a:xfrm>
            <a:off x="818875" y="487425"/>
            <a:ext cx="7194300" cy="565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500">
                <a:solidFill>
                  <a:srgbClr val="3F3F3F"/>
                </a:solidFill>
                <a:latin typeface="Trebuchet MS"/>
                <a:ea typeface="Trebuchet MS"/>
                <a:cs typeface="Trebuchet MS"/>
                <a:sym typeface="Trebuchet MS"/>
              </a:rPr>
              <a:t>PARTICIPANTS</a:t>
            </a:r>
            <a:endParaRPr b="1" sz="2500">
              <a:solidFill>
                <a:srgbClr val="3F3F3F"/>
              </a:solidFill>
              <a:latin typeface="Trebuchet MS"/>
              <a:ea typeface="Trebuchet MS"/>
              <a:cs typeface="Trebuchet MS"/>
              <a:sym typeface="Trebuchet MS"/>
            </a:endParaRPr>
          </a:p>
        </p:txBody>
      </p:sp>
      <p:sp>
        <p:nvSpPr>
          <p:cNvPr id="113" name="Google Shape;113;p15"/>
          <p:cNvSpPr txBox="1"/>
          <p:nvPr/>
        </p:nvSpPr>
        <p:spPr>
          <a:xfrm>
            <a:off x="818875" y="1394025"/>
            <a:ext cx="7077300" cy="2934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2200">
                <a:solidFill>
                  <a:srgbClr val="3F3F3F"/>
                </a:solidFill>
                <a:latin typeface="Trebuchet MS"/>
                <a:ea typeface="Trebuchet MS"/>
                <a:cs typeface="Trebuchet MS"/>
                <a:sym typeface="Trebuchet MS"/>
              </a:rPr>
              <a:t>Profile		: 21 Singing students aged 10-12</a:t>
            </a:r>
            <a:endParaRPr sz="2200">
              <a:solidFill>
                <a:srgbClr val="3F3F3F"/>
              </a:solidFill>
              <a:latin typeface="Trebuchet MS"/>
              <a:ea typeface="Trebuchet MS"/>
              <a:cs typeface="Trebuchet MS"/>
              <a:sym typeface="Trebuchet MS"/>
            </a:endParaRPr>
          </a:p>
          <a:p>
            <a:pPr indent="0" lvl="0" marL="0" rtl="0" algn="l">
              <a:spcBef>
                <a:spcPts val="0"/>
              </a:spcBef>
              <a:spcAft>
                <a:spcPts val="0"/>
              </a:spcAft>
              <a:buNone/>
            </a:pPr>
            <a:r>
              <a:rPr lang="en-GB" sz="2200">
                <a:solidFill>
                  <a:srgbClr val="3F3F3F"/>
                </a:solidFill>
                <a:latin typeface="Trebuchet MS"/>
                <a:ea typeface="Trebuchet MS"/>
                <a:cs typeface="Trebuchet MS"/>
                <a:sym typeface="Trebuchet MS"/>
              </a:rPr>
              <a:t>Location	: A music centre in South Jakarta</a:t>
            </a:r>
            <a:endParaRPr sz="2200">
              <a:solidFill>
                <a:srgbClr val="3F3F3F"/>
              </a:solidFill>
              <a:latin typeface="Trebuchet MS"/>
              <a:ea typeface="Trebuchet MS"/>
              <a:cs typeface="Trebuchet MS"/>
              <a:sym typeface="Trebuchet MS"/>
            </a:endParaRPr>
          </a:p>
          <a:p>
            <a:pPr indent="0" lvl="0" marL="0" rtl="0" algn="l">
              <a:spcBef>
                <a:spcPts val="0"/>
              </a:spcBef>
              <a:spcAft>
                <a:spcPts val="0"/>
              </a:spcAft>
              <a:buNone/>
            </a:pPr>
            <a:r>
              <a:rPr lang="en-GB" sz="2200">
                <a:solidFill>
                  <a:srgbClr val="3F3F3F"/>
                </a:solidFill>
                <a:latin typeface="Trebuchet MS"/>
                <a:ea typeface="Trebuchet MS"/>
                <a:cs typeface="Trebuchet MS"/>
                <a:sym typeface="Trebuchet MS"/>
              </a:rPr>
              <a:t>Procedures</a:t>
            </a:r>
            <a:endParaRPr sz="2200">
              <a:solidFill>
                <a:srgbClr val="3F3F3F"/>
              </a:solidFill>
              <a:latin typeface="Trebuchet MS"/>
              <a:ea typeface="Trebuchet MS"/>
              <a:cs typeface="Trebuchet MS"/>
              <a:sym typeface="Trebuchet MS"/>
            </a:endParaRPr>
          </a:p>
          <a:p>
            <a:pPr indent="-368300" lvl="0" marL="457200" rtl="0" algn="l">
              <a:spcBef>
                <a:spcPts val="0"/>
              </a:spcBef>
              <a:spcAft>
                <a:spcPts val="0"/>
              </a:spcAft>
              <a:buClr>
                <a:srgbClr val="3F3F3F"/>
              </a:buClr>
              <a:buSzPts val="2200"/>
              <a:buFont typeface="Trebuchet MS"/>
              <a:buChar char="-"/>
            </a:pPr>
            <a:r>
              <a:rPr lang="en-GB" sz="2200">
                <a:solidFill>
                  <a:srgbClr val="3F3F3F"/>
                </a:solidFill>
                <a:latin typeface="Trebuchet MS"/>
                <a:ea typeface="Trebuchet MS"/>
                <a:cs typeface="Trebuchet MS"/>
                <a:sym typeface="Trebuchet MS"/>
              </a:rPr>
              <a:t>Getting police records</a:t>
            </a:r>
            <a:endParaRPr sz="2200">
              <a:solidFill>
                <a:srgbClr val="3F3F3F"/>
              </a:solidFill>
              <a:latin typeface="Trebuchet MS"/>
              <a:ea typeface="Trebuchet MS"/>
              <a:cs typeface="Trebuchet MS"/>
              <a:sym typeface="Trebuchet MS"/>
            </a:endParaRPr>
          </a:p>
          <a:p>
            <a:pPr indent="-368300" lvl="0" marL="457200" rtl="0" algn="l">
              <a:spcBef>
                <a:spcPts val="0"/>
              </a:spcBef>
              <a:spcAft>
                <a:spcPts val="0"/>
              </a:spcAft>
              <a:buClr>
                <a:srgbClr val="3F3F3F"/>
              </a:buClr>
              <a:buSzPts val="2200"/>
              <a:buFont typeface="Trebuchet MS"/>
              <a:buChar char="-"/>
            </a:pPr>
            <a:r>
              <a:rPr lang="en-GB" sz="2200">
                <a:solidFill>
                  <a:srgbClr val="3F3F3F"/>
                </a:solidFill>
                <a:latin typeface="Trebuchet MS"/>
                <a:ea typeface="Trebuchet MS"/>
                <a:cs typeface="Trebuchet MS"/>
                <a:sym typeface="Trebuchet MS"/>
              </a:rPr>
              <a:t>Getting </a:t>
            </a:r>
            <a:r>
              <a:rPr lang="en-GB" sz="2200">
                <a:solidFill>
                  <a:srgbClr val="3F3F3F"/>
                </a:solidFill>
                <a:latin typeface="Trebuchet MS"/>
                <a:ea typeface="Trebuchet MS"/>
                <a:cs typeface="Trebuchet MS"/>
                <a:sym typeface="Trebuchet MS"/>
              </a:rPr>
              <a:t>permission</a:t>
            </a:r>
            <a:r>
              <a:rPr lang="en-GB" sz="2200">
                <a:solidFill>
                  <a:srgbClr val="3F3F3F"/>
                </a:solidFill>
                <a:latin typeface="Trebuchet MS"/>
                <a:ea typeface="Trebuchet MS"/>
                <a:cs typeface="Trebuchet MS"/>
                <a:sym typeface="Trebuchet MS"/>
              </a:rPr>
              <a:t> from music centre</a:t>
            </a:r>
            <a:endParaRPr sz="2200">
              <a:solidFill>
                <a:srgbClr val="3F3F3F"/>
              </a:solidFill>
              <a:latin typeface="Trebuchet MS"/>
              <a:ea typeface="Trebuchet MS"/>
              <a:cs typeface="Trebuchet MS"/>
              <a:sym typeface="Trebuchet MS"/>
            </a:endParaRPr>
          </a:p>
          <a:p>
            <a:pPr indent="-368300" lvl="0" marL="457200" rtl="0" algn="l">
              <a:spcBef>
                <a:spcPts val="0"/>
              </a:spcBef>
              <a:spcAft>
                <a:spcPts val="0"/>
              </a:spcAft>
              <a:buClr>
                <a:srgbClr val="3F3F3F"/>
              </a:buClr>
              <a:buSzPts val="2200"/>
              <a:buFont typeface="Trebuchet MS"/>
              <a:buChar char="-"/>
            </a:pPr>
            <a:r>
              <a:rPr lang="en-GB" sz="2200">
                <a:solidFill>
                  <a:srgbClr val="3F3F3F"/>
                </a:solidFill>
                <a:latin typeface="Trebuchet MS"/>
                <a:ea typeface="Trebuchet MS"/>
                <a:cs typeface="Trebuchet MS"/>
                <a:sym typeface="Trebuchet MS"/>
              </a:rPr>
              <a:t>Advertise at teachers whatsapp group and get </a:t>
            </a:r>
            <a:r>
              <a:rPr lang="en-GB" sz="2200">
                <a:solidFill>
                  <a:srgbClr val="3F3F3F"/>
                </a:solidFill>
                <a:latin typeface="Trebuchet MS"/>
                <a:ea typeface="Trebuchet MS"/>
                <a:cs typeface="Trebuchet MS"/>
                <a:sym typeface="Trebuchet MS"/>
              </a:rPr>
              <a:t>direct</a:t>
            </a:r>
            <a:r>
              <a:rPr lang="en-GB" sz="2200">
                <a:solidFill>
                  <a:srgbClr val="3F3F3F"/>
                </a:solidFill>
                <a:latin typeface="Trebuchet MS"/>
                <a:ea typeface="Trebuchet MS"/>
                <a:cs typeface="Trebuchet MS"/>
                <a:sym typeface="Trebuchet MS"/>
              </a:rPr>
              <a:t> parents contacts from our centre’s admin</a:t>
            </a:r>
            <a:endParaRPr sz="2200">
              <a:solidFill>
                <a:srgbClr val="3F3F3F"/>
              </a:solidFill>
              <a:latin typeface="Trebuchet MS"/>
              <a:ea typeface="Trebuchet MS"/>
              <a:cs typeface="Trebuchet MS"/>
              <a:sym typeface="Trebuchet MS"/>
            </a:endParaRPr>
          </a:p>
          <a:p>
            <a:pPr indent="-368300" lvl="0" marL="457200" rtl="0" algn="l">
              <a:spcBef>
                <a:spcPts val="0"/>
              </a:spcBef>
              <a:spcAft>
                <a:spcPts val="0"/>
              </a:spcAft>
              <a:buClr>
                <a:srgbClr val="3F3F3F"/>
              </a:buClr>
              <a:buSzPts val="2200"/>
              <a:buFont typeface="Trebuchet MS"/>
              <a:buChar char="-"/>
            </a:pPr>
            <a:r>
              <a:rPr lang="en-GB" sz="2200">
                <a:solidFill>
                  <a:srgbClr val="3F3F3F"/>
                </a:solidFill>
                <a:latin typeface="Trebuchet MS"/>
                <a:ea typeface="Trebuchet MS"/>
                <a:cs typeface="Trebuchet MS"/>
                <a:sym typeface="Trebuchet MS"/>
              </a:rPr>
              <a:t>Contacting parents and get their consent</a:t>
            </a:r>
            <a:endParaRPr sz="2200">
              <a:solidFill>
                <a:srgbClr val="3F3F3F"/>
              </a:solidFill>
              <a:latin typeface="Trebuchet MS"/>
              <a:ea typeface="Trebuchet MS"/>
              <a:cs typeface="Trebuchet MS"/>
              <a:sym typeface="Trebuchet MS"/>
            </a:endParaRPr>
          </a:p>
          <a:p>
            <a:pPr indent="0" lvl="0" marL="0" rtl="0" algn="l">
              <a:spcBef>
                <a:spcPts val="0"/>
              </a:spcBef>
              <a:spcAft>
                <a:spcPts val="0"/>
              </a:spcAft>
              <a:buNone/>
            </a:pPr>
            <a:r>
              <a:t/>
            </a:r>
            <a:endParaRPr sz="2200">
              <a:solidFill>
                <a:srgbClr val="3F3F3F"/>
              </a:solidFill>
              <a:latin typeface="Trebuchet MS"/>
              <a:ea typeface="Trebuchet MS"/>
              <a:cs typeface="Trebuchet MS"/>
              <a:sym typeface="Trebuchet MS"/>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3">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3">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3">
                                            <p:txEl>
                                              <p:pRg end="2" st="2"/>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3">
                                            <p:txEl>
                                              <p:pRg end="3" st="3"/>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3">
                                            <p:txEl>
                                              <p:pRg end="4" st="4"/>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3">
                                            <p:txEl>
                                              <p:pRg end="5" st="5"/>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3">
                                            <p:txEl>
                                              <p:pRg end="6" st="6"/>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3">
                                            <p:txEl>
                                              <p:pRg end="7" st="7"/>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 name="Shape 117"/>
        <p:cNvGrpSpPr/>
        <p:nvPr/>
      </p:nvGrpSpPr>
      <p:grpSpPr>
        <a:xfrm>
          <a:off x="0" y="0"/>
          <a:ext cx="0" cy="0"/>
          <a:chOff x="0" y="0"/>
          <a:chExt cx="0" cy="0"/>
        </a:xfrm>
      </p:grpSpPr>
      <p:sp>
        <p:nvSpPr>
          <p:cNvPr id="118" name="Google Shape;118;p16"/>
          <p:cNvSpPr txBox="1"/>
          <p:nvPr/>
        </p:nvSpPr>
        <p:spPr>
          <a:xfrm>
            <a:off x="818875" y="487425"/>
            <a:ext cx="7194300" cy="565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500">
                <a:solidFill>
                  <a:srgbClr val="3F3F3F"/>
                </a:solidFill>
                <a:latin typeface="Trebuchet MS"/>
                <a:ea typeface="Trebuchet MS"/>
                <a:cs typeface="Trebuchet MS"/>
                <a:sym typeface="Trebuchet MS"/>
              </a:rPr>
              <a:t>INTRODUCTION</a:t>
            </a:r>
            <a:endParaRPr b="1" sz="2500">
              <a:solidFill>
                <a:srgbClr val="3F3F3F"/>
              </a:solidFill>
              <a:latin typeface="Trebuchet MS"/>
              <a:ea typeface="Trebuchet MS"/>
              <a:cs typeface="Trebuchet MS"/>
              <a:sym typeface="Trebuchet MS"/>
            </a:endParaRPr>
          </a:p>
        </p:txBody>
      </p:sp>
      <p:sp>
        <p:nvSpPr>
          <p:cNvPr id="119" name="Google Shape;119;p16"/>
          <p:cNvSpPr txBox="1"/>
          <p:nvPr/>
        </p:nvSpPr>
        <p:spPr>
          <a:xfrm>
            <a:off x="818875" y="1394025"/>
            <a:ext cx="6745800" cy="3021900"/>
          </a:xfrm>
          <a:prstGeom prst="rect">
            <a:avLst/>
          </a:prstGeom>
          <a:noFill/>
          <a:ln>
            <a:noFill/>
          </a:ln>
        </p:spPr>
        <p:txBody>
          <a:bodyPr anchorCtr="0" anchor="t" bIns="91425" lIns="91425" spcFirstLastPara="1" rIns="91425" wrap="square" tIns="91425">
            <a:normAutofit/>
          </a:bodyPr>
          <a:lstStyle/>
          <a:p>
            <a:pPr indent="0" lvl="0" marL="0" rtl="0" algn="l">
              <a:lnSpc>
                <a:spcPct val="100000"/>
              </a:lnSpc>
              <a:spcBef>
                <a:spcPts val="0"/>
              </a:spcBef>
              <a:spcAft>
                <a:spcPts val="0"/>
              </a:spcAft>
              <a:buSzPts val="1018"/>
              <a:buNone/>
            </a:pPr>
            <a:r>
              <a:rPr b="1" lang="en-GB" sz="1935">
                <a:solidFill>
                  <a:srgbClr val="3F3F3F"/>
                </a:solidFill>
                <a:latin typeface="Trebuchet MS"/>
                <a:ea typeface="Trebuchet MS"/>
                <a:cs typeface="Trebuchet MS"/>
                <a:sym typeface="Trebuchet MS"/>
              </a:rPr>
              <a:t>SOVT included:</a:t>
            </a:r>
            <a:endParaRPr b="1" sz="1935">
              <a:solidFill>
                <a:srgbClr val="3F3F3F"/>
              </a:solidFill>
              <a:latin typeface="Trebuchet MS"/>
              <a:ea typeface="Trebuchet MS"/>
              <a:cs typeface="Trebuchet MS"/>
              <a:sym typeface="Trebuchet MS"/>
            </a:endParaRPr>
          </a:p>
          <a:p>
            <a:pPr indent="-351472" lvl="0" marL="457200" rtl="0" algn="l">
              <a:lnSpc>
                <a:spcPct val="100000"/>
              </a:lnSpc>
              <a:spcBef>
                <a:spcPts val="0"/>
              </a:spcBef>
              <a:spcAft>
                <a:spcPts val="0"/>
              </a:spcAft>
              <a:buClr>
                <a:srgbClr val="3F3F3F"/>
              </a:buClr>
              <a:buSzPts val="1935"/>
              <a:buFont typeface="Trebuchet MS"/>
              <a:buAutoNum type="arabicPeriod"/>
            </a:pPr>
            <a:r>
              <a:rPr b="1" lang="en-GB" sz="1935">
                <a:solidFill>
                  <a:srgbClr val="3F3F3F"/>
                </a:solidFill>
                <a:latin typeface="Trebuchet MS"/>
                <a:ea typeface="Trebuchet MS"/>
                <a:cs typeface="Trebuchet MS"/>
                <a:sym typeface="Trebuchet MS"/>
              </a:rPr>
              <a:t>Lip trill (Lip buzz)</a:t>
            </a:r>
            <a:endParaRPr b="1" sz="1935">
              <a:solidFill>
                <a:srgbClr val="3F3F3F"/>
              </a:solidFill>
              <a:latin typeface="Trebuchet MS"/>
              <a:ea typeface="Trebuchet MS"/>
              <a:cs typeface="Trebuchet MS"/>
              <a:sym typeface="Trebuchet MS"/>
            </a:endParaRPr>
          </a:p>
          <a:p>
            <a:pPr indent="-351472" lvl="0" marL="457200" rtl="0" algn="l">
              <a:lnSpc>
                <a:spcPct val="100000"/>
              </a:lnSpc>
              <a:spcBef>
                <a:spcPts val="0"/>
              </a:spcBef>
              <a:spcAft>
                <a:spcPts val="0"/>
              </a:spcAft>
              <a:buClr>
                <a:srgbClr val="3F3F3F"/>
              </a:buClr>
              <a:buSzPts val="1935"/>
              <a:buFont typeface="Trebuchet MS"/>
              <a:buAutoNum type="arabicPeriod"/>
            </a:pPr>
            <a:r>
              <a:rPr b="1" lang="en-GB" sz="1935">
                <a:solidFill>
                  <a:srgbClr val="3F3F3F"/>
                </a:solidFill>
                <a:latin typeface="Trebuchet MS"/>
                <a:ea typeface="Trebuchet MS"/>
                <a:cs typeface="Trebuchet MS"/>
                <a:sym typeface="Trebuchet MS"/>
              </a:rPr>
              <a:t>Tongue trill (Rolled /r/)</a:t>
            </a:r>
            <a:endParaRPr b="1" sz="1935">
              <a:solidFill>
                <a:srgbClr val="3F3F3F"/>
              </a:solidFill>
              <a:latin typeface="Trebuchet MS"/>
              <a:ea typeface="Trebuchet MS"/>
              <a:cs typeface="Trebuchet MS"/>
              <a:sym typeface="Trebuchet MS"/>
            </a:endParaRPr>
          </a:p>
          <a:p>
            <a:pPr indent="-351472" lvl="0" marL="457200" rtl="0" algn="l">
              <a:lnSpc>
                <a:spcPct val="100000"/>
              </a:lnSpc>
              <a:spcBef>
                <a:spcPts val="0"/>
              </a:spcBef>
              <a:spcAft>
                <a:spcPts val="0"/>
              </a:spcAft>
              <a:buClr>
                <a:srgbClr val="3F3F3F"/>
              </a:buClr>
              <a:buSzPts val="1935"/>
              <a:buFont typeface="Trebuchet MS"/>
              <a:buAutoNum type="arabicPeriod"/>
            </a:pPr>
            <a:r>
              <a:rPr b="1" lang="en-GB" sz="1935">
                <a:solidFill>
                  <a:srgbClr val="3F3F3F"/>
                </a:solidFill>
                <a:latin typeface="Trebuchet MS"/>
                <a:ea typeface="Trebuchet MS"/>
                <a:cs typeface="Trebuchet MS"/>
                <a:sym typeface="Trebuchet MS"/>
              </a:rPr>
              <a:t>Blowfish</a:t>
            </a:r>
            <a:endParaRPr b="1" sz="1935">
              <a:solidFill>
                <a:srgbClr val="3F3F3F"/>
              </a:solidFill>
              <a:latin typeface="Trebuchet MS"/>
              <a:ea typeface="Trebuchet MS"/>
              <a:cs typeface="Trebuchet MS"/>
              <a:sym typeface="Trebuchet MS"/>
            </a:endParaRPr>
          </a:p>
          <a:p>
            <a:pPr indent="-351472" lvl="0" marL="457200" rtl="0" algn="l">
              <a:lnSpc>
                <a:spcPct val="100000"/>
              </a:lnSpc>
              <a:spcBef>
                <a:spcPts val="0"/>
              </a:spcBef>
              <a:spcAft>
                <a:spcPts val="0"/>
              </a:spcAft>
              <a:buClr>
                <a:srgbClr val="3F3F3F"/>
              </a:buClr>
              <a:buSzPts val="1935"/>
              <a:buFont typeface="Trebuchet MS"/>
              <a:buAutoNum type="arabicPeriod"/>
            </a:pPr>
            <a:r>
              <a:rPr b="1" lang="en-GB" sz="1935">
                <a:solidFill>
                  <a:srgbClr val="3F3F3F"/>
                </a:solidFill>
                <a:latin typeface="Trebuchet MS"/>
                <a:ea typeface="Trebuchet MS"/>
                <a:cs typeface="Trebuchet MS"/>
                <a:sym typeface="Trebuchet MS"/>
              </a:rPr>
              <a:t>Straw phonation</a:t>
            </a:r>
            <a:endParaRPr b="1" sz="1935">
              <a:solidFill>
                <a:srgbClr val="3F3F3F"/>
              </a:solidFill>
              <a:latin typeface="Trebuchet MS"/>
              <a:ea typeface="Trebuchet MS"/>
              <a:cs typeface="Trebuchet MS"/>
              <a:sym typeface="Trebuchet MS"/>
            </a:endParaRPr>
          </a:p>
          <a:p>
            <a:pPr indent="-351472" lvl="0" marL="457200" rtl="0" algn="l">
              <a:lnSpc>
                <a:spcPct val="100000"/>
              </a:lnSpc>
              <a:spcBef>
                <a:spcPts val="0"/>
              </a:spcBef>
              <a:spcAft>
                <a:spcPts val="0"/>
              </a:spcAft>
              <a:buClr>
                <a:srgbClr val="3F3F3F"/>
              </a:buClr>
              <a:buSzPts val="1935"/>
              <a:buFont typeface="Trebuchet MS"/>
              <a:buAutoNum type="arabicPeriod"/>
            </a:pPr>
            <a:r>
              <a:rPr b="1" lang="en-GB" sz="1935">
                <a:solidFill>
                  <a:srgbClr val="3F3F3F"/>
                </a:solidFill>
                <a:latin typeface="Trebuchet MS"/>
                <a:ea typeface="Trebuchet MS"/>
                <a:cs typeface="Trebuchet MS"/>
                <a:sym typeface="Trebuchet MS"/>
              </a:rPr>
              <a:t>Water Resistance Therapy (SP in water)</a:t>
            </a:r>
            <a:endParaRPr b="1" sz="1935">
              <a:solidFill>
                <a:srgbClr val="3F3F3F"/>
              </a:solidFill>
              <a:latin typeface="Trebuchet MS"/>
              <a:ea typeface="Trebuchet MS"/>
              <a:cs typeface="Trebuchet MS"/>
              <a:sym typeface="Trebuchet MS"/>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18"/>
                                        </p:tgtEl>
                                        <p:attrNameLst>
                                          <p:attrName>style.visibility</p:attrName>
                                        </p:attrNameLst>
                                      </p:cBhvr>
                                      <p:to>
                                        <p:strVal val="visible"/>
                                      </p:to>
                                    </p:set>
                                    <p:animEffect filter="fade" transition="in">
                                      <p:cBhvr>
                                        <p:cTn dur="1700"/>
                                        <p:tgtEl>
                                          <p:spTgt spid="118"/>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9">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9">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9">
                                            <p:txEl>
                                              <p:pRg end="2" st="2"/>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9">
                                            <p:txEl>
                                              <p:pRg end="3" st="3"/>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9">
                                            <p:txEl>
                                              <p:pRg end="4" st="4"/>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9">
                                            <p:txEl>
                                              <p:pRg end="5" st="5"/>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3" name="Shape 123"/>
        <p:cNvGrpSpPr/>
        <p:nvPr/>
      </p:nvGrpSpPr>
      <p:grpSpPr>
        <a:xfrm>
          <a:off x="0" y="0"/>
          <a:ext cx="0" cy="0"/>
          <a:chOff x="0" y="0"/>
          <a:chExt cx="0" cy="0"/>
        </a:xfrm>
      </p:grpSpPr>
      <p:sp>
        <p:nvSpPr>
          <p:cNvPr id="124" name="Google Shape;124;p17"/>
          <p:cNvSpPr txBox="1"/>
          <p:nvPr/>
        </p:nvSpPr>
        <p:spPr>
          <a:xfrm>
            <a:off x="818875" y="487425"/>
            <a:ext cx="7194300" cy="565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500">
                <a:solidFill>
                  <a:srgbClr val="3F3F3F"/>
                </a:solidFill>
                <a:latin typeface="Trebuchet MS"/>
                <a:ea typeface="Trebuchet MS"/>
                <a:cs typeface="Trebuchet MS"/>
                <a:sym typeface="Trebuchet MS"/>
              </a:rPr>
              <a:t>METHODOLOGY</a:t>
            </a:r>
            <a:endParaRPr b="1" sz="2500">
              <a:solidFill>
                <a:srgbClr val="3F3F3F"/>
              </a:solidFill>
              <a:latin typeface="Trebuchet MS"/>
              <a:ea typeface="Trebuchet MS"/>
              <a:cs typeface="Trebuchet MS"/>
              <a:sym typeface="Trebuchet MS"/>
            </a:endParaRPr>
          </a:p>
        </p:txBody>
      </p:sp>
      <p:sp>
        <p:nvSpPr>
          <p:cNvPr id="125" name="Google Shape;125;p17"/>
          <p:cNvSpPr txBox="1"/>
          <p:nvPr/>
        </p:nvSpPr>
        <p:spPr>
          <a:xfrm>
            <a:off x="818875" y="1394025"/>
            <a:ext cx="7077300" cy="2934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2200">
                <a:solidFill>
                  <a:srgbClr val="3F3F3F"/>
                </a:solidFill>
                <a:latin typeface="Trebuchet MS"/>
                <a:ea typeface="Trebuchet MS"/>
                <a:cs typeface="Trebuchet MS"/>
                <a:sym typeface="Trebuchet MS"/>
              </a:rPr>
              <a:t>Underlying methodology:</a:t>
            </a:r>
            <a:endParaRPr sz="2200">
              <a:solidFill>
                <a:srgbClr val="3F3F3F"/>
              </a:solidFill>
              <a:latin typeface="Trebuchet MS"/>
              <a:ea typeface="Trebuchet MS"/>
              <a:cs typeface="Trebuchet MS"/>
              <a:sym typeface="Trebuchet MS"/>
            </a:endParaRPr>
          </a:p>
          <a:p>
            <a:pPr indent="0" lvl="0" marL="0" rtl="0" algn="l">
              <a:spcBef>
                <a:spcPts val="0"/>
              </a:spcBef>
              <a:spcAft>
                <a:spcPts val="0"/>
              </a:spcAft>
              <a:buNone/>
            </a:pPr>
            <a:r>
              <a:rPr lang="en-GB" sz="2200">
                <a:solidFill>
                  <a:srgbClr val="3F3F3F"/>
                </a:solidFill>
                <a:latin typeface="Trebuchet MS"/>
                <a:ea typeface="Trebuchet MS"/>
                <a:cs typeface="Trebuchet MS"/>
                <a:sym typeface="Trebuchet MS"/>
              </a:rPr>
              <a:t>Pragmatism</a:t>
            </a:r>
            <a:endParaRPr sz="2200">
              <a:solidFill>
                <a:srgbClr val="3F3F3F"/>
              </a:solidFill>
              <a:latin typeface="Trebuchet MS"/>
              <a:ea typeface="Trebuchet MS"/>
              <a:cs typeface="Trebuchet MS"/>
              <a:sym typeface="Trebuchet MS"/>
            </a:endParaRPr>
          </a:p>
          <a:p>
            <a:pPr indent="0" lvl="0" marL="0" rtl="0" algn="l">
              <a:spcBef>
                <a:spcPts val="0"/>
              </a:spcBef>
              <a:spcAft>
                <a:spcPts val="0"/>
              </a:spcAft>
              <a:buNone/>
            </a:pPr>
            <a:r>
              <a:t/>
            </a:r>
            <a:endParaRPr sz="2200">
              <a:solidFill>
                <a:srgbClr val="3F3F3F"/>
              </a:solidFill>
              <a:latin typeface="Trebuchet MS"/>
              <a:ea typeface="Trebuchet MS"/>
              <a:cs typeface="Trebuchet MS"/>
              <a:sym typeface="Trebuchet MS"/>
            </a:endParaRPr>
          </a:p>
          <a:p>
            <a:pPr indent="0" lvl="0" marL="0" rtl="0" algn="l">
              <a:spcBef>
                <a:spcPts val="0"/>
              </a:spcBef>
              <a:spcAft>
                <a:spcPts val="0"/>
              </a:spcAft>
              <a:buNone/>
            </a:pPr>
            <a:r>
              <a:rPr lang="en-GB" sz="2200">
                <a:solidFill>
                  <a:srgbClr val="3F3F3F"/>
                </a:solidFill>
                <a:latin typeface="Trebuchet MS"/>
                <a:ea typeface="Trebuchet MS"/>
                <a:cs typeface="Trebuchet MS"/>
                <a:sym typeface="Trebuchet MS"/>
              </a:rPr>
              <a:t>Research Method: Mixed-methods</a:t>
            </a:r>
            <a:endParaRPr sz="2200">
              <a:solidFill>
                <a:srgbClr val="3F3F3F"/>
              </a:solidFill>
              <a:latin typeface="Trebuchet MS"/>
              <a:ea typeface="Trebuchet MS"/>
              <a:cs typeface="Trebuchet MS"/>
              <a:sym typeface="Trebuchet MS"/>
            </a:endParaRPr>
          </a:p>
          <a:p>
            <a:pPr indent="0" lvl="0" marL="0" rtl="0" algn="l">
              <a:spcBef>
                <a:spcPts val="0"/>
              </a:spcBef>
              <a:spcAft>
                <a:spcPts val="0"/>
              </a:spcAft>
              <a:buNone/>
            </a:pPr>
            <a:r>
              <a:rPr lang="en-GB" sz="2200">
                <a:solidFill>
                  <a:srgbClr val="3F3F3F"/>
                </a:solidFill>
                <a:latin typeface="Trebuchet MS"/>
                <a:ea typeface="Trebuchet MS"/>
                <a:cs typeface="Trebuchet MS"/>
                <a:sym typeface="Trebuchet MS"/>
              </a:rPr>
              <a:t>Qualitative part: Thematic </a:t>
            </a:r>
            <a:r>
              <a:rPr lang="en-GB" sz="2200">
                <a:solidFill>
                  <a:srgbClr val="3F3F3F"/>
                </a:solidFill>
                <a:latin typeface="Trebuchet MS"/>
                <a:ea typeface="Trebuchet MS"/>
                <a:cs typeface="Trebuchet MS"/>
                <a:sym typeface="Trebuchet MS"/>
              </a:rPr>
              <a:t>analysis</a:t>
            </a:r>
            <a:endParaRPr sz="2200">
              <a:solidFill>
                <a:srgbClr val="3F3F3F"/>
              </a:solidFill>
              <a:latin typeface="Trebuchet MS"/>
              <a:ea typeface="Trebuchet MS"/>
              <a:cs typeface="Trebuchet MS"/>
              <a:sym typeface="Trebuchet MS"/>
            </a:endParaRPr>
          </a:p>
          <a:p>
            <a:pPr indent="0" lvl="0" marL="0" rtl="0" algn="l">
              <a:spcBef>
                <a:spcPts val="0"/>
              </a:spcBef>
              <a:spcAft>
                <a:spcPts val="0"/>
              </a:spcAft>
              <a:buNone/>
            </a:pPr>
            <a:r>
              <a:rPr lang="en-GB" sz="2200">
                <a:solidFill>
                  <a:srgbClr val="3F3F3F"/>
                </a:solidFill>
                <a:latin typeface="Trebuchet MS"/>
                <a:ea typeface="Trebuchet MS"/>
                <a:cs typeface="Trebuchet MS"/>
                <a:sym typeface="Trebuchet MS"/>
              </a:rPr>
              <a:t>Quantitative part: Closed-ended interviews</a:t>
            </a:r>
            <a:endParaRPr sz="2200">
              <a:solidFill>
                <a:srgbClr val="3F3F3F"/>
              </a:solidFill>
              <a:latin typeface="Trebuchet MS"/>
              <a:ea typeface="Trebuchet MS"/>
              <a:cs typeface="Trebuchet MS"/>
              <a:sym typeface="Trebuchet MS"/>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25">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25">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25">
                                            <p:txEl>
                                              <p:pRg end="2" st="2"/>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25">
                                            <p:txEl>
                                              <p:pRg end="3" st="3"/>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25">
                                            <p:txEl>
                                              <p:pRg end="4" st="4"/>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25">
                                            <p:txEl>
                                              <p:pRg end="5" st="5"/>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9" name="Shape 129"/>
        <p:cNvGrpSpPr/>
        <p:nvPr/>
      </p:nvGrpSpPr>
      <p:grpSpPr>
        <a:xfrm>
          <a:off x="0" y="0"/>
          <a:ext cx="0" cy="0"/>
          <a:chOff x="0" y="0"/>
          <a:chExt cx="0" cy="0"/>
        </a:xfrm>
      </p:grpSpPr>
      <p:sp>
        <p:nvSpPr>
          <p:cNvPr id="130" name="Google Shape;130;p18"/>
          <p:cNvSpPr txBox="1"/>
          <p:nvPr/>
        </p:nvSpPr>
        <p:spPr>
          <a:xfrm>
            <a:off x="818875" y="487425"/>
            <a:ext cx="7194300" cy="565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500">
                <a:solidFill>
                  <a:srgbClr val="3F3F3F"/>
                </a:solidFill>
                <a:latin typeface="Trebuchet MS"/>
                <a:ea typeface="Trebuchet MS"/>
                <a:cs typeface="Trebuchet MS"/>
                <a:sym typeface="Trebuchet MS"/>
              </a:rPr>
              <a:t>FINDINGS</a:t>
            </a:r>
            <a:endParaRPr b="1" sz="2500">
              <a:solidFill>
                <a:srgbClr val="3F3F3F"/>
              </a:solidFill>
              <a:latin typeface="Trebuchet MS"/>
              <a:ea typeface="Trebuchet MS"/>
              <a:cs typeface="Trebuchet MS"/>
              <a:sym typeface="Trebuchet MS"/>
            </a:endParaRPr>
          </a:p>
        </p:txBody>
      </p:sp>
      <p:sp>
        <p:nvSpPr>
          <p:cNvPr id="131" name="Google Shape;131;p18"/>
          <p:cNvSpPr txBox="1"/>
          <p:nvPr/>
        </p:nvSpPr>
        <p:spPr>
          <a:xfrm>
            <a:off x="818875" y="1394025"/>
            <a:ext cx="7077300" cy="2934300"/>
          </a:xfrm>
          <a:prstGeom prst="rect">
            <a:avLst/>
          </a:prstGeom>
          <a:noFill/>
          <a:ln>
            <a:noFill/>
          </a:ln>
        </p:spPr>
        <p:txBody>
          <a:bodyPr anchorCtr="0" anchor="t" bIns="91425" lIns="91425" spcFirstLastPara="1" rIns="91425" wrap="square" tIns="91425">
            <a:noAutofit/>
          </a:bodyPr>
          <a:lstStyle/>
          <a:p>
            <a:pPr indent="-368300" lvl="0" marL="457200" rtl="0" algn="l">
              <a:spcBef>
                <a:spcPts val="0"/>
              </a:spcBef>
              <a:spcAft>
                <a:spcPts val="0"/>
              </a:spcAft>
              <a:buClr>
                <a:srgbClr val="3F3F3F"/>
              </a:buClr>
              <a:buSzPts val="2200"/>
              <a:buFont typeface="Trebuchet MS"/>
              <a:buAutoNum type="arabicPeriod"/>
            </a:pPr>
            <a:r>
              <a:rPr lang="en-GB" sz="2200">
                <a:solidFill>
                  <a:srgbClr val="3F3F3F"/>
                </a:solidFill>
                <a:latin typeface="Trebuchet MS"/>
                <a:ea typeface="Trebuchet MS"/>
                <a:cs typeface="Trebuchet MS"/>
                <a:sym typeface="Trebuchet MS"/>
              </a:rPr>
              <a:t>Familiarity to SOVT</a:t>
            </a:r>
            <a:endParaRPr sz="2200">
              <a:solidFill>
                <a:srgbClr val="3F3F3F"/>
              </a:solidFill>
              <a:latin typeface="Trebuchet MS"/>
              <a:ea typeface="Trebuchet MS"/>
              <a:cs typeface="Trebuchet MS"/>
              <a:sym typeface="Trebuchet MS"/>
            </a:endParaRPr>
          </a:p>
          <a:p>
            <a:pPr indent="-368300" lvl="0" marL="457200" rtl="0" algn="l">
              <a:spcBef>
                <a:spcPts val="0"/>
              </a:spcBef>
              <a:spcAft>
                <a:spcPts val="0"/>
              </a:spcAft>
              <a:buClr>
                <a:srgbClr val="3F3F3F"/>
              </a:buClr>
              <a:buSzPts val="2200"/>
              <a:buFont typeface="Trebuchet MS"/>
              <a:buAutoNum type="arabicPeriod"/>
            </a:pPr>
            <a:r>
              <a:rPr lang="en-GB" sz="2200">
                <a:solidFill>
                  <a:srgbClr val="3F3F3F"/>
                </a:solidFill>
                <a:latin typeface="Trebuchet MS"/>
                <a:ea typeface="Trebuchet MS"/>
                <a:cs typeface="Trebuchet MS"/>
                <a:sym typeface="Trebuchet MS"/>
              </a:rPr>
              <a:t>Perceptions to each of SOVT</a:t>
            </a:r>
            <a:endParaRPr sz="2200">
              <a:solidFill>
                <a:srgbClr val="3F3F3F"/>
              </a:solidFill>
              <a:latin typeface="Trebuchet MS"/>
              <a:ea typeface="Trebuchet MS"/>
              <a:cs typeface="Trebuchet MS"/>
              <a:sym typeface="Trebuchet MS"/>
            </a:endParaRPr>
          </a:p>
          <a:p>
            <a:pPr indent="-368300" lvl="0" marL="457200" rtl="0" algn="l">
              <a:spcBef>
                <a:spcPts val="0"/>
              </a:spcBef>
              <a:spcAft>
                <a:spcPts val="0"/>
              </a:spcAft>
              <a:buClr>
                <a:srgbClr val="3F3F3F"/>
              </a:buClr>
              <a:buSzPts val="2200"/>
              <a:buFont typeface="Trebuchet MS"/>
              <a:buAutoNum type="arabicPeriod"/>
            </a:pPr>
            <a:r>
              <a:rPr lang="en-GB" sz="2200">
                <a:solidFill>
                  <a:srgbClr val="3F3F3F"/>
                </a:solidFill>
                <a:latin typeface="Trebuchet MS"/>
                <a:ea typeface="Trebuchet MS"/>
                <a:cs typeface="Trebuchet MS"/>
                <a:sym typeface="Trebuchet MS"/>
              </a:rPr>
              <a:t>Favoritism Rank</a:t>
            </a:r>
            <a:endParaRPr sz="2200">
              <a:solidFill>
                <a:srgbClr val="3F3F3F"/>
              </a:solidFill>
              <a:latin typeface="Trebuchet MS"/>
              <a:ea typeface="Trebuchet MS"/>
              <a:cs typeface="Trebuchet MS"/>
              <a:sym typeface="Trebuchet MS"/>
            </a:endParaRPr>
          </a:p>
          <a:p>
            <a:pPr indent="-368300" lvl="0" marL="457200" rtl="0" algn="l">
              <a:spcBef>
                <a:spcPts val="0"/>
              </a:spcBef>
              <a:spcAft>
                <a:spcPts val="0"/>
              </a:spcAft>
              <a:buClr>
                <a:srgbClr val="3F3F3F"/>
              </a:buClr>
              <a:buSzPts val="2200"/>
              <a:buFont typeface="Trebuchet MS"/>
              <a:buAutoNum type="arabicPeriod"/>
            </a:pPr>
            <a:r>
              <a:rPr lang="en-GB" sz="2200">
                <a:solidFill>
                  <a:srgbClr val="3F3F3F"/>
                </a:solidFill>
                <a:latin typeface="Trebuchet MS"/>
                <a:ea typeface="Trebuchet MS"/>
                <a:cs typeface="Trebuchet MS"/>
                <a:sym typeface="Trebuchet MS"/>
              </a:rPr>
              <a:t>Possibility of Independent practice outside lesson hours and the preference exercise for that</a:t>
            </a:r>
            <a:endParaRPr sz="2200">
              <a:solidFill>
                <a:srgbClr val="3F3F3F"/>
              </a:solidFill>
              <a:latin typeface="Trebuchet MS"/>
              <a:ea typeface="Trebuchet MS"/>
              <a:cs typeface="Trebuchet MS"/>
              <a:sym typeface="Trebuchet MS"/>
            </a:endParaRPr>
          </a:p>
          <a:p>
            <a:pPr indent="-368300" lvl="0" marL="457200" rtl="0" algn="l">
              <a:spcBef>
                <a:spcPts val="0"/>
              </a:spcBef>
              <a:spcAft>
                <a:spcPts val="0"/>
              </a:spcAft>
              <a:buClr>
                <a:srgbClr val="3F3F3F"/>
              </a:buClr>
              <a:buSzPts val="2200"/>
              <a:buFont typeface="Trebuchet MS"/>
              <a:buAutoNum type="arabicPeriod"/>
            </a:pPr>
            <a:r>
              <a:rPr lang="en-GB" sz="2200">
                <a:solidFill>
                  <a:srgbClr val="3F3F3F"/>
                </a:solidFill>
                <a:latin typeface="Trebuchet MS"/>
                <a:ea typeface="Trebuchet MS"/>
                <a:cs typeface="Trebuchet MS"/>
                <a:sym typeface="Trebuchet MS"/>
              </a:rPr>
              <a:t>Pre- and post- session perception</a:t>
            </a:r>
            <a:endParaRPr sz="2200">
              <a:solidFill>
                <a:srgbClr val="3F3F3F"/>
              </a:solidFill>
              <a:latin typeface="Trebuchet MS"/>
              <a:ea typeface="Trebuchet MS"/>
              <a:cs typeface="Trebuchet MS"/>
              <a:sym typeface="Trebuchet MS"/>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31">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31">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31">
                                            <p:txEl>
                                              <p:pRg end="2" st="2"/>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31">
                                            <p:txEl>
                                              <p:pRg end="3" st="3"/>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31">
                                            <p:txEl>
                                              <p:pRg end="4" st="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sp>
        <p:nvSpPr>
          <p:cNvPr id="136" name="Google Shape;136;p19"/>
          <p:cNvSpPr txBox="1"/>
          <p:nvPr/>
        </p:nvSpPr>
        <p:spPr>
          <a:xfrm>
            <a:off x="818875" y="487425"/>
            <a:ext cx="7194300" cy="565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500">
                <a:solidFill>
                  <a:srgbClr val="3F3F3F"/>
                </a:solidFill>
                <a:latin typeface="Trebuchet MS"/>
                <a:ea typeface="Trebuchet MS"/>
                <a:cs typeface="Trebuchet MS"/>
                <a:sym typeface="Trebuchet MS"/>
              </a:rPr>
              <a:t>Familiarity to SOVT</a:t>
            </a:r>
            <a:endParaRPr b="1" sz="2500">
              <a:solidFill>
                <a:srgbClr val="3F3F3F"/>
              </a:solidFill>
              <a:latin typeface="Trebuchet MS"/>
              <a:ea typeface="Trebuchet MS"/>
              <a:cs typeface="Trebuchet MS"/>
              <a:sym typeface="Trebuchet MS"/>
            </a:endParaRPr>
          </a:p>
        </p:txBody>
      </p:sp>
      <p:pic>
        <p:nvPicPr>
          <p:cNvPr id="137" name="Google Shape;137;p19" title="Chart"/>
          <p:cNvPicPr preferRelativeResize="0"/>
          <p:nvPr/>
        </p:nvPicPr>
        <p:blipFill>
          <a:blip r:embed="rId3">
            <a:alphaModFix/>
          </a:blip>
          <a:stretch>
            <a:fillRect/>
          </a:stretch>
        </p:blipFill>
        <p:spPr>
          <a:xfrm>
            <a:off x="442450" y="151138"/>
            <a:ext cx="8141124" cy="48412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1" name="Shape 141"/>
        <p:cNvGrpSpPr/>
        <p:nvPr/>
      </p:nvGrpSpPr>
      <p:grpSpPr>
        <a:xfrm>
          <a:off x="0" y="0"/>
          <a:ext cx="0" cy="0"/>
          <a:chOff x="0" y="0"/>
          <a:chExt cx="0" cy="0"/>
        </a:xfrm>
      </p:grpSpPr>
      <p:pic>
        <p:nvPicPr>
          <p:cNvPr id="142" name="Google Shape;142;p20" title="Chart"/>
          <p:cNvPicPr preferRelativeResize="0"/>
          <p:nvPr/>
        </p:nvPicPr>
        <p:blipFill>
          <a:blip r:embed="rId3">
            <a:alphaModFix/>
          </a:blip>
          <a:stretch>
            <a:fillRect/>
          </a:stretch>
        </p:blipFill>
        <p:spPr>
          <a:xfrm>
            <a:off x="1193000" y="828675"/>
            <a:ext cx="6757988" cy="34861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graphicFrame>
        <p:nvGraphicFramePr>
          <p:cNvPr id="147" name="Google Shape;147;p21"/>
          <p:cNvGraphicFramePr/>
          <p:nvPr/>
        </p:nvGraphicFramePr>
        <p:xfrm>
          <a:off x="1543050" y="1833675"/>
          <a:ext cx="3000000" cy="3000000"/>
        </p:xfrm>
        <a:graphic>
          <a:graphicData uri="http://schemas.openxmlformats.org/drawingml/2006/table">
            <a:tbl>
              <a:tblPr>
                <a:noFill/>
                <a:tableStyleId>{B39B1EA4-4FAC-470B-B00C-ACA9E62C86A9}</a:tableStyleId>
              </a:tblPr>
              <a:tblGrid>
                <a:gridCol w="2000850"/>
                <a:gridCol w="935300"/>
                <a:gridCol w="935300"/>
                <a:gridCol w="935300"/>
                <a:gridCol w="935300"/>
                <a:gridCol w="935300"/>
              </a:tblGrid>
              <a:tr h="991450">
                <a:tc>
                  <a:txBody>
                    <a:bodyPr/>
                    <a:lstStyle/>
                    <a:p>
                      <a:pPr indent="0" lvl="0" marL="0" rtl="0" algn="l">
                        <a:spcBef>
                          <a:spcPts val="0"/>
                        </a:spcBef>
                        <a:spcAft>
                          <a:spcPts val="0"/>
                        </a:spcAft>
                        <a:buNone/>
                      </a:pPr>
                      <a:r>
                        <a:t/>
                      </a:r>
                      <a:endParaRPr sz="1600"/>
                    </a:p>
                  </a:txBody>
                  <a:tcPr marT="19050" marB="19050" marR="28575" marL="28575" anchor="b">
                    <a:lnL cap="flat" cmpd="sng" w="9525">
                      <a:solidFill>
                        <a:srgbClr val="CCCCCC"/>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b="1" lang="en-GB" sz="1200"/>
                        <a:t>Lip trill</a:t>
                      </a:r>
                      <a:endParaRPr b="1" sz="1200"/>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B7B7B7"/>
                    </a:solidFill>
                  </a:tcPr>
                </a:tc>
                <a:tc>
                  <a:txBody>
                    <a:bodyPr/>
                    <a:lstStyle/>
                    <a:p>
                      <a:pPr indent="0" lvl="0" marL="0" rtl="0" algn="ctr">
                        <a:lnSpc>
                          <a:spcPct val="115000"/>
                        </a:lnSpc>
                        <a:spcBef>
                          <a:spcPts val="0"/>
                        </a:spcBef>
                        <a:spcAft>
                          <a:spcPts val="0"/>
                        </a:spcAft>
                        <a:buNone/>
                      </a:pPr>
                      <a:r>
                        <a:rPr b="1" lang="en-GB" sz="1200"/>
                        <a:t>Tongue trill</a:t>
                      </a:r>
                      <a:endParaRPr b="1" sz="1200"/>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B7B7B7"/>
                    </a:solidFill>
                  </a:tcPr>
                </a:tc>
                <a:tc>
                  <a:txBody>
                    <a:bodyPr/>
                    <a:lstStyle/>
                    <a:p>
                      <a:pPr indent="0" lvl="0" marL="0" rtl="0" algn="ctr">
                        <a:lnSpc>
                          <a:spcPct val="115000"/>
                        </a:lnSpc>
                        <a:spcBef>
                          <a:spcPts val="0"/>
                        </a:spcBef>
                        <a:spcAft>
                          <a:spcPts val="0"/>
                        </a:spcAft>
                        <a:buNone/>
                      </a:pPr>
                      <a:r>
                        <a:rPr b="1" lang="en-GB" sz="1200"/>
                        <a:t>Blowfish</a:t>
                      </a:r>
                      <a:endParaRPr b="1" sz="1200"/>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B7B7B7"/>
                    </a:solidFill>
                  </a:tcPr>
                </a:tc>
                <a:tc>
                  <a:txBody>
                    <a:bodyPr/>
                    <a:lstStyle/>
                    <a:p>
                      <a:pPr indent="0" lvl="0" marL="0" rtl="0" algn="ctr">
                        <a:lnSpc>
                          <a:spcPct val="115000"/>
                        </a:lnSpc>
                        <a:spcBef>
                          <a:spcPts val="0"/>
                        </a:spcBef>
                        <a:spcAft>
                          <a:spcPts val="0"/>
                        </a:spcAft>
                        <a:buNone/>
                      </a:pPr>
                      <a:r>
                        <a:rPr b="1" lang="en-GB" sz="1200"/>
                        <a:t>Straw phonation</a:t>
                      </a:r>
                      <a:endParaRPr b="1" sz="1200"/>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B7B7B7"/>
                    </a:solidFill>
                  </a:tcPr>
                </a:tc>
                <a:tc>
                  <a:txBody>
                    <a:bodyPr/>
                    <a:lstStyle/>
                    <a:p>
                      <a:pPr indent="0" lvl="0" marL="0" rtl="0" algn="ctr">
                        <a:lnSpc>
                          <a:spcPct val="115000"/>
                        </a:lnSpc>
                        <a:spcBef>
                          <a:spcPts val="0"/>
                        </a:spcBef>
                        <a:spcAft>
                          <a:spcPts val="0"/>
                        </a:spcAft>
                        <a:buNone/>
                      </a:pPr>
                      <a:r>
                        <a:rPr b="1" lang="en-GB" sz="1200"/>
                        <a:t>Water Resistance</a:t>
                      </a:r>
                      <a:endParaRPr b="1" sz="1200"/>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B7B7B7"/>
                    </a:solidFill>
                  </a:tcPr>
                </a:tc>
              </a:tr>
              <a:tr h="467375">
                <a:tc>
                  <a:txBody>
                    <a:bodyPr/>
                    <a:lstStyle/>
                    <a:p>
                      <a:pPr indent="0" lvl="0" marL="0" rtl="0" algn="ctr">
                        <a:lnSpc>
                          <a:spcPct val="115000"/>
                        </a:lnSpc>
                        <a:spcBef>
                          <a:spcPts val="0"/>
                        </a:spcBef>
                        <a:spcAft>
                          <a:spcPts val="0"/>
                        </a:spcAft>
                        <a:buNone/>
                      </a:pPr>
                      <a:r>
                        <a:rPr b="1" lang="en-GB" sz="1200"/>
                        <a:t>Mean Rank</a:t>
                      </a:r>
                      <a:endParaRPr b="1" sz="1200"/>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B7B7B7"/>
                    </a:solidFill>
                  </a:tcPr>
                </a:tc>
                <a:tc>
                  <a:txBody>
                    <a:bodyPr/>
                    <a:lstStyle/>
                    <a:p>
                      <a:pPr indent="0" lvl="0" marL="0" rtl="0" algn="ctr">
                        <a:lnSpc>
                          <a:spcPct val="115000"/>
                        </a:lnSpc>
                        <a:spcBef>
                          <a:spcPts val="0"/>
                        </a:spcBef>
                        <a:spcAft>
                          <a:spcPts val="0"/>
                        </a:spcAft>
                        <a:buNone/>
                      </a:pPr>
                      <a:r>
                        <a:rPr lang="en-GB" sz="1600"/>
                        <a:t>2.76</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FFF00"/>
                    </a:solidFill>
                  </a:tcPr>
                </a:tc>
                <a:tc>
                  <a:txBody>
                    <a:bodyPr/>
                    <a:lstStyle/>
                    <a:p>
                      <a:pPr indent="0" lvl="0" marL="0" rtl="0" algn="ctr">
                        <a:lnSpc>
                          <a:spcPct val="115000"/>
                        </a:lnSpc>
                        <a:spcBef>
                          <a:spcPts val="0"/>
                        </a:spcBef>
                        <a:spcAft>
                          <a:spcPts val="0"/>
                        </a:spcAft>
                        <a:buNone/>
                      </a:pPr>
                      <a:r>
                        <a:rPr lang="en-GB" sz="1600"/>
                        <a:t>3.52</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FFF00"/>
                    </a:solidFill>
                  </a:tcPr>
                </a:tc>
                <a:tc>
                  <a:txBody>
                    <a:bodyPr/>
                    <a:lstStyle/>
                    <a:p>
                      <a:pPr indent="0" lvl="0" marL="0" rtl="0" algn="ctr">
                        <a:lnSpc>
                          <a:spcPct val="115000"/>
                        </a:lnSpc>
                        <a:spcBef>
                          <a:spcPts val="0"/>
                        </a:spcBef>
                        <a:spcAft>
                          <a:spcPts val="0"/>
                        </a:spcAft>
                        <a:buNone/>
                      </a:pPr>
                      <a:r>
                        <a:rPr lang="en-GB" sz="1600"/>
                        <a:t>3.38</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FFF00"/>
                    </a:solidFill>
                  </a:tcPr>
                </a:tc>
                <a:tc>
                  <a:txBody>
                    <a:bodyPr/>
                    <a:lstStyle/>
                    <a:p>
                      <a:pPr indent="0" lvl="0" marL="0" rtl="0" algn="ctr">
                        <a:lnSpc>
                          <a:spcPct val="115000"/>
                        </a:lnSpc>
                        <a:spcBef>
                          <a:spcPts val="0"/>
                        </a:spcBef>
                        <a:spcAft>
                          <a:spcPts val="0"/>
                        </a:spcAft>
                        <a:buNone/>
                      </a:pPr>
                      <a:r>
                        <a:rPr lang="en-GB" sz="1600"/>
                        <a:t>3.19</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FFF00"/>
                    </a:solidFill>
                  </a:tcPr>
                </a:tc>
                <a:tc>
                  <a:txBody>
                    <a:bodyPr/>
                    <a:lstStyle/>
                    <a:p>
                      <a:pPr indent="0" lvl="0" marL="0" rtl="0" algn="ctr">
                        <a:lnSpc>
                          <a:spcPct val="115000"/>
                        </a:lnSpc>
                        <a:spcBef>
                          <a:spcPts val="0"/>
                        </a:spcBef>
                        <a:spcAft>
                          <a:spcPts val="0"/>
                        </a:spcAft>
                        <a:buNone/>
                      </a:pPr>
                      <a:r>
                        <a:rPr lang="en-GB" sz="1600"/>
                        <a:t>2.14</a:t>
                      </a:r>
                      <a:endParaRPr sz="16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FFF00"/>
                    </a:solidFill>
                  </a:tcPr>
                </a:tc>
              </a:tr>
              <a:tr h="368250">
                <a:tc>
                  <a:txBody>
                    <a:bodyPr/>
                    <a:lstStyle/>
                    <a:p>
                      <a:pPr indent="0" lvl="0" marL="0" rtl="0" algn="ctr">
                        <a:lnSpc>
                          <a:spcPct val="115000"/>
                        </a:lnSpc>
                        <a:spcBef>
                          <a:spcPts val="0"/>
                        </a:spcBef>
                        <a:spcAft>
                          <a:spcPts val="0"/>
                        </a:spcAft>
                        <a:buNone/>
                      </a:pPr>
                      <a:r>
                        <a:rPr b="1" lang="en-GB" sz="1200"/>
                        <a:t>Rank of Mean Rank</a:t>
                      </a:r>
                      <a:endParaRPr b="1" sz="1200"/>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B7B7B7"/>
                    </a:solidFill>
                  </a:tcPr>
                </a:tc>
                <a:tc>
                  <a:txBody>
                    <a:bodyPr/>
                    <a:lstStyle/>
                    <a:p>
                      <a:pPr indent="0" lvl="0" marL="0" rtl="0" algn="ctr">
                        <a:lnSpc>
                          <a:spcPct val="115000"/>
                        </a:lnSpc>
                        <a:spcBef>
                          <a:spcPts val="0"/>
                        </a:spcBef>
                        <a:spcAft>
                          <a:spcPts val="0"/>
                        </a:spcAft>
                        <a:buNone/>
                      </a:pPr>
                      <a:r>
                        <a:rPr lang="en-GB" sz="1200"/>
                        <a:t>Second</a:t>
                      </a:r>
                      <a:endParaRPr sz="1200"/>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FE599"/>
                    </a:solidFill>
                  </a:tcPr>
                </a:tc>
                <a:tc>
                  <a:txBody>
                    <a:bodyPr/>
                    <a:lstStyle/>
                    <a:p>
                      <a:pPr indent="0" lvl="0" marL="0" rtl="0" algn="ctr">
                        <a:lnSpc>
                          <a:spcPct val="115000"/>
                        </a:lnSpc>
                        <a:spcBef>
                          <a:spcPts val="0"/>
                        </a:spcBef>
                        <a:spcAft>
                          <a:spcPts val="0"/>
                        </a:spcAft>
                        <a:buNone/>
                      </a:pPr>
                      <a:r>
                        <a:rPr b="1" lang="en-GB" sz="1200"/>
                        <a:t>Last</a:t>
                      </a:r>
                      <a:endParaRPr b="1" sz="1200"/>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FE599"/>
                    </a:solidFill>
                  </a:tcPr>
                </a:tc>
                <a:tc>
                  <a:txBody>
                    <a:bodyPr/>
                    <a:lstStyle/>
                    <a:p>
                      <a:pPr indent="0" lvl="0" marL="0" rtl="0" algn="ctr">
                        <a:lnSpc>
                          <a:spcPct val="115000"/>
                        </a:lnSpc>
                        <a:spcBef>
                          <a:spcPts val="0"/>
                        </a:spcBef>
                        <a:spcAft>
                          <a:spcPts val="0"/>
                        </a:spcAft>
                        <a:buNone/>
                      </a:pPr>
                      <a:r>
                        <a:rPr lang="en-GB" sz="1200"/>
                        <a:t>Fourth</a:t>
                      </a:r>
                      <a:endParaRPr sz="1200"/>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FE599"/>
                    </a:solidFill>
                  </a:tcPr>
                </a:tc>
                <a:tc>
                  <a:txBody>
                    <a:bodyPr/>
                    <a:lstStyle/>
                    <a:p>
                      <a:pPr indent="0" lvl="0" marL="0" rtl="0" algn="ctr">
                        <a:lnSpc>
                          <a:spcPct val="115000"/>
                        </a:lnSpc>
                        <a:spcBef>
                          <a:spcPts val="0"/>
                        </a:spcBef>
                        <a:spcAft>
                          <a:spcPts val="0"/>
                        </a:spcAft>
                        <a:buNone/>
                      </a:pPr>
                      <a:r>
                        <a:rPr lang="en-GB" sz="1200"/>
                        <a:t>Third</a:t>
                      </a:r>
                      <a:endParaRPr sz="1200"/>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FE599"/>
                    </a:solidFill>
                  </a:tcPr>
                </a:tc>
                <a:tc>
                  <a:txBody>
                    <a:bodyPr/>
                    <a:lstStyle/>
                    <a:p>
                      <a:pPr indent="0" lvl="0" marL="0" rtl="0" algn="ctr">
                        <a:lnSpc>
                          <a:spcPct val="115000"/>
                        </a:lnSpc>
                        <a:spcBef>
                          <a:spcPts val="0"/>
                        </a:spcBef>
                        <a:spcAft>
                          <a:spcPts val="0"/>
                        </a:spcAft>
                        <a:buNone/>
                      </a:pPr>
                      <a:r>
                        <a:rPr b="1" lang="en-GB" sz="1200"/>
                        <a:t>First</a:t>
                      </a:r>
                      <a:endParaRPr b="1" sz="1200"/>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FFE599"/>
                    </a:solidFill>
                  </a:tcPr>
                </a:tc>
              </a:tr>
              <a:tr h="368250">
                <a:tc>
                  <a:txBody>
                    <a:bodyPr/>
                    <a:lstStyle/>
                    <a:p>
                      <a:pPr indent="0" lvl="0" marL="0" rtl="0" algn="ctr">
                        <a:lnSpc>
                          <a:spcPct val="115000"/>
                        </a:lnSpc>
                        <a:spcBef>
                          <a:spcPts val="0"/>
                        </a:spcBef>
                        <a:spcAft>
                          <a:spcPts val="0"/>
                        </a:spcAft>
                        <a:buNone/>
                      </a:pPr>
                      <a:r>
                        <a:rPr b="1" lang="en-GB" sz="1200"/>
                        <a:t>Mode</a:t>
                      </a:r>
                      <a:endParaRPr b="1" sz="1200"/>
                    </a:p>
                  </a:txBody>
                  <a:tcPr marT="19050" marB="19050" marR="28575" marL="28575" anchor="ctr">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B7B7B7"/>
                    </a:solidFill>
                  </a:tcPr>
                </a:tc>
                <a:tc>
                  <a:txBody>
                    <a:bodyPr/>
                    <a:lstStyle/>
                    <a:p>
                      <a:pPr indent="0" lvl="0" marL="0" rtl="0" algn="ctr">
                        <a:lnSpc>
                          <a:spcPct val="115000"/>
                        </a:lnSpc>
                        <a:spcBef>
                          <a:spcPts val="0"/>
                        </a:spcBef>
                        <a:spcAft>
                          <a:spcPts val="0"/>
                        </a:spcAft>
                        <a:buNone/>
                      </a:pPr>
                      <a:r>
                        <a:rPr lang="en-GB" sz="1200"/>
                        <a:t>2</a:t>
                      </a:r>
                      <a:endParaRPr sz="12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1200"/>
                        <a:t>5</a:t>
                      </a:r>
                      <a:endParaRPr sz="12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1200"/>
                        <a:t>4</a:t>
                      </a:r>
                      <a:endParaRPr sz="12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1200"/>
                        <a:t>3</a:t>
                      </a:r>
                      <a:endParaRPr sz="12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c>
                  <a:txBody>
                    <a:bodyPr/>
                    <a:lstStyle/>
                    <a:p>
                      <a:pPr indent="0" lvl="0" marL="0" rtl="0" algn="ctr">
                        <a:lnSpc>
                          <a:spcPct val="115000"/>
                        </a:lnSpc>
                        <a:spcBef>
                          <a:spcPts val="0"/>
                        </a:spcBef>
                        <a:spcAft>
                          <a:spcPts val="0"/>
                        </a:spcAft>
                        <a:buNone/>
                      </a:pPr>
                      <a:r>
                        <a:rPr lang="en-GB" sz="1200"/>
                        <a:t>1</a:t>
                      </a:r>
                      <a:endParaRPr sz="1200"/>
                    </a:p>
                  </a:txBody>
                  <a:tcPr marT="19050" marB="19050" marR="28575" marL="28575" anchor="b">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tcPr>
                </a:tc>
              </a:tr>
            </a:tbl>
          </a:graphicData>
        </a:graphic>
      </p:graphicFrame>
      <p:sp>
        <p:nvSpPr>
          <p:cNvPr id="148" name="Google Shape;148;p21"/>
          <p:cNvSpPr txBox="1"/>
          <p:nvPr/>
        </p:nvSpPr>
        <p:spPr>
          <a:xfrm>
            <a:off x="1543050" y="984425"/>
            <a:ext cx="5410800" cy="486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200">
                <a:solidFill>
                  <a:srgbClr val="3F3F3F"/>
                </a:solidFill>
                <a:latin typeface="Trebuchet MS"/>
                <a:ea typeface="Trebuchet MS"/>
                <a:cs typeface="Trebuchet MS"/>
                <a:sym typeface="Trebuchet MS"/>
              </a:rPr>
              <a:t>SOVTs ranked based on favoritism</a:t>
            </a:r>
            <a:endParaRPr b="1" sz="2200">
              <a:solidFill>
                <a:srgbClr val="3F3F3F"/>
              </a:solidFill>
              <a:latin typeface="Trebuchet MS"/>
              <a:ea typeface="Trebuchet MS"/>
              <a:cs typeface="Trebuchet MS"/>
              <a:sym typeface="Trebuchet MS"/>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pic>
        <p:nvPicPr>
          <p:cNvPr id="153" name="Google Shape;153;p22" title="Chart"/>
          <p:cNvPicPr preferRelativeResize="0"/>
          <p:nvPr/>
        </p:nvPicPr>
        <p:blipFill>
          <a:blip r:embed="rId3">
            <a:alphaModFix/>
          </a:blip>
          <a:stretch>
            <a:fillRect/>
          </a:stretch>
        </p:blipFill>
        <p:spPr>
          <a:xfrm>
            <a:off x="0" y="0"/>
            <a:ext cx="4084074" cy="2526576"/>
          </a:xfrm>
          <a:prstGeom prst="rect">
            <a:avLst/>
          </a:prstGeom>
          <a:noFill/>
          <a:ln>
            <a:noFill/>
          </a:ln>
        </p:spPr>
      </p:pic>
      <p:pic>
        <p:nvPicPr>
          <p:cNvPr id="154" name="Google Shape;154;p22" title="Chart"/>
          <p:cNvPicPr preferRelativeResize="0"/>
          <p:nvPr/>
        </p:nvPicPr>
        <p:blipFill>
          <a:blip r:embed="rId4">
            <a:alphaModFix/>
          </a:blip>
          <a:stretch>
            <a:fillRect/>
          </a:stretch>
        </p:blipFill>
        <p:spPr>
          <a:xfrm>
            <a:off x="4084075" y="2010314"/>
            <a:ext cx="5059925" cy="3133187"/>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8" name="Shape 158"/>
        <p:cNvGrpSpPr/>
        <p:nvPr/>
      </p:nvGrpSpPr>
      <p:grpSpPr>
        <a:xfrm>
          <a:off x="0" y="0"/>
          <a:ext cx="0" cy="0"/>
          <a:chOff x="0" y="0"/>
          <a:chExt cx="0" cy="0"/>
        </a:xfrm>
      </p:grpSpPr>
      <p:graphicFrame>
        <p:nvGraphicFramePr>
          <p:cNvPr id="159" name="Google Shape;159;p23"/>
          <p:cNvGraphicFramePr/>
          <p:nvPr/>
        </p:nvGraphicFramePr>
        <p:xfrm>
          <a:off x="2835838" y="1777800"/>
          <a:ext cx="3000000" cy="3000000"/>
        </p:xfrm>
        <a:graphic>
          <a:graphicData uri="http://schemas.openxmlformats.org/drawingml/2006/table">
            <a:tbl>
              <a:tblPr>
                <a:noFill/>
                <a:tableStyleId>{B39B1EA4-4FAC-470B-B00C-ACA9E62C86A9}</a:tableStyleId>
              </a:tblPr>
              <a:tblGrid>
                <a:gridCol w="1300500"/>
                <a:gridCol w="2171825"/>
              </a:tblGrid>
              <a:tr h="200025">
                <a:tc>
                  <a:txBody>
                    <a:bodyPr/>
                    <a:lstStyle/>
                    <a:p>
                      <a:pPr indent="0" lvl="0" marL="0" rtl="0" algn="ctr">
                        <a:lnSpc>
                          <a:spcPct val="115000"/>
                        </a:lnSpc>
                        <a:spcBef>
                          <a:spcPts val="0"/>
                        </a:spcBef>
                        <a:spcAft>
                          <a:spcPts val="0"/>
                        </a:spcAft>
                        <a:buNone/>
                      </a:pPr>
                      <a:r>
                        <a:rPr b="1" lang="en-GB" sz="1300">
                          <a:solidFill>
                            <a:srgbClr val="FFFFFF"/>
                          </a:solidFill>
                        </a:rPr>
                        <a:t>%</a:t>
                      </a:r>
                      <a:endParaRPr b="1" sz="1300">
                        <a:solidFill>
                          <a:srgbClr val="FFFFFF"/>
                        </a:solidFill>
                      </a:endParaRPr>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solidFill>
                      <a:srgbClr val="4A86E8"/>
                    </a:solidFill>
                  </a:tcPr>
                </a:tc>
                <a:tc>
                  <a:txBody>
                    <a:bodyPr/>
                    <a:lstStyle/>
                    <a:p>
                      <a:pPr indent="0" lvl="0" marL="0" rtl="0" algn="l">
                        <a:lnSpc>
                          <a:spcPct val="115000"/>
                        </a:lnSpc>
                        <a:spcBef>
                          <a:spcPts val="0"/>
                        </a:spcBef>
                        <a:spcAft>
                          <a:spcPts val="0"/>
                        </a:spcAft>
                        <a:buNone/>
                      </a:pPr>
                      <a:r>
                        <a:rPr b="1" lang="en-GB" sz="1300">
                          <a:solidFill>
                            <a:srgbClr val="FFFFFF"/>
                          </a:solidFill>
                        </a:rPr>
                        <a:t>Codes</a:t>
                      </a:r>
                      <a:endParaRPr b="1" sz="1300">
                        <a:solidFill>
                          <a:srgbClr val="FFFFFF"/>
                        </a:solidFill>
                      </a:endParaRPr>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solidFill>
                      <a:srgbClr val="4A86E8"/>
                    </a:solidFill>
                  </a:tcPr>
                </a:tc>
              </a:tr>
              <a:tr h="200025">
                <a:tc>
                  <a:txBody>
                    <a:bodyPr/>
                    <a:lstStyle/>
                    <a:p>
                      <a:pPr indent="0" lvl="0" marL="0" rtl="0" algn="ctr">
                        <a:lnSpc>
                          <a:spcPct val="115000"/>
                        </a:lnSpc>
                        <a:spcBef>
                          <a:spcPts val="0"/>
                        </a:spcBef>
                        <a:spcAft>
                          <a:spcPts val="0"/>
                        </a:spcAft>
                        <a:buNone/>
                      </a:pPr>
                      <a:r>
                        <a:rPr lang="en-GB" sz="1300"/>
                        <a:t>45.8%</a:t>
                      </a:r>
                      <a:endParaRPr sz="1300"/>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1300"/>
                        <a:t>easier</a:t>
                      </a:r>
                      <a:endParaRPr sz="1300"/>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tcPr>
                </a:tc>
              </a:tr>
              <a:tr h="200025">
                <a:tc>
                  <a:txBody>
                    <a:bodyPr/>
                    <a:lstStyle/>
                    <a:p>
                      <a:pPr indent="0" lvl="0" marL="0" rtl="0" algn="ctr">
                        <a:lnSpc>
                          <a:spcPct val="115000"/>
                        </a:lnSpc>
                        <a:spcBef>
                          <a:spcPts val="0"/>
                        </a:spcBef>
                        <a:spcAft>
                          <a:spcPts val="0"/>
                        </a:spcAft>
                        <a:buNone/>
                      </a:pPr>
                      <a:r>
                        <a:rPr lang="en-GB" sz="1300"/>
                        <a:t>16.7%</a:t>
                      </a:r>
                      <a:endParaRPr sz="1300"/>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1300"/>
                        <a:t>more comfortable</a:t>
                      </a:r>
                      <a:endParaRPr sz="1300"/>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tcPr>
                </a:tc>
              </a:tr>
              <a:tr h="200025">
                <a:tc>
                  <a:txBody>
                    <a:bodyPr/>
                    <a:lstStyle/>
                    <a:p>
                      <a:pPr indent="0" lvl="0" marL="0" rtl="0" algn="ctr">
                        <a:lnSpc>
                          <a:spcPct val="115000"/>
                        </a:lnSpc>
                        <a:spcBef>
                          <a:spcPts val="0"/>
                        </a:spcBef>
                        <a:spcAft>
                          <a:spcPts val="0"/>
                        </a:spcAft>
                        <a:buNone/>
                      </a:pPr>
                      <a:r>
                        <a:rPr lang="en-GB" sz="1300"/>
                        <a:t>8.3%</a:t>
                      </a:r>
                      <a:endParaRPr sz="1300"/>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1300"/>
                        <a:t>stronger</a:t>
                      </a:r>
                      <a:endParaRPr sz="1300"/>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tcPr>
                </a:tc>
              </a:tr>
              <a:tr h="200025">
                <a:tc>
                  <a:txBody>
                    <a:bodyPr/>
                    <a:lstStyle/>
                    <a:p>
                      <a:pPr indent="0" lvl="0" marL="0" rtl="0" algn="ctr">
                        <a:lnSpc>
                          <a:spcPct val="115000"/>
                        </a:lnSpc>
                        <a:spcBef>
                          <a:spcPts val="0"/>
                        </a:spcBef>
                        <a:spcAft>
                          <a:spcPts val="0"/>
                        </a:spcAft>
                        <a:buNone/>
                      </a:pPr>
                      <a:r>
                        <a:rPr lang="en-GB" sz="1300"/>
                        <a:t>4.2%</a:t>
                      </a:r>
                      <a:endParaRPr sz="1300"/>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1300"/>
                        <a:t>relieve on the low notes</a:t>
                      </a:r>
                      <a:endParaRPr sz="1300"/>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tcPr>
                </a:tc>
              </a:tr>
              <a:tr h="200025">
                <a:tc>
                  <a:txBody>
                    <a:bodyPr/>
                    <a:lstStyle/>
                    <a:p>
                      <a:pPr indent="0" lvl="0" marL="0" rtl="0" algn="ctr">
                        <a:lnSpc>
                          <a:spcPct val="115000"/>
                        </a:lnSpc>
                        <a:spcBef>
                          <a:spcPts val="0"/>
                        </a:spcBef>
                        <a:spcAft>
                          <a:spcPts val="0"/>
                        </a:spcAft>
                        <a:buNone/>
                      </a:pPr>
                      <a:r>
                        <a:rPr lang="en-GB" sz="1300"/>
                        <a:t>4.2%</a:t>
                      </a:r>
                      <a:endParaRPr sz="1300"/>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1300"/>
                        <a:t>higher range</a:t>
                      </a:r>
                      <a:endParaRPr sz="1300"/>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tcPr>
                </a:tc>
              </a:tr>
              <a:tr h="200025">
                <a:tc>
                  <a:txBody>
                    <a:bodyPr/>
                    <a:lstStyle/>
                    <a:p>
                      <a:pPr indent="0" lvl="0" marL="0" rtl="0" algn="ctr">
                        <a:lnSpc>
                          <a:spcPct val="115000"/>
                        </a:lnSpc>
                        <a:spcBef>
                          <a:spcPts val="0"/>
                        </a:spcBef>
                        <a:spcAft>
                          <a:spcPts val="0"/>
                        </a:spcAft>
                        <a:buNone/>
                      </a:pPr>
                      <a:r>
                        <a:rPr lang="en-GB" sz="1300"/>
                        <a:t>4.2%</a:t>
                      </a:r>
                      <a:endParaRPr sz="1300"/>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1300"/>
                        <a:t>harder to reach high notes</a:t>
                      </a:r>
                      <a:endParaRPr sz="1300"/>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tcPr>
                </a:tc>
              </a:tr>
              <a:tr h="200025">
                <a:tc>
                  <a:txBody>
                    <a:bodyPr/>
                    <a:lstStyle/>
                    <a:p>
                      <a:pPr indent="0" lvl="0" marL="0" rtl="0" algn="ctr">
                        <a:lnSpc>
                          <a:spcPct val="115000"/>
                        </a:lnSpc>
                        <a:spcBef>
                          <a:spcPts val="0"/>
                        </a:spcBef>
                        <a:spcAft>
                          <a:spcPts val="0"/>
                        </a:spcAft>
                        <a:buNone/>
                      </a:pPr>
                      <a:r>
                        <a:rPr lang="en-GB" sz="1300"/>
                        <a:t>16.7%</a:t>
                      </a:r>
                      <a:endParaRPr sz="1300"/>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GB" sz="1300"/>
                        <a:t>no effect</a:t>
                      </a:r>
                      <a:endParaRPr sz="1300"/>
                    </a:p>
                  </a:txBody>
                  <a:tcPr marT="19050" marB="19050" marR="28575" marL="28575" anchor="b">
                    <a:lnL cap="flat" cmpd="sng" w="9525">
                      <a:solidFill>
                        <a:srgbClr val="CCCCCC"/>
                      </a:solidFill>
                      <a:prstDash val="solid"/>
                      <a:round/>
                      <a:headEnd len="sm" w="sm" type="none"/>
                      <a:tailEnd len="sm" w="sm" type="none"/>
                    </a:lnL>
                    <a:lnR cap="flat" cmpd="sng" w="9525">
                      <a:solidFill>
                        <a:srgbClr val="CCCCCC"/>
                      </a:solidFill>
                      <a:prstDash val="solid"/>
                      <a:round/>
                      <a:headEnd len="sm" w="sm" type="none"/>
                      <a:tailEnd len="sm" w="sm" type="none"/>
                    </a:lnR>
                    <a:lnT cap="flat" cmpd="sng" w="9525">
                      <a:solidFill>
                        <a:srgbClr val="CCCCCC"/>
                      </a:solidFill>
                      <a:prstDash val="solid"/>
                      <a:round/>
                      <a:headEnd len="sm" w="sm" type="none"/>
                      <a:tailEnd len="sm" w="sm" type="none"/>
                    </a:lnT>
                    <a:lnB cap="flat" cmpd="sng" w="9525">
                      <a:solidFill>
                        <a:srgbClr val="CCCCCC"/>
                      </a:solidFill>
                      <a:prstDash val="solid"/>
                      <a:round/>
                      <a:headEnd len="sm" w="sm" type="none"/>
                      <a:tailEnd len="sm" w="sm" type="none"/>
                    </a:lnB>
                  </a:tcPr>
                </a:tc>
              </a:tr>
            </a:tbl>
          </a:graphicData>
        </a:graphic>
      </p:graphicFrame>
      <p:sp>
        <p:nvSpPr>
          <p:cNvPr id="160" name="Google Shape;160;p23"/>
          <p:cNvSpPr txBox="1"/>
          <p:nvPr/>
        </p:nvSpPr>
        <p:spPr>
          <a:xfrm>
            <a:off x="2798500" y="1028700"/>
            <a:ext cx="3509700" cy="553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200">
                <a:solidFill>
                  <a:srgbClr val="3F3F3F"/>
                </a:solidFill>
                <a:latin typeface="Trebuchet MS"/>
                <a:ea typeface="Trebuchet MS"/>
                <a:cs typeface="Trebuchet MS"/>
                <a:sym typeface="Trebuchet MS"/>
              </a:rPr>
              <a:t>Pre- and post-session</a:t>
            </a:r>
            <a:endParaRPr b="1" sz="2200">
              <a:solidFill>
                <a:srgbClr val="3F3F3F"/>
              </a:solidFill>
              <a:latin typeface="Trebuchet MS"/>
              <a:ea typeface="Trebuchet MS"/>
              <a:cs typeface="Trebuchet MS"/>
              <a:sym typeface="Trebuchet MS"/>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4" name="Shape 164"/>
        <p:cNvGrpSpPr/>
        <p:nvPr/>
      </p:nvGrpSpPr>
      <p:grpSpPr>
        <a:xfrm>
          <a:off x="0" y="0"/>
          <a:ext cx="0" cy="0"/>
          <a:chOff x="0" y="0"/>
          <a:chExt cx="0" cy="0"/>
        </a:xfrm>
      </p:grpSpPr>
      <p:sp>
        <p:nvSpPr>
          <p:cNvPr id="165" name="Google Shape;165;p24"/>
          <p:cNvSpPr txBox="1"/>
          <p:nvPr/>
        </p:nvSpPr>
        <p:spPr>
          <a:xfrm>
            <a:off x="818875" y="487425"/>
            <a:ext cx="7194300" cy="565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500">
                <a:solidFill>
                  <a:srgbClr val="3F3F3F"/>
                </a:solidFill>
                <a:latin typeface="Trebuchet MS"/>
                <a:ea typeface="Trebuchet MS"/>
                <a:cs typeface="Trebuchet MS"/>
                <a:sym typeface="Trebuchet MS"/>
              </a:rPr>
              <a:t>LIMITATIONS &amp; FUTURE RECOMMENDATIONS</a:t>
            </a:r>
            <a:endParaRPr b="1" sz="2500">
              <a:solidFill>
                <a:srgbClr val="3F3F3F"/>
              </a:solidFill>
              <a:latin typeface="Trebuchet MS"/>
              <a:ea typeface="Trebuchet MS"/>
              <a:cs typeface="Trebuchet MS"/>
              <a:sym typeface="Trebuchet MS"/>
            </a:endParaRPr>
          </a:p>
        </p:txBody>
      </p:sp>
      <p:sp>
        <p:nvSpPr>
          <p:cNvPr id="166" name="Google Shape;166;p24"/>
          <p:cNvSpPr txBox="1"/>
          <p:nvPr/>
        </p:nvSpPr>
        <p:spPr>
          <a:xfrm>
            <a:off x="818875" y="1394025"/>
            <a:ext cx="7077300" cy="2934300"/>
          </a:xfrm>
          <a:prstGeom prst="rect">
            <a:avLst/>
          </a:prstGeom>
          <a:noFill/>
          <a:ln>
            <a:noFill/>
          </a:ln>
        </p:spPr>
        <p:txBody>
          <a:bodyPr anchorCtr="0" anchor="t" bIns="91425" lIns="91425" spcFirstLastPara="1" rIns="91425" wrap="square" tIns="91425">
            <a:noAutofit/>
          </a:bodyPr>
          <a:lstStyle/>
          <a:p>
            <a:pPr indent="-368300" lvl="0" marL="457200" rtl="0" algn="l">
              <a:spcBef>
                <a:spcPts val="0"/>
              </a:spcBef>
              <a:spcAft>
                <a:spcPts val="0"/>
              </a:spcAft>
              <a:buClr>
                <a:srgbClr val="3F3F3F"/>
              </a:buClr>
              <a:buSzPts val="2200"/>
              <a:buFont typeface="Trebuchet MS"/>
              <a:buAutoNum type="arabicPeriod"/>
            </a:pPr>
            <a:r>
              <a:rPr lang="en-GB" sz="2200">
                <a:solidFill>
                  <a:srgbClr val="3F3F3F"/>
                </a:solidFill>
                <a:latin typeface="Trebuchet MS"/>
                <a:ea typeface="Trebuchet MS"/>
                <a:cs typeface="Trebuchet MS"/>
                <a:sym typeface="Trebuchet MS"/>
              </a:rPr>
              <a:t>Small number of participants</a:t>
            </a:r>
            <a:endParaRPr sz="2200">
              <a:solidFill>
                <a:srgbClr val="3F3F3F"/>
              </a:solidFill>
              <a:latin typeface="Trebuchet MS"/>
              <a:ea typeface="Trebuchet MS"/>
              <a:cs typeface="Trebuchet MS"/>
              <a:sym typeface="Trebuchet MS"/>
            </a:endParaRPr>
          </a:p>
          <a:p>
            <a:pPr indent="-368300" lvl="0" marL="457200" rtl="0" algn="l">
              <a:spcBef>
                <a:spcPts val="0"/>
              </a:spcBef>
              <a:spcAft>
                <a:spcPts val="0"/>
              </a:spcAft>
              <a:buClr>
                <a:srgbClr val="3F3F3F"/>
              </a:buClr>
              <a:buSzPts val="2200"/>
              <a:buFont typeface="Trebuchet MS"/>
              <a:buAutoNum type="arabicPeriod"/>
            </a:pPr>
            <a:r>
              <a:rPr lang="en-GB" sz="2200">
                <a:solidFill>
                  <a:srgbClr val="3F3F3F"/>
                </a:solidFill>
                <a:latin typeface="Trebuchet MS"/>
                <a:ea typeface="Trebuchet MS"/>
                <a:cs typeface="Trebuchet MS"/>
                <a:sym typeface="Trebuchet MS"/>
              </a:rPr>
              <a:t>Self-reported vs physiological measurements devices</a:t>
            </a:r>
            <a:endParaRPr sz="2200">
              <a:solidFill>
                <a:srgbClr val="3F3F3F"/>
              </a:solidFill>
              <a:latin typeface="Trebuchet MS"/>
              <a:ea typeface="Trebuchet MS"/>
              <a:cs typeface="Trebuchet MS"/>
              <a:sym typeface="Trebuchet MS"/>
            </a:endParaRPr>
          </a:p>
          <a:p>
            <a:pPr indent="-368300" lvl="0" marL="457200" rtl="0" algn="l">
              <a:spcBef>
                <a:spcPts val="0"/>
              </a:spcBef>
              <a:spcAft>
                <a:spcPts val="0"/>
              </a:spcAft>
              <a:buClr>
                <a:srgbClr val="3F3F3F"/>
              </a:buClr>
              <a:buSzPts val="2200"/>
              <a:buFont typeface="Trebuchet MS"/>
              <a:buAutoNum type="arabicPeriod"/>
            </a:pPr>
            <a:r>
              <a:rPr lang="en-GB" sz="2200">
                <a:solidFill>
                  <a:srgbClr val="3F3F3F"/>
                </a:solidFill>
                <a:latin typeface="Trebuchet MS"/>
                <a:ea typeface="Trebuchet MS"/>
                <a:cs typeface="Trebuchet MS"/>
                <a:sym typeface="Trebuchet MS"/>
              </a:rPr>
              <a:t>A longitudinal study to see how consistent </a:t>
            </a:r>
            <a:r>
              <a:rPr lang="en-GB" sz="2200">
                <a:solidFill>
                  <a:srgbClr val="3F3F3F"/>
                </a:solidFill>
                <a:latin typeface="Trebuchet MS"/>
                <a:ea typeface="Trebuchet MS"/>
                <a:cs typeface="Trebuchet MS"/>
                <a:sym typeface="Trebuchet MS"/>
              </a:rPr>
              <a:t>training</a:t>
            </a:r>
            <a:r>
              <a:rPr lang="en-GB" sz="2200">
                <a:solidFill>
                  <a:srgbClr val="3F3F3F"/>
                </a:solidFill>
                <a:latin typeface="Trebuchet MS"/>
                <a:ea typeface="Trebuchet MS"/>
                <a:cs typeface="Trebuchet MS"/>
                <a:sym typeface="Trebuchet MS"/>
              </a:rPr>
              <a:t> of SOVT exercises impacted young singers.</a:t>
            </a:r>
            <a:endParaRPr sz="2200">
              <a:solidFill>
                <a:srgbClr val="3F3F3F"/>
              </a:solidFill>
              <a:latin typeface="Trebuchet MS"/>
              <a:ea typeface="Trebuchet MS"/>
              <a:cs typeface="Trebuchet MS"/>
              <a:sym typeface="Trebuchet MS"/>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66">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66">
                                            <p:txEl>
                                              <p:pRg end="1" st="1"/>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66">
                                            <p:txEl>
                                              <p:pRg end="2" st="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lipstream">
  <a:themeElements>
    <a:clrScheme name="Slipstream">
      <a:dk1>
        <a:srgbClr val="000000"/>
      </a:dk1>
      <a:lt1>
        <a:srgbClr val="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