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8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3" d="100"/>
          <a:sy n="43" d="100"/>
        </p:scale>
        <p:origin x="22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6813" y="4470403"/>
            <a:ext cx="4950338" cy="4022722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6813" y="8493121"/>
            <a:ext cx="4950338" cy="2002281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23789" y="7682060"/>
            <a:ext cx="1046605" cy="1389833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17500" y="8052518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65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1" y="1109529"/>
            <a:ext cx="4941899" cy="22771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6812" y="3793067"/>
            <a:ext cx="4943989" cy="6715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248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3688110"/>
            <a:ext cx="4943989" cy="2611200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6366933"/>
            <a:ext cx="4943989" cy="15296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5629382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5767361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00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56813" y="3798589"/>
            <a:ext cx="2398148" cy="669759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02981" y="3798589"/>
            <a:ext cx="2397820" cy="6697595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40050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99014" y="3958446"/>
            <a:ext cx="2155947" cy="1024466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56811" y="4982913"/>
            <a:ext cx="2398149" cy="552125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116" y="3952707"/>
            <a:ext cx="2154929" cy="1024466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00286" y="4977174"/>
            <a:ext cx="2396760" cy="552125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140050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95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00" y="1109529"/>
            <a:ext cx="4941900" cy="22771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5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67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1" y="793045"/>
            <a:ext cx="1972188" cy="1735666"/>
          </a:xfrm>
        </p:spPr>
        <p:txBody>
          <a:bodyPr anchor="b"/>
          <a:lstStyle>
            <a:lvl1pPr algn="l">
              <a:defRPr sz="15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7620" y="793048"/>
            <a:ext cx="2843180" cy="962660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2841979"/>
            <a:ext cx="1972188" cy="7577664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5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8534400"/>
            <a:ext cx="4943989" cy="100753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56812" y="1128827"/>
            <a:ext cx="4943989" cy="6853280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9541934"/>
            <a:ext cx="4943989" cy="87771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8730063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885882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292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1083734"/>
            <a:ext cx="4943989" cy="5541404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7740526"/>
            <a:ext cx="4943989" cy="2765980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5629382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5767361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766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1093" y="1083734"/>
            <a:ext cx="4582190" cy="51477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11979" y="6231467"/>
            <a:ext cx="4240416" cy="677333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7740526"/>
            <a:ext cx="4943989" cy="2765980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44" y="5629382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83421" y="5767361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1356238" y="1152009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127150" y="5164988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9793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4334936"/>
            <a:ext cx="4943989" cy="4844169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9211733"/>
            <a:ext cx="4943989" cy="129710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44" y="8730063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885882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650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641093" y="1083734"/>
            <a:ext cx="4582190" cy="5147733"/>
          </a:xfrm>
        </p:spPr>
        <p:txBody>
          <a:bodyPr anchor="ctr">
            <a:normAutofit/>
          </a:bodyPr>
          <a:lstStyle>
            <a:lvl1pPr algn="l">
              <a:defRPr sz="3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1" y="7721600"/>
            <a:ext cx="5016219" cy="14901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1" y="9211733"/>
            <a:ext cx="5016219" cy="129710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44" y="8730063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885882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356238" y="1152009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127150" y="5164988"/>
            <a:ext cx="342989" cy="103960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7747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6812" y="1115390"/>
            <a:ext cx="4943988" cy="5120036"/>
          </a:xfrm>
        </p:spPr>
        <p:txBody>
          <a:bodyPr anchor="ctr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56812" y="7721600"/>
            <a:ext cx="4943989" cy="149013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6812" y="9211733"/>
            <a:ext cx="4943989" cy="129710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8730063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83421" y="8858824"/>
            <a:ext cx="438734" cy="649111"/>
          </a:xfrm>
        </p:spPr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191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3915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8901" y="1115390"/>
            <a:ext cx="1242099" cy="9393452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56812" y="1115390"/>
            <a:ext cx="3537261" cy="93934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44" y="1264346"/>
            <a:ext cx="1018767" cy="903120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10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406400"/>
            <a:ext cx="1485900" cy="11802005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15316" y="1332"/>
            <a:ext cx="1464204" cy="12182229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37160" cy="12192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8900" y="1109529"/>
            <a:ext cx="4941900" cy="22771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812" y="3793067"/>
            <a:ext cx="4943989" cy="6908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29300" y="10906826"/>
            <a:ext cx="574785" cy="658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FA644E-7397-495C-B6D4-E4C0AC125723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6811" y="10908106"/>
            <a:ext cx="4287366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383421" y="1400504"/>
            <a:ext cx="438734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00">
                <a:solidFill>
                  <a:srgbClr val="FEFFFF"/>
                </a:solidFill>
              </a:defRPr>
            </a:lvl1pPr>
          </a:lstStyle>
          <a:p>
            <a:fld id="{FFF17744-B5C8-41F9-B5AF-531255D9C0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20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Font typeface="Wingdings 3" charset="2"/>
        <a:buChar char="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C10165-63E6-DECB-1640-16032D9FAA1A}"/>
              </a:ext>
            </a:extLst>
          </p:cNvPr>
          <p:cNvSpPr txBox="1"/>
          <p:nvPr/>
        </p:nvSpPr>
        <p:spPr>
          <a:xfrm>
            <a:off x="494675" y="2113612"/>
            <a:ext cx="6056027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BREAKFAST BOARD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Student name: Diana Elena Maria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Student number: 2011100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Module title: Foreign languages (BMIH 5003)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Lecturer name: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22301587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D2B326-4A03-B1DA-A5D8-242BC88A35A2}"/>
              </a:ext>
            </a:extLst>
          </p:cNvPr>
          <p:cNvSpPr txBox="1"/>
          <p:nvPr/>
        </p:nvSpPr>
        <p:spPr>
          <a:xfrm>
            <a:off x="187377" y="614595"/>
            <a:ext cx="648324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volini" panose="020B0502040204020203" pitchFamily="66" charset="0"/>
                <a:cs typeface="Cavolini" panose="020B0502040204020203" pitchFamily="66" charset="0"/>
              </a:rPr>
              <a:t>PORT ROYALE HOTEL</a:t>
            </a:r>
          </a:p>
          <a:p>
            <a:endParaRPr lang="en-GB" sz="3200" dirty="0"/>
          </a:p>
          <a:p>
            <a:pPr algn="ctr"/>
            <a:r>
              <a:rPr lang="en-GB" sz="4800" dirty="0">
                <a:latin typeface="Goudy Stout" panose="0202090407030B020401" pitchFamily="18" charset="0"/>
              </a:rPr>
              <a:t>PETIT-DEJEUNER</a:t>
            </a:r>
          </a:p>
          <a:p>
            <a:pPr algn="ctr"/>
            <a:r>
              <a:rPr lang="en-GB" sz="2400" dirty="0"/>
              <a:t>BREAKFAST</a:t>
            </a:r>
          </a:p>
          <a:p>
            <a:pPr algn="ctr"/>
            <a:r>
              <a:rPr lang="en-GB" sz="2400" dirty="0"/>
              <a:t>07 AM- 09 AM</a:t>
            </a:r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4BC590-F0FB-03CF-8920-BF813BD33951}"/>
              </a:ext>
            </a:extLst>
          </p:cNvPr>
          <p:cNvSpPr txBox="1"/>
          <p:nvPr/>
        </p:nvSpPr>
        <p:spPr>
          <a:xfrm>
            <a:off x="397239" y="3665329"/>
            <a:ext cx="6273384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Café au late/ espresso/ the  </a:t>
            </a:r>
          </a:p>
          <a:p>
            <a:r>
              <a:rPr lang="en-GB" sz="2000" dirty="0"/>
              <a:t>        Café latte/ espresso/ tea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Croissant</a:t>
            </a:r>
          </a:p>
          <a:p>
            <a:r>
              <a:rPr lang="en-GB" sz="2000" b="1" dirty="0"/>
              <a:t>         </a:t>
            </a:r>
            <a:r>
              <a:rPr lang="en-GB" sz="2000" dirty="0"/>
              <a:t>Croissant               </a:t>
            </a:r>
            <a:r>
              <a:rPr lang="en-GB" sz="5400" dirty="0"/>
              <a:t> 7 €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000" b="1" dirty="0"/>
              <a:t>Omelette</a:t>
            </a:r>
          </a:p>
          <a:p>
            <a:r>
              <a:rPr lang="en-GB" sz="2000" dirty="0"/>
              <a:t>         Omelette</a:t>
            </a:r>
          </a:p>
          <a:p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FE8B36-7816-4465-0639-DA5F5F7DFA19}"/>
              </a:ext>
            </a:extLst>
          </p:cNvPr>
          <p:cNvSpPr txBox="1"/>
          <p:nvPr/>
        </p:nvSpPr>
        <p:spPr>
          <a:xfrm>
            <a:off x="3117955" y="8019737"/>
            <a:ext cx="455701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Jus </a:t>
            </a:r>
            <a:r>
              <a:rPr lang="en-GB" sz="2000" b="1" dirty="0" err="1"/>
              <a:t>d’orange</a:t>
            </a:r>
            <a:r>
              <a:rPr lang="en-GB" sz="2000" b="1" dirty="0"/>
              <a:t>/ raisins</a:t>
            </a:r>
          </a:p>
          <a:p>
            <a:r>
              <a:rPr lang="en-GB" sz="2000" dirty="0"/>
              <a:t>      Orange/ Grape juice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Pain au </a:t>
            </a:r>
            <a:r>
              <a:rPr lang="en-GB" sz="2000" b="1" dirty="0" err="1"/>
              <a:t>chocolat</a:t>
            </a:r>
            <a:endParaRPr lang="en-GB" sz="2000" b="1" dirty="0"/>
          </a:p>
          <a:p>
            <a:r>
              <a:rPr lang="en-GB" sz="2000" dirty="0"/>
              <a:t>      Pain au chocolate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Yaourt</a:t>
            </a:r>
          </a:p>
          <a:p>
            <a:r>
              <a:rPr lang="en-GB" sz="2000" dirty="0"/>
              <a:t>       Yogurt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19923E-DE67-C232-5947-E72866CF0B50}"/>
              </a:ext>
            </a:extLst>
          </p:cNvPr>
          <p:cNvSpPr txBox="1"/>
          <p:nvPr/>
        </p:nvSpPr>
        <p:spPr>
          <a:xfrm>
            <a:off x="734518" y="8799227"/>
            <a:ext cx="1918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8.50 €</a:t>
            </a:r>
          </a:p>
        </p:txBody>
      </p:sp>
    </p:spTree>
    <p:extLst>
      <p:ext uri="{BB962C8B-B14F-4D97-AF65-F5344CB8AC3E}">
        <p14:creationId xmlns:p14="http://schemas.microsoft.com/office/powerpoint/2010/main" val="280185641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58</TotalTime>
  <Words>78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Cavolini</vt:lpstr>
      <vt:lpstr>Century Gothic</vt:lpstr>
      <vt:lpstr>Goudy Stout</vt:lpstr>
      <vt:lpstr>Wingdings</vt:lpstr>
      <vt:lpstr>Wingdings 3</vt:lpstr>
      <vt:lpstr>Wisp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Maria (2008732)</dc:creator>
  <cp:lastModifiedBy>Gabriela Maria (2008732)</cp:lastModifiedBy>
  <cp:revision>1</cp:revision>
  <dcterms:created xsi:type="dcterms:W3CDTF">2023-06-09T21:11:09Z</dcterms:created>
  <dcterms:modified xsi:type="dcterms:W3CDTF">2023-06-09T22:09:40Z</dcterms:modified>
</cp:coreProperties>
</file>