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handoutMasterIdLst>
    <p:handoutMasterId r:id="rId36"/>
  </p:handoutMasterIdLst>
  <p:sldIdLst>
    <p:sldId id="265" r:id="rId2"/>
    <p:sldId id="273" r:id="rId3"/>
    <p:sldId id="281" r:id="rId4"/>
    <p:sldId id="282" r:id="rId5"/>
    <p:sldId id="283" r:id="rId6"/>
    <p:sldId id="284" r:id="rId7"/>
    <p:sldId id="285" r:id="rId8"/>
    <p:sldId id="286" r:id="rId9"/>
    <p:sldId id="287" r:id="rId10"/>
    <p:sldId id="288" r:id="rId11"/>
    <p:sldId id="289" r:id="rId12"/>
    <p:sldId id="290" r:id="rId13"/>
    <p:sldId id="291" r:id="rId14"/>
    <p:sldId id="294" r:id="rId15"/>
    <p:sldId id="295" r:id="rId16"/>
    <p:sldId id="296" r:id="rId17"/>
    <p:sldId id="297" r:id="rId18"/>
    <p:sldId id="293" r:id="rId19"/>
    <p:sldId id="298" r:id="rId20"/>
    <p:sldId id="299" r:id="rId21"/>
    <p:sldId id="300" r:id="rId22"/>
    <p:sldId id="301" r:id="rId23"/>
    <p:sldId id="302" r:id="rId24"/>
    <p:sldId id="303" r:id="rId25"/>
    <p:sldId id="304" r:id="rId26"/>
    <p:sldId id="305" r:id="rId27"/>
    <p:sldId id="306" r:id="rId28"/>
    <p:sldId id="307" r:id="rId29"/>
    <p:sldId id="308" r:id="rId30"/>
    <p:sldId id="309" r:id="rId31"/>
    <p:sldId id="310" r:id="rId32"/>
    <p:sldId id="311" r:id="rId33"/>
    <p:sldId id="31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7733FB-5740-4AE0-89E5-795A0FBCD12A}" v="9" dt="2021-10-06T17:33:05.420"/>
  </p1510:revLst>
</p1510:revInfo>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706" autoAdjust="0"/>
  </p:normalViewPr>
  <p:slideViewPr>
    <p:cSldViewPr snapToGrid="0">
      <p:cViewPr varScale="1">
        <p:scale>
          <a:sx n="85" d="100"/>
          <a:sy n="85" d="100"/>
        </p:scale>
        <p:origin x="48" y="225"/>
      </p:cViewPr>
      <p:guideLst>
        <p:guide pos="3840"/>
        <p:guide orient="horz" pos="216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637733FB-5740-4AE0-89E5-795A0FBCD12A}"/>
    <pc:docChg chg="undo custSel addSld delSld modSld">
      <pc:chgData name="Sian Turvey" userId="9a374997-2901-41ac-b51e-a8948a26085a" providerId="ADAL" clId="{637733FB-5740-4AE0-89E5-795A0FBCD12A}" dt="2021-10-06T17:33:35.375" v="824" actId="20577"/>
      <pc:docMkLst>
        <pc:docMk/>
      </pc:docMkLst>
      <pc:sldChg chg="del">
        <pc:chgData name="Sian Turvey" userId="9a374997-2901-41ac-b51e-a8948a26085a" providerId="ADAL" clId="{637733FB-5740-4AE0-89E5-795A0FBCD12A}" dt="2021-10-06T16:54:00.576" v="799" actId="47"/>
        <pc:sldMkLst>
          <pc:docMk/>
          <pc:sldMk cId="1401137450" sldId="258"/>
        </pc:sldMkLst>
      </pc:sldChg>
      <pc:sldChg chg="del">
        <pc:chgData name="Sian Turvey" userId="9a374997-2901-41ac-b51e-a8948a26085a" providerId="ADAL" clId="{637733FB-5740-4AE0-89E5-795A0FBCD12A}" dt="2021-10-06T16:54:02.820" v="801" actId="47"/>
        <pc:sldMkLst>
          <pc:docMk/>
          <pc:sldMk cId="1341470884" sldId="260"/>
        </pc:sldMkLst>
      </pc:sldChg>
      <pc:sldChg chg="del">
        <pc:chgData name="Sian Turvey" userId="9a374997-2901-41ac-b51e-a8948a26085a" providerId="ADAL" clId="{637733FB-5740-4AE0-89E5-795A0FBCD12A}" dt="2021-10-06T16:54:04.023" v="802" actId="47"/>
        <pc:sldMkLst>
          <pc:docMk/>
          <pc:sldMk cId="4064813429" sldId="261"/>
        </pc:sldMkLst>
      </pc:sldChg>
      <pc:sldChg chg="del">
        <pc:chgData name="Sian Turvey" userId="9a374997-2901-41ac-b51e-a8948a26085a" providerId="ADAL" clId="{637733FB-5740-4AE0-89E5-795A0FBCD12A}" dt="2021-10-06T16:54:05.187" v="803" actId="47"/>
        <pc:sldMkLst>
          <pc:docMk/>
          <pc:sldMk cId="1891427728" sldId="262"/>
        </pc:sldMkLst>
      </pc:sldChg>
      <pc:sldChg chg="del">
        <pc:chgData name="Sian Turvey" userId="9a374997-2901-41ac-b51e-a8948a26085a" providerId="ADAL" clId="{637733FB-5740-4AE0-89E5-795A0FBCD12A}" dt="2021-10-06T16:54:08.146" v="806" actId="47"/>
        <pc:sldMkLst>
          <pc:docMk/>
          <pc:sldMk cId="158548089" sldId="264"/>
        </pc:sldMkLst>
      </pc:sldChg>
      <pc:sldChg chg="addSp modSp mod">
        <pc:chgData name="Sian Turvey" userId="9a374997-2901-41ac-b51e-a8948a26085a" providerId="ADAL" clId="{637733FB-5740-4AE0-89E5-795A0FBCD12A}" dt="2021-10-06T17:33:05.419" v="821"/>
        <pc:sldMkLst>
          <pc:docMk/>
          <pc:sldMk cId="2798809327" sldId="265"/>
        </pc:sldMkLst>
        <pc:spChg chg="mod">
          <ac:chgData name="Sian Turvey" userId="9a374997-2901-41ac-b51e-a8948a26085a" providerId="ADAL" clId="{637733FB-5740-4AE0-89E5-795A0FBCD12A}" dt="2021-10-06T17:00:28.039" v="819" actId="27636"/>
          <ac:spMkLst>
            <pc:docMk/>
            <pc:sldMk cId="2798809327" sldId="265"/>
            <ac:spMk id="2" creationId="{00000000-0000-0000-0000-000000000000}"/>
          </ac:spMkLst>
        </pc:spChg>
        <pc:picChg chg="add mod">
          <ac:chgData name="Sian Turvey" userId="9a374997-2901-41ac-b51e-a8948a26085a" providerId="ADAL" clId="{637733FB-5740-4AE0-89E5-795A0FBCD12A}" dt="2021-10-06T17:33:05.419" v="821"/>
          <ac:picMkLst>
            <pc:docMk/>
            <pc:sldMk cId="2798809327" sldId="265"/>
            <ac:picMk id="3" creationId="{587A6883-7D68-40B7-810F-C1569D962539}"/>
          </ac:picMkLst>
        </pc:picChg>
      </pc:sldChg>
      <pc:sldChg chg="del">
        <pc:chgData name="Sian Turvey" userId="9a374997-2901-41ac-b51e-a8948a26085a" providerId="ADAL" clId="{637733FB-5740-4AE0-89E5-795A0FBCD12A}" dt="2021-10-06T16:54:01.602" v="800" actId="47"/>
        <pc:sldMkLst>
          <pc:docMk/>
          <pc:sldMk cId="1511206867" sldId="267"/>
        </pc:sldMkLst>
      </pc:sldChg>
      <pc:sldChg chg="del">
        <pc:chgData name="Sian Turvey" userId="9a374997-2901-41ac-b51e-a8948a26085a" providerId="ADAL" clId="{637733FB-5740-4AE0-89E5-795A0FBCD12A}" dt="2021-10-06T16:54:07.361" v="805" actId="47"/>
        <pc:sldMkLst>
          <pc:docMk/>
          <pc:sldMk cId="180787586" sldId="269"/>
        </pc:sldMkLst>
      </pc:sldChg>
      <pc:sldChg chg="addSp modSp">
        <pc:chgData name="Sian Turvey" userId="9a374997-2901-41ac-b51e-a8948a26085a" providerId="ADAL" clId="{637733FB-5740-4AE0-89E5-795A0FBCD12A}" dt="2021-10-06T17:33:05.419" v="821"/>
        <pc:sldMkLst>
          <pc:docMk/>
          <pc:sldMk cId="1495955062" sldId="273"/>
        </pc:sldMkLst>
        <pc:picChg chg="add mod">
          <ac:chgData name="Sian Turvey" userId="9a374997-2901-41ac-b51e-a8948a26085a" providerId="ADAL" clId="{637733FB-5740-4AE0-89E5-795A0FBCD12A}" dt="2021-10-06T17:33:05.419" v="821"/>
          <ac:picMkLst>
            <pc:docMk/>
            <pc:sldMk cId="1495955062" sldId="273"/>
            <ac:picMk id="2" creationId="{8F1D7624-697F-4A95-B91D-F97E2C742CEF}"/>
          </ac:picMkLst>
        </pc:picChg>
      </pc:sldChg>
      <pc:sldChg chg="del">
        <pc:chgData name="Sian Turvey" userId="9a374997-2901-41ac-b51e-a8948a26085a" providerId="ADAL" clId="{637733FB-5740-4AE0-89E5-795A0FBCD12A}" dt="2021-10-06T16:53:57.090" v="796" actId="47"/>
        <pc:sldMkLst>
          <pc:docMk/>
          <pc:sldMk cId="1047887586" sldId="274"/>
        </pc:sldMkLst>
      </pc:sldChg>
      <pc:sldChg chg="del">
        <pc:chgData name="Sian Turvey" userId="9a374997-2901-41ac-b51e-a8948a26085a" providerId="ADAL" clId="{637733FB-5740-4AE0-89E5-795A0FBCD12A}" dt="2021-10-06T16:53:59.395" v="798" actId="47"/>
        <pc:sldMkLst>
          <pc:docMk/>
          <pc:sldMk cId="3722933169" sldId="277"/>
        </pc:sldMkLst>
      </pc:sldChg>
      <pc:sldChg chg="del">
        <pc:chgData name="Sian Turvey" userId="9a374997-2901-41ac-b51e-a8948a26085a" providerId="ADAL" clId="{637733FB-5740-4AE0-89E5-795A0FBCD12A}" dt="2021-10-06T16:53:58.424" v="797" actId="47"/>
        <pc:sldMkLst>
          <pc:docMk/>
          <pc:sldMk cId="2301501593" sldId="279"/>
        </pc:sldMkLst>
      </pc:sldChg>
      <pc:sldChg chg="del">
        <pc:chgData name="Sian Turvey" userId="9a374997-2901-41ac-b51e-a8948a26085a" providerId="ADAL" clId="{637733FB-5740-4AE0-89E5-795A0FBCD12A}" dt="2021-10-06T16:54:06.374" v="804" actId="47"/>
        <pc:sldMkLst>
          <pc:docMk/>
          <pc:sldMk cId="1582645835" sldId="280"/>
        </pc:sldMkLst>
      </pc:sldChg>
      <pc:sldChg chg="addSp modSp">
        <pc:chgData name="Sian Turvey" userId="9a374997-2901-41ac-b51e-a8948a26085a" providerId="ADAL" clId="{637733FB-5740-4AE0-89E5-795A0FBCD12A}" dt="2021-10-06T17:33:05.419" v="821"/>
        <pc:sldMkLst>
          <pc:docMk/>
          <pc:sldMk cId="2261899966" sldId="281"/>
        </pc:sldMkLst>
        <pc:picChg chg="add mod">
          <ac:chgData name="Sian Turvey" userId="9a374997-2901-41ac-b51e-a8948a26085a" providerId="ADAL" clId="{637733FB-5740-4AE0-89E5-795A0FBCD12A}" dt="2021-10-06T17:33:05.419" v="821"/>
          <ac:picMkLst>
            <pc:docMk/>
            <pc:sldMk cId="2261899966" sldId="281"/>
            <ac:picMk id="4" creationId="{8C763B69-8F4B-4A5C-ABED-857B9C5156F1}"/>
          </ac:picMkLst>
        </pc:picChg>
      </pc:sldChg>
      <pc:sldChg chg="addSp modSp">
        <pc:chgData name="Sian Turvey" userId="9a374997-2901-41ac-b51e-a8948a26085a" providerId="ADAL" clId="{637733FB-5740-4AE0-89E5-795A0FBCD12A}" dt="2021-10-06T17:33:05.419" v="821"/>
        <pc:sldMkLst>
          <pc:docMk/>
          <pc:sldMk cId="914417137" sldId="282"/>
        </pc:sldMkLst>
        <pc:picChg chg="add mod">
          <ac:chgData name="Sian Turvey" userId="9a374997-2901-41ac-b51e-a8948a26085a" providerId="ADAL" clId="{637733FB-5740-4AE0-89E5-795A0FBCD12A}" dt="2021-10-06T17:33:05.419" v="821"/>
          <ac:picMkLst>
            <pc:docMk/>
            <pc:sldMk cId="914417137" sldId="282"/>
            <ac:picMk id="4" creationId="{3858CBEF-9C7E-4ABD-B9BF-E179C7A0F463}"/>
          </ac:picMkLst>
        </pc:picChg>
      </pc:sldChg>
      <pc:sldChg chg="addSp modSp">
        <pc:chgData name="Sian Turvey" userId="9a374997-2901-41ac-b51e-a8948a26085a" providerId="ADAL" clId="{637733FB-5740-4AE0-89E5-795A0FBCD12A}" dt="2021-10-06T17:33:05.419" v="821"/>
        <pc:sldMkLst>
          <pc:docMk/>
          <pc:sldMk cId="4015421182" sldId="283"/>
        </pc:sldMkLst>
        <pc:picChg chg="add mod">
          <ac:chgData name="Sian Turvey" userId="9a374997-2901-41ac-b51e-a8948a26085a" providerId="ADAL" clId="{637733FB-5740-4AE0-89E5-795A0FBCD12A}" dt="2021-10-06T17:33:05.419" v="821"/>
          <ac:picMkLst>
            <pc:docMk/>
            <pc:sldMk cId="4015421182" sldId="283"/>
            <ac:picMk id="4" creationId="{F850BBD0-D7A4-469D-8259-D667B83D1793}"/>
          </ac:picMkLst>
        </pc:picChg>
      </pc:sldChg>
      <pc:sldChg chg="addSp modSp">
        <pc:chgData name="Sian Turvey" userId="9a374997-2901-41ac-b51e-a8948a26085a" providerId="ADAL" clId="{637733FB-5740-4AE0-89E5-795A0FBCD12A}" dt="2021-10-06T17:33:05.419" v="821"/>
        <pc:sldMkLst>
          <pc:docMk/>
          <pc:sldMk cId="262581127" sldId="284"/>
        </pc:sldMkLst>
        <pc:picChg chg="add mod">
          <ac:chgData name="Sian Turvey" userId="9a374997-2901-41ac-b51e-a8948a26085a" providerId="ADAL" clId="{637733FB-5740-4AE0-89E5-795A0FBCD12A}" dt="2021-10-06T17:33:05.419" v="821"/>
          <ac:picMkLst>
            <pc:docMk/>
            <pc:sldMk cId="262581127" sldId="284"/>
            <ac:picMk id="4" creationId="{F7334A7C-7B02-41C8-8C6C-73D6242B8318}"/>
          </ac:picMkLst>
        </pc:picChg>
      </pc:sldChg>
      <pc:sldChg chg="addSp modSp">
        <pc:chgData name="Sian Turvey" userId="9a374997-2901-41ac-b51e-a8948a26085a" providerId="ADAL" clId="{637733FB-5740-4AE0-89E5-795A0FBCD12A}" dt="2021-10-06T17:33:05.419" v="821"/>
        <pc:sldMkLst>
          <pc:docMk/>
          <pc:sldMk cId="1822385105" sldId="285"/>
        </pc:sldMkLst>
        <pc:picChg chg="add mod">
          <ac:chgData name="Sian Turvey" userId="9a374997-2901-41ac-b51e-a8948a26085a" providerId="ADAL" clId="{637733FB-5740-4AE0-89E5-795A0FBCD12A}" dt="2021-10-06T17:33:05.419" v="821"/>
          <ac:picMkLst>
            <pc:docMk/>
            <pc:sldMk cId="1822385105" sldId="285"/>
            <ac:picMk id="4" creationId="{3D057B9F-9555-4F29-91F8-8C421C31AF94}"/>
          </ac:picMkLst>
        </pc:picChg>
      </pc:sldChg>
      <pc:sldChg chg="addSp modSp new mod">
        <pc:chgData name="Sian Turvey" userId="9a374997-2901-41ac-b51e-a8948a26085a" providerId="ADAL" clId="{637733FB-5740-4AE0-89E5-795A0FBCD12A}" dt="2021-10-06T17:33:05.419" v="821"/>
        <pc:sldMkLst>
          <pc:docMk/>
          <pc:sldMk cId="3827676661" sldId="286"/>
        </pc:sldMkLst>
        <pc:spChg chg="mod">
          <ac:chgData name="Sian Turvey" userId="9a374997-2901-41ac-b51e-a8948a26085a" providerId="ADAL" clId="{637733FB-5740-4AE0-89E5-795A0FBCD12A}" dt="2021-10-06T16:26:26.203" v="44" actId="20577"/>
          <ac:spMkLst>
            <pc:docMk/>
            <pc:sldMk cId="3827676661" sldId="286"/>
            <ac:spMk id="2" creationId="{5AC3E797-314A-4490-8413-AD1349FF0397}"/>
          </ac:spMkLst>
        </pc:spChg>
        <pc:spChg chg="mod">
          <ac:chgData name="Sian Turvey" userId="9a374997-2901-41ac-b51e-a8948a26085a" providerId="ADAL" clId="{637733FB-5740-4AE0-89E5-795A0FBCD12A}" dt="2021-10-06T16:26:44.188" v="49" actId="5793"/>
          <ac:spMkLst>
            <pc:docMk/>
            <pc:sldMk cId="3827676661" sldId="286"/>
            <ac:spMk id="3" creationId="{62BDE704-96F9-4AEF-A284-56BCFE24D413}"/>
          </ac:spMkLst>
        </pc:spChg>
        <pc:picChg chg="add mod">
          <ac:chgData name="Sian Turvey" userId="9a374997-2901-41ac-b51e-a8948a26085a" providerId="ADAL" clId="{637733FB-5740-4AE0-89E5-795A0FBCD12A}" dt="2021-10-06T17:33:05.419" v="821"/>
          <ac:picMkLst>
            <pc:docMk/>
            <pc:sldMk cId="3827676661" sldId="286"/>
            <ac:picMk id="4" creationId="{E1C7230C-3822-4DCC-8C3E-BCEA6608337A}"/>
          </ac:picMkLst>
        </pc:picChg>
      </pc:sldChg>
      <pc:sldChg chg="addSp modSp new mod">
        <pc:chgData name="Sian Turvey" userId="9a374997-2901-41ac-b51e-a8948a26085a" providerId="ADAL" clId="{637733FB-5740-4AE0-89E5-795A0FBCD12A}" dt="2021-10-06T17:33:05.419" v="821"/>
        <pc:sldMkLst>
          <pc:docMk/>
          <pc:sldMk cId="3721108241" sldId="287"/>
        </pc:sldMkLst>
        <pc:spChg chg="mod">
          <ac:chgData name="Sian Turvey" userId="9a374997-2901-41ac-b51e-a8948a26085a" providerId="ADAL" clId="{637733FB-5740-4AE0-89E5-795A0FBCD12A}" dt="2021-10-06T16:28:02.284" v="95" actId="20577"/>
          <ac:spMkLst>
            <pc:docMk/>
            <pc:sldMk cId="3721108241" sldId="287"/>
            <ac:spMk id="2" creationId="{6565468C-3438-41AA-AA9E-A43EE0BAA53F}"/>
          </ac:spMkLst>
        </pc:spChg>
        <pc:spChg chg="mod">
          <ac:chgData name="Sian Turvey" userId="9a374997-2901-41ac-b51e-a8948a26085a" providerId="ADAL" clId="{637733FB-5740-4AE0-89E5-795A0FBCD12A}" dt="2021-10-06T16:29:45.688" v="136" actId="115"/>
          <ac:spMkLst>
            <pc:docMk/>
            <pc:sldMk cId="3721108241" sldId="287"/>
            <ac:spMk id="3" creationId="{1B68E1A7-E8E6-48B5-9959-B10A261924D7}"/>
          </ac:spMkLst>
        </pc:spChg>
        <pc:picChg chg="add mod">
          <ac:chgData name="Sian Turvey" userId="9a374997-2901-41ac-b51e-a8948a26085a" providerId="ADAL" clId="{637733FB-5740-4AE0-89E5-795A0FBCD12A}" dt="2021-10-06T17:33:05.419" v="821"/>
          <ac:picMkLst>
            <pc:docMk/>
            <pc:sldMk cId="3721108241" sldId="287"/>
            <ac:picMk id="4" creationId="{FC2DDE1D-4F00-467E-865D-06D3B9F06989}"/>
          </ac:picMkLst>
        </pc:picChg>
      </pc:sldChg>
      <pc:sldChg chg="addSp modSp new mod">
        <pc:chgData name="Sian Turvey" userId="9a374997-2901-41ac-b51e-a8948a26085a" providerId="ADAL" clId="{637733FB-5740-4AE0-89E5-795A0FBCD12A}" dt="2021-10-06T17:33:05.419" v="821"/>
        <pc:sldMkLst>
          <pc:docMk/>
          <pc:sldMk cId="3019456347" sldId="288"/>
        </pc:sldMkLst>
        <pc:spChg chg="mod">
          <ac:chgData name="Sian Turvey" userId="9a374997-2901-41ac-b51e-a8948a26085a" providerId="ADAL" clId="{637733FB-5740-4AE0-89E5-795A0FBCD12A}" dt="2021-10-06T16:29:41.026" v="134"/>
          <ac:spMkLst>
            <pc:docMk/>
            <pc:sldMk cId="3019456347" sldId="288"/>
            <ac:spMk id="2" creationId="{B756C1A1-943B-4232-B3A7-13BD68441B3C}"/>
          </ac:spMkLst>
        </pc:spChg>
        <pc:spChg chg="mod">
          <ac:chgData name="Sian Turvey" userId="9a374997-2901-41ac-b51e-a8948a26085a" providerId="ADAL" clId="{637733FB-5740-4AE0-89E5-795A0FBCD12A}" dt="2021-10-06T16:32:35.268" v="239" actId="27636"/>
          <ac:spMkLst>
            <pc:docMk/>
            <pc:sldMk cId="3019456347" sldId="288"/>
            <ac:spMk id="3" creationId="{F88724F0-3BF0-44CA-87EF-7DC4C62DB039}"/>
          </ac:spMkLst>
        </pc:spChg>
        <pc:picChg chg="add mod">
          <ac:chgData name="Sian Turvey" userId="9a374997-2901-41ac-b51e-a8948a26085a" providerId="ADAL" clId="{637733FB-5740-4AE0-89E5-795A0FBCD12A}" dt="2021-10-06T17:33:05.419" v="821"/>
          <ac:picMkLst>
            <pc:docMk/>
            <pc:sldMk cId="3019456347" sldId="288"/>
            <ac:picMk id="4" creationId="{1CE5BBD2-6101-4732-A0A7-410AF909F54D}"/>
          </ac:picMkLst>
        </pc:picChg>
      </pc:sldChg>
      <pc:sldChg chg="addSp modSp new mod">
        <pc:chgData name="Sian Turvey" userId="9a374997-2901-41ac-b51e-a8948a26085a" providerId="ADAL" clId="{637733FB-5740-4AE0-89E5-795A0FBCD12A}" dt="2021-10-06T17:33:05.419" v="821"/>
        <pc:sldMkLst>
          <pc:docMk/>
          <pc:sldMk cId="3197033963" sldId="289"/>
        </pc:sldMkLst>
        <pc:spChg chg="mod">
          <ac:chgData name="Sian Turvey" userId="9a374997-2901-41ac-b51e-a8948a26085a" providerId="ADAL" clId="{637733FB-5740-4AE0-89E5-795A0FBCD12A}" dt="2021-10-06T16:33:57.218" v="271" actId="20577"/>
          <ac:spMkLst>
            <pc:docMk/>
            <pc:sldMk cId="3197033963" sldId="289"/>
            <ac:spMk id="3" creationId="{6A404E7E-BB9E-40A3-A680-078F3A4F95BB}"/>
          </ac:spMkLst>
        </pc:spChg>
        <pc:picChg chg="add mod">
          <ac:chgData name="Sian Turvey" userId="9a374997-2901-41ac-b51e-a8948a26085a" providerId="ADAL" clId="{637733FB-5740-4AE0-89E5-795A0FBCD12A}" dt="2021-10-06T17:33:05.419" v="821"/>
          <ac:picMkLst>
            <pc:docMk/>
            <pc:sldMk cId="3197033963" sldId="289"/>
            <ac:picMk id="4" creationId="{10DF5F56-D3B6-4BA7-A856-E66BFB33111B}"/>
          </ac:picMkLst>
        </pc:picChg>
      </pc:sldChg>
      <pc:sldChg chg="addSp modSp new mod">
        <pc:chgData name="Sian Turvey" userId="9a374997-2901-41ac-b51e-a8948a26085a" providerId="ADAL" clId="{637733FB-5740-4AE0-89E5-795A0FBCD12A}" dt="2021-10-06T17:33:05.419" v="821"/>
        <pc:sldMkLst>
          <pc:docMk/>
          <pc:sldMk cId="1490294991" sldId="290"/>
        </pc:sldMkLst>
        <pc:spChg chg="mod">
          <ac:chgData name="Sian Turvey" userId="9a374997-2901-41ac-b51e-a8948a26085a" providerId="ADAL" clId="{637733FB-5740-4AE0-89E5-795A0FBCD12A}" dt="2021-10-06T16:52:55.979" v="790" actId="20577"/>
          <ac:spMkLst>
            <pc:docMk/>
            <pc:sldMk cId="1490294991" sldId="290"/>
            <ac:spMk id="3" creationId="{B670F32A-E3B1-4CDF-93AA-BBB1CB3F4D80}"/>
          </ac:spMkLst>
        </pc:spChg>
        <pc:picChg chg="add mod">
          <ac:chgData name="Sian Turvey" userId="9a374997-2901-41ac-b51e-a8948a26085a" providerId="ADAL" clId="{637733FB-5740-4AE0-89E5-795A0FBCD12A}" dt="2021-10-06T17:33:05.419" v="821"/>
          <ac:picMkLst>
            <pc:docMk/>
            <pc:sldMk cId="1490294991" sldId="290"/>
            <ac:picMk id="4" creationId="{2254A97D-126A-44FA-9D68-E1969C008EB6}"/>
          </ac:picMkLst>
        </pc:picChg>
      </pc:sldChg>
      <pc:sldChg chg="addSp modSp new mod">
        <pc:chgData name="Sian Turvey" userId="9a374997-2901-41ac-b51e-a8948a26085a" providerId="ADAL" clId="{637733FB-5740-4AE0-89E5-795A0FBCD12A}" dt="2021-10-06T17:33:05.419" v="821"/>
        <pc:sldMkLst>
          <pc:docMk/>
          <pc:sldMk cId="2512297811" sldId="291"/>
        </pc:sldMkLst>
        <pc:spChg chg="mod">
          <ac:chgData name="Sian Turvey" userId="9a374997-2901-41ac-b51e-a8948a26085a" providerId="ADAL" clId="{637733FB-5740-4AE0-89E5-795A0FBCD12A}" dt="2021-10-06T16:35:40.019" v="306" actId="20577"/>
          <ac:spMkLst>
            <pc:docMk/>
            <pc:sldMk cId="2512297811" sldId="291"/>
            <ac:spMk id="2" creationId="{7A28B439-CB63-4D13-86AB-BEFE53F2784D}"/>
          </ac:spMkLst>
        </pc:spChg>
        <pc:spChg chg="mod">
          <ac:chgData name="Sian Turvey" userId="9a374997-2901-41ac-b51e-a8948a26085a" providerId="ADAL" clId="{637733FB-5740-4AE0-89E5-795A0FBCD12A}" dt="2021-10-06T16:35:09.366" v="273"/>
          <ac:spMkLst>
            <pc:docMk/>
            <pc:sldMk cId="2512297811" sldId="291"/>
            <ac:spMk id="3" creationId="{EAC9ED35-EB91-4FB2-B404-6D4EC91DA6E0}"/>
          </ac:spMkLst>
        </pc:spChg>
        <pc:picChg chg="add mod">
          <ac:chgData name="Sian Turvey" userId="9a374997-2901-41ac-b51e-a8948a26085a" providerId="ADAL" clId="{637733FB-5740-4AE0-89E5-795A0FBCD12A}" dt="2021-10-06T17:33:05.419" v="821"/>
          <ac:picMkLst>
            <pc:docMk/>
            <pc:sldMk cId="2512297811" sldId="291"/>
            <ac:picMk id="4" creationId="{4D353B9B-04B8-479C-B805-7B11087DD496}"/>
          </ac:picMkLst>
        </pc:picChg>
      </pc:sldChg>
      <pc:sldChg chg="addSp delSp modSp new del mod">
        <pc:chgData name="Sian Turvey" userId="9a374997-2901-41ac-b51e-a8948a26085a" providerId="ADAL" clId="{637733FB-5740-4AE0-89E5-795A0FBCD12A}" dt="2021-10-06T16:40:04.534" v="387" actId="2696"/>
        <pc:sldMkLst>
          <pc:docMk/>
          <pc:sldMk cId="4271298895" sldId="292"/>
        </pc:sldMkLst>
        <pc:spChg chg="mod">
          <ac:chgData name="Sian Turvey" userId="9a374997-2901-41ac-b51e-a8948a26085a" providerId="ADAL" clId="{637733FB-5740-4AE0-89E5-795A0FBCD12A}" dt="2021-10-06T16:36:10.976" v="330" actId="20577"/>
          <ac:spMkLst>
            <pc:docMk/>
            <pc:sldMk cId="4271298895" sldId="292"/>
            <ac:spMk id="2" creationId="{2897E7C3-033F-4EAD-857E-77BC180A4D06}"/>
          </ac:spMkLst>
        </pc:spChg>
        <pc:spChg chg="del">
          <ac:chgData name="Sian Turvey" userId="9a374997-2901-41ac-b51e-a8948a26085a" providerId="ADAL" clId="{637733FB-5740-4AE0-89E5-795A0FBCD12A}" dt="2021-10-06T16:36:13.232" v="331"/>
          <ac:spMkLst>
            <pc:docMk/>
            <pc:sldMk cId="4271298895" sldId="292"/>
            <ac:spMk id="3" creationId="{F8C7F31A-9FF7-4777-AA9D-028EA4409DEE}"/>
          </ac:spMkLst>
        </pc:spChg>
        <pc:spChg chg="add mod">
          <ac:chgData name="Sian Turvey" userId="9a374997-2901-41ac-b51e-a8948a26085a" providerId="ADAL" clId="{637733FB-5740-4AE0-89E5-795A0FBCD12A}" dt="2021-10-06T16:39:10.847" v="376" actId="21"/>
          <ac:spMkLst>
            <pc:docMk/>
            <pc:sldMk cId="4271298895" sldId="292"/>
            <ac:spMk id="4" creationId="{412615F1-7C07-4BA1-A17B-F8F9243D4386}"/>
          </ac:spMkLst>
        </pc:spChg>
      </pc:sldChg>
      <pc:sldChg chg="addSp modSp new mod">
        <pc:chgData name="Sian Turvey" userId="9a374997-2901-41ac-b51e-a8948a26085a" providerId="ADAL" clId="{637733FB-5740-4AE0-89E5-795A0FBCD12A}" dt="2021-10-06T17:33:05.419" v="821"/>
        <pc:sldMkLst>
          <pc:docMk/>
          <pc:sldMk cId="2446353736" sldId="293"/>
        </pc:sldMkLst>
        <pc:spChg chg="mod">
          <ac:chgData name="Sian Turvey" userId="9a374997-2901-41ac-b51e-a8948a26085a" providerId="ADAL" clId="{637733FB-5740-4AE0-89E5-795A0FBCD12A}" dt="2021-10-06T16:37:10.888" v="341" actId="20577"/>
          <ac:spMkLst>
            <pc:docMk/>
            <pc:sldMk cId="2446353736" sldId="293"/>
            <ac:spMk id="3" creationId="{4E88FE84-0698-4482-B745-A3CAABA7D75D}"/>
          </ac:spMkLst>
        </pc:spChg>
        <pc:picChg chg="add mod">
          <ac:chgData name="Sian Turvey" userId="9a374997-2901-41ac-b51e-a8948a26085a" providerId="ADAL" clId="{637733FB-5740-4AE0-89E5-795A0FBCD12A}" dt="2021-10-06T17:33:05.419" v="821"/>
          <ac:picMkLst>
            <pc:docMk/>
            <pc:sldMk cId="2446353736" sldId="293"/>
            <ac:picMk id="4" creationId="{757D3AB5-6A68-450B-AA9E-EE844941A407}"/>
          </ac:picMkLst>
        </pc:picChg>
      </pc:sldChg>
      <pc:sldChg chg="addSp modSp new mod">
        <pc:chgData name="Sian Turvey" userId="9a374997-2901-41ac-b51e-a8948a26085a" providerId="ADAL" clId="{637733FB-5740-4AE0-89E5-795A0FBCD12A}" dt="2021-10-06T17:33:05.419" v="821"/>
        <pc:sldMkLst>
          <pc:docMk/>
          <pc:sldMk cId="4022220110" sldId="294"/>
        </pc:sldMkLst>
        <pc:spChg chg="mod">
          <ac:chgData name="Sian Turvey" userId="9a374997-2901-41ac-b51e-a8948a26085a" providerId="ADAL" clId="{637733FB-5740-4AE0-89E5-795A0FBCD12A}" dt="2021-10-06T16:37:47.056" v="366" actId="20577"/>
          <ac:spMkLst>
            <pc:docMk/>
            <pc:sldMk cId="4022220110" sldId="294"/>
            <ac:spMk id="2" creationId="{E5CE5228-442E-4038-B17F-D6B081FFF4DB}"/>
          </ac:spMkLst>
        </pc:spChg>
        <pc:spChg chg="mod">
          <ac:chgData name="Sian Turvey" userId="9a374997-2901-41ac-b51e-a8948a26085a" providerId="ADAL" clId="{637733FB-5740-4AE0-89E5-795A0FBCD12A}" dt="2021-10-06T16:37:36.250" v="344"/>
          <ac:spMkLst>
            <pc:docMk/>
            <pc:sldMk cId="4022220110" sldId="294"/>
            <ac:spMk id="3" creationId="{8F3C414A-E54B-4DC6-A7A3-1F03EF109E18}"/>
          </ac:spMkLst>
        </pc:spChg>
        <pc:picChg chg="add mod">
          <ac:chgData name="Sian Turvey" userId="9a374997-2901-41ac-b51e-a8948a26085a" providerId="ADAL" clId="{637733FB-5740-4AE0-89E5-795A0FBCD12A}" dt="2021-10-06T17:33:05.419" v="821"/>
          <ac:picMkLst>
            <pc:docMk/>
            <pc:sldMk cId="4022220110" sldId="294"/>
            <ac:picMk id="4" creationId="{EFEE4A7A-FEF6-4DB9-B18A-12478F35A1C5}"/>
          </ac:picMkLst>
        </pc:picChg>
      </pc:sldChg>
      <pc:sldChg chg="addSp modSp new mod">
        <pc:chgData name="Sian Turvey" userId="9a374997-2901-41ac-b51e-a8948a26085a" providerId="ADAL" clId="{637733FB-5740-4AE0-89E5-795A0FBCD12A}" dt="2021-10-06T17:33:05.419" v="821"/>
        <pc:sldMkLst>
          <pc:docMk/>
          <pc:sldMk cId="2918965453" sldId="295"/>
        </pc:sldMkLst>
        <pc:spChg chg="mod">
          <ac:chgData name="Sian Turvey" userId="9a374997-2901-41ac-b51e-a8948a26085a" providerId="ADAL" clId="{637733FB-5740-4AE0-89E5-795A0FBCD12A}" dt="2021-10-06T16:38:05.947" v="371" actId="20577"/>
          <ac:spMkLst>
            <pc:docMk/>
            <pc:sldMk cId="2918965453" sldId="295"/>
            <ac:spMk id="2" creationId="{E8ED8294-7427-453E-A923-4B7A3D256CB3}"/>
          </ac:spMkLst>
        </pc:spChg>
        <pc:spChg chg="mod">
          <ac:chgData name="Sian Turvey" userId="9a374997-2901-41ac-b51e-a8948a26085a" providerId="ADAL" clId="{637733FB-5740-4AE0-89E5-795A0FBCD12A}" dt="2021-10-06T16:38:03.295" v="369"/>
          <ac:spMkLst>
            <pc:docMk/>
            <pc:sldMk cId="2918965453" sldId="295"/>
            <ac:spMk id="3" creationId="{95184A37-BFCE-4362-94AE-660E0A38378F}"/>
          </ac:spMkLst>
        </pc:spChg>
        <pc:picChg chg="add mod">
          <ac:chgData name="Sian Turvey" userId="9a374997-2901-41ac-b51e-a8948a26085a" providerId="ADAL" clId="{637733FB-5740-4AE0-89E5-795A0FBCD12A}" dt="2021-10-06T17:33:05.419" v="821"/>
          <ac:picMkLst>
            <pc:docMk/>
            <pc:sldMk cId="2918965453" sldId="295"/>
            <ac:picMk id="4" creationId="{424CAA8F-1A58-4184-8BDB-ED574FB46C39}"/>
          </ac:picMkLst>
        </pc:picChg>
      </pc:sldChg>
      <pc:sldChg chg="addSp modSp new mod">
        <pc:chgData name="Sian Turvey" userId="9a374997-2901-41ac-b51e-a8948a26085a" providerId="ADAL" clId="{637733FB-5740-4AE0-89E5-795A0FBCD12A}" dt="2021-10-06T17:33:05.419" v="821"/>
        <pc:sldMkLst>
          <pc:docMk/>
          <pc:sldMk cId="1235302983" sldId="296"/>
        </pc:sldMkLst>
        <pc:spChg chg="mod">
          <ac:chgData name="Sian Turvey" userId="9a374997-2901-41ac-b51e-a8948a26085a" providerId="ADAL" clId="{637733FB-5740-4AE0-89E5-795A0FBCD12A}" dt="2021-10-06T16:38:48.375" v="374"/>
          <ac:spMkLst>
            <pc:docMk/>
            <pc:sldMk cId="1235302983" sldId="296"/>
            <ac:spMk id="3" creationId="{ADE7F406-D4C7-44FF-BAA9-493CB991871B}"/>
          </ac:spMkLst>
        </pc:spChg>
        <pc:picChg chg="add mod">
          <ac:chgData name="Sian Turvey" userId="9a374997-2901-41ac-b51e-a8948a26085a" providerId="ADAL" clId="{637733FB-5740-4AE0-89E5-795A0FBCD12A}" dt="2021-10-06T17:33:05.419" v="821"/>
          <ac:picMkLst>
            <pc:docMk/>
            <pc:sldMk cId="1235302983" sldId="296"/>
            <ac:picMk id="4" creationId="{8A627CAD-3501-4D88-AFE8-5160331C3B4F}"/>
          </ac:picMkLst>
        </pc:picChg>
      </pc:sldChg>
      <pc:sldChg chg="addSp modSp new mod">
        <pc:chgData name="Sian Turvey" userId="9a374997-2901-41ac-b51e-a8948a26085a" providerId="ADAL" clId="{637733FB-5740-4AE0-89E5-795A0FBCD12A}" dt="2021-10-06T17:33:05.419" v="821"/>
        <pc:sldMkLst>
          <pc:docMk/>
          <pc:sldMk cId="4156357800" sldId="297"/>
        </pc:sldMkLst>
        <pc:spChg chg="mod">
          <ac:chgData name="Sian Turvey" userId="9a374997-2901-41ac-b51e-a8948a26085a" providerId="ADAL" clId="{637733FB-5740-4AE0-89E5-795A0FBCD12A}" dt="2021-10-06T16:39:27.290" v="386" actId="20577"/>
          <ac:spMkLst>
            <pc:docMk/>
            <pc:sldMk cId="4156357800" sldId="297"/>
            <ac:spMk id="3" creationId="{34D85C02-839D-453E-B6C8-CA5A8BD16CFD}"/>
          </ac:spMkLst>
        </pc:spChg>
        <pc:picChg chg="add mod">
          <ac:chgData name="Sian Turvey" userId="9a374997-2901-41ac-b51e-a8948a26085a" providerId="ADAL" clId="{637733FB-5740-4AE0-89E5-795A0FBCD12A}" dt="2021-10-06T17:33:05.419" v="821"/>
          <ac:picMkLst>
            <pc:docMk/>
            <pc:sldMk cId="4156357800" sldId="297"/>
            <ac:picMk id="4" creationId="{47C0490C-81E2-479C-A087-5F819D01CBB8}"/>
          </ac:picMkLst>
        </pc:picChg>
      </pc:sldChg>
      <pc:sldChg chg="addSp modSp new mod">
        <pc:chgData name="Sian Turvey" userId="9a374997-2901-41ac-b51e-a8948a26085a" providerId="ADAL" clId="{637733FB-5740-4AE0-89E5-795A0FBCD12A}" dt="2021-10-06T17:33:05.419" v="821"/>
        <pc:sldMkLst>
          <pc:docMk/>
          <pc:sldMk cId="3150431130" sldId="298"/>
        </pc:sldMkLst>
        <pc:spChg chg="mod">
          <ac:chgData name="Sian Turvey" userId="9a374997-2901-41ac-b51e-a8948a26085a" providerId="ADAL" clId="{637733FB-5740-4AE0-89E5-795A0FBCD12A}" dt="2021-10-06T16:40:53.576" v="394" actId="20577"/>
          <ac:spMkLst>
            <pc:docMk/>
            <pc:sldMk cId="3150431130" sldId="298"/>
            <ac:spMk id="3" creationId="{66E1CB07-CFB4-46CE-B84C-9AE9BDB4B0C1}"/>
          </ac:spMkLst>
        </pc:spChg>
        <pc:picChg chg="add mod">
          <ac:chgData name="Sian Turvey" userId="9a374997-2901-41ac-b51e-a8948a26085a" providerId="ADAL" clId="{637733FB-5740-4AE0-89E5-795A0FBCD12A}" dt="2021-10-06T17:33:05.419" v="821"/>
          <ac:picMkLst>
            <pc:docMk/>
            <pc:sldMk cId="3150431130" sldId="298"/>
            <ac:picMk id="4" creationId="{BE4C8606-B4BF-453F-8552-77206E6BAC37}"/>
          </ac:picMkLst>
        </pc:picChg>
      </pc:sldChg>
      <pc:sldChg chg="addSp modSp new mod">
        <pc:chgData name="Sian Turvey" userId="9a374997-2901-41ac-b51e-a8948a26085a" providerId="ADAL" clId="{637733FB-5740-4AE0-89E5-795A0FBCD12A}" dt="2021-10-06T17:33:05.419" v="821"/>
        <pc:sldMkLst>
          <pc:docMk/>
          <pc:sldMk cId="3454091846" sldId="299"/>
        </pc:sldMkLst>
        <pc:spChg chg="mod">
          <ac:chgData name="Sian Turvey" userId="9a374997-2901-41ac-b51e-a8948a26085a" providerId="ADAL" clId="{637733FB-5740-4AE0-89E5-795A0FBCD12A}" dt="2021-10-06T16:41:18.979" v="399" actId="20577"/>
          <ac:spMkLst>
            <pc:docMk/>
            <pc:sldMk cId="3454091846" sldId="299"/>
            <ac:spMk id="3" creationId="{002612CC-6496-4153-9319-55552ED6D55D}"/>
          </ac:spMkLst>
        </pc:spChg>
        <pc:picChg chg="add mod">
          <ac:chgData name="Sian Turvey" userId="9a374997-2901-41ac-b51e-a8948a26085a" providerId="ADAL" clId="{637733FB-5740-4AE0-89E5-795A0FBCD12A}" dt="2021-10-06T17:33:05.419" v="821"/>
          <ac:picMkLst>
            <pc:docMk/>
            <pc:sldMk cId="3454091846" sldId="299"/>
            <ac:picMk id="4" creationId="{1624BAAF-339C-4352-8002-24101C6DF152}"/>
          </ac:picMkLst>
        </pc:picChg>
      </pc:sldChg>
      <pc:sldChg chg="addSp delSp modSp new mod">
        <pc:chgData name="Sian Turvey" userId="9a374997-2901-41ac-b51e-a8948a26085a" providerId="ADAL" clId="{637733FB-5740-4AE0-89E5-795A0FBCD12A}" dt="2021-10-06T17:33:05.419" v="821"/>
        <pc:sldMkLst>
          <pc:docMk/>
          <pc:sldMk cId="424678406" sldId="300"/>
        </pc:sldMkLst>
        <pc:spChg chg="mod">
          <ac:chgData name="Sian Turvey" userId="9a374997-2901-41ac-b51e-a8948a26085a" providerId="ADAL" clId="{637733FB-5740-4AE0-89E5-795A0FBCD12A}" dt="2021-10-06T16:42:31.566" v="437" actId="20577"/>
          <ac:spMkLst>
            <pc:docMk/>
            <pc:sldMk cId="424678406" sldId="300"/>
            <ac:spMk id="2" creationId="{D13673ED-1609-49F3-BE5A-301A78FCA832}"/>
          </ac:spMkLst>
        </pc:spChg>
        <pc:spChg chg="add del">
          <ac:chgData name="Sian Turvey" userId="9a374997-2901-41ac-b51e-a8948a26085a" providerId="ADAL" clId="{637733FB-5740-4AE0-89E5-795A0FBCD12A}" dt="2021-10-06T16:42:42.142" v="438"/>
          <ac:spMkLst>
            <pc:docMk/>
            <pc:sldMk cId="424678406" sldId="300"/>
            <ac:spMk id="3" creationId="{66304366-0A43-4471-BE6B-4500E62A219E}"/>
          </ac:spMkLst>
        </pc:spChg>
        <pc:spChg chg="add del mod">
          <ac:chgData name="Sian Turvey" userId="9a374997-2901-41ac-b51e-a8948a26085a" providerId="ADAL" clId="{637733FB-5740-4AE0-89E5-795A0FBCD12A}" dt="2021-10-06T16:42:01.192" v="404"/>
          <ac:spMkLst>
            <pc:docMk/>
            <pc:sldMk cId="424678406" sldId="300"/>
            <ac:spMk id="4" creationId="{7EE8FC91-4DB2-46C9-BEB2-55910E907209}"/>
          </ac:spMkLst>
        </pc:spChg>
        <pc:spChg chg="add del mod">
          <ac:chgData name="Sian Turvey" userId="9a374997-2901-41ac-b51e-a8948a26085a" providerId="ADAL" clId="{637733FB-5740-4AE0-89E5-795A0FBCD12A}" dt="2021-10-06T16:42:25.223" v="410"/>
          <ac:spMkLst>
            <pc:docMk/>
            <pc:sldMk cId="424678406" sldId="300"/>
            <ac:spMk id="5" creationId="{21468D61-1CDE-4820-819C-4BCB9D018EB8}"/>
          </ac:spMkLst>
        </pc:spChg>
        <pc:spChg chg="add mod">
          <ac:chgData name="Sian Turvey" userId="9a374997-2901-41ac-b51e-a8948a26085a" providerId="ADAL" clId="{637733FB-5740-4AE0-89E5-795A0FBCD12A}" dt="2021-10-06T16:42:42.142" v="438"/>
          <ac:spMkLst>
            <pc:docMk/>
            <pc:sldMk cId="424678406" sldId="300"/>
            <ac:spMk id="6" creationId="{90F4682D-7C41-4505-A5FF-E7642BA51022}"/>
          </ac:spMkLst>
        </pc:spChg>
        <pc:picChg chg="add mod">
          <ac:chgData name="Sian Turvey" userId="9a374997-2901-41ac-b51e-a8948a26085a" providerId="ADAL" clId="{637733FB-5740-4AE0-89E5-795A0FBCD12A}" dt="2021-10-06T17:33:05.419" v="821"/>
          <ac:picMkLst>
            <pc:docMk/>
            <pc:sldMk cId="424678406" sldId="300"/>
            <ac:picMk id="7" creationId="{B1D7E825-1EAF-445D-9107-3BA81F94FF39}"/>
          </ac:picMkLst>
        </pc:picChg>
      </pc:sldChg>
      <pc:sldChg chg="addSp modSp new mod">
        <pc:chgData name="Sian Turvey" userId="9a374997-2901-41ac-b51e-a8948a26085a" providerId="ADAL" clId="{637733FB-5740-4AE0-89E5-795A0FBCD12A}" dt="2021-10-06T17:33:05.419" v="821"/>
        <pc:sldMkLst>
          <pc:docMk/>
          <pc:sldMk cId="664055178" sldId="301"/>
        </pc:sldMkLst>
        <pc:spChg chg="mod">
          <ac:chgData name="Sian Turvey" userId="9a374997-2901-41ac-b51e-a8948a26085a" providerId="ADAL" clId="{637733FB-5740-4AE0-89E5-795A0FBCD12A}" dt="2021-10-06T16:43:48.196" v="448" actId="20577"/>
          <ac:spMkLst>
            <pc:docMk/>
            <pc:sldMk cId="664055178" sldId="301"/>
            <ac:spMk id="3" creationId="{3766F2CA-1EA6-44E1-9528-6FBDE1DBAD9B}"/>
          </ac:spMkLst>
        </pc:spChg>
        <pc:picChg chg="add mod">
          <ac:chgData name="Sian Turvey" userId="9a374997-2901-41ac-b51e-a8948a26085a" providerId="ADAL" clId="{637733FB-5740-4AE0-89E5-795A0FBCD12A}" dt="2021-10-06T17:33:05.419" v="821"/>
          <ac:picMkLst>
            <pc:docMk/>
            <pc:sldMk cId="664055178" sldId="301"/>
            <ac:picMk id="4" creationId="{68EC1ACC-3B48-4FDE-974C-763D08FF5D95}"/>
          </ac:picMkLst>
        </pc:picChg>
      </pc:sldChg>
      <pc:sldChg chg="addSp modSp new mod">
        <pc:chgData name="Sian Turvey" userId="9a374997-2901-41ac-b51e-a8948a26085a" providerId="ADAL" clId="{637733FB-5740-4AE0-89E5-795A0FBCD12A}" dt="2021-10-06T17:33:05.419" v="821"/>
        <pc:sldMkLst>
          <pc:docMk/>
          <pc:sldMk cId="1848510261" sldId="302"/>
        </pc:sldMkLst>
        <pc:spChg chg="mod">
          <ac:chgData name="Sian Turvey" userId="9a374997-2901-41ac-b51e-a8948a26085a" providerId="ADAL" clId="{637733FB-5740-4AE0-89E5-795A0FBCD12A}" dt="2021-10-06T16:44:14.243" v="454" actId="20577"/>
          <ac:spMkLst>
            <pc:docMk/>
            <pc:sldMk cId="1848510261" sldId="302"/>
            <ac:spMk id="3" creationId="{AE618D8C-BECF-4026-94AA-124A2BACE008}"/>
          </ac:spMkLst>
        </pc:spChg>
        <pc:picChg chg="add mod">
          <ac:chgData name="Sian Turvey" userId="9a374997-2901-41ac-b51e-a8948a26085a" providerId="ADAL" clId="{637733FB-5740-4AE0-89E5-795A0FBCD12A}" dt="2021-10-06T17:33:05.419" v="821"/>
          <ac:picMkLst>
            <pc:docMk/>
            <pc:sldMk cId="1848510261" sldId="302"/>
            <ac:picMk id="4" creationId="{9B817C85-0E34-4ACD-A26D-104C3A04BB15}"/>
          </ac:picMkLst>
        </pc:picChg>
      </pc:sldChg>
      <pc:sldChg chg="addSp modSp new mod">
        <pc:chgData name="Sian Turvey" userId="9a374997-2901-41ac-b51e-a8948a26085a" providerId="ADAL" clId="{637733FB-5740-4AE0-89E5-795A0FBCD12A}" dt="2021-10-06T17:33:05.419" v="821"/>
        <pc:sldMkLst>
          <pc:docMk/>
          <pc:sldMk cId="387931756" sldId="303"/>
        </pc:sldMkLst>
        <pc:spChg chg="mod">
          <ac:chgData name="Sian Turvey" userId="9a374997-2901-41ac-b51e-a8948a26085a" providerId="ADAL" clId="{637733FB-5740-4AE0-89E5-795A0FBCD12A}" dt="2021-10-06T16:46:03.479" v="601" actId="20577"/>
          <ac:spMkLst>
            <pc:docMk/>
            <pc:sldMk cId="387931756" sldId="303"/>
            <ac:spMk id="2" creationId="{E53D9B20-866A-40A4-B476-E5FB0BA0871F}"/>
          </ac:spMkLst>
        </pc:spChg>
        <pc:spChg chg="mod">
          <ac:chgData name="Sian Turvey" userId="9a374997-2901-41ac-b51e-a8948a26085a" providerId="ADAL" clId="{637733FB-5740-4AE0-89E5-795A0FBCD12A}" dt="2021-10-06T16:45:53.100" v="538"/>
          <ac:spMkLst>
            <pc:docMk/>
            <pc:sldMk cId="387931756" sldId="303"/>
            <ac:spMk id="3" creationId="{6C9EF672-810C-423D-B4B7-2876C0F26974}"/>
          </ac:spMkLst>
        </pc:spChg>
        <pc:picChg chg="add mod">
          <ac:chgData name="Sian Turvey" userId="9a374997-2901-41ac-b51e-a8948a26085a" providerId="ADAL" clId="{637733FB-5740-4AE0-89E5-795A0FBCD12A}" dt="2021-10-06T17:33:05.419" v="821"/>
          <ac:picMkLst>
            <pc:docMk/>
            <pc:sldMk cId="387931756" sldId="303"/>
            <ac:picMk id="4" creationId="{F89860C5-D4D9-41BD-BA15-16D7D6461344}"/>
          </ac:picMkLst>
        </pc:picChg>
      </pc:sldChg>
      <pc:sldChg chg="addSp modSp new mod">
        <pc:chgData name="Sian Turvey" userId="9a374997-2901-41ac-b51e-a8948a26085a" providerId="ADAL" clId="{637733FB-5740-4AE0-89E5-795A0FBCD12A}" dt="2021-10-06T17:33:05.419" v="821"/>
        <pc:sldMkLst>
          <pc:docMk/>
          <pc:sldMk cId="801985625" sldId="304"/>
        </pc:sldMkLst>
        <pc:spChg chg="mod">
          <ac:chgData name="Sian Turvey" userId="9a374997-2901-41ac-b51e-a8948a26085a" providerId="ADAL" clId="{637733FB-5740-4AE0-89E5-795A0FBCD12A}" dt="2021-10-06T16:46:51.801" v="626"/>
          <ac:spMkLst>
            <pc:docMk/>
            <pc:sldMk cId="801985625" sldId="304"/>
            <ac:spMk id="3" creationId="{212EA62A-86F9-4429-BD4E-3BCE323606C9}"/>
          </ac:spMkLst>
        </pc:spChg>
        <pc:picChg chg="add mod">
          <ac:chgData name="Sian Turvey" userId="9a374997-2901-41ac-b51e-a8948a26085a" providerId="ADAL" clId="{637733FB-5740-4AE0-89E5-795A0FBCD12A}" dt="2021-10-06T17:33:05.419" v="821"/>
          <ac:picMkLst>
            <pc:docMk/>
            <pc:sldMk cId="801985625" sldId="304"/>
            <ac:picMk id="4" creationId="{35D45716-F226-4D49-8D7D-E4B89769544D}"/>
          </ac:picMkLst>
        </pc:picChg>
      </pc:sldChg>
      <pc:sldChg chg="addSp modSp new mod">
        <pc:chgData name="Sian Turvey" userId="9a374997-2901-41ac-b51e-a8948a26085a" providerId="ADAL" clId="{637733FB-5740-4AE0-89E5-795A0FBCD12A}" dt="2021-10-06T17:33:05.419" v="821"/>
        <pc:sldMkLst>
          <pc:docMk/>
          <pc:sldMk cId="3680633774" sldId="305"/>
        </pc:sldMkLst>
        <pc:spChg chg="mod">
          <ac:chgData name="Sian Turvey" userId="9a374997-2901-41ac-b51e-a8948a26085a" providerId="ADAL" clId="{637733FB-5740-4AE0-89E5-795A0FBCD12A}" dt="2021-10-06T16:47:34.686" v="688" actId="20577"/>
          <ac:spMkLst>
            <pc:docMk/>
            <pc:sldMk cId="3680633774" sldId="305"/>
            <ac:spMk id="2" creationId="{B6207358-223D-4957-9695-D47526AC56E2}"/>
          </ac:spMkLst>
        </pc:spChg>
        <pc:spChg chg="mod">
          <ac:chgData name="Sian Turvey" userId="9a374997-2901-41ac-b51e-a8948a26085a" providerId="ADAL" clId="{637733FB-5740-4AE0-89E5-795A0FBCD12A}" dt="2021-10-06T16:47:49.871" v="692" actId="20577"/>
          <ac:spMkLst>
            <pc:docMk/>
            <pc:sldMk cId="3680633774" sldId="305"/>
            <ac:spMk id="3" creationId="{E8FEE8B0-096B-4E70-9B1E-062470F6F231}"/>
          </ac:spMkLst>
        </pc:spChg>
        <pc:picChg chg="add mod">
          <ac:chgData name="Sian Turvey" userId="9a374997-2901-41ac-b51e-a8948a26085a" providerId="ADAL" clId="{637733FB-5740-4AE0-89E5-795A0FBCD12A}" dt="2021-10-06T17:33:05.419" v="821"/>
          <ac:picMkLst>
            <pc:docMk/>
            <pc:sldMk cId="3680633774" sldId="305"/>
            <ac:picMk id="4" creationId="{9C22101C-3D80-4D21-998D-D5596BE5D3E9}"/>
          </ac:picMkLst>
        </pc:picChg>
      </pc:sldChg>
      <pc:sldChg chg="addSp modSp new mod">
        <pc:chgData name="Sian Turvey" userId="9a374997-2901-41ac-b51e-a8948a26085a" providerId="ADAL" clId="{637733FB-5740-4AE0-89E5-795A0FBCD12A}" dt="2021-10-06T17:33:05.419" v="821"/>
        <pc:sldMkLst>
          <pc:docMk/>
          <pc:sldMk cId="1090085478" sldId="306"/>
        </pc:sldMkLst>
        <pc:spChg chg="mod">
          <ac:chgData name="Sian Turvey" userId="9a374997-2901-41ac-b51e-a8948a26085a" providerId="ADAL" clId="{637733FB-5740-4AE0-89E5-795A0FBCD12A}" dt="2021-10-06T16:48:51.661" v="706" actId="27636"/>
          <ac:spMkLst>
            <pc:docMk/>
            <pc:sldMk cId="1090085478" sldId="306"/>
            <ac:spMk id="3" creationId="{075C089B-86A2-4090-9B59-5E85BE286A44}"/>
          </ac:spMkLst>
        </pc:spChg>
        <pc:picChg chg="add mod">
          <ac:chgData name="Sian Turvey" userId="9a374997-2901-41ac-b51e-a8948a26085a" providerId="ADAL" clId="{637733FB-5740-4AE0-89E5-795A0FBCD12A}" dt="2021-10-06T17:33:05.419" v="821"/>
          <ac:picMkLst>
            <pc:docMk/>
            <pc:sldMk cId="1090085478" sldId="306"/>
            <ac:picMk id="4" creationId="{25DD4409-DA8D-4ECE-8C4D-34004FA9F0A5}"/>
          </ac:picMkLst>
        </pc:picChg>
      </pc:sldChg>
      <pc:sldChg chg="addSp modSp new mod">
        <pc:chgData name="Sian Turvey" userId="9a374997-2901-41ac-b51e-a8948a26085a" providerId="ADAL" clId="{637733FB-5740-4AE0-89E5-795A0FBCD12A}" dt="2021-10-06T17:33:05.419" v="821"/>
        <pc:sldMkLst>
          <pc:docMk/>
          <pc:sldMk cId="2995223543" sldId="307"/>
        </pc:sldMkLst>
        <pc:spChg chg="mod">
          <ac:chgData name="Sian Turvey" userId="9a374997-2901-41ac-b51e-a8948a26085a" providerId="ADAL" clId="{637733FB-5740-4AE0-89E5-795A0FBCD12A}" dt="2021-10-06T16:49:22.886" v="713" actId="27636"/>
          <ac:spMkLst>
            <pc:docMk/>
            <pc:sldMk cId="2995223543" sldId="307"/>
            <ac:spMk id="2" creationId="{2752E629-E355-4A52-AC79-911071010D2D}"/>
          </ac:spMkLst>
        </pc:spChg>
        <pc:spChg chg="mod">
          <ac:chgData name="Sian Turvey" userId="9a374997-2901-41ac-b51e-a8948a26085a" providerId="ADAL" clId="{637733FB-5740-4AE0-89E5-795A0FBCD12A}" dt="2021-10-06T16:49:20.639" v="711" actId="27636"/>
          <ac:spMkLst>
            <pc:docMk/>
            <pc:sldMk cId="2995223543" sldId="307"/>
            <ac:spMk id="3" creationId="{69504C5A-7C9F-4749-81E6-6A9B4019B115}"/>
          </ac:spMkLst>
        </pc:spChg>
        <pc:picChg chg="add mod">
          <ac:chgData name="Sian Turvey" userId="9a374997-2901-41ac-b51e-a8948a26085a" providerId="ADAL" clId="{637733FB-5740-4AE0-89E5-795A0FBCD12A}" dt="2021-10-06T17:33:05.419" v="821"/>
          <ac:picMkLst>
            <pc:docMk/>
            <pc:sldMk cId="2995223543" sldId="307"/>
            <ac:picMk id="4" creationId="{B5EC867D-8788-46F2-AD82-E14ABD05BFAA}"/>
          </ac:picMkLst>
        </pc:picChg>
      </pc:sldChg>
      <pc:sldChg chg="addSp modSp new mod">
        <pc:chgData name="Sian Turvey" userId="9a374997-2901-41ac-b51e-a8948a26085a" providerId="ADAL" clId="{637733FB-5740-4AE0-89E5-795A0FBCD12A}" dt="2021-10-06T17:33:05.419" v="821"/>
        <pc:sldMkLst>
          <pc:docMk/>
          <pc:sldMk cId="211121062" sldId="308"/>
        </pc:sldMkLst>
        <pc:spChg chg="mod">
          <ac:chgData name="Sian Turvey" userId="9a374997-2901-41ac-b51e-a8948a26085a" providerId="ADAL" clId="{637733FB-5740-4AE0-89E5-795A0FBCD12A}" dt="2021-10-06T16:49:54.729" v="739" actId="20577"/>
          <ac:spMkLst>
            <pc:docMk/>
            <pc:sldMk cId="211121062" sldId="308"/>
            <ac:spMk id="2" creationId="{C9CA95D6-DBE3-41CE-BE82-9574A638218E}"/>
          </ac:spMkLst>
        </pc:spChg>
        <pc:spChg chg="mod">
          <ac:chgData name="Sian Turvey" userId="9a374997-2901-41ac-b51e-a8948a26085a" providerId="ADAL" clId="{637733FB-5740-4AE0-89E5-795A0FBCD12A}" dt="2021-10-06T16:51:44.452" v="759"/>
          <ac:spMkLst>
            <pc:docMk/>
            <pc:sldMk cId="211121062" sldId="308"/>
            <ac:spMk id="3" creationId="{5120538D-B73C-4AF6-80FB-C4089DD512DB}"/>
          </ac:spMkLst>
        </pc:spChg>
        <pc:picChg chg="add mod">
          <ac:chgData name="Sian Turvey" userId="9a374997-2901-41ac-b51e-a8948a26085a" providerId="ADAL" clId="{637733FB-5740-4AE0-89E5-795A0FBCD12A}" dt="2021-10-06T17:33:05.419" v="821"/>
          <ac:picMkLst>
            <pc:docMk/>
            <pc:sldMk cId="211121062" sldId="308"/>
            <ac:picMk id="4" creationId="{1B1BE988-7F13-4C6C-9E00-34BC1300CEE6}"/>
          </ac:picMkLst>
        </pc:picChg>
      </pc:sldChg>
      <pc:sldChg chg="addSp modSp new mod">
        <pc:chgData name="Sian Turvey" userId="9a374997-2901-41ac-b51e-a8948a26085a" providerId="ADAL" clId="{637733FB-5740-4AE0-89E5-795A0FBCD12A}" dt="2021-10-06T17:33:35.375" v="824" actId="20577"/>
        <pc:sldMkLst>
          <pc:docMk/>
          <pc:sldMk cId="2538946224" sldId="309"/>
        </pc:sldMkLst>
        <pc:spChg chg="mod">
          <ac:chgData name="Sian Turvey" userId="9a374997-2901-41ac-b51e-a8948a26085a" providerId="ADAL" clId="{637733FB-5740-4AE0-89E5-795A0FBCD12A}" dt="2021-10-06T17:33:35.375" v="824" actId="20577"/>
          <ac:spMkLst>
            <pc:docMk/>
            <pc:sldMk cId="2538946224" sldId="309"/>
            <ac:spMk id="3" creationId="{6C136608-CB67-4119-AEE6-64E97470FE71}"/>
          </ac:spMkLst>
        </pc:spChg>
        <pc:picChg chg="add mod">
          <ac:chgData name="Sian Turvey" userId="9a374997-2901-41ac-b51e-a8948a26085a" providerId="ADAL" clId="{637733FB-5740-4AE0-89E5-795A0FBCD12A}" dt="2021-10-06T17:33:05.419" v="821"/>
          <ac:picMkLst>
            <pc:docMk/>
            <pc:sldMk cId="2538946224" sldId="309"/>
            <ac:picMk id="4" creationId="{6747FD5C-DBAD-452C-8524-92D3AC8C2DB6}"/>
          </ac:picMkLst>
        </pc:picChg>
      </pc:sldChg>
      <pc:sldChg chg="addSp modSp new mod">
        <pc:chgData name="Sian Turvey" userId="9a374997-2901-41ac-b51e-a8948a26085a" providerId="ADAL" clId="{637733FB-5740-4AE0-89E5-795A0FBCD12A}" dt="2021-10-06T17:33:05.419" v="821"/>
        <pc:sldMkLst>
          <pc:docMk/>
          <pc:sldMk cId="3757845735" sldId="310"/>
        </pc:sldMkLst>
        <pc:spChg chg="mod">
          <ac:chgData name="Sian Turvey" userId="9a374997-2901-41ac-b51e-a8948a26085a" providerId="ADAL" clId="{637733FB-5740-4AE0-89E5-795A0FBCD12A}" dt="2021-10-06T16:53:17.742" v="792"/>
          <ac:spMkLst>
            <pc:docMk/>
            <pc:sldMk cId="3757845735" sldId="310"/>
            <ac:spMk id="3" creationId="{B493BC15-B8B0-4D55-BFAF-434108F301FE}"/>
          </ac:spMkLst>
        </pc:spChg>
        <pc:picChg chg="add mod">
          <ac:chgData name="Sian Turvey" userId="9a374997-2901-41ac-b51e-a8948a26085a" providerId="ADAL" clId="{637733FB-5740-4AE0-89E5-795A0FBCD12A}" dt="2021-10-06T17:33:05.419" v="821"/>
          <ac:picMkLst>
            <pc:docMk/>
            <pc:sldMk cId="3757845735" sldId="310"/>
            <ac:picMk id="4" creationId="{18AB7E19-0F85-404C-B8B3-9C0AE735F175}"/>
          </ac:picMkLst>
        </pc:picChg>
      </pc:sldChg>
      <pc:sldChg chg="addSp modSp new mod">
        <pc:chgData name="Sian Turvey" userId="9a374997-2901-41ac-b51e-a8948a26085a" providerId="ADAL" clId="{637733FB-5740-4AE0-89E5-795A0FBCD12A}" dt="2021-10-06T17:33:05.419" v="821"/>
        <pc:sldMkLst>
          <pc:docMk/>
          <pc:sldMk cId="2078707496" sldId="311"/>
        </pc:sldMkLst>
        <pc:spChg chg="mod">
          <ac:chgData name="Sian Turvey" userId="9a374997-2901-41ac-b51e-a8948a26085a" providerId="ADAL" clId="{637733FB-5740-4AE0-89E5-795A0FBCD12A}" dt="2021-10-06T16:53:42.658" v="795" actId="20577"/>
          <ac:spMkLst>
            <pc:docMk/>
            <pc:sldMk cId="2078707496" sldId="311"/>
            <ac:spMk id="3" creationId="{8C1705E7-6556-40F8-A753-240633E756E4}"/>
          </ac:spMkLst>
        </pc:spChg>
        <pc:picChg chg="add mod">
          <ac:chgData name="Sian Turvey" userId="9a374997-2901-41ac-b51e-a8948a26085a" providerId="ADAL" clId="{637733FB-5740-4AE0-89E5-795A0FBCD12A}" dt="2021-10-06T17:33:05.419" v="821"/>
          <ac:picMkLst>
            <pc:docMk/>
            <pc:sldMk cId="2078707496" sldId="311"/>
            <ac:picMk id="4" creationId="{F722A6EB-5677-41FF-ACF6-26B1583127F2}"/>
          </ac:picMkLst>
        </pc:picChg>
      </pc:sldChg>
      <pc:sldChg chg="addSp modSp new mod">
        <pc:chgData name="Sian Turvey" userId="9a374997-2901-41ac-b51e-a8948a26085a" providerId="ADAL" clId="{637733FB-5740-4AE0-89E5-795A0FBCD12A}" dt="2021-10-06T17:33:05.419" v="821"/>
        <pc:sldMkLst>
          <pc:docMk/>
          <pc:sldMk cId="2150584453" sldId="312"/>
        </pc:sldMkLst>
        <pc:spChg chg="mod">
          <ac:chgData name="Sian Turvey" userId="9a374997-2901-41ac-b51e-a8948a26085a" providerId="ADAL" clId="{637733FB-5740-4AE0-89E5-795A0FBCD12A}" dt="2021-10-06T16:58:58.940" v="817" actId="20577"/>
          <ac:spMkLst>
            <pc:docMk/>
            <pc:sldMk cId="2150584453" sldId="312"/>
            <ac:spMk id="2" creationId="{4BE14585-5A0B-4F47-842A-BD78FD2254C4}"/>
          </ac:spMkLst>
        </pc:spChg>
        <pc:spChg chg="mod">
          <ac:chgData name="Sian Turvey" userId="9a374997-2901-41ac-b51e-a8948a26085a" providerId="ADAL" clId="{637733FB-5740-4AE0-89E5-795A0FBCD12A}" dt="2021-10-06T16:56:15.805" v="809"/>
          <ac:spMkLst>
            <pc:docMk/>
            <pc:sldMk cId="2150584453" sldId="312"/>
            <ac:spMk id="3" creationId="{101F1D98-E4A4-446A-843B-F3C7ADD562A9}"/>
          </ac:spMkLst>
        </pc:spChg>
        <pc:picChg chg="add mod">
          <ac:chgData name="Sian Turvey" userId="9a374997-2901-41ac-b51e-a8948a26085a" providerId="ADAL" clId="{637733FB-5740-4AE0-89E5-795A0FBCD12A}" dt="2021-10-06T17:33:05.419" v="821"/>
          <ac:picMkLst>
            <pc:docMk/>
            <pc:sldMk cId="2150584453" sldId="312"/>
            <ac:picMk id="4" creationId="{8E5241E1-BD17-4F46-BF23-C62654C26EEB}"/>
          </ac:picMkLst>
        </pc:picChg>
      </pc:sldChg>
      <pc:sldChg chg="new del">
        <pc:chgData name="Sian Turvey" userId="9a374997-2901-41ac-b51e-a8948a26085a" providerId="ADAL" clId="{637733FB-5740-4AE0-89E5-795A0FBCD12A}" dt="2021-10-06T17:00:59.535" v="820" actId="47"/>
        <pc:sldMkLst>
          <pc:docMk/>
          <pc:sldMk cId="3167540390" sldId="31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10/6/2021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10/6/2021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3999" y="4800600"/>
            <a:ext cx="9144002" cy="1143000"/>
          </a:xfrm>
        </p:spPr>
        <p:txBody>
          <a:bodyPr anchor="b">
            <a:normAutofit/>
          </a:bodyPr>
          <a:lstStyle>
            <a:lvl1pPr algn="ctr">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9E583DDF-CA54-461A-A486-592D2374C532}" type="datetimeFigureOut">
              <a:rPr lang="en-US"/>
              <a:t>10/6/2021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1"/>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2"/>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4000" y="1143000"/>
            <a:ext cx="9144000" cy="2667000"/>
          </a:xfrm>
        </p:spPr>
        <p:txBody>
          <a:bodyPr anchor="b">
            <a:normAutofit/>
          </a:bodyPr>
          <a:lstStyle>
            <a:lvl1pPr algn="ctr">
              <a:defRPr sz="5200" b="0"/>
            </a:lvl1pPr>
          </a:lstStyle>
          <a:p>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10/6/2021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anchor="b">
            <a:normAutofit/>
          </a:bodyPr>
          <a:lstStyle>
            <a:lvl1pPr algn="ctr">
              <a:defRPr sz="5200" b="0">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lvl1pPr>
              <a:defRPr>
                <a:solidFill>
                  <a:schemeClr val="tx2"/>
                </a:solidFill>
              </a:defRPr>
            </a:lvl1pPr>
          </a:lstStyle>
          <a:p>
            <a:endParaRPr/>
          </a:p>
        </p:txBody>
      </p:sp>
      <p:sp>
        <p:nvSpPr>
          <p:cNvPr id="4" name="Date Placeholder 4"/>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10/6/2021</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DD7D43D-6574-4C7B-808D-C6C12215A4D4}" type="datetimeFigureOut">
              <a:rPr lang="en-US"/>
              <a:t>10/6/2021</a:t>
            </a:fld>
            <a:endParaRPr/>
          </a:p>
        </p:txBody>
      </p:sp>
      <p:sp>
        <p:nvSpPr>
          <p:cNvPr id="7" name="Slide Number Placeholder 6"/>
          <p:cNvSpPr>
            <a:spLocks noGrp="1"/>
          </p:cNvSpPr>
          <p:nvPr>
            <p:ph type="sldNum" sz="quarter" idx="12"/>
          </p:nvPr>
        </p:nvSpPr>
        <p:spPr/>
        <p:txBody>
          <a:bodyPr/>
          <a:lstStyle/>
          <a:p>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6"/>
          <p:cNvSpPr>
            <a:spLocks noGrp="1"/>
          </p:cNvSpPr>
          <p:nvPr>
            <p:ph type="ftr" sz="quarter" idx="11"/>
          </p:nvPr>
        </p:nvSpPr>
        <p:spPr/>
        <p:txBody>
          <a:bodyPr/>
          <a:lstStyle/>
          <a:p>
            <a:endParaRPr/>
          </a:p>
        </p:txBody>
      </p:sp>
      <p:sp>
        <p:nvSpPr>
          <p:cNvPr id="7" name="Date Placeholder 7"/>
          <p:cNvSpPr>
            <a:spLocks noGrp="1"/>
          </p:cNvSpPr>
          <p:nvPr>
            <p:ph type="dt" sz="half" idx="10"/>
          </p:nvPr>
        </p:nvSpPr>
        <p:spPr/>
        <p:txBody>
          <a:bodyPr/>
          <a:lstStyle/>
          <a:p>
            <a:fld id="{9E583DDF-CA54-461A-A486-592D2374C532}" type="datetimeFigureOut">
              <a:rPr lang="en-US"/>
              <a:t>10/6/2021</a:t>
            </a:fld>
            <a:endParaRPr/>
          </a:p>
        </p:txBody>
      </p:sp>
      <p:sp>
        <p:nvSpPr>
          <p:cNvPr id="9" name="Slide Number Placeholder 8"/>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2"/>
          <p:cNvSpPr>
            <a:spLocks noGrp="1"/>
          </p:cNvSpPr>
          <p:nvPr>
            <p:ph type="ftr" sz="quarter" idx="11"/>
          </p:nvPr>
        </p:nvSpPr>
        <p:spPr/>
        <p:txBody>
          <a:bodyPr/>
          <a:lstStyle/>
          <a:p>
            <a:endParaRPr/>
          </a:p>
        </p:txBody>
      </p:sp>
      <p:sp>
        <p:nvSpPr>
          <p:cNvPr id="3" name="Date Placeholder 3"/>
          <p:cNvSpPr>
            <a:spLocks noGrp="1"/>
          </p:cNvSpPr>
          <p:nvPr>
            <p:ph type="dt" sz="half" idx="10"/>
          </p:nvPr>
        </p:nvSpPr>
        <p:spPr/>
        <p:txBody>
          <a:bodyPr/>
          <a:lstStyle/>
          <a:p>
            <a:fld id="{9E583DDF-CA54-461A-A486-592D2374C532}" type="datetimeFigureOut">
              <a:rPr lang="en-US"/>
              <a:t>10/6/2021</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lvl1pPr>
              <a:defRPr>
                <a:solidFill>
                  <a:schemeClr val="tx2"/>
                </a:solidFill>
              </a:defRPr>
            </a:lvl1pPr>
          </a:lstStyle>
          <a:p>
            <a:endParaRPr/>
          </a:p>
        </p:txBody>
      </p:sp>
      <p:sp>
        <p:nvSpPr>
          <p:cNvPr id="2" name="Date Placeholder 2"/>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10/6/2021</a:t>
            </a:fld>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anchor="b">
            <a:normAutofit/>
          </a:bodyPr>
          <a:lstStyle>
            <a:lvl1pPr>
              <a:defRPr sz="3400" b="0"/>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494212" y="685800"/>
            <a:ext cx="7239001"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10/6/2021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anchor="b">
            <a:normAutofit/>
          </a:bodyPr>
          <a:lstStyle>
            <a:lvl1pPr>
              <a:defRPr sz="34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362892" y="685800"/>
            <a:ext cx="637032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10/6/2021</a:t>
            </a:fld>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anchor="b">
            <a:normAutofit/>
          </a:bodyPr>
          <a:lstStyle>
            <a:lvl1pPr>
              <a:defRPr sz="3400" b="0">
                <a:solidFill>
                  <a:schemeClr val="bg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10/6/2021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10/6/2021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10/6/2021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3"/>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5" name="Footer Placeholder 4"/>
          <p:cNvSpPr>
            <a:spLocks noGrp="1"/>
          </p:cNvSpPr>
          <p:nvPr>
            <p:ph type="ftr" sz="quarter" idx="3"/>
          </p:nvPr>
        </p:nvSpPr>
        <p:spPr>
          <a:xfrm>
            <a:off x="1341120" y="6614494"/>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endParaRPr lang="en-US" dirty="0"/>
          </a:p>
        </p:txBody>
      </p:sp>
      <p:sp>
        <p:nvSpPr>
          <p:cNvPr id="8" name="Rectangle 5"/>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Date Placeholder 6"/>
          <p:cNvSpPr>
            <a:spLocks noGrp="1"/>
          </p:cNvSpPr>
          <p:nvPr>
            <p:ph type="dt" sz="half" idx="2"/>
          </p:nvPr>
        </p:nvSpPr>
        <p:spPr>
          <a:xfrm>
            <a:off x="8875776" y="6614494"/>
            <a:ext cx="960120" cy="237744"/>
          </a:xfrm>
          <a:prstGeom prst="rect">
            <a:avLst/>
          </a:prstGeom>
        </p:spPr>
        <p:txBody>
          <a:bodyPr vert="horz" lIns="91440" tIns="45720" rIns="91440" bIns="45720" rtlCol="0" anchor="ctr"/>
          <a:lstStyle>
            <a:lvl1pPr algn="r">
              <a:defRPr sz="1100">
                <a:solidFill>
                  <a:schemeClr val="bg2"/>
                </a:solidFill>
              </a:defRPr>
            </a:lvl1pPr>
          </a:lstStyle>
          <a:p>
            <a:fld id="{9E583DDF-CA54-461A-A486-592D2374C532}" type="datetimeFigureOut">
              <a:rPr lang="en-US" smtClean="0"/>
              <a:pPr/>
              <a:t>10/6/2021</a:t>
            </a:fld>
            <a:endParaRPr lang="en-US"/>
          </a:p>
        </p:txBody>
      </p:sp>
      <p:sp>
        <p:nvSpPr>
          <p:cNvPr id="6" name="Slide Number Placeholder 7"/>
          <p:cNvSpPr>
            <a:spLocks noGrp="1"/>
          </p:cNvSpPr>
          <p:nvPr>
            <p:ph type="sldNum" sz="quarter" idx="4"/>
          </p:nvPr>
        </p:nvSpPr>
        <p:spPr>
          <a:xfrm>
            <a:off x="10210800" y="6614494"/>
            <a:ext cx="640080" cy="237744"/>
          </a:xfrm>
          <a:prstGeom prst="rect">
            <a:avLst/>
          </a:prstGeom>
        </p:spPr>
        <p:txBody>
          <a:bodyPr vert="horz" lIns="91440" tIns="45720" rIns="91440" bIns="45720" rtlCol="0" anchor="ctr"/>
          <a:lstStyle>
            <a:lvl1pPr algn="r">
              <a:defRPr sz="1100">
                <a:solidFill>
                  <a:schemeClr val="bg2"/>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100000"/>
        <a:buFont typeface="Arial" pitchFamily="34" charset="0"/>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100000"/>
        <a:buFont typeface="Arial" pitchFamily="34" charset="0"/>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100000"/>
        <a:buFont typeface="Arial" pitchFamily="34" charset="0"/>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100000"/>
        <a:buFont typeface="Arial" pitchFamily="34" charset="0"/>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t>Unregistered Land</a:t>
            </a:r>
          </a:p>
        </p:txBody>
      </p:sp>
      <p:sp>
        <p:nvSpPr>
          <p:cNvPr id="4" name="Subtitle 2"/>
          <p:cNvSpPr>
            <a:spLocks noGrp="1"/>
          </p:cNvSpPr>
          <p:nvPr>
            <p:ph type="subTitle" idx="1"/>
          </p:nvPr>
        </p:nvSpPr>
        <p:spPr/>
        <p:txBody>
          <a:bodyPr/>
          <a:lstStyle/>
          <a:p>
            <a:r>
              <a:rPr lang="en-US" dirty="0"/>
              <a:t>Property Law </a:t>
            </a:r>
          </a:p>
        </p:txBody>
      </p:sp>
      <p:pic>
        <p:nvPicPr>
          <p:cNvPr id="3" name="Audio 2">
            <a:hlinkClick r:id="" action="ppaction://media"/>
            <a:extLst>
              <a:ext uri="{FF2B5EF4-FFF2-40B4-BE49-F238E27FC236}">
                <a16:creationId xmlns:a16="http://schemas.microsoft.com/office/drawing/2014/main" id="{587A6883-7D68-40B7-810F-C1569D9625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98809327"/>
      </p:ext>
    </p:extLst>
  </p:cSld>
  <p:clrMapOvr>
    <a:masterClrMapping/>
  </p:clrMapOvr>
  <mc:AlternateContent xmlns:mc="http://schemas.openxmlformats.org/markup-compatibility/2006">
    <mc:Choice xmlns:p14="http://schemas.microsoft.com/office/powerpoint/2010/main" Requires="p14">
      <p:transition spd="med" p14:dur="700" advTm="10203">
        <p:fade/>
      </p:transition>
    </mc:Choice>
    <mc:Fallback>
      <p:transition spd="med" advTm="1020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p:txBody>
          <a:bodyPr/>
          <a:lstStyle/>
          <a:p>
            <a:r>
              <a:rPr lang="en-US" dirty="0"/>
              <a:t>Aims </a:t>
            </a:r>
          </a:p>
        </p:txBody>
      </p:sp>
      <p:sp>
        <p:nvSpPr>
          <p:cNvPr id="14" name="Content Placeholder 2"/>
          <p:cNvSpPr>
            <a:spLocks noGrp="1"/>
          </p:cNvSpPr>
          <p:nvPr>
            <p:ph idx="1"/>
          </p:nvPr>
        </p:nvSpPr>
        <p:spPr/>
        <p:txBody>
          <a:bodyPr/>
          <a:lstStyle/>
          <a:p>
            <a:r>
              <a:rPr lang="en-GB" b="0" i="0" dirty="0">
                <a:solidFill>
                  <a:srgbClr val="000000"/>
                </a:solidFill>
                <a:effectLst/>
                <a:latin typeface="Allerta"/>
              </a:rPr>
              <a:t>The purpose of this session is to show you the bigger picture of the unregistered and registered land systems. </a:t>
            </a:r>
          </a:p>
          <a:p>
            <a:r>
              <a:rPr lang="en-GB" b="0" i="0" dirty="0">
                <a:solidFill>
                  <a:srgbClr val="000000"/>
                </a:solidFill>
                <a:effectLst/>
                <a:latin typeface="Allerta"/>
              </a:rPr>
              <a:t>We then look at why you need to protect interests in land before we go on to consider unregistered land in detail.</a:t>
            </a:r>
            <a:endParaRPr lang="en-US" dirty="0"/>
          </a:p>
        </p:txBody>
      </p:sp>
      <p:pic>
        <p:nvPicPr>
          <p:cNvPr id="2" name="Audio 1">
            <a:hlinkClick r:id="" action="ppaction://media"/>
            <a:extLst>
              <a:ext uri="{FF2B5EF4-FFF2-40B4-BE49-F238E27FC236}">
                <a16:creationId xmlns:a16="http://schemas.microsoft.com/office/drawing/2014/main" id="{8F1D7624-697F-4A95-B91D-F97E2C742C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95955062"/>
      </p:ext>
    </p:extLst>
  </p:cSld>
  <p:clrMapOvr>
    <a:masterClrMapping/>
  </p:clrMapOvr>
  <mc:AlternateContent xmlns:mc="http://schemas.openxmlformats.org/markup-compatibility/2006">
    <mc:Choice xmlns:p14="http://schemas.microsoft.com/office/powerpoint/2010/main" Requires="p14">
      <p:transition spd="med" p14:dur="700" advTm="16960">
        <p:fade/>
      </p:transition>
    </mc:Choice>
    <mc:Fallback>
      <p:transition spd="med" advTm="169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B091-FA93-4FBA-A238-DF1A98FC9A14}"/>
              </a:ext>
            </a:extLst>
          </p:cNvPr>
          <p:cNvSpPr>
            <a:spLocks noGrp="1"/>
          </p:cNvSpPr>
          <p:nvPr>
            <p:ph type="title"/>
          </p:nvPr>
        </p:nvSpPr>
        <p:spPr/>
        <p:txBody>
          <a:bodyPr/>
          <a:lstStyle/>
          <a:p>
            <a:r>
              <a:rPr lang="en-GB" dirty="0"/>
              <a:t>Unregistered Land </a:t>
            </a:r>
          </a:p>
        </p:txBody>
      </p:sp>
      <p:sp>
        <p:nvSpPr>
          <p:cNvPr id="3" name="Content Placeholder 2">
            <a:extLst>
              <a:ext uri="{FF2B5EF4-FFF2-40B4-BE49-F238E27FC236}">
                <a16:creationId xmlns:a16="http://schemas.microsoft.com/office/drawing/2014/main" id="{E69A9979-7A46-4BB0-BF04-0F21E8828D0B}"/>
              </a:ext>
            </a:extLst>
          </p:cNvPr>
          <p:cNvSpPr>
            <a:spLocks noGrp="1"/>
          </p:cNvSpPr>
          <p:nvPr>
            <p:ph idx="1"/>
          </p:nvPr>
        </p:nvSpPr>
        <p:spPr/>
        <p:txBody>
          <a:bodyPr>
            <a:normAutofit/>
          </a:bodyPr>
          <a:lstStyle/>
          <a:p>
            <a:r>
              <a:rPr lang="en-GB" b="0" i="0" dirty="0">
                <a:solidFill>
                  <a:srgbClr val="000000"/>
                </a:solidFill>
                <a:effectLst/>
                <a:latin typeface="Allerta"/>
              </a:rPr>
              <a:t>How is unregistered land owned, bought and sold.?</a:t>
            </a:r>
          </a:p>
          <a:p>
            <a:r>
              <a:rPr lang="en-GB" b="0" i="0" dirty="0">
                <a:solidFill>
                  <a:srgbClr val="000000"/>
                </a:solidFill>
                <a:effectLst/>
                <a:latin typeface="Allerta"/>
              </a:rPr>
              <a:t>In unregistered land, evidence of ownership is shown by the production of documents, known as the “title deeds” to the property. </a:t>
            </a:r>
          </a:p>
          <a:p>
            <a:r>
              <a:rPr lang="en-GB" b="0" i="0" dirty="0">
                <a:solidFill>
                  <a:srgbClr val="000000"/>
                </a:solidFill>
                <a:effectLst/>
                <a:latin typeface="Allerta"/>
              </a:rPr>
              <a:t>Title deeds are a series of documents showing how a property has changed hands over time. </a:t>
            </a:r>
          </a:p>
          <a:p>
            <a:r>
              <a:rPr lang="en-GB" b="0" i="0" dirty="0">
                <a:solidFill>
                  <a:srgbClr val="000000"/>
                </a:solidFill>
                <a:effectLst/>
                <a:latin typeface="Allerta"/>
              </a:rPr>
              <a:t>They can show sales, mortgages and leases, for example. </a:t>
            </a:r>
          </a:p>
          <a:p>
            <a:r>
              <a:rPr lang="en-GB" b="0" i="0" dirty="0">
                <a:solidFill>
                  <a:srgbClr val="000000"/>
                </a:solidFill>
                <a:effectLst/>
                <a:latin typeface="Allerta"/>
              </a:rPr>
              <a:t>The title deeds are the owner’s proof of ownership and without them the land cannot be sold. </a:t>
            </a:r>
          </a:p>
          <a:p>
            <a:r>
              <a:rPr lang="en-GB" b="0" i="0" dirty="0">
                <a:solidFill>
                  <a:srgbClr val="000000"/>
                </a:solidFill>
                <a:effectLst/>
                <a:latin typeface="Allerta"/>
              </a:rPr>
              <a:t>A buyer of an unregistered property usually asks their conveyancer to inspect the title deeds to make sure everything is in order. </a:t>
            </a:r>
            <a:endParaRPr lang="en-GB" dirty="0"/>
          </a:p>
        </p:txBody>
      </p:sp>
      <p:pic>
        <p:nvPicPr>
          <p:cNvPr id="4" name="Audio 3">
            <a:hlinkClick r:id="" action="ppaction://media"/>
            <a:extLst>
              <a:ext uri="{FF2B5EF4-FFF2-40B4-BE49-F238E27FC236}">
                <a16:creationId xmlns:a16="http://schemas.microsoft.com/office/drawing/2014/main" id="{8C763B69-8F4B-4A5C-ABED-857B9C5156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61899966"/>
      </p:ext>
    </p:extLst>
  </p:cSld>
  <p:clrMapOvr>
    <a:masterClrMapping/>
  </p:clrMapOvr>
  <mc:AlternateContent xmlns:mc="http://schemas.openxmlformats.org/markup-compatibility/2006">
    <mc:Choice xmlns:p14="http://schemas.microsoft.com/office/powerpoint/2010/main" Requires="p14">
      <p:transition spd="med" p14:dur="700" advTm="43803">
        <p:fade/>
      </p:transition>
    </mc:Choice>
    <mc:Fallback>
      <p:transition spd="med" advTm="4380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0AB3-9C94-437F-A0A7-4947585AD5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5824708-126C-4BFA-9BC5-BABABF0113C0}"/>
              </a:ext>
            </a:extLst>
          </p:cNvPr>
          <p:cNvSpPr>
            <a:spLocks noGrp="1"/>
          </p:cNvSpPr>
          <p:nvPr>
            <p:ph idx="1"/>
          </p:nvPr>
        </p:nvSpPr>
        <p:spPr/>
        <p:txBody>
          <a:bodyPr>
            <a:normAutofit fontScale="92500" lnSpcReduction="20000"/>
          </a:bodyPr>
          <a:lstStyle/>
          <a:p>
            <a:r>
              <a:rPr lang="en-GB" b="0" i="0" dirty="0">
                <a:solidFill>
                  <a:srgbClr val="000000"/>
                </a:solidFill>
                <a:effectLst/>
                <a:latin typeface="Allerta"/>
              </a:rPr>
              <a:t>The seller has to produce the title deeds going back to a good root of title (a sound legal starting point), which today must be at least 15 years (</a:t>
            </a:r>
            <a:r>
              <a:rPr lang="en-GB" b="1" i="0" dirty="0">
                <a:solidFill>
                  <a:srgbClr val="000000"/>
                </a:solidFill>
                <a:effectLst/>
                <a:latin typeface="Allerta"/>
              </a:rPr>
              <a:t>s23 Law of Property Act 1969</a:t>
            </a:r>
            <a:r>
              <a:rPr lang="en-GB" b="0" i="0" dirty="0">
                <a:solidFill>
                  <a:srgbClr val="000000"/>
                </a:solidFill>
                <a:effectLst/>
                <a:latin typeface="Allerta"/>
              </a:rPr>
              <a:t> (</a:t>
            </a:r>
            <a:r>
              <a:rPr lang="en-GB" b="1" i="0" dirty="0">
                <a:solidFill>
                  <a:srgbClr val="000000"/>
                </a:solidFill>
                <a:effectLst/>
                <a:latin typeface="Allerta"/>
              </a:rPr>
              <a:t>LPA 1969</a:t>
            </a:r>
            <a:r>
              <a:rPr lang="en-GB" b="0" i="0" dirty="0">
                <a:solidFill>
                  <a:srgbClr val="000000"/>
                </a:solidFill>
                <a:effectLst/>
                <a:latin typeface="Allerta"/>
              </a:rPr>
              <a:t>)). </a:t>
            </a:r>
          </a:p>
          <a:p>
            <a:r>
              <a:rPr lang="en-GB" b="0" i="0" dirty="0">
                <a:solidFill>
                  <a:srgbClr val="000000"/>
                </a:solidFill>
                <a:effectLst/>
                <a:latin typeface="Allerta"/>
              </a:rPr>
              <a:t>A good root of title is a document dealing with both the legal and equitable interests in the land showing previous ownership. </a:t>
            </a:r>
          </a:p>
          <a:p>
            <a:r>
              <a:rPr lang="en-GB" b="0" i="0" dirty="0">
                <a:solidFill>
                  <a:srgbClr val="000000"/>
                </a:solidFill>
                <a:effectLst/>
                <a:latin typeface="Allerta"/>
              </a:rPr>
              <a:t>The seller has to produce title documents recording every transaction with the land from at least 15 years ago, culminating in the conveyance to the seller. </a:t>
            </a:r>
          </a:p>
          <a:p>
            <a:r>
              <a:rPr lang="en-GB" b="0" i="0" dirty="0">
                <a:solidFill>
                  <a:srgbClr val="000000"/>
                </a:solidFill>
                <a:effectLst/>
                <a:latin typeface="Allerta"/>
              </a:rPr>
              <a:t>A buyer has to check these documents to confirm that the seller is entitled to sell the property. </a:t>
            </a:r>
          </a:p>
          <a:p>
            <a:r>
              <a:rPr lang="en-GB" b="0" i="0" dirty="0">
                <a:solidFill>
                  <a:srgbClr val="000000"/>
                </a:solidFill>
                <a:effectLst/>
                <a:latin typeface="Allerta"/>
              </a:rPr>
              <a:t>The title deeds have to be checked whenever there is a transaction, such as a sale, which is time-consuming, complex and expensive. </a:t>
            </a:r>
          </a:p>
          <a:p>
            <a:r>
              <a:rPr lang="en-GB" b="0" i="0" dirty="0">
                <a:solidFill>
                  <a:srgbClr val="000000"/>
                </a:solidFill>
                <a:effectLst/>
                <a:latin typeface="Allerta"/>
              </a:rPr>
              <a:t>Title deeds are held by the owner, or the owner’s lender if there is a mortgage, they can be lost or destroyed.</a:t>
            </a:r>
            <a:endParaRPr lang="en-GB" dirty="0"/>
          </a:p>
        </p:txBody>
      </p:sp>
      <p:pic>
        <p:nvPicPr>
          <p:cNvPr id="4" name="Audio 3">
            <a:hlinkClick r:id="" action="ppaction://media"/>
            <a:extLst>
              <a:ext uri="{FF2B5EF4-FFF2-40B4-BE49-F238E27FC236}">
                <a16:creationId xmlns:a16="http://schemas.microsoft.com/office/drawing/2014/main" id="{3858CBEF-9C7E-4ABD-B9BF-E179C7A0F4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14417137"/>
      </p:ext>
    </p:extLst>
  </p:cSld>
  <p:clrMapOvr>
    <a:masterClrMapping/>
  </p:clrMapOvr>
  <mc:AlternateContent xmlns:mc="http://schemas.openxmlformats.org/markup-compatibility/2006">
    <mc:Choice xmlns:p14="http://schemas.microsoft.com/office/powerpoint/2010/main" Requires="p14">
      <p:transition spd="med" p14:dur="700" advTm="81141">
        <p:fade/>
      </p:transition>
    </mc:Choice>
    <mc:Fallback>
      <p:transition spd="med" advTm="811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92699-CBA7-45D2-AA2E-940F7EB100EE}"/>
              </a:ext>
            </a:extLst>
          </p:cNvPr>
          <p:cNvSpPr>
            <a:spLocks noGrp="1"/>
          </p:cNvSpPr>
          <p:nvPr>
            <p:ph type="title"/>
          </p:nvPr>
        </p:nvSpPr>
        <p:spPr/>
        <p:txBody>
          <a:bodyPr/>
          <a:lstStyle/>
          <a:p>
            <a:r>
              <a:rPr lang="en-GB" dirty="0"/>
              <a:t>Registered Land </a:t>
            </a:r>
          </a:p>
        </p:txBody>
      </p:sp>
      <p:sp>
        <p:nvSpPr>
          <p:cNvPr id="3" name="Content Placeholder 2">
            <a:extLst>
              <a:ext uri="{FF2B5EF4-FFF2-40B4-BE49-F238E27FC236}">
                <a16:creationId xmlns:a16="http://schemas.microsoft.com/office/drawing/2014/main" id="{6A292A8F-EDC7-4C2B-A271-D527F05D6C7E}"/>
              </a:ext>
            </a:extLst>
          </p:cNvPr>
          <p:cNvSpPr>
            <a:spLocks noGrp="1"/>
          </p:cNvSpPr>
          <p:nvPr>
            <p:ph idx="1"/>
          </p:nvPr>
        </p:nvSpPr>
        <p:spPr/>
        <p:txBody>
          <a:bodyPr/>
          <a:lstStyle/>
          <a:p>
            <a:r>
              <a:rPr lang="en-GB" b="0" i="0" dirty="0">
                <a:solidFill>
                  <a:srgbClr val="000000"/>
                </a:solidFill>
                <a:effectLst/>
                <a:latin typeface="Allerta"/>
              </a:rPr>
              <a:t>The registered title system is governed by the </a:t>
            </a:r>
            <a:r>
              <a:rPr lang="en-GB" b="1" i="0" dirty="0">
                <a:solidFill>
                  <a:srgbClr val="000000"/>
                </a:solidFill>
                <a:effectLst/>
                <a:latin typeface="Allerta"/>
              </a:rPr>
              <a:t>Land Registration Act 2002</a:t>
            </a:r>
            <a:r>
              <a:rPr lang="en-GB" b="0" i="0" dirty="0">
                <a:solidFill>
                  <a:srgbClr val="000000"/>
                </a:solidFill>
                <a:effectLst/>
                <a:latin typeface="Allerta"/>
              </a:rPr>
              <a:t> (</a:t>
            </a:r>
            <a:r>
              <a:rPr lang="en-GB" b="1" i="0" dirty="0">
                <a:solidFill>
                  <a:srgbClr val="000000"/>
                </a:solidFill>
                <a:effectLst/>
                <a:latin typeface="Allerta"/>
              </a:rPr>
              <a:t>LRA 2002</a:t>
            </a:r>
            <a:r>
              <a:rPr lang="en-GB" b="0" i="0" dirty="0">
                <a:solidFill>
                  <a:srgbClr val="000000"/>
                </a:solidFill>
                <a:effectLst/>
                <a:latin typeface="Allerta"/>
              </a:rPr>
              <a:t>), which aims to establish a central register at Her Majesty’s Land Registry (HMLR) where all the details of ownership relating to that land would be recorded. </a:t>
            </a:r>
          </a:p>
          <a:p>
            <a:r>
              <a:rPr lang="en-GB" b="0" i="0" dirty="0">
                <a:solidFill>
                  <a:srgbClr val="000000"/>
                </a:solidFill>
                <a:effectLst/>
                <a:latin typeface="Allerta"/>
              </a:rPr>
              <a:t>In theory, if land is registered, all the prospective buyer needs to do is consult the register and they would be able to discover all the estates and interests which affect the land. </a:t>
            </a:r>
          </a:p>
          <a:p>
            <a:r>
              <a:rPr lang="en-GB" b="0" i="0" dirty="0">
                <a:solidFill>
                  <a:srgbClr val="000000"/>
                </a:solidFill>
                <a:effectLst/>
                <a:latin typeface="Allerta"/>
              </a:rPr>
              <a:t>This should make the investigations for a buyer of registered land much simpler, but, in practice, this is not necessarily the case. </a:t>
            </a:r>
            <a:endParaRPr lang="en-GB" dirty="0"/>
          </a:p>
        </p:txBody>
      </p:sp>
      <p:pic>
        <p:nvPicPr>
          <p:cNvPr id="4" name="Audio 3">
            <a:hlinkClick r:id="" action="ppaction://media"/>
            <a:extLst>
              <a:ext uri="{FF2B5EF4-FFF2-40B4-BE49-F238E27FC236}">
                <a16:creationId xmlns:a16="http://schemas.microsoft.com/office/drawing/2014/main" id="{F850BBD0-D7A4-469D-8259-D667B83D17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15421182"/>
      </p:ext>
    </p:extLst>
  </p:cSld>
  <p:clrMapOvr>
    <a:masterClrMapping/>
  </p:clrMapOvr>
  <mc:AlternateContent xmlns:mc="http://schemas.openxmlformats.org/markup-compatibility/2006">
    <mc:Choice xmlns:p14="http://schemas.microsoft.com/office/powerpoint/2010/main" Requires="p14">
      <p:transition spd="med" p14:dur="700" advTm="45892">
        <p:fade/>
      </p:transition>
    </mc:Choice>
    <mc:Fallback>
      <p:transition spd="med" advTm="458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EB4AD-1C81-471D-B779-92C9E8B9FCC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E7C2B7C-07AD-4C57-BBEC-D5950BE5B2CA}"/>
              </a:ext>
            </a:extLst>
          </p:cNvPr>
          <p:cNvSpPr>
            <a:spLocks noGrp="1"/>
          </p:cNvSpPr>
          <p:nvPr>
            <p:ph idx="1"/>
          </p:nvPr>
        </p:nvSpPr>
        <p:spPr/>
        <p:txBody>
          <a:bodyPr>
            <a:normAutofit/>
          </a:bodyPr>
          <a:lstStyle/>
          <a:p>
            <a:r>
              <a:rPr lang="en-GB" b="0" i="0" dirty="0">
                <a:solidFill>
                  <a:srgbClr val="000000"/>
                </a:solidFill>
                <a:effectLst/>
                <a:latin typeface="Allerta"/>
              </a:rPr>
              <a:t>There are several practical advantages to the registered land system when compared to the unregistered land system. </a:t>
            </a:r>
          </a:p>
          <a:p>
            <a:r>
              <a:rPr lang="en-GB" b="0" i="0" dirty="0">
                <a:solidFill>
                  <a:srgbClr val="000000"/>
                </a:solidFill>
                <a:effectLst/>
                <a:latin typeface="Allerta"/>
              </a:rPr>
              <a:t>Proof of title is held on official copies which are kept electronically, so there is no problem with losing or destroying them as in unregistered land. </a:t>
            </a:r>
          </a:p>
          <a:p>
            <a:r>
              <a:rPr lang="en-GB" dirty="0">
                <a:solidFill>
                  <a:srgbClr val="000000"/>
                </a:solidFill>
                <a:latin typeface="Allerta"/>
              </a:rPr>
              <a:t>T</a:t>
            </a:r>
            <a:r>
              <a:rPr lang="en-GB" b="0" i="0" dirty="0">
                <a:solidFill>
                  <a:srgbClr val="000000"/>
                </a:solidFill>
                <a:effectLst/>
                <a:latin typeface="Allerta"/>
              </a:rPr>
              <a:t>he state guarantees the title to the land so making it safer for a buyer to buy the land.</a:t>
            </a:r>
          </a:p>
          <a:p>
            <a:r>
              <a:rPr lang="en-GB" b="0" i="0" dirty="0">
                <a:solidFill>
                  <a:srgbClr val="000000"/>
                </a:solidFill>
                <a:effectLst/>
                <a:latin typeface="Allerta"/>
              </a:rPr>
              <a:t>When the </a:t>
            </a:r>
            <a:r>
              <a:rPr lang="en-GB" b="1" i="0" dirty="0">
                <a:solidFill>
                  <a:srgbClr val="000000"/>
                </a:solidFill>
                <a:effectLst/>
                <a:latin typeface="Allerta"/>
              </a:rPr>
              <a:t>Land Registration Act 1925</a:t>
            </a:r>
            <a:r>
              <a:rPr lang="en-GB" b="0" i="0" dirty="0">
                <a:solidFill>
                  <a:srgbClr val="000000"/>
                </a:solidFill>
                <a:effectLst/>
                <a:latin typeface="Allerta"/>
              </a:rPr>
              <a:t> (</a:t>
            </a:r>
            <a:r>
              <a:rPr lang="en-GB" b="1" i="0" dirty="0">
                <a:solidFill>
                  <a:srgbClr val="000000"/>
                </a:solidFill>
                <a:effectLst/>
                <a:latin typeface="Allerta"/>
              </a:rPr>
              <a:t>LRA 1925</a:t>
            </a:r>
            <a:r>
              <a:rPr lang="en-GB" b="0" i="0" dirty="0">
                <a:solidFill>
                  <a:srgbClr val="000000"/>
                </a:solidFill>
                <a:effectLst/>
                <a:latin typeface="Allerta"/>
              </a:rPr>
              <a:t>) (the predecessor to </a:t>
            </a:r>
            <a:r>
              <a:rPr lang="en-GB" b="1" i="0" dirty="0">
                <a:solidFill>
                  <a:srgbClr val="000000"/>
                </a:solidFill>
                <a:effectLst/>
                <a:latin typeface="Allerta"/>
              </a:rPr>
              <a:t>LRA 2002</a:t>
            </a:r>
            <a:r>
              <a:rPr lang="en-GB" b="0" i="0" dirty="0">
                <a:solidFill>
                  <a:srgbClr val="000000"/>
                </a:solidFill>
                <a:effectLst/>
                <a:latin typeface="Allerta"/>
              </a:rPr>
              <a:t>) was passed, registered land was introduced by designating certain areas as areas of compulsory registration. </a:t>
            </a:r>
          </a:p>
          <a:p>
            <a:r>
              <a:rPr lang="en-GB" b="0" i="0" dirty="0">
                <a:solidFill>
                  <a:srgbClr val="000000"/>
                </a:solidFill>
                <a:effectLst/>
                <a:latin typeface="Allerta"/>
              </a:rPr>
              <a:t>It was only in 1990 that all land in England and Wales came within a compulsory registration area. </a:t>
            </a:r>
            <a:endParaRPr lang="en-GB" dirty="0"/>
          </a:p>
        </p:txBody>
      </p:sp>
      <p:pic>
        <p:nvPicPr>
          <p:cNvPr id="4" name="Audio 3">
            <a:hlinkClick r:id="" action="ppaction://media"/>
            <a:extLst>
              <a:ext uri="{FF2B5EF4-FFF2-40B4-BE49-F238E27FC236}">
                <a16:creationId xmlns:a16="http://schemas.microsoft.com/office/drawing/2014/main" id="{F7334A7C-7B02-41C8-8C6C-73D6242B831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2581127"/>
      </p:ext>
    </p:extLst>
  </p:cSld>
  <p:clrMapOvr>
    <a:masterClrMapping/>
  </p:clrMapOvr>
  <mc:AlternateContent xmlns:mc="http://schemas.openxmlformats.org/markup-compatibility/2006">
    <mc:Choice xmlns:p14="http://schemas.microsoft.com/office/powerpoint/2010/main" Requires="p14">
      <p:transition spd="med" p14:dur="700" advTm="63099">
        <p:fade/>
      </p:transition>
    </mc:Choice>
    <mc:Fallback>
      <p:transition spd="med" advTm="630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745CB-E4BF-4427-B231-BD79A21D1EAB}"/>
              </a:ext>
            </a:extLst>
          </p:cNvPr>
          <p:cNvSpPr>
            <a:spLocks noGrp="1"/>
          </p:cNvSpPr>
          <p:nvPr>
            <p:ph type="title"/>
          </p:nvPr>
        </p:nvSpPr>
        <p:spPr/>
        <p:txBody>
          <a:bodyPr/>
          <a:lstStyle/>
          <a:p>
            <a:r>
              <a:rPr lang="en-GB" dirty="0"/>
              <a:t>Trigger Events </a:t>
            </a:r>
          </a:p>
        </p:txBody>
      </p:sp>
      <p:sp>
        <p:nvSpPr>
          <p:cNvPr id="3" name="Content Placeholder 2">
            <a:extLst>
              <a:ext uri="{FF2B5EF4-FFF2-40B4-BE49-F238E27FC236}">
                <a16:creationId xmlns:a16="http://schemas.microsoft.com/office/drawing/2014/main" id="{E9DB4562-5701-4EF0-8B07-9890E20F7AD6}"/>
              </a:ext>
            </a:extLst>
          </p:cNvPr>
          <p:cNvSpPr>
            <a:spLocks noGrp="1"/>
          </p:cNvSpPr>
          <p:nvPr>
            <p:ph idx="1"/>
          </p:nvPr>
        </p:nvSpPr>
        <p:spPr/>
        <p:txBody>
          <a:bodyPr>
            <a:normAutofit lnSpcReduction="10000"/>
          </a:bodyPr>
          <a:lstStyle/>
          <a:p>
            <a:r>
              <a:rPr lang="en-GB" b="0" i="0" dirty="0">
                <a:solidFill>
                  <a:srgbClr val="000000"/>
                </a:solidFill>
                <a:effectLst/>
                <a:latin typeface="Allerta"/>
              </a:rPr>
              <a:t>Under the land registration system, unregistered land becomes registrable only when there is a “trigger event” such as a sale. </a:t>
            </a:r>
          </a:p>
          <a:p>
            <a:r>
              <a:rPr lang="en-GB" dirty="0">
                <a:solidFill>
                  <a:srgbClr val="000000"/>
                </a:solidFill>
                <a:latin typeface="Allerta"/>
              </a:rPr>
              <a:t>So even</a:t>
            </a:r>
            <a:r>
              <a:rPr lang="en-GB" b="0" i="0" dirty="0">
                <a:solidFill>
                  <a:srgbClr val="000000"/>
                </a:solidFill>
                <a:effectLst/>
                <a:latin typeface="Allerta"/>
              </a:rPr>
              <a:t> in areas subject to compulsory registration for many years, properties may still not be registered at HMLR because there has been no trigger event. </a:t>
            </a:r>
          </a:p>
          <a:p>
            <a:r>
              <a:rPr lang="en-GB" b="0" i="0" dirty="0">
                <a:solidFill>
                  <a:srgbClr val="000000"/>
                </a:solidFill>
                <a:effectLst/>
                <a:latin typeface="Allerta"/>
              </a:rPr>
              <a:t>This means that the unregistered land system is still relevant, although the aim of HMLR is to achieve “comprehensive registration” by 2030 with a focus on public sector land by 2025.</a:t>
            </a:r>
          </a:p>
          <a:p>
            <a:r>
              <a:rPr lang="en-GB" b="0" i="0" dirty="0">
                <a:solidFill>
                  <a:srgbClr val="000000"/>
                </a:solidFill>
                <a:effectLst/>
                <a:latin typeface="Allerta"/>
              </a:rPr>
              <a:t>The two systems of title-holding cannot exist simultaneously on the same piece of land – they are mutually exclusive. Land must be held either under the </a:t>
            </a:r>
            <a:r>
              <a:rPr lang="en-GB" b="1" i="0" dirty="0">
                <a:solidFill>
                  <a:srgbClr val="000000"/>
                </a:solidFill>
                <a:effectLst/>
                <a:latin typeface="Allerta"/>
              </a:rPr>
              <a:t>unregistered title system</a:t>
            </a:r>
            <a:r>
              <a:rPr lang="en-GB" b="0" i="0" dirty="0">
                <a:solidFill>
                  <a:srgbClr val="000000"/>
                </a:solidFill>
                <a:effectLst/>
                <a:latin typeface="Allerta"/>
              </a:rPr>
              <a:t> (which will then be converted to registered title on the next dealing with the property) or under the </a:t>
            </a:r>
            <a:r>
              <a:rPr lang="en-GB" b="1" i="0" dirty="0">
                <a:solidFill>
                  <a:srgbClr val="000000"/>
                </a:solidFill>
                <a:effectLst/>
                <a:latin typeface="Allerta"/>
              </a:rPr>
              <a:t>registered title system</a:t>
            </a:r>
            <a:r>
              <a:rPr lang="en-GB" b="0" i="0" dirty="0">
                <a:solidFill>
                  <a:srgbClr val="000000"/>
                </a:solidFill>
                <a:effectLst/>
                <a:latin typeface="Allerta"/>
              </a:rPr>
              <a:t>. </a:t>
            </a:r>
          </a:p>
          <a:p>
            <a:r>
              <a:rPr lang="en-GB" b="0" i="0" dirty="0">
                <a:solidFill>
                  <a:srgbClr val="000000"/>
                </a:solidFill>
                <a:effectLst/>
                <a:latin typeface="Allerta"/>
              </a:rPr>
              <a:t>In short, land is either unregistered land or it is registered land.</a:t>
            </a:r>
            <a:endParaRPr lang="en-GB" dirty="0"/>
          </a:p>
        </p:txBody>
      </p:sp>
      <p:pic>
        <p:nvPicPr>
          <p:cNvPr id="4" name="Audio 3">
            <a:hlinkClick r:id="" action="ppaction://media"/>
            <a:extLst>
              <a:ext uri="{FF2B5EF4-FFF2-40B4-BE49-F238E27FC236}">
                <a16:creationId xmlns:a16="http://schemas.microsoft.com/office/drawing/2014/main" id="{3D057B9F-9555-4F29-91F8-8C421C31AF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22385105"/>
      </p:ext>
    </p:extLst>
  </p:cSld>
  <p:clrMapOvr>
    <a:masterClrMapping/>
  </p:clrMapOvr>
  <mc:AlternateContent xmlns:mc="http://schemas.openxmlformats.org/markup-compatibility/2006">
    <mc:Choice xmlns:p14="http://schemas.microsoft.com/office/powerpoint/2010/main" Requires="p14">
      <p:transition spd="med" p14:dur="700" advTm="56179">
        <p:fade/>
      </p:transition>
    </mc:Choice>
    <mc:Fallback>
      <p:transition spd="med" advTm="561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3E797-314A-4490-8413-AD1349FF0397}"/>
              </a:ext>
            </a:extLst>
          </p:cNvPr>
          <p:cNvSpPr>
            <a:spLocks noGrp="1"/>
          </p:cNvSpPr>
          <p:nvPr>
            <p:ph type="title"/>
          </p:nvPr>
        </p:nvSpPr>
        <p:spPr/>
        <p:txBody>
          <a:bodyPr/>
          <a:lstStyle/>
          <a:p>
            <a:r>
              <a:rPr lang="en-GB" dirty="0"/>
              <a:t>The concept of protecting interests in land</a:t>
            </a:r>
          </a:p>
        </p:txBody>
      </p:sp>
      <p:sp>
        <p:nvSpPr>
          <p:cNvPr id="3" name="Content Placeholder 2">
            <a:extLst>
              <a:ext uri="{FF2B5EF4-FFF2-40B4-BE49-F238E27FC236}">
                <a16:creationId xmlns:a16="http://schemas.microsoft.com/office/drawing/2014/main" id="{62BDE704-96F9-4AEF-A284-56BCFE24D413}"/>
              </a:ext>
            </a:extLst>
          </p:cNvPr>
          <p:cNvSpPr>
            <a:spLocks noGrp="1"/>
          </p:cNvSpPr>
          <p:nvPr>
            <p:ph idx="1"/>
          </p:nvPr>
        </p:nvSpPr>
        <p:spPr/>
        <p:txBody>
          <a:bodyPr/>
          <a:lstStyle/>
          <a:p>
            <a:pPr algn="just"/>
            <a:r>
              <a:rPr lang="en-GB" b="0" i="0" dirty="0">
                <a:solidFill>
                  <a:srgbClr val="000000"/>
                </a:solidFill>
                <a:effectLst/>
                <a:latin typeface="Allerta"/>
              </a:rPr>
              <a:t>In land law, having an interest in land in itself is not sufficient. </a:t>
            </a:r>
          </a:p>
          <a:p>
            <a:pPr algn="just"/>
            <a:r>
              <a:rPr lang="en-GB" b="0" i="0" dirty="0">
                <a:solidFill>
                  <a:srgbClr val="000000"/>
                </a:solidFill>
                <a:effectLst/>
                <a:latin typeface="Allerta"/>
              </a:rPr>
              <a:t>It is necessary to ensure that it binds subsequent owners of the land and other people who may have an interest in the land. </a:t>
            </a:r>
          </a:p>
          <a:p>
            <a:pPr algn="just"/>
            <a:r>
              <a:rPr lang="en-GB" b="0" i="0" dirty="0">
                <a:solidFill>
                  <a:srgbClr val="000000"/>
                </a:solidFill>
                <a:effectLst/>
                <a:latin typeface="Allerta"/>
              </a:rPr>
              <a:t>There’s no difficulty between the original grantor and grantee of the interest or estate because there is privity of contract. </a:t>
            </a:r>
          </a:p>
          <a:p>
            <a:pPr algn="just"/>
            <a:r>
              <a:rPr lang="en-GB" b="0" i="0" dirty="0">
                <a:solidFill>
                  <a:srgbClr val="000000"/>
                </a:solidFill>
                <a:effectLst/>
                <a:latin typeface="Allerta"/>
              </a:rPr>
              <a:t>It is when the grantor or grantee of the interest or estate sells or transfers their land, or other third-party interests are created, that it is important to ensure that any interests in or over the land bind these later owners.</a:t>
            </a:r>
          </a:p>
          <a:p>
            <a:pPr marL="45720" indent="0">
              <a:buNone/>
            </a:pPr>
            <a:endParaRPr lang="en-GB" dirty="0"/>
          </a:p>
        </p:txBody>
      </p:sp>
      <p:pic>
        <p:nvPicPr>
          <p:cNvPr id="4" name="Audio 3">
            <a:hlinkClick r:id="" action="ppaction://media"/>
            <a:extLst>
              <a:ext uri="{FF2B5EF4-FFF2-40B4-BE49-F238E27FC236}">
                <a16:creationId xmlns:a16="http://schemas.microsoft.com/office/drawing/2014/main" id="{E1C7230C-3822-4DCC-8C3E-BCEA660833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27676661"/>
      </p:ext>
    </p:extLst>
  </p:cSld>
  <p:clrMapOvr>
    <a:masterClrMapping/>
  </p:clrMapOvr>
  <mc:AlternateContent xmlns:mc="http://schemas.openxmlformats.org/markup-compatibility/2006">
    <mc:Choice xmlns:p14="http://schemas.microsoft.com/office/powerpoint/2010/main" Requires="p14">
      <p:transition spd="med" p14:dur="700" advTm="53393">
        <p:fade/>
      </p:transition>
    </mc:Choice>
    <mc:Fallback>
      <p:transition spd="med" advTm="533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5468C-3438-41AA-AA9E-A43EE0BAA53F}"/>
              </a:ext>
            </a:extLst>
          </p:cNvPr>
          <p:cNvSpPr>
            <a:spLocks noGrp="1"/>
          </p:cNvSpPr>
          <p:nvPr>
            <p:ph type="title"/>
          </p:nvPr>
        </p:nvSpPr>
        <p:spPr/>
        <p:txBody>
          <a:bodyPr/>
          <a:lstStyle/>
          <a:p>
            <a:r>
              <a:rPr lang="en-GB" dirty="0"/>
              <a:t>Protecting Interests in Unregistered Land </a:t>
            </a:r>
          </a:p>
        </p:txBody>
      </p:sp>
      <p:sp>
        <p:nvSpPr>
          <p:cNvPr id="3" name="Content Placeholder 2">
            <a:extLst>
              <a:ext uri="{FF2B5EF4-FFF2-40B4-BE49-F238E27FC236}">
                <a16:creationId xmlns:a16="http://schemas.microsoft.com/office/drawing/2014/main" id="{1B68E1A7-E8E6-48B5-9959-B10A261924D7}"/>
              </a:ext>
            </a:extLst>
          </p:cNvPr>
          <p:cNvSpPr>
            <a:spLocks noGrp="1"/>
          </p:cNvSpPr>
          <p:nvPr>
            <p:ph idx="1"/>
          </p:nvPr>
        </p:nvSpPr>
        <p:spPr/>
        <p:txBody>
          <a:bodyPr>
            <a:normAutofit/>
          </a:bodyPr>
          <a:lstStyle/>
          <a:p>
            <a:pPr algn="just"/>
            <a:r>
              <a:rPr lang="en-GB" b="1" i="0" u="sng" dirty="0">
                <a:solidFill>
                  <a:srgbClr val="000000"/>
                </a:solidFill>
                <a:effectLst/>
                <a:latin typeface="Allerta"/>
              </a:rPr>
              <a:t>Legal interests and estates</a:t>
            </a:r>
          </a:p>
          <a:p>
            <a:pPr algn="just"/>
            <a:r>
              <a:rPr lang="en-GB" b="0" i="0" dirty="0">
                <a:solidFill>
                  <a:srgbClr val="000000"/>
                </a:solidFill>
                <a:effectLst/>
                <a:latin typeface="Allerta"/>
              </a:rPr>
              <a:t>As a general rule, legal estates and interests in </a:t>
            </a:r>
            <a:r>
              <a:rPr lang="en-GB" b="1" i="0" dirty="0">
                <a:solidFill>
                  <a:srgbClr val="000000"/>
                </a:solidFill>
                <a:effectLst/>
                <a:latin typeface="Allerta"/>
              </a:rPr>
              <a:t>unregistered land</a:t>
            </a:r>
            <a:r>
              <a:rPr lang="en-GB" b="0" i="0" dirty="0">
                <a:solidFill>
                  <a:srgbClr val="000000"/>
                </a:solidFill>
                <a:effectLst/>
                <a:latin typeface="Allerta"/>
              </a:rPr>
              <a:t> bind the world, so they are enforceable against all newcomers to the land. </a:t>
            </a:r>
          </a:p>
          <a:p>
            <a:pPr algn="just"/>
            <a:r>
              <a:rPr lang="en-GB" b="0" i="0" dirty="0">
                <a:solidFill>
                  <a:srgbClr val="000000"/>
                </a:solidFill>
                <a:effectLst/>
                <a:latin typeface="Allerta"/>
              </a:rPr>
              <a:t>The phrase “binds the world” means that the legal estate or interest is enforceable against anyone who owns or occupies the land that the legal right is over. </a:t>
            </a:r>
          </a:p>
          <a:p>
            <a:pPr algn="just"/>
            <a:r>
              <a:rPr lang="en-GB" b="0" i="0" dirty="0">
                <a:solidFill>
                  <a:srgbClr val="000000"/>
                </a:solidFill>
                <a:effectLst/>
                <a:latin typeface="Allerta"/>
              </a:rPr>
              <a:t>The one exception here is the </a:t>
            </a:r>
            <a:r>
              <a:rPr lang="en-GB" b="0" i="1" dirty="0">
                <a:solidFill>
                  <a:srgbClr val="000000"/>
                </a:solidFill>
                <a:effectLst/>
                <a:latin typeface="Allerta"/>
              </a:rPr>
              <a:t>puisne</a:t>
            </a:r>
            <a:r>
              <a:rPr lang="en-GB" b="0" i="0" dirty="0">
                <a:solidFill>
                  <a:srgbClr val="000000"/>
                </a:solidFill>
                <a:effectLst/>
                <a:latin typeface="Allerta"/>
              </a:rPr>
              <a:t> (pronounced “puny”) mortgage. </a:t>
            </a:r>
          </a:p>
          <a:p>
            <a:pPr algn="just"/>
            <a:r>
              <a:rPr lang="en-GB" b="0" i="0" dirty="0">
                <a:solidFill>
                  <a:srgbClr val="000000"/>
                </a:solidFill>
                <a:effectLst/>
                <a:latin typeface="Allerta"/>
              </a:rPr>
              <a:t>The rule means that if a buyer buys unregistered land, they are bound by any legal estates or interests that exist over that land.</a:t>
            </a:r>
          </a:p>
          <a:p>
            <a:endParaRPr lang="en-GB" dirty="0"/>
          </a:p>
        </p:txBody>
      </p:sp>
      <p:pic>
        <p:nvPicPr>
          <p:cNvPr id="4" name="Audio 3">
            <a:hlinkClick r:id="" action="ppaction://media"/>
            <a:extLst>
              <a:ext uri="{FF2B5EF4-FFF2-40B4-BE49-F238E27FC236}">
                <a16:creationId xmlns:a16="http://schemas.microsoft.com/office/drawing/2014/main" id="{FC2DDE1D-4F00-467E-865D-06D3B9F069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21108241"/>
      </p:ext>
    </p:extLst>
  </p:cSld>
  <p:clrMapOvr>
    <a:masterClrMapping/>
  </p:clrMapOvr>
  <mc:AlternateContent xmlns:mc="http://schemas.openxmlformats.org/markup-compatibility/2006">
    <mc:Choice xmlns:p14="http://schemas.microsoft.com/office/powerpoint/2010/main" Requires="p14">
      <p:transition spd="med" p14:dur="700" advTm="36140">
        <p:fade/>
      </p:transition>
    </mc:Choice>
    <mc:Fallback>
      <p:transition spd="med" advTm="361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6C1A1-943B-4232-B3A7-13BD68441B3C}"/>
              </a:ext>
            </a:extLst>
          </p:cNvPr>
          <p:cNvSpPr>
            <a:spLocks noGrp="1"/>
          </p:cNvSpPr>
          <p:nvPr>
            <p:ph type="title"/>
          </p:nvPr>
        </p:nvSpPr>
        <p:spPr/>
        <p:txBody>
          <a:bodyPr/>
          <a:lstStyle/>
          <a:p>
            <a:r>
              <a:rPr lang="en-GB" dirty="0"/>
              <a:t>Protecting Interests in Unregistered Land </a:t>
            </a:r>
          </a:p>
        </p:txBody>
      </p:sp>
      <p:sp>
        <p:nvSpPr>
          <p:cNvPr id="3" name="Content Placeholder 2">
            <a:extLst>
              <a:ext uri="{FF2B5EF4-FFF2-40B4-BE49-F238E27FC236}">
                <a16:creationId xmlns:a16="http://schemas.microsoft.com/office/drawing/2014/main" id="{F88724F0-3BF0-44CA-87EF-7DC4C62DB039}"/>
              </a:ext>
            </a:extLst>
          </p:cNvPr>
          <p:cNvSpPr>
            <a:spLocks noGrp="1"/>
          </p:cNvSpPr>
          <p:nvPr>
            <p:ph idx="1"/>
          </p:nvPr>
        </p:nvSpPr>
        <p:spPr/>
        <p:txBody>
          <a:bodyPr>
            <a:normAutofit lnSpcReduction="10000"/>
          </a:bodyPr>
          <a:lstStyle/>
          <a:p>
            <a:pPr algn="just"/>
            <a:r>
              <a:rPr lang="en-GB" b="1" i="0" u="sng" dirty="0">
                <a:solidFill>
                  <a:srgbClr val="000000"/>
                </a:solidFill>
                <a:effectLst/>
                <a:latin typeface="Allerta"/>
              </a:rPr>
              <a:t>Equitable Interests</a:t>
            </a:r>
          </a:p>
          <a:p>
            <a:pPr algn="just"/>
            <a:r>
              <a:rPr lang="en-GB" b="0" i="0" dirty="0">
                <a:solidFill>
                  <a:srgbClr val="000000"/>
                </a:solidFill>
                <a:effectLst/>
                <a:latin typeface="Allerta"/>
              </a:rPr>
              <a:t>As far as equitable interests in unregistered land were concerned, these were governed by the doctrine of notice. If a buyer could prove that they were equity’s darling, that is, a </a:t>
            </a:r>
            <a:r>
              <a:rPr lang="en-GB" b="0" i="1" dirty="0">
                <a:solidFill>
                  <a:srgbClr val="000000"/>
                </a:solidFill>
                <a:effectLst/>
                <a:latin typeface="Allerta"/>
              </a:rPr>
              <a:t>bona fide</a:t>
            </a:r>
            <a:r>
              <a:rPr lang="en-GB" b="0" i="0" dirty="0">
                <a:solidFill>
                  <a:srgbClr val="000000"/>
                </a:solidFill>
                <a:effectLst/>
                <a:latin typeface="Allerta"/>
              </a:rPr>
              <a:t> purchaser of a legal estate for value without notice (either actual, constructive or imputed), they would take the land free from the easement of the right of way if it was an equitable easement. </a:t>
            </a:r>
          </a:p>
          <a:p>
            <a:pPr algn="just"/>
            <a:r>
              <a:rPr lang="en-GB" b="0" i="0" dirty="0">
                <a:solidFill>
                  <a:srgbClr val="000000"/>
                </a:solidFill>
                <a:effectLst/>
                <a:latin typeface="Allerta"/>
              </a:rPr>
              <a:t>This would be very unsatisfactory the people with the equitable interest because they could not enforce their interests against equity’s darling! If the buyer could not prove they were equity’s darling, they would take subject to the equitable interests. This was unsatisfactory for the buyer. They would take subject to the equitable interests because they are deemed, for example, to have notice, either actual, constructive or imputed, of the interests.</a:t>
            </a:r>
          </a:p>
          <a:p>
            <a:pPr algn="just"/>
            <a:r>
              <a:rPr lang="en-GB" b="0" i="0" dirty="0">
                <a:solidFill>
                  <a:srgbClr val="000000"/>
                </a:solidFill>
                <a:effectLst/>
                <a:latin typeface="Allerta"/>
              </a:rPr>
              <a:t>If you look at both of these situations, somebody has to lose out. </a:t>
            </a:r>
          </a:p>
          <a:p>
            <a:endParaRPr lang="en-GB" dirty="0"/>
          </a:p>
        </p:txBody>
      </p:sp>
      <p:pic>
        <p:nvPicPr>
          <p:cNvPr id="4" name="Audio 3">
            <a:hlinkClick r:id="" action="ppaction://media"/>
            <a:extLst>
              <a:ext uri="{FF2B5EF4-FFF2-40B4-BE49-F238E27FC236}">
                <a16:creationId xmlns:a16="http://schemas.microsoft.com/office/drawing/2014/main" id="{1CE5BBD2-6101-4732-A0A7-410AF909F5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19456347"/>
      </p:ext>
    </p:extLst>
  </p:cSld>
  <p:clrMapOvr>
    <a:masterClrMapping/>
  </p:clrMapOvr>
  <mc:AlternateContent xmlns:mc="http://schemas.openxmlformats.org/markup-compatibility/2006">
    <mc:Choice xmlns:p14="http://schemas.microsoft.com/office/powerpoint/2010/main" Requires="p14">
      <p:transition spd="med" p14:dur="700" advTm="69461">
        <p:fade/>
      </p:transition>
    </mc:Choice>
    <mc:Fallback>
      <p:transition spd="med" advTm="694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65FEC-6812-4B07-A2C4-C3366A016B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A404E7E-BB9E-40A3-A680-078F3A4F95BB}"/>
              </a:ext>
            </a:extLst>
          </p:cNvPr>
          <p:cNvSpPr>
            <a:spLocks noGrp="1"/>
          </p:cNvSpPr>
          <p:nvPr>
            <p:ph idx="1"/>
          </p:nvPr>
        </p:nvSpPr>
        <p:spPr/>
        <p:txBody>
          <a:bodyPr/>
          <a:lstStyle/>
          <a:p>
            <a:pPr algn="just"/>
            <a:r>
              <a:rPr lang="en-GB" b="0" i="0" dirty="0">
                <a:solidFill>
                  <a:srgbClr val="000000"/>
                </a:solidFill>
                <a:effectLst/>
                <a:latin typeface="Allerta"/>
              </a:rPr>
              <a:t>Because of these difficulties with the doctrine of notice and equitable interests, a system of land charges was introduced under the </a:t>
            </a:r>
            <a:r>
              <a:rPr lang="en-GB" b="1" i="0" dirty="0">
                <a:solidFill>
                  <a:srgbClr val="000000"/>
                </a:solidFill>
                <a:effectLst/>
                <a:latin typeface="Allerta"/>
              </a:rPr>
              <a:t>Land Charges Act 1925</a:t>
            </a:r>
            <a:r>
              <a:rPr lang="en-GB" b="0" i="0" dirty="0">
                <a:solidFill>
                  <a:srgbClr val="000000"/>
                </a:solidFill>
                <a:effectLst/>
                <a:latin typeface="Allerta"/>
              </a:rPr>
              <a:t> (</a:t>
            </a:r>
            <a:r>
              <a:rPr lang="en-GB" b="1" i="0" dirty="0">
                <a:solidFill>
                  <a:srgbClr val="000000"/>
                </a:solidFill>
                <a:effectLst/>
                <a:latin typeface="Allerta"/>
              </a:rPr>
              <a:t>LCA 1925</a:t>
            </a:r>
            <a:r>
              <a:rPr lang="en-GB" b="0" i="0" dirty="0">
                <a:solidFill>
                  <a:srgbClr val="000000"/>
                </a:solidFill>
                <a:effectLst/>
                <a:latin typeface="Allerta"/>
              </a:rPr>
              <a:t>), now the </a:t>
            </a:r>
            <a:r>
              <a:rPr lang="en-GB" b="1" i="0" dirty="0">
                <a:solidFill>
                  <a:srgbClr val="000000"/>
                </a:solidFill>
                <a:effectLst/>
                <a:latin typeface="Allerta"/>
              </a:rPr>
              <a:t>Land Charges Act 1972</a:t>
            </a:r>
            <a:r>
              <a:rPr lang="en-GB" b="0" i="0" dirty="0">
                <a:solidFill>
                  <a:srgbClr val="000000"/>
                </a:solidFill>
                <a:effectLst/>
                <a:latin typeface="Allerta"/>
              </a:rPr>
              <a:t> (</a:t>
            </a:r>
            <a:r>
              <a:rPr lang="en-GB" b="1" i="0" dirty="0">
                <a:solidFill>
                  <a:srgbClr val="000000"/>
                </a:solidFill>
                <a:effectLst/>
                <a:latin typeface="Allerta"/>
              </a:rPr>
              <a:t>LCA 1972</a:t>
            </a:r>
            <a:r>
              <a:rPr lang="en-GB" b="0" i="0" dirty="0">
                <a:solidFill>
                  <a:srgbClr val="000000"/>
                </a:solidFill>
                <a:effectLst/>
                <a:latin typeface="Allerta"/>
              </a:rPr>
              <a:t>). </a:t>
            </a:r>
          </a:p>
          <a:p>
            <a:pPr algn="just"/>
            <a:r>
              <a:rPr lang="en-GB" b="0" i="0" dirty="0">
                <a:solidFill>
                  <a:srgbClr val="000000"/>
                </a:solidFill>
                <a:effectLst/>
                <a:latin typeface="Allerta"/>
              </a:rPr>
              <a:t>It was intended as a temporary measure whilst the registered land system was brought in but, as all land has not been registered yet, it is still in operation.</a:t>
            </a:r>
          </a:p>
          <a:p>
            <a:pPr algn="just"/>
            <a:r>
              <a:rPr lang="en-GB" b="0" i="0" dirty="0">
                <a:solidFill>
                  <a:srgbClr val="000000"/>
                </a:solidFill>
                <a:effectLst/>
                <a:latin typeface="Allerta"/>
              </a:rPr>
              <a:t>It is important to note that these </a:t>
            </a:r>
            <a:r>
              <a:rPr lang="en-GB" b="1" i="0" dirty="0">
                <a:solidFill>
                  <a:srgbClr val="000000"/>
                </a:solidFill>
                <a:effectLst/>
                <a:latin typeface="Allerta"/>
              </a:rPr>
              <a:t>Land Charges Acts</a:t>
            </a:r>
            <a:r>
              <a:rPr lang="en-GB" b="0" i="0" dirty="0">
                <a:solidFill>
                  <a:srgbClr val="000000"/>
                </a:solidFill>
                <a:effectLst/>
                <a:latin typeface="Allerta"/>
              </a:rPr>
              <a:t> did not affect legal estates or interests, with the exception of the </a:t>
            </a:r>
            <a:r>
              <a:rPr lang="en-GB" b="0" i="1" dirty="0">
                <a:solidFill>
                  <a:srgbClr val="000000"/>
                </a:solidFill>
                <a:effectLst/>
                <a:latin typeface="Allerta"/>
              </a:rPr>
              <a:t>puisne</a:t>
            </a:r>
            <a:r>
              <a:rPr lang="en-GB" b="0" i="0" dirty="0">
                <a:solidFill>
                  <a:srgbClr val="000000"/>
                </a:solidFill>
                <a:effectLst/>
                <a:latin typeface="Allerta"/>
              </a:rPr>
              <a:t> mortgage. </a:t>
            </a:r>
          </a:p>
          <a:p>
            <a:pPr algn="just"/>
            <a:r>
              <a:rPr lang="en-GB" b="0" i="0" dirty="0">
                <a:solidFill>
                  <a:srgbClr val="000000"/>
                </a:solidFill>
                <a:effectLst/>
                <a:latin typeface="Allerta"/>
              </a:rPr>
              <a:t>Legal rights bound the world before </a:t>
            </a:r>
            <a:r>
              <a:rPr lang="en-GB" b="1" i="0" dirty="0">
                <a:solidFill>
                  <a:srgbClr val="000000"/>
                </a:solidFill>
                <a:effectLst/>
                <a:latin typeface="Allerta"/>
              </a:rPr>
              <a:t>1926</a:t>
            </a:r>
            <a:r>
              <a:rPr lang="en-GB" b="0" i="0" dirty="0">
                <a:solidFill>
                  <a:srgbClr val="000000"/>
                </a:solidFill>
                <a:effectLst/>
                <a:latin typeface="Allerta"/>
              </a:rPr>
              <a:t> and they continue to do so in unregistered land today without any need for registration. </a:t>
            </a:r>
          </a:p>
          <a:p>
            <a:pPr algn="just"/>
            <a:r>
              <a:rPr lang="en-GB" b="0" i="0" dirty="0">
                <a:solidFill>
                  <a:srgbClr val="000000"/>
                </a:solidFill>
                <a:effectLst/>
                <a:latin typeface="Allerta"/>
              </a:rPr>
              <a:t>In the case of equitable interests in unregistered land, the following slide outlines the ways such interests are protected or dealt with.</a:t>
            </a:r>
          </a:p>
          <a:p>
            <a:endParaRPr lang="en-GB" dirty="0"/>
          </a:p>
        </p:txBody>
      </p:sp>
      <p:pic>
        <p:nvPicPr>
          <p:cNvPr id="4" name="Audio 3">
            <a:hlinkClick r:id="" action="ppaction://media"/>
            <a:extLst>
              <a:ext uri="{FF2B5EF4-FFF2-40B4-BE49-F238E27FC236}">
                <a16:creationId xmlns:a16="http://schemas.microsoft.com/office/drawing/2014/main" id="{10DF5F56-D3B6-4BA7-A856-E66BFB33111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97033963"/>
      </p:ext>
    </p:extLst>
  </p:cSld>
  <p:clrMapOvr>
    <a:masterClrMapping/>
  </p:clrMapOvr>
  <mc:AlternateContent xmlns:mc="http://schemas.openxmlformats.org/markup-compatibility/2006">
    <mc:Choice xmlns:p14="http://schemas.microsoft.com/office/powerpoint/2010/main" Requires="p14">
      <p:transition spd="med" p14:dur="700" advTm="58617">
        <p:fade/>
      </p:transition>
    </mc:Choice>
    <mc:Fallback>
      <p:transition spd="med" advTm="586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05E49-AE56-45F8-B7A9-C9FC5EECCE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70F32A-E3B1-4CDF-93AA-BBB1CB3F4D80}"/>
              </a:ext>
            </a:extLst>
          </p:cNvPr>
          <p:cNvSpPr>
            <a:spLocks noGrp="1"/>
          </p:cNvSpPr>
          <p:nvPr>
            <p:ph idx="1"/>
          </p:nvPr>
        </p:nvSpPr>
        <p:spPr/>
        <p:txBody>
          <a:bodyPr>
            <a:normAutofit fontScale="85000" lnSpcReduction="10000"/>
          </a:bodyPr>
          <a:lstStyle/>
          <a:p>
            <a:pPr algn="just">
              <a:buFont typeface="Arial" panose="020B0604020202020204" pitchFamily="34" charset="0"/>
              <a:buChar char="•"/>
            </a:pPr>
            <a:r>
              <a:rPr lang="en-GB" b="0" i="0" dirty="0">
                <a:solidFill>
                  <a:srgbClr val="000000"/>
                </a:solidFill>
                <a:effectLst/>
                <a:latin typeface="Allerta"/>
              </a:rPr>
              <a:t>(a) </a:t>
            </a:r>
            <a:r>
              <a:rPr lang="en-GB" b="1" i="0" dirty="0">
                <a:solidFill>
                  <a:srgbClr val="000000"/>
                </a:solidFill>
                <a:effectLst/>
                <a:latin typeface="Allerta"/>
              </a:rPr>
              <a:t>Registration of land charges in respect of commercial equitable interests under LCA 1972</a:t>
            </a:r>
            <a:r>
              <a:rPr lang="en-GB" b="0" i="0" dirty="0">
                <a:solidFill>
                  <a:srgbClr val="000000"/>
                </a:solidFill>
                <a:effectLst/>
                <a:latin typeface="Allerta"/>
              </a:rPr>
              <a:t>. Examples of the commercial type interests that are protected through registration by means of a land charge are an equitable easement, an equitable lease, an equitable mortgage, the burden of a restrictive covenant, and an estate contract.</a:t>
            </a:r>
          </a:p>
          <a:p>
            <a:pPr algn="just">
              <a:buFont typeface="Arial" panose="020B0604020202020204" pitchFamily="34" charset="0"/>
              <a:buChar char="•"/>
            </a:pPr>
            <a:r>
              <a:rPr lang="en-GB" b="0" i="0" dirty="0">
                <a:solidFill>
                  <a:srgbClr val="000000"/>
                </a:solidFill>
                <a:effectLst/>
                <a:latin typeface="Allerta"/>
              </a:rPr>
              <a:t>(b) </a:t>
            </a:r>
            <a:r>
              <a:rPr lang="en-GB" b="1" i="0" dirty="0">
                <a:solidFill>
                  <a:srgbClr val="000000"/>
                </a:solidFill>
                <a:effectLst/>
                <a:latin typeface="Allerta"/>
              </a:rPr>
              <a:t>Overreaching for family equitable interests under the Law of Property Act 1925</a:t>
            </a:r>
            <a:r>
              <a:rPr lang="en-GB" b="0" i="0" dirty="0">
                <a:solidFill>
                  <a:srgbClr val="000000"/>
                </a:solidFill>
                <a:effectLst/>
                <a:latin typeface="Allerta"/>
              </a:rPr>
              <a:t> (</a:t>
            </a:r>
            <a:r>
              <a:rPr lang="en-GB" b="1" i="0" dirty="0">
                <a:solidFill>
                  <a:srgbClr val="000000"/>
                </a:solidFill>
                <a:effectLst/>
                <a:latin typeface="Allerta"/>
              </a:rPr>
              <a:t>LPA 1925</a:t>
            </a:r>
            <a:r>
              <a:rPr lang="en-GB" b="0" i="0" dirty="0">
                <a:solidFill>
                  <a:srgbClr val="000000"/>
                </a:solidFill>
                <a:effectLst/>
                <a:latin typeface="Allerta"/>
              </a:rPr>
              <a:t>). An example of a family equitable interest would be when, for example, Yvette, who is not on the legal title to a property, has acquired an equitable interest in the property under a trust of land. If the property is sold, a buyer may not know about, or be able to find out about, Yvette’s equitable interest because she is not on the legal title. Overreaching is the mechanism by which the buyer avoids equitable interests such as Yvette’s without having to know or find out about such an interest.</a:t>
            </a:r>
          </a:p>
          <a:p>
            <a:pPr algn="just">
              <a:buFont typeface="Arial" panose="020B0604020202020204" pitchFamily="34" charset="0"/>
              <a:buChar char="•"/>
            </a:pPr>
            <a:r>
              <a:rPr lang="en-GB" b="0" i="0" dirty="0">
                <a:solidFill>
                  <a:srgbClr val="000000"/>
                </a:solidFill>
                <a:effectLst/>
                <a:latin typeface="Allerta"/>
              </a:rPr>
              <a:t>(c) </a:t>
            </a:r>
            <a:r>
              <a:rPr lang="en-GB" b="1" i="0" dirty="0">
                <a:solidFill>
                  <a:srgbClr val="000000"/>
                </a:solidFill>
                <a:effectLst/>
                <a:latin typeface="Allerta"/>
              </a:rPr>
              <a:t>The residual class</a:t>
            </a:r>
            <a:r>
              <a:rPr lang="en-GB" b="0" i="0" dirty="0">
                <a:solidFill>
                  <a:srgbClr val="000000"/>
                </a:solidFill>
                <a:effectLst/>
                <a:latin typeface="Allerta"/>
              </a:rPr>
              <a:t>. If an equitable interest does not fall into either of the previous two categories it has to fall within the residual class. An example here is an equitable easement created before 1926, which could not be protected under </a:t>
            </a:r>
            <a:r>
              <a:rPr lang="en-GB" b="1" i="0" dirty="0">
                <a:solidFill>
                  <a:srgbClr val="000000"/>
                </a:solidFill>
                <a:effectLst/>
                <a:latin typeface="Allerta"/>
              </a:rPr>
              <a:t>LCA 1925</a:t>
            </a:r>
            <a:r>
              <a:rPr lang="en-GB" b="0" i="0" dirty="0">
                <a:solidFill>
                  <a:srgbClr val="000000"/>
                </a:solidFill>
                <a:effectLst/>
                <a:latin typeface="Allerta"/>
              </a:rPr>
              <a:t> because </a:t>
            </a:r>
            <a:r>
              <a:rPr lang="en-GB" b="1" i="0" dirty="0">
                <a:solidFill>
                  <a:srgbClr val="000000"/>
                </a:solidFill>
                <a:effectLst/>
                <a:latin typeface="Allerta"/>
              </a:rPr>
              <a:t>LCA 1925</a:t>
            </a:r>
            <a:r>
              <a:rPr lang="en-GB" b="0" i="0" dirty="0">
                <a:solidFill>
                  <a:srgbClr val="000000"/>
                </a:solidFill>
                <a:effectLst/>
                <a:latin typeface="Allerta"/>
              </a:rPr>
              <a:t> was not in force when the equitable easement was created. The interests in this residual class are still governed by the doctrine of notice (discussed later), so whether an equitable interest in this class is binding on a buyer depends on whether that person can prove that they are a </a:t>
            </a:r>
            <a:r>
              <a:rPr lang="en-GB" b="0" i="1" dirty="0">
                <a:solidFill>
                  <a:srgbClr val="000000"/>
                </a:solidFill>
                <a:effectLst/>
                <a:latin typeface="Allerta"/>
              </a:rPr>
              <a:t>bona fide</a:t>
            </a:r>
            <a:r>
              <a:rPr lang="en-GB" b="0" i="0" dirty="0">
                <a:solidFill>
                  <a:srgbClr val="000000"/>
                </a:solidFill>
                <a:effectLst/>
                <a:latin typeface="Allerta"/>
              </a:rPr>
              <a:t> purchaser of the legal estate for value without notice of the equitable interest, so equity’s darling.</a:t>
            </a:r>
          </a:p>
          <a:p>
            <a:endParaRPr lang="en-GB" dirty="0"/>
          </a:p>
        </p:txBody>
      </p:sp>
      <p:pic>
        <p:nvPicPr>
          <p:cNvPr id="4" name="Audio 3">
            <a:hlinkClick r:id="" action="ppaction://media"/>
            <a:extLst>
              <a:ext uri="{FF2B5EF4-FFF2-40B4-BE49-F238E27FC236}">
                <a16:creationId xmlns:a16="http://schemas.microsoft.com/office/drawing/2014/main" id="{2254A97D-126A-44FA-9D68-E1969C008E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90294991"/>
      </p:ext>
    </p:extLst>
  </p:cSld>
  <p:clrMapOvr>
    <a:masterClrMapping/>
  </p:clrMapOvr>
  <mc:AlternateContent xmlns:mc="http://schemas.openxmlformats.org/markup-compatibility/2006">
    <mc:Choice xmlns:p14="http://schemas.microsoft.com/office/powerpoint/2010/main" Requires="p14">
      <p:transition spd="med" p14:dur="700" advTm="130924">
        <p:fade/>
      </p:transition>
    </mc:Choice>
    <mc:Fallback>
      <p:transition spd="med" advTm="1309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8B439-CB63-4D13-86AB-BEFE53F2784D}"/>
              </a:ext>
            </a:extLst>
          </p:cNvPr>
          <p:cNvSpPr>
            <a:spLocks noGrp="1"/>
          </p:cNvSpPr>
          <p:nvPr>
            <p:ph type="title"/>
          </p:nvPr>
        </p:nvSpPr>
        <p:spPr/>
        <p:txBody>
          <a:bodyPr/>
          <a:lstStyle/>
          <a:p>
            <a:r>
              <a:rPr lang="en-GB" dirty="0"/>
              <a:t>Registration of Land Charges </a:t>
            </a:r>
          </a:p>
        </p:txBody>
      </p:sp>
      <p:sp>
        <p:nvSpPr>
          <p:cNvPr id="3" name="Content Placeholder 2">
            <a:extLst>
              <a:ext uri="{FF2B5EF4-FFF2-40B4-BE49-F238E27FC236}">
                <a16:creationId xmlns:a16="http://schemas.microsoft.com/office/drawing/2014/main" id="{EAC9ED35-EB91-4FB2-B404-6D4EC91DA6E0}"/>
              </a:ext>
            </a:extLst>
          </p:cNvPr>
          <p:cNvSpPr>
            <a:spLocks noGrp="1"/>
          </p:cNvSpPr>
          <p:nvPr>
            <p:ph idx="1"/>
          </p:nvPr>
        </p:nvSpPr>
        <p:spPr/>
        <p:txBody>
          <a:bodyPr/>
          <a:lstStyle/>
          <a:p>
            <a:pPr algn="just"/>
            <a:r>
              <a:rPr lang="en-GB" b="0" i="0" dirty="0">
                <a:solidFill>
                  <a:srgbClr val="000000"/>
                </a:solidFill>
                <a:effectLst/>
                <a:latin typeface="Allerta"/>
              </a:rPr>
              <a:t>When looking at land charges, you should work through the following stages.</a:t>
            </a:r>
          </a:p>
          <a:p>
            <a:pPr algn="just">
              <a:buFont typeface="Arial" panose="020B0604020202020204" pitchFamily="34" charset="0"/>
              <a:buChar char="•"/>
            </a:pPr>
            <a:r>
              <a:rPr lang="en-GB" b="0" i="0" dirty="0">
                <a:solidFill>
                  <a:srgbClr val="000000"/>
                </a:solidFill>
                <a:effectLst/>
                <a:latin typeface="Allerta"/>
              </a:rPr>
              <a:t>(1) What rights are capable of registration as land charges?</a:t>
            </a:r>
          </a:p>
          <a:p>
            <a:pPr algn="just">
              <a:buFont typeface="Arial" panose="020B0604020202020204" pitchFamily="34" charset="0"/>
              <a:buChar char="•"/>
            </a:pPr>
            <a:r>
              <a:rPr lang="en-GB" b="0" i="0" dirty="0">
                <a:solidFill>
                  <a:srgbClr val="000000"/>
                </a:solidFill>
                <a:effectLst/>
                <a:latin typeface="Allerta"/>
              </a:rPr>
              <a:t>(2) What is the process of registration?</a:t>
            </a:r>
          </a:p>
          <a:p>
            <a:pPr algn="just">
              <a:buFont typeface="Arial" panose="020B0604020202020204" pitchFamily="34" charset="0"/>
              <a:buChar char="•"/>
            </a:pPr>
            <a:r>
              <a:rPr lang="en-GB" b="0" i="0" dirty="0">
                <a:solidFill>
                  <a:srgbClr val="000000"/>
                </a:solidFill>
                <a:effectLst/>
                <a:latin typeface="Allerta"/>
              </a:rPr>
              <a:t>(3) What is the effect of registration and of non-registration?</a:t>
            </a:r>
          </a:p>
          <a:p>
            <a:pPr algn="just">
              <a:buFont typeface="Arial" panose="020B0604020202020204" pitchFamily="34" charset="0"/>
              <a:buChar char="•"/>
            </a:pPr>
            <a:r>
              <a:rPr lang="en-GB" b="0" i="0" dirty="0">
                <a:solidFill>
                  <a:srgbClr val="000000"/>
                </a:solidFill>
                <a:effectLst/>
                <a:latin typeface="Allerta"/>
              </a:rPr>
              <a:t>(4) What is the process of search?</a:t>
            </a:r>
          </a:p>
          <a:p>
            <a:endParaRPr lang="en-GB" dirty="0"/>
          </a:p>
        </p:txBody>
      </p:sp>
      <p:pic>
        <p:nvPicPr>
          <p:cNvPr id="4" name="Audio 3">
            <a:hlinkClick r:id="" action="ppaction://media"/>
            <a:extLst>
              <a:ext uri="{FF2B5EF4-FFF2-40B4-BE49-F238E27FC236}">
                <a16:creationId xmlns:a16="http://schemas.microsoft.com/office/drawing/2014/main" id="{4D353B9B-04B8-479C-B805-7B11087DD4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12297811"/>
      </p:ext>
    </p:extLst>
  </p:cSld>
  <p:clrMapOvr>
    <a:masterClrMapping/>
  </p:clrMapOvr>
  <mc:AlternateContent xmlns:mc="http://schemas.openxmlformats.org/markup-compatibility/2006">
    <mc:Choice xmlns:p14="http://schemas.microsoft.com/office/powerpoint/2010/main" Requires="p14">
      <p:transition spd="med" p14:dur="700" advTm="37719">
        <p:fade/>
      </p:transition>
    </mc:Choice>
    <mc:Fallback>
      <p:transition spd="med" advTm="377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E5228-442E-4038-B17F-D6B081FFF4DB}"/>
              </a:ext>
            </a:extLst>
          </p:cNvPr>
          <p:cNvSpPr>
            <a:spLocks noGrp="1"/>
          </p:cNvSpPr>
          <p:nvPr>
            <p:ph type="title"/>
          </p:nvPr>
        </p:nvSpPr>
        <p:spPr/>
        <p:txBody>
          <a:bodyPr/>
          <a:lstStyle/>
          <a:p>
            <a:r>
              <a:rPr lang="en-GB" dirty="0"/>
              <a:t>Classes of Land Charge</a:t>
            </a:r>
          </a:p>
        </p:txBody>
      </p:sp>
      <p:sp>
        <p:nvSpPr>
          <p:cNvPr id="3" name="Content Placeholder 2">
            <a:extLst>
              <a:ext uri="{FF2B5EF4-FFF2-40B4-BE49-F238E27FC236}">
                <a16:creationId xmlns:a16="http://schemas.microsoft.com/office/drawing/2014/main" id="{8F3C414A-E54B-4DC6-A7A3-1F03EF109E18}"/>
              </a:ext>
            </a:extLst>
          </p:cNvPr>
          <p:cNvSpPr>
            <a:spLocks noGrp="1"/>
          </p:cNvSpPr>
          <p:nvPr>
            <p:ph idx="1"/>
          </p:nvPr>
        </p:nvSpPr>
        <p:spPr/>
        <p:txBody>
          <a:bodyPr/>
          <a:lstStyle/>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Arial" panose="020B0604020202020204" pitchFamily="34" charset="0"/>
                <a:ea typeface="Allerta"/>
              </a:rPr>
              <a:t>s2 LCA 1972</a:t>
            </a:r>
            <a:r>
              <a:rPr kumimoji="0" lang="en-US" altLang="en-US" sz="2000" b="0" i="0" u="none" strike="noStrike" cap="none" normalizeH="0" baseline="0" dirty="0">
                <a:ln>
                  <a:noFill/>
                </a:ln>
                <a:solidFill>
                  <a:srgbClr val="000000"/>
                </a:solidFill>
                <a:effectLst/>
                <a:latin typeface="Arial" panose="020B0604020202020204" pitchFamily="34" charset="0"/>
                <a:ea typeface="Allerta"/>
              </a:rPr>
              <a:t> provides six classes of land charge – Classes A–F. </a:t>
            </a:r>
          </a:p>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ea typeface="Allerta"/>
              </a:rPr>
              <a:t>Only interests provided for by </a:t>
            </a:r>
            <a:r>
              <a:rPr kumimoji="0" lang="en-US" altLang="en-US" sz="2000" b="1" i="0" u="none" strike="noStrike" cap="none" normalizeH="0" baseline="0" dirty="0">
                <a:ln>
                  <a:noFill/>
                </a:ln>
                <a:solidFill>
                  <a:srgbClr val="000000"/>
                </a:solidFill>
                <a:effectLst/>
                <a:latin typeface="Arial" panose="020B0604020202020204" pitchFamily="34" charset="0"/>
                <a:ea typeface="Allerta"/>
              </a:rPr>
              <a:t>LCA 1972</a:t>
            </a:r>
            <a:r>
              <a:rPr kumimoji="0" lang="en-US" altLang="en-US" sz="2000" b="0" i="0" u="none" strike="noStrike" cap="none" normalizeH="0" baseline="0" dirty="0">
                <a:ln>
                  <a:noFill/>
                </a:ln>
                <a:solidFill>
                  <a:srgbClr val="000000"/>
                </a:solidFill>
                <a:effectLst/>
                <a:latin typeface="Arial" panose="020B0604020202020204" pitchFamily="34" charset="0"/>
                <a:ea typeface="Allerta"/>
              </a:rPr>
              <a:t> are land charges.</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ea typeface="Allerta"/>
              </a:rPr>
              <a:t>We will cover only three of the six classes of land charge because the others arise rarely, if ever, today.</a:t>
            </a:r>
            <a:endParaRPr lang="en-GB" dirty="0"/>
          </a:p>
        </p:txBody>
      </p:sp>
      <p:pic>
        <p:nvPicPr>
          <p:cNvPr id="4" name="Audio 3">
            <a:hlinkClick r:id="" action="ppaction://media"/>
            <a:extLst>
              <a:ext uri="{FF2B5EF4-FFF2-40B4-BE49-F238E27FC236}">
                <a16:creationId xmlns:a16="http://schemas.microsoft.com/office/drawing/2014/main" id="{EFEE4A7A-FEF6-4DB9-B18A-12478F35A1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22220110"/>
      </p:ext>
    </p:extLst>
  </p:cSld>
  <p:clrMapOvr>
    <a:masterClrMapping/>
  </p:clrMapOvr>
  <mc:AlternateContent xmlns:mc="http://schemas.openxmlformats.org/markup-compatibility/2006">
    <mc:Choice xmlns:p14="http://schemas.microsoft.com/office/powerpoint/2010/main" Requires="p14">
      <p:transition spd="med" p14:dur="700" advTm="27711">
        <p:fade/>
      </p:transition>
    </mc:Choice>
    <mc:Fallback>
      <p:transition spd="med" advTm="277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D8294-7427-453E-A923-4B7A3D256CB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5184A37-BFCE-4362-94AE-660E0A38378F}"/>
              </a:ext>
            </a:extLst>
          </p:cNvPr>
          <p:cNvSpPr>
            <a:spLocks noGrp="1"/>
          </p:cNvSpPr>
          <p:nvPr>
            <p:ph idx="1"/>
          </p:nvPr>
        </p:nvSpPr>
        <p:spPr/>
        <p:txBody>
          <a:bodyPr/>
          <a:lstStyle/>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ea typeface="Allerta"/>
              </a:rPr>
              <a:t>Class C</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ea typeface="Allerta"/>
              </a:rPr>
              <a:t>A Class C(</a:t>
            </a:r>
            <a:r>
              <a:rPr kumimoji="0" lang="en-US" altLang="en-US" sz="2000" b="0" i="0" u="none" strike="noStrike" cap="none" normalizeH="0" baseline="0" dirty="0" err="1">
                <a:ln>
                  <a:noFill/>
                </a:ln>
                <a:solidFill>
                  <a:schemeClr val="tx1"/>
                </a:solidFill>
                <a:effectLst/>
                <a:latin typeface="Arial" panose="020B0604020202020204" pitchFamily="34" charset="0"/>
                <a:ea typeface="Allerta"/>
              </a:rPr>
              <a:t>i</a:t>
            </a:r>
            <a:r>
              <a:rPr kumimoji="0" lang="en-US" altLang="en-US" sz="2000" b="0" i="0" u="none" strike="noStrike" cap="none" normalizeH="0" baseline="0" dirty="0">
                <a:ln>
                  <a:noFill/>
                </a:ln>
                <a:solidFill>
                  <a:schemeClr val="tx1"/>
                </a:solidFill>
                <a:effectLst/>
                <a:latin typeface="Arial" panose="020B0604020202020204" pitchFamily="34" charset="0"/>
                <a:ea typeface="Allerta"/>
              </a:rPr>
              <a:t>) land charge is a </a:t>
            </a:r>
            <a:r>
              <a:rPr kumimoji="0" lang="en-US" altLang="en-US" sz="2000" b="1" i="1" u="none" strike="noStrike" cap="none" normalizeH="0" baseline="0" dirty="0">
                <a:ln>
                  <a:noFill/>
                </a:ln>
                <a:solidFill>
                  <a:schemeClr val="tx1"/>
                </a:solidFill>
                <a:effectLst/>
                <a:latin typeface="Arial" panose="020B0604020202020204" pitchFamily="34" charset="0"/>
                <a:ea typeface="Allerta"/>
              </a:rPr>
              <a:t>puisne</a:t>
            </a:r>
            <a:r>
              <a:rPr kumimoji="0" lang="en-US" altLang="en-US" sz="2000" b="1" i="0" u="none" strike="noStrike" cap="none" normalizeH="0" baseline="0" dirty="0">
                <a:ln>
                  <a:noFill/>
                </a:ln>
                <a:solidFill>
                  <a:schemeClr val="tx1"/>
                </a:solidFill>
                <a:effectLst/>
                <a:latin typeface="Arial" panose="020B0604020202020204" pitchFamily="34" charset="0"/>
                <a:ea typeface="Allerta"/>
              </a:rPr>
              <a:t> mortgage</a:t>
            </a:r>
            <a:r>
              <a:rPr kumimoji="0" lang="en-US" altLang="en-US" sz="2000" b="0" i="0" u="none" strike="noStrike" cap="none" normalizeH="0" baseline="0" dirty="0">
                <a:ln>
                  <a:noFill/>
                </a:ln>
                <a:solidFill>
                  <a:schemeClr val="tx1"/>
                </a:solidFill>
                <a:effectLst/>
                <a:latin typeface="Arial" panose="020B0604020202020204" pitchFamily="34" charset="0"/>
                <a:ea typeface="Allerta"/>
              </a:rPr>
              <a:t>. This is unique in the land charges system, as it is, in fact, a legal mortgage, but one which is not protected by the deposit of title deeds. It is usually a second mortgage, the first mortgagee (lender) having taken, and retained, the title deeds as security for its loan to the mortgagor (borrower). This leaves both the mortgagee of any second – albeit legal – mortgage and any third-party buyer in a position of risk. Thus, </a:t>
            </a:r>
            <a:r>
              <a:rPr kumimoji="0" lang="en-US" altLang="en-US" sz="2000" b="0" i="1" u="none" strike="noStrike" cap="none" normalizeH="0" baseline="0" dirty="0">
                <a:ln>
                  <a:noFill/>
                </a:ln>
                <a:solidFill>
                  <a:schemeClr val="tx1"/>
                </a:solidFill>
                <a:effectLst/>
                <a:latin typeface="Arial" panose="020B0604020202020204" pitchFamily="34" charset="0"/>
                <a:ea typeface="Allerta"/>
              </a:rPr>
              <a:t>puisne</a:t>
            </a:r>
            <a:r>
              <a:rPr kumimoji="0" lang="en-US" altLang="en-US" sz="2000" b="0" i="0" u="none" strike="noStrike" cap="none" normalizeH="0" baseline="0" dirty="0">
                <a:ln>
                  <a:noFill/>
                </a:ln>
                <a:solidFill>
                  <a:schemeClr val="tx1"/>
                </a:solidFill>
                <a:effectLst/>
                <a:latin typeface="Arial" panose="020B0604020202020204" pitchFamily="34" charset="0"/>
                <a:ea typeface="Allerta"/>
              </a:rPr>
              <a:t> mortgages have to be registered as land charges. Once registered, however, they are treated exactly the same as all the other equitable land charges. They do not take any priority merely by virtue of being legal. Priority between competing entries is regulated purely on the basis of the dates of registration.</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ea typeface="Allerta"/>
              </a:rPr>
              <a:t>A Class C(ii) land charge is a </a:t>
            </a:r>
            <a:r>
              <a:rPr kumimoji="0" lang="en-US" altLang="en-US" sz="2000" b="1" i="0" u="none" strike="noStrike" cap="none" normalizeH="0" baseline="0" dirty="0">
                <a:ln>
                  <a:noFill/>
                </a:ln>
                <a:solidFill>
                  <a:schemeClr val="tx1"/>
                </a:solidFill>
                <a:effectLst/>
                <a:latin typeface="Arial" panose="020B0604020202020204" pitchFamily="34" charset="0"/>
                <a:ea typeface="Allerta"/>
              </a:rPr>
              <a:t>limited owner’s charge</a:t>
            </a:r>
            <a:r>
              <a:rPr kumimoji="0" lang="en-US" altLang="en-US" sz="2000" b="0" i="0" u="none" strike="noStrike" cap="none" normalizeH="0" baseline="0" dirty="0">
                <a:ln>
                  <a:noFill/>
                </a:ln>
                <a:solidFill>
                  <a:schemeClr val="tx1"/>
                </a:solidFill>
                <a:effectLst/>
                <a:latin typeface="Arial" panose="020B0604020202020204" pitchFamily="34" charset="0"/>
                <a:ea typeface="Allerta"/>
              </a:rPr>
              <a:t> and need not concern you.</a:t>
            </a:r>
            <a:endParaRPr kumimoji="0" lang="en-US" altLang="en-US" sz="2000" b="0" i="0" u="none" strike="noStrike" cap="none" normalizeH="0" baseline="0" dirty="0">
              <a:ln>
                <a:noFill/>
              </a:ln>
              <a:solidFill>
                <a:schemeClr val="tx1"/>
              </a:solidFill>
              <a:effectLst/>
              <a:latin typeface="Arial" panose="020B0604020202020204" pitchFamily="34" charset="0"/>
            </a:endParaRPr>
          </a:p>
          <a:p>
            <a:endParaRPr lang="en-GB" dirty="0"/>
          </a:p>
        </p:txBody>
      </p:sp>
      <p:pic>
        <p:nvPicPr>
          <p:cNvPr id="4" name="Audio 3">
            <a:hlinkClick r:id="" action="ppaction://media"/>
            <a:extLst>
              <a:ext uri="{FF2B5EF4-FFF2-40B4-BE49-F238E27FC236}">
                <a16:creationId xmlns:a16="http://schemas.microsoft.com/office/drawing/2014/main" id="{424CAA8F-1A58-4184-8BDB-ED574FB46C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18965453"/>
      </p:ext>
    </p:extLst>
  </p:cSld>
  <p:clrMapOvr>
    <a:masterClrMapping/>
  </p:clrMapOvr>
  <mc:AlternateContent xmlns:mc="http://schemas.openxmlformats.org/markup-compatibility/2006">
    <mc:Choice xmlns:p14="http://schemas.microsoft.com/office/powerpoint/2010/main" Requires="p14">
      <p:transition spd="med" p14:dur="700" advTm="131203">
        <p:fade/>
      </p:transition>
    </mc:Choice>
    <mc:Fallback>
      <p:transition spd="med" advTm="13120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67093-80FA-48CB-822C-60A2880C67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E7F406-D4C7-44FF-BAA9-493CB991871B}"/>
              </a:ext>
            </a:extLst>
          </p:cNvPr>
          <p:cNvSpPr>
            <a:spLocks noGrp="1"/>
          </p:cNvSpPr>
          <p:nvPr>
            <p:ph idx="1"/>
          </p:nvPr>
        </p:nvSpPr>
        <p:spPr/>
        <p:txBody>
          <a:bodyPr/>
          <a:lstStyle/>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ea typeface="Allerta"/>
              </a:rPr>
              <a:t>A Class C(iii) land charge is a </a:t>
            </a:r>
            <a:r>
              <a:rPr kumimoji="0" lang="en-US" altLang="en-US" sz="2000" b="1" i="0" u="none" strike="noStrike" cap="none" normalizeH="0" baseline="0" dirty="0">
                <a:ln>
                  <a:noFill/>
                </a:ln>
                <a:solidFill>
                  <a:schemeClr val="tx1"/>
                </a:solidFill>
                <a:effectLst/>
                <a:latin typeface="Arial" panose="020B0604020202020204" pitchFamily="34" charset="0"/>
                <a:ea typeface="Allerta"/>
              </a:rPr>
              <a:t>general equitable charge</a:t>
            </a:r>
            <a:r>
              <a:rPr kumimoji="0" lang="en-US" altLang="en-US" sz="2000" b="0" i="0" u="none" strike="noStrike" cap="none" normalizeH="0" baseline="0" dirty="0">
                <a:ln>
                  <a:noFill/>
                </a:ln>
                <a:solidFill>
                  <a:schemeClr val="tx1"/>
                </a:solidFill>
                <a:effectLst/>
                <a:latin typeface="Arial" panose="020B0604020202020204" pitchFamily="34" charset="0"/>
                <a:ea typeface="Allerta"/>
              </a:rPr>
              <a:t>. This is a class that is used for all other equitable charges. It includes an equitable mortgage of a legal estate, for example. However, it is important to note the following most important exclusion.</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ea typeface="Allerta"/>
              </a:rPr>
              <a:t>Interests arising under a trust of land – this is an important exclusion because it relates to equitable interests in the family home. The buyer should use overreaching here.</a:t>
            </a:r>
            <a:endParaRPr kumimoji="0" lang="en-US" altLang="en-US" sz="2000" b="0" i="0" u="none" strike="noStrike" cap="none" normalizeH="0" baseline="0" dirty="0">
              <a:ln>
                <a:noFill/>
              </a:ln>
              <a:solidFill>
                <a:schemeClr val="tx1"/>
              </a:solidFill>
              <a:effectLst/>
              <a:latin typeface="Arial" panose="020B0604020202020204" pitchFamily="34" charset="0"/>
            </a:endParaRPr>
          </a:p>
          <a:p>
            <a:endParaRPr lang="en-GB" dirty="0"/>
          </a:p>
        </p:txBody>
      </p:sp>
      <p:pic>
        <p:nvPicPr>
          <p:cNvPr id="4" name="Audio 3">
            <a:hlinkClick r:id="" action="ppaction://media"/>
            <a:extLst>
              <a:ext uri="{FF2B5EF4-FFF2-40B4-BE49-F238E27FC236}">
                <a16:creationId xmlns:a16="http://schemas.microsoft.com/office/drawing/2014/main" id="{8A627CAD-3501-4D88-AFE8-5160331C3B4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35302983"/>
      </p:ext>
    </p:extLst>
  </p:cSld>
  <p:clrMapOvr>
    <a:masterClrMapping/>
  </p:clrMapOvr>
  <mc:AlternateContent xmlns:mc="http://schemas.openxmlformats.org/markup-compatibility/2006">
    <mc:Choice xmlns:p14="http://schemas.microsoft.com/office/powerpoint/2010/main" Requires="p14">
      <p:transition spd="med" p14:dur="700" advTm="41782">
        <p:fade/>
      </p:transition>
    </mc:Choice>
    <mc:Fallback>
      <p:transition spd="med" advTm="4178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B684A-8F1E-4F29-BEFA-504B222EBA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D85C02-839D-453E-B6C8-CA5A8BD16CFD}"/>
              </a:ext>
            </a:extLst>
          </p:cNvPr>
          <p:cNvSpPr>
            <a:spLocks noGrp="1"/>
          </p:cNvSpPr>
          <p:nvPr>
            <p:ph idx="1"/>
          </p:nvPr>
        </p:nvSpPr>
        <p:spPr/>
        <p:txBody>
          <a:bodyPr>
            <a:normAutofit fontScale="92500" lnSpcReduction="10000"/>
          </a:bodyPr>
          <a:lstStyle/>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ea typeface="Allerta"/>
              </a:rPr>
              <a:t>A Class C(iv) land charge is an </a:t>
            </a:r>
            <a:r>
              <a:rPr kumimoji="0" lang="en-US" altLang="en-US" sz="2000" b="1" i="0" u="none" strike="noStrike" cap="none" normalizeH="0" baseline="0" dirty="0">
                <a:ln>
                  <a:noFill/>
                </a:ln>
                <a:solidFill>
                  <a:schemeClr val="tx1"/>
                </a:solidFill>
                <a:effectLst/>
                <a:latin typeface="Arial" panose="020B0604020202020204" pitchFamily="34" charset="0"/>
                <a:ea typeface="Allerta"/>
              </a:rPr>
              <a:t>estate contract</a:t>
            </a:r>
            <a:r>
              <a:rPr kumimoji="0" lang="en-US" altLang="en-US" sz="2000" b="0" i="0" u="none" strike="noStrike" cap="none" normalizeH="0" baseline="0" dirty="0">
                <a:ln>
                  <a:noFill/>
                </a:ln>
                <a:solidFill>
                  <a:schemeClr val="tx1"/>
                </a:solidFill>
                <a:effectLst/>
                <a:latin typeface="Arial" panose="020B0604020202020204" pitchFamily="34" charset="0"/>
                <a:ea typeface="Allerta"/>
              </a:rPr>
              <a:t>, that is, an enforceable contract to convey or create a legal estate in land. Between exchange of contracts for the sale of land and completion a prospective buyer has an estate contract. An option to purchase is an estate contract, as is a right of pre-emption and </a:t>
            </a:r>
            <a:r>
              <a:rPr kumimoji="0" lang="en-US" altLang="en-US" sz="2000" b="1" i="0" u="none" strike="noStrike" cap="none" normalizeH="0" baseline="0" dirty="0">
                <a:ln>
                  <a:noFill/>
                </a:ln>
                <a:solidFill>
                  <a:schemeClr val="tx1"/>
                </a:solidFill>
                <a:effectLst/>
                <a:latin typeface="Arial" panose="020B0604020202020204" pitchFamily="34" charset="0"/>
                <a:ea typeface="Allerta"/>
              </a:rPr>
              <a:t>most importantly</a:t>
            </a:r>
            <a:r>
              <a:rPr kumimoji="0" lang="en-US" altLang="en-US" sz="2000" b="0" i="0" u="none" strike="noStrike" cap="none" normalizeH="0" baseline="0" dirty="0">
                <a:ln>
                  <a:noFill/>
                </a:ln>
                <a:solidFill>
                  <a:schemeClr val="tx1"/>
                </a:solidFill>
                <a:effectLst/>
                <a:latin typeface="Arial" panose="020B0604020202020204" pitchFamily="34" charset="0"/>
                <a:ea typeface="Allerta"/>
              </a:rPr>
              <a:t>, an equitable lease. An </a:t>
            </a:r>
            <a:r>
              <a:rPr kumimoji="0" lang="en-US" altLang="en-US" sz="2000" b="1" i="0" u="none" strike="noStrike" cap="none" normalizeH="0" baseline="0" dirty="0">
                <a:ln>
                  <a:noFill/>
                </a:ln>
                <a:solidFill>
                  <a:schemeClr val="tx1"/>
                </a:solidFill>
                <a:effectLst/>
                <a:latin typeface="Arial" panose="020B0604020202020204" pitchFamily="34" charset="0"/>
                <a:ea typeface="Allerta"/>
              </a:rPr>
              <a:t>equitable lease</a:t>
            </a:r>
            <a:r>
              <a:rPr kumimoji="0" lang="en-US" altLang="en-US" sz="2000" b="0" i="0" u="none" strike="noStrike" cap="none" normalizeH="0" baseline="0" dirty="0">
                <a:ln>
                  <a:noFill/>
                </a:ln>
                <a:solidFill>
                  <a:schemeClr val="tx1"/>
                </a:solidFill>
                <a:effectLst/>
                <a:latin typeface="Arial" panose="020B0604020202020204" pitchFamily="34" charset="0"/>
                <a:ea typeface="Allerta"/>
              </a:rPr>
              <a:t> is an enforceable contract to grant a legal lease.</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ea typeface="Allerta"/>
              </a:rPr>
              <a:t>An option to purchase is the right to purchase a particular estate in land for a particular sum within a certain period. The holder of the option can call for the sale of the land to them for the agreed price at any time within the agreed period. A right of pre-emption is, however, merely a right of first refusal when and if the legal estate owner decides to sell. Thus, with an option to purchase, the power to call for sale is with the option holder, whereas with a right of pre-emption the estate owner takes the decision to sell.</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ea typeface="Allerta"/>
              </a:rPr>
              <a:t>Once an option has been registered, additional registration of the contract of sale by which the option is exercised is not required (</a:t>
            </a:r>
            <a:r>
              <a:rPr kumimoji="0" lang="en-US" altLang="en-US" sz="2000" b="1" i="1" u="none" strike="noStrike" cap="none" normalizeH="0" baseline="0" dirty="0">
                <a:ln>
                  <a:noFill/>
                </a:ln>
                <a:solidFill>
                  <a:schemeClr val="tx1"/>
                </a:solidFill>
                <a:effectLst/>
                <a:latin typeface="Arial" panose="020B0604020202020204" pitchFamily="34" charset="0"/>
                <a:ea typeface="Allerta"/>
              </a:rPr>
              <a:t>Armstrong &amp; Holmes Ltd v Holmes [1994]</a:t>
            </a:r>
            <a:r>
              <a:rPr kumimoji="0" lang="en-US" altLang="en-US" sz="2000" b="0" i="0" u="none" strike="noStrike" cap="none" normalizeH="0" baseline="0" dirty="0">
                <a:ln>
                  <a:noFill/>
                </a:ln>
                <a:solidFill>
                  <a:schemeClr val="tx1"/>
                </a:solidFill>
                <a:effectLst/>
                <a:latin typeface="Arial" panose="020B0604020202020204" pitchFamily="34" charset="0"/>
                <a:ea typeface="Allerta"/>
              </a:rPr>
              <a:t>).</a:t>
            </a:r>
            <a:endParaRPr kumimoji="0" lang="en-US" altLang="en-US" sz="2000" b="0" i="0" u="none" strike="noStrike" cap="none" normalizeH="0" baseline="0" dirty="0">
              <a:ln>
                <a:noFill/>
              </a:ln>
              <a:solidFill>
                <a:schemeClr val="tx1"/>
              </a:solidFill>
              <a:effectLst/>
              <a:latin typeface="Arial" panose="020B0604020202020204" pitchFamily="34" charset="0"/>
            </a:endParaRPr>
          </a:p>
          <a:p>
            <a:endParaRPr lang="en-GB" dirty="0"/>
          </a:p>
        </p:txBody>
      </p:sp>
      <p:pic>
        <p:nvPicPr>
          <p:cNvPr id="4" name="Audio 3">
            <a:hlinkClick r:id="" action="ppaction://media"/>
            <a:extLst>
              <a:ext uri="{FF2B5EF4-FFF2-40B4-BE49-F238E27FC236}">
                <a16:creationId xmlns:a16="http://schemas.microsoft.com/office/drawing/2014/main" id="{47C0490C-81E2-479C-A087-5F819D01CBB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56357800"/>
      </p:ext>
    </p:extLst>
  </p:cSld>
  <p:clrMapOvr>
    <a:masterClrMapping/>
  </p:clrMapOvr>
  <mc:AlternateContent xmlns:mc="http://schemas.openxmlformats.org/markup-compatibility/2006">
    <mc:Choice xmlns:p14="http://schemas.microsoft.com/office/powerpoint/2010/main" Requires="p14">
      <p:transition spd="med" p14:dur="700" advTm="103107">
        <p:fade/>
      </p:transition>
    </mc:Choice>
    <mc:Fallback>
      <p:transition spd="med" advTm="10310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58209-3B72-434A-BC5B-19CB472841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88FE84-0698-4482-B745-A3CAABA7D75D}"/>
              </a:ext>
            </a:extLst>
          </p:cNvPr>
          <p:cNvSpPr>
            <a:spLocks noGrp="1"/>
          </p:cNvSpPr>
          <p:nvPr>
            <p:ph idx="1"/>
          </p:nvPr>
        </p:nvSpPr>
        <p:spPr/>
        <p:txBody>
          <a:bodyPr/>
          <a:lstStyle/>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ea typeface="Allerta"/>
              </a:rPr>
              <a:t>Class D</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indent="-342900" algn="justLow" eaLnBrk="0" fontAlgn="base" hangingPunct="0">
              <a:lnSpc>
                <a:spcPct val="100000"/>
              </a:lnSpc>
              <a:spcBef>
                <a:spcPct val="0"/>
              </a:spcBef>
              <a:spcAft>
                <a:spcPct val="0"/>
              </a:spcAft>
              <a:buClrTx/>
              <a:buSzTx/>
            </a:pPr>
            <a:r>
              <a:rPr kumimoji="0" lang="en-US" altLang="en-US" sz="2000" b="0" i="0" u="none" strike="noStrike" cap="none" normalizeH="0" baseline="0" dirty="0">
                <a:ln>
                  <a:noFill/>
                </a:ln>
                <a:solidFill>
                  <a:schemeClr val="tx1"/>
                </a:solidFill>
                <a:effectLst/>
                <a:latin typeface="Arial" panose="020B0604020202020204" pitchFamily="34" charset="0"/>
                <a:ea typeface="Allerta"/>
              </a:rPr>
              <a:t>A Class D(</a:t>
            </a:r>
            <a:r>
              <a:rPr kumimoji="0" lang="en-US" altLang="en-US" sz="2000" b="0" i="0" u="none" strike="noStrike" cap="none" normalizeH="0" baseline="0" dirty="0" err="1">
                <a:ln>
                  <a:noFill/>
                </a:ln>
                <a:solidFill>
                  <a:schemeClr val="tx1"/>
                </a:solidFill>
                <a:effectLst/>
                <a:latin typeface="Arial" panose="020B0604020202020204" pitchFamily="34" charset="0"/>
                <a:ea typeface="Allerta"/>
              </a:rPr>
              <a:t>i</a:t>
            </a:r>
            <a:r>
              <a:rPr kumimoji="0" lang="en-US" altLang="en-US" sz="2000" b="0" i="0" u="none" strike="noStrike" cap="none" normalizeH="0" baseline="0" dirty="0">
                <a:ln>
                  <a:noFill/>
                </a:ln>
                <a:solidFill>
                  <a:schemeClr val="tx1"/>
                </a:solidFill>
                <a:effectLst/>
                <a:latin typeface="Arial" panose="020B0604020202020204" pitchFamily="34" charset="0"/>
                <a:ea typeface="Allerta"/>
              </a:rPr>
              <a:t>) land charge is an HM Revenue &amp; Customs charge. This arises where inheritance tax, payable on land, has not been paid.</a:t>
            </a:r>
            <a:endParaRPr lang="en-US" altLang="en-US" dirty="0">
              <a:solidFill>
                <a:schemeClr val="tx1"/>
              </a:solidFill>
              <a:latin typeface="Arial" panose="020B0604020202020204" pitchFamily="34" charset="0"/>
            </a:endParaRPr>
          </a:p>
          <a:p>
            <a:pPr marL="342900" indent="-342900" algn="justLow" eaLnBrk="0" fontAlgn="base" hangingPunct="0">
              <a:lnSpc>
                <a:spcPct val="100000"/>
              </a:lnSpc>
              <a:spcBef>
                <a:spcPct val="0"/>
              </a:spcBef>
              <a:spcAft>
                <a:spcPct val="0"/>
              </a:spcAft>
              <a:buClrTx/>
              <a:buSzTx/>
            </a:pPr>
            <a:r>
              <a:rPr kumimoji="0" lang="en-US" altLang="en-US" sz="2000" b="0" i="0" u="none" strike="noStrike" cap="none" normalizeH="0" baseline="0" dirty="0">
                <a:ln>
                  <a:noFill/>
                </a:ln>
                <a:solidFill>
                  <a:schemeClr val="tx1"/>
                </a:solidFill>
                <a:effectLst/>
                <a:latin typeface="Arial" panose="020B0604020202020204" pitchFamily="34" charset="0"/>
                <a:ea typeface="Allerta"/>
              </a:rPr>
              <a:t>A Class D(ii) land charge is a restrictive covenant created on or after 1 January 1926. </a:t>
            </a:r>
            <a:endParaRPr lang="en-GB" dirty="0"/>
          </a:p>
        </p:txBody>
      </p:sp>
      <p:pic>
        <p:nvPicPr>
          <p:cNvPr id="4" name="Audio 3">
            <a:hlinkClick r:id="" action="ppaction://media"/>
            <a:extLst>
              <a:ext uri="{FF2B5EF4-FFF2-40B4-BE49-F238E27FC236}">
                <a16:creationId xmlns:a16="http://schemas.microsoft.com/office/drawing/2014/main" id="{757D3AB5-6A68-450B-AA9E-EE844941A4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46353736"/>
      </p:ext>
    </p:extLst>
  </p:cSld>
  <p:clrMapOvr>
    <a:masterClrMapping/>
  </p:clrMapOvr>
  <mc:AlternateContent xmlns:mc="http://schemas.openxmlformats.org/markup-compatibility/2006">
    <mc:Choice xmlns:p14="http://schemas.microsoft.com/office/powerpoint/2010/main" Requires="p14">
      <p:transition spd="med" p14:dur="700" advTm="48632">
        <p:fade/>
      </p:transition>
    </mc:Choice>
    <mc:Fallback>
      <p:transition spd="med" advTm="486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FBDD9-7BD2-45C3-A693-234F3647636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6E1CB07-CFB4-46CE-B84C-9AE9BDB4B0C1}"/>
              </a:ext>
            </a:extLst>
          </p:cNvPr>
          <p:cNvSpPr>
            <a:spLocks noGrp="1"/>
          </p:cNvSpPr>
          <p:nvPr>
            <p:ph idx="1"/>
          </p:nvPr>
        </p:nvSpPr>
        <p:spPr/>
        <p:txBody>
          <a:bodyPr/>
          <a:lstStyle/>
          <a:p>
            <a:r>
              <a:rPr lang="en-GB" b="0" i="0" dirty="0">
                <a:solidFill>
                  <a:srgbClr val="000000"/>
                </a:solidFill>
                <a:effectLst/>
                <a:latin typeface="Allerta"/>
              </a:rPr>
              <a:t>A Class D(iii) land charge is an </a:t>
            </a:r>
            <a:r>
              <a:rPr lang="en-GB" b="1" i="0" dirty="0">
                <a:solidFill>
                  <a:srgbClr val="000000"/>
                </a:solidFill>
                <a:effectLst/>
                <a:latin typeface="Allerta"/>
              </a:rPr>
              <a:t>equitable easement created on or after 1 January 1926</a:t>
            </a:r>
            <a:r>
              <a:rPr lang="en-GB" b="0" i="0" dirty="0">
                <a:solidFill>
                  <a:srgbClr val="000000"/>
                </a:solidFill>
                <a:effectLst/>
                <a:latin typeface="Allerta"/>
              </a:rPr>
              <a:t>. Legal easements, of course, need no protection in unregistered land, as they bind the world. </a:t>
            </a:r>
          </a:p>
          <a:p>
            <a:r>
              <a:rPr lang="en-GB" b="0" i="0" dirty="0">
                <a:solidFill>
                  <a:srgbClr val="000000"/>
                </a:solidFill>
                <a:effectLst/>
                <a:latin typeface="Allerta"/>
              </a:rPr>
              <a:t>Any easement which does not comply with the requirements of </a:t>
            </a:r>
            <a:r>
              <a:rPr lang="en-GB" b="1" i="0" dirty="0">
                <a:solidFill>
                  <a:srgbClr val="000000"/>
                </a:solidFill>
                <a:effectLst/>
                <a:latin typeface="Allerta"/>
              </a:rPr>
              <a:t>s1(2) LPA 1925</a:t>
            </a:r>
            <a:r>
              <a:rPr lang="en-GB" b="0" i="0" dirty="0">
                <a:solidFill>
                  <a:srgbClr val="000000"/>
                </a:solidFill>
                <a:effectLst/>
                <a:latin typeface="Allerta"/>
              </a:rPr>
              <a:t> (e.g. an easement for life or one which is not made by deed) can only be equitable.</a:t>
            </a:r>
          </a:p>
          <a:p>
            <a:r>
              <a:rPr lang="en-GB" b="0" i="0" dirty="0">
                <a:solidFill>
                  <a:srgbClr val="000000"/>
                </a:solidFill>
                <a:effectLst/>
                <a:latin typeface="Allerta"/>
              </a:rPr>
              <a:t>If created on or after 1 January 1926, it is registrable as a Class D(iii) land charge. </a:t>
            </a:r>
          </a:p>
          <a:p>
            <a:r>
              <a:rPr lang="en-GB" b="0" i="0" dirty="0">
                <a:solidFill>
                  <a:srgbClr val="000000"/>
                </a:solidFill>
                <a:effectLst/>
                <a:latin typeface="Allerta"/>
              </a:rPr>
              <a:t>The class also includes equitable profits </a:t>
            </a:r>
            <a:r>
              <a:rPr lang="en-GB" b="0" i="1" dirty="0">
                <a:solidFill>
                  <a:srgbClr val="000000"/>
                </a:solidFill>
                <a:effectLst/>
                <a:latin typeface="Allerta"/>
              </a:rPr>
              <a:t>à prendre</a:t>
            </a:r>
            <a:r>
              <a:rPr lang="en-GB" b="0" i="0" dirty="0">
                <a:solidFill>
                  <a:srgbClr val="000000"/>
                </a:solidFill>
                <a:effectLst/>
                <a:latin typeface="Allerta"/>
              </a:rPr>
              <a:t>. </a:t>
            </a:r>
          </a:p>
          <a:p>
            <a:r>
              <a:rPr lang="en-GB" b="0" i="0" dirty="0">
                <a:solidFill>
                  <a:srgbClr val="000000"/>
                </a:solidFill>
                <a:effectLst/>
                <a:latin typeface="Allerta"/>
              </a:rPr>
              <a:t>A profit </a:t>
            </a:r>
            <a:r>
              <a:rPr lang="en-GB" b="0" i="1" dirty="0">
                <a:solidFill>
                  <a:srgbClr val="000000"/>
                </a:solidFill>
                <a:effectLst/>
                <a:latin typeface="Allerta"/>
              </a:rPr>
              <a:t>à</a:t>
            </a:r>
            <a:r>
              <a:rPr lang="en-GB" b="0" i="0" dirty="0">
                <a:solidFill>
                  <a:srgbClr val="000000"/>
                </a:solidFill>
                <a:effectLst/>
                <a:latin typeface="Allerta"/>
              </a:rPr>
              <a:t> </a:t>
            </a:r>
            <a:r>
              <a:rPr lang="en-GB" b="0" i="1" dirty="0">
                <a:solidFill>
                  <a:srgbClr val="000000"/>
                </a:solidFill>
                <a:effectLst/>
                <a:latin typeface="Allerta"/>
              </a:rPr>
              <a:t>prendre</a:t>
            </a:r>
            <a:r>
              <a:rPr lang="en-GB" b="0" i="0" dirty="0">
                <a:solidFill>
                  <a:srgbClr val="000000"/>
                </a:solidFill>
                <a:effectLst/>
                <a:latin typeface="Allerta"/>
              </a:rPr>
              <a:t> is the right to take something from land belonging to another, such as timber or fish.</a:t>
            </a:r>
            <a:endParaRPr lang="en-GB" dirty="0"/>
          </a:p>
        </p:txBody>
      </p:sp>
      <p:pic>
        <p:nvPicPr>
          <p:cNvPr id="4" name="Audio 3">
            <a:hlinkClick r:id="" action="ppaction://media"/>
            <a:extLst>
              <a:ext uri="{FF2B5EF4-FFF2-40B4-BE49-F238E27FC236}">
                <a16:creationId xmlns:a16="http://schemas.microsoft.com/office/drawing/2014/main" id="{BE4C8606-B4BF-453F-8552-77206E6BAC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50431130"/>
      </p:ext>
    </p:extLst>
  </p:cSld>
  <p:clrMapOvr>
    <a:masterClrMapping/>
  </p:clrMapOvr>
  <mc:AlternateContent xmlns:mc="http://schemas.openxmlformats.org/markup-compatibility/2006">
    <mc:Choice xmlns:p14="http://schemas.microsoft.com/office/powerpoint/2010/main" Requires="p14">
      <p:transition spd="med" p14:dur="700" advTm="54600">
        <p:fade/>
      </p:transition>
    </mc:Choice>
    <mc:Fallback>
      <p:transition spd="med" advTm="546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E8192-C3A8-429D-BA85-2D6DBB4825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2612CC-6496-4153-9319-55552ED6D55D}"/>
              </a:ext>
            </a:extLst>
          </p:cNvPr>
          <p:cNvSpPr>
            <a:spLocks noGrp="1"/>
          </p:cNvSpPr>
          <p:nvPr>
            <p:ph idx="1"/>
          </p:nvPr>
        </p:nvSpPr>
        <p:spPr/>
        <p:txBody>
          <a:bodyPr/>
          <a:lstStyle/>
          <a:p>
            <a:pPr algn="just"/>
            <a:r>
              <a:rPr lang="en-GB" b="1" i="0" dirty="0">
                <a:solidFill>
                  <a:srgbClr val="000000"/>
                </a:solidFill>
                <a:effectLst/>
                <a:latin typeface="Allerta"/>
              </a:rPr>
              <a:t>Class F</a:t>
            </a:r>
            <a:endParaRPr lang="en-GB" b="0" i="0" dirty="0">
              <a:solidFill>
                <a:srgbClr val="000000"/>
              </a:solidFill>
              <a:effectLst/>
              <a:latin typeface="Allerta"/>
            </a:endParaRPr>
          </a:p>
          <a:p>
            <a:pPr algn="just"/>
            <a:r>
              <a:rPr lang="en-GB" b="0" i="0" dirty="0">
                <a:solidFill>
                  <a:srgbClr val="000000"/>
                </a:solidFill>
                <a:effectLst/>
                <a:latin typeface="Allerta"/>
              </a:rPr>
              <a:t>This class of land charge is unique in that it is not an interest in land. </a:t>
            </a:r>
          </a:p>
          <a:p>
            <a:pPr algn="just"/>
            <a:r>
              <a:rPr lang="en-GB" b="0" i="0" dirty="0">
                <a:solidFill>
                  <a:srgbClr val="000000"/>
                </a:solidFill>
                <a:effectLst/>
                <a:latin typeface="Allerta"/>
              </a:rPr>
              <a:t>Class F land charges are </a:t>
            </a:r>
            <a:r>
              <a:rPr lang="en-GB" b="1" i="0" dirty="0">
                <a:solidFill>
                  <a:srgbClr val="000000"/>
                </a:solidFill>
                <a:effectLst/>
                <a:latin typeface="Allerta"/>
              </a:rPr>
              <a:t>home rights</a:t>
            </a:r>
            <a:r>
              <a:rPr lang="en-GB" b="0" i="0" dirty="0">
                <a:solidFill>
                  <a:srgbClr val="000000"/>
                </a:solidFill>
                <a:effectLst/>
                <a:latin typeface="Allerta"/>
              </a:rPr>
              <a:t> which arise under </a:t>
            </a:r>
            <a:r>
              <a:rPr lang="en-GB" b="1" i="0" dirty="0">
                <a:solidFill>
                  <a:srgbClr val="000000"/>
                </a:solidFill>
                <a:effectLst/>
                <a:latin typeface="Allerta"/>
              </a:rPr>
              <a:t>ss30–32 Family Law Act 1996</a:t>
            </a:r>
            <a:r>
              <a:rPr lang="en-GB" b="0" i="0" dirty="0">
                <a:solidFill>
                  <a:srgbClr val="000000"/>
                </a:solidFill>
                <a:effectLst/>
                <a:latin typeface="Allerta"/>
              </a:rPr>
              <a:t>.</a:t>
            </a:r>
          </a:p>
          <a:p>
            <a:pPr algn="just"/>
            <a:r>
              <a:rPr lang="en-GB" b="0" i="0" dirty="0">
                <a:solidFill>
                  <a:srgbClr val="000000"/>
                </a:solidFill>
                <a:effectLst/>
                <a:latin typeface="Allerta"/>
              </a:rPr>
              <a:t>Only spouses or civil partners can register a Class F land charge in order to protect the right to occupy the family home where that spouse or civil partner is not a legal co-owner.</a:t>
            </a:r>
          </a:p>
          <a:p>
            <a:endParaRPr lang="en-GB" dirty="0"/>
          </a:p>
        </p:txBody>
      </p:sp>
      <p:pic>
        <p:nvPicPr>
          <p:cNvPr id="4" name="Audio 3">
            <a:hlinkClick r:id="" action="ppaction://media"/>
            <a:extLst>
              <a:ext uri="{FF2B5EF4-FFF2-40B4-BE49-F238E27FC236}">
                <a16:creationId xmlns:a16="http://schemas.microsoft.com/office/drawing/2014/main" id="{1624BAAF-339C-4352-8002-24101C6DF1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54091846"/>
      </p:ext>
    </p:extLst>
  </p:cSld>
  <p:clrMapOvr>
    <a:masterClrMapping/>
  </p:clrMapOvr>
  <mc:AlternateContent xmlns:mc="http://schemas.openxmlformats.org/markup-compatibility/2006">
    <mc:Choice xmlns:p14="http://schemas.microsoft.com/office/powerpoint/2010/main" Requires="p14">
      <p:transition spd="med" p14:dur="700" advTm="49468">
        <p:fade/>
      </p:transition>
    </mc:Choice>
    <mc:Fallback>
      <p:transition spd="med" advTm="494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673ED-1609-49F3-BE5A-301A78FCA832}"/>
              </a:ext>
            </a:extLst>
          </p:cNvPr>
          <p:cNvSpPr>
            <a:spLocks noGrp="1"/>
          </p:cNvSpPr>
          <p:nvPr>
            <p:ph type="title"/>
          </p:nvPr>
        </p:nvSpPr>
        <p:spPr/>
        <p:txBody>
          <a:bodyPr/>
          <a:lstStyle/>
          <a:p>
            <a:r>
              <a:rPr lang="en-GB" dirty="0"/>
              <a:t>The process of registration</a:t>
            </a:r>
          </a:p>
        </p:txBody>
      </p:sp>
      <p:sp>
        <p:nvSpPr>
          <p:cNvPr id="6" name="Rectangle 3">
            <a:extLst>
              <a:ext uri="{FF2B5EF4-FFF2-40B4-BE49-F238E27FC236}">
                <a16:creationId xmlns:a16="http://schemas.microsoft.com/office/drawing/2014/main" id="{90F4682D-7C41-4505-A5FF-E7642BA51022}"/>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Arial" panose="020B0604020202020204" pitchFamily="34" charset="0"/>
                <a:ea typeface="Allerta"/>
              </a:rPr>
              <a:t>s3(1) LCA 1972</a:t>
            </a:r>
            <a:r>
              <a:rPr kumimoji="0" lang="en-US" altLang="en-US" sz="1800" b="0" i="0" u="none" strike="noStrike" cap="none" normalizeH="0" baseline="0" dirty="0">
                <a:ln>
                  <a:noFill/>
                </a:ln>
                <a:solidFill>
                  <a:srgbClr val="000000"/>
                </a:solidFill>
                <a:effectLst/>
                <a:latin typeface="Arial" panose="020B0604020202020204" pitchFamily="34" charset="0"/>
                <a:ea typeface="Allerta"/>
              </a:rPr>
              <a:t> provides that: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justLow"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ea typeface="Allerta"/>
              </a:rPr>
              <a:t>A land charge shall be registered in the name of the estate owner whose estate is intended to be affected.</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B1D7E825-1EAF-445D-9107-3BA81F94FF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4678406"/>
      </p:ext>
    </p:extLst>
  </p:cSld>
  <p:clrMapOvr>
    <a:masterClrMapping/>
  </p:clrMapOvr>
  <mc:AlternateContent xmlns:mc="http://schemas.openxmlformats.org/markup-compatibility/2006">
    <mc:Choice xmlns:p14="http://schemas.microsoft.com/office/powerpoint/2010/main" Requires="p14">
      <p:transition spd="med" p14:dur="700" advTm="17332">
        <p:fade/>
      </p:transition>
    </mc:Choice>
    <mc:Fallback>
      <p:transition spd="med" advTm="173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78878-173D-4548-A731-C08C2F114B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66F2CA-1EA6-44E1-9528-6FBDE1DBAD9B}"/>
              </a:ext>
            </a:extLst>
          </p:cNvPr>
          <p:cNvSpPr>
            <a:spLocks noGrp="1"/>
          </p:cNvSpPr>
          <p:nvPr>
            <p:ph idx="1"/>
          </p:nvPr>
        </p:nvSpPr>
        <p:spPr/>
        <p:txBody>
          <a:bodyPr>
            <a:normAutofit fontScale="92500" lnSpcReduction="10000"/>
          </a:bodyPr>
          <a:lstStyle/>
          <a:p>
            <a:r>
              <a:rPr lang="en-GB" b="0" i="0" dirty="0">
                <a:solidFill>
                  <a:srgbClr val="000000"/>
                </a:solidFill>
                <a:effectLst/>
                <a:latin typeface="Allerta"/>
              </a:rPr>
              <a:t>This means that </a:t>
            </a:r>
            <a:r>
              <a:rPr lang="en-GB" b="1" i="0" dirty="0">
                <a:solidFill>
                  <a:srgbClr val="000000"/>
                </a:solidFill>
                <a:effectLst/>
                <a:latin typeface="Allerta"/>
              </a:rPr>
              <a:t>LCA 1972</a:t>
            </a:r>
            <a:r>
              <a:rPr lang="en-GB" b="0" i="0" dirty="0">
                <a:solidFill>
                  <a:srgbClr val="000000"/>
                </a:solidFill>
                <a:effectLst/>
                <a:latin typeface="Allerta"/>
              </a:rPr>
              <a:t> provides for </a:t>
            </a:r>
            <a:r>
              <a:rPr lang="en-GB" b="1" i="0" dirty="0">
                <a:solidFill>
                  <a:srgbClr val="000000"/>
                </a:solidFill>
                <a:effectLst/>
                <a:latin typeface="Allerta"/>
              </a:rPr>
              <a:t>names registration</a:t>
            </a:r>
            <a:r>
              <a:rPr lang="en-GB" b="0" i="0" dirty="0">
                <a:solidFill>
                  <a:srgbClr val="000000"/>
                </a:solidFill>
                <a:effectLst/>
                <a:latin typeface="Allerta"/>
              </a:rPr>
              <a:t> – land charges are registered against the name of the estate owner whose estate is intended to be affected. </a:t>
            </a:r>
          </a:p>
          <a:p>
            <a:r>
              <a:rPr lang="en-GB" b="0" i="0" dirty="0">
                <a:solidFill>
                  <a:srgbClr val="000000"/>
                </a:solidFill>
                <a:effectLst/>
                <a:latin typeface="Allerta"/>
              </a:rPr>
              <a:t>A buyer of the land will search against these names in order to find out about any land charges that will bind them. </a:t>
            </a:r>
          </a:p>
          <a:p>
            <a:r>
              <a:rPr lang="en-GB" b="0" i="0" dirty="0">
                <a:solidFill>
                  <a:srgbClr val="000000"/>
                </a:solidFill>
                <a:effectLst/>
                <a:latin typeface="Allerta"/>
              </a:rPr>
              <a:t>The name of the estate owner is taken to be their full name as it appears on the title deeds. </a:t>
            </a:r>
          </a:p>
          <a:p>
            <a:r>
              <a:rPr lang="en-GB" b="0" i="0" dirty="0">
                <a:solidFill>
                  <a:srgbClr val="000000"/>
                </a:solidFill>
                <a:effectLst/>
                <a:latin typeface="Allerta"/>
              </a:rPr>
              <a:t>A buyer is entitled to ask the seller to produce the title deeds going back to a good root of title, which today must be at least 15 years (</a:t>
            </a:r>
            <a:r>
              <a:rPr lang="en-GB" b="1" i="0" dirty="0">
                <a:solidFill>
                  <a:srgbClr val="000000"/>
                </a:solidFill>
                <a:effectLst/>
                <a:latin typeface="Allerta"/>
              </a:rPr>
              <a:t>s23 LPA 1969</a:t>
            </a:r>
            <a:r>
              <a:rPr lang="en-GB" b="0" i="0" dirty="0">
                <a:solidFill>
                  <a:srgbClr val="000000"/>
                </a:solidFill>
                <a:effectLst/>
                <a:latin typeface="Allerta"/>
              </a:rPr>
              <a:t>). The buyer can then search against the names of the previous estate owners whose names are on these title deeds. </a:t>
            </a:r>
          </a:p>
          <a:p>
            <a:r>
              <a:rPr lang="en-GB" b="0" i="0" dirty="0">
                <a:solidFill>
                  <a:srgbClr val="000000"/>
                </a:solidFill>
                <a:effectLst/>
                <a:latin typeface="Allerta"/>
              </a:rPr>
              <a:t>They will therefore find out about any encumbrances which bind them. An encumbrance is a right that someone other than the owner has over the land. </a:t>
            </a:r>
          </a:p>
          <a:p>
            <a:r>
              <a:rPr lang="en-GB" b="0" i="0" dirty="0">
                <a:solidFill>
                  <a:srgbClr val="000000"/>
                </a:solidFill>
                <a:effectLst/>
                <a:latin typeface="Allerta"/>
              </a:rPr>
              <a:t>Problems arise where land charges have been registered against the wrong name or, indeed, where there has been a defective search.</a:t>
            </a:r>
            <a:endParaRPr lang="en-GB" dirty="0"/>
          </a:p>
        </p:txBody>
      </p:sp>
      <p:pic>
        <p:nvPicPr>
          <p:cNvPr id="4" name="Audio 3">
            <a:hlinkClick r:id="" action="ppaction://media"/>
            <a:extLst>
              <a:ext uri="{FF2B5EF4-FFF2-40B4-BE49-F238E27FC236}">
                <a16:creationId xmlns:a16="http://schemas.microsoft.com/office/drawing/2014/main" id="{68EC1ACC-3B48-4FDE-974C-763D08FF5D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64055178"/>
      </p:ext>
    </p:extLst>
  </p:cSld>
  <p:clrMapOvr>
    <a:masterClrMapping/>
  </p:clrMapOvr>
  <mc:AlternateContent xmlns:mc="http://schemas.openxmlformats.org/markup-compatibility/2006">
    <mc:Choice xmlns:p14="http://schemas.microsoft.com/office/powerpoint/2010/main" Requires="p14">
      <p:transition spd="med" p14:dur="700" advTm="69577">
        <p:fade/>
      </p:transition>
    </mc:Choice>
    <mc:Fallback>
      <p:transition spd="med" advTm="695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F443A-F237-4063-822E-1090472014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618D8C-BECF-4026-94AA-124A2BACE008}"/>
              </a:ext>
            </a:extLst>
          </p:cNvPr>
          <p:cNvSpPr>
            <a:spLocks noGrp="1"/>
          </p:cNvSpPr>
          <p:nvPr>
            <p:ph idx="1"/>
          </p:nvPr>
        </p:nvSpPr>
        <p:spPr/>
        <p:txBody>
          <a:bodyPr/>
          <a:lstStyle/>
          <a:p>
            <a:r>
              <a:rPr lang="en-GB" b="0" i="0" dirty="0">
                <a:solidFill>
                  <a:srgbClr val="000000"/>
                </a:solidFill>
                <a:effectLst/>
                <a:latin typeface="Allerta"/>
              </a:rPr>
              <a:t>In </a:t>
            </a:r>
            <a:r>
              <a:rPr lang="en-GB" b="1" i="1" dirty="0">
                <a:solidFill>
                  <a:srgbClr val="000000"/>
                </a:solidFill>
                <a:effectLst/>
                <a:latin typeface="Allerta"/>
              </a:rPr>
              <a:t>Oak Co-operative Building Society v Blackburn [1968]</a:t>
            </a:r>
            <a:r>
              <a:rPr lang="en-GB" b="0" i="0" dirty="0">
                <a:solidFill>
                  <a:srgbClr val="000000"/>
                </a:solidFill>
                <a:effectLst/>
                <a:latin typeface="Allerta"/>
              </a:rPr>
              <a:t> a charge was registered against “Frank David Blackburn”. </a:t>
            </a:r>
          </a:p>
          <a:p>
            <a:r>
              <a:rPr lang="en-GB" b="0" i="0" dirty="0">
                <a:solidFill>
                  <a:srgbClr val="000000"/>
                </a:solidFill>
                <a:effectLst/>
                <a:latin typeface="Allerta"/>
              </a:rPr>
              <a:t>Mr Blackburn’s real name was “Francis David Blackburn”. Mr Blackburn later granted a mortgage of the property to the building society, which duly made a search of the land charges register. </a:t>
            </a:r>
          </a:p>
          <a:p>
            <a:r>
              <a:rPr lang="en-GB" b="0" i="0" dirty="0">
                <a:solidFill>
                  <a:srgbClr val="000000"/>
                </a:solidFill>
                <a:effectLst/>
                <a:latin typeface="Allerta"/>
              </a:rPr>
              <a:t>Unfortunately, it searched in the name of “Francis David Blackburn”, and so received a clear search. </a:t>
            </a:r>
          </a:p>
          <a:p>
            <a:r>
              <a:rPr lang="en-GB" b="0" i="0" dirty="0">
                <a:solidFill>
                  <a:srgbClr val="000000"/>
                </a:solidFill>
                <a:effectLst/>
                <a:latin typeface="Allerta"/>
              </a:rPr>
              <a:t>In holding that the society was bound by the entry because it had been made in a version of the true name, whilst the society had searched in an incorrect name, the court inferred that, had the society searched in the full correct names of Mr Blackburn and still received a clear search, it would have taken free of the land charge.</a:t>
            </a:r>
            <a:endParaRPr lang="en-GB" dirty="0"/>
          </a:p>
        </p:txBody>
      </p:sp>
      <p:pic>
        <p:nvPicPr>
          <p:cNvPr id="4" name="Audio 3">
            <a:hlinkClick r:id="" action="ppaction://media"/>
            <a:extLst>
              <a:ext uri="{FF2B5EF4-FFF2-40B4-BE49-F238E27FC236}">
                <a16:creationId xmlns:a16="http://schemas.microsoft.com/office/drawing/2014/main" id="{9B817C85-0E34-4ACD-A26D-104C3A04BB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48510261"/>
      </p:ext>
    </p:extLst>
  </p:cSld>
  <p:clrMapOvr>
    <a:masterClrMapping/>
  </p:clrMapOvr>
  <mc:AlternateContent xmlns:mc="http://schemas.openxmlformats.org/markup-compatibility/2006">
    <mc:Choice xmlns:p14="http://schemas.microsoft.com/office/powerpoint/2010/main" Requires="p14">
      <p:transition spd="med" p14:dur="700" advTm="14336">
        <p:fade/>
      </p:transition>
    </mc:Choice>
    <mc:Fallback>
      <p:transition spd="med" advTm="1433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D9B20-866A-40A4-B476-E5FB0BA0871F}"/>
              </a:ext>
            </a:extLst>
          </p:cNvPr>
          <p:cNvSpPr>
            <a:spLocks noGrp="1"/>
          </p:cNvSpPr>
          <p:nvPr>
            <p:ph type="title"/>
          </p:nvPr>
        </p:nvSpPr>
        <p:spPr/>
        <p:txBody>
          <a:bodyPr/>
          <a:lstStyle/>
          <a:p>
            <a:r>
              <a:rPr lang="en-GB" dirty="0"/>
              <a:t>The effect of registration and non-registration</a:t>
            </a:r>
          </a:p>
        </p:txBody>
      </p:sp>
      <p:sp>
        <p:nvSpPr>
          <p:cNvPr id="3" name="Content Placeholder 2">
            <a:extLst>
              <a:ext uri="{FF2B5EF4-FFF2-40B4-BE49-F238E27FC236}">
                <a16:creationId xmlns:a16="http://schemas.microsoft.com/office/drawing/2014/main" id="{6C9EF672-810C-423D-B4B7-2876C0F26974}"/>
              </a:ext>
            </a:extLst>
          </p:cNvPr>
          <p:cNvSpPr>
            <a:spLocks noGrp="1"/>
          </p:cNvSpPr>
          <p:nvPr>
            <p:ph idx="1"/>
          </p:nvPr>
        </p:nvSpPr>
        <p:spPr/>
        <p:txBody>
          <a:bodyPr/>
          <a:lstStyle/>
          <a:p>
            <a:r>
              <a:rPr lang="en-GB" b="0" i="0" dirty="0">
                <a:solidFill>
                  <a:srgbClr val="000000"/>
                </a:solidFill>
                <a:effectLst/>
                <a:latin typeface="Allerta"/>
              </a:rPr>
              <a:t>Land charge registration has superseded the doctrine of notice with respect to those commercial equitable interests in unregistered land which are capable of being entered as a land charge. </a:t>
            </a:r>
          </a:p>
          <a:p>
            <a:r>
              <a:rPr lang="en-GB" b="0" i="0" dirty="0">
                <a:solidFill>
                  <a:srgbClr val="000000"/>
                </a:solidFill>
                <a:effectLst/>
                <a:latin typeface="Allerta"/>
              </a:rPr>
              <a:t>Under </a:t>
            </a:r>
            <a:r>
              <a:rPr lang="en-GB" b="1" i="0" dirty="0">
                <a:solidFill>
                  <a:srgbClr val="000000"/>
                </a:solidFill>
                <a:effectLst/>
                <a:latin typeface="Allerta"/>
              </a:rPr>
              <a:t>s198(1) LPA 1925</a:t>
            </a:r>
            <a:r>
              <a:rPr lang="en-GB" b="0" i="0" dirty="0">
                <a:solidFill>
                  <a:srgbClr val="000000"/>
                </a:solidFill>
                <a:effectLst/>
                <a:latin typeface="Allerta"/>
              </a:rPr>
              <a:t>, if an equitable interest should be, and has been entered, as a land charge on the land charges register, its registration is deemed to be actual notice to everybody in the world and they will be bound by that land charge.</a:t>
            </a:r>
          </a:p>
          <a:p>
            <a:r>
              <a:rPr lang="en-GB" b="1" i="0" dirty="0">
                <a:solidFill>
                  <a:srgbClr val="000000"/>
                </a:solidFill>
                <a:effectLst/>
                <a:latin typeface="Allerta"/>
              </a:rPr>
              <a:t>s199</a:t>
            </a:r>
            <a:r>
              <a:rPr lang="en-GB" b="0" i="0" dirty="0">
                <a:solidFill>
                  <a:srgbClr val="000000"/>
                </a:solidFill>
                <a:effectLst/>
                <a:latin typeface="Allerta"/>
              </a:rPr>
              <a:t> explains what happens to interests that should have been registered but have not been registered. This section must be read in conjunction with </a:t>
            </a:r>
            <a:r>
              <a:rPr lang="en-GB" b="1" i="0" dirty="0">
                <a:solidFill>
                  <a:srgbClr val="000000"/>
                </a:solidFill>
                <a:effectLst/>
                <a:latin typeface="Allerta"/>
              </a:rPr>
              <a:t>s4 LCA 1972</a:t>
            </a:r>
            <a:r>
              <a:rPr lang="en-GB" b="0" i="0" dirty="0">
                <a:solidFill>
                  <a:srgbClr val="000000"/>
                </a:solidFill>
                <a:effectLst/>
                <a:latin typeface="Allerta"/>
              </a:rPr>
              <a:t>, which lays down when an interest is void, that is, not binding on a buyer.</a:t>
            </a:r>
            <a:endParaRPr lang="en-GB" dirty="0"/>
          </a:p>
        </p:txBody>
      </p:sp>
      <p:pic>
        <p:nvPicPr>
          <p:cNvPr id="4" name="Audio 3">
            <a:hlinkClick r:id="" action="ppaction://media"/>
            <a:extLst>
              <a:ext uri="{FF2B5EF4-FFF2-40B4-BE49-F238E27FC236}">
                <a16:creationId xmlns:a16="http://schemas.microsoft.com/office/drawing/2014/main" id="{F89860C5-D4D9-41BD-BA15-16D7D64613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7931756"/>
      </p:ext>
    </p:extLst>
  </p:cSld>
  <p:clrMapOvr>
    <a:masterClrMapping/>
  </p:clrMapOvr>
  <mc:AlternateContent xmlns:mc="http://schemas.openxmlformats.org/markup-compatibility/2006">
    <mc:Choice xmlns:p14="http://schemas.microsoft.com/office/powerpoint/2010/main" Requires="p14">
      <p:transition spd="med" p14:dur="700" advTm="69925">
        <p:fade/>
      </p:transition>
    </mc:Choice>
    <mc:Fallback>
      <p:transition spd="med" advTm="6992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54E35-2EF0-49AE-BAEE-5FAAAABBFB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2EA62A-86F9-4429-BD4E-3BCE323606C9}"/>
              </a:ext>
            </a:extLst>
          </p:cNvPr>
          <p:cNvSpPr>
            <a:spLocks noGrp="1"/>
          </p:cNvSpPr>
          <p:nvPr>
            <p:ph idx="1"/>
          </p:nvPr>
        </p:nvSpPr>
        <p:spPr/>
        <p:txBody>
          <a:bodyPr/>
          <a:lstStyle/>
          <a:p>
            <a:r>
              <a:rPr lang="en-GB" b="0" i="0" dirty="0">
                <a:solidFill>
                  <a:srgbClr val="000000"/>
                </a:solidFill>
                <a:effectLst/>
                <a:latin typeface="Allerta"/>
              </a:rPr>
              <a:t>An interest in Class A, B, C(</a:t>
            </a:r>
            <a:r>
              <a:rPr lang="en-GB" b="0" i="0" dirty="0" err="1">
                <a:solidFill>
                  <a:srgbClr val="000000"/>
                </a:solidFill>
                <a:effectLst/>
                <a:latin typeface="Allerta"/>
              </a:rPr>
              <a:t>i</a:t>
            </a:r>
            <a:r>
              <a:rPr lang="en-GB" b="0" i="0" dirty="0">
                <a:solidFill>
                  <a:srgbClr val="000000"/>
                </a:solidFill>
                <a:effectLst/>
                <a:latin typeface="Allerta"/>
              </a:rPr>
              <a:t>), (ii), (iii) or F which has not been registered </a:t>
            </a:r>
            <a:r>
              <a:rPr lang="en-GB" b="1" i="0" dirty="0">
                <a:solidFill>
                  <a:srgbClr val="000000"/>
                </a:solidFill>
                <a:effectLst/>
                <a:latin typeface="Allerta"/>
              </a:rPr>
              <a:t>is not binding on a buyer for valuable consideration of the land charged with it, or of any interest in such land</a:t>
            </a:r>
            <a:r>
              <a:rPr lang="en-GB" b="0" i="0" dirty="0">
                <a:solidFill>
                  <a:srgbClr val="000000"/>
                </a:solidFill>
                <a:effectLst/>
                <a:latin typeface="Allerta"/>
              </a:rPr>
              <a:t>, unless the land charge is registered in the register of land charges before the completion of the purchase. </a:t>
            </a:r>
          </a:p>
          <a:p>
            <a:r>
              <a:rPr lang="en-GB" b="0" i="0" dirty="0">
                <a:solidFill>
                  <a:srgbClr val="000000"/>
                </a:solidFill>
                <a:effectLst/>
                <a:latin typeface="Allerta"/>
              </a:rPr>
              <a:t>This means that the buyer for valuable consideration can take free of these classes of land charge if they are not registered before completion of the purchase.</a:t>
            </a:r>
          </a:p>
          <a:p>
            <a:r>
              <a:rPr lang="en-GB" dirty="0">
                <a:solidFill>
                  <a:srgbClr val="000000"/>
                </a:solidFill>
                <a:latin typeface="Allerta"/>
              </a:rPr>
              <a:t>The leading case is </a:t>
            </a:r>
            <a:r>
              <a:rPr lang="en-GB" b="1" i="1" dirty="0">
                <a:solidFill>
                  <a:srgbClr val="000000"/>
                </a:solidFill>
                <a:effectLst/>
                <a:latin typeface="Allerta"/>
              </a:rPr>
              <a:t>Midland Bank Trust Co Ltd v Green [1981]</a:t>
            </a:r>
            <a:endParaRPr lang="en-GB" dirty="0"/>
          </a:p>
        </p:txBody>
      </p:sp>
      <p:pic>
        <p:nvPicPr>
          <p:cNvPr id="4" name="Audio 3">
            <a:hlinkClick r:id="" action="ppaction://media"/>
            <a:extLst>
              <a:ext uri="{FF2B5EF4-FFF2-40B4-BE49-F238E27FC236}">
                <a16:creationId xmlns:a16="http://schemas.microsoft.com/office/drawing/2014/main" id="{35D45716-F226-4D49-8D7D-E4B8976954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01985625"/>
      </p:ext>
    </p:extLst>
  </p:cSld>
  <p:clrMapOvr>
    <a:masterClrMapping/>
  </p:clrMapOvr>
  <mc:AlternateContent xmlns:mc="http://schemas.openxmlformats.org/markup-compatibility/2006">
    <mc:Choice xmlns:p14="http://schemas.microsoft.com/office/powerpoint/2010/main" Requires="p14">
      <p:transition spd="med" p14:dur="700" advTm="54136">
        <p:fade/>
      </p:transition>
    </mc:Choice>
    <mc:Fallback>
      <p:transition spd="med" advTm="5413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07358-223D-4957-9695-D47526AC56E2}"/>
              </a:ext>
            </a:extLst>
          </p:cNvPr>
          <p:cNvSpPr>
            <a:spLocks noGrp="1"/>
          </p:cNvSpPr>
          <p:nvPr>
            <p:ph type="title"/>
          </p:nvPr>
        </p:nvSpPr>
        <p:spPr/>
        <p:txBody>
          <a:bodyPr/>
          <a:lstStyle/>
          <a:p>
            <a:r>
              <a:rPr lang="en-GB" dirty="0"/>
              <a:t>Overreaching for equitable family interests under LPA 1925</a:t>
            </a:r>
          </a:p>
        </p:txBody>
      </p:sp>
      <p:sp>
        <p:nvSpPr>
          <p:cNvPr id="3" name="Content Placeholder 2">
            <a:extLst>
              <a:ext uri="{FF2B5EF4-FFF2-40B4-BE49-F238E27FC236}">
                <a16:creationId xmlns:a16="http://schemas.microsoft.com/office/drawing/2014/main" id="{E8FEE8B0-096B-4E70-9B1E-062470F6F231}"/>
              </a:ext>
            </a:extLst>
          </p:cNvPr>
          <p:cNvSpPr>
            <a:spLocks noGrp="1"/>
          </p:cNvSpPr>
          <p:nvPr>
            <p:ph idx="1"/>
          </p:nvPr>
        </p:nvSpPr>
        <p:spPr/>
        <p:txBody>
          <a:bodyPr/>
          <a:lstStyle/>
          <a:p>
            <a:r>
              <a:rPr lang="en-GB" b="0" i="0" dirty="0">
                <a:solidFill>
                  <a:srgbClr val="000000"/>
                </a:solidFill>
                <a:effectLst/>
                <a:latin typeface="Allerta"/>
              </a:rPr>
              <a:t>Family equitable interests in unregistered land are covered by the mechanism of overreaching. </a:t>
            </a:r>
          </a:p>
          <a:p>
            <a:r>
              <a:rPr lang="en-GB" b="0" i="0" dirty="0">
                <a:solidFill>
                  <a:srgbClr val="000000"/>
                </a:solidFill>
                <a:effectLst/>
                <a:latin typeface="Allerta"/>
              </a:rPr>
              <a:t>Overreaching applies </a:t>
            </a:r>
            <a:r>
              <a:rPr lang="en-GB" b="1" i="0" dirty="0">
                <a:solidFill>
                  <a:srgbClr val="000000"/>
                </a:solidFill>
                <a:effectLst/>
                <a:latin typeface="Allerta"/>
              </a:rPr>
              <a:t>only</a:t>
            </a:r>
            <a:r>
              <a:rPr lang="en-GB" b="0" i="0" dirty="0">
                <a:solidFill>
                  <a:srgbClr val="000000"/>
                </a:solidFill>
                <a:effectLst/>
                <a:latin typeface="Allerta"/>
              </a:rPr>
              <a:t> to these family equitable interests, namely, those arising under a trust of land (</a:t>
            </a:r>
            <a:r>
              <a:rPr lang="en-GB" b="1" i="0" dirty="0">
                <a:solidFill>
                  <a:srgbClr val="000000"/>
                </a:solidFill>
                <a:effectLst/>
                <a:latin typeface="Allerta"/>
              </a:rPr>
              <a:t>s2 LPA 1925</a:t>
            </a:r>
            <a:r>
              <a:rPr lang="en-GB" b="0" i="0" dirty="0">
                <a:solidFill>
                  <a:srgbClr val="000000"/>
                </a:solidFill>
                <a:effectLst/>
                <a:latin typeface="Allerta"/>
              </a:rPr>
              <a:t>). </a:t>
            </a:r>
          </a:p>
          <a:p>
            <a:r>
              <a:rPr lang="en-GB" b="0" i="0" dirty="0">
                <a:solidFill>
                  <a:srgbClr val="000000"/>
                </a:solidFill>
                <a:effectLst/>
                <a:latin typeface="Allerta"/>
              </a:rPr>
              <a:t>Overreaching is required because interests arising under a trust of land cannot be put on the land charges register. </a:t>
            </a:r>
          </a:p>
          <a:p>
            <a:r>
              <a:rPr lang="en-GB" b="0" i="0" dirty="0">
                <a:solidFill>
                  <a:srgbClr val="000000"/>
                </a:solidFill>
                <a:effectLst/>
                <a:latin typeface="Allerta"/>
              </a:rPr>
              <a:t>The reason for this is because these interests can arise informally and it would be unfair to expect the holders of such interests to enter them on a register. </a:t>
            </a:r>
          </a:p>
          <a:p>
            <a:r>
              <a:rPr lang="en-GB" b="0" i="0" dirty="0">
                <a:solidFill>
                  <a:srgbClr val="000000"/>
                </a:solidFill>
                <a:effectLst/>
                <a:latin typeface="Allerta"/>
              </a:rPr>
              <a:t>The register would also be overloaded if they were required to do so.</a:t>
            </a:r>
            <a:endParaRPr lang="en-GB" dirty="0"/>
          </a:p>
        </p:txBody>
      </p:sp>
      <p:pic>
        <p:nvPicPr>
          <p:cNvPr id="4" name="Audio 3">
            <a:hlinkClick r:id="" action="ppaction://media"/>
            <a:extLst>
              <a:ext uri="{FF2B5EF4-FFF2-40B4-BE49-F238E27FC236}">
                <a16:creationId xmlns:a16="http://schemas.microsoft.com/office/drawing/2014/main" id="{9C22101C-3D80-4D21-998D-D5596BE5D3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80633774"/>
      </p:ext>
    </p:extLst>
  </p:cSld>
  <p:clrMapOvr>
    <a:masterClrMapping/>
  </p:clrMapOvr>
  <mc:AlternateContent xmlns:mc="http://schemas.openxmlformats.org/markup-compatibility/2006">
    <mc:Choice xmlns:p14="http://schemas.microsoft.com/office/powerpoint/2010/main" Requires="p14">
      <p:transition spd="med" p14:dur="700" advTm="60637">
        <p:fade/>
      </p:transition>
    </mc:Choice>
    <mc:Fallback>
      <p:transition spd="med" advTm="6063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E0275-7BB3-45CF-8D0F-62180B41AD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5C089B-86A2-4090-9B59-5E85BE286A44}"/>
              </a:ext>
            </a:extLst>
          </p:cNvPr>
          <p:cNvSpPr>
            <a:spLocks noGrp="1"/>
          </p:cNvSpPr>
          <p:nvPr>
            <p:ph idx="1"/>
          </p:nvPr>
        </p:nvSpPr>
        <p:spPr/>
        <p:txBody>
          <a:bodyPr>
            <a:normAutofit fontScale="92500"/>
          </a:bodyPr>
          <a:lstStyle/>
          <a:p>
            <a:r>
              <a:rPr lang="en-GB" b="0" i="0" dirty="0">
                <a:solidFill>
                  <a:srgbClr val="000000"/>
                </a:solidFill>
                <a:effectLst/>
                <a:latin typeface="Allerta"/>
              </a:rPr>
              <a:t>The process of overreaching ensures that, on the sale of land held under a trust of land to a third-party buyer, the interests of anyone with just an equitable interest under a trust of land are swept off the land, into the proceeds of sale. </a:t>
            </a:r>
          </a:p>
          <a:p>
            <a:r>
              <a:rPr lang="en-GB" b="0" i="0" dirty="0">
                <a:solidFill>
                  <a:srgbClr val="000000"/>
                </a:solidFill>
                <a:effectLst/>
                <a:latin typeface="Allerta"/>
              </a:rPr>
              <a:t>Thus, the buyer takes their title to the land clear of these beneficial interests. </a:t>
            </a:r>
          </a:p>
          <a:p>
            <a:r>
              <a:rPr lang="en-GB" b="0" i="0" dirty="0">
                <a:solidFill>
                  <a:srgbClr val="000000"/>
                </a:solidFill>
                <a:effectLst/>
                <a:latin typeface="Allerta"/>
              </a:rPr>
              <a:t>The beneficiaries themselves take their equivalent interests in the proceeds of sale. </a:t>
            </a:r>
          </a:p>
          <a:p>
            <a:r>
              <a:rPr lang="en-GB" b="0" i="0" dirty="0">
                <a:solidFill>
                  <a:srgbClr val="000000"/>
                </a:solidFill>
                <a:effectLst/>
                <a:latin typeface="Allerta"/>
              </a:rPr>
              <a:t>In other words, the beneficial interests become interests in </a:t>
            </a:r>
            <a:r>
              <a:rPr lang="en-GB" b="0" i="0" dirty="0" err="1">
                <a:solidFill>
                  <a:srgbClr val="000000"/>
                </a:solidFill>
                <a:effectLst/>
                <a:latin typeface="Allerta"/>
              </a:rPr>
              <a:t>personalty</a:t>
            </a:r>
            <a:r>
              <a:rPr lang="en-GB" b="0" i="0" dirty="0">
                <a:solidFill>
                  <a:srgbClr val="000000"/>
                </a:solidFill>
                <a:effectLst/>
                <a:latin typeface="Allerta"/>
              </a:rPr>
              <a:t>, instead of in realty. </a:t>
            </a:r>
          </a:p>
          <a:p>
            <a:r>
              <a:rPr lang="en-GB" b="0" i="0" dirty="0">
                <a:solidFill>
                  <a:srgbClr val="000000"/>
                </a:solidFill>
                <a:effectLst/>
                <a:latin typeface="Allerta"/>
              </a:rPr>
              <a:t>The purchase money is held in a trust fund and the trustees must give the beneficiary their share of these proceeds. </a:t>
            </a:r>
          </a:p>
          <a:p>
            <a:r>
              <a:rPr lang="en-GB" b="0" i="0" dirty="0">
                <a:solidFill>
                  <a:srgbClr val="000000"/>
                </a:solidFill>
                <a:effectLst/>
                <a:latin typeface="Allerta"/>
              </a:rPr>
              <a:t>Even though the beneficiaries might have preferred to retain their interest in the land, so long as the buyer has the receipt for the capital money signed by at least two trustees on the legal title or a trust corporation, their interests will be overreached.</a:t>
            </a:r>
            <a:endParaRPr lang="en-GB" dirty="0"/>
          </a:p>
        </p:txBody>
      </p:sp>
      <p:pic>
        <p:nvPicPr>
          <p:cNvPr id="4" name="Audio 3">
            <a:hlinkClick r:id="" action="ppaction://media"/>
            <a:extLst>
              <a:ext uri="{FF2B5EF4-FFF2-40B4-BE49-F238E27FC236}">
                <a16:creationId xmlns:a16="http://schemas.microsoft.com/office/drawing/2014/main" id="{25DD4409-DA8D-4ECE-8C4D-34004FA9F0A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90085478"/>
      </p:ext>
    </p:extLst>
  </p:cSld>
  <p:clrMapOvr>
    <a:masterClrMapping/>
  </p:clrMapOvr>
  <mc:AlternateContent xmlns:mc="http://schemas.openxmlformats.org/markup-compatibility/2006">
    <mc:Choice xmlns:p14="http://schemas.microsoft.com/office/powerpoint/2010/main" Requires="p14">
      <p:transition spd="med" p14:dur="700" advTm="84322">
        <p:fade/>
      </p:transition>
    </mc:Choice>
    <mc:Fallback>
      <p:transition spd="med" advTm="843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E629-E355-4A52-AC79-911071010D2D}"/>
              </a:ext>
            </a:extLst>
          </p:cNvPr>
          <p:cNvSpPr>
            <a:spLocks noGrp="1"/>
          </p:cNvSpPr>
          <p:nvPr>
            <p:ph type="title"/>
          </p:nvPr>
        </p:nvSpPr>
        <p:spPr/>
        <p:txBody>
          <a:bodyPr>
            <a:normAutofit fontScale="90000"/>
          </a:bodyPr>
          <a:lstStyle/>
          <a:p>
            <a:r>
              <a:rPr lang="en-GB" b="0" i="0" dirty="0">
                <a:solidFill>
                  <a:srgbClr val="000000"/>
                </a:solidFill>
                <a:effectLst/>
                <a:latin typeface="Allerta"/>
              </a:rPr>
              <a:t>The following House of Lords decision shows how overreaching works in practice. The case involved registered land but the principle of overreaching remains the same.</a:t>
            </a:r>
            <a:br>
              <a:rPr lang="en-GB" b="0" i="0" dirty="0">
                <a:solidFill>
                  <a:srgbClr val="000000"/>
                </a:solidFill>
                <a:effectLst/>
                <a:latin typeface="Allerta"/>
              </a:rPr>
            </a:br>
            <a:endParaRPr lang="en-GB" dirty="0"/>
          </a:p>
        </p:txBody>
      </p:sp>
      <p:sp>
        <p:nvSpPr>
          <p:cNvPr id="3" name="Content Placeholder 2">
            <a:extLst>
              <a:ext uri="{FF2B5EF4-FFF2-40B4-BE49-F238E27FC236}">
                <a16:creationId xmlns:a16="http://schemas.microsoft.com/office/drawing/2014/main" id="{69504C5A-7C9F-4749-81E6-6A9B4019B115}"/>
              </a:ext>
            </a:extLst>
          </p:cNvPr>
          <p:cNvSpPr>
            <a:spLocks noGrp="1"/>
          </p:cNvSpPr>
          <p:nvPr>
            <p:ph idx="1"/>
          </p:nvPr>
        </p:nvSpPr>
        <p:spPr/>
        <p:txBody>
          <a:bodyPr>
            <a:normAutofit fontScale="92500" lnSpcReduction="10000"/>
          </a:bodyPr>
          <a:lstStyle/>
          <a:p>
            <a:pPr algn="just"/>
            <a:r>
              <a:rPr lang="en-GB" b="0" i="0" dirty="0">
                <a:solidFill>
                  <a:srgbClr val="000000"/>
                </a:solidFill>
                <a:effectLst/>
                <a:latin typeface="Allerta"/>
              </a:rPr>
              <a:t>In </a:t>
            </a:r>
            <a:r>
              <a:rPr lang="en-GB" b="1" i="1" dirty="0">
                <a:solidFill>
                  <a:srgbClr val="000000"/>
                </a:solidFill>
                <a:effectLst/>
                <a:latin typeface="Allerta"/>
              </a:rPr>
              <a:t>City of London Building Society v </a:t>
            </a:r>
            <a:r>
              <a:rPr lang="en-GB" b="1" i="1" dirty="0" err="1">
                <a:solidFill>
                  <a:srgbClr val="000000"/>
                </a:solidFill>
                <a:effectLst/>
                <a:latin typeface="Allerta"/>
              </a:rPr>
              <a:t>Flegg</a:t>
            </a:r>
            <a:r>
              <a:rPr lang="en-GB" b="1" i="1" dirty="0">
                <a:solidFill>
                  <a:srgbClr val="000000"/>
                </a:solidFill>
                <a:effectLst/>
                <a:latin typeface="Allerta"/>
              </a:rPr>
              <a:t> [1988]</a:t>
            </a:r>
            <a:r>
              <a:rPr lang="en-GB" b="0" i="0" dirty="0">
                <a:solidFill>
                  <a:srgbClr val="000000"/>
                </a:solidFill>
                <a:effectLst/>
                <a:latin typeface="Allerta"/>
              </a:rPr>
              <a:t> a young married couple proposed to buy a house for £34,000 to live in together with the wife’s parents. The young couple raised their contribution of £16,000 to the purchase price by means of a mortgage. The wife’s parents contributed the remaining £18,000 to the purchase price and therefore held equitable interests in the land under a trust. The property was conveyed only to the young couple as legal owners. The young couple later executed second and third charges on the property without the parents’ knowledge or approval. Later still, the young couple took out a mortgage with the building society for £37,500 without the parent’s consent, which they used for their own purposes. They fell behind with their repayments and the building society sought an order for possession, which it obtained. The interests of the older couple in </a:t>
            </a:r>
            <a:r>
              <a:rPr lang="en-GB" b="1" i="1" dirty="0" err="1">
                <a:solidFill>
                  <a:srgbClr val="000000"/>
                </a:solidFill>
                <a:effectLst/>
                <a:latin typeface="Allerta"/>
              </a:rPr>
              <a:t>Flegg</a:t>
            </a:r>
            <a:r>
              <a:rPr lang="en-GB" b="0" i="0" dirty="0">
                <a:solidFill>
                  <a:srgbClr val="000000"/>
                </a:solidFill>
                <a:effectLst/>
                <a:latin typeface="Allerta"/>
              </a:rPr>
              <a:t> had been overreached and swept into the proceeds of sale as soon as the daughter and her husband signed the receipt for the mortgage money (i.e. two trustees on the legal title). The building society could take possession. The parents’ interests lay in the mortgage advance and any equity in the house when it was sold, and not in the land because their interests had been overreached. The parents merely had a potential remedy against the young couple.</a:t>
            </a:r>
          </a:p>
          <a:p>
            <a:endParaRPr lang="en-GB" dirty="0"/>
          </a:p>
        </p:txBody>
      </p:sp>
      <p:pic>
        <p:nvPicPr>
          <p:cNvPr id="4" name="Audio 3">
            <a:hlinkClick r:id="" action="ppaction://media"/>
            <a:extLst>
              <a:ext uri="{FF2B5EF4-FFF2-40B4-BE49-F238E27FC236}">
                <a16:creationId xmlns:a16="http://schemas.microsoft.com/office/drawing/2014/main" id="{B5EC867D-8788-46F2-AD82-E14ABD05BF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95223543"/>
      </p:ext>
    </p:extLst>
  </p:cSld>
  <p:clrMapOvr>
    <a:masterClrMapping/>
  </p:clrMapOvr>
  <mc:AlternateContent xmlns:mc="http://schemas.openxmlformats.org/markup-compatibility/2006">
    <mc:Choice xmlns:p14="http://schemas.microsoft.com/office/powerpoint/2010/main" Requires="p14">
      <p:transition spd="med" p14:dur="700" advTm="19422">
        <p:fade/>
      </p:transition>
    </mc:Choice>
    <mc:Fallback>
      <p:transition spd="med" advTm="194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95D6-DBE3-41CE-BE82-9574A638218E}"/>
              </a:ext>
            </a:extLst>
          </p:cNvPr>
          <p:cNvSpPr>
            <a:spLocks noGrp="1"/>
          </p:cNvSpPr>
          <p:nvPr>
            <p:ph type="title"/>
          </p:nvPr>
        </p:nvSpPr>
        <p:spPr/>
        <p:txBody>
          <a:bodyPr/>
          <a:lstStyle/>
          <a:p>
            <a:r>
              <a:rPr lang="en-GB" dirty="0"/>
              <a:t>The Residual Class</a:t>
            </a:r>
          </a:p>
        </p:txBody>
      </p:sp>
      <p:sp>
        <p:nvSpPr>
          <p:cNvPr id="3" name="Content Placeholder 2">
            <a:extLst>
              <a:ext uri="{FF2B5EF4-FFF2-40B4-BE49-F238E27FC236}">
                <a16:creationId xmlns:a16="http://schemas.microsoft.com/office/drawing/2014/main" id="{5120538D-B73C-4AF6-80FB-C4089DD512DB}"/>
              </a:ext>
            </a:extLst>
          </p:cNvPr>
          <p:cNvSpPr>
            <a:spLocks noGrp="1"/>
          </p:cNvSpPr>
          <p:nvPr>
            <p:ph idx="1"/>
          </p:nvPr>
        </p:nvSpPr>
        <p:spPr/>
        <p:txBody>
          <a:bodyPr/>
          <a:lstStyle/>
          <a:p>
            <a:r>
              <a:rPr lang="en-GB" b="0" i="0" dirty="0">
                <a:solidFill>
                  <a:srgbClr val="000000"/>
                </a:solidFill>
                <a:effectLst/>
                <a:latin typeface="Allerta"/>
              </a:rPr>
              <a:t>Even though the system of land charges exists, there are some interests that can neither be registered as a land charge nor overreached. </a:t>
            </a:r>
          </a:p>
          <a:p>
            <a:r>
              <a:rPr lang="en-GB" b="0" i="0" dirty="0">
                <a:solidFill>
                  <a:srgbClr val="000000"/>
                </a:solidFill>
                <a:effectLst/>
                <a:latin typeface="Allerta"/>
              </a:rPr>
              <a:t>These interests are subject to the doctrine of notice, so whether a purchase is bound by such an interest depends on whether they are equity’s darling. </a:t>
            </a:r>
          </a:p>
          <a:p>
            <a:pPr algn="just"/>
            <a:r>
              <a:rPr lang="en-GB" b="0" i="0" dirty="0">
                <a:solidFill>
                  <a:srgbClr val="000000"/>
                </a:solidFill>
                <a:effectLst/>
                <a:latin typeface="Allerta"/>
              </a:rPr>
              <a:t>There are three types of notice – actual, constructive and imputed.</a:t>
            </a:r>
          </a:p>
          <a:p>
            <a:pPr algn="just">
              <a:buFont typeface="Arial" panose="020B0604020202020204" pitchFamily="34" charset="0"/>
              <a:buChar char="•"/>
            </a:pPr>
            <a:r>
              <a:rPr lang="en-GB" b="0" i="0" dirty="0">
                <a:solidFill>
                  <a:srgbClr val="000000"/>
                </a:solidFill>
                <a:effectLst/>
                <a:latin typeface="Allerta"/>
              </a:rPr>
              <a:t>(1) </a:t>
            </a:r>
            <a:r>
              <a:rPr lang="en-GB" b="1" i="0" dirty="0">
                <a:solidFill>
                  <a:srgbClr val="000000"/>
                </a:solidFill>
                <a:effectLst/>
                <a:latin typeface="Allerta"/>
              </a:rPr>
              <a:t>Actual notice</a:t>
            </a:r>
            <a:endParaRPr lang="en-GB" b="0" i="0" dirty="0">
              <a:solidFill>
                <a:srgbClr val="000000"/>
              </a:solidFill>
              <a:effectLst/>
              <a:latin typeface="Allerta"/>
            </a:endParaRPr>
          </a:p>
          <a:p>
            <a:pPr algn="just">
              <a:buFont typeface="Arial" panose="020B0604020202020204" pitchFamily="34" charset="0"/>
              <a:buChar char="•"/>
            </a:pPr>
            <a:r>
              <a:rPr lang="en-GB" b="0" i="0" dirty="0">
                <a:solidFill>
                  <a:srgbClr val="000000"/>
                </a:solidFill>
                <a:effectLst/>
                <a:latin typeface="Allerta"/>
              </a:rPr>
              <a:t>Actual notice is, as the name suggests, actual knowledge of the existence of an equitable interest. A suspicion of the existence of an equitable or beneficial interest which arises from rumour or hearsay is not actual notice, though it could be constructive notice.</a:t>
            </a:r>
          </a:p>
          <a:p>
            <a:endParaRPr lang="en-GB" dirty="0"/>
          </a:p>
        </p:txBody>
      </p:sp>
      <p:pic>
        <p:nvPicPr>
          <p:cNvPr id="4" name="Audio 3">
            <a:hlinkClick r:id="" action="ppaction://media"/>
            <a:extLst>
              <a:ext uri="{FF2B5EF4-FFF2-40B4-BE49-F238E27FC236}">
                <a16:creationId xmlns:a16="http://schemas.microsoft.com/office/drawing/2014/main" id="{1B1BE988-7F13-4C6C-9E00-34BC1300CEE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1121062"/>
      </p:ext>
    </p:extLst>
  </p:cSld>
  <p:clrMapOvr>
    <a:masterClrMapping/>
  </p:clrMapOvr>
  <mc:AlternateContent xmlns:mc="http://schemas.openxmlformats.org/markup-compatibility/2006">
    <mc:Choice xmlns:p14="http://schemas.microsoft.com/office/powerpoint/2010/main" Requires="p14">
      <p:transition spd="med" p14:dur="700" advTm="53160">
        <p:fade/>
      </p:transition>
    </mc:Choice>
    <mc:Fallback>
      <p:transition spd="med" advTm="531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81085-6740-4DDF-8680-386E4160718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136608-CB67-4119-AEE6-64E97470FE71}"/>
              </a:ext>
            </a:extLst>
          </p:cNvPr>
          <p:cNvSpPr>
            <a:spLocks noGrp="1"/>
          </p:cNvSpPr>
          <p:nvPr>
            <p:ph idx="1"/>
          </p:nvPr>
        </p:nvSpPr>
        <p:spPr/>
        <p:txBody>
          <a:bodyPr>
            <a:normAutofit/>
          </a:bodyPr>
          <a:lstStyle/>
          <a:p>
            <a:pPr algn="just"/>
            <a:r>
              <a:rPr lang="en-GB" b="1" i="0" dirty="0">
                <a:solidFill>
                  <a:srgbClr val="000000"/>
                </a:solidFill>
                <a:effectLst/>
                <a:latin typeface="Allerta"/>
              </a:rPr>
              <a:t>Constructive notice</a:t>
            </a:r>
            <a:endParaRPr lang="en-GB" b="0" i="0" dirty="0">
              <a:solidFill>
                <a:srgbClr val="000000"/>
              </a:solidFill>
              <a:effectLst/>
              <a:latin typeface="Allerta"/>
            </a:endParaRPr>
          </a:p>
          <a:p>
            <a:pPr algn="just"/>
            <a:r>
              <a:rPr lang="en-GB" b="0" i="0" dirty="0">
                <a:solidFill>
                  <a:srgbClr val="000000"/>
                </a:solidFill>
                <a:effectLst/>
                <a:latin typeface="Allerta"/>
              </a:rPr>
              <a:t>Constructive notice is knowledge which you would have, had you made all the proper enquiries: </a:t>
            </a:r>
            <a:r>
              <a:rPr lang="en-GB" b="0" i="1" dirty="0">
                <a:solidFill>
                  <a:srgbClr val="000000"/>
                </a:solidFill>
                <a:effectLst/>
                <a:latin typeface="Allerta"/>
              </a:rPr>
              <a:t>if such inquiries and inspections had been made as ought reasonably to have been made</a:t>
            </a:r>
            <a:r>
              <a:rPr lang="en-GB" b="0" i="0" dirty="0">
                <a:solidFill>
                  <a:srgbClr val="000000"/>
                </a:solidFill>
                <a:effectLst/>
                <a:latin typeface="Allerta"/>
              </a:rPr>
              <a:t> (</a:t>
            </a:r>
            <a:r>
              <a:rPr lang="en-GB" b="1" i="0" dirty="0">
                <a:solidFill>
                  <a:srgbClr val="000000"/>
                </a:solidFill>
                <a:effectLst/>
                <a:latin typeface="Allerta"/>
              </a:rPr>
              <a:t>s199 LPA 1925</a:t>
            </a:r>
            <a:r>
              <a:rPr lang="en-GB" b="0" i="0" dirty="0">
                <a:solidFill>
                  <a:srgbClr val="000000"/>
                </a:solidFill>
                <a:effectLst/>
                <a:latin typeface="Allerta"/>
              </a:rPr>
              <a:t>).</a:t>
            </a:r>
          </a:p>
          <a:p>
            <a:pPr algn="just"/>
            <a:r>
              <a:rPr lang="en-GB" b="0" i="0" dirty="0">
                <a:solidFill>
                  <a:srgbClr val="000000"/>
                </a:solidFill>
                <a:effectLst/>
                <a:latin typeface="Allerta"/>
              </a:rPr>
              <a:t>Before purchasing property with an unregistered title, a buyer should make three types of enquiry:</a:t>
            </a:r>
          </a:p>
          <a:p>
            <a:pPr algn="just">
              <a:buFont typeface="Arial" panose="020B0604020202020204" pitchFamily="34" charset="0"/>
              <a:buChar char="•"/>
            </a:pPr>
            <a:r>
              <a:rPr lang="en-GB" b="0" i="0" dirty="0">
                <a:solidFill>
                  <a:srgbClr val="000000"/>
                </a:solidFill>
                <a:effectLst/>
                <a:latin typeface="Allerta"/>
              </a:rPr>
              <a:t>(a) check the seller’s title to land up to a good root of title – </a:t>
            </a:r>
            <a:r>
              <a:rPr lang="en-GB" b="1" i="0" dirty="0">
                <a:solidFill>
                  <a:srgbClr val="000000"/>
                </a:solidFill>
                <a:effectLst/>
                <a:latin typeface="Allerta"/>
              </a:rPr>
              <a:t>s44 LPA 1925</a:t>
            </a:r>
            <a:r>
              <a:rPr lang="en-GB" b="0" i="0" dirty="0">
                <a:solidFill>
                  <a:srgbClr val="000000"/>
                </a:solidFill>
                <a:effectLst/>
                <a:latin typeface="Allerta"/>
              </a:rPr>
              <a:t>, as amended by </a:t>
            </a:r>
            <a:r>
              <a:rPr lang="en-GB" b="1" i="0" dirty="0">
                <a:solidFill>
                  <a:srgbClr val="000000"/>
                </a:solidFill>
                <a:effectLst/>
                <a:latin typeface="Allerta"/>
              </a:rPr>
              <a:t>s23 LPA 1969</a:t>
            </a:r>
            <a:r>
              <a:rPr lang="en-GB" b="0" i="0" dirty="0">
                <a:solidFill>
                  <a:srgbClr val="000000"/>
                </a:solidFill>
                <a:effectLst/>
                <a:latin typeface="Allerta"/>
              </a:rPr>
              <a:t>;</a:t>
            </a:r>
          </a:p>
          <a:p>
            <a:pPr algn="just">
              <a:buFont typeface="Arial" panose="020B0604020202020204" pitchFamily="34" charset="0"/>
              <a:buChar char="•"/>
            </a:pPr>
            <a:r>
              <a:rPr lang="en-GB" b="0" i="0" dirty="0">
                <a:solidFill>
                  <a:srgbClr val="000000"/>
                </a:solidFill>
                <a:effectLst/>
                <a:latin typeface="Allerta"/>
              </a:rPr>
              <a:t>(b) check any relevant registers showing rights adversely affecting the </a:t>
            </a:r>
            <a:r>
              <a:rPr lang="en-GB" b="0" i="0">
                <a:solidFill>
                  <a:srgbClr val="000000"/>
                </a:solidFill>
                <a:effectLst/>
                <a:latin typeface="Allerta"/>
              </a:rPr>
              <a:t>land </a:t>
            </a:r>
          </a:p>
          <a:p>
            <a:pPr algn="just">
              <a:buFont typeface="Arial" panose="020B0604020202020204" pitchFamily="34" charset="0"/>
              <a:buChar char="•"/>
            </a:pPr>
            <a:r>
              <a:rPr lang="en-GB" b="0" i="0">
                <a:solidFill>
                  <a:srgbClr val="000000"/>
                </a:solidFill>
                <a:effectLst/>
                <a:latin typeface="Allerta"/>
              </a:rPr>
              <a:t>(</a:t>
            </a:r>
            <a:r>
              <a:rPr lang="en-GB" b="0" i="0" dirty="0">
                <a:solidFill>
                  <a:srgbClr val="000000"/>
                </a:solidFill>
                <a:effectLst/>
                <a:latin typeface="Allerta"/>
              </a:rPr>
              <a:t>c) inspect the land and enquire of those in occupation.</a:t>
            </a:r>
          </a:p>
          <a:p>
            <a:endParaRPr lang="en-GB" dirty="0"/>
          </a:p>
        </p:txBody>
      </p:sp>
      <p:pic>
        <p:nvPicPr>
          <p:cNvPr id="4" name="Audio 3">
            <a:hlinkClick r:id="" action="ppaction://media"/>
            <a:extLst>
              <a:ext uri="{FF2B5EF4-FFF2-40B4-BE49-F238E27FC236}">
                <a16:creationId xmlns:a16="http://schemas.microsoft.com/office/drawing/2014/main" id="{6747FD5C-DBAD-452C-8524-92D3AC8C2D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38946224"/>
      </p:ext>
    </p:extLst>
  </p:cSld>
  <p:clrMapOvr>
    <a:masterClrMapping/>
  </p:clrMapOvr>
  <mc:AlternateContent xmlns:mc="http://schemas.openxmlformats.org/markup-compatibility/2006">
    <mc:Choice xmlns:p14="http://schemas.microsoft.com/office/powerpoint/2010/main" Requires="p14">
      <p:transition spd="med" p14:dur="700" advTm="50072">
        <p:fade/>
      </p:transition>
    </mc:Choice>
    <mc:Fallback>
      <p:transition spd="med" advTm="500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B37A5-453D-484E-B82E-EF9D1638B2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93BC15-B8B0-4D55-BFAF-434108F301FE}"/>
              </a:ext>
            </a:extLst>
          </p:cNvPr>
          <p:cNvSpPr>
            <a:spLocks noGrp="1"/>
          </p:cNvSpPr>
          <p:nvPr>
            <p:ph idx="1"/>
          </p:nvPr>
        </p:nvSpPr>
        <p:spPr/>
        <p:txBody>
          <a:bodyPr/>
          <a:lstStyle/>
          <a:p>
            <a:r>
              <a:rPr lang="en-GB" b="0" i="0" dirty="0">
                <a:solidFill>
                  <a:srgbClr val="000000"/>
                </a:solidFill>
                <a:effectLst/>
                <a:latin typeface="Allerta"/>
              </a:rPr>
              <a:t>This final enquiry has undergone major developments in the last 30 years. One illustration of the importance of constructive notice on purchase will be sufficient. In </a:t>
            </a:r>
            <a:r>
              <a:rPr lang="en-GB" b="1" i="1" dirty="0">
                <a:solidFill>
                  <a:srgbClr val="000000"/>
                </a:solidFill>
                <a:effectLst/>
                <a:latin typeface="Allerta"/>
              </a:rPr>
              <a:t>Kingsnorth Trust Ltd v Tizard [1986]</a:t>
            </a:r>
            <a:r>
              <a:rPr lang="en-GB" b="0" i="0" dirty="0">
                <a:solidFill>
                  <a:srgbClr val="000000"/>
                </a:solidFill>
                <a:effectLst/>
                <a:latin typeface="Allerta"/>
              </a:rPr>
              <a:t> a husband and wife were separated. The husband continued to live in the family home with the two children of the marriage; the wife visited the property only when the husband was away on business, although she did keep some of her belongings in the premises. The husband (as sole legal owner) mortgaged the property to Kingsnorth. Kingsnorth, through their surveyor, agreed to a prearranged inspection of the premises but never saw any sign of the existence of the wife and therefore made no enquiries of her. It was held that Mrs Tizard was in occupation, which need not be exclusive, continuous or uninterrupted. The presence of the children gave Kingsnorth constructive notice of the possible existence of a wife, who might have an interest in the house, and they should therefore have made further enquiries. For example, they should not have made a prearranged inspection but should have visited without warning.</a:t>
            </a:r>
            <a:endParaRPr lang="en-GB" dirty="0"/>
          </a:p>
        </p:txBody>
      </p:sp>
      <p:pic>
        <p:nvPicPr>
          <p:cNvPr id="4" name="Audio 3">
            <a:hlinkClick r:id="" action="ppaction://media"/>
            <a:extLst>
              <a:ext uri="{FF2B5EF4-FFF2-40B4-BE49-F238E27FC236}">
                <a16:creationId xmlns:a16="http://schemas.microsoft.com/office/drawing/2014/main" id="{18AB7E19-0F85-404C-B8B3-9C0AE735F1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57845735"/>
      </p:ext>
    </p:extLst>
  </p:cSld>
  <p:clrMapOvr>
    <a:masterClrMapping/>
  </p:clrMapOvr>
  <mc:AlternateContent xmlns:mc="http://schemas.openxmlformats.org/markup-compatibility/2006">
    <mc:Choice xmlns:p14="http://schemas.microsoft.com/office/powerpoint/2010/main" Requires="p14">
      <p:transition spd="med" p14:dur="700" advTm="14522">
        <p:fade/>
      </p:transition>
    </mc:Choice>
    <mc:Fallback>
      <p:transition spd="med" advTm="145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79B7D-B37A-4EBA-B0C9-E5EC789C0B7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1705E7-6556-40F8-A753-240633E756E4}"/>
              </a:ext>
            </a:extLst>
          </p:cNvPr>
          <p:cNvSpPr>
            <a:spLocks noGrp="1"/>
          </p:cNvSpPr>
          <p:nvPr>
            <p:ph idx="1"/>
          </p:nvPr>
        </p:nvSpPr>
        <p:spPr/>
        <p:txBody>
          <a:bodyPr/>
          <a:lstStyle/>
          <a:p>
            <a:pPr algn="just"/>
            <a:r>
              <a:rPr lang="en-GB" b="1" i="0" dirty="0">
                <a:solidFill>
                  <a:srgbClr val="000000"/>
                </a:solidFill>
                <a:effectLst/>
                <a:latin typeface="Allerta"/>
              </a:rPr>
              <a:t>Imputed notice</a:t>
            </a:r>
            <a:endParaRPr lang="en-GB" b="0" i="0" dirty="0">
              <a:solidFill>
                <a:srgbClr val="000000"/>
              </a:solidFill>
              <a:effectLst/>
              <a:latin typeface="Allerta"/>
            </a:endParaRPr>
          </a:p>
          <a:p>
            <a:pPr algn="just"/>
            <a:r>
              <a:rPr lang="en-GB" b="0" i="0" dirty="0">
                <a:solidFill>
                  <a:srgbClr val="000000"/>
                </a:solidFill>
                <a:effectLst/>
                <a:latin typeface="Allerta"/>
              </a:rPr>
              <a:t>This is the actual or constructive notice of an agent acting for a buyer. Thus, the knowledge of a conveyancer employed to undertake the conveyance of a house – or, as in </a:t>
            </a:r>
            <a:r>
              <a:rPr lang="en-GB" b="1" i="1" dirty="0">
                <a:solidFill>
                  <a:srgbClr val="000000"/>
                </a:solidFill>
                <a:effectLst/>
                <a:latin typeface="Allerta"/>
              </a:rPr>
              <a:t>Kingsnorth v Tizard</a:t>
            </a:r>
            <a:r>
              <a:rPr lang="en-GB" b="0" i="0" dirty="0">
                <a:solidFill>
                  <a:srgbClr val="000000"/>
                </a:solidFill>
                <a:effectLst/>
                <a:latin typeface="Allerta"/>
              </a:rPr>
              <a:t>, a surveyor (Kingsnorth’s surveyor knew of the existence of Mrs Tizard and that the couple were recently separated) – is imputed to the buyer.</a:t>
            </a:r>
          </a:p>
          <a:p>
            <a:pPr algn="just"/>
            <a:r>
              <a:rPr lang="en-GB" b="0" i="0" dirty="0">
                <a:solidFill>
                  <a:srgbClr val="000000"/>
                </a:solidFill>
                <a:effectLst/>
                <a:latin typeface="Allerta"/>
              </a:rPr>
              <a:t>It should be remembered that much of the doctrine of notice has been overridden by statute. In the case of unregistered land, this is through the </a:t>
            </a:r>
            <a:r>
              <a:rPr lang="en-GB" b="1" i="0" dirty="0">
                <a:solidFill>
                  <a:srgbClr val="000000"/>
                </a:solidFill>
                <a:effectLst/>
                <a:latin typeface="Allerta"/>
              </a:rPr>
              <a:t>Land Charges Act 1972</a:t>
            </a:r>
            <a:r>
              <a:rPr lang="en-GB" b="0" i="0" dirty="0">
                <a:solidFill>
                  <a:srgbClr val="000000"/>
                </a:solidFill>
                <a:effectLst/>
                <a:latin typeface="Allerta"/>
              </a:rPr>
              <a:t> and in the case of registered land it is through the </a:t>
            </a:r>
            <a:r>
              <a:rPr lang="en-GB" b="1" i="0" dirty="0">
                <a:solidFill>
                  <a:srgbClr val="000000"/>
                </a:solidFill>
                <a:effectLst/>
                <a:latin typeface="Allerta"/>
              </a:rPr>
              <a:t>Land Registration Act 2002</a:t>
            </a:r>
            <a:r>
              <a:rPr lang="en-GB" b="0" i="0" dirty="0">
                <a:solidFill>
                  <a:srgbClr val="000000"/>
                </a:solidFill>
                <a:effectLst/>
                <a:latin typeface="Allerta"/>
              </a:rPr>
              <a:t>.</a:t>
            </a:r>
          </a:p>
          <a:p>
            <a:endParaRPr lang="en-GB" dirty="0"/>
          </a:p>
        </p:txBody>
      </p:sp>
      <p:pic>
        <p:nvPicPr>
          <p:cNvPr id="4" name="Audio 3">
            <a:hlinkClick r:id="" action="ppaction://media"/>
            <a:extLst>
              <a:ext uri="{FF2B5EF4-FFF2-40B4-BE49-F238E27FC236}">
                <a16:creationId xmlns:a16="http://schemas.microsoft.com/office/drawing/2014/main" id="{F722A6EB-5677-41FF-ACF6-26B1583127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78707496"/>
      </p:ext>
    </p:extLst>
  </p:cSld>
  <p:clrMapOvr>
    <a:masterClrMapping/>
  </p:clrMapOvr>
  <mc:AlternateContent xmlns:mc="http://schemas.openxmlformats.org/markup-compatibility/2006">
    <mc:Choice xmlns:p14="http://schemas.microsoft.com/office/powerpoint/2010/main" Requires="p14">
      <p:transition spd="med" p14:dur="700" advTm="50722">
        <p:fade/>
      </p:transition>
    </mc:Choice>
    <mc:Fallback>
      <p:transition spd="med" advTm="507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14585-5A0B-4F47-842A-BD78FD2254C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01F1D98-E4A4-446A-843B-F3C7ADD562A9}"/>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Allerta"/>
              </a:rPr>
              <a:t>Before 1926 unregistered land legal rights bound the world and equitable rights were subject to the doctrine of notice.</a:t>
            </a:r>
          </a:p>
          <a:p>
            <a:pPr algn="just">
              <a:buFont typeface="Arial" panose="020B0604020202020204" pitchFamily="34" charset="0"/>
              <a:buChar char="•"/>
            </a:pPr>
            <a:r>
              <a:rPr lang="en-GB" b="0" i="0" dirty="0">
                <a:solidFill>
                  <a:srgbClr val="000000"/>
                </a:solidFill>
                <a:effectLst/>
                <a:latin typeface="Allerta"/>
              </a:rPr>
              <a:t>After 1926:</a:t>
            </a:r>
          </a:p>
          <a:p>
            <a:pPr marL="742950" lvl="1" indent="-285750" algn="l">
              <a:buFont typeface="Arial" panose="020B0604020202020204" pitchFamily="34" charset="0"/>
              <a:buChar char="•"/>
            </a:pPr>
            <a:r>
              <a:rPr lang="en-GB" b="0" i="0" dirty="0">
                <a:solidFill>
                  <a:srgbClr val="000000"/>
                </a:solidFill>
                <a:effectLst/>
                <a:latin typeface="Allerta"/>
              </a:rPr>
              <a:t>— with the exception of the </a:t>
            </a:r>
            <a:r>
              <a:rPr lang="en-GB" b="0" i="1" dirty="0">
                <a:solidFill>
                  <a:srgbClr val="000000"/>
                </a:solidFill>
                <a:effectLst/>
                <a:latin typeface="Allerta"/>
              </a:rPr>
              <a:t>puisne</a:t>
            </a:r>
            <a:r>
              <a:rPr lang="en-GB" b="0" i="0" dirty="0">
                <a:solidFill>
                  <a:srgbClr val="000000"/>
                </a:solidFill>
                <a:effectLst/>
                <a:latin typeface="Allerta"/>
              </a:rPr>
              <a:t> mortgage, legal rights in unregistered land continued to bind the world;</a:t>
            </a:r>
          </a:p>
          <a:p>
            <a:pPr marL="742950" lvl="1" indent="-285750" algn="l">
              <a:buFont typeface="Arial" panose="020B0604020202020204" pitchFamily="34" charset="0"/>
              <a:buChar char="•"/>
            </a:pPr>
            <a:r>
              <a:rPr lang="en-GB" b="0" i="0" dirty="0">
                <a:solidFill>
                  <a:srgbClr val="000000"/>
                </a:solidFill>
                <a:effectLst/>
                <a:latin typeface="Allerta"/>
              </a:rPr>
              <a:t>— equitable commercial interests and the </a:t>
            </a:r>
            <a:r>
              <a:rPr lang="en-GB" b="0" i="1" dirty="0">
                <a:solidFill>
                  <a:srgbClr val="000000"/>
                </a:solidFill>
                <a:effectLst/>
                <a:latin typeface="Allerta"/>
              </a:rPr>
              <a:t>puisne</a:t>
            </a:r>
            <a:r>
              <a:rPr lang="en-GB" b="0" i="0" dirty="0">
                <a:solidFill>
                  <a:srgbClr val="000000"/>
                </a:solidFill>
                <a:effectLst/>
                <a:latin typeface="Allerta"/>
              </a:rPr>
              <a:t> mortgage were registrable as land charges under </a:t>
            </a:r>
            <a:r>
              <a:rPr lang="en-GB" b="1" i="0" dirty="0">
                <a:solidFill>
                  <a:srgbClr val="000000"/>
                </a:solidFill>
                <a:effectLst/>
                <a:latin typeface="Allerta"/>
              </a:rPr>
              <a:t>LCA 1925</a:t>
            </a:r>
            <a:r>
              <a:rPr lang="en-GB" b="0" i="0" dirty="0">
                <a:solidFill>
                  <a:srgbClr val="000000"/>
                </a:solidFill>
                <a:effectLst/>
                <a:latin typeface="Allerta"/>
              </a:rPr>
              <a:t> then </a:t>
            </a:r>
            <a:r>
              <a:rPr lang="en-GB" b="1" i="0" dirty="0">
                <a:solidFill>
                  <a:srgbClr val="000000"/>
                </a:solidFill>
                <a:effectLst/>
                <a:latin typeface="Allerta"/>
              </a:rPr>
              <a:t>LCA 1972</a:t>
            </a:r>
            <a:r>
              <a:rPr lang="en-GB" b="0" i="0" dirty="0">
                <a:solidFill>
                  <a:srgbClr val="000000"/>
                </a:solidFill>
                <a:effectLst/>
                <a:latin typeface="Allerta"/>
              </a:rPr>
              <a:t>;</a:t>
            </a:r>
          </a:p>
          <a:p>
            <a:pPr marL="742950" lvl="1" indent="-285750" algn="l">
              <a:buFont typeface="Arial" panose="020B0604020202020204" pitchFamily="34" charset="0"/>
              <a:buChar char="•"/>
            </a:pPr>
            <a:r>
              <a:rPr lang="en-GB" b="0" i="0" dirty="0">
                <a:solidFill>
                  <a:srgbClr val="000000"/>
                </a:solidFill>
                <a:effectLst/>
                <a:latin typeface="Allerta"/>
              </a:rPr>
              <a:t>— equitable interests arising under a trust were subject to overreaching;</a:t>
            </a:r>
          </a:p>
          <a:p>
            <a:pPr marL="742950" lvl="1" indent="-285750" algn="l">
              <a:buFont typeface="Arial" panose="020B0604020202020204" pitchFamily="34" charset="0"/>
              <a:buChar char="•"/>
            </a:pPr>
            <a:r>
              <a:rPr lang="en-GB" b="0" i="0" dirty="0">
                <a:solidFill>
                  <a:srgbClr val="000000"/>
                </a:solidFill>
                <a:effectLst/>
                <a:latin typeface="Allerta"/>
              </a:rPr>
              <a:t>— all other interests (the residual class of interests) were subject to the doctrine of notice.</a:t>
            </a:r>
          </a:p>
          <a:p>
            <a:endParaRPr lang="en-GB" dirty="0"/>
          </a:p>
        </p:txBody>
      </p:sp>
      <p:pic>
        <p:nvPicPr>
          <p:cNvPr id="4" name="Audio 3">
            <a:hlinkClick r:id="" action="ppaction://media"/>
            <a:extLst>
              <a:ext uri="{FF2B5EF4-FFF2-40B4-BE49-F238E27FC236}">
                <a16:creationId xmlns:a16="http://schemas.microsoft.com/office/drawing/2014/main" id="{8E5241E1-BD17-4F46-BF23-C62654C26E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50584453"/>
      </p:ext>
    </p:extLst>
  </p:cSld>
  <p:clrMapOvr>
    <a:masterClrMapping/>
  </p:clrMapOvr>
  <mc:AlternateContent xmlns:mc="http://schemas.openxmlformats.org/markup-compatibility/2006">
    <mc:Choice xmlns:p14="http://schemas.microsoft.com/office/powerpoint/2010/main" Requires="p14">
      <p:transition spd="med" p14:dur="700" advTm="59045">
        <p:fade/>
      </p:transition>
    </mc:Choice>
    <mc:Fallback>
      <p:transition spd="med" advTm="590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Banded Design Blue 16x9">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84.potx" id="{22E7A37F-2161-4E4B-A340-BF7CA314E3E5}" vid="{F2416EA9-E215-4704-9EB2-B7658E7031A3}"/>
    </a:ext>
  </a:extLst>
</a:theme>
</file>

<file path=ppt/theme/theme2.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banded nature presentation with mountain sunrise photo (widescreen)</Template>
  <TotalTime>0</TotalTime>
  <Words>4216</Words>
  <Application>Microsoft Office PowerPoint</Application>
  <PresentationFormat>Widescreen</PresentationFormat>
  <Paragraphs>144</Paragraphs>
  <Slides>33</Slides>
  <Notes>0</Notes>
  <HiddenSlides>0</HiddenSlides>
  <MMClips>33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Allerta</vt:lpstr>
      <vt:lpstr>Arial</vt:lpstr>
      <vt:lpstr>Corbel</vt:lpstr>
      <vt:lpstr>Euphemia</vt:lpstr>
      <vt:lpstr>Banded Design Blue 16x9</vt:lpstr>
      <vt:lpstr>Unregistered Land</vt:lpstr>
      <vt:lpstr>Aims </vt:lpstr>
      <vt:lpstr>Unregistered Land </vt:lpstr>
      <vt:lpstr>PowerPoint Presentation</vt:lpstr>
      <vt:lpstr>Registered Land </vt:lpstr>
      <vt:lpstr>PowerPoint Presentation</vt:lpstr>
      <vt:lpstr>Trigger Events </vt:lpstr>
      <vt:lpstr>The concept of protecting interests in land</vt:lpstr>
      <vt:lpstr>Protecting Interests in Unregistered Land </vt:lpstr>
      <vt:lpstr>Protecting Interests in Unregistered Land </vt:lpstr>
      <vt:lpstr>PowerPoint Presentation</vt:lpstr>
      <vt:lpstr>PowerPoint Presentation</vt:lpstr>
      <vt:lpstr>Registration of Land Charges </vt:lpstr>
      <vt:lpstr>Classes of Land Charge</vt:lpstr>
      <vt:lpstr>PowerPoint Presentation</vt:lpstr>
      <vt:lpstr>PowerPoint Presentation</vt:lpstr>
      <vt:lpstr>PowerPoint Presentation</vt:lpstr>
      <vt:lpstr>PowerPoint Presentation</vt:lpstr>
      <vt:lpstr>PowerPoint Presentation</vt:lpstr>
      <vt:lpstr>PowerPoint Presentation</vt:lpstr>
      <vt:lpstr>The process of registration</vt:lpstr>
      <vt:lpstr>PowerPoint Presentation</vt:lpstr>
      <vt:lpstr>PowerPoint Presentation</vt:lpstr>
      <vt:lpstr>The effect of registration and non-registration</vt:lpstr>
      <vt:lpstr>PowerPoint Presentation</vt:lpstr>
      <vt:lpstr>Overreaching for equitable family interests under LPA 1925</vt:lpstr>
      <vt:lpstr>PowerPoint Presentation</vt:lpstr>
      <vt:lpstr>The following House of Lords decision shows how overreaching works in practice. The case involved registered land but the principle of overreaching remains the same. </vt:lpstr>
      <vt:lpstr>The Residual Class</vt:lpstr>
      <vt:lpstr>PowerPoint Presentation</vt:lpstr>
      <vt:lpstr>PowerPoint Presentation</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of Registered and Unregistered Land</dc:title>
  <dc:creator>Sian Turvey</dc:creator>
  <cp:lastModifiedBy>Sian Turvey</cp:lastModifiedBy>
  <cp:revision>1</cp:revision>
  <dcterms:created xsi:type="dcterms:W3CDTF">2021-10-06T16:18:40Z</dcterms:created>
  <dcterms:modified xsi:type="dcterms:W3CDTF">2021-10-06T17:33:42Z</dcterms:modified>
</cp:coreProperties>
</file>