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Nutrition Myths in Sport and Exercise" id="{1BBED821-7656-4597-80A0-70B1EBF58B51}">
          <p14:sldIdLst>
            <p14:sldId id="2561"/>
          </p14:sldIdLst>
        </p14:section>
        <p14:section name="Nutrition Myths Quiz" id="{3555E17B-D2C0-40D2-8C8F-2C5627EA1D41}">
          <p14:sldIdLst>
            <p14:sldId id="2562"/>
            <p14:sldId id="2563"/>
            <p14:sldId id="2564"/>
            <p14:sldId id="2565"/>
            <p14:sldId id="2566"/>
            <p14:sldId id="2567"/>
            <p14:sldId id="2568"/>
            <p14:sldId id="2569"/>
            <p14:sldId id="2570"/>
            <p14:sldId id="257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D7B1C-2C76-4D5E-AB8F-977BB028E946}" v="14" dt="2025-10-01T11:05:00.278"/>
    <p1510:client id="{E669A06A-FAD5-4B48-8060-5084B1C570DB}" v="36" dt="2025-10-01T11:39:32.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60" autoAdjust="0"/>
    <p:restoredTop sz="82532"/>
  </p:normalViewPr>
  <p:slideViewPr>
    <p:cSldViewPr>
      <p:cViewPr varScale="1">
        <p:scale>
          <a:sx n="72" d="100"/>
          <a:sy n="72" d="100"/>
        </p:scale>
        <p:origin x="216" y="528"/>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C8D7B1C-2C76-4D5E-AB8F-977BB028E946}"/>
    <pc:docChg chg="addSld delSld modSld addSection">
      <pc:chgData name="" userId="" providerId="" clId="Web-{9C8D7B1C-2C76-4D5E-AB8F-977BB028E946}" dt="2025-10-01T11:05:00.278" v="14" actId="34807"/>
      <pc:docMkLst>
        <pc:docMk/>
      </pc:docMkLst>
      <pc:sldChg chg="del">
        <pc:chgData name="" userId="" providerId="" clId="Web-{9C8D7B1C-2C76-4D5E-AB8F-977BB028E946}" dt="2025-10-01T11:04:59.934" v="0" actId="34807"/>
        <pc:sldMkLst>
          <pc:docMk/>
          <pc:sldMk cId="2701253080" sldId="256"/>
        </pc:sldMkLst>
      </pc:sldChg>
      <pc:sldChg chg="modSp add mod modClrScheme addAnim chgLayout">
        <pc:chgData name="" userId="" providerId="" clId="Web-{9C8D7B1C-2C76-4D5E-AB8F-977BB028E946}" dt="2025-10-01T11:05:00.278" v="4" actId="34807"/>
        <pc:sldMkLst>
          <pc:docMk/>
          <pc:sldMk cId="1830110533" sldId="2561"/>
        </pc:sldMkLst>
        <pc:spChg chg="mod">
          <ac:chgData name="" userId="" providerId="" clId="Web-{9C8D7B1C-2C76-4D5E-AB8F-977BB028E946}" dt="2025-10-01T11:05:00.263" v="1" actId="34807"/>
          <ac:spMkLst>
            <pc:docMk/>
            <pc:sldMk cId="1830110533" sldId="2561"/>
            <ac:spMk id="2" creationId="{6767498C-658B-56B5-9FBA-7561BB12BE68}"/>
          </ac:spMkLst>
        </pc:spChg>
        <pc:spChg chg="mod">
          <ac:chgData name="" userId="" providerId="" clId="Web-{9C8D7B1C-2C76-4D5E-AB8F-977BB028E946}" dt="2025-10-01T11:05:00.263" v="1" actId="34807"/>
          <ac:spMkLst>
            <pc:docMk/>
            <pc:sldMk cId="1830110533" sldId="2561"/>
            <ac:spMk id="3" creationId="{D322B8C4-61FD-CE58-4BF5-9CB1CC3F040A}"/>
          </ac:spMkLst>
        </pc:spChg>
        <pc:picChg chg="mod">
          <ac:chgData name="" userId="" providerId="" clId="Web-{9C8D7B1C-2C76-4D5E-AB8F-977BB028E946}" dt="2025-10-01T11:05:00.263" v="1" actId="34807"/>
          <ac:picMkLst>
            <pc:docMk/>
            <pc:sldMk cId="1830110533" sldId="2561"/>
            <ac:picMk id="4" creationId="{27CA93B3-2C7F-4DD2-B7E2-41B36247B534}"/>
          </ac:picMkLst>
        </pc:picChg>
      </pc:sldChg>
      <pc:sldChg chg="modSp add mod modTransition addAnim chgLayout">
        <pc:chgData name="" userId="" providerId="" clId="Web-{9C8D7B1C-2C76-4D5E-AB8F-977BB028E946}" dt="2025-10-01T11:05:00.278" v="5" actId="34807"/>
        <pc:sldMkLst>
          <pc:docMk/>
          <pc:sldMk cId="2547505413" sldId="2562"/>
        </pc:sldMkLst>
        <pc:spChg chg="mod">
          <ac:chgData name="" userId="" providerId="" clId="Web-{9C8D7B1C-2C76-4D5E-AB8F-977BB028E946}" dt="2025-10-01T11:05:00.263" v="1" actId="34807"/>
          <ac:spMkLst>
            <pc:docMk/>
            <pc:sldMk cId="2547505413" sldId="2562"/>
            <ac:spMk id="2" creationId="{28D13C2C-E5C0-BDB0-7F46-B65BB99AB678}"/>
          </ac:spMkLst>
        </pc:spChg>
      </pc:sldChg>
      <pc:sldChg chg="modSp add mod modTransition modClrScheme addAnim chgLayout">
        <pc:chgData name="" userId="" providerId="" clId="Web-{9C8D7B1C-2C76-4D5E-AB8F-977BB028E946}" dt="2025-10-01T11:05:00.278" v="6" actId="34807"/>
        <pc:sldMkLst>
          <pc:docMk/>
          <pc:sldMk cId="1604662090" sldId="2563"/>
        </pc:sldMkLst>
        <pc:spChg chg="mod">
          <ac:chgData name="" userId="" providerId="" clId="Web-{9C8D7B1C-2C76-4D5E-AB8F-977BB028E946}" dt="2025-10-01T11:05:00.263" v="1" actId="34807"/>
          <ac:spMkLst>
            <pc:docMk/>
            <pc:sldMk cId="1604662090" sldId="2563"/>
            <ac:spMk id="2" creationId="{F02F2FB4-1685-D591-054A-254B5ECBDD67}"/>
          </ac:spMkLst>
        </pc:spChg>
        <pc:spChg chg="mod">
          <ac:chgData name="" userId="" providerId="" clId="Web-{9C8D7B1C-2C76-4D5E-AB8F-977BB028E946}" dt="2025-10-01T11:05:00.263" v="1" actId="34807"/>
          <ac:spMkLst>
            <pc:docMk/>
            <pc:sldMk cId="1604662090" sldId="2563"/>
            <ac:spMk id="4" creationId="{45BA7A3A-FC38-C3E2-272D-360E389B6691}"/>
          </ac:spMkLst>
        </pc:spChg>
        <pc:picChg chg="mod">
          <ac:chgData name="" userId="" providerId="" clId="Web-{9C8D7B1C-2C76-4D5E-AB8F-977BB028E946}" dt="2025-10-01T11:05:00.263" v="1" actId="34807"/>
          <ac:picMkLst>
            <pc:docMk/>
            <pc:sldMk cId="1604662090" sldId="2563"/>
            <ac:picMk id="5" creationId="{0499D6DB-BED8-4EE0-8078-14469704EAFF}"/>
          </ac:picMkLst>
        </pc:picChg>
      </pc:sldChg>
      <pc:sldChg chg="modSp add mod modTransition modClrScheme addAnim chgLayout">
        <pc:chgData name="" userId="" providerId="" clId="Web-{9C8D7B1C-2C76-4D5E-AB8F-977BB028E946}" dt="2025-10-01T11:05:00.278" v="7" actId="34807"/>
        <pc:sldMkLst>
          <pc:docMk/>
          <pc:sldMk cId="984124389" sldId="2564"/>
        </pc:sldMkLst>
        <pc:spChg chg="mod">
          <ac:chgData name="" userId="" providerId="" clId="Web-{9C8D7B1C-2C76-4D5E-AB8F-977BB028E946}" dt="2025-10-01T11:05:00.263" v="1" actId="34807"/>
          <ac:spMkLst>
            <pc:docMk/>
            <pc:sldMk cId="984124389" sldId="2564"/>
            <ac:spMk id="2" creationId="{C923D1D1-6E7C-D871-A46D-02B5D5A6F4E1}"/>
          </ac:spMkLst>
        </pc:spChg>
        <pc:spChg chg="mod">
          <ac:chgData name="" userId="" providerId="" clId="Web-{9C8D7B1C-2C76-4D5E-AB8F-977BB028E946}" dt="2025-10-01T11:05:00.263" v="1" actId="34807"/>
          <ac:spMkLst>
            <pc:docMk/>
            <pc:sldMk cId="984124389" sldId="2564"/>
            <ac:spMk id="4" creationId="{F9BF2FB9-18C6-95DE-FEED-A47BF57BF448}"/>
          </ac:spMkLst>
        </pc:spChg>
        <pc:picChg chg="mod">
          <ac:chgData name="" userId="" providerId="" clId="Web-{9C8D7B1C-2C76-4D5E-AB8F-977BB028E946}" dt="2025-10-01T11:05:00.263" v="1" actId="34807"/>
          <ac:picMkLst>
            <pc:docMk/>
            <pc:sldMk cId="984124389" sldId="2564"/>
            <ac:picMk id="5" creationId="{BD65197F-33E9-4CB7-A8DD-5C1313D7186F}"/>
          </ac:picMkLst>
        </pc:picChg>
      </pc:sldChg>
      <pc:sldChg chg="modSp add mod modTransition modClrScheme addAnim chgLayout">
        <pc:chgData name="" userId="" providerId="" clId="Web-{9C8D7B1C-2C76-4D5E-AB8F-977BB028E946}" dt="2025-10-01T11:05:00.278" v="8" actId="34807"/>
        <pc:sldMkLst>
          <pc:docMk/>
          <pc:sldMk cId="3480388948" sldId="2565"/>
        </pc:sldMkLst>
        <pc:spChg chg="mod">
          <ac:chgData name="" userId="" providerId="" clId="Web-{9C8D7B1C-2C76-4D5E-AB8F-977BB028E946}" dt="2025-10-01T11:05:00.263" v="1" actId="34807"/>
          <ac:spMkLst>
            <pc:docMk/>
            <pc:sldMk cId="3480388948" sldId="2565"/>
            <ac:spMk id="2" creationId="{FF23CBBD-E196-1D34-C4FA-DEB4A6C05927}"/>
          </ac:spMkLst>
        </pc:spChg>
        <pc:spChg chg="mod">
          <ac:chgData name="" userId="" providerId="" clId="Web-{9C8D7B1C-2C76-4D5E-AB8F-977BB028E946}" dt="2025-10-01T11:05:00.263" v="1" actId="34807"/>
          <ac:spMkLst>
            <pc:docMk/>
            <pc:sldMk cId="3480388948" sldId="2565"/>
            <ac:spMk id="4" creationId="{98295C3E-CE44-EF78-EDC0-0C430BDC8F02}"/>
          </ac:spMkLst>
        </pc:spChg>
        <pc:picChg chg="mod">
          <ac:chgData name="" userId="" providerId="" clId="Web-{9C8D7B1C-2C76-4D5E-AB8F-977BB028E946}" dt="2025-10-01T11:05:00.263" v="1" actId="34807"/>
          <ac:picMkLst>
            <pc:docMk/>
            <pc:sldMk cId="3480388948" sldId="2565"/>
            <ac:picMk id="5" creationId="{DCFBC77A-0181-4C31-82B9-35BAE4AD0DDB}"/>
          </ac:picMkLst>
        </pc:picChg>
      </pc:sldChg>
      <pc:sldChg chg="modSp add mod modTransition modClrScheme addAnim chgLayout">
        <pc:chgData name="" userId="" providerId="" clId="Web-{9C8D7B1C-2C76-4D5E-AB8F-977BB028E946}" dt="2025-10-01T11:05:00.278" v="9" actId="34807"/>
        <pc:sldMkLst>
          <pc:docMk/>
          <pc:sldMk cId="411825626" sldId="2566"/>
        </pc:sldMkLst>
        <pc:spChg chg="mod">
          <ac:chgData name="" userId="" providerId="" clId="Web-{9C8D7B1C-2C76-4D5E-AB8F-977BB028E946}" dt="2025-10-01T11:05:00.263" v="1" actId="34807"/>
          <ac:spMkLst>
            <pc:docMk/>
            <pc:sldMk cId="411825626" sldId="2566"/>
            <ac:spMk id="2" creationId="{FF4A68E8-6336-FAEB-C76F-40AF34DDA4FB}"/>
          </ac:spMkLst>
        </pc:spChg>
        <pc:spChg chg="mod">
          <ac:chgData name="" userId="" providerId="" clId="Web-{9C8D7B1C-2C76-4D5E-AB8F-977BB028E946}" dt="2025-10-01T11:05:00.263" v="1" actId="34807"/>
          <ac:spMkLst>
            <pc:docMk/>
            <pc:sldMk cId="411825626" sldId="2566"/>
            <ac:spMk id="4" creationId="{F1BA38B1-B303-A210-1392-ACC9EC7EC1CA}"/>
          </ac:spMkLst>
        </pc:spChg>
        <pc:picChg chg="mod">
          <ac:chgData name="" userId="" providerId="" clId="Web-{9C8D7B1C-2C76-4D5E-AB8F-977BB028E946}" dt="2025-10-01T11:05:00.263" v="1" actId="34807"/>
          <ac:picMkLst>
            <pc:docMk/>
            <pc:sldMk cId="411825626" sldId="2566"/>
            <ac:picMk id="5" creationId="{EFE3B6C8-ECA0-4CCD-BA83-6559D6A8FA34}"/>
          </ac:picMkLst>
        </pc:picChg>
      </pc:sldChg>
      <pc:sldChg chg="modSp add mod modTransition modClrScheme addAnim chgLayout">
        <pc:chgData name="" userId="" providerId="" clId="Web-{9C8D7B1C-2C76-4D5E-AB8F-977BB028E946}" dt="2025-10-01T11:05:00.278" v="10" actId="34807"/>
        <pc:sldMkLst>
          <pc:docMk/>
          <pc:sldMk cId="3440637493" sldId="2567"/>
        </pc:sldMkLst>
        <pc:spChg chg="mod">
          <ac:chgData name="" userId="" providerId="" clId="Web-{9C8D7B1C-2C76-4D5E-AB8F-977BB028E946}" dt="2025-10-01T11:05:00.263" v="1" actId="34807"/>
          <ac:spMkLst>
            <pc:docMk/>
            <pc:sldMk cId="3440637493" sldId="2567"/>
            <ac:spMk id="2" creationId="{0F4B2343-E279-8CAC-6E20-90284A9112C1}"/>
          </ac:spMkLst>
        </pc:spChg>
        <pc:spChg chg="mod">
          <ac:chgData name="" userId="" providerId="" clId="Web-{9C8D7B1C-2C76-4D5E-AB8F-977BB028E946}" dt="2025-10-01T11:05:00.263" v="1" actId="34807"/>
          <ac:spMkLst>
            <pc:docMk/>
            <pc:sldMk cId="3440637493" sldId="2567"/>
            <ac:spMk id="4" creationId="{284FA5B1-522B-00AC-9C1E-6FB981A30271}"/>
          </ac:spMkLst>
        </pc:spChg>
        <pc:picChg chg="mod">
          <ac:chgData name="" userId="" providerId="" clId="Web-{9C8D7B1C-2C76-4D5E-AB8F-977BB028E946}" dt="2025-10-01T11:05:00.263" v="1" actId="34807"/>
          <ac:picMkLst>
            <pc:docMk/>
            <pc:sldMk cId="3440637493" sldId="2567"/>
            <ac:picMk id="5" creationId="{68378749-DD4E-4BB7-99AD-B0F81300CF62}"/>
          </ac:picMkLst>
        </pc:picChg>
      </pc:sldChg>
      <pc:sldChg chg="modSp add mod modTransition">
        <pc:chgData name="" userId="" providerId="" clId="Web-{9C8D7B1C-2C76-4D5E-AB8F-977BB028E946}" dt="2025-10-01T11:05:00.263" v="1" actId="34807"/>
        <pc:sldMkLst>
          <pc:docMk/>
          <pc:sldMk cId="1141374754" sldId="2568"/>
        </pc:sldMkLst>
        <pc:spChg chg="mod">
          <ac:chgData name="" userId="" providerId="" clId="Web-{9C8D7B1C-2C76-4D5E-AB8F-977BB028E946}" dt="2025-10-01T11:05:00.263" v="1" actId="34807"/>
          <ac:spMkLst>
            <pc:docMk/>
            <pc:sldMk cId="1141374754" sldId="2568"/>
            <ac:spMk id="2" creationId="{970C84D2-9806-001C-542E-C9A7A2730F6E}"/>
          </ac:spMkLst>
        </pc:spChg>
        <pc:graphicFrameChg chg="mod modGraphic">
          <ac:chgData name="" userId="" providerId="" clId="Web-{9C8D7B1C-2C76-4D5E-AB8F-977BB028E946}" dt="2025-10-01T11:05:00.263" v="1" actId="34807"/>
          <ac:graphicFrameMkLst>
            <pc:docMk/>
            <pc:sldMk cId="1141374754" sldId="2568"/>
            <ac:graphicFrameMk id="4" creationId="{9D390169-80ED-4EDE-A00B-D2C8CE4F2AF6}"/>
          </ac:graphicFrameMkLst>
        </pc:graphicFrameChg>
      </pc:sldChg>
      <pc:sldChg chg="modSp add mod modTransition modClrScheme addAnim chgLayout">
        <pc:chgData name="" userId="" providerId="" clId="Web-{9C8D7B1C-2C76-4D5E-AB8F-977BB028E946}" dt="2025-10-01T11:05:00.278" v="11" actId="34807"/>
        <pc:sldMkLst>
          <pc:docMk/>
          <pc:sldMk cId="3178736232" sldId="2569"/>
        </pc:sldMkLst>
        <pc:spChg chg="mod">
          <ac:chgData name="" userId="" providerId="" clId="Web-{9C8D7B1C-2C76-4D5E-AB8F-977BB028E946}" dt="2025-10-01T11:05:00.263" v="1" actId="34807"/>
          <ac:spMkLst>
            <pc:docMk/>
            <pc:sldMk cId="3178736232" sldId="2569"/>
            <ac:spMk id="2" creationId="{79B2D52F-B498-21F3-939F-FC07BE4CFB36}"/>
          </ac:spMkLst>
        </pc:spChg>
        <pc:spChg chg="mod">
          <ac:chgData name="" userId="" providerId="" clId="Web-{9C8D7B1C-2C76-4D5E-AB8F-977BB028E946}" dt="2025-10-01T11:05:00.263" v="1" actId="34807"/>
          <ac:spMkLst>
            <pc:docMk/>
            <pc:sldMk cId="3178736232" sldId="2569"/>
            <ac:spMk id="4" creationId="{302A2F0C-C0A5-CCE4-8239-9E5F4089A0E3}"/>
          </ac:spMkLst>
        </pc:spChg>
        <pc:picChg chg="mod">
          <ac:chgData name="" userId="" providerId="" clId="Web-{9C8D7B1C-2C76-4D5E-AB8F-977BB028E946}" dt="2025-10-01T11:05:00.263" v="1" actId="34807"/>
          <ac:picMkLst>
            <pc:docMk/>
            <pc:sldMk cId="3178736232" sldId="2569"/>
            <ac:picMk id="5" creationId="{2B35DA7B-4ACF-4E6A-A006-9860609D109C}"/>
          </ac:picMkLst>
        </pc:picChg>
      </pc:sldChg>
      <pc:sldChg chg="modSp add mod modTransition modClrScheme addAnim chgLayout">
        <pc:chgData name="" userId="" providerId="" clId="Web-{9C8D7B1C-2C76-4D5E-AB8F-977BB028E946}" dt="2025-10-01T11:05:00.278" v="12" actId="34807"/>
        <pc:sldMkLst>
          <pc:docMk/>
          <pc:sldMk cId="3431045739" sldId="2570"/>
        </pc:sldMkLst>
        <pc:spChg chg="mod">
          <ac:chgData name="" userId="" providerId="" clId="Web-{9C8D7B1C-2C76-4D5E-AB8F-977BB028E946}" dt="2025-10-01T11:05:00.263" v="1" actId="34807"/>
          <ac:spMkLst>
            <pc:docMk/>
            <pc:sldMk cId="3431045739" sldId="2570"/>
            <ac:spMk id="2" creationId="{3643EB7C-C2BD-E6DE-CE3D-72AD61F4E0C5}"/>
          </ac:spMkLst>
        </pc:spChg>
        <pc:spChg chg="mod">
          <ac:chgData name="" userId="" providerId="" clId="Web-{9C8D7B1C-2C76-4D5E-AB8F-977BB028E946}" dt="2025-10-01T11:05:00.263" v="1" actId="34807"/>
          <ac:spMkLst>
            <pc:docMk/>
            <pc:sldMk cId="3431045739" sldId="2570"/>
            <ac:spMk id="4" creationId="{2880DA49-C17D-A134-A44A-E6B1D0ECCB17}"/>
          </ac:spMkLst>
        </pc:spChg>
        <pc:picChg chg="mod">
          <ac:chgData name="" userId="" providerId="" clId="Web-{9C8D7B1C-2C76-4D5E-AB8F-977BB028E946}" dt="2025-10-01T11:05:00.263" v="1" actId="34807"/>
          <ac:picMkLst>
            <pc:docMk/>
            <pc:sldMk cId="3431045739" sldId="2570"/>
            <ac:picMk id="5" creationId="{890CA4FE-9DF8-4C23-898C-C441286E5E54}"/>
          </ac:picMkLst>
        </pc:picChg>
      </pc:sldChg>
      <pc:sldChg chg="modSp add mod modTransition modClrScheme addAnim chgLayout">
        <pc:chgData name="" userId="" providerId="" clId="Web-{9C8D7B1C-2C76-4D5E-AB8F-977BB028E946}" dt="2025-10-01T11:05:00.278" v="13" actId="34807"/>
        <pc:sldMkLst>
          <pc:docMk/>
          <pc:sldMk cId="4226899219" sldId="2571"/>
        </pc:sldMkLst>
        <pc:spChg chg="mod">
          <ac:chgData name="" userId="" providerId="" clId="Web-{9C8D7B1C-2C76-4D5E-AB8F-977BB028E946}" dt="2025-10-01T11:05:00.263" v="1" actId="34807"/>
          <ac:spMkLst>
            <pc:docMk/>
            <pc:sldMk cId="4226899219" sldId="2571"/>
            <ac:spMk id="2" creationId="{8FA1B812-5798-5CEE-3350-493929D76B85}"/>
          </ac:spMkLst>
        </pc:spChg>
        <pc:spChg chg="mod">
          <ac:chgData name="" userId="" providerId="" clId="Web-{9C8D7B1C-2C76-4D5E-AB8F-977BB028E946}" dt="2025-10-01T11:05:00.263" v="1" actId="34807"/>
          <ac:spMkLst>
            <pc:docMk/>
            <pc:sldMk cId="4226899219" sldId="2571"/>
            <ac:spMk id="4" creationId="{E661EFA1-E56F-BCDE-645B-1AFFE6FF0E14}"/>
          </ac:spMkLst>
        </pc:spChg>
        <pc:picChg chg="mod">
          <ac:chgData name="" userId="" providerId="" clId="Web-{9C8D7B1C-2C76-4D5E-AB8F-977BB028E946}" dt="2025-10-01T11:05:00.263" v="1" actId="34807"/>
          <ac:picMkLst>
            <pc:docMk/>
            <pc:sldMk cId="4226899219" sldId="2571"/>
            <ac:picMk id="5" creationId="{E9D9E236-9E29-4F79-95DF-229B054C1BAD}"/>
          </ac:picMkLst>
        </pc:picChg>
      </pc:sldChg>
      <pc:sldChg chg="modSp add mod modTransition modClrScheme addAnim chgLayout">
        <pc:chgData name="" userId="" providerId="" clId="Web-{9C8D7B1C-2C76-4D5E-AB8F-977BB028E946}" dt="2025-10-01T11:05:00.278" v="14" actId="34807"/>
        <pc:sldMkLst>
          <pc:docMk/>
          <pc:sldMk cId="2170384235" sldId="2572"/>
        </pc:sldMkLst>
        <pc:spChg chg="mod">
          <ac:chgData name="" userId="" providerId="" clId="Web-{9C8D7B1C-2C76-4D5E-AB8F-977BB028E946}" dt="2025-10-01T11:05:00.263" v="1" actId="34807"/>
          <ac:spMkLst>
            <pc:docMk/>
            <pc:sldMk cId="2170384235" sldId="2572"/>
            <ac:spMk id="2" creationId="{8B3308F0-C015-F8B5-4767-7F0115A51570}"/>
          </ac:spMkLst>
        </pc:spChg>
        <pc:spChg chg="mod">
          <ac:chgData name="" userId="" providerId="" clId="Web-{9C8D7B1C-2C76-4D5E-AB8F-977BB028E946}" dt="2025-10-01T11:05:00.263" v="1" actId="34807"/>
          <ac:spMkLst>
            <pc:docMk/>
            <pc:sldMk cId="2170384235" sldId="2572"/>
            <ac:spMk id="4" creationId="{B39240EE-EF93-C3CA-556B-46920FDA74FD}"/>
          </ac:spMkLst>
        </pc:spChg>
        <pc:picChg chg="mod">
          <ac:chgData name="" userId="" providerId="" clId="Web-{9C8D7B1C-2C76-4D5E-AB8F-977BB028E946}" dt="2025-10-01T11:05:00.263" v="1" actId="34807"/>
          <ac:picMkLst>
            <pc:docMk/>
            <pc:sldMk cId="2170384235" sldId="2572"/>
            <ac:picMk id="5" creationId="{902056A4-9930-4CB6-A2C7-6A0F29BA5BF9}"/>
          </ac:picMkLst>
        </pc:picChg>
      </pc:sldChg>
    </pc:docChg>
  </pc:docChgLst>
  <pc:docChgLst>
    <pc:chgData name="Geraint Forster" userId="8c02c943-4b4b-4de2-a38e-320edf235171" providerId="ADAL" clId="{BD7AAD16-1DDB-5DE3-973C-060B4F49CCB6}"/>
    <pc:docChg chg="delSld modSld modSection">
      <pc:chgData name="Geraint Forster" userId="8c02c943-4b4b-4de2-a38e-320edf235171" providerId="ADAL" clId="{BD7AAD16-1DDB-5DE3-973C-060B4F49CCB6}" dt="2025-10-01T11:39:32.586" v="36" actId="14826"/>
      <pc:docMkLst>
        <pc:docMk/>
      </pc:docMkLst>
      <pc:sldChg chg="modAnim">
        <pc:chgData name="Geraint Forster" userId="8c02c943-4b4b-4de2-a38e-320edf235171" providerId="ADAL" clId="{BD7AAD16-1DDB-5DE3-973C-060B4F49CCB6}" dt="2025-10-01T11:28:26.034" v="18"/>
        <pc:sldMkLst>
          <pc:docMk/>
          <pc:sldMk cId="1604662090" sldId="2563"/>
        </pc:sldMkLst>
      </pc:sldChg>
      <pc:sldChg chg="addSp modSp modAnim">
        <pc:chgData name="Geraint Forster" userId="8c02c943-4b4b-4de2-a38e-320edf235171" providerId="ADAL" clId="{BD7AAD16-1DDB-5DE3-973C-060B4F49CCB6}" dt="2025-10-01T11:39:32.586" v="36" actId="14826"/>
        <pc:sldMkLst>
          <pc:docMk/>
          <pc:sldMk cId="984124389" sldId="2564"/>
        </pc:sldMkLst>
        <pc:spChg chg="add mod">
          <ac:chgData name="Geraint Forster" userId="8c02c943-4b4b-4de2-a38e-320edf235171" providerId="ADAL" clId="{BD7AAD16-1DDB-5DE3-973C-060B4F49CCB6}" dt="2025-10-01T11:39:32.586" v="36" actId="14826"/>
          <ac:spMkLst>
            <pc:docMk/>
            <pc:sldMk cId="984124389" sldId="2564"/>
            <ac:spMk id="3" creationId="{6C1ADA76-E112-E959-18FF-5189F84532EA}"/>
          </ac:spMkLst>
        </pc:spChg>
        <pc:picChg chg="mod">
          <ac:chgData name="Geraint Forster" userId="8c02c943-4b4b-4de2-a38e-320edf235171" providerId="ADAL" clId="{BD7AAD16-1DDB-5DE3-973C-060B4F49CCB6}" dt="2025-10-01T11:39:32.586" v="36" actId="14826"/>
          <ac:picMkLst>
            <pc:docMk/>
            <pc:sldMk cId="984124389" sldId="2564"/>
            <ac:picMk id="5" creationId="{BD65197F-33E9-4CB7-A8DD-5C1313D7186F}"/>
          </ac:picMkLst>
        </pc:picChg>
      </pc:sldChg>
      <pc:sldChg chg="modAnim">
        <pc:chgData name="Geraint Forster" userId="8c02c943-4b4b-4de2-a38e-320edf235171" providerId="ADAL" clId="{BD7AAD16-1DDB-5DE3-973C-060B4F49CCB6}" dt="2025-10-01T11:29:38.136" v="22"/>
        <pc:sldMkLst>
          <pc:docMk/>
          <pc:sldMk cId="3480388948" sldId="2565"/>
        </pc:sldMkLst>
      </pc:sldChg>
      <pc:sldChg chg="modAnim">
        <pc:chgData name="Geraint Forster" userId="8c02c943-4b4b-4de2-a38e-320edf235171" providerId="ADAL" clId="{BD7AAD16-1DDB-5DE3-973C-060B4F49CCB6}" dt="2025-10-01T11:29:51.114" v="24"/>
        <pc:sldMkLst>
          <pc:docMk/>
          <pc:sldMk cId="411825626" sldId="2566"/>
        </pc:sldMkLst>
      </pc:sldChg>
      <pc:sldChg chg="modAnim">
        <pc:chgData name="Geraint Forster" userId="8c02c943-4b4b-4de2-a38e-320edf235171" providerId="ADAL" clId="{BD7AAD16-1DDB-5DE3-973C-060B4F49CCB6}" dt="2025-10-01T11:30:02.372" v="25"/>
        <pc:sldMkLst>
          <pc:docMk/>
          <pc:sldMk cId="3440637493" sldId="2567"/>
        </pc:sldMkLst>
      </pc:sldChg>
      <pc:sldChg chg="modAnim">
        <pc:chgData name="Geraint Forster" userId="8c02c943-4b4b-4de2-a38e-320edf235171" providerId="ADAL" clId="{BD7AAD16-1DDB-5DE3-973C-060B4F49CCB6}" dt="2025-10-01T11:30:43.624" v="26"/>
        <pc:sldMkLst>
          <pc:docMk/>
          <pc:sldMk cId="1141374754" sldId="2568"/>
        </pc:sldMkLst>
      </pc:sldChg>
      <pc:sldChg chg="addSp modSp modAnim">
        <pc:chgData name="Geraint Forster" userId="8c02c943-4b4b-4de2-a38e-320edf235171" providerId="ADAL" clId="{BD7AAD16-1DDB-5DE3-973C-060B4F49CCB6}" dt="2025-10-01T11:36:59.336" v="35" actId="14826"/>
        <pc:sldMkLst>
          <pc:docMk/>
          <pc:sldMk cId="3178736232" sldId="2569"/>
        </pc:sldMkLst>
        <pc:spChg chg="add mod">
          <ac:chgData name="Geraint Forster" userId="8c02c943-4b4b-4de2-a38e-320edf235171" providerId="ADAL" clId="{BD7AAD16-1DDB-5DE3-973C-060B4F49CCB6}" dt="2025-10-01T11:36:59.336" v="35" actId="14826"/>
          <ac:spMkLst>
            <pc:docMk/>
            <pc:sldMk cId="3178736232" sldId="2569"/>
            <ac:spMk id="3" creationId="{6333CF90-C828-EC3A-D376-56EFF023B5FE}"/>
          </ac:spMkLst>
        </pc:spChg>
        <pc:picChg chg="mod">
          <ac:chgData name="Geraint Forster" userId="8c02c943-4b4b-4de2-a38e-320edf235171" providerId="ADAL" clId="{BD7AAD16-1DDB-5DE3-973C-060B4F49CCB6}" dt="2025-10-01T11:36:59.336" v="35" actId="14826"/>
          <ac:picMkLst>
            <pc:docMk/>
            <pc:sldMk cId="3178736232" sldId="2569"/>
            <ac:picMk id="5" creationId="{2B35DA7B-4ACF-4E6A-A006-9860609D109C}"/>
          </ac:picMkLst>
        </pc:picChg>
      </pc:sldChg>
      <pc:sldChg chg="modAnim">
        <pc:chgData name="Geraint Forster" userId="8c02c943-4b4b-4de2-a38e-320edf235171" providerId="ADAL" clId="{BD7AAD16-1DDB-5DE3-973C-060B4F49CCB6}" dt="2025-10-01T11:31:00.826" v="28"/>
        <pc:sldMkLst>
          <pc:docMk/>
          <pc:sldMk cId="3431045739" sldId="2570"/>
        </pc:sldMkLst>
      </pc:sldChg>
      <pc:sldChg chg="modAnim">
        <pc:chgData name="Geraint Forster" userId="8c02c943-4b4b-4de2-a38e-320edf235171" providerId="ADAL" clId="{BD7AAD16-1DDB-5DE3-973C-060B4F49CCB6}" dt="2025-10-01T11:31:07.760" v="29"/>
        <pc:sldMkLst>
          <pc:docMk/>
          <pc:sldMk cId="4226899219" sldId="2571"/>
        </pc:sldMkLst>
      </pc:sldChg>
      <pc:sldChg chg="del modAnim">
        <pc:chgData name="Geraint Forster" userId="8c02c943-4b4b-4de2-a38e-320edf235171" providerId="ADAL" clId="{BD7AAD16-1DDB-5DE3-973C-060B4F49CCB6}" dt="2025-10-01T11:34:53.739" v="31" actId="2696"/>
        <pc:sldMkLst>
          <pc:docMk/>
          <pc:sldMk cId="2170384235" sldId="257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B0D61D-F7B6-4BDC-A10F-A371B80DEEE2}"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F96270B2-FD79-475F-8E08-BA5915F632BE}">
      <dgm:prSet/>
      <dgm:spPr/>
      <dgm:t>
        <a:bodyPr/>
        <a:lstStyle/>
        <a:p>
          <a:pPr>
            <a:lnSpc>
              <a:spcPct val="100000"/>
            </a:lnSpc>
            <a:defRPr b="1"/>
          </a:pPr>
          <a:r>
            <a:rPr lang="en-US"/>
            <a:t>Role of BCAAs</a:t>
          </a:r>
        </a:p>
      </dgm:t>
    </dgm:pt>
    <dgm:pt modelId="{721545E6-98B9-4421-ADF0-10995431FEC4}" type="parTrans" cxnId="{E3B0F567-8D16-465D-B816-244C8D93E6E9}">
      <dgm:prSet/>
      <dgm:spPr/>
      <dgm:t>
        <a:bodyPr/>
        <a:lstStyle/>
        <a:p>
          <a:endParaRPr lang="en-US"/>
        </a:p>
      </dgm:t>
    </dgm:pt>
    <dgm:pt modelId="{F8E7E05C-D961-4E5B-9763-F442B1CA84D6}" type="sibTrans" cxnId="{E3B0F567-8D16-465D-B816-244C8D93E6E9}">
      <dgm:prSet/>
      <dgm:spPr/>
      <dgm:t>
        <a:bodyPr/>
        <a:lstStyle/>
        <a:p>
          <a:pPr>
            <a:lnSpc>
              <a:spcPct val="100000"/>
            </a:lnSpc>
            <a:defRPr b="1"/>
          </a:pPr>
          <a:endParaRPr lang="en-US"/>
        </a:p>
      </dgm:t>
    </dgm:pt>
    <dgm:pt modelId="{FF6628D9-F152-4AC7-BD01-E261F2CBA83E}">
      <dgm:prSet/>
      <dgm:spPr/>
      <dgm:t>
        <a:bodyPr/>
        <a:lstStyle/>
        <a:p>
          <a:pPr>
            <a:lnSpc>
              <a:spcPct val="100000"/>
            </a:lnSpc>
          </a:pPr>
          <a:r>
            <a:rPr lang="en-US"/>
            <a:t>Leucine, a BCAA, initiates muscle protein synthesis but cannot sustain complete muscle growth alone.</a:t>
          </a:r>
        </a:p>
      </dgm:t>
    </dgm:pt>
    <dgm:pt modelId="{DCB671B7-9FE8-45BC-8F02-899E61B3627D}" type="parTrans" cxnId="{CCA7DF3A-9AB5-4B5E-A52A-C9E0D3176227}">
      <dgm:prSet/>
      <dgm:spPr/>
      <dgm:t>
        <a:bodyPr/>
        <a:lstStyle/>
        <a:p>
          <a:endParaRPr lang="en-US"/>
        </a:p>
      </dgm:t>
    </dgm:pt>
    <dgm:pt modelId="{0689569D-97EE-4B46-83FA-5181C36D16B9}" type="sibTrans" cxnId="{CCA7DF3A-9AB5-4B5E-A52A-C9E0D3176227}">
      <dgm:prSet/>
      <dgm:spPr/>
      <dgm:t>
        <a:bodyPr/>
        <a:lstStyle/>
        <a:p>
          <a:endParaRPr lang="en-US"/>
        </a:p>
      </dgm:t>
    </dgm:pt>
    <dgm:pt modelId="{99B11F21-A097-48A3-AA94-27AA996045F1}">
      <dgm:prSet/>
      <dgm:spPr/>
      <dgm:t>
        <a:bodyPr/>
        <a:lstStyle/>
        <a:p>
          <a:pPr>
            <a:lnSpc>
              <a:spcPct val="100000"/>
            </a:lnSpc>
            <a:defRPr b="1"/>
          </a:pPr>
          <a:r>
            <a:rPr lang="en-US"/>
            <a:t>Need for Complete Proteins</a:t>
          </a:r>
        </a:p>
      </dgm:t>
    </dgm:pt>
    <dgm:pt modelId="{E134986C-8C15-4A0D-9066-1BC4C958DF5B}" type="parTrans" cxnId="{BC3AAD93-2DFA-4023-9DBE-70E706B79FDA}">
      <dgm:prSet/>
      <dgm:spPr/>
      <dgm:t>
        <a:bodyPr/>
        <a:lstStyle/>
        <a:p>
          <a:endParaRPr lang="en-US"/>
        </a:p>
      </dgm:t>
    </dgm:pt>
    <dgm:pt modelId="{F9A43EA2-AEE7-4DF2-8DF0-067605593EB3}" type="sibTrans" cxnId="{BC3AAD93-2DFA-4023-9DBE-70E706B79FDA}">
      <dgm:prSet/>
      <dgm:spPr/>
      <dgm:t>
        <a:bodyPr/>
        <a:lstStyle/>
        <a:p>
          <a:pPr>
            <a:lnSpc>
              <a:spcPct val="100000"/>
            </a:lnSpc>
            <a:defRPr b="1"/>
          </a:pPr>
          <a:endParaRPr lang="en-US"/>
        </a:p>
      </dgm:t>
    </dgm:pt>
    <dgm:pt modelId="{A7DD18CB-792E-4683-95A4-FC9B6E7C37AA}">
      <dgm:prSet/>
      <dgm:spPr/>
      <dgm:t>
        <a:bodyPr/>
        <a:lstStyle/>
        <a:p>
          <a:pPr>
            <a:lnSpc>
              <a:spcPct val="100000"/>
            </a:lnSpc>
          </a:pPr>
          <a:r>
            <a:rPr lang="en-US"/>
            <a:t>Complete proteins provide all essential amino acids needed for sustained muscle tissue development.</a:t>
          </a:r>
        </a:p>
      </dgm:t>
    </dgm:pt>
    <dgm:pt modelId="{95F0256A-C557-4BDD-AFC1-C383B664BC0D}" type="parTrans" cxnId="{AE09537A-1716-47CF-81E0-B879F67949B9}">
      <dgm:prSet/>
      <dgm:spPr/>
      <dgm:t>
        <a:bodyPr/>
        <a:lstStyle/>
        <a:p>
          <a:endParaRPr lang="en-US"/>
        </a:p>
      </dgm:t>
    </dgm:pt>
    <dgm:pt modelId="{DB4DA8CB-A16E-45F1-8D28-34C773534FBA}" type="sibTrans" cxnId="{AE09537A-1716-47CF-81E0-B879F67949B9}">
      <dgm:prSet/>
      <dgm:spPr/>
      <dgm:t>
        <a:bodyPr/>
        <a:lstStyle/>
        <a:p>
          <a:endParaRPr lang="en-US"/>
        </a:p>
      </dgm:t>
    </dgm:pt>
    <dgm:pt modelId="{2CFAEA70-CF4E-4B9B-B160-6D074FDFEE38}">
      <dgm:prSet/>
      <dgm:spPr/>
      <dgm:t>
        <a:bodyPr/>
        <a:lstStyle/>
        <a:p>
          <a:pPr>
            <a:lnSpc>
              <a:spcPct val="100000"/>
            </a:lnSpc>
            <a:defRPr b="1"/>
          </a:pPr>
          <a:r>
            <a:rPr lang="en-US"/>
            <a:t>BCAAs as Supplements</a:t>
          </a:r>
        </a:p>
      </dgm:t>
    </dgm:pt>
    <dgm:pt modelId="{57B4E207-5ECA-43EC-AD51-5FE5E2C1B903}" type="parTrans" cxnId="{5BB2E9AD-D144-452A-B37A-C4896747BC20}">
      <dgm:prSet/>
      <dgm:spPr/>
      <dgm:t>
        <a:bodyPr/>
        <a:lstStyle/>
        <a:p>
          <a:endParaRPr lang="en-US"/>
        </a:p>
      </dgm:t>
    </dgm:pt>
    <dgm:pt modelId="{23D945C2-B5FD-435C-9621-47EF8C1A8E02}" type="sibTrans" cxnId="{5BB2E9AD-D144-452A-B37A-C4896747BC20}">
      <dgm:prSet/>
      <dgm:spPr/>
      <dgm:t>
        <a:bodyPr/>
        <a:lstStyle/>
        <a:p>
          <a:endParaRPr lang="en-US"/>
        </a:p>
      </dgm:t>
    </dgm:pt>
    <dgm:pt modelId="{E5EC475D-BF3D-4A71-B451-57C848E9C789}">
      <dgm:prSet/>
      <dgm:spPr/>
      <dgm:t>
        <a:bodyPr/>
        <a:lstStyle/>
        <a:p>
          <a:pPr>
            <a:lnSpc>
              <a:spcPct val="100000"/>
            </a:lnSpc>
          </a:pPr>
          <a:r>
            <a:rPr lang="en-US"/>
            <a:t>BCAAs should supplement, not replace, complete protein intake for effective muscle building.</a:t>
          </a:r>
        </a:p>
      </dgm:t>
    </dgm:pt>
    <dgm:pt modelId="{0EDECA91-8752-4442-9EC3-2F3A3C9DF291}" type="parTrans" cxnId="{18021C29-CE4F-420B-9A5B-B22D1BBED995}">
      <dgm:prSet/>
      <dgm:spPr/>
      <dgm:t>
        <a:bodyPr/>
        <a:lstStyle/>
        <a:p>
          <a:endParaRPr lang="en-US"/>
        </a:p>
      </dgm:t>
    </dgm:pt>
    <dgm:pt modelId="{44A16F61-6579-4098-9F4C-44E95A4A9D65}" type="sibTrans" cxnId="{18021C29-CE4F-420B-9A5B-B22D1BBED995}">
      <dgm:prSet/>
      <dgm:spPr/>
      <dgm:t>
        <a:bodyPr/>
        <a:lstStyle/>
        <a:p>
          <a:endParaRPr lang="en-US"/>
        </a:p>
      </dgm:t>
    </dgm:pt>
    <dgm:pt modelId="{1CC82B19-C7AA-41D5-A9FE-B55DA5FEDFE6}" type="pres">
      <dgm:prSet presAssocID="{4AB0D61D-F7B6-4BDC-A10F-A371B80DEEE2}" presName="Root" presStyleCnt="0">
        <dgm:presLayoutVars>
          <dgm:dir/>
          <dgm:resizeHandles val="exact"/>
        </dgm:presLayoutVars>
      </dgm:prSet>
      <dgm:spPr/>
    </dgm:pt>
    <dgm:pt modelId="{366381BB-D515-4F07-BD29-D1430D394478}" type="pres">
      <dgm:prSet presAssocID="{F96270B2-FD79-475F-8E08-BA5915F632BE}" presName="Composite" presStyleCnt="0"/>
      <dgm:spPr/>
    </dgm:pt>
    <dgm:pt modelId="{062A0DBC-74D0-42E6-94D9-577194613356}" type="pres">
      <dgm:prSet presAssocID="{F96270B2-FD79-475F-8E08-BA5915F632B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1575" r="21671" b="-6"/>
          <a:stretch/>
        </a:blipFill>
      </dgm:spPr>
      <dgm:extLst>
        <a:ext uri="{E40237B7-FDA0-4F09-8148-C483321AD2D9}">
          <dgm14:cNvPr xmlns:dgm14="http://schemas.microsoft.com/office/drawing/2010/diagram" id="0" name="" descr="Computer-rendered drug molecule hydroxychloroquine, which showed efficacy to treat COVID-19 patients and was mentioned by President Trump at White House briefing. Color symbols - red=oxygen, blue=nitrogen, white=hydrogen, green-chlorine, cyan-carbon."/>
        </a:ext>
      </dgm:extLst>
    </dgm:pt>
    <dgm:pt modelId="{440FCBB9-C59B-4223-9581-765D27AAA1A5}" type="pres">
      <dgm:prSet presAssocID="{F96270B2-FD79-475F-8E08-BA5915F632BE}" presName="Subtitle" presStyleLbl="revTx" presStyleIdx="0" presStyleCnt="6">
        <dgm:presLayoutVars>
          <dgm:chMax val="0"/>
          <dgm:bulletEnabled/>
        </dgm:presLayoutVars>
      </dgm:prSet>
      <dgm:spPr/>
    </dgm:pt>
    <dgm:pt modelId="{2611203D-70BF-4F69-8FFF-C93164006C77}" type="pres">
      <dgm:prSet presAssocID="{F96270B2-FD79-475F-8E08-BA5915F632BE}" presName="Description" presStyleLbl="revTx" presStyleIdx="1" presStyleCnt="6">
        <dgm:presLayoutVars>
          <dgm:bulletEnabled/>
        </dgm:presLayoutVars>
      </dgm:prSet>
      <dgm:spPr/>
    </dgm:pt>
    <dgm:pt modelId="{F8269209-F36A-4CE1-8BDE-19680A39465E}" type="pres">
      <dgm:prSet presAssocID="{F8E7E05C-D961-4E5B-9763-F442B1CA84D6}" presName="sibTrans" presStyleLbl="sibTrans2D1" presStyleIdx="0" presStyleCnt="0"/>
      <dgm:spPr/>
    </dgm:pt>
    <dgm:pt modelId="{0EC92018-719B-4425-BFD5-0741349F3E1C}" type="pres">
      <dgm:prSet presAssocID="{99B11F21-A097-48A3-AA94-27AA996045F1}" presName="Composite" presStyleCnt="0"/>
      <dgm:spPr/>
    </dgm:pt>
    <dgm:pt modelId="{85A3CB93-E2B7-447C-B489-0FF6EFDFD0F5}" type="pres">
      <dgm:prSet presAssocID="{99B11F21-A097-48A3-AA94-27AA996045F1}"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9436" r="23810" b="-6"/>
          <a:stretch/>
        </a:blipFill>
      </dgm:spPr>
      <dgm:extLst>
        <a:ext uri="{E40237B7-FDA0-4F09-8148-C483321AD2D9}">
          <dgm14:cNvPr xmlns:dgm14="http://schemas.microsoft.com/office/drawing/2010/diagram" id="0" name="" descr="Overhead view of a group of food with high content of healthy proteins shot on rustic wooden table. The composition includes raw beef steak, Salmon steak, walnut, sardines, tofu, soy beans, legumes, milk, eggs, cheese, quinoa, peanut among others. High resolution 42Mp studio digital capture taken with SONY A7rII and Zeiss Batis 40mm F2.0 CF lens"/>
        </a:ext>
      </dgm:extLst>
    </dgm:pt>
    <dgm:pt modelId="{A9C38307-1B9F-4051-B5AC-852CFCFC7F30}" type="pres">
      <dgm:prSet presAssocID="{99B11F21-A097-48A3-AA94-27AA996045F1}" presName="Subtitle" presStyleLbl="revTx" presStyleIdx="2" presStyleCnt="6">
        <dgm:presLayoutVars>
          <dgm:chMax val="0"/>
          <dgm:bulletEnabled/>
        </dgm:presLayoutVars>
      </dgm:prSet>
      <dgm:spPr/>
    </dgm:pt>
    <dgm:pt modelId="{9EC40E6C-55D5-41ED-907F-EB980E9412D3}" type="pres">
      <dgm:prSet presAssocID="{99B11F21-A097-48A3-AA94-27AA996045F1}" presName="Description" presStyleLbl="revTx" presStyleIdx="3" presStyleCnt="6">
        <dgm:presLayoutVars>
          <dgm:bulletEnabled/>
        </dgm:presLayoutVars>
      </dgm:prSet>
      <dgm:spPr/>
    </dgm:pt>
    <dgm:pt modelId="{B0DDA03B-1B1D-49AB-8274-F490A5CE2084}" type="pres">
      <dgm:prSet presAssocID="{F9A43EA2-AEE7-4DF2-8DF0-067605593EB3}" presName="sibTrans" presStyleLbl="sibTrans2D1" presStyleIdx="0" presStyleCnt="0"/>
      <dgm:spPr/>
    </dgm:pt>
    <dgm:pt modelId="{01AD762C-FF02-456B-8E6F-6B1B16315598}" type="pres">
      <dgm:prSet presAssocID="{2CFAEA70-CF4E-4B9B-B160-6D074FDFEE38}" presName="Composite" presStyleCnt="0"/>
      <dgm:spPr/>
    </dgm:pt>
    <dgm:pt modelId="{FBEDF979-3CB0-4650-A032-39192F69FAB9}" type="pres">
      <dgm:prSet presAssocID="{2CFAEA70-CF4E-4B9B-B160-6D074FDFEE38}"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6494" r="16752" b="-6"/>
          <a:stretch/>
        </a:blipFill>
      </dgm:spPr>
      <dgm:extLst>
        <a:ext uri="{E40237B7-FDA0-4F09-8148-C483321AD2D9}">
          <dgm14:cNvPr xmlns:dgm14="http://schemas.microsoft.com/office/drawing/2010/diagram" id="0" name="" descr="white plate on protein"/>
        </a:ext>
      </dgm:extLst>
    </dgm:pt>
    <dgm:pt modelId="{DE021E46-6E8F-4D76-BC8F-F9B9A179B9BE}" type="pres">
      <dgm:prSet presAssocID="{2CFAEA70-CF4E-4B9B-B160-6D074FDFEE38}" presName="Subtitle" presStyleLbl="revTx" presStyleIdx="4" presStyleCnt="6">
        <dgm:presLayoutVars>
          <dgm:chMax val="0"/>
          <dgm:bulletEnabled/>
        </dgm:presLayoutVars>
      </dgm:prSet>
      <dgm:spPr/>
    </dgm:pt>
    <dgm:pt modelId="{F8615CB5-BB95-47CF-8C3F-AC89FAAA28E8}" type="pres">
      <dgm:prSet presAssocID="{2CFAEA70-CF4E-4B9B-B160-6D074FDFEE38}" presName="Description" presStyleLbl="revTx" presStyleIdx="5" presStyleCnt="6">
        <dgm:presLayoutVars>
          <dgm:bulletEnabled/>
        </dgm:presLayoutVars>
      </dgm:prSet>
      <dgm:spPr/>
    </dgm:pt>
  </dgm:ptLst>
  <dgm:cxnLst>
    <dgm:cxn modelId="{597AAB21-C899-469A-A83E-115EFC8E438C}" type="presOf" srcId="{E5EC475D-BF3D-4A71-B451-57C848E9C789}" destId="{F8615CB5-BB95-47CF-8C3F-AC89FAAA28E8}" srcOrd="0" destOrd="0" presId="urn:microsoft.com/office/officeart/2024/3/layout/verticalVisualTextBlock1"/>
    <dgm:cxn modelId="{18021C29-CE4F-420B-9A5B-B22D1BBED995}" srcId="{2CFAEA70-CF4E-4B9B-B160-6D074FDFEE38}" destId="{E5EC475D-BF3D-4A71-B451-57C848E9C789}" srcOrd="0" destOrd="0" parTransId="{0EDECA91-8752-4442-9EC3-2F3A3C9DF291}" sibTransId="{44A16F61-6579-4098-9F4C-44E95A4A9D65}"/>
    <dgm:cxn modelId="{CCA7DF3A-9AB5-4B5E-A52A-C9E0D3176227}" srcId="{F96270B2-FD79-475F-8E08-BA5915F632BE}" destId="{FF6628D9-F152-4AC7-BD01-E261F2CBA83E}" srcOrd="0" destOrd="0" parTransId="{DCB671B7-9FE8-45BC-8F02-899E61B3627D}" sibTransId="{0689569D-97EE-4B46-83FA-5181C36D16B9}"/>
    <dgm:cxn modelId="{6B01F54F-5636-45D5-AC22-599F04536E3C}" type="presOf" srcId="{F96270B2-FD79-475F-8E08-BA5915F632BE}" destId="{440FCBB9-C59B-4223-9581-765D27AAA1A5}" srcOrd="0" destOrd="0" presId="urn:microsoft.com/office/officeart/2024/3/layout/verticalVisualTextBlock1"/>
    <dgm:cxn modelId="{80BE6B57-1DF3-4B5F-A24F-32CFCAD9EA14}" type="presOf" srcId="{A7DD18CB-792E-4683-95A4-FC9B6E7C37AA}" destId="{9EC40E6C-55D5-41ED-907F-EB980E9412D3}" srcOrd="0" destOrd="0" presId="urn:microsoft.com/office/officeart/2024/3/layout/verticalVisualTextBlock1"/>
    <dgm:cxn modelId="{D4E4F95B-FFDB-4D8B-A3F6-8361EF80848D}" type="presOf" srcId="{FF6628D9-F152-4AC7-BD01-E261F2CBA83E}" destId="{2611203D-70BF-4F69-8FFF-C93164006C77}" srcOrd="0" destOrd="0" presId="urn:microsoft.com/office/officeart/2024/3/layout/verticalVisualTextBlock1"/>
    <dgm:cxn modelId="{04AD0766-62C5-47FC-8D2B-140E0E446242}" type="presOf" srcId="{F8E7E05C-D961-4E5B-9763-F442B1CA84D6}" destId="{F8269209-F36A-4CE1-8BDE-19680A39465E}" srcOrd="0" destOrd="0" presId="urn:microsoft.com/office/officeart/2024/3/layout/verticalVisualTextBlock1"/>
    <dgm:cxn modelId="{E3B0F567-8D16-465D-B816-244C8D93E6E9}" srcId="{4AB0D61D-F7B6-4BDC-A10F-A371B80DEEE2}" destId="{F96270B2-FD79-475F-8E08-BA5915F632BE}" srcOrd="0" destOrd="0" parTransId="{721545E6-98B9-4421-ADF0-10995431FEC4}" sibTransId="{F8E7E05C-D961-4E5B-9763-F442B1CA84D6}"/>
    <dgm:cxn modelId="{1B795279-AE37-4F6C-84FE-515A6BFE519D}" type="presOf" srcId="{2CFAEA70-CF4E-4B9B-B160-6D074FDFEE38}" destId="{DE021E46-6E8F-4D76-BC8F-F9B9A179B9BE}" srcOrd="0" destOrd="0" presId="urn:microsoft.com/office/officeart/2024/3/layout/verticalVisualTextBlock1"/>
    <dgm:cxn modelId="{AE09537A-1716-47CF-81E0-B879F67949B9}" srcId="{99B11F21-A097-48A3-AA94-27AA996045F1}" destId="{A7DD18CB-792E-4683-95A4-FC9B6E7C37AA}" srcOrd="0" destOrd="0" parTransId="{95F0256A-C557-4BDD-AFC1-C383B664BC0D}" sibTransId="{DB4DA8CB-A16E-45F1-8D28-34C773534FBA}"/>
    <dgm:cxn modelId="{944B867C-3868-4464-92B9-FC8CE05EB458}" type="presOf" srcId="{99B11F21-A097-48A3-AA94-27AA996045F1}" destId="{A9C38307-1B9F-4051-B5AC-852CFCFC7F30}" srcOrd="0" destOrd="0" presId="urn:microsoft.com/office/officeart/2024/3/layout/verticalVisualTextBlock1"/>
    <dgm:cxn modelId="{BC3AAD93-2DFA-4023-9DBE-70E706B79FDA}" srcId="{4AB0D61D-F7B6-4BDC-A10F-A371B80DEEE2}" destId="{99B11F21-A097-48A3-AA94-27AA996045F1}" srcOrd="1" destOrd="0" parTransId="{E134986C-8C15-4A0D-9066-1BC4C958DF5B}" sibTransId="{F9A43EA2-AEE7-4DF2-8DF0-067605593EB3}"/>
    <dgm:cxn modelId="{5BB2E9AD-D144-452A-B37A-C4896747BC20}" srcId="{4AB0D61D-F7B6-4BDC-A10F-A371B80DEEE2}" destId="{2CFAEA70-CF4E-4B9B-B160-6D074FDFEE38}" srcOrd="2" destOrd="0" parTransId="{57B4E207-5ECA-43EC-AD51-5FE5E2C1B903}" sibTransId="{23D945C2-B5FD-435C-9621-47EF8C1A8E02}"/>
    <dgm:cxn modelId="{680CC1FD-C5FE-4097-960D-B45C4BE5E537}" type="presOf" srcId="{F9A43EA2-AEE7-4DF2-8DF0-067605593EB3}" destId="{B0DDA03B-1B1D-49AB-8274-F490A5CE2084}" srcOrd="0" destOrd="0" presId="urn:microsoft.com/office/officeart/2024/3/layout/verticalVisualTextBlock1"/>
    <dgm:cxn modelId="{5764E6FD-B330-4700-BD19-3A389A70AF26}" type="presOf" srcId="{4AB0D61D-F7B6-4BDC-A10F-A371B80DEEE2}" destId="{1CC82B19-C7AA-41D5-A9FE-B55DA5FEDFE6}" srcOrd="0" destOrd="0" presId="urn:microsoft.com/office/officeart/2024/3/layout/verticalVisualTextBlock1"/>
    <dgm:cxn modelId="{2A9C0AEE-410E-4C5D-BA34-5C506C6FC9F9}" type="presParOf" srcId="{1CC82B19-C7AA-41D5-A9FE-B55DA5FEDFE6}" destId="{366381BB-D515-4F07-BD29-D1430D394478}" srcOrd="0" destOrd="0" presId="urn:microsoft.com/office/officeart/2024/3/layout/verticalVisualTextBlock1"/>
    <dgm:cxn modelId="{C347123E-6930-47B4-8378-4D9E280F9C4C}" type="presParOf" srcId="{366381BB-D515-4F07-BD29-D1430D394478}" destId="{062A0DBC-74D0-42E6-94D9-577194613356}" srcOrd="0" destOrd="0" presId="urn:microsoft.com/office/officeart/2024/3/layout/verticalVisualTextBlock1"/>
    <dgm:cxn modelId="{DBD9C1F1-7BDA-476C-B700-275B53F00498}" type="presParOf" srcId="{366381BB-D515-4F07-BD29-D1430D394478}" destId="{440FCBB9-C59B-4223-9581-765D27AAA1A5}" srcOrd="1" destOrd="0" presId="urn:microsoft.com/office/officeart/2024/3/layout/verticalVisualTextBlock1"/>
    <dgm:cxn modelId="{A4CA6098-F60E-4439-AE00-3F5DF77248B7}" type="presParOf" srcId="{366381BB-D515-4F07-BD29-D1430D394478}" destId="{2611203D-70BF-4F69-8FFF-C93164006C77}" srcOrd="2" destOrd="0" presId="urn:microsoft.com/office/officeart/2024/3/layout/verticalVisualTextBlock1"/>
    <dgm:cxn modelId="{10CD47E3-39A3-4AB7-9CBA-B2BA0F8AA5DF}" type="presParOf" srcId="{1CC82B19-C7AA-41D5-A9FE-B55DA5FEDFE6}" destId="{F8269209-F36A-4CE1-8BDE-19680A39465E}" srcOrd="1" destOrd="0" presId="urn:microsoft.com/office/officeart/2024/3/layout/verticalVisualTextBlock1"/>
    <dgm:cxn modelId="{B0A114C4-7371-4488-B51F-5A28DC4C1ABE}" type="presParOf" srcId="{1CC82B19-C7AA-41D5-A9FE-B55DA5FEDFE6}" destId="{0EC92018-719B-4425-BFD5-0741349F3E1C}" srcOrd="2" destOrd="0" presId="urn:microsoft.com/office/officeart/2024/3/layout/verticalVisualTextBlock1"/>
    <dgm:cxn modelId="{C712EEC6-1F9B-4BC0-AB02-D869AB3DC9D6}" type="presParOf" srcId="{0EC92018-719B-4425-BFD5-0741349F3E1C}" destId="{85A3CB93-E2B7-447C-B489-0FF6EFDFD0F5}" srcOrd="0" destOrd="0" presId="urn:microsoft.com/office/officeart/2024/3/layout/verticalVisualTextBlock1"/>
    <dgm:cxn modelId="{A46BBFE3-E7AF-4B3D-A886-6CD8A0C6AEA5}" type="presParOf" srcId="{0EC92018-719B-4425-BFD5-0741349F3E1C}" destId="{A9C38307-1B9F-4051-B5AC-852CFCFC7F30}" srcOrd="1" destOrd="0" presId="urn:microsoft.com/office/officeart/2024/3/layout/verticalVisualTextBlock1"/>
    <dgm:cxn modelId="{8B90368A-2A3A-4761-AA17-E94FA910B36B}" type="presParOf" srcId="{0EC92018-719B-4425-BFD5-0741349F3E1C}" destId="{9EC40E6C-55D5-41ED-907F-EB980E9412D3}" srcOrd="2" destOrd="0" presId="urn:microsoft.com/office/officeart/2024/3/layout/verticalVisualTextBlock1"/>
    <dgm:cxn modelId="{0AA73537-3F75-4196-9B90-ADF89E3AC247}" type="presParOf" srcId="{1CC82B19-C7AA-41D5-A9FE-B55DA5FEDFE6}" destId="{B0DDA03B-1B1D-49AB-8274-F490A5CE2084}" srcOrd="3" destOrd="0" presId="urn:microsoft.com/office/officeart/2024/3/layout/verticalVisualTextBlock1"/>
    <dgm:cxn modelId="{ADBE071B-33F3-4F2D-A1C7-5F507BC607BB}" type="presParOf" srcId="{1CC82B19-C7AA-41D5-A9FE-B55DA5FEDFE6}" destId="{01AD762C-FF02-456B-8E6F-6B1B16315598}" srcOrd="4" destOrd="0" presId="urn:microsoft.com/office/officeart/2024/3/layout/verticalVisualTextBlock1"/>
    <dgm:cxn modelId="{E3EBF966-647F-476D-9777-EB23A2524A71}" type="presParOf" srcId="{01AD762C-FF02-456B-8E6F-6B1B16315598}" destId="{FBEDF979-3CB0-4650-A032-39192F69FAB9}" srcOrd="0" destOrd="0" presId="urn:microsoft.com/office/officeart/2024/3/layout/verticalVisualTextBlock1"/>
    <dgm:cxn modelId="{A01096F3-B082-4C84-B853-756B4AB3977E}" type="presParOf" srcId="{01AD762C-FF02-456B-8E6F-6B1B16315598}" destId="{DE021E46-6E8F-4D76-BC8F-F9B9A179B9BE}" srcOrd="1" destOrd="0" presId="urn:microsoft.com/office/officeart/2024/3/layout/verticalVisualTextBlock1"/>
    <dgm:cxn modelId="{A51246E2-0FE4-4FFB-9997-6BFF09C19DBF}" type="presParOf" srcId="{01AD762C-FF02-456B-8E6F-6B1B16315598}" destId="{F8615CB5-BB95-47CF-8C3F-AC89FAAA28E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A0DBC-74D0-42E6-94D9-577194613356}">
      <dsp:nvSpPr>
        <dsp:cNvPr id="0" name=""/>
        <dsp:cNvSpPr/>
      </dsp:nvSpPr>
      <dsp:spPr>
        <a:xfrm>
          <a:off x="0" y="0"/>
          <a:ext cx="1491557" cy="149155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1575" r="21671" b="-6"/>
          <a:stretch/>
        </a:blipFill>
        <a:ln>
          <a:noFill/>
        </a:ln>
        <a:effectLst/>
      </dsp:spPr>
      <dsp:style>
        <a:lnRef idx="0">
          <a:scrgbClr r="0" g="0" b="0"/>
        </a:lnRef>
        <a:fillRef idx="3">
          <a:scrgbClr r="0" g="0" b="0"/>
        </a:fillRef>
        <a:effectRef idx="2">
          <a:scrgbClr r="0" g="0" b="0"/>
        </a:effectRef>
        <a:fontRef idx="minor">
          <a:schemeClr val="lt1"/>
        </a:fontRef>
      </dsp:style>
    </dsp:sp>
    <dsp:sp modelId="{440FCBB9-C59B-4223-9581-765D27AAA1A5}">
      <dsp:nvSpPr>
        <dsp:cNvPr id="0" name=""/>
        <dsp:cNvSpPr/>
      </dsp:nvSpPr>
      <dsp:spPr>
        <a:xfrm>
          <a:off x="1671557" y="0"/>
          <a:ext cx="9137468" cy="36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Role of BCAAs</a:t>
          </a:r>
        </a:p>
      </dsp:txBody>
      <dsp:txXfrm>
        <a:off x="1671557" y="0"/>
        <a:ext cx="9137468" cy="368270"/>
      </dsp:txXfrm>
    </dsp:sp>
    <dsp:sp modelId="{2611203D-70BF-4F69-8FFF-C93164006C77}">
      <dsp:nvSpPr>
        <dsp:cNvPr id="0" name=""/>
        <dsp:cNvSpPr/>
      </dsp:nvSpPr>
      <dsp:spPr>
        <a:xfrm>
          <a:off x="1671557" y="368270"/>
          <a:ext cx="9137468" cy="112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Leucine, a BCAA, initiates muscle protein synthesis but cannot sustain complete muscle growth alone.</a:t>
          </a:r>
        </a:p>
      </dsp:txBody>
      <dsp:txXfrm>
        <a:off x="1671557" y="368270"/>
        <a:ext cx="9137468" cy="1123287"/>
      </dsp:txXfrm>
    </dsp:sp>
    <dsp:sp modelId="{85A3CB93-E2B7-447C-B489-0FF6EFDFD0F5}">
      <dsp:nvSpPr>
        <dsp:cNvPr id="0" name=""/>
        <dsp:cNvSpPr/>
      </dsp:nvSpPr>
      <dsp:spPr>
        <a:xfrm>
          <a:off x="0" y="1610882"/>
          <a:ext cx="1491557" cy="149155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9436" r="23810" b="-6"/>
          <a:stretch/>
        </a:blipFill>
        <a:ln>
          <a:noFill/>
        </a:ln>
        <a:effectLst/>
      </dsp:spPr>
      <dsp:style>
        <a:lnRef idx="0">
          <a:scrgbClr r="0" g="0" b="0"/>
        </a:lnRef>
        <a:fillRef idx="3">
          <a:scrgbClr r="0" g="0" b="0"/>
        </a:fillRef>
        <a:effectRef idx="2">
          <a:scrgbClr r="0" g="0" b="0"/>
        </a:effectRef>
        <a:fontRef idx="minor">
          <a:schemeClr val="lt1"/>
        </a:fontRef>
      </dsp:style>
    </dsp:sp>
    <dsp:sp modelId="{A9C38307-1B9F-4051-B5AC-852CFCFC7F30}">
      <dsp:nvSpPr>
        <dsp:cNvPr id="0" name=""/>
        <dsp:cNvSpPr/>
      </dsp:nvSpPr>
      <dsp:spPr>
        <a:xfrm>
          <a:off x="1671557" y="1610882"/>
          <a:ext cx="9137468" cy="36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Need for Complete Proteins</a:t>
          </a:r>
        </a:p>
      </dsp:txBody>
      <dsp:txXfrm>
        <a:off x="1671557" y="1610882"/>
        <a:ext cx="9137468" cy="368270"/>
      </dsp:txXfrm>
    </dsp:sp>
    <dsp:sp modelId="{9EC40E6C-55D5-41ED-907F-EB980E9412D3}">
      <dsp:nvSpPr>
        <dsp:cNvPr id="0" name=""/>
        <dsp:cNvSpPr/>
      </dsp:nvSpPr>
      <dsp:spPr>
        <a:xfrm>
          <a:off x="1671557" y="1979152"/>
          <a:ext cx="9137468" cy="112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Complete proteins provide all essential amino acids needed for sustained muscle tissue development.</a:t>
          </a:r>
        </a:p>
      </dsp:txBody>
      <dsp:txXfrm>
        <a:off x="1671557" y="1979152"/>
        <a:ext cx="9137468" cy="1123287"/>
      </dsp:txXfrm>
    </dsp:sp>
    <dsp:sp modelId="{FBEDF979-3CB0-4650-A032-39192F69FAB9}">
      <dsp:nvSpPr>
        <dsp:cNvPr id="0" name=""/>
        <dsp:cNvSpPr/>
      </dsp:nvSpPr>
      <dsp:spPr>
        <a:xfrm>
          <a:off x="0" y="3221764"/>
          <a:ext cx="1491557" cy="149155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6494" r="16752" b="-6"/>
          <a:stretch/>
        </a:blipFill>
        <a:ln>
          <a:noFill/>
        </a:ln>
        <a:effectLst/>
      </dsp:spPr>
      <dsp:style>
        <a:lnRef idx="0">
          <a:scrgbClr r="0" g="0" b="0"/>
        </a:lnRef>
        <a:fillRef idx="3">
          <a:scrgbClr r="0" g="0" b="0"/>
        </a:fillRef>
        <a:effectRef idx="2">
          <a:scrgbClr r="0" g="0" b="0"/>
        </a:effectRef>
        <a:fontRef idx="minor">
          <a:schemeClr val="lt1"/>
        </a:fontRef>
      </dsp:style>
    </dsp:sp>
    <dsp:sp modelId="{DE021E46-6E8F-4D76-BC8F-F9B9A179B9BE}">
      <dsp:nvSpPr>
        <dsp:cNvPr id="0" name=""/>
        <dsp:cNvSpPr/>
      </dsp:nvSpPr>
      <dsp:spPr>
        <a:xfrm>
          <a:off x="1671557" y="3221764"/>
          <a:ext cx="9137468" cy="36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BCAAs as Supplements</a:t>
          </a:r>
        </a:p>
      </dsp:txBody>
      <dsp:txXfrm>
        <a:off x="1671557" y="3221764"/>
        <a:ext cx="9137468" cy="368270"/>
      </dsp:txXfrm>
    </dsp:sp>
    <dsp:sp modelId="{F8615CB5-BB95-47CF-8C3F-AC89FAAA28E8}">
      <dsp:nvSpPr>
        <dsp:cNvPr id="0" name=""/>
        <dsp:cNvSpPr/>
      </dsp:nvSpPr>
      <dsp:spPr>
        <a:xfrm>
          <a:off x="1671557" y="3590034"/>
          <a:ext cx="9137468" cy="112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BCAAs should supplement, not replace, complete protein intake for effective muscle building.</a:t>
          </a:r>
        </a:p>
      </dsp:txBody>
      <dsp:txXfrm>
        <a:off x="1671557" y="3590034"/>
        <a:ext cx="9137468" cy="1123287"/>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A1F2E9-F6BF-4373-B26E-4A7872C04138}" type="datetimeFigureOut">
              <a:t>10/1/25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61199C-FB39-4CEE-9610-59B45896209D}" type="slidenum">
              <a:t>‹#›</a:t>
            </a:fld>
            <a:endParaRPr lang="en-US"/>
          </a:p>
        </p:txBody>
      </p:sp>
    </p:spTree>
    <p:extLst>
      <p:ext uri="{BB962C8B-B14F-4D97-AF65-F5344CB8AC3E}">
        <p14:creationId xmlns:p14="http://schemas.microsoft.com/office/powerpoint/2010/main" val="1213327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F30742B-5471-4F8E-9E7D-D0FFA84FCDC0}" type="slidenum">
              <a:t>1</a:t>
            </a:fld>
            <a:endParaRPr lang="en-US"/>
          </a:p>
        </p:txBody>
      </p:sp>
    </p:spTree>
    <p:extLst>
      <p:ext uri="{BB962C8B-B14F-4D97-AF65-F5344CB8AC3E}">
        <p14:creationId xmlns:p14="http://schemas.microsoft.com/office/powerpoint/2010/main" val="3881449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High-protein diets damage kidneys in healthy athletes, Protein must be consumed immediately post-exercise to maximise muscle growth, Creatine supplementation causes dehydration and muscle cramps, Intermittent fasting improves endurance performance in athletes, Caffeine enhances endurance and high-intensity performance, BCAAs alone are sufficient to stimulate muscle protein synthesis, Low-carb diets are optimal for endurance athletes, Beetroot juice can improve endurance performance, Sweat rate and electrolyte loss are highly individual and should be assessed for personalised hydration strategies, Collagen supplements improve joint health and reduce injury risk in athletes</a:t>
            </a:r>
          </a:p>
        </p:txBody>
      </p:sp>
      <p:sp>
        <p:nvSpPr>
          <p:cNvPr id="4" name="Slide Number Placeholder 3"/>
          <p:cNvSpPr>
            <a:spLocks noGrp="1"/>
          </p:cNvSpPr>
          <p:nvPr>
            <p:ph type="sldNum" sz="quarter" idx="5"/>
          </p:nvPr>
        </p:nvSpPr>
        <p:spPr/>
        <p:txBody>
          <a:bodyPr/>
          <a:lstStyle/>
          <a:p>
            <a:fld id="{2F30742B-5471-4F8E-9E7D-D0FFA84FCDC0}" type="slidenum">
              <a:t>2</a:t>
            </a:fld>
            <a:endParaRPr lang="en-US"/>
          </a:p>
        </p:txBody>
      </p:sp>
    </p:spTree>
    <p:extLst>
      <p:ext uri="{BB962C8B-B14F-4D97-AF65-F5344CB8AC3E}">
        <p14:creationId xmlns:p14="http://schemas.microsoft.com/office/powerpoint/2010/main" val="1717569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claim that high-protein diets damage kidneys in healthy athletes is a myth. Research has shown that while high protein intake can increase renal workload, it does not cause kidney damage in individuals with normal kidney function. Studies such as Poortmans &amp; Dellalieux (2000) have demonstrated that athletes consuming up to 2.8 g/kg/day of protein did not experience impaired renal function. These findings suggest that the kidneys adapt to increased protein intake without adverse effects. However, caution is advised for individuals with pre-existing kidney conditions, and long-term studies are still needed to fully understand the implications.</a:t>
            </a:r>
          </a:p>
        </p:txBody>
      </p:sp>
      <p:sp>
        <p:nvSpPr>
          <p:cNvPr id="4" name="Slide Number Placeholder 3"/>
          <p:cNvSpPr>
            <a:spLocks noGrp="1"/>
          </p:cNvSpPr>
          <p:nvPr>
            <p:ph type="sldNum" sz="quarter" idx="5"/>
          </p:nvPr>
        </p:nvSpPr>
        <p:spPr/>
        <p:txBody>
          <a:bodyPr/>
          <a:lstStyle/>
          <a:p>
            <a:fld id="{2F30742B-5471-4F8E-9E7D-D0FFA84FCDC0}" type="slidenum">
              <a:t>3</a:t>
            </a:fld>
            <a:endParaRPr lang="en-US"/>
          </a:p>
        </p:txBody>
      </p:sp>
    </p:spTree>
    <p:extLst>
      <p:ext uri="{BB962C8B-B14F-4D97-AF65-F5344CB8AC3E}">
        <p14:creationId xmlns:p14="http://schemas.microsoft.com/office/powerpoint/2010/main" val="2310579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belief that protein must be consumed immediately after exercise to </a:t>
            </a:r>
            <a:r>
              <a:rPr lang="en-US" dirty="0" err="1"/>
              <a:t>maximise</a:t>
            </a:r>
            <a:r>
              <a:rPr lang="en-US" dirty="0"/>
              <a:t> muscle growth is a myth. While early studies suggested an 'anabolic window' post-exercise, more recent meta-analyses, such as Schoenfeld et al. (2013), have shown that total daily protein intake and distribution are more important than precise timing. Consuming adequate protein throughout the day, especially in evenly spaced meals, supports muscle protein synthesis effectively. Strategic timing can be beneficial, but it is not critical for gains in muscle mass or strength, particularly if overall protein intake is sufficient.</a:t>
            </a:r>
          </a:p>
        </p:txBody>
      </p:sp>
      <p:sp>
        <p:nvSpPr>
          <p:cNvPr id="4" name="Slide Number Placeholder 3"/>
          <p:cNvSpPr>
            <a:spLocks noGrp="1"/>
          </p:cNvSpPr>
          <p:nvPr>
            <p:ph type="sldNum" sz="quarter" idx="5"/>
          </p:nvPr>
        </p:nvSpPr>
        <p:spPr/>
        <p:txBody>
          <a:bodyPr/>
          <a:lstStyle/>
          <a:p>
            <a:fld id="{2F30742B-5471-4F8E-9E7D-D0FFA84FCDC0}" type="slidenum">
              <a:t>4</a:t>
            </a:fld>
            <a:endParaRPr lang="en-US"/>
          </a:p>
        </p:txBody>
      </p:sp>
    </p:spTree>
    <p:extLst>
      <p:ext uri="{BB962C8B-B14F-4D97-AF65-F5344CB8AC3E}">
        <p14:creationId xmlns:p14="http://schemas.microsoft.com/office/powerpoint/2010/main" val="3428949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notion that creatine supplementation causes dehydration and muscle cramps is a myth. Extensive research, including studies by Dalbo et al. (2008), has refuted these claims. Creatine has been shown to improve hydration status by increasing intracellular water retention and may enhance thermoregulation during exercise. Athletes supplementing with creatine in hot environments have not demonstrated increased risk of cramps or dehydration. In fact, creatine may support plasma volume and reduce heat-related strain, making it a safe and effective ergogenic aid when used appropriately.</a:t>
            </a:r>
          </a:p>
        </p:txBody>
      </p:sp>
      <p:sp>
        <p:nvSpPr>
          <p:cNvPr id="4" name="Slide Number Placeholder 3"/>
          <p:cNvSpPr>
            <a:spLocks noGrp="1"/>
          </p:cNvSpPr>
          <p:nvPr>
            <p:ph type="sldNum" sz="quarter" idx="5"/>
          </p:nvPr>
        </p:nvSpPr>
        <p:spPr/>
        <p:txBody>
          <a:bodyPr/>
          <a:lstStyle/>
          <a:p>
            <a:fld id="{2F30742B-5471-4F8E-9E7D-D0FFA84FCDC0}" type="slidenum">
              <a:t>5</a:t>
            </a:fld>
            <a:endParaRPr lang="en-US"/>
          </a:p>
        </p:txBody>
      </p:sp>
    </p:spTree>
    <p:extLst>
      <p:ext uri="{BB962C8B-B14F-4D97-AF65-F5344CB8AC3E}">
        <p14:creationId xmlns:p14="http://schemas.microsoft.com/office/powerpoint/2010/main" val="656662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claim that intermittent fasting improves endurance performance in athletes is a myth. While intermittent fasting may offer benefits for body composition and metabolic health, evidence from studies such as Tinsley &amp; La Bounty (2015) indicates that it can impair performance if not carefully managed. Fasting may reduce glycogen availability, leading to decreased energy during prolonged or high-intensity exercise. Athletes require consistent fueling to support training demands, and fasting protocols must be tailored to avoid compromising endurance capacity and recovery.</a:t>
            </a:r>
          </a:p>
        </p:txBody>
      </p:sp>
      <p:sp>
        <p:nvSpPr>
          <p:cNvPr id="4" name="Slide Number Placeholder 3"/>
          <p:cNvSpPr>
            <a:spLocks noGrp="1"/>
          </p:cNvSpPr>
          <p:nvPr>
            <p:ph type="sldNum" sz="quarter" idx="5"/>
          </p:nvPr>
        </p:nvSpPr>
        <p:spPr/>
        <p:txBody>
          <a:bodyPr/>
          <a:lstStyle/>
          <a:p>
            <a:fld id="{2F30742B-5471-4F8E-9E7D-D0FFA84FCDC0}" type="slidenum">
              <a:t>6</a:t>
            </a:fld>
            <a:endParaRPr lang="en-US"/>
          </a:p>
        </p:txBody>
      </p:sp>
    </p:spTree>
    <p:extLst>
      <p:ext uri="{BB962C8B-B14F-4D97-AF65-F5344CB8AC3E}">
        <p14:creationId xmlns:p14="http://schemas.microsoft.com/office/powerpoint/2010/main" val="927002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statement is supported by evidence. Caffeine is one of the most well-researched ergogenic aids, with studies such as Spriet (2014) demonstrating its effectiveness in enhancing both endurance and high-intensity performance. Caffeine acts as a central nervous system stimulant, reducing perceived exertion and increasing alertness. It also promotes fat oxidation, sparing glycogen stores during prolonged exercise. Optimal doses range from 3–6 mg/kg body weight, and benefits have been observed across various sports, including running, cycling, and team sports.</a:t>
            </a:r>
          </a:p>
        </p:txBody>
      </p:sp>
      <p:sp>
        <p:nvSpPr>
          <p:cNvPr id="4" name="Slide Number Placeholder 3"/>
          <p:cNvSpPr>
            <a:spLocks noGrp="1"/>
          </p:cNvSpPr>
          <p:nvPr>
            <p:ph type="sldNum" sz="quarter" idx="5"/>
          </p:nvPr>
        </p:nvSpPr>
        <p:spPr/>
        <p:txBody>
          <a:bodyPr/>
          <a:lstStyle/>
          <a:p>
            <a:fld id="{2F30742B-5471-4F8E-9E7D-D0FFA84FCDC0}" type="slidenum">
              <a:t>7</a:t>
            </a:fld>
            <a:endParaRPr lang="en-US"/>
          </a:p>
        </p:txBody>
      </p:sp>
    </p:spTree>
    <p:extLst>
      <p:ext uri="{BB962C8B-B14F-4D97-AF65-F5344CB8AC3E}">
        <p14:creationId xmlns:p14="http://schemas.microsoft.com/office/powerpoint/2010/main" val="3684438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idea that branched-chain amino acids (BCAAs) alone are sufficient to stimulate muscle protein synthesis is a myth. While leucine, one of the BCAAs, plays a key role in initiating protein synthesis, complete proteins containing all essential amino acids are necessary for sustained muscle growth. Research by Churchward-Venne et al. (2014) shows that BCAAs can activate anabolic signaling pathways but do not provide the full substrate required for building muscle tissue. Therefore, BCAAs should be considered a supplement to, not a replacement for, complete protein sources.</a:t>
            </a:r>
          </a:p>
        </p:txBody>
      </p:sp>
      <p:sp>
        <p:nvSpPr>
          <p:cNvPr id="4" name="Slide Number Placeholder 3"/>
          <p:cNvSpPr>
            <a:spLocks noGrp="1"/>
          </p:cNvSpPr>
          <p:nvPr>
            <p:ph type="sldNum" sz="quarter" idx="5"/>
          </p:nvPr>
        </p:nvSpPr>
        <p:spPr/>
        <p:txBody>
          <a:bodyPr/>
          <a:lstStyle/>
          <a:p>
            <a:fld id="{2F30742B-5471-4F8E-9E7D-D0FFA84FCDC0}" type="slidenum">
              <a:t>8</a:t>
            </a:fld>
            <a:endParaRPr lang="en-US"/>
          </a:p>
        </p:txBody>
      </p:sp>
    </p:spTree>
    <p:extLst>
      <p:ext uri="{BB962C8B-B14F-4D97-AF65-F5344CB8AC3E}">
        <p14:creationId xmlns:p14="http://schemas.microsoft.com/office/powerpoint/2010/main" val="2892503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claim that low-carb diets are optimal for endurance athletes is a myth. While low-carb, high-fat diets may increase fat oxidation, they often impair performance during high-intensity efforts due to reduced glycogen availability. Burke et al. (2017) found that elite race walkers on a low-carb diet experienced decreased exercise economy and performance. Periodised carbohydrate intake, tailored to training demands, is generally more effective for supporting endurance performance and recovery. Athletes should balance macronutrients to meet energy needs and optimise output.</a:t>
            </a:r>
          </a:p>
        </p:txBody>
      </p:sp>
      <p:sp>
        <p:nvSpPr>
          <p:cNvPr id="4" name="Slide Number Placeholder 3"/>
          <p:cNvSpPr>
            <a:spLocks noGrp="1"/>
          </p:cNvSpPr>
          <p:nvPr>
            <p:ph type="sldNum" sz="quarter" idx="5"/>
          </p:nvPr>
        </p:nvSpPr>
        <p:spPr/>
        <p:txBody>
          <a:bodyPr/>
          <a:lstStyle/>
          <a:p>
            <a:fld id="{2F30742B-5471-4F8E-9E7D-D0FFA84FCDC0}" type="slidenum">
              <a:t>9</a:t>
            </a:fld>
            <a:endParaRPr lang="en-US"/>
          </a:p>
        </p:txBody>
      </p:sp>
    </p:spTree>
    <p:extLst>
      <p:ext uri="{BB962C8B-B14F-4D97-AF65-F5344CB8AC3E}">
        <p14:creationId xmlns:p14="http://schemas.microsoft.com/office/powerpoint/2010/main" val="3553923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statement is supported by evidence. Beetroot juice is rich in dietary nitrates, which convert to nitric oxide in the body, enhancing blood flow and oxygen efficiency. Studies such as Jones (2014) have shown that beetroot juice can improve time to exhaustion and reduce oxygen cost during submaximal exercise. Benefits are most pronounced in recreational athletes and during events lasting 4–30 minutes. For optimal effects, beetroot juice should be consumed 2–3 hours before exercise, and consistent use may enhance performance over time.</a:t>
            </a:r>
          </a:p>
        </p:txBody>
      </p:sp>
      <p:sp>
        <p:nvSpPr>
          <p:cNvPr id="4" name="Slide Number Placeholder 3"/>
          <p:cNvSpPr>
            <a:spLocks noGrp="1"/>
          </p:cNvSpPr>
          <p:nvPr>
            <p:ph type="sldNum" sz="quarter" idx="5"/>
          </p:nvPr>
        </p:nvSpPr>
        <p:spPr/>
        <p:txBody>
          <a:bodyPr/>
          <a:lstStyle/>
          <a:p>
            <a:fld id="{2F30742B-5471-4F8E-9E7D-D0FFA84FCDC0}" type="slidenum">
              <a:t>10</a:t>
            </a:fld>
            <a:endParaRPr lang="en-US"/>
          </a:p>
        </p:txBody>
      </p:sp>
    </p:spTree>
    <p:extLst>
      <p:ext uri="{BB962C8B-B14F-4D97-AF65-F5344CB8AC3E}">
        <p14:creationId xmlns:p14="http://schemas.microsoft.com/office/powerpoint/2010/main" val="1419867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statement is supported by evidence. Sweat rate and electrolyte loss vary significantly among individuals based on genetics, body size, fitness level, and environmental conditions. Casa et al. (2000) emphasised the importance of personalised hydration strategies to prevent dehydration and optimise performance. Assessing sweat rate through pre- and post-exercise weighing, and monitoring sodium loss, allows athletes to tailor fluid and electrolyte intake. This approach reduces the risk of heat-related illness and supports recovery, especially in hot or humid environments.</a:t>
            </a:r>
          </a:p>
        </p:txBody>
      </p:sp>
      <p:sp>
        <p:nvSpPr>
          <p:cNvPr id="4" name="Slide Number Placeholder 3"/>
          <p:cNvSpPr>
            <a:spLocks noGrp="1"/>
          </p:cNvSpPr>
          <p:nvPr>
            <p:ph type="sldNum" sz="quarter" idx="5"/>
          </p:nvPr>
        </p:nvSpPr>
        <p:spPr/>
        <p:txBody>
          <a:bodyPr/>
          <a:lstStyle/>
          <a:p>
            <a:fld id="{2F30742B-5471-4F8E-9E7D-D0FFA84FCDC0}" type="slidenum">
              <a:t>11</a:t>
            </a:fld>
            <a:endParaRPr lang="en-US"/>
          </a:p>
        </p:txBody>
      </p:sp>
    </p:spTree>
    <p:extLst>
      <p:ext uri="{BB962C8B-B14F-4D97-AF65-F5344CB8AC3E}">
        <p14:creationId xmlns:p14="http://schemas.microsoft.com/office/powerpoint/2010/main" val="25691376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7FFB9803-9D1D-4898-AAE2-D2FBD12BA93E}"/>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292100" dist="63500" dir="5400000" sx="96000" sy="96000" algn="t" rotWithShape="0">
              <a:srgbClr val="000000">
                <a:alpha val="4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5121129"/>
            <a:ext cx="11277604" cy="786384"/>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915481"/>
            <a:ext cx="11277603" cy="480373"/>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0"/>
            <a:ext cx="12191999" cy="4944351"/>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C81B6CB-43CE-466F-88A9-8B8F4CFE8975}" type="datetime1">
              <a:rPr lang="en-US" smtClean="0"/>
              <a:t>10/1/25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971006"/>
          </a:xfrm>
        </p:spPr>
        <p:txBody>
          <a:bodyPr anchor="b"/>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8FB5FE-74B1-47DA-9CAE-F43A0B55E4F1}"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03EC21-D784-9EDB-F275-60428E050E2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85AEA52D-0CD6-21E0-5777-2F16DC4C910A}"/>
              </a:ext>
              <a:ext uri="{C183D7F6-B498-43B3-948B-1728B52AA6E4}">
                <adec:decorative xmlns:adec="http://schemas.microsoft.com/office/drawing/2017/decorative" val="1"/>
              </a:ext>
            </a:extLst>
          </p:cNvPr>
          <p:cNvSpPr/>
          <p:nvPr/>
        </p:nvSpPr>
        <p:spPr>
          <a:xfrm>
            <a:off x="15767" y="0"/>
            <a:ext cx="6584949" cy="6858000"/>
          </a:xfrm>
          <a:prstGeom prst="rect">
            <a:avLst/>
          </a:prstGeom>
          <a:ln>
            <a:noFill/>
          </a:ln>
          <a:effectLst>
            <a:outerShdw blurRad="457200" dist="76200" sx="96000" sy="96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555706"/>
            <a:ext cx="4361688" cy="4049084"/>
          </a:xfrm>
        </p:spPr>
        <p:txBody>
          <a:bodyPr vert="horz" lIns="91440" tIns="45720" rIns="91440" bIns="45720" rtlCol="0" anchor="t">
            <a:normAutofit/>
          </a:bodyPr>
          <a:lstStyle>
            <a:lvl1pPr>
              <a:defRPr lang="en-US" sz="4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6" y="5298623"/>
            <a:ext cx="4371463" cy="971015"/>
          </a:xfrm>
        </p:spPr>
        <p:txBody>
          <a:bodyPr vert="horz" lIns="91440" tIns="45720" rIns="91440" bIns="45720" rtlCol="0" anchor="ctr">
            <a:normAutofit/>
          </a:bodyPr>
          <a:lstStyle>
            <a:lvl1pPr marL="0" indent="0">
              <a:buNone/>
              <a:defRPr lang="en-US" sz="200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5766" y="0"/>
            <a:ext cx="6663325"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397585"/>
            <a:ext cx="1707625" cy="365125"/>
          </a:xfrm>
        </p:spPr>
        <p:txBody>
          <a:bodyPr/>
          <a:lstStyle>
            <a:lvl1pPr>
              <a:defRPr>
                <a:solidFill>
                  <a:schemeClr val="tx1"/>
                </a:solidFill>
                <a:effectLst/>
              </a:defRPr>
            </a:lvl1pPr>
          </a:lstStyle>
          <a:p>
            <a:fld id="{29891205-2E48-438F-8E2D-D4AB8C3C065A}" type="datetime1">
              <a:rPr lang="en-US" smtClean="0"/>
              <a:t>10/1/25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9B523C6-1C5C-6DE8-4A3F-21360DF86013}"/>
              </a:ext>
              <a:ext uri="{C183D7F6-B498-43B3-948B-1728B52AA6E4}">
                <adec:decorative xmlns:adec="http://schemas.microsoft.com/office/drawing/2017/decorative" val="1"/>
              </a:ext>
            </a:extLst>
          </p:cNvPr>
          <p:cNvSpPr/>
          <p:nvPr/>
        </p:nvSpPr>
        <p:spPr>
          <a:xfrm>
            <a:off x="2" y="0"/>
            <a:ext cx="5059528"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4025153" cy="3739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332780"/>
            <a:ext cx="4025153" cy="1016813"/>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457200" y="6396802"/>
            <a:ext cx="1631737" cy="365125"/>
          </a:xfrm>
        </p:spPr>
        <p:txBody>
          <a:bodyPr/>
          <a:lstStyle/>
          <a:p>
            <a:fld id="{D5F03827-1D21-4134-AE54-D5524D64DCEC}" type="datetime1">
              <a:rPr lang="en-US" smtClean="0"/>
              <a:t>10/1/25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63428" y="6396802"/>
            <a:ext cx="2540857"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19970" y="6396802"/>
            <a:ext cx="53956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029201" y="0"/>
            <a:ext cx="7162800"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9" y="441434"/>
            <a:ext cx="7638277" cy="3743005"/>
          </a:xfrm>
        </p:spPr>
        <p:txBody>
          <a:bodyPr vert="horz" lIns="91440" tIns="45720" rIns="91440" bIns="45720" rtlCol="0" anchor="t">
            <a:normAutofit/>
          </a:bodyPr>
          <a:lstStyle>
            <a:lvl1pPr>
              <a:defRPr lang="en-US" sz="7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543001" cy="775044"/>
          </a:xfrm>
        </p:spPr>
        <p:txBody>
          <a:bodyPr vert="horz" lIns="91440" tIns="45720" rIns="91440" bIns="45720" rtlCol="0" anchor="ctr">
            <a:normAutofit/>
          </a:bodyPr>
          <a:lstStyle>
            <a:lvl1pPr marL="0" indent="0">
              <a:buNone/>
              <a:defRPr lang="en-US" sz="2400" dirty="0">
                <a:solidFill>
                  <a:schemeClr val="accent1"/>
                </a:solidFill>
              </a:defRPr>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3248D1D-0000-4046-B84B-B9CEFCDA17B6}" type="datetime1">
              <a:rPr lang="en-US" smtClean="0"/>
              <a:t>10/1/25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74202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8" y="441434"/>
            <a:ext cx="7955280" cy="3743005"/>
          </a:xfrm>
        </p:spPr>
        <p:txBody>
          <a:bodyPr vert="horz" lIns="91440" tIns="45720" rIns="91440" bIns="45720" rtlCol="0" anchor="t">
            <a:normAutofit/>
          </a:bodyPr>
          <a:lstStyle>
            <a:lvl1pPr>
              <a:defRPr lang="en-US" sz="80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866993" cy="775044"/>
          </a:xfrm>
        </p:spPr>
        <p:txBody>
          <a:bodyPr vert="horz" lIns="91440" tIns="45720" rIns="91440" bIns="45720" rtlCol="0" anchor="ctr">
            <a:normAutofit/>
          </a:bodyPr>
          <a:lstStyle>
            <a:lvl1pPr marL="0" indent="0">
              <a:buNone/>
              <a:defRPr lang="en-US" sz="22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21960-FE29-4EC6-B6FC-C22016F1BE24}" type="datetime1">
              <a:rPr lang="en-US" smtClean="0"/>
              <a:t>10/1/25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4844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F3B096F-F950-72C3-095D-2538032D98C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925186"/>
            <a:ext cx="7876287" cy="3592629"/>
          </a:xfrm>
        </p:spPr>
        <p:txBody>
          <a:bodyPr vert="horz" lIns="91440" tIns="45720" rIns="91440" bIns="45720" rtlCol="0" anchor="b">
            <a:normAutofit/>
          </a:bodyPr>
          <a:lstStyle>
            <a:lvl1pPr>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376439"/>
            <a:ext cx="7876287" cy="981451"/>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457199" y="6397585"/>
            <a:ext cx="4043855" cy="365125"/>
          </a:xfrm>
        </p:spPr>
        <p:txBody>
          <a:bodyPr/>
          <a:lstStyle/>
          <a:p>
            <a:fld id="{5D9D788B-2E73-40B9-BCA6-1E765B601FEF}" type="datetime1">
              <a:rPr lang="en-US" smtClean="0"/>
              <a:t>10/1/25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9627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lumMod val="20000"/>
                    <a:lumOff val="80000"/>
                  </a:schemeClr>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accent1">
                    <a:lumMod val="20000"/>
                    <a:lumOff val="80000"/>
                  </a:schemeClr>
                </a:solidFill>
              </a:defRPr>
            </a:lvl1pPr>
          </a:lstStyle>
          <a:p>
            <a:fld id="{C4D6F1DF-7200-4B91-8050-F635DAB9B966}" type="datetime1">
              <a:rPr lang="en-US" smtClean="0"/>
              <a:t>10/1/25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accent1">
                    <a:lumMod val="20000"/>
                    <a:lumOff val="80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accent1">
                    <a:lumMod val="20000"/>
                    <a:lumOff val="80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32948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095D0CDF-3021-486C-B3C2-8B0F2ECF95F9}" type="datetime1">
              <a:rPr lang="en-US" smtClean="0"/>
              <a:t>10/1/25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352750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0"/>
            <a:ext cx="12192001" cy="2797024"/>
          </a:xfrm>
          <a:prstGeom prst="rect">
            <a:avLst/>
          </a:prstGeom>
          <a:ln>
            <a:noFill/>
          </a:ln>
          <a:effectLst>
            <a:outerShdw blurRad="266700" dist="25400" dir="5400000" sx="96000" sy="96000" algn="t" rotWithShape="0">
              <a:srgbClr val="000000">
                <a:alpha val="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9" y="462844"/>
            <a:ext cx="11238090" cy="2147328"/>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59022" y="3073016"/>
            <a:ext cx="6536267" cy="3226184"/>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6008813-F68C-4D6B-A0D2-5D7526AA9642}" type="datetime1">
              <a:rPr lang="en-US" smtClean="0"/>
              <a:t>10/1/25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925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1"/>
            <a:ext cx="12192001" cy="2892972"/>
          </a:xfrm>
          <a:prstGeom prst="rect">
            <a:avLst/>
          </a:prstGeom>
          <a:ln>
            <a:noFill/>
          </a:ln>
          <a:effectLst>
            <a:outerShdw blurRad="266700" dist="25400" dir="540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8" y="457200"/>
            <a:ext cx="11232931" cy="2215056"/>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E54F8487-233E-737D-E06C-88B1E20DDF41}"/>
              </a:ext>
            </a:extLst>
          </p:cNvPr>
          <p:cNvSpPr>
            <a:spLocks noGrp="1"/>
          </p:cNvSpPr>
          <p:nvPr>
            <p:ph type="pic" sz="quarter" idx="14" hasCustomPrompt="1"/>
          </p:nvPr>
        </p:nvSpPr>
        <p:spPr>
          <a:xfrm>
            <a:off x="0" y="2892425"/>
            <a:ext cx="5888421" cy="3965575"/>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61385" y="3231931"/>
            <a:ext cx="5328745" cy="2791839"/>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61385" y="6397586"/>
            <a:ext cx="2435774" cy="365125"/>
          </a:xfrm>
        </p:spPr>
        <p:txBody>
          <a:bodyPr/>
          <a:lstStyle/>
          <a:p>
            <a:fld id="{CA9DE485-2DDC-4C87-9D36-DE45D8017C41}" type="datetime1">
              <a:rPr lang="en-US" smtClean="0"/>
              <a:t>10/1/25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78917" y="6397586"/>
            <a:ext cx="2883406"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2325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C7D191-B699-A268-2B37-AF87FB6A1A97}"/>
              </a:ext>
              <a:ext uri="{C183D7F6-B498-43B3-948B-1728B52AA6E4}">
                <adec:decorative xmlns:adec="http://schemas.microsoft.com/office/drawing/2017/decorative" val="1"/>
              </a:ext>
            </a:extLst>
          </p:cNvPr>
          <p:cNvSpPr/>
          <p:nvPr/>
        </p:nvSpPr>
        <p:spPr>
          <a:xfrm>
            <a:off x="5158292" y="0"/>
            <a:ext cx="7033708"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5415" y="2385975"/>
            <a:ext cx="3635640" cy="2561582"/>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679626" y="2386584"/>
            <a:ext cx="4827810" cy="2459736"/>
          </a:xfrm>
        </p:spPr>
        <p:txBody>
          <a:bodyPr>
            <a:norm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A3412E-88C0-423A-B33B-2B668DA927D6}"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DC977C0-EDF0-01D2-4B36-D815C4C62A90}"/>
              </a:ext>
              <a:ext uri="{C183D7F6-B498-43B3-948B-1728B52AA6E4}">
                <adec:decorative xmlns:adec="http://schemas.microsoft.com/office/drawing/2017/decorative" val="1"/>
              </a:ext>
            </a:extLst>
          </p:cNvPr>
          <p:cNvSpPr/>
          <p:nvPr/>
        </p:nvSpPr>
        <p:spPr>
          <a:xfrm>
            <a:off x="1" y="0"/>
            <a:ext cx="4998404" cy="6858000"/>
          </a:xfrm>
          <a:prstGeom prst="rect">
            <a:avLst/>
          </a:prstGeom>
          <a:ln>
            <a:noFill/>
          </a:ln>
          <a:effectLst>
            <a:outerShdw blurRad="304800" dist="508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861457"/>
            <a:ext cx="3902530" cy="3900335"/>
          </a:xfrm>
        </p:spPr>
        <p:txBody>
          <a:bodyPr vert="horz" lIns="91440" tIns="45720" rIns="91440" bIns="45720" rtlCol="0" anchor="t">
            <a:normAutofit/>
          </a:bodyPr>
          <a:lstStyle>
            <a:lvl1pPr>
              <a:defRPr lang="en-US" sz="32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861457"/>
            <a:ext cx="4956175" cy="3895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1C159D-7D89-42C2-8281-5FCE30E88AB1}"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E9EC3E4-62E5-4C6F-9887-208672447376}"/>
              </a:ext>
              <a:ext uri="{C183D7F6-B498-43B3-948B-1728B52AA6E4}">
                <adec:decorative xmlns:adec="http://schemas.microsoft.com/office/drawing/2017/decorative" val="1"/>
              </a:ext>
            </a:extLst>
          </p:cNvPr>
          <p:cNvSpPr/>
          <p:nvPr/>
        </p:nvSpPr>
        <p:spPr>
          <a:xfrm>
            <a:off x="4998404" y="0"/>
            <a:ext cx="7193595"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331997"/>
            <a:ext cx="4023360" cy="463882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332432"/>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A75D23-C9DC-452B-8F85-54BA06AADDEA}"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CD6CB-7CF3-6170-4CDE-A7067B3BA6DE}"/>
              </a:ext>
              <a:ext uri="{C183D7F6-B498-43B3-948B-1728B52AA6E4}">
                <adec:decorative xmlns:adec="http://schemas.microsoft.com/office/drawing/2017/decorative" val="1"/>
              </a:ext>
            </a:extLst>
          </p:cNvPr>
          <p:cNvSpPr/>
          <p:nvPr/>
        </p:nvSpPr>
        <p:spPr>
          <a:xfrm>
            <a:off x="0" y="1"/>
            <a:ext cx="4998404" cy="6858000"/>
          </a:xfrm>
          <a:prstGeom prst="rect">
            <a:avLst/>
          </a:prstGeom>
          <a:ln>
            <a:noFill/>
          </a:ln>
          <a:effectLst>
            <a:outerShdw blurRad="292100" dist="254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894391"/>
            <a:ext cx="4031619"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94391"/>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2F8042-124F-4460-862E-75BE885F369D}"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4711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5BD655-1974-42EB-ABB7-731D89BD082B}"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6122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889D7E3-7299-8FE5-8307-00CC93EFE205}"/>
              </a:ext>
              <a:ext uri="{C183D7F6-B498-43B3-948B-1728B52AA6E4}">
                <adec:decorative xmlns:adec="http://schemas.microsoft.com/office/drawing/2017/decorative" val="1"/>
              </a:ext>
            </a:extLst>
          </p:cNvPr>
          <p:cNvSpPr/>
          <p:nvPr/>
        </p:nvSpPr>
        <p:spPr>
          <a:xfrm>
            <a:off x="0" y="0"/>
            <a:ext cx="3973690" cy="6858000"/>
          </a:xfrm>
          <a:prstGeom prst="rect">
            <a:avLst/>
          </a:prstGeom>
          <a:ln>
            <a:noFill/>
          </a:ln>
          <a:effectLst>
            <a:outerShdw blurRad="2540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20626-3D88-4D67-8337-214C7DE03941}"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8798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418F682-5C62-E822-83E8-6084E0F4BDDD}"/>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693682"/>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9FAA9E-3664-422A-86BF-374713D410C7}"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77290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9F1FBB-CDF9-0670-184F-9A88B51EF4DF}"/>
              </a:ext>
              <a:ext uri="{C183D7F6-B498-43B3-948B-1728B52AA6E4}">
                <adec:decorative xmlns:adec="http://schemas.microsoft.com/office/drawing/2017/decorative" val="1"/>
              </a:ext>
            </a:extLst>
          </p:cNvPr>
          <p:cNvSpPr/>
          <p:nvPr/>
        </p:nvSpPr>
        <p:spPr>
          <a:xfrm>
            <a:off x="0" y="0"/>
            <a:ext cx="4710407" cy="6858000"/>
          </a:xfrm>
          <a:prstGeom prst="rect">
            <a:avLst/>
          </a:prstGeom>
          <a:ln>
            <a:noFill/>
          </a:ln>
          <a:effectLst>
            <a:outerShdw blurRad="279400" dist="381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32827" y="722294"/>
            <a:ext cx="6399335" cy="11430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10407"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33913" y="2038167"/>
            <a:ext cx="6376640" cy="4237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232827" y="6397585"/>
            <a:ext cx="3091366" cy="365125"/>
          </a:xfrm>
        </p:spPr>
        <p:txBody>
          <a:bodyPr/>
          <a:lstStyle/>
          <a:p>
            <a:fld id="{B01855B3-81BD-4EB3-93B8-24149614A5C2}" type="datetime1">
              <a:rPr lang="en-US" smtClean="0"/>
              <a:t>10/1/25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35C6F1D-29B8-BAD8-4A04-26165093EC9E}"/>
              </a:ext>
              <a:ext uri="{C183D7F6-B498-43B3-948B-1728B52AA6E4}">
                <adec:decorative xmlns:adec="http://schemas.microsoft.com/office/drawing/2017/decorative" val="1"/>
              </a:ext>
            </a:extLst>
          </p:cNvPr>
          <p:cNvSpPr/>
          <p:nvPr/>
        </p:nvSpPr>
        <p:spPr>
          <a:xfrm>
            <a:off x="0" y="-1"/>
            <a:ext cx="12191999" cy="1715534"/>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5ACC7DB-B90B-195F-A4A9-CBAC728A259F}"/>
              </a:ext>
              <a:ext uri="{C183D7F6-B498-43B3-948B-1728B52AA6E4}">
                <adec:decorative xmlns:adec="http://schemas.microsoft.com/office/drawing/2017/decorative" val="1"/>
              </a:ext>
            </a:extLst>
          </p:cNvPr>
          <p:cNvSpPr/>
          <p:nvPr/>
        </p:nvSpPr>
        <p:spPr>
          <a:xfrm>
            <a:off x="7400542" y="0"/>
            <a:ext cx="4791457"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8912"/>
            <a:ext cx="6249032" cy="9875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2031143"/>
            <a:ext cx="6249032" cy="4203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57200" y="6397586"/>
            <a:ext cx="3307438" cy="365125"/>
          </a:xfrm>
        </p:spPr>
        <p:txBody>
          <a:bodyPr/>
          <a:lstStyle/>
          <a:p>
            <a:fld id="{05C068A9-E788-4706-91DE-7660DC7E7F0B}" type="datetime1">
              <a:rPr lang="en-US" smtClean="0"/>
              <a:t>10/1/25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397490"/>
            <a:ext cx="2755641"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397490"/>
            <a:ext cx="429207"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35C4E8-9A24-3BEF-0D59-22000916970C}"/>
              </a:ext>
              <a:ext uri="{C183D7F6-B498-43B3-948B-1728B52AA6E4}">
                <adec:decorative xmlns:adec="http://schemas.microsoft.com/office/drawing/2017/decorative" val="1"/>
              </a:ext>
            </a:extLst>
          </p:cNvPr>
          <p:cNvSpPr/>
          <p:nvPr/>
        </p:nvSpPr>
        <p:spPr>
          <a:xfrm>
            <a:off x="0" y="0"/>
            <a:ext cx="401993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41264" y="320040"/>
            <a:ext cx="7062472" cy="1105348"/>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19930"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41264" y="1595300"/>
            <a:ext cx="7062472" cy="47689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541264" y="6397586"/>
            <a:ext cx="3698786" cy="365125"/>
          </a:xfrm>
        </p:spPr>
        <p:txBody>
          <a:bodyPr/>
          <a:lstStyle/>
          <a:p>
            <a:fld id="{C8311AF8-7954-47E6-837D-7F81EAFD6BAB}" type="datetime1">
              <a:rPr lang="en-US" smtClean="0"/>
              <a:t>10/1/25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326257" y="6397586"/>
            <a:ext cx="318463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09B6B00-AC17-D2DA-234C-12A24C08F5E0}"/>
              </a:ext>
              <a:ext uri="{C183D7F6-B498-43B3-948B-1728B52AA6E4}">
                <adec:decorative xmlns:adec="http://schemas.microsoft.com/office/drawing/2017/decorative" val="1"/>
              </a:ext>
            </a:extLst>
          </p:cNvPr>
          <p:cNvSpPr/>
          <p:nvPr/>
        </p:nvSpPr>
        <p:spPr>
          <a:xfrm>
            <a:off x="8091732" y="0"/>
            <a:ext cx="410026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084142" cy="968895"/>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596044"/>
            <a:ext cx="7084143" cy="46867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57200" y="6397586"/>
            <a:ext cx="3643070" cy="365125"/>
          </a:xfrm>
        </p:spPr>
        <p:txBody>
          <a:bodyPr/>
          <a:lstStyle/>
          <a:p>
            <a:fld id="{6680B6FE-65B2-439C-A510-29C1D5265E18}" type="datetime1">
              <a:rPr lang="en-US" smtClean="0"/>
              <a:t>10/1/25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301338" y="6397956"/>
            <a:ext cx="2988813"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290151" y="6397956"/>
            <a:ext cx="499902" cy="36475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6B02D-6E01-2EBF-F325-B8DA3911406C}"/>
              </a:ext>
              <a:ext uri="{C183D7F6-B498-43B3-948B-1728B52AA6E4}">
                <adec:decorative xmlns:adec="http://schemas.microsoft.com/office/drawing/2017/decorative" val="1"/>
              </a:ext>
            </a:extLst>
          </p:cNvPr>
          <p:cNvSpPr/>
          <p:nvPr/>
        </p:nvSpPr>
        <p:spPr>
          <a:xfrm>
            <a:off x="0" y="0"/>
            <a:ext cx="6721068"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42526" y="457200"/>
            <a:ext cx="4437283" cy="141002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721068"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42463" y="2034314"/>
            <a:ext cx="4437283" cy="42744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757C14F0-7A62-A99F-32EF-20CD6D158758}"/>
              </a:ext>
            </a:extLst>
          </p:cNvPr>
          <p:cNvSpPr>
            <a:spLocks noGrp="1"/>
          </p:cNvSpPr>
          <p:nvPr>
            <p:ph type="dt" sz="half" idx="15"/>
          </p:nvPr>
        </p:nvSpPr>
        <p:spPr>
          <a:xfrm>
            <a:off x="7242464" y="6397586"/>
            <a:ext cx="1081730" cy="365125"/>
          </a:xfrm>
        </p:spPr>
        <p:txBody>
          <a:bodyPr/>
          <a:lstStyle/>
          <a:p>
            <a:fld id="{8B57DA0F-C87F-4899-B3EC-A249D58CEB65}" type="datetime1">
              <a:rPr lang="en-US" smtClean="0"/>
              <a:t>10/1/25</a:t>
            </a:fld>
            <a:endParaRPr lang="en-US"/>
          </a:p>
        </p:txBody>
      </p:sp>
      <p:sp>
        <p:nvSpPr>
          <p:cNvPr id="4" name="Footer Placeholder 3">
            <a:extLst>
              <a:ext uri="{FF2B5EF4-FFF2-40B4-BE49-F238E27FC236}">
                <a16:creationId xmlns:a16="http://schemas.microsoft.com/office/drawing/2014/main" id="{049D7113-6F8F-6484-6394-7073CDE0310F}"/>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7D98A66-183A-7844-870D-C3A684106A1A}"/>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97EE1131-07A4-11FC-0FF4-FD66B6F29C1E}"/>
              </a:ext>
              <a:ext uri="{C183D7F6-B498-43B3-948B-1728B52AA6E4}">
                <adec:decorative xmlns:adec="http://schemas.microsoft.com/office/drawing/2017/decorative" val="1"/>
              </a:ext>
            </a:extLst>
          </p:cNvPr>
          <p:cNvSpPr/>
          <p:nvPr/>
        </p:nvSpPr>
        <p:spPr>
          <a:xfrm>
            <a:off x="5666014" y="0"/>
            <a:ext cx="6525986"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199"/>
            <a:ext cx="4596493" cy="1843237"/>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67530"/>
            <a:ext cx="4596493" cy="3841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1"/>
            <a:ext cx="2103432" cy="365125"/>
          </a:xfrm>
        </p:spPr>
        <p:txBody>
          <a:bodyPr/>
          <a:lstStyle/>
          <a:p>
            <a:fld id="{09BF27F9-1986-4E12-BC85-E6598B06D7AD}"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60632" y="6400801"/>
            <a:ext cx="238692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030576" y="6400801"/>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893A28-9D93-5E59-7AE5-C62D4A70F2D7}"/>
              </a:ext>
              <a:ext uri="{C183D7F6-B498-43B3-948B-1728B52AA6E4}">
                <adec:decorative xmlns:adec="http://schemas.microsoft.com/office/drawing/2017/decorative" val="1"/>
              </a:ext>
            </a:extLst>
          </p:cNvPr>
          <p:cNvSpPr/>
          <p:nvPr/>
        </p:nvSpPr>
        <p:spPr>
          <a:xfrm>
            <a:off x="5666012" y="0"/>
            <a:ext cx="652598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4702629" cy="9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1596593"/>
            <a:ext cx="4702629" cy="4765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0"/>
            <a:ext cx="1926771" cy="365125"/>
          </a:xfrm>
        </p:spPr>
        <p:txBody>
          <a:bodyPr/>
          <a:lstStyle/>
          <a:p>
            <a:fld id="{E47FC9F7-7102-4089-9AD9-CE2C2E265FF0}"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383971" y="6400800"/>
            <a:ext cx="2530929"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80215" y="6400800"/>
            <a:ext cx="5296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5"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01820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1BF16A2-8C4A-C525-68AF-0E38D15F04E0}"/>
              </a:ext>
              <a:ext uri="{C183D7F6-B498-43B3-948B-1728B52AA6E4}">
                <adec:decorative xmlns:adec="http://schemas.microsoft.com/office/drawing/2017/decorative" val="1"/>
              </a:ext>
            </a:extLst>
          </p:cNvPr>
          <p:cNvSpPr/>
          <p:nvPr/>
        </p:nvSpPr>
        <p:spPr>
          <a:xfrm>
            <a:off x="0" y="0"/>
            <a:ext cx="7542724"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64062" y="457199"/>
            <a:ext cx="3617863" cy="1860331"/>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542725"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64061" y="2486370"/>
            <a:ext cx="3617863" cy="38571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064061" y="6397585"/>
            <a:ext cx="1070974" cy="365125"/>
          </a:xfrm>
        </p:spPr>
        <p:txBody>
          <a:bodyPr/>
          <a:lstStyle/>
          <a:p>
            <a:fld id="{880626D8-FAEA-4A7A-8E86-9292DD2FB9F3}" type="datetime1">
              <a:rPr lang="en-US" smtClean="0"/>
              <a:t>10/1/25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397586"/>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7826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47FFA00-F19D-35C4-43F5-7774CF783AFE}"/>
              </a:ext>
              <a:ext uri="{C183D7F6-B498-43B3-948B-1728B52AA6E4}">
                <adec:decorative xmlns:adec="http://schemas.microsoft.com/office/drawing/2017/decorative" val="1"/>
              </a:ext>
            </a:extLst>
          </p:cNvPr>
          <p:cNvSpPr/>
          <p:nvPr/>
        </p:nvSpPr>
        <p:spPr>
          <a:xfrm>
            <a:off x="0" y="-2"/>
            <a:ext cx="12191999" cy="2028525"/>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4A3749AB-C065-8805-5DB3-B2B6037D958D}"/>
              </a:ext>
              <a:ext uri="{C183D7F6-B498-43B3-948B-1728B52AA6E4}">
                <adec:decorative xmlns:adec="http://schemas.microsoft.com/office/drawing/2017/decorative" val="1"/>
              </a:ext>
            </a:extLst>
          </p:cNvPr>
          <p:cNvSpPr/>
          <p:nvPr/>
        </p:nvSpPr>
        <p:spPr>
          <a:xfrm>
            <a:off x="4761780" y="0"/>
            <a:ext cx="743022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3551"/>
            <a:ext cx="3836126" cy="1434662"/>
          </a:xfrm>
        </p:spPr>
        <p:txBody>
          <a:bodyPr vert="horz" lIns="91440" tIns="45720" rIns="91440" bIns="45720" rtlCol="0" anchor="b">
            <a:normAutofit/>
          </a:bodyPr>
          <a:lstStyle>
            <a:lvl1pPr>
              <a:defRPr lang="en-US"/>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13678"/>
            <a:ext cx="3836126" cy="38925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398016"/>
            <a:ext cx="1505607" cy="365125"/>
          </a:xfrm>
        </p:spPr>
        <p:txBody>
          <a:bodyPr/>
          <a:lstStyle/>
          <a:p>
            <a:fld id="{E8B55424-EBC7-46E1-8859-6D5273AFBC59}"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962807" y="6398016"/>
            <a:ext cx="2204852"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160345" y="6398016"/>
            <a:ext cx="5123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27189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E37833-A2C4-7FCB-8584-0EB3A49F1699}"/>
              </a:ext>
              <a:ext uri="{C183D7F6-B498-43B3-948B-1728B52AA6E4}">
                <adec:decorative xmlns:adec="http://schemas.microsoft.com/office/drawing/2017/decorative" val="1"/>
              </a:ext>
            </a:extLst>
          </p:cNvPr>
          <p:cNvSpPr/>
          <p:nvPr/>
        </p:nvSpPr>
        <p:spPr>
          <a:xfrm>
            <a:off x="0" y="0"/>
            <a:ext cx="7820774" cy="6858000"/>
          </a:xfrm>
          <a:prstGeom prst="rect">
            <a:avLst/>
          </a:prstGeom>
          <a:ln>
            <a:noFill/>
          </a:ln>
          <a:effectLst>
            <a:outerShdw blurRad="304800" dist="381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820774"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188858"/>
            <a:ext cx="3273552" cy="2864469"/>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397586"/>
            <a:ext cx="1003659" cy="365125"/>
          </a:xfrm>
        </p:spPr>
        <p:txBody>
          <a:bodyPr/>
          <a:lstStyle>
            <a:lvl1pPr>
              <a:defRPr>
                <a:solidFill>
                  <a:schemeClr val="tx1"/>
                </a:solidFill>
                <a:effectLst/>
              </a:defRPr>
            </a:lvl1pPr>
          </a:lstStyle>
          <a:p>
            <a:fld id="{687E338B-BF3D-4703-A59F-B3957392DDB6}"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397586"/>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B6CED154-A4D5-E707-22BD-0D80A9C97293}"/>
              </a:ext>
              <a:ext uri="{C183D7F6-B498-43B3-948B-1728B52AA6E4}">
                <adec:decorative xmlns:adec="http://schemas.microsoft.com/office/drawing/2017/decorative" val="1"/>
              </a:ext>
            </a:extLst>
          </p:cNvPr>
          <p:cNvSpPr/>
          <p:nvPr/>
        </p:nvSpPr>
        <p:spPr>
          <a:xfrm>
            <a:off x="0" y="1"/>
            <a:ext cx="12192000" cy="4635132"/>
          </a:xfrm>
          <a:prstGeom prst="rect">
            <a:avLst/>
          </a:prstGeom>
          <a:ln>
            <a:noFill/>
          </a:ln>
          <a:effectLst>
            <a:outerShdw blurRad="2540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5012268"/>
            <a:ext cx="4028615" cy="139033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12192000" cy="4635132"/>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8A38637-30A6-46A1-905D-C43BFC64E403}"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28887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61C5781-4169-FC90-2551-F1D73FBC7AA7}"/>
              </a:ext>
              <a:ext uri="{C183D7F6-B498-43B3-948B-1728B52AA6E4}">
                <adec:decorative xmlns:adec="http://schemas.microsoft.com/office/drawing/2017/decorative" val="1"/>
              </a:ext>
            </a:extLst>
          </p:cNvPr>
          <p:cNvSpPr/>
          <p:nvPr/>
        </p:nvSpPr>
        <p:spPr>
          <a:xfrm>
            <a:off x="0" y="1"/>
            <a:ext cx="12192000" cy="3778270"/>
          </a:xfrm>
          <a:prstGeom prst="rect">
            <a:avLst/>
          </a:prstGeom>
          <a:ln>
            <a:noFill/>
          </a:ln>
          <a:effectLst>
            <a:outerShdw blurRad="2286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162318"/>
            <a:ext cx="2953618" cy="20606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158015"/>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5DBAE6-5400-4DF5-8C4B-BBB4EE1BC900}"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59192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2B848B-B9C7-8732-7DEB-4C1970F465A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8248" cy="524577"/>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1347108"/>
            <a:ext cx="6831915" cy="5510891"/>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62494" y="1804308"/>
            <a:ext cx="4251960" cy="4425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62494" y="6397586"/>
            <a:ext cx="961699" cy="365125"/>
          </a:xfrm>
        </p:spPr>
        <p:txBody>
          <a:bodyPr/>
          <a:lstStyle/>
          <a:p>
            <a:fld id="{0A184987-775C-414E-A434-6A26397CAAA1}"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5586984"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482573"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2" y="2175642"/>
            <a:ext cx="4380271" cy="412475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B7A35F-A8C8-4DA9-BE13-530FB142BCA4}" type="datetime1">
              <a:rPr lang="en-US" smtClean="0"/>
              <a:t>10/1/25</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74834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1" y="0"/>
            <a:ext cx="5584207"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380272"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2175642"/>
            <a:ext cx="5584206" cy="4682358"/>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397586"/>
            <a:ext cx="2228193" cy="365125"/>
          </a:xfrm>
        </p:spPr>
        <p:txBody>
          <a:bodyPr/>
          <a:lstStyle/>
          <a:p>
            <a:fld id="{2E427443-1453-43D2-A6BE-3418A0D36CD6}"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293701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809B3C-AC74-5DC3-09FA-57A871BE9AD3}"/>
              </a:ext>
              <a:ext uri="{C183D7F6-B498-43B3-948B-1728B52AA6E4}">
                <adec:decorative xmlns:adec="http://schemas.microsoft.com/office/drawing/2017/decorative" val="1"/>
              </a:ext>
            </a:extLst>
          </p:cNvPr>
          <p:cNvSpPr/>
          <p:nvPr/>
        </p:nvSpPr>
        <p:spPr>
          <a:xfrm>
            <a:off x="1" y="-1"/>
            <a:ext cx="4612921" cy="6858001"/>
          </a:xfrm>
          <a:prstGeom prst="rect">
            <a:avLst/>
          </a:prstGeom>
          <a:ln>
            <a:noFill/>
          </a:ln>
          <a:effectLst>
            <a:outerShdw blurRad="228600" dist="25400" dir="5400000" sx="94000" sy="94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5079"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3" y="2295144"/>
            <a:ext cx="3515063" cy="4005253"/>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EF4EFF-C2CF-47AD-8F36-4EE8C96E9290}" type="datetime1">
              <a:rPr lang="en-US" smtClean="0"/>
              <a:t>10/1/25</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3500" y="457200"/>
            <a:ext cx="6434138"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16C637-FAC3-7DF2-CC8F-FE7D220ADEB3}"/>
              </a:ext>
              <a:ext uri="{C183D7F6-B498-43B3-948B-1728B52AA6E4}">
                <adec:decorative xmlns:adec="http://schemas.microsoft.com/office/drawing/2017/decorative" val="1"/>
              </a:ext>
            </a:extLst>
          </p:cNvPr>
          <p:cNvSpPr/>
          <p:nvPr/>
        </p:nvSpPr>
        <p:spPr>
          <a:xfrm>
            <a:off x="1" y="0"/>
            <a:ext cx="8068234" cy="6858000"/>
          </a:xfrm>
          <a:prstGeom prst="rect">
            <a:avLst/>
          </a:prstGeom>
          <a:solidFill>
            <a:schemeClr val="bg1"/>
          </a:solidFill>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8513064" y="1490472"/>
            <a:ext cx="3191256" cy="3886200"/>
          </a:xfrm>
        </p:spPr>
        <p:txBody>
          <a:bodyPr anchor="ctr">
            <a:normAutofit/>
          </a:bodyPr>
          <a:lstStyle>
            <a:lvl1pP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457200" y="1078992"/>
            <a:ext cx="7068312" cy="4709160"/>
          </a:xfrm>
        </p:spPr>
        <p:txBody>
          <a:bodyPr anchor="ctr">
            <a:normAutofit/>
          </a:bodyPr>
          <a:lstStyle>
            <a:lvl1pPr marL="0" indent="0" algn="ctr">
              <a:lnSpc>
                <a:spcPct val="90000"/>
              </a:lnSpc>
              <a:buNone/>
              <a:defRPr sz="225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4F8A6790-75BA-414B-8318-2A9AAE2CCA04}" type="datetime1">
              <a:rPr lang="en-US" smtClean="0"/>
              <a:t>10/1/25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803002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40E309F-AAB7-BC84-BA3D-1B758FB35CCC}"/>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202936"/>
            <a:ext cx="9738360" cy="1152144"/>
          </a:xfrm>
        </p:spPr>
        <p:txBody>
          <a:bodyPr anchor="ctr">
            <a:normAutofit/>
          </a:bodyPr>
          <a:lstStyle>
            <a:lvl1pPr algn="ct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A7207974-E5D4-4A20-A93A-AE6E2A45EC40}" type="datetime1">
              <a:rPr lang="en-US" smtClean="0"/>
              <a:t>10/1/25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5220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umber Larg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DFEE4E-D15F-E3E3-4D23-B7EF7744FFDB}"/>
              </a:ext>
            </a:extLst>
          </p:cNvPr>
          <p:cNvSpPr/>
          <p:nvPr/>
        </p:nvSpPr>
        <p:spPr>
          <a:xfrm>
            <a:off x="0" y="4939392"/>
            <a:ext cx="12192000" cy="1918607"/>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321808"/>
            <a:ext cx="9738360" cy="1152144"/>
          </a:xfrm>
        </p:spPr>
        <p:txBody>
          <a:bodyPr anchor="ctr">
            <a:normAutofit/>
          </a:bodyPr>
          <a:lstStyle>
            <a:lvl1pPr algn="ctr">
              <a:lnSpc>
                <a:spcPct val="110000"/>
              </a:lnSpc>
              <a:defRPr sz="28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tx2"/>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lvl1pPr>
              <a:defRPr>
                <a:solidFill>
                  <a:schemeClr val="bg1"/>
                </a:solidFill>
              </a:defRPr>
            </a:lvl1pPr>
          </a:lstStyle>
          <a:p>
            <a:fld id="{48B62F48-34F7-4906-AB1E-DB67FF6A62C8}" type="datetime1">
              <a:rPr lang="en-US" smtClean="0"/>
              <a:t>10/1/25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690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9864DF-9848-D6C8-9258-3A5CE47778FD}"/>
              </a:ext>
              <a:ext uri="{C183D7F6-B498-43B3-948B-1728B52AA6E4}">
                <adec:decorative xmlns:adec="http://schemas.microsoft.com/office/drawing/2017/decorative" val="1"/>
              </a:ext>
            </a:extLst>
          </p:cNvPr>
          <p:cNvSpPr/>
          <p:nvPr/>
        </p:nvSpPr>
        <p:spPr>
          <a:xfrm>
            <a:off x="-18907" y="0"/>
            <a:ext cx="9039922" cy="6858000"/>
          </a:xfrm>
          <a:prstGeom prst="rect">
            <a:avLst/>
          </a:prstGeom>
          <a:solidFill>
            <a:schemeClr val="bg1"/>
          </a:solidFill>
          <a:ln>
            <a:noFill/>
          </a:ln>
          <a:effectLst>
            <a:outerShdw blurRad="368300" dist="63500" dir="5400000" sx="97000" sy="97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17786"/>
            <a:ext cx="7811814" cy="5478517"/>
          </a:xfrm>
        </p:spPr>
        <p:txBody>
          <a:bodyPr anchor="t">
            <a:normAutofit/>
          </a:bodyPr>
          <a:lstStyle>
            <a:lvl1pPr marL="0" indent="0">
              <a:lnSpc>
                <a:spcPct val="100000"/>
              </a:lnSpc>
              <a:buNone/>
              <a:defRPr sz="5400" b="0">
                <a:solidFill>
                  <a:schemeClr val="tx2"/>
                </a:solidFill>
              </a:defRPr>
            </a:lvl1pPr>
            <a:lvl2pPr marL="228600" indent="0">
              <a:lnSpc>
                <a:spcPct val="100000"/>
              </a:lnSpc>
              <a:buNone/>
              <a:defRPr sz="4800" b="0">
                <a:solidFill>
                  <a:schemeClr val="tx2"/>
                </a:solidFill>
              </a:defRPr>
            </a:lvl2pPr>
            <a:lvl3pPr marL="457200" indent="0">
              <a:lnSpc>
                <a:spcPct val="100000"/>
              </a:lnSpc>
              <a:buNone/>
              <a:defRPr sz="4400" b="0">
                <a:solidFill>
                  <a:schemeClr val="tx2"/>
                </a:solidFill>
              </a:defRPr>
            </a:lvl3pPr>
            <a:lvl4pPr marL="685800" indent="0">
              <a:lnSpc>
                <a:spcPct val="100000"/>
              </a:lnSpc>
              <a:buNone/>
              <a:defRPr sz="4000" b="0">
                <a:solidFill>
                  <a:schemeClr val="tx2"/>
                </a:solidFill>
              </a:defRPr>
            </a:lvl4pPr>
            <a:lvl5pPr marL="914400" indent="0">
              <a:lnSpc>
                <a:spcPct val="100000"/>
              </a:lnSpc>
              <a:buNone/>
              <a:defRPr sz="3600" b="0">
                <a:solidFill>
                  <a:schemeClr val="tx2"/>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B60EF676-3A05-40A6-B180-72322A5ACAD8}" type="datetime1">
              <a:rPr lang="en-US" smtClean="0"/>
              <a:t>10/1/25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510607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accent1"/>
                </a:solidFill>
              </a:defRPr>
            </a:lvl1pPr>
            <a:lvl2pPr marL="228600" indent="0">
              <a:lnSpc>
                <a:spcPct val="100000"/>
              </a:lnSpc>
              <a:buNone/>
              <a:defRPr sz="4400" b="1">
                <a:solidFill>
                  <a:schemeClr val="accent1"/>
                </a:solidFill>
              </a:defRPr>
            </a:lvl2pPr>
            <a:lvl3pPr marL="457200" indent="0">
              <a:lnSpc>
                <a:spcPct val="100000"/>
              </a:lnSpc>
              <a:buNone/>
              <a:defRPr sz="4000" b="1">
                <a:solidFill>
                  <a:schemeClr val="accent1"/>
                </a:solidFill>
              </a:defRPr>
            </a:lvl3pPr>
            <a:lvl4pPr marL="685800" indent="0">
              <a:lnSpc>
                <a:spcPct val="100000"/>
              </a:lnSpc>
              <a:buNone/>
              <a:defRPr sz="3600" b="1">
                <a:solidFill>
                  <a:schemeClr val="accent1"/>
                </a:solidFill>
              </a:defRPr>
            </a:lvl4pPr>
            <a:lvl5pPr marL="914400" indent="0">
              <a:lnSpc>
                <a:spcPct val="100000"/>
              </a:lnSpc>
              <a:buNone/>
              <a:defRPr sz="3200" b="1">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0933F6-6BEC-43B7-8100-A475DA47F46D}" type="datetime1">
              <a:rPr lang="en-US" smtClean="0"/>
              <a:t>10/1/25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751849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tx1"/>
                </a:solidFill>
              </a:defRPr>
            </a:lvl1pPr>
            <a:lvl2pPr marL="228600" indent="0">
              <a:lnSpc>
                <a:spcPct val="100000"/>
              </a:lnSpc>
              <a:buNone/>
              <a:defRPr sz="4400" b="1">
                <a:solidFill>
                  <a:schemeClr val="tx1"/>
                </a:solidFill>
              </a:defRPr>
            </a:lvl2pPr>
            <a:lvl3pPr marL="457200" indent="0">
              <a:lnSpc>
                <a:spcPct val="100000"/>
              </a:lnSpc>
              <a:buNone/>
              <a:defRPr sz="4000" b="1">
                <a:solidFill>
                  <a:schemeClr val="tx1"/>
                </a:solidFill>
              </a:defRPr>
            </a:lvl3pPr>
            <a:lvl4pPr marL="685800" indent="0">
              <a:lnSpc>
                <a:spcPct val="100000"/>
              </a:lnSpc>
              <a:buNone/>
              <a:defRPr sz="3600" b="1">
                <a:solidFill>
                  <a:schemeClr val="tx1"/>
                </a:solidFill>
              </a:defRPr>
            </a:lvl4pPr>
            <a:lvl5pPr marL="914400" indent="0">
              <a:lnSpc>
                <a:spcPct val="100000"/>
              </a:lnSpc>
              <a:buNone/>
              <a:defRPr sz="3200" b="1">
                <a:solidFill>
                  <a:schemeClr val="tx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AE38DC96-A184-437F-B9D7-7C48236B62EE}" type="datetime1">
              <a:rPr lang="en-US" smtClean="0"/>
              <a:t>10/1/25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26402652"/>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518799" y="5592286"/>
            <a:ext cx="9288461" cy="612820"/>
          </a:xfrm>
        </p:spPr>
        <p:txBody>
          <a:bodyPr anchor="ctr">
            <a:normAutofit/>
          </a:bodyPr>
          <a:lstStyle>
            <a:lvl1pPr>
              <a:lnSpc>
                <a:spcPct val="120000"/>
              </a:lnSpc>
              <a:defRPr sz="2200"/>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334073" y="706213"/>
            <a:ext cx="9473188" cy="3526970"/>
          </a:xfrm>
        </p:spPr>
        <p:txBody>
          <a:bodyPr anchor="ctr">
            <a:normAutofit/>
          </a:bodyPr>
          <a:lstStyle>
            <a:lvl1pPr marL="173736" indent="-173736">
              <a:lnSpc>
                <a:spcPct val="100000"/>
              </a:lnSpc>
              <a:buNone/>
              <a:defRPr sz="5400">
                <a:solidFill>
                  <a:schemeClr val="accent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F56E31BB-E6D8-4FC3-85ED-2E82AF5557ED}" type="datetime1">
              <a:rPr lang="en-US" smtClean="0"/>
              <a:t>10/1/25</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958735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603504" y="5522976"/>
            <a:ext cx="8970264" cy="758952"/>
          </a:xfrm>
        </p:spPr>
        <p:txBody>
          <a:bodyPr anchor="ctr">
            <a:normAutofit/>
          </a:bodyPr>
          <a:lstStyle>
            <a:lvl1pPr>
              <a:lnSpc>
                <a:spcPct val="120000"/>
              </a:lnSpc>
              <a:defRPr sz="2200" b="1">
                <a:solidFill>
                  <a:schemeClr val="accent1"/>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457200" y="493776"/>
            <a:ext cx="9116568" cy="3785616"/>
          </a:xfrm>
        </p:spPr>
        <p:txBody>
          <a:bodyPr anchor="t">
            <a:normAutofit/>
          </a:bodyPr>
          <a:lstStyle>
            <a:lvl1pPr marL="173736" indent="-173736">
              <a:lnSpc>
                <a:spcPct val="100000"/>
              </a:lnSpc>
              <a:buNone/>
              <a:defRPr sz="4400">
                <a:solidFill>
                  <a:schemeClr val="tx2"/>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E1D0B44A-3E31-40DB-9C1C-EA37B8CF3D29}" type="datetime1">
              <a:rPr lang="en-US" smtClean="0"/>
              <a:t>10/1/25</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467843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3">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645920" y="5349240"/>
            <a:ext cx="9125712" cy="466344"/>
          </a:xfrm>
        </p:spPr>
        <p:txBody>
          <a:bodyPr anchor="ctr">
            <a:normAutofit/>
          </a:bodyPr>
          <a:lstStyle>
            <a:lvl1pPr>
              <a:lnSpc>
                <a:spcPct val="120000"/>
              </a:lnSpc>
              <a:defRPr sz="2200" b="1">
                <a:solidFill>
                  <a:schemeClr val="accent1">
                    <a:lumMod val="40000"/>
                    <a:lumOff val="60000"/>
                  </a:schemeClr>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499616" y="1344168"/>
            <a:ext cx="9272016" cy="3291840"/>
          </a:xfrm>
        </p:spPr>
        <p:txBody>
          <a:bodyPr anchor="ctr">
            <a:normAutofit/>
          </a:bodyPr>
          <a:lstStyle>
            <a:lvl1pPr marL="155448" indent="-155448">
              <a:lnSpc>
                <a:spcPct val="100000"/>
              </a:lnSpc>
              <a:spcBef>
                <a:spcPts val="0"/>
              </a:spcBef>
              <a:buNone/>
              <a:defRPr sz="4000">
                <a:solidFill>
                  <a:schemeClr val="tx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930C5EF5-452C-4906-9430-46AFA6914090}" type="datetime1">
              <a:rPr lang="en-US" smtClean="0"/>
              <a:t>10/1/25</a:t>
            </a:fld>
            <a:endParaRPr lang="en-US" dirty="0"/>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65141039"/>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E94611-9B68-3A55-1A34-78D9B5624A6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032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10896601" cy="693682"/>
          </a:xfrm>
        </p:spPr>
        <p:txBody>
          <a:bodyPr anchor="t"/>
          <a:lstStyle/>
          <a:p>
            <a:r>
              <a:rPr lang="en-US"/>
              <a:t>Click to edit Master title style</a:t>
            </a:r>
            <a:endParaRPr lang="en-US" dirty="0"/>
          </a:p>
        </p:txBody>
      </p:sp>
      <p:sp>
        <p:nvSpPr>
          <p:cNvPr id="12" name="Content Placeholder 11">
            <a:extLst>
              <a:ext uri="{FF2B5EF4-FFF2-40B4-BE49-F238E27FC236}">
                <a16:creationId xmlns:a16="http://schemas.microsoft.com/office/drawing/2014/main" id="{F459E97E-8FC7-B733-70B9-149BF8E5673B}"/>
              </a:ext>
            </a:extLst>
          </p:cNvPr>
          <p:cNvSpPr>
            <a:spLocks noGrp="1"/>
          </p:cNvSpPr>
          <p:nvPr>
            <p:ph sz="quarter" idx="15"/>
          </p:nvPr>
        </p:nvSpPr>
        <p:spPr>
          <a:xfrm>
            <a:off x="457200" y="1801813"/>
            <a:ext cx="5184775"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13">
            <a:extLst>
              <a:ext uri="{FF2B5EF4-FFF2-40B4-BE49-F238E27FC236}">
                <a16:creationId xmlns:a16="http://schemas.microsoft.com/office/drawing/2014/main" id="{8138CB4F-4B83-4189-07B7-090705EAE731}"/>
              </a:ext>
            </a:extLst>
          </p:cNvPr>
          <p:cNvSpPr>
            <a:spLocks noGrp="1"/>
          </p:cNvSpPr>
          <p:nvPr>
            <p:ph sz="quarter" idx="16"/>
          </p:nvPr>
        </p:nvSpPr>
        <p:spPr>
          <a:xfrm>
            <a:off x="6172200" y="1801813"/>
            <a:ext cx="51816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7A8A9E-6014-4EAF-AF8C-DE506112FCE3}" type="datetime1">
              <a:rPr lang="en-US" smtClean="0"/>
              <a:t>10/1/25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19884ADE-F00C-2AA5-CD3A-1CBC4D425BFF}"/>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159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199" y="457201"/>
            <a:ext cx="10898189" cy="693682"/>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04308"/>
            <a:ext cx="518464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F6CC536-A5EA-3E8E-C528-86BFE808AB6A}"/>
              </a:ext>
            </a:extLst>
          </p:cNvPr>
          <p:cNvSpPr>
            <a:spLocks noGrp="1"/>
          </p:cNvSpPr>
          <p:nvPr>
            <p:ph sz="quarter" idx="15"/>
          </p:nvPr>
        </p:nvSpPr>
        <p:spPr>
          <a:xfrm>
            <a:off x="457200" y="2479675"/>
            <a:ext cx="5184775" cy="3856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804308"/>
            <a:ext cx="518318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15">
            <a:extLst>
              <a:ext uri="{FF2B5EF4-FFF2-40B4-BE49-F238E27FC236}">
                <a16:creationId xmlns:a16="http://schemas.microsoft.com/office/drawing/2014/main" id="{168B3863-5AFD-7644-B21D-D6057B97D829}"/>
              </a:ext>
            </a:extLst>
          </p:cNvPr>
          <p:cNvSpPr>
            <a:spLocks noGrp="1"/>
          </p:cNvSpPr>
          <p:nvPr>
            <p:ph sz="quarter" idx="16"/>
          </p:nvPr>
        </p:nvSpPr>
        <p:spPr>
          <a:xfrm>
            <a:off x="6172200" y="2479675"/>
            <a:ext cx="5183188" cy="3854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B17D5E-8A79-4DD3-BE13-DF14ED636E04}" type="datetime1">
              <a:rPr lang="en-US" smtClean="0"/>
              <a:t>10/1/25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0809026" cy="113225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A9CCB83-67C0-4146-80A2-38BF8BF923CD}" type="datetime1">
              <a:rPr lang="en-US" smtClean="0"/>
              <a:t>10/1/25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58AEF15-3690-448A-9A10-B99AE5FD6247}" type="datetime1">
              <a:rPr lang="en-US" smtClean="0"/>
              <a:t>10/1/25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5E2D00-4497-60C5-E8FC-FA83BE12E58E}"/>
              </a:ext>
              <a:ext uri="{C183D7F6-B498-43B3-948B-1728B52AA6E4}">
                <adec:decorative xmlns:adec="http://schemas.microsoft.com/office/drawing/2017/decorative" val="1"/>
              </a:ext>
            </a:extLst>
          </p:cNvPr>
          <p:cNvSpPr/>
          <p:nvPr/>
        </p:nvSpPr>
        <p:spPr>
          <a:xfrm>
            <a:off x="1" y="-2"/>
            <a:ext cx="4604129" cy="6858001"/>
          </a:xfrm>
          <a:prstGeom prst="rect">
            <a:avLst/>
          </a:prstGeom>
          <a:solidFill>
            <a:schemeClr val="bg1"/>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3657601" cy="175750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199" y="2585544"/>
            <a:ext cx="3657601" cy="367523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1"/>
            <a:ext cx="6440258" cy="58515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36229EA-0834-493E-B1B3-967EBDB83C2A}" type="datetime1">
              <a:rPr lang="en-US" smtClean="0"/>
              <a:t>10/1/25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4FBFB14-839E-7A12-0510-8689D86E6846}"/>
              </a:ext>
              <a:ext uri="{C183D7F6-B498-43B3-948B-1728B52AA6E4}">
                <adec:decorative xmlns:adec="http://schemas.microsoft.com/office/drawing/2017/decorative" val="1"/>
              </a:ext>
            </a:extLst>
          </p:cNvPr>
          <p:cNvSpPr/>
          <p:nvPr/>
        </p:nvSpPr>
        <p:spPr>
          <a:xfrm>
            <a:off x="4605423" y="0"/>
            <a:ext cx="7586578" cy="6858000"/>
          </a:xfrm>
          <a:prstGeom prst="rect">
            <a:avLst/>
          </a:prstGeom>
          <a:solidFill>
            <a:schemeClr val="bg1"/>
          </a:solidFill>
          <a:ln>
            <a:noFill/>
          </a:ln>
          <a:effectLst>
            <a:outerShdw blurRad="228600" dist="254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199" y="457200"/>
            <a:ext cx="3688868" cy="221231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72823" y="2826137"/>
            <a:ext cx="367350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0CF1A882-A300-45C5-B296-61F099B2F728}" type="datetime1">
              <a:rPr lang="en-US" smtClean="0"/>
              <a:t>10/1/25</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163207" y="557785"/>
            <a:ext cx="6471008" cy="5742430"/>
          </a:xfrm>
          <a:blipFill>
            <a:blip r:embed="rId2">
              <a:alphaModFix amt="7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66311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655738-04DB-F8B9-B985-BD4FFF625D43}"/>
              </a:ext>
              <a:ext uri="{C183D7F6-B498-43B3-948B-1728B52AA6E4}">
                <adec:decorative xmlns:adec="http://schemas.microsoft.com/office/drawing/2017/decorative" val="1"/>
              </a:ext>
            </a:extLst>
          </p:cNvPr>
          <p:cNvSpPr/>
          <p:nvPr/>
        </p:nvSpPr>
        <p:spPr>
          <a:xfrm>
            <a:off x="1" y="-5418"/>
            <a:ext cx="12191999" cy="2583080"/>
          </a:xfrm>
          <a:prstGeom prst="rect">
            <a:avLst/>
          </a:prstGeom>
          <a:solidFill>
            <a:schemeClr val="bg1">
              <a:alpha val="50000"/>
            </a:schemeClr>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835572"/>
            <a:ext cx="10894348" cy="1434662"/>
          </a:xfrm>
        </p:spPr>
        <p:txBody>
          <a:bodyPr anchor="b">
            <a:normAutofit/>
          </a:bodyPr>
          <a:lstStyle>
            <a:lvl1pPr>
              <a:defRPr sz="6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61044" y="3593592"/>
            <a:ext cx="10890504"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303336-736F-4DC6-8BCC-19A34886AFBB}"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33953646"/>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D936B30-203F-4712-8AB4-D6468F071EE8}"/>
              </a:ext>
              <a:ext uri="{C183D7F6-B498-43B3-948B-1728B52AA6E4}">
                <adec:decorative xmlns:adec="http://schemas.microsoft.com/office/drawing/2017/decorative" val="1"/>
              </a:ext>
            </a:extLst>
          </p:cNvPr>
          <p:cNvSpPr/>
          <p:nvPr/>
        </p:nvSpPr>
        <p:spPr>
          <a:xfrm>
            <a:off x="1" y="-24264"/>
            <a:ext cx="12191999" cy="4299183"/>
          </a:xfrm>
          <a:prstGeom prst="rect">
            <a:avLst/>
          </a:prstGeom>
          <a:solidFill>
            <a:schemeClr val="bg1"/>
          </a:solidFill>
          <a:ln>
            <a:noFill/>
          </a:ln>
          <a:effectLst>
            <a:outerShdw blurRad="254000" dist="254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01111"/>
            <a:ext cx="8430767" cy="2940268"/>
          </a:xfrm>
        </p:spPr>
        <p:txBody>
          <a:bodyPr anchor="b">
            <a:norm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4696445"/>
            <a:ext cx="8430639" cy="1279615"/>
          </a:xfrm>
        </p:spPr>
        <p:txBody>
          <a:bodyPr>
            <a:normAutofit/>
          </a:bodyPr>
          <a:lstStyle>
            <a:lvl1pPr marL="0" indent="0">
              <a:buNone/>
              <a:defRPr sz="2400">
                <a:solidFill>
                  <a:schemeClr val="tx2"/>
                </a:solidFill>
              </a:defRPr>
            </a:lvl1pPr>
            <a:lvl2pPr marL="228600" indent="0">
              <a:buNone/>
              <a:defRPr sz="2000">
                <a:solidFill>
                  <a:schemeClr val="tx2"/>
                </a:solidFill>
              </a:defRPr>
            </a:lvl2pPr>
            <a:lvl3pPr marL="457200" indent="0">
              <a:buNone/>
              <a:defRPr sz="1800">
                <a:solidFill>
                  <a:schemeClr val="tx2"/>
                </a:solidFill>
              </a:defRPr>
            </a:lvl3pPr>
            <a:lvl4pPr marL="685800" indent="0">
              <a:buNone/>
              <a:defRPr sz="1600">
                <a:solidFill>
                  <a:schemeClr val="tx2"/>
                </a:solidFill>
              </a:defRPr>
            </a:lvl4pPr>
            <a:lvl5pPr marL="914400" indent="0">
              <a:buNone/>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2EB525-A897-439A-8E04-7CB2CC010758}" type="datetime1">
              <a:rPr lang="en-US" smtClean="0"/>
              <a:t>10/1/25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5318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 name="tint">
            <a:extLst>
              <a:ext uri="{FF2B5EF4-FFF2-40B4-BE49-F238E27FC236}">
                <a16:creationId xmlns:a16="http://schemas.microsoft.com/office/drawing/2014/main" id="{F3CE03C6-DBD5-2C9E-3C9A-B3B83F63A567}"/>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0809026" cy="97020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1" y="1595301"/>
            <a:ext cx="10809026" cy="47140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7199" y="6397586"/>
            <a:ext cx="4043855" cy="365125"/>
          </a:xfrm>
          <a:prstGeom prst="rect">
            <a:avLst/>
          </a:prstGeom>
        </p:spPr>
        <p:txBody>
          <a:bodyPr vert="horz" lIns="91440" tIns="45720" rIns="91440" bIns="45720" rtlCol="0" anchor="ctr"/>
          <a:lstStyle>
            <a:lvl1pPr algn="l">
              <a:defRPr sz="900">
                <a:solidFill>
                  <a:schemeClr val="tx2"/>
                </a:solidFill>
              </a:defRPr>
            </a:lvl1pPr>
          </a:lstStyle>
          <a:p>
            <a:fld id="{A2CB6EF1-C97E-4439-84B9-F600DFD8C04B}" type="datetime1">
              <a:rPr lang="en-US" smtClean="0"/>
              <a:t>10/1/25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324193" y="6397586"/>
            <a:ext cx="3238130" cy="365125"/>
          </a:xfrm>
          <a:prstGeom prst="rect">
            <a:avLst/>
          </a:prstGeom>
        </p:spPr>
        <p:txBody>
          <a:bodyPr vert="horz" lIns="91440" tIns="45720" rIns="91440" bIns="45720" rtlCol="0" anchor="ctr"/>
          <a:lstStyle>
            <a:lvl1pPr algn="r">
              <a:defRPr sz="9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62323" y="6397586"/>
            <a:ext cx="530578" cy="365125"/>
          </a:xfrm>
          <a:prstGeom prst="rect">
            <a:avLst/>
          </a:prstGeom>
        </p:spPr>
        <p:txBody>
          <a:bodyPr vert="horz" lIns="91440" tIns="45720" rIns="91440" bIns="45720" rtlCol="0" anchor="ctr"/>
          <a:lstStyle>
            <a:lvl1pPr algn="ctr">
              <a:defRPr sz="1200" b="1">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712" r:id="rId1"/>
    <p:sldLayoutId id="2147483662" r:id="rId2"/>
    <p:sldLayoutId id="2147483698" r:id="rId3"/>
    <p:sldLayoutId id="2147483728" r:id="rId4"/>
    <p:sldLayoutId id="2147483777" r:id="rId5"/>
    <p:sldLayoutId id="2147483801" r:id="rId6"/>
    <p:sldLayoutId id="2147483800" r:id="rId7"/>
    <p:sldLayoutId id="2147483761" r:id="rId8"/>
    <p:sldLayoutId id="2147483760" r:id="rId9"/>
    <p:sldLayoutId id="2147483786" r:id="rId10"/>
    <p:sldLayoutId id="2147483788" r:id="rId11"/>
    <p:sldLayoutId id="2147483679" r:id="rId12"/>
    <p:sldLayoutId id="2147483680" r:id="rId13"/>
    <p:sldLayoutId id="2147483681" r:id="rId14"/>
    <p:sldLayoutId id="2147483682" r:id="rId15"/>
    <p:sldLayoutId id="2147483706" r:id="rId16"/>
    <p:sldLayoutId id="2147483789" r:id="rId17"/>
    <p:sldLayoutId id="2147483767" r:id="rId18"/>
    <p:sldLayoutId id="2147483689" r:id="rId19"/>
    <p:sldLayoutId id="2147483690" r:id="rId20"/>
    <p:sldLayoutId id="2147483707" r:id="rId21"/>
    <p:sldLayoutId id="2147483708" r:id="rId22"/>
    <p:sldLayoutId id="2147483692" r:id="rId23"/>
    <p:sldLayoutId id="2147483691" r:id="rId24"/>
    <p:sldLayoutId id="2147483733" r:id="rId25"/>
    <p:sldLayoutId id="2147483731" r:id="rId26"/>
    <p:sldLayoutId id="2147483780" r:id="rId27"/>
    <p:sldLayoutId id="2147483694" r:id="rId28"/>
    <p:sldLayoutId id="2147483726" r:id="rId29"/>
    <p:sldLayoutId id="2147483693" r:id="rId30"/>
    <p:sldLayoutId id="2147483672" r:id="rId31"/>
    <p:sldLayoutId id="2147483756" r:id="rId32"/>
    <p:sldLayoutId id="2147483757" r:id="rId33"/>
    <p:sldLayoutId id="2147483696" r:id="rId34"/>
    <p:sldLayoutId id="2147483796" r:id="rId35"/>
    <p:sldLayoutId id="2147483797" r:id="rId36"/>
    <p:sldLayoutId id="2147483798" r:id="rId37"/>
    <p:sldLayoutId id="2147483747" r:id="rId38"/>
    <p:sldLayoutId id="2147483749" r:id="rId39"/>
    <p:sldLayoutId id="2147483759" r:id="rId40"/>
    <p:sldLayoutId id="2147483790" r:id="rId41"/>
    <p:sldLayoutId id="2147483791" r:id="rId42"/>
    <p:sldLayoutId id="2147483792" r:id="rId43"/>
    <p:sldLayoutId id="2147483664" r:id="rId44"/>
    <p:sldLayoutId id="2147483665" r:id="rId45"/>
    <p:sldLayoutId id="2147483666" r:id="rId46"/>
    <p:sldLayoutId id="2147483667" r:id="rId47"/>
    <p:sldLayoutId id="2147483668" r:id="rId48"/>
    <p:sldLayoutId id="2147483784" r:id="rId49"/>
    <p:sldLayoutId id="2147483783" r:id="rId50"/>
    <p:sldLayoutId id="2147483687" r:id="rId51"/>
  </p:sldLayoutIdLst>
  <p:hf sldNum="0" hdr="0" ftr="0" dt="0"/>
  <p:txStyles>
    <p:titleStyle>
      <a:lvl1pPr algn="l" defTabSz="914400" rtl="0" eaLnBrk="1" latinLnBrk="0" hangingPunct="1">
        <a:lnSpc>
          <a:spcPct val="90000"/>
        </a:lnSpc>
        <a:spcBef>
          <a:spcPct val="0"/>
        </a:spcBef>
        <a:buNone/>
        <a:defRPr sz="2800" b="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33.xml"/><Relationship Id="rId5" Type="http://schemas.openxmlformats.org/officeDocument/2006/relationships/hyperlink" Target="https://creativecommons.org/licenses/by-nc-sa/3.0/" TargetMode="External"/><Relationship Id="rId4" Type="http://schemas.openxmlformats.org/officeDocument/2006/relationships/hyperlink" Target="http://www.midgetmomma.com/chocolate-premier-protein-shakes-at-targe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33.xml"/><Relationship Id="rId5" Type="http://schemas.openxmlformats.org/officeDocument/2006/relationships/hyperlink" Target="https://creativecommons.org/licenses/by/3.0/" TargetMode="External"/><Relationship Id="rId4" Type="http://schemas.openxmlformats.org/officeDocument/2006/relationships/hyperlink" Target="https://foto.wuestenigel.com/cooking-with-fresh-vegetables-and-herb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7498C-658B-56B5-9FBA-7561BB12BE68}"/>
              </a:ext>
            </a:extLst>
          </p:cNvPr>
          <p:cNvSpPr>
            <a:spLocks noGrp="1"/>
          </p:cNvSpPr>
          <p:nvPr>
            <p:ph type="ctrTitle"/>
          </p:nvPr>
        </p:nvSpPr>
        <p:spPr>
          <a:xfrm>
            <a:off x="457200" y="457200"/>
            <a:ext cx="4025153" cy="3739896"/>
          </a:xfrm>
        </p:spPr>
        <p:txBody>
          <a:bodyPr anchor="t">
            <a:normAutofit/>
          </a:bodyPr>
          <a:lstStyle/>
          <a:p>
            <a:r>
              <a:rPr lang="en-US"/>
              <a:t>Nutrition Myths in Sport and Exercise</a:t>
            </a:r>
          </a:p>
        </p:txBody>
      </p:sp>
      <p:sp>
        <p:nvSpPr>
          <p:cNvPr id="3" name="Subtitle 2">
            <a:extLst>
              <a:ext uri="{FF2B5EF4-FFF2-40B4-BE49-F238E27FC236}">
                <a16:creationId xmlns:a16="http://schemas.microsoft.com/office/drawing/2014/main" id="{D322B8C4-61FD-CE58-4BF5-9CB1CC3F040A}"/>
              </a:ext>
            </a:extLst>
          </p:cNvPr>
          <p:cNvSpPr>
            <a:spLocks noGrp="1"/>
          </p:cNvSpPr>
          <p:nvPr>
            <p:ph type="subTitle" idx="1"/>
          </p:nvPr>
        </p:nvSpPr>
        <p:spPr>
          <a:xfrm>
            <a:off x="457200" y="5332780"/>
            <a:ext cx="4025153" cy="1016813"/>
          </a:xfrm>
        </p:spPr>
        <p:txBody>
          <a:bodyPr anchor="ctr">
            <a:normAutofit/>
          </a:bodyPr>
          <a:lstStyle/>
          <a:p>
            <a:pPr>
              <a:lnSpc>
                <a:spcPct val="110000"/>
              </a:lnSpc>
            </a:pPr>
            <a:r>
              <a:rPr lang="en-US" sz="1700"/>
              <a:t>Common misconceptions impacting athletes' dietary habits and performance</a:t>
            </a:r>
          </a:p>
        </p:txBody>
      </p:sp>
      <p:pic>
        <p:nvPicPr>
          <p:cNvPr id="4" name="Picture 3" descr="Refreshment after workout in gym, close-up of female hand holding water bottle, banana is on the floor next to her hand.">
            <a:extLst>
              <a:ext uri="{FF2B5EF4-FFF2-40B4-BE49-F238E27FC236}">
                <a16:creationId xmlns:a16="http://schemas.microsoft.com/office/drawing/2014/main" id="{27CA93B3-2C7F-4DD2-B7E2-41B36247B534}"/>
              </a:ext>
            </a:extLst>
          </p:cNvPr>
          <p:cNvPicPr>
            <a:picLocks noChangeAspect="1"/>
          </p:cNvPicPr>
          <p:nvPr/>
        </p:nvPicPr>
        <p:blipFill>
          <a:blip r:embed="rId3"/>
          <a:srcRect r="30282" b="-1"/>
          <a:stretch>
            <a:fillRect/>
          </a:stretch>
        </p:blipFill>
        <p:spPr>
          <a:xfrm>
            <a:off x="5029201" y="10"/>
            <a:ext cx="7162800" cy="6857990"/>
          </a:xfrm>
          <a:prstGeom prst="rect">
            <a:avLst/>
          </a:prstGeom>
          <a:noFill/>
        </p:spPr>
      </p:pic>
    </p:spTree>
    <p:extLst>
      <p:ext uri="{BB962C8B-B14F-4D97-AF65-F5344CB8AC3E}">
        <p14:creationId xmlns:p14="http://schemas.microsoft.com/office/powerpoint/2010/main" val="1830110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13C2C-E5C0-BDB0-7F46-B65BB99AB678}"/>
              </a:ext>
            </a:extLst>
          </p:cNvPr>
          <p:cNvSpPr>
            <a:spLocks noGrp="1"/>
          </p:cNvSpPr>
          <p:nvPr>
            <p:ph type="ctrTitle"/>
          </p:nvPr>
        </p:nvSpPr>
        <p:spPr>
          <a:xfrm>
            <a:off x="457197" y="3507830"/>
            <a:ext cx="7772400" cy="2944368"/>
          </a:xfrm>
        </p:spPr>
        <p:txBody>
          <a:bodyPr anchor="b">
            <a:normAutofit/>
          </a:bodyPr>
          <a:lstStyle/>
          <a:p>
            <a:r>
              <a:rPr lang="en-US"/>
              <a:t>Nutrition Myths Quiz</a:t>
            </a:r>
          </a:p>
        </p:txBody>
      </p:sp>
    </p:spTree>
    <p:extLst>
      <p:ext uri="{BB962C8B-B14F-4D97-AF65-F5344CB8AC3E}">
        <p14:creationId xmlns:p14="http://schemas.microsoft.com/office/powerpoint/2010/main" val="25475054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2FB4-1685-D591-054A-254B5ECBDD67}"/>
              </a:ext>
            </a:extLst>
          </p:cNvPr>
          <p:cNvSpPr>
            <a:spLocks noGrp="1"/>
          </p:cNvSpPr>
          <p:nvPr>
            <p:ph type="title"/>
          </p:nvPr>
        </p:nvSpPr>
        <p:spPr>
          <a:xfrm>
            <a:off x="457200" y="457200"/>
            <a:ext cx="4380272" cy="1453896"/>
          </a:xfrm>
        </p:spPr>
        <p:txBody>
          <a:bodyPr anchor="t">
            <a:normAutofit/>
          </a:bodyPr>
          <a:lstStyle/>
          <a:p>
            <a:r>
              <a:rPr lang="en-US" dirty="0"/>
              <a:t>High-protein diets damage kidneys in healthy athletes</a:t>
            </a:r>
          </a:p>
        </p:txBody>
      </p:sp>
      <p:pic>
        <p:nvPicPr>
          <p:cNvPr id="5" name="Content Placeholder 4" descr="Powerful athletic man with great physique eating a healthy salad. Mockup your brand">
            <a:extLst>
              <a:ext uri="{FF2B5EF4-FFF2-40B4-BE49-F238E27FC236}">
                <a16:creationId xmlns:a16="http://schemas.microsoft.com/office/drawing/2014/main" id="{0499D6DB-BED8-4EE0-8078-14469704EAFF}"/>
              </a:ext>
            </a:extLst>
          </p:cNvPr>
          <p:cNvPicPr>
            <a:picLocks noGrp="1" noChangeAspect="1"/>
          </p:cNvPicPr>
          <p:nvPr>
            <p:ph type="pic" sz="quarter" idx="13"/>
          </p:nvPr>
        </p:nvPicPr>
        <p:blipFill>
          <a:blip r:embed="rId3"/>
          <a:srcRect l="14173" r="6221"/>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45BA7A3A-FC38-C3E2-272D-360E389B669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Myth of Kidney Damage</a:t>
            </a:r>
          </a:p>
          <a:p>
            <a:pPr marL="0" lvl="1" indent="0">
              <a:buFont typeface="Arial" panose="020B0604020202020204" pitchFamily="34" charset="0"/>
              <a:buNone/>
            </a:pPr>
            <a:r>
              <a:rPr dirty="0"/>
              <a:t>High-protein diets do not cause kidney damage in healthy athletes with normal kidney function.</a:t>
            </a:r>
            <a:endParaRPr lang="en-US" dirty="0"/>
          </a:p>
          <a:p>
            <a:pPr marL="0" indent="0">
              <a:spcBef>
                <a:spcPts val="2500"/>
              </a:spcBef>
              <a:buFont typeface="Arial" panose="020B0604020202020204" pitchFamily="34" charset="0"/>
              <a:buNone/>
            </a:pPr>
            <a:r>
              <a:rPr lang="en-US" b="1" dirty="0"/>
              <a:t>Research Evidence</a:t>
            </a:r>
          </a:p>
          <a:p>
            <a:pPr marL="0" lvl="1" indent="0">
              <a:buFont typeface="Arial" panose="020B0604020202020204" pitchFamily="34" charset="0"/>
              <a:buNone/>
            </a:pPr>
            <a:r>
              <a:rPr dirty="0"/>
              <a:t>Studies show athletes consuming up to 2.8 g/kg/day protein maintain normal renal function.</a:t>
            </a:r>
            <a:endParaRPr lang="en-US" dirty="0"/>
          </a:p>
          <a:p>
            <a:pPr marL="0" indent="0">
              <a:spcBef>
                <a:spcPts val="2500"/>
              </a:spcBef>
              <a:buFont typeface="Arial" panose="020B0604020202020204" pitchFamily="34" charset="0"/>
              <a:buNone/>
            </a:pPr>
            <a:r>
              <a:rPr lang="en-US" b="1" dirty="0"/>
              <a:t>Kidney Adaptation</a:t>
            </a:r>
          </a:p>
          <a:p>
            <a:pPr marL="0" lvl="1" indent="0">
              <a:buFont typeface="Arial" panose="020B0604020202020204" pitchFamily="34" charset="0"/>
              <a:buNone/>
            </a:pPr>
            <a:r>
              <a:rPr dirty="0"/>
              <a:t>Kidneys adapt to increased protein workload without adverse effects in healthy individuals.</a:t>
            </a:r>
            <a:endParaRPr lang="en-US" dirty="0"/>
          </a:p>
          <a:p>
            <a:pPr marL="0" indent="0">
              <a:spcBef>
                <a:spcPts val="2500"/>
              </a:spcBef>
              <a:buFont typeface="Arial" panose="020B0604020202020204" pitchFamily="34" charset="0"/>
              <a:buNone/>
            </a:pPr>
            <a:r>
              <a:rPr lang="en-US" b="1" dirty="0"/>
              <a:t>Precautions for Conditions</a:t>
            </a:r>
          </a:p>
          <a:p>
            <a:pPr marL="0" lvl="1" indent="0">
              <a:buFont typeface="Arial" panose="020B0604020202020204" pitchFamily="34" charset="0"/>
              <a:buNone/>
            </a:pPr>
            <a:r>
              <a:rPr dirty="0"/>
              <a:t>Individuals with pre-existing kidney issues should exercise caution with high-protein diets.</a:t>
            </a:r>
            <a:endParaRPr lang="en-US" dirty="0"/>
          </a:p>
        </p:txBody>
      </p:sp>
    </p:spTree>
    <p:extLst>
      <p:ext uri="{BB962C8B-B14F-4D97-AF65-F5344CB8AC3E}">
        <p14:creationId xmlns:p14="http://schemas.microsoft.com/office/powerpoint/2010/main" val="16046620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par>
                                <p:cTn id="35" presetID="37" presetClass="entr" presetSubtype="0" fill="hold"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par>
                                <p:cTn id="41" presetID="37"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4">
                                            <p:txEl>
                                              <p:pRg st="6" end="6"/>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4">
                                            <p:txEl>
                                              <p:pRg st="6" end="6"/>
                                            </p:txEl>
                                          </p:spTgt>
                                        </p:tgtEl>
                                        <p:attrNameLst>
                                          <p:attrName>ppt_y</p:attrName>
                                        </p:attrNameLst>
                                      </p:cBhvr>
                                      <p:tavLst>
                                        <p:tav tm="0">
                                          <p:val>
                                            <p:strVal val="#ppt_y-.03"/>
                                          </p:val>
                                        </p:tav>
                                        <p:tav tm="100000">
                                          <p:val>
                                            <p:strVal val="#ppt_y"/>
                                          </p:val>
                                        </p:tav>
                                      </p:tavLst>
                                    </p:anim>
                                  </p:childTnLst>
                                </p:cTn>
                              </p:par>
                              <p:par>
                                <p:cTn id="47" presetID="37" presetClass="entr" presetSubtype="0" fill="hold" nodeType="with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D1D1-6E7C-D871-A46D-02B5D5A6F4E1}"/>
              </a:ext>
            </a:extLst>
          </p:cNvPr>
          <p:cNvSpPr>
            <a:spLocks noGrp="1"/>
          </p:cNvSpPr>
          <p:nvPr>
            <p:ph type="title"/>
          </p:nvPr>
        </p:nvSpPr>
        <p:spPr>
          <a:xfrm>
            <a:off x="457200" y="457200"/>
            <a:ext cx="4380272" cy="1453896"/>
          </a:xfrm>
        </p:spPr>
        <p:txBody>
          <a:bodyPr anchor="t">
            <a:normAutofit/>
          </a:bodyPr>
          <a:lstStyle/>
          <a:p>
            <a:r>
              <a:rPr lang="en-US" sz="2600"/>
              <a:t>Protein must be consumed immediately post-exercise to maximise muscle growth</a:t>
            </a:r>
          </a:p>
        </p:txBody>
      </p:sp>
      <p:pic>
        <p:nvPicPr>
          <p:cNvPr id="5" name="Content Placeholder 4">
            <a:extLst>
              <a:ext uri="{FF2B5EF4-FFF2-40B4-BE49-F238E27FC236}">
                <a16:creationId xmlns:a16="http://schemas.microsoft.com/office/drawing/2014/main" id="{BD65197F-33E9-4CB7-A8DD-5C1313D718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340" r="4340"/>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F9BF2FB9-18C6-95DE-FEED-A47BF57BF44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Protein Timing Myth</a:t>
            </a:r>
          </a:p>
          <a:p>
            <a:pPr marL="0" lvl="1" indent="0">
              <a:buFont typeface="Arial" panose="020B0604020202020204" pitchFamily="34" charset="0"/>
              <a:buNone/>
            </a:pPr>
            <a:r>
              <a:rPr dirty="0"/>
              <a:t>The idea that protein must be consumed immediately after exercise to </a:t>
            </a:r>
            <a:r>
              <a:rPr dirty="0" err="1"/>
              <a:t>maximise</a:t>
            </a:r>
            <a:r>
              <a:rPr dirty="0"/>
              <a:t> muscle growth is a myth.</a:t>
            </a:r>
            <a:endParaRPr lang="en-US" dirty="0"/>
          </a:p>
          <a:p>
            <a:pPr marL="0" indent="0">
              <a:spcBef>
                <a:spcPts val="2500"/>
              </a:spcBef>
              <a:buFont typeface="Arial" panose="020B0604020202020204" pitchFamily="34" charset="0"/>
              <a:buNone/>
            </a:pPr>
            <a:r>
              <a:rPr lang="en-US" b="1" dirty="0"/>
              <a:t>Total Daily Protein Intake</a:t>
            </a:r>
          </a:p>
          <a:p>
            <a:pPr marL="0" lvl="1" indent="0">
              <a:buFont typeface="Arial" panose="020B0604020202020204" pitchFamily="34" charset="0"/>
              <a:buNone/>
            </a:pPr>
            <a:r>
              <a:rPr dirty="0"/>
              <a:t>Total daily protein intake and distribution are more important than the exact timing of consumption.</a:t>
            </a:r>
            <a:endParaRPr lang="en-US" dirty="0"/>
          </a:p>
          <a:p>
            <a:pPr marL="0" indent="0">
              <a:spcBef>
                <a:spcPts val="2500"/>
              </a:spcBef>
              <a:buFont typeface="Arial" panose="020B0604020202020204" pitchFamily="34" charset="0"/>
              <a:buNone/>
            </a:pPr>
            <a:r>
              <a:rPr lang="en-US" b="1" dirty="0"/>
              <a:t>Supporting Muscle Protein Synthesis</a:t>
            </a:r>
          </a:p>
          <a:p>
            <a:pPr marL="0" lvl="1" indent="0">
              <a:buFont typeface="Arial" panose="020B0604020202020204" pitchFamily="34" charset="0"/>
              <a:buNone/>
            </a:pPr>
            <a:r>
              <a:rPr dirty="0"/>
              <a:t>Consuming protein evenly in meals supports muscle protein synthesis effectively over the day.</a:t>
            </a:r>
            <a:endParaRPr lang="en-US" dirty="0"/>
          </a:p>
          <a:p>
            <a:pPr marL="0" indent="0">
              <a:spcBef>
                <a:spcPts val="2500"/>
              </a:spcBef>
              <a:buFont typeface="Arial" panose="020B0604020202020204" pitchFamily="34" charset="0"/>
              <a:buNone/>
            </a:pPr>
            <a:r>
              <a:rPr lang="en-US" b="1" dirty="0"/>
              <a:t>Strategic Timing Benefits</a:t>
            </a:r>
          </a:p>
          <a:p>
            <a:pPr marL="0" lvl="1" indent="0">
              <a:buFont typeface="Arial" panose="020B0604020202020204" pitchFamily="34" charset="0"/>
              <a:buNone/>
            </a:pPr>
            <a:r>
              <a:rPr dirty="0"/>
              <a:t>Strategic protein timing can help but is not critical if total protein intake is adequate.</a:t>
            </a:r>
            <a:endParaRPr lang="en-US" dirty="0"/>
          </a:p>
        </p:txBody>
      </p:sp>
      <p:sp>
        <p:nvSpPr>
          <p:cNvPr id="3" name="TextBox 2">
            <a:extLst>
              <a:ext uri="{FF2B5EF4-FFF2-40B4-BE49-F238E27FC236}">
                <a16:creationId xmlns:a16="http://schemas.microsoft.com/office/drawing/2014/main" id="{6C1ADA76-E112-E959-18FF-5189F84532EA}"/>
              </a:ext>
            </a:extLst>
          </p:cNvPr>
          <p:cNvSpPr txBox="1"/>
          <p:nvPr/>
        </p:nvSpPr>
        <p:spPr>
          <a:xfrm>
            <a:off x="20" y="6858000"/>
            <a:ext cx="5584186" cy="230832"/>
          </a:xfrm>
          <a:prstGeom prst="rect">
            <a:avLst/>
          </a:prstGeom>
          <a:noFill/>
        </p:spPr>
        <p:txBody>
          <a:bodyPr wrap="square" rtlCol="0">
            <a:spAutoFit/>
          </a:bodyPr>
          <a:lstStyle/>
          <a:p>
            <a:r>
              <a:rPr lang="en-US" sz="900">
                <a:hlinkClick r:id="rId4" tooltip="http://www.midgetmomma.com/chocolate-premier-protein-shakes-at-target/"/>
              </a:rPr>
              <a:t>This Photo</a:t>
            </a:r>
            <a:r>
              <a:rPr lang="en-US" sz="900"/>
              <a:t> by Unknown Author is licensed under </a:t>
            </a:r>
            <a:r>
              <a:rPr lang="en-US" sz="900">
                <a:hlinkClick r:id="rId5" tooltip="https://creativecommons.org/licenses/by-nc-sa/3.0/"/>
              </a:rPr>
              <a:t>CC BY-SA-NC</a:t>
            </a:r>
            <a:endParaRPr lang="en-US" sz="900"/>
          </a:p>
        </p:txBody>
      </p:sp>
    </p:spTree>
    <p:extLst>
      <p:ext uri="{BB962C8B-B14F-4D97-AF65-F5344CB8AC3E}">
        <p14:creationId xmlns:p14="http://schemas.microsoft.com/office/powerpoint/2010/main" val="9841243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par>
                                <p:cTn id="35" presetID="37" presetClass="entr" presetSubtype="0" fill="hold"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par>
                                <p:cTn id="41" presetID="37"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4">
                                            <p:txEl>
                                              <p:pRg st="6" end="6"/>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4">
                                            <p:txEl>
                                              <p:pRg st="6" end="6"/>
                                            </p:txEl>
                                          </p:spTgt>
                                        </p:tgtEl>
                                        <p:attrNameLst>
                                          <p:attrName>ppt_y</p:attrName>
                                        </p:attrNameLst>
                                      </p:cBhvr>
                                      <p:tavLst>
                                        <p:tav tm="0">
                                          <p:val>
                                            <p:strVal val="#ppt_y-.03"/>
                                          </p:val>
                                        </p:tav>
                                        <p:tav tm="100000">
                                          <p:val>
                                            <p:strVal val="#ppt_y"/>
                                          </p:val>
                                        </p:tav>
                                      </p:tavLst>
                                    </p:anim>
                                  </p:childTnLst>
                                </p:cTn>
                              </p:par>
                              <p:par>
                                <p:cTn id="47" presetID="37" presetClass="entr" presetSubtype="0" fill="hold" nodeType="with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CBBD-E196-1D34-C4FA-DEB4A6C05927}"/>
              </a:ext>
            </a:extLst>
          </p:cNvPr>
          <p:cNvSpPr>
            <a:spLocks noGrp="1"/>
          </p:cNvSpPr>
          <p:nvPr>
            <p:ph type="title"/>
          </p:nvPr>
        </p:nvSpPr>
        <p:spPr>
          <a:xfrm>
            <a:off x="7242526" y="457200"/>
            <a:ext cx="4437283" cy="1410020"/>
          </a:xfrm>
        </p:spPr>
        <p:txBody>
          <a:bodyPr anchor="b">
            <a:normAutofit/>
          </a:bodyPr>
          <a:lstStyle/>
          <a:p>
            <a:r>
              <a:rPr lang="en-US"/>
              <a:t>Creatine supplementation causes dehydration and muscle cramps</a:t>
            </a:r>
          </a:p>
        </p:txBody>
      </p:sp>
      <p:pic>
        <p:nvPicPr>
          <p:cNvPr id="5" name="Content Placeholder 4" descr="Computer generated image illustrating an exploding DNA String. This is a fictional science 3d illustration showing DNA.">
            <a:extLst>
              <a:ext uri="{FF2B5EF4-FFF2-40B4-BE49-F238E27FC236}">
                <a16:creationId xmlns:a16="http://schemas.microsoft.com/office/drawing/2014/main" id="{DCFBC77A-0181-4C31-82B9-35BAE4AD0DDB}"/>
              </a:ext>
            </a:extLst>
          </p:cNvPr>
          <p:cNvPicPr>
            <a:picLocks noGrp="1" noChangeAspect="1"/>
          </p:cNvPicPr>
          <p:nvPr>
            <p:ph type="pic" sz="quarter" idx="13"/>
          </p:nvPr>
        </p:nvPicPr>
        <p:blipFill>
          <a:blip r:embed="rId3"/>
          <a:srcRect l="17395" r="21353"/>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98295C3E-CE44-EF78-EDC0-0C430BDC8F0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dirty="0"/>
              <a:t>Myth Refutation</a:t>
            </a:r>
          </a:p>
          <a:p>
            <a:pPr marL="0" lvl="1" indent="0">
              <a:buFont typeface="Arial" panose="020B0604020202020204" pitchFamily="34" charset="0"/>
              <a:buNone/>
            </a:pPr>
            <a:r>
              <a:rPr dirty="0"/>
              <a:t>Research disproves that creatine causes dehydration and muscle cramps, debunking common misconceptions.</a:t>
            </a:r>
            <a:endParaRPr lang="en-US" dirty="0"/>
          </a:p>
          <a:p>
            <a:pPr marL="0" indent="0">
              <a:spcBef>
                <a:spcPts val="2500"/>
              </a:spcBef>
              <a:buFont typeface="Arial" panose="020B0604020202020204" pitchFamily="34" charset="0"/>
              <a:buNone/>
            </a:pPr>
            <a:r>
              <a:rPr lang="en-US" b="1" dirty="0"/>
              <a:t>Improved Hydration</a:t>
            </a:r>
          </a:p>
          <a:p>
            <a:pPr marL="0" lvl="1" indent="0">
              <a:buFont typeface="Arial" panose="020B0604020202020204" pitchFamily="34" charset="0"/>
              <a:buNone/>
            </a:pPr>
            <a:r>
              <a:rPr dirty="0"/>
              <a:t>Creatine increases intracellular water retention, enhancing overall body hydration during physical activity.</a:t>
            </a:r>
            <a:endParaRPr lang="en-US" dirty="0"/>
          </a:p>
          <a:p>
            <a:pPr marL="0" indent="0">
              <a:spcBef>
                <a:spcPts val="2500"/>
              </a:spcBef>
              <a:buFont typeface="Arial" panose="020B0604020202020204" pitchFamily="34" charset="0"/>
              <a:buNone/>
            </a:pPr>
            <a:r>
              <a:rPr lang="en-US" b="1" dirty="0"/>
              <a:t>Thermoregulation Support</a:t>
            </a:r>
          </a:p>
          <a:p>
            <a:pPr marL="0" lvl="1" indent="0">
              <a:buFont typeface="Arial" panose="020B0604020202020204" pitchFamily="34" charset="0"/>
              <a:buNone/>
            </a:pPr>
            <a:r>
              <a:rPr dirty="0"/>
              <a:t>Creatine helps regulate body temperature and supports plasma volume, reducing heat-related strain in athletes.</a:t>
            </a:r>
            <a:endParaRPr lang="en-US" dirty="0"/>
          </a:p>
        </p:txBody>
      </p:sp>
    </p:spTree>
    <p:extLst>
      <p:ext uri="{BB962C8B-B14F-4D97-AF65-F5344CB8AC3E}">
        <p14:creationId xmlns:p14="http://schemas.microsoft.com/office/powerpoint/2010/main" val="34803889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par>
                                <p:cTn id="35" presetID="37" presetClass="entr" presetSubtype="0" fill="hold"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A68E8-6336-FAEB-C76F-40AF34DDA4FB}"/>
              </a:ext>
            </a:extLst>
          </p:cNvPr>
          <p:cNvSpPr>
            <a:spLocks noGrp="1"/>
          </p:cNvSpPr>
          <p:nvPr>
            <p:ph type="title"/>
          </p:nvPr>
        </p:nvSpPr>
        <p:spPr>
          <a:xfrm>
            <a:off x="7242526" y="457200"/>
            <a:ext cx="4437283" cy="1410020"/>
          </a:xfrm>
        </p:spPr>
        <p:txBody>
          <a:bodyPr anchor="b">
            <a:normAutofit/>
          </a:bodyPr>
          <a:lstStyle/>
          <a:p>
            <a:r>
              <a:rPr lang="en-US"/>
              <a:t>Intermittent fasting improves endurance performance in athletes</a:t>
            </a:r>
          </a:p>
        </p:txBody>
      </p:sp>
      <p:pic>
        <p:nvPicPr>
          <p:cNvPr id="5" name="Content Placeholder 4" descr="Subject: A young man taking time for Healthy lifestyle and exercise. Jogging with time clock in background, isolated on white background.">
            <a:extLst>
              <a:ext uri="{FF2B5EF4-FFF2-40B4-BE49-F238E27FC236}">
                <a16:creationId xmlns:a16="http://schemas.microsoft.com/office/drawing/2014/main" id="{EFE3B6C8-ECA0-4CCD-BA83-6559D6A8FA34}"/>
              </a:ext>
            </a:extLst>
          </p:cNvPr>
          <p:cNvPicPr>
            <a:picLocks noGrp="1" noChangeAspect="1"/>
          </p:cNvPicPr>
          <p:nvPr>
            <p:ph type="pic" sz="quarter" idx="13"/>
          </p:nvPr>
        </p:nvPicPr>
        <p:blipFill>
          <a:blip r:embed="rId3"/>
          <a:srcRect l="16639" r="17943" b="-1"/>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F1BA38B1-B303-A210-1392-ACC9EC7EC1C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dirty="0"/>
              <a:t>Myth of Performance Enhancement</a:t>
            </a:r>
          </a:p>
          <a:p>
            <a:pPr marL="0" lvl="1" indent="0">
              <a:buFont typeface="Arial" panose="020B0604020202020204" pitchFamily="34" charset="0"/>
              <a:buNone/>
            </a:pPr>
            <a:r>
              <a:rPr dirty="0"/>
              <a:t>Intermittent fasting is often claimed to boost endurance but scientific evidence disproves this benefit in athletes.</a:t>
            </a:r>
            <a:endParaRPr lang="en-US" dirty="0"/>
          </a:p>
          <a:p>
            <a:pPr marL="0" indent="0">
              <a:spcBef>
                <a:spcPts val="2500"/>
              </a:spcBef>
              <a:buFont typeface="Arial" panose="020B0604020202020204" pitchFamily="34" charset="0"/>
              <a:buNone/>
            </a:pPr>
            <a:r>
              <a:rPr lang="en-US" b="1" dirty="0"/>
              <a:t>Impact on Glycogen Levels</a:t>
            </a:r>
          </a:p>
          <a:p>
            <a:pPr marL="0" lvl="1" indent="0">
              <a:buFont typeface="Arial" panose="020B0604020202020204" pitchFamily="34" charset="0"/>
              <a:buNone/>
            </a:pPr>
            <a:r>
              <a:rPr dirty="0"/>
              <a:t>Fasting can reduce glycogen stores, decreasing energy availability for prolonged or high-intensity exercise sessions.</a:t>
            </a:r>
            <a:endParaRPr lang="en-US" dirty="0"/>
          </a:p>
          <a:p>
            <a:pPr marL="0" indent="0">
              <a:spcBef>
                <a:spcPts val="2500"/>
              </a:spcBef>
              <a:buFont typeface="Arial" panose="020B0604020202020204" pitchFamily="34" charset="0"/>
              <a:buNone/>
            </a:pPr>
            <a:r>
              <a:rPr lang="en-US" b="1" dirty="0"/>
              <a:t>Need for Consistent Fueling</a:t>
            </a:r>
          </a:p>
          <a:p>
            <a:pPr marL="0" lvl="1" indent="0">
              <a:buFont typeface="Arial" panose="020B0604020202020204" pitchFamily="34" charset="0"/>
              <a:buNone/>
            </a:pPr>
            <a:r>
              <a:rPr dirty="0"/>
              <a:t>Athletes require consistent nutrition to support training and recovery, making fasting protocols risky without careful management.</a:t>
            </a:r>
            <a:endParaRPr lang="en-US" dirty="0"/>
          </a:p>
        </p:txBody>
      </p:sp>
    </p:spTree>
    <p:extLst>
      <p:ext uri="{BB962C8B-B14F-4D97-AF65-F5344CB8AC3E}">
        <p14:creationId xmlns:p14="http://schemas.microsoft.com/office/powerpoint/2010/main" val="4118256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par>
                                <p:cTn id="29" presetID="37"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par>
                                <p:cTn id="35" presetID="37" presetClass="entr" presetSubtype="0" fill="hold" nodeType="with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B2343-E279-8CAC-6E20-90284A9112C1}"/>
              </a:ext>
            </a:extLst>
          </p:cNvPr>
          <p:cNvSpPr>
            <a:spLocks noGrp="1"/>
          </p:cNvSpPr>
          <p:nvPr>
            <p:ph type="title"/>
          </p:nvPr>
        </p:nvSpPr>
        <p:spPr>
          <a:xfrm>
            <a:off x="457199" y="457200"/>
            <a:ext cx="4482573" cy="1453896"/>
          </a:xfrm>
        </p:spPr>
        <p:txBody>
          <a:bodyPr anchor="t">
            <a:normAutofit/>
          </a:bodyPr>
          <a:lstStyle/>
          <a:p>
            <a:r>
              <a:rPr lang="en-US"/>
              <a:t>Caffeine enhances endurance and high-intensity performance</a:t>
            </a:r>
          </a:p>
        </p:txBody>
      </p:sp>
      <p:pic>
        <p:nvPicPr>
          <p:cNvPr id="5" name="Content Placeholder 4" descr="Couple holding coffee">
            <a:extLst>
              <a:ext uri="{FF2B5EF4-FFF2-40B4-BE49-F238E27FC236}">
                <a16:creationId xmlns:a16="http://schemas.microsoft.com/office/drawing/2014/main" id="{68378749-DD4E-4BB7-99AD-B0F81300CF62}"/>
              </a:ext>
            </a:extLst>
          </p:cNvPr>
          <p:cNvPicPr>
            <a:picLocks noGrp="1" noChangeAspect="1"/>
          </p:cNvPicPr>
          <p:nvPr>
            <p:ph type="pic" sz="quarter" idx="13"/>
          </p:nvPr>
        </p:nvPicPr>
        <p:blipFill>
          <a:blip r:embed="rId3"/>
          <a:srcRect l="20650" r="8467" b="3"/>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284FA5B1-522B-00AC-9C1E-6FB981A3027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a:t>Caffeine as CNS Stimulant</a:t>
            </a:r>
          </a:p>
          <a:p>
            <a:pPr marL="0" lvl="1" indent="0">
              <a:buFont typeface="Arial" panose="020B0604020202020204" pitchFamily="34" charset="0"/>
              <a:buNone/>
            </a:pPr>
            <a:r>
              <a:t>Caffeine stimulates the central nervous system, reducing perceived exertion and increasing alertness during exercise.</a:t>
            </a:r>
            <a:endParaRPr lang="en-US"/>
          </a:p>
          <a:p>
            <a:pPr marL="0" indent="0">
              <a:spcBef>
                <a:spcPts val="2500"/>
              </a:spcBef>
              <a:buFont typeface="Arial" panose="020B0604020202020204" pitchFamily="34" charset="0"/>
              <a:buNone/>
            </a:pPr>
            <a:r>
              <a:rPr lang="en-US" b="1"/>
              <a:t>Endurance and High-Intensity Benefits</a:t>
            </a:r>
          </a:p>
          <a:p>
            <a:pPr marL="0" lvl="1" indent="0">
              <a:buFont typeface="Arial" panose="020B0604020202020204" pitchFamily="34" charset="0"/>
              <a:buNone/>
            </a:pPr>
            <a:r>
              <a:t>Research shows caffeine enhances endurance and high-intensity performance across various sports.</a:t>
            </a:r>
            <a:endParaRPr lang="en-US"/>
          </a:p>
          <a:p>
            <a:pPr marL="0" indent="0">
              <a:spcBef>
                <a:spcPts val="2500"/>
              </a:spcBef>
              <a:buFont typeface="Arial" panose="020B0604020202020204" pitchFamily="34" charset="0"/>
              <a:buNone/>
            </a:pPr>
            <a:r>
              <a:rPr lang="en-US" b="1"/>
              <a:t>Fat Oxidation and Glycogen Sparing</a:t>
            </a:r>
          </a:p>
          <a:p>
            <a:pPr marL="0" lvl="1" indent="0">
              <a:buFont typeface="Arial" panose="020B0604020202020204" pitchFamily="34" charset="0"/>
              <a:buNone/>
            </a:pPr>
            <a:r>
              <a:t>Caffeine promotes fat oxidation, helping to spare glycogen during prolonged physical activity.</a:t>
            </a:r>
            <a:endParaRPr lang="en-US"/>
          </a:p>
          <a:p>
            <a:pPr marL="0" indent="0">
              <a:spcBef>
                <a:spcPts val="2500"/>
              </a:spcBef>
              <a:buFont typeface="Arial" panose="020B0604020202020204" pitchFamily="34" charset="0"/>
              <a:buNone/>
            </a:pPr>
            <a:r>
              <a:rPr lang="en-US" b="1"/>
              <a:t>Optimal Caffeine Dosage</a:t>
            </a:r>
          </a:p>
          <a:p>
            <a:pPr marL="0" lvl="1" indent="0">
              <a:buFont typeface="Arial" panose="020B0604020202020204" pitchFamily="34" charset="0"/>
              <a:buNone/>
            </a:pPr>
            <a:r>
              <a:t>Effective caffeine doses range from 3 to 6 mg per kg of body weight for performance benefits.</a:t>
            </a:r>
            <a:endParaRPr lang="en-US"/>
          </a:p>
        </p:txBody>
      </p:sp>
    </p:spTree>
    <p:extLst>
      <p:ext uri="{BB962C8B-B14F-4D97-AF65-F5344CB8AC3E}">
        <p14:creationId xmlns:p14="http://schemas.microsoft.com/office/powerpoint/2010/main" val="34406374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84D2-9806-001C-542E-C9A7A2730F6E}"/>
              </a:ext>
            </a:extLst>
          </p:cNvPr>
          <p:cNvSpPr>
            <a:spLocks noGrp="1"/>
          </p:cNvSpPr>
          <p:nvPr>
            <p:ph type="title"/>
          </p:nvPr>
        </p:nvSpPr>
        <p:spPr>
          <a:xfrm>
            <a:off x="457200" y="457201"/>
            <a:ext cx="10809026" cy="971006"/>
          </a:xfrm>
        </p:spPr>
        <p:txBody>
          <a:bodyPr anchor="b">
            <a:normAutofit/>
          </a:bodyPr>
          <a:lstStyle/>
          <a:p>
            <a:r>
              <a:rPr lang="en-US"/>
              <a:t>BCAAs alone are sufficient to stimulate muscle protein synthesis</a:t>
            </a:r>
          </a:p>
        </p:txBody>
      </p:sp>
      <p:graphicFrame>
        <p:nvGraphicFramePr>
          <p:cNvPr id="4" name="Content Placeholder 3">
            <a:extLst>
              <a:ext uri="{FF2B5EF4-FFF2-40B4-BE49-F238E27FC236}">
                <a16:creationId xmlns:a16="http://schemas.microsoft.com/office/drawing/2014/main" id="{9D390169-80ED-4EDE-A00B-D2C8CE4F2AF6}"/>
              </a:ext>
            </a:extLst>
          </p:cNvPr>
          <p:cNvGraphicFramePr>
            <a:graphicFrameLocks noGrp="1"/>
          </p:cNvGraphicFramePr>
          <p:nvPr>
            <p:ph idx="1"/>
            <p:extLst>
              <p:ext uri="{D42A27DB-BD31-4B8C-83A1-F6EECF244321}">
                <p14:modId xmlns:p14="http://schemas.microsoft.com/office/powerpoint/2010/main" val="16652612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57201" y="1595301"/>
          <a:ext cx="10809026" cy="4714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3747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D52F-B498-21F3-939F-FC07BE4CFB36}"/>
              </a:ext>
            </a:extLst>
          </p:cNvPr>
          <p:cNvSpPr>
            <a:spLocks noGrp="1"/>
          </p:cNvSpPr>
          <p:nvPr>
            <p:ph type="title"/>
          </p:nvPr>
        </p:nvSpPr>
        <p:spPr>
          <a:xfrm>
            <a:off x="457200" y="457200"/>
            <a:ext cx="4380272" cy="1453896"/>
          </a:xfrm>
        </p:spPr>
        <p:txBody>
          <a:bodyPr anchor="t">
            <a:normAutofit/>
          </a:bodyPr>
          <a:lstStyle/>
          <a:p>
            <a:r>
              <a:rPr lang="en-US"/>
              <a:t>Low-carb diets are optimal for endurance athletes</a:t>
            </a:r>
          </a:p>
        </p:txBody>
      </p:sp>
      <p:pic>
        <p:nvPicPr>
          <p:cNvPr id="5" name="Content Placeholder 4">
            <a:extLst>
              <a:ext uri="{FF2B5EF4-FFF2-40B4-BE49-F238E27FC236}">
                <a16:creationId xmlns:a16="http://schemas.microsoft.com/office/drawing/2014/main" id="{2B35DA7B-4ACF-4E6A-A006-9860609D109C}"/>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227" r="10227"/>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302A2F0C-C0A5-CCE4-8239-9E5F4089A0E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Myth of Low-Carb for Endurance</a:t>
            </a:r>
          </a:p>
          <a:p>
            <a:pPr marL="0" lvl="1" indent="0">
              <a:buFont typeface="Arial" panose="020B0604020202020204" pitchFamily="34" charset="0"/>
              <a:buNone/>
            </a:pPr>
            <a:r>
              <a:rPr dirty="0"/>
              <a:t>Low-carb diets are often believed optimal but can impair high-intensity endurance performance due to low glycogen.</a:t>
            </a:r>
            <a:endParaRPr lang="en-US" dirty="0"/>
          </a:p>
          <a:p>
            <a:pPr marL="0" indent="0">
              <a:spcBef>
                <a:spcPts val="2500"/>
              </a:spcBef>
              <a:buFont typeface="Arial" panose="020B0604020202020204" pitchFamily="34" charset="0"/>
              <a:buNone/>
            </a:pPr>
            <a:r>
              <a:rPr lang="en-US" b="1" dirty="0"/>
              <a:t>Impact on Performance</a:t>
            </a:r>
          </a:p>
          <a:p>
            <a:pPr marL="0" lvl="1" indent="0">
              <a:buFont typeface="Arial" panose="020B0604020202020204" pitchFamily="34" charset="0"/>
              <a:buNone/>
            </a:pPr>
            <a:r>
              <a:rPr dirty="0"/>
              <a:t>Research shows elite athletes on low-carb diets experience decreased exercise economy and reduced performance.</a:t>
            </a:r>
            <a:endParaRPr lang="en-US" dirty="0"/>
          </a:p>
          <a:p>
            <a:pPr marL="0" indent="0">
              <a:spcBef>
                <a:spcPts val="2500"/>
              </a:spcBef>
              <a:buFont typeface="Arial" panose="020B0604020202020204" pitchFamily="34" charset="0"/>
              <a:buNone/>
            </a:pPr>
            <a:r>
              <a:rPr lang="en-US" b="1" dirty="0" err="1"/>
              <a:t>Periodised</a:t>
            </a:r>
            <a:r>
              <a:rPr lang="en-US" b="1" dirty="0"/>
              <a:t> Carbohydrate Intake</a:t>
            </a:r>
          </a:p>
          <a:p>
            <a:pPr marL="0" lvl="1" indent="0">
              <a:buFont typeface="Arial" panose="020B0604020202020204" pitchFamily="34" charset="0"/>
              <a:buNone/>
            </a:pPr>
            <a:r>
              <a:rPr dirty="0"/>
              <a:t>Tailored carbohydrate intake aligned with training demands supports better endurance performance and recovery.</a:t>
            </a:r>
            <a:endParaRPr lang="en-US" dirty="0"/>
          </a:p>
          <a:p>
            <a:pPr marL="0" indent="0">
              <a:spcBef>
                <a:spcPts val="2500"/>
              </a:spcBef>
              <a:buFont typeface="Arial" panose="020B0604020202020204" pitchFamily="34" charset="0"/>
              <a:buNone/>
            </a:pPr>
            <a:r>
              <a:rPr lang="en-US" b="1" dirty="0"/>
              <a:t>Balanced Macronutrient Approach</a:t>
            </a:r>
          </a:p>
          <a:p>
            <a:pPr marL="0" lvl="1" indent="0">
              <a:buFont typeface="Arial" panose="020B0604020202020204" pitchFamily="34" charset="0"/>
              <a:buNone/>
            </a:pPr>
            <a:r>
              <a:rPr dirty="0"/>
              <a:t>Athletes should balance fats, carbs, and proteins to meet energy needs and optimize output.</a:t>
            </a:r>
            <a:endParaRPr lang="en-US" dirty="0"/>
          </a:p>
        </p:txBody>
      </p:sp>
      <p:sp>
        <p:nvSpPr>
          <p:cNvPr id="3" name="TextBox 2">
            <a:extLst>
              <a:ext uri="{FF2B5EF4-FFF2-40B4-BE49-F238E27FC236}">
                <a16:creationId xmlns:a16="http://schemas.microsoft.com/office/drawing/2014/main" id="{6333CF90-C828-EC3A-D376-56EFF023B5FE}"/>
              </a:ext>
            </a:extLst>
          </p:cNvPr>
          <p:cNvSpPr txBox="1"/>
          <p:nvPr/>
        </p:nvSpPr>
        <p:spPr>
          <a:xfrm>
            <a:off x="20" y="6858000"/>
            <a:ext cx="5584186" cy="230832"/>
          </a:xfrm>
          <a:prstGeom prst="rect">
            <a:avLst/>
          </a:prstGeom>
          <a:noFill/>
        </p:spPr>
        <p:txBody>
          <a:bodyPr wrap="square" rtlCol="0">
            <a:spAutoFit/>
          </a:bodyPr>
          <a:lstStyle/>
          <a:p>
            <a:r>
              <a:rPr lang="en-US" sz="900">
                <a:hlinkClick r:id="rId4" tooltip="https://foto.wuestenigel.com/cooking-with-fresh-vegetables-and-herbs/"/>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31787362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EB7C-C2BD-E6DE-CE3D-72AD61F4E0C5}"/>
              </a:ext>
            </a:extLst>
          </p:cNvPr>
          <p:cNvSpPr>
            <a:spLocks noGrp="1"/>
          </p:cNvSpPr>
          <p:nvPr>
            <p:ph type="title"/>
          </p:nvPr>
        </p:nvSpPr>
        <p:spPr>
          <a:xfrm>
            <a:off x="7242526" y="457200"/>
            <a:ext cx="4437283" cy="1410020"/>
          </a:xfrm>
        </p:spPr>
        <p:txBody>
          <a:bodyPr anchor="b">
            <a:normAutofit/>
          </a:bodyPr>
          <a:lstStyle/>
          <a:p>
            <a:r>
              <a:rPr lang="en-US"/>
              <a:t>Beetroot juice can improve endurance performance</a:t>
            </a:r>
          </a:p>
        </p:txBody>
      </p:sp>
      <p:pic>
        <p:nvPicPr>
          <p:cNvPr id="5" name="Content Placeholder 4" descr="A glass of freshly squeezed beet juice in bright natural light on a dark rustic kitchen counter.">
            <a:extLst>
              <a:ext uri="{FF2B5EF4-FFF2-40B4-BE49-F238E27FC236}">
                <a16:creationId xmlns:a16="http://schemas.microsoft.com/office/drawing/2014/main" id="{890CA4FE-9DF8-4C23-898C-C441286E5E54}"/>
              </a:ext>
            </a:extLst>
          </p:cNvPr>
          <p:cNvPicPr>
            <a:picLocks noGrp="1" noChangeAspect="1"/>
          </p:cNvPicPr>
          <p:nvPr>
            <p:ph type="pic" sz="quarter" idx="13"/>
          </p:nvPr>
        </p:nvPicPr>
        <p:blipFill>
          <a:blip r:embed="rId3"/>
          <a:srcRect t="20125" r="-2" b="11763"/>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2880DA49-C17D-A134-A44A-E6B1D0ECCB1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a:t>Nitrates and Nitric Oxide</a:t>
            </a:r>
          </a:p>
          <a:p>
            <a:pPr marL="0" lvl="1" indent="0">
              <a:buFont typeface="Arial" panose="020B0604020202020204" pitchFamily="34" charset="0"/>
              <a:buNone/>
            </a:pPr>
            <a:r>
              <a:t>Beetroot juice contains dietary nitrates that convert to nitric oxide, improving blood flow and oxygen delivery.</a:t>
            </a:r>
            <a:endParaRPr lang="en-US"/>
          </a:p>
          <a:p>
            <a:pPr marL="0" indent="0">
              <a:spcBef>
                <a:spcPts val="2500"/>
              </a:spcBef>
              <a:buFont typeface="Arial" panose="020B0604020202020204" pitchFamily="34" charset="0"/>
              <a:buNone/>
            </a:pPr>
            <a:r>
              <a:rPr lang="en-US" b="1"/>
              <a:t>Enhanced Endurance Performance</a:t>
            </a:r>
          </a:p>
          <a:p>
            <a:pPr marL="0" lvl="1" indent="0">
              <a:buFont typeface="Arial" panose="020B0604020202020204" pitchFamily="34" charset="0"/>
              <a:buNone/>
            </a:pPr>
            <a:r>
              <a:t>Studies show beetroot juice improves time to exhaustion and reduces oxygen cost during exercise.</a:t>
            </a:r>
            <a:endParaRPr lang="en-US"/>
          </a:p>
          <a:p>
            <a:pPr marL="0" indent="0">
              <a:spcBef>
                <a:spcPts val="2500"/>
              </a:spcBef>
              <a:buFont typeface="Arial" panose="020B0604020202020204" pitchFamily="34" charset="0"/>
              <a:buNone/>
            </a:pPr>
            <a:r>
              <a:rPr lang="en-US" b="1"/>
              <a:t>Optimal Usage</a:t>
            </a:r>
          </a:p>
          <a:p>
            <a:pPr marL="0" lvl="1" indent="0">
              <a:buFont typeface="Arial" panose="020B0604020202020204" pitchFamily="34" charset="0"/>
              <a:buNone/>
            </a:pPr>
            <a:r>
              <a:t>Consume beetroot juice 2–3 hours before exercise for best results, with consistent use enhancing benefits over time.</a:t>
            </a:r>
            <a:endParaRPr lang="en-US"/>
          </a:p>
        </p:txBody>
      </p:sp>
    </p:spTree>
    <p:extLst>
      <p:ext uri="{BB962C8B-B14F-4D97-AF65-F5344CB8AC3E}">
        <p14:creationId xmlns:p14="http://schemas.microsoft.com/office/powerpoint/2010/main" val="34310457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1B812-5798-5CEE-3350-493929D76B85}"/>
              </a:ext>
            </a:extLst>
          </p:cNvPr>
          <p:cNvSpPr>
            <a:spLocks noGrp="1"/>
          </p:cNvSpPr>
          <p:nvPr>
            <p:ph type="title"/>
          </p:nvPr>
        </p:nvSpPr>
        <p:spPr>
          <a:xfrm>
            <a:off x="457199" y="457200"/>
            <a:ext cx="4482573" cy="1453896"/>
          </a:xfrm>
        </p:spPr>
        <p:txBody>
          <a:bodyPr anchor="t">
            <a:normAutofit/>
          </a:bodyPr>
          <a:lstStyle/>
          <a:p>
            <a:r>
              <a:rPr lang="en-US" sz="2400"/>
              <a:t>Sweat rate and electrolyte loss are highly individual and should be assessed for personalised hydration strategies</a:t>
            </a:r>
          </a:p>
        </p:txBody>
      </p:sp>
      <p:pic>
        <p:nvPicPr>
          <p:cNvPr id="5" name="Content Placeholder 4" descr="Beautiful girl monitoring her progress on mobile phone.">
            <a:extLst>
              <a:ext uri="{FF2B5EF4-FFF2-40B4-BE49-F238E27FC236}">
                <a16:creationId xmlns:a16="http://schemas.microsoft.com/office/drawing/2014/main" id="{E9D9E236-9E29-4F79-95DF-229B054C1BAD}"/>
              </a:ext>
            </a:extLst>
          </p:cNvPr>
          <p:cNvPicPr>
            <a:picLocks noGrp="1" noChangeAspect="1"/>
          </p:cNvPicPr>
          <p:nvPr>
            <p:ph type="pic" sz="quarter" idx="13"/>
          </p:nvPr>
        </p:nvPicPr>
        <p:blipFill>
          <a:blip r:embed="rId3"/>
          <a:srcRect l="27555" r="1562" b="3"/>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E661EFA1-E56F-BCDE-645B-1AFFE6FF0E1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a:t>Individual Variability in Sweat</a:t>
            </a:r>
          </a:p>
          <a:p>
            <a:pPr marL="0" lvl="1" indent="0">
              <a:buFont typeface="Arial" panose="020B0604020202020204" pitchFamily="34" charset="0"/>
              <a:buNone/>
            </a:pPr>
            <a:r>
              <a:t>Sweat rate and electrolyte loss vary greatly due to genetics, body size, fitness, and environment.</a:t>
            </a:r>
            <a:endParaRPr lang="en-US"/>
          </a:p>
          <a:p>
            <a:pPr marL="0" indent="0">
              <a:spcBef>
                <a:spcPts val="2500"/>
              </a:spcBef>
              <a:buFont typeface="Arial" panose="020B0604020202020204" pitchFamily="34" charset="0"/>
              <a:buNone/>
            </a:pPr>
            <a:r>
              <a:rPr lang="en-US" b="1"/>
              <a:t>Personalised Hydration Importance</a:t>
            </a:r>
          </a:p>
          <a:p>
            <a:pPr marL="0" lvl="1" indent="0">
              <a:buFont typeface="Arial" panose="020B0604020202020204" pitchFamily="34" charset="0"/>
              <a:buNone/>
            </a:pPr>
            <a:r>
              <a:t>Tailored hydration strategies prevent dehydration and optimise athletic performance effectively.</a:t>
            </a:r>
            <a:endParaRPr lang="en-US"/>
          </a:p>
          <a:p>
            <a:pPr marL="0" indent="0">
              <a:spcBef>
                <a:spcPts val="2500"/>
              </a:spcBef>
              <a:buFont typeface="Arial" panose="020B0604020202020204" pitchFamily="34" charset="0"/>
              <a:buNone/>
            </a:pPr>
            <a:r>
              <a:rPr lang="en-US" b="1"/>
              <a:t>Assessment Methods</a:t>
            </a:r>
          </a:p>
          <a:p>
            <a:pPr marL="0" lvl="1" indent="0">
              <a:buFont typeface="Arial" panose="020B0604020202020204" pitchFamily="34" charset="0"/>
              <a:buNone/>
            </a:pPr>
            <a:r>
              <a:t>Pre- and post-exercise weighing and sodium loss monitoring enable precise fluid and electrolyte needs.</a:t>
            </a:r>
            <a:endParaRPr lang="en-US"/>
          </a:p>
          <a:p>
            <a:pPr marL="0" indent="0">
              <a:spcBef>
                <a:spcPts val="2500"/>
              </a:spcBef>
              <a:buFont typeface="Arial" panose="020B0604020202020204" pitchFamily="34" charset="0"/>
              <a:buNone/>
            </a:pPr>
            <a:r>
              <a:rPr lang="en-US" b="1"/>
              <a:t>Health and Recovery Benefits</a:t>
            </a:r>
          </a:p>
          <a:p>
            <a:pPr marL="0" lvl="1" indent="0">
              <a:buFont typeface="Arial" panose="020B0604020202020204" pitchFamily="34" charset="0"/>
              <a:buNone/>
            </a:pPr>
            <a:r>
              <a:t>Personalised hydration reduces heat illness risk and supports recovery in hot or humid conditions.</a:t>
            </a:r>
            <a:endParaRPr lang="en-US"/>
          </a:p>
        </p:txBody>
      </p:sp>
    </p:spTree>
    <p:extLst>
      <p:ext uri="{BB962C8B-B14F-4D97-AF65-F5344CB8AC3E}">
        <p14:creationId xmlns:p14="http://schemas.microsoft.com/office/powerpoint/2010/main" val="42268992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evel">
  <a:themeElements>
    <a:clrScheme name="Bevel">
      <a:dk1>
        <a:srgbClr val="090909"/>
      </a:dk1>
      <a:lt1>
        <a:sysClr val="window" lastClr="FFFFFF"/>
      </a:lt1>
      <a:dk2>
        <a:srgbClr val="1D1D1D"/>
      </a:dk2>
      <a:lt2>
        <a:srgbClr val="F1F2F3"/>
      </a:lt2>
      <a:accent1>
        <a:srgbClr val="2A38D5"/>
      </a:accent1>
      <a:accent2>
        <a:srgbClr val="F15928"/>
      </a:accent2>
      <a:accent3>
        <a:srgbClr val="00B4E6"/>
      </a:accent3>
      <a:accent4>
        <a:srgbClr val="0372FF"/>
      </a:accent4>
      <a:accent5>
        <a:srgbClr val="9196F3"/>
      </a:accent5>
      <a:accent6>
        <a:srgbClr val="90A0AD"/>
      </a:accent6>
      <a:hlink>
        <a:srgbClr val="F15928"/>
      </a:hlink>
      <a:folHlink>
        <a:srgbClr val="00B4E6"/>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 id="{100FCF00-15B7-4133-8EAA-9E95FFA55C03}" vid="{3D76F99D-2F24-4330-96C8-43722B6761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C4D25C3-873C-4C53-9166-E36A3E5D9C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138AE6-00E4-459C-8B3A-08927B7E54F0}">
  <ds:schemaRefs>
    <ds:schemaRef ds:uri="http://schemas.microsoft.com/sharepoint/v3/contenttype/forms"/>
  </ds:schemaRefs>
</ds:datastoreItem>
</file>

<file path=customXml/itemProps3.xml><?xml version="1.0" encoding="utf-8"?>
<ds:datastoreItem xmlns:ds="http://schemas.openxmlformats.org/officeDocument/2006/customXml" ds:itemID="{8749EA57-08A7-43CA-A845-5F6B04788291}">
  <ds:schemaRefs>
    <ds:schemaRef ds:uri="http://schemas.openxmlformats.org/package/2006/metadata/core-properties"/>
    <ds:schemaRef ds:uri="http://www.w3.org/XML/1998/namespace"/>
    <ds:schemaRef ds:uri="16c05727-aa75-4e4a-9b5f-8a80a1165891"/>
    <ds:schemaRef ds:uri="http://purl.org/dc/dcmitype/"/>
    <ds:schemaRef ds:uri="230e9df3-be65-4c73-a93b-d1236ebd677e"/>
    <ds:schemaRef ds:uri="http://purl.org/dc/elements/1.1/"/>
    <ds:schemaRef ds:uri="http://schemas.microsoft.com/office/2006/metadata/properties"/>
    <ds:schemaRef ds:uri="http://purl.org/dc/terms/"/>
    <ds:schemaRef ds:uri="http://schemas.microsoft.com/office/2006/documentManagement/types"/>
    <ds:schemaRef ds:uri="http://schemas.microsoft.com/office/infopath/2007/PartnerControls"/>
    <ds:schemaRef ds:uri="71af3243-3dd4-4a8d-8c0d-dd76da1f02a5"/>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Bevel</Template>
  <TotalTime>1038</TotalTime>
  <Words>1712</Words>
  <Application>Microsoft Macintosh PowerPoint</Application>
  <PresentationFormat>Widescreen</PresentationFormat>
  <Paragraphs>100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Bierstadt</vt:lpstr>
      <vt:lpstr>Calibri</vt:lpstr>
      <vt:lpstr>Bevel</vt:lpstr>
      <vt:lpstr>Nutrition Myths in Sport and Exercise</vt:lpstr>
      <vt:lpstr>Nutrition Myths Quiz</vt:lpstr>
      <vt:lpstr>High-protein diets damage kidneys in healthy athletes</vt:lpstr>
      <vt:lpstr>Protein must be consumed immediately post-exercise to maximise muscle growth</vt:lpstr>
      <vt:lpstr>Creatine supplementation causes dehydration and muscle cramps</vt:lpstr>
      <vt:lpstr>Intermittent fasting improves endurance performance in athletes</vt:lpstr>
      <vt:lpstr>Caffeine enhances endurance and high-intensity performance</vt:lpstr>
      <vt:lpstr>BCAAs alone are sufficient to stimulate muscle protein synthesis</vt:lpstr>
      <vt:lpstr>Low-carb diets are optimal for endurance athletes</vt:lpstr>
      <vt:lpstr>Beetroot juice can improve endurance performance</vt:lpstr>
      <vt:lpstr>Sweat rate and electrolyte loss are highly individual and should be assessed for personalised hydration strategies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Geraint Forster</cp:lastModifiedBy>
  <cp:revision>1</cp:revision>
  <dcterms:created xsi:type="dcterms:W3CDTF">2025-08-21T02:25:28Z</dcterms:created>
  <dcterms:modified xsi:type="dcterms:W3CDTF">2025-10-01T11:40:04Z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