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32"/>
  </p:notesMasterIdLst>
  <p:sldIdLst>
    <p:sldId id="256" r:id="rId2"/>
    <p:sldId id="269" r:id="rId3"/>
    <p:sldId id="257" r:id="rId4"/>
    <p:sldId id="272" r:id="rId5"/>
    <p:sldId id="275" r:id="rId6"/>
    <p:sldId id="273" r:id="rId7"/>
    <p:sldId id="274" r:id="rId8"/>
    <p:sldId id="258" r:id="rId9"/>
    <p:sldId id="259" r:id="rId10"/>
    <p:sldId id="276" r:id="rId11"/>
    <p:sldId id="279" r:id="rId12"/>
    <p:sldId id="277" r:id="rId13"/>
    <p:sldId id="280" r:id="rId14"/>
    <p:sldId id="281" r:id="rId15"/>
    <p:sldId id="278" r:id="rId16"/>
    <p:sldId id="260" r:id="rId17"/>
    <p:sldId id="282" r:id="rId18"/>
    <p:sldId id="283" r:id="rId19"/>
    <p:sldId id="284" r:id="rId20"/>
    <p:sldId id="285" r:id="rId21"/>
    <p:sldId id="261" r:id="rId22"/>
    <p:sldId id="262" r:id="rId23"/>
    <p:sldId id="263" r:id="rId24"/>
    <p:sldId id="286" r:id="rId25"/>
    <p:sldId id="264" r:id="rId26"/>
    <p:sldId id="265" r:id="rId27"/>
    <p:sldId id="266" r:id="rId28"/>
    <p:sldId id="270" r:id="rId29"/>
    <p:sldId id="267" r:id="rId30"/>
    <p:sldId id="26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F2B88E-EAEC-49C8-8FE5-AFCEED16A8A5}" v="7" dt="2025-03-16T14:50:15.758"/>
    <p1510:client id="{FCB6D2E2-EB9B-4B17-9C42-D1953DE09394}" v="16" dt="2025-03-16T17:21:04.1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9" d="100"/>
          <a:sy n="79" d="100"/>
        </p:scale>
        <p:origin x="7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FCB6D2E2-EB9B-4B17-9C42-D1953DE09394}"/>
    <pc:docChg chg="undo custSel addSld delSld modSld sldOrd">
      <pc:chgData name="Hoang Dang Nguyen" userId="1de6b3a7-5191-4a0c-8968-b8f905305e1d" providerId="ADAL" clId="{FCB6D2E2-EB9B-4B17-9C42-D1953DE09394}" dt="2025-03-16T17:19:58.107" v="2714" actId="20577"/>
      <pc:docMkLst>
        <pc:docMk/>
      </pc:docMkLst>
      <pc:sldChg chg="modSp mod">
        <pc:chgData name="Hoang Dang Nguyen" userId="1de6b3a7-5191-4a0c-8968-b8f905305e1d" providerId="ADAL" clId="{FCB6D2E2-EB9B-4B17-9C42-D1953DE09394}" dt="2025-03-16T15:06:38.510" v="88" actId="20577"/>
        <pc:sldMkLst>
          <pc:docMk/>
          <pc:sldMk cId="3661340027" sldId="256"/>
        </pc:sldMkLst>
        <pc:spChg chg="mod">
          <ac:chgData name="Hoang Dang Nguyen" userId="1de6b3a7-5191-4a0c-8968-b8f905305e1d" providerId="ADAL" clId="{FCB6D2E2-EB9B-4B17-9C42-D1953DE09394}" dt="2025-03-16T15:06:30.751" v="77" actId="20577"/>
          <ac:spMkLst>
            <pc:docMk/>
            <pc:sldMk cId="3661340027" sldId="256"/>
            <ac:spMk id="5" creationId="{D5520C09-344C-5086-48D5-55B49BD92B42}"/>
          </ac:spMkLst>
        </pc:spChg>
        <pc:spChg chg="mod">
          <ac:chgData name="Hoang Dang Nguyen" userId="1de6b3a7-5191-4a0c-8968-b8f905305e1d" providerId="ADAL" clId="{FCB6D2E2-EB9B-4B17-9C42-D1953DE09394}" dt="2025-03-16T15:06:38.510" v="88" actId="20577"/>
          <ac:spMkLst>
            <pc:docMk/>
            <pc:sldMk cId="3661340027" sldId="256"/>
            <ac:spMk id="6" creationId="{5E33CEC2-4CCC-CBE6-2D77-B35CDDBE7A37}"/>
          </ac:spMkLst>
        </pc:spChg>
      </pc:sldChg>
      <pc:sldChg chg="addSp delSp modSp mod chgLayout">
        <pc:chgData name="Hoang Dang Nguyen" userId="1de6b3a7-5191-4a0c-8968-b8f905305e1d" providerId="ADAL" clId="{FCB6D2E2-EB9B-4B17-9C42-D1953DE09394}" dt="2025-03-16T15:07:45.435" v="115" actId="6549"/>
        <pc:sldMkLst>
          <pc:docMk/>
          <pc:sldMk cId="0" sldId="257"/>
        </pc:sldMkLst>
        <pc:spChg chg="mod ord">
          <ac:chgData name="Hoang Dang Nguyen" userId="1de6b3a7-5191-4a0c-8968-b8f905305e1d" providerId="ADAL" clId="{FCB6D2E2-EB9B-4B17-9C42-D1953DE09394}" dt="2025-03-16T15:07:02.857" v="90" actId="6264"/>
          <ac:spMkLst>
            <pc:docMk/>
            <pc:sldMk cId="0" sldId="257"/>
            <ac:spMk id="2" creationId="{00000000-0000-0000-0000-000000000000}"/>
          </ac:spMkLst>
        </pc:spChg>
        <pc:spChg chg="mod ord">
          <ac:chgData name="Hoang Dang Nguyen" userId="1de6b3a7-5191-4a0c-8968-b8f905305e1d" providerId="ADAL" clId="{FCB6D2E2-EB9B-4B17-9C42-D1953DE09394}" dt="2025-03-16T15:07:45.435" v="115" actId="6549"/>
          <ac:spMkLst>
            <pc:docMk/>
            <pc:sldMk cId="0" sldId="257"/>
            <ac:spMk id="3" creationId="{00000000-0000-0000-0000-000000000000}"/>
          </ac:spMkLst>
        </pc:spChg>
        <pc:spChg chg="add del mod">
          <ac:chgData name="Hoang Dang Nguyen" userId="1de6b3a7-5191-4a0c-8968-b8f905305e1d" providerId="ADAL" clId="{FCB6D2E2-EB9B-4B17-9C42-D1953DE09394}" dt="2025-03-16T15:07:02.857" v="90" actId="6264"/>
          <ac:spMkLst>
            <pc:docMk/>
            <pc:sldMk cId="0" sldId="257"/>
            <ac:spMk id="4" creationId="{F9E3C201-063E-32B8-447A-2840EB4351EA}"/>
          </ac:spMkLst>
        </pc:spChg>
        <pc:spChg chg="add del mod">
          <ac:chgData name="Hoang Dang Nguyen" userId="1de6b3a7-5191-4a0c-8968-b8f905305e1d" providerId="ADAL" clId="{FCB6D2E2-EB9B-4B17-9C42-D1953DE09394}" dt="2025-03-16T15:07:02.857" v="90" actId="6264"/>
          <ac:spMkLst>
            <pc:docMk/>
            <pc:sldMk cId="0" sldId="257"/>
            <ac:spMk id="5" creationId="{9B4B4AC4-F44A-4B2A-0BD5-65486368ADD5}"/>
          </ac:spMkLst>
        </pc:spChg>
      </pc:sldChg>
      <pc:sldChg chg="addSp delSp modSp mod chgLayout">
        <pc:chgData name="Hoang Dang Nguyen" userId="1de6b3a7-5191-4a0c-8968-b8f905305e1d" providerId="ADAL" clId="{FCB6D2E2-EB9B-4B17-9C42-D1953DE09394}" dt="2025-03-16T15:07:55.267" v="125" actId="207"/>
        <pc:sldMkLst>
          <pc:docMk/>
          <pc:sldMk cId="0" sldId="258"/>
        </pc:sldMkLst>
        <pc:spChg chg="mod ord">
          <ac:chgData name="Hoang Dang Nguyen" userId="1de6b3a7-5191-4a0c-8968-b8f905305e1d" providerId="ADAL" clId="{FCB6D2E2-EB9B-4B17-9C42-D1953DE09394}" dt="2025-03-16T15:07:55.267" v="125" actId="207"/>
          <ac:spMkLst>
            <pc:docMk/>
            <pc:sldMk cId="0" sldId="258"/>
            <ac:spMk id="2" creationId="{00000000-0000-0000-0000-000000000000}"/>
          </ac:spMkLst>
        </pc:spChg>
        <pc:spChg chg="mod ord">
          <ac:chgData name="Hoang Dang Nguyen" userId="1de6b3a7-5191-4a0c-8968-b8f905305e1d" providerId="ADAL" clId="{FCB6D2E2-EB9B-4B17-9C42-D1953DE09394}" dt="2025-03-16T15:07:51.070" v="124" actId="6549"/>
          <ac:spMkLst>
            <pc:docMk/>
            <pc:sldMk cId="0" sldId="258"/>
            <ac:spMk id="3" creationId="{00000000-0000-0000-0000-000000000000}"/>
          </ac:spMkLst>
        </pc:spChg>
        <pc:spChg chg="add del mod">
          <ac:chgData name="Hoang Dang Nguyen" userId="1de6b3a7-5191-4a0c-8968-b8f905305e1d" providerId="ADAL" clId="{FCB6D2E2-EB9B-4B17-9C42-D1953DE09394}" dt="2025-03-16T15:07:05.308" v="91" actId="6264"/>
          <ac:spMkLst>
            <pc:docMk/>
            <pc:sldMk cId="0" sldId="258"/>
            <ac:spMk id="4" creationId="{E28A9344-B72F-B91C-E76B-4A06AC8127FB}"/>
          </ac:spMkLst>
        </pc:spChg>
        <pc:spChg chg="add del mod">
          <ac:chgData name="Hoang Dang Nguyen" userId="1de6b3a7-5191-4a0c-8968-b8f905305e1d" providerId="ADAL" clId="{FCB6D2E2-EB9B-4B17-9C42-D1953DE09394}" dt="2025-03-16T15:07:05.308" v="91" actId="6264"/>
          <ac:spMkLst>
            <pc:docMk/>
            <pc:sldMk cId="0" sldId="258"/>
            <ac:spMk id="5" creationId="{BE5D2BF0-626A-59FC-CB6B-B4BB1C7DAB8F}"/>
          </ac:spMkLst>
        </pc:spChg>
      </pc:sldChg>
      <pc:sldChg chg="addSp delSp modSp mod chgLayout">
        <pc:chgData name="Hoang Dang Nguyen" userId="1de6b3a7-5191-4a0c-8968-b8f905305e1d" providerId="ADAL" clId="{FCB6D2E2-EB9B-4B17-9C42-D1953DE09394}" dt="2025-03-16T15:09:39.320" v="207" actId="1076"/>
        <pc:sldMkLst>
          <pc:docMk/>
          <pc:sldMk cId="0" sldId="259"/>
        </pc:sldMkLst>
        <pc:spChg chg="mod ord">
          <ac:chgData name="Hoang Dang Nguyen" userId="1de6b3a7-5191-4a0c-8968-b8f905305e1d" providerId="ADAL" clId="{FCB6D2E2-EB9B-4B17-9C42-D1953DE09394}" dt="2025-03-16T15:07:07.766" v="92" actId="6264"/>
          <ac:spMkLst>
            <pc:docMk/>
            <pc:sldMk cId="0" sldId="259"/>
            <ac:spMk id="2" creationId="{00000000-0000-0000-0000-000000000000}"/>
          </ac:spMkLst>
        </pc:spChg>
        <pc:spChg chg="mod ord">
          <ac:chgData name="Hoang Dang Nguyen" userId="1de6b3a7-5191-4a0c-8968-b8f905305e1d" providerId="ADAL" clId="{FCB6D2E2-EB9B-4B17-9C42-D1953DE09394}" dt="2025-03-16T15:09:39.320" v="207" actId="1076"/>
          <ac:spMkLst>
            <pc:docMk/>
            <pc:sldMk cId="0" sldId="259"/>
            <ac:spMk id="3" creationId="{00000000-0000-0000-0000-000000000000}"/>
          </ac:spMkLst>
        </pc:spChg>
        <pc:spChg chg="add del mod">
          <ac:chgData name="Hoang Dang Nguyen" userId="1de6b3a7-5191-4a0c-8968-b8f905305e1d" providerId="ADAL" clId="{FCB6D2E2-EB9B-4B17-9C42-D1953DE09394}" dt="2025-03-16T15:07:07.766" v="92" actId="6264"/>
          <ac:spMkLst>
            <pc:docMk/>
            <pc:sldMk cId="0" sldId="259"/>
            <ac:spMk id="4" creationId="{67DA1BFE-F7F7-A160-1D08-14897F42B898}"/>
          </ac:spMkLst>
        </pc:spChg>
        <pc:spChg chg="add del mod">
          <ac:chgData name="Hoang Dang Nguyen" userId="1de6b3a7-5191-4a0c-8968-b8f905305e1d" providerId="ADAL" clId="{FCB6D2E2-EB9B-4B17-9C42-D1953DE09394}" dt="2025-03-16T15:07:07.766" v="92" actId="6264"/>
          <ac:spMkLst>
            <pc:docMk/>
            <pc:sldMk cId="0" sldId="259"/>
            <ac:spMk id="5" creationId="{C7A10EDB-738E-A18F-99FE-9AE7278C9842}"/>
          </ac:spMkLst>
        </pc:spChg>
      </pc:sldChg>
      <pc:sldChg chg="addSp delSp modSp mod ord chgLayout">
        <pc:chgData name="Hoang Dang Nguyen" userId="1de6b3a7-5191-4a0c-8968-b8f905305e1d" providerId="ADAL" clId="{FCB6D2E2-EB9B-4B17-9C42-D1953DE09394}" dt="2025-03-16T15:14:04.385" v="235"/>
        <pc:sldMkLst>
          <pc:docMk/>
          <pc:sldMk cId="0" sldId="260"/>
        </pc:sldMkLst>
        <pc:spChg chg="mod ord">
          <ac:chgData name="Hoang Dang Nguyen" userId="1de6b3a7-5191-4a0c-8968-b8f905305e1d" providerId="ADAL" clId="{FCB6D2E2-EB9B-4B17-9C42-D1953DE09394}" dt="2025-03-16T15:07:10.127" v="94" actId="6264"/>
          <ac:spMkLst>
            <pc:docMk/>
            <pc:sldMk cId="0" sldId="260"/>
            <ac:spMk id="2" creationId="{00000000-0000-0000-0000-000000000000}"/>
          </ac:spMkLst>
        </pc:spChg>
        <pc:spChg chg="mod ord">
          <ac:chgData name="Hoang Dang Nguyen" userId="1de6b3a7-5191-4a0c-8968-b8f905305e1d" providerId="ADAL" clId="{FCB6D2E2-EB9B-4B17-9C42-D1953DE09394}" dt="2025-03-16T15:08:08.623" v="145" actId="404"/>
          <ac:spMkLst>
            <pc:docMk/>
            <pc:sldMk cId="0" sldId="260"/>
            <ac:spMk id="3" creationId="{00000000-0000-0000-0000-000000000000}"/>
          </ac:spMkLst>
        </pc:spChg>
        <pc:spChg chg="add del mod">
          <ac:chgData name="Hoang Dang Nguyen" userId="1de6b3a7-5191-4a0c-8968-b8f905305e1d" providerId="ADAL" clId="{FCB6D2E2-EB9B-4B17-9C42-D1953DE09394}" dt="2025-03-16T15:07:10.127" v="94" actId="6264"/>
          <ac:spMkLst>
            <pc:docMk/>
            <pc:sldMk cId="0" sldId="260"/>
            <ac:spMk id="4" creationId="{AF3B5ECF-E988-E30E-FFA9-43B833B64F3E}"/>
          </ac:spMkLst>
        </pc:spChg>
        <pc:spChg chg="add del mod">
          <ac:chgData name="Hoang Dang Nguyen" userId="1de6b3a7-5191-4a0c-8968-b8f905305e1d" providerId="ADAL" clId="{FCB6D2E2-EB9B-4B17-9C42-D1953DE09394}" dt="2025-03-16T15:07:10.127" v="94" actId="6264"/>
          <ac:spMkLst>
            <pc:docMk/>
            <pc:sldMk cId="0" sldId="260"/>
            <ac:spMk id="5" creationId="{CD9AB1B2-8F04-330B-1F37-9C707F28AA17}"/>
          </ac:spMkLst>
        </pc:spChg>
      </pc:sldChg>
      <pc:sldChg chg="addSp delSp modSp mod chgLayout">
        <pc:chgData name="Hoang Dang Nguyen" userId="1de6b3a7-5191-4a0c-8968-b8f905305e1d" providerId="ADAL" clId="{FCB6D2E2-EB9B-4B17-9C42-D1953DE09394}" dt="2025-03-16T15:08:19.667" v="156" actId="6549"/>
        <pc:sldMkLst>
          <pc:docMk/>
          <pc:sldMk cId="0" sldId="261"/>
        </pc:sldMkLst>
        <pc:spChg chg="mod ord">
          <ac:chgData name="Hoang Dang Nguyen" userId="1de6b3a7-5191-4a0c-8968-b8f905305e1d" providerId="ADAL" clId="{FCB6D2E2-EB9B-4B17-9C42-D1953DE09394}" dt="2025-03-16T15:08:16.883" v="150" actId="207"/>
          <ac:spMkLst>
            <pc:docMk/>
            <pc:sldMk cId="0" sldId="261"/>
            <ac:spMk id="2" creationId="{00000000-0000-0000-0000-000000000000}"/>
          </ac:spMkLst>
        </pc:spChg>
        <pc:spChg chg="mod ord">
          <ac:chgData name="Hoang Dang Nguyen" userId="1de6b3a7-5191-4a0c-8968-b8f905305e1d" providerId="ADAL" clId="{FCB6D2E2-EB9B-4B17-9C42-D1953DE09394}" dt="2025-03-16T15:08:19.667" v="156" actId="6549"/>
          <ac:spMkLst>
            <pc:docMk/>
            <pc:sldMk cId="0" sldId="261"/>
            <ac:spMk id="3" creationId="{00000000-0000-0000-0000-000000000000}"/>
          </ac:spMkLst>
        </pc:spChg>
        <pc:spChg chg="add del mod">
          <ac:chgData name="Hoang Dang Nguyen" userId="1de6b3a7-5191-4a0c-8968-b8f905305e1d" providerId="ADAL" clId="{FCB6D2E2-EB9B-4B17-9C42-D1953DE09394}" dt="2025-03-16T15:07:13.640" v="95" actId="6264"/>
          <ac:spMkLst>
            <pc:docMk/>
            <pc:sldMk cId="0" sldId="261"/>
            <ac:spMk id="4" creationId="{91105CFF-406B-9EB5-67B7-550D24B107AE}"/>
          </ac:spMkLst>
        </pc:spChg>
        <pc:spChg chg="add del mod">
          <ac:chgData name="Hoang Dang Nguyen" userId="1de6b3a7-5191-4a0c-8968-b8f905305e1d" providerId="ADAL" clId="{FCB6D2E2-EB9B-4B17-9C42-D1953DE09394}" dt="2025-03-16T15:07:13.640" v="95" actId="6264"/>
          <ac:spMkLst>
            <pc:docMk/>
            <pc:sldMk cId="0" sldId="261"/>
            <ac:spMk id="5" creationId="{C718E252-C271-483D-B5FF-A82AAAA0B218}"/>
          </ac:spMkLst>
        </pc:spChg>
      </pc:sldChg>
      <pc:sldChg chg="addSp delSp modSp mod chgLayout">
        <pc:chgData name="Hoang Dang Nguyen" userId="1de6b3a7-5191-4a0c-8968-b8f905305e1d" providerId="ADAL" clId="{FCB6D2E2-EB9B-4B17-9C42-D1953DE09394}" dt="2025-03-16T15:08:27.343" v="165" actId="6549"/>
        <pc:sldMkLst>
          <pc:docMk/>
          <pc:sldMk cId="0" sldId="262"/>
        </pc:sldMkLst>
        <pc:spChg chg="mod ord">
          <ac:chgData name="Hoang Dang Nguyen" userId="1de6b3a7-5191-4a0c-8968-b8f905305e1d" providerId="ADAL" clId="{FCB6D2E2-EB9B-4B17-9C42-D1953DE09394}" dt="2025-03-16T15:08:22.575" v="157" actId="6264"/>
          <ac:spMkLst>
            <pc:docMk/>
            <pc:sldMk cId="0" sldId="262"/>
            <ac:spMk id="2" creationId="{00000000-0000-0000-0000-000000000000}"/>
          </ac:spMkLst>
        </pc:spChg>
        <pc:spChg chg="mod ord">
          <ac:chgData name="Hoang Dang Nguyen" userId="1de6b3a7-5191-4a0c-8968-b8f905305e1d" providerId="ADAL" clId="{FCB6D2E2-EB9B-4B17-9C42-D1953DE09394}" dt="2025-03-16T15:08:27.343" v="165" actId="6549"/>
          <ac:spMkLst>
            <pc:docMk/>
            <pc:sldMk cId="0" sldId="262"/>
            <ac:spMk id="3" creationId="{00000000-0000-0000-0000-000000000000}"/>
          </ac:spMkLst>
        </pc:spChg>
        <pc:spChg chg="add del mod">
          <ac:chgData name="Hoang Dang Nguyen" userId="1de6b3a7-5191-4a0c-8968-b8f905305e1d" providerId="ADAL" clId="{FCB6D2E2-EB9B-4B17-9C42-D1953DE09394}" dt="2025-03-16T15:07:15.700" v="97" actId="6264"/>
          <ac:spMkLst>
            <pc:docMk/>
            <pc:sldMk cId="0" sldId="262"/>
            <ac:spMk id="4" creationId="{4F40F66B-37E5-08BA-6A66-B0B5F4E2023D}"/>
          </ac:spMkLst>
        </pc:spChg>
        <pc:spChg chg="add del mod">
          <ac:chgData name="Hoang Dang Nguyen" userId="1de6b3a7-5191-4a0c-8968-b8f905305e1d" providerId="ADAL" clId="{FCB6D2E2-EB9B-4B17-9C42-D1953DE09394}" dt="2025-03-16T15:07:15.700" v="97" actId="6264"/>
          <ac:spMkLst>
            <pc:docMk/>
            <pc:sldMk cId="0" sldId="262"/>
            <ac:spMk id="5" creationId="{DA02A200-7EC3-447E-DC6F-15365B83533A}"/>
          </ac:spMkLst>
        </pc:spChg>
        <pc:spChg chg="add del mod">
          <ac:chgData name="Hoang Dang Nguyen" userId="1de6b3a7-5191-4a0c-8968-b8f905305e1d" providerId="ADAL" clId="{FCB6D2E2-EB9B-4B17-9C42-D1953DE09394}" dt="2025-03-16T15:08:22.575" v="157" actId="6264"/>
          <ac:spMkLst>
            <pc:docMk/>
            <pc:sldMk cId="0" sldId="262"/>
            <ac:spMk id="6" creationId="{798791B0-709D-BD14-EEA6-BCE259FE2908}"/>
          </ac:spMkLst>
        </pc:spChg>
        <pc:spChg chg="add del mod">
          <ac:chgData name="Hoang Dang Nguyen" userId="1de6b3a7-5191-4a0c-8968-b8f905305e1d" providerId="ADAL" clId="{FCB6D2E2-EB9B-4B17-9C42-D1953DE09394}" dt="2025-03-16T15:08:22.575" v="157" actId="6264"/>
          <ac:spMkLst>
            <pc:docMk/>
            <pc:sldMk cId="0" sldId="262"/>
            <ac:spMk id="7" creationId="{28ED0949-001D-2C9A-BA2F-3C6DC56383D2}"/>
          </ac:spMkLst>
        </pc:spChg>
      </pc:sldChg>
      <pc:sldChg chg="addSp delSp modSp mod chgLayout">
        <pc:chgData name="Hoang Dang Nguyen" userId="1de6b3a7-5191-4a0c-8968-b8f905305e1d" providerId="ADAL" clId="{FCB6D2E2-EB9B-4B17-9C42-D1953DE09394}" dt="2025-03-16T15:08:37.168" v="174" actId="6549"/>
        <pc:sldMkLst>
          <pc:docMk/>
          <pc:sldMk cId="0" sldId="263"/>
        </pc:sldMkLst>
        <pc:spChg chg="mod ord">
          <ac:chgData name="Hoang Dang Nguyen" userId="1de6b3a7-5191-4a0c-8968-b8f905305e1d" providerId="ADAL" clId="{FCB6D2E2-EB9B-4B17-9C42-D1953DE09394}" dt="2025-03-16T15:07:18.010" v="99" actId="6264"/>
          <ac:spMkLst>
            <pc:docMk/>
            <pc:sldMk cId="0" sldId="263"/>
            <ac:spMk id="2" creationId="{00000000-0000-0000-0000-000000000000}"/>
          </ac:spMkLst>
        </pc:spChg>
        <pc:spChg chg="mod ord">
          <ac:chgData name="Hoang Dang Nguyen" userId="1de6b3a7-5191-4a0c-8968-b8f905305e1d" providerId="ADAL" clId="{FCB6D2E2-EB9B-4B17-9C42-D1953DE09394}" dt="2025-03-16T15:08:37.168" v="174" actId="6549"/>
          <ac:spMkLst>
            <pc:docMk/>
            <pc:sldMk cId="0" sldId="263"/>
            <ac:spMk id="3" creationId="{00000000-0000-0000-0000-000000000000}"/>
          </ac:spMkLst>
        </pc:spChg>
        <pc:spChg chg="add del mod">
          <ac:chgData name="Hoang Dang Nguyen" userId="1de6b3a7-5191-4a0c-8968-b8f905305e1d" providerId="ADAL" clId="{FCB6D2E2-EB9B-4B17-9C42-D1953DE09394}" dt="2025-03-16T15:07:18.010" v="99" actId="6264"/>
          <ac:spMkLst>
            <pc:docMk/>
            <pc:sldMk cId="0" sldId="263"/>
            <ac:spMk id="4" creationId="{1CF9CDB2-4364-180D-E047-89AF57D62636}"/>
          </ac:spMkLst>
        </pc:spChg>
        <pc:spChg chg="add del mod">
          <ac:chgData name="Hoang Dang Nguyen" userId="1de6b3a7-5191-4a0c-8968-b8f905305e1d" providerId="ADAL" clId="{FCB6D2E2-EB9B-4B17-9C42-D1953DE09394}" dt="2025-03-16T15:07:18.010" v="99" actId="6264"/>
          <ac:spMkLst>
            <pc:docMk/>
            <pc:sldMk cId="0" sldId="263"/>
            <ac:spMk id="5" creationId="{5E283907-D4DD-39D8-7A0D-82EFA06D4C3E}"/>
          </ac:spMkLst>
        </pc:spChg>
      </pc:sldChg>
      <pc:sldChg chg="addSp delSp modSp mod chgLayout">
        <pc:chgData name="Hoang Dang Nguyen" userId="1de6b3a7-5191-4a0c-8968-b8f905305e1d" providerId="ADAL" clId="{FCB6D2E2-EB9B-4B17-9C42-D1953DE09394}" dt="2025-03-16T15:08:44.079" v="183" actId="6549"/>
        <pc:sldMkLst>
          <pc:docMk/>
          <pc:sldMk cId="0" sldId="264"/>
        </pc:sldMkLst>
        <pc:spChg chg="mod ord">
          <ac:chgData name="Hoang Dang Nguyen" userId="1de6b3a7-5191-4a0c-8968-b8f905305e1d" providerId="ADAL" clId="{FCB6D2E2-EB9B-4B17-9C42-D1953DE09394}" dt="2025-03-16T15:07:20.512" v="100" actId="6264"/>
          <ac:spMkLst>
            <pc:docMk/>
            <pc:sldMk cId="0" sldId="264"/>
            <ac:spMk id="2" creationId="{00000000-0000-0000-0000-000000000000}"/>
          </ac:spMkLst>
        </pc:spChg>
        <pc:spChg chg="mod ord">
          <ac:chgData name="Hoang Dang Nguyen" userId="1de6b3a7-5191-4a0c-8968-b8f905305e1d" providerId="ADAL" clId="{FCB6D2E2-EB9B-4B17-9C42-D1953DE09394}" dt="2025-03-16T15:08:44.079" v="183" actId="6549"/>
          <ac:spMkLst>
            <pc:docMk/>
            <pc:sldMk cId="0" sldId="264"/>
            <ac:spMk id="3" creationId="{00000000-0000-0000-0000-000000000000}"/>
          </ac:spMkLst>
        </pc:spChg>
        <pc:spChg chg="add del mod">
          <ac:chgData name="Hoang Dang Nguyen" userId="1de6b3a7-5191-4a0c-8968-b8f905305e1d" providerId="ADAL" clId="{FCB6D2E2-EB9B-4B17-9C42-D1953DE09394}" dt="2025-03-16T15:07:20.512" v="100" actId="6264"/>
          <ac:spMkLst>
            <pc:docMk/>
            <pc:sldMk cId="0" sldId="264"/>
            <ac:spMk id="4" creationId="{496EA454-000D-409F-9554-7CCB071084C4}"/>
          </ac:spMkLst>
        </pc:spChg>
        <pc:spChg chg="add del mod">
          <ac:chgData name="Hoang Dang Nguyen" userId="1de6b3a7-5191-4a0c-8968-b8f905305e1d" providerId="ADAL" clId="{FCB6D2E2-EB9B-4B17-9C42-D1953DE09394}" dt="2025-03-16T15:07:20.512" v="100" actId="6264"/>
          <ac:spMkLst>
            <pc:docMk/>
            <pc:sldMk cId="0" sldId="264"/>
            <ac:spMk id="5" creationId="{34862433-937E-DC63-A1D3-25C980D1244D}"/>
          </ac:spMkLst>
        </pc:spChg>
      </pc:sldChg>
      <pc:sldChg chg="addSp delSp modSp mod chgLayout">
        <pc:chgData name="Hoang Dang Nguyen" userId="1de6b3a7-5191-4a0c-8968-b8f905305e1d" providerId="ADAL" clId="{FCB6D2E2-EB9B-4B17-9C42-D1953DE09394}" dt="2025-03-16T15:08:54.873" v="195" actId="6549"/>
        <pc:sldMkLst>
          <pc:docMk/>
          <pc:sldMk cId="0" sldId="265"/>
        </pc:sldMkLst>
        <pc:spChg chg="mod ord">
          <ac:chgData name="Hoang Dang Nguyen" userId="1de6b3a7-5191-4a0c-8968-b8f905305e1d" providerId="ADAL" clId="{FCB6D2E2-EB9B-4B17-9C42-D1953DE09394}" dt="2025-03-16T15:08:49.759" v="187" actId="207"/>
          <ac:spMkLst>
            <pc:docMk/>
            <pc:sldMk cId="0" sldId="265"/>
            <ac:spMk id="2" creationId="{00000000-0000-0000-0000-000000000000}"/>
          </ac:spMkLst>
        </pc:spChg>
        <pc:spChg chg="mod ord">
          <ac:chgData name="Hoang Dang Nguyen" userId="1de6b3a7-5191-4a0c-8968-b8f905305e1d" providerId="ADAL" clId="{FCB6D2E2-EB9B-4B17-9C42-D1953DE09394}" dt="2025-03-16T15:08:54.873" v="195" actId="6549"/>
          <ac:spMkLst>
            <pc:docMk/>
            <pc:sldMk cId="0" sldId="265"/>
            <ac:spMk id="3" creationId="{00000000-0000-0000-0000-000000000000}"/>
          </ac:spMkLst>
        </pc:spChg>
        <pc:spChg chg="add del mod">
          <ac:chgData name="Hoang Dang Nguyen" userId="1de6b3a7-5191-4a0c-8968-b8f905305e1d" providerId="ADAL" clId="{FCB6D2E2-EB9B-4B17-9C42-D1953DE09394}" dt="2025-03-16T15:07:22.818" v="101" actId="6264"/>
          <ac:spMkLst>
            <pc:docMk/>
            <pc:sldMk cId="0" sldId="265"/>
            <ac:spMk id="4" creationId="{48968A90-174C-AB66-D00D-7664D3965970}"/>
          </ac:spMkLst>
        </pc:spChg>
        <pc:spChg chg="add del mod">
          <ac:chgData name="Hoang Dang Nguyen" userId="1de6b3a7-5191-4a0c-8968-b8f905305e1d" providerId="ADAL" clId="{FCB6D2E2-EB9B-4B17-9C42-D1953DE09394}" dt="2025-03-16T15:07:22.818" v="101" actId="6264"/>
          <ac:spMkLst>
            <pc:docMk/>
            <pc:sldMk cId="0" sldId="265"/>
            <ac:spMk id="5" creationId="{512FA31A-B600-F801-2758-9299E026C25D}"/>
          </ac:spMkLst>
        </pc:spChg>
      </pc:sldChg>
      <pc:sldChg chg="addSp delSp modSp mod chgLayout">
        <pc:chgData name="Hoang Dang Nguyen" userId="1de6b3a7-5191-4a0c-8968-b8f905305e1d" providerId="ADAL" clId="{FCB6D2E2-EB9B-4B17-9C42-D1953DE09394}" dt="2025-03-16T15:09:03.533" v="204" actId="6549"/>
        <pc:sldMkLst>
          <pc:docMk/>
          <pc:sldMk cId="0" sldId="266"/>
        </pc:sldMkLst>
        <pc:spChg chg="mod ord">
          <ac:chgData name="Hoang Dang Nguyen" userId="1de6b3a7-5191-4a0c-8968-b8f905305e1d" providerId="ADAL" clId="{FCB6D2E2-EB9B-4B17-9C42-D1953DE09394}" dt="2025-03-16T15:07:25.289" v="103" actId="6264"/>
          <ac:spMkLst>
            <pc:docMk/>
            <pc:sldMk cId="0" sldId="266"/>
            <ac:spMk id="2" creationId="{00000000-0000-0000-0000-000000000000}"/>
          </ac:spMkLst>
        </pc:spChg>
        <pc:spChg chg="mod ord">
          <ac:chgData name="Hoang Dang Nguyen" userId="1de6b3a7-5191-4a0c-8968-b8f905305e1d" providerId="ADAL" clId="{FCB6D2E2-EB9B-4B17-9C42-D1953DE09394}" dt="2025-03-16T15:09:03.533" v="204" actId="6549"/>
          <ac:spMkLst>
            <pc:docMk/>
            <pc:sldMk cId="0" sldId="266"/>
            <ac:spMk id="3" creationId="{00000000-0000-0000-0000-000000000000}"/>
          </ac:spMkLst>
        </pc:spChg>
        <pc:spChg chg="add del mod">
          <ac:chgData name="Hoang Dang Nguyen" userId="1de6b3a7-5191-4a0c-8968-b8f905305e1d" providerId="ADAL" clId="{FCB6D2E2-EB9B-4B17-9C42-D1953DE09394}" dt="2025-03-16T15:07:25.289" v="103" actId="6264"/>
          <ac:spMkLst>
            <pc:docMk/>
            <pc:sldMk cId="0" sldId="266"/>
            <ac:spMk id="4" creationId="{A1C56176-3F2E-E5D5-84E8-F8E13C60DC10}"/>
          </ac:spMkLst>
        </pc:spChg>
        <pc:spChg chg="add del mod">
          <ac:chgData name="Hoang Dang Nguyen" userId="1de6b3a7-5191-4a0c-8968-b8f905305e1d" providerId="ADAL" clId="{FCB6D2E2-EB9B-4B17-9C42-D1953DE09394}" dt="2025-03-16T15:07:25.289" v="103" actId="6264"/>
          <ac:spMkLst>
            <pc:docMk/>
            <pc:sldMk cId="0" sldId="266"/>
            <ac:spMk id="5" creationId="{7E74BADA-EF68-A244-C581-814584814B6F}"/>
          </ac:spMkLst>
        </pc:spChg>
      </pc:sldChg>
      <pc:sldChg chg="addSp delSp modSp mod chgLayout">
        <pc:chgData name="Hoang Dang Nguyen" userId="1de6b3a7-5191-4a0c-8968-b8f905305e1d" providerId="ADAL" clId="{FCB6D2E2-EB9B-4B17-9C42-D1953DE09394}" dt="2025-03-16T17:16:19.173" v="2540" actId="20577"/>
        <pc:sldMkLst>
          <pc:docMk/>
          <pc:sldMk cId="0" sldId="267"/>
        </pc:sldMkLst>
        <pc:spChg chg="mod ord">
          <ac:chgData name="Hoang Dang Nguyen" userId="1de6b3a7-5191-4a0c-8968-b8f905305e1d" providerId="ADAL" clId="{FCB6D2E2-EB9B-4B17-9C42-D1953DE09394}" dt="2025-03-16T15:07:27.338" v="104" actId="6264"/>
          <ac:spMkLst>
            <pc:docMk/>
            <pc:sldMk cId="0" sldId="267"/>
            <ac:spMk id="2" creationId="{00000000-0000-0000-0000-000000000000}"/>
          </ac:spMkLst>
        </pc:spChg>
        <pc:spChg chg="mod ord">
          <ac:chgData name="Hoang Dang Nguyen" userId="1de6b3a7-5191-4a0c-8968-b8f905305e1d" providerId="ADAL" clId="{FCB6D2E2-EB9B-4B17-9C42-D1953DE09394}" dt="2025-03-16T17:16:19.173" v="2540" actId="20577"/>
          <ac:spMkLst>
            <pc:docMk/>
            <pc:sldMk cId="0" sldId="267"/>
            <ac:spMk id="3" creationId="{00000000-0000-0000-0000-000000000000}"/>
          </ac:spMkLst>
        </pc:spChg>
        <pc:spChg chg="add del mod">
          <ac:chgData name="Hoang Dang Nguyen" userId="1de6b3a7-5191-4a0c-8968-b8f905305e1d" providerId="ADAL" clId="{FCB6D2E2-EB9B-4B17-9C42-D1953DE09394}" dt="2025-03-16T15:07:27.338" v="104" actId="6264"/>
          <ac:spMkLst>
            <pc:docMk/>
            <pc:sldMk cId="0" sldId="267"/>
            <ac:spMk id="4" creationId="{8CF73358-07A6-7FD7-F720-DC2245819079}"/>
          </ac:spMkLst>
        </pc:spChg>
        <pc:spChg chg="add del mod">
          <ac:chgData name="Hoang Dang Nguyen" userId="1de6b3a7-5191-4a0c-8968-b8f905305e1d" providerId="ADAL" clId="{FCB6D2E2-EB9B-4B17-9C42-D1953DE09394}" dt="2025-03-16T15:07:27.338" v="104" actId="6264"/>
          <ac:spMkLst>
            <pc:docMk/>
            <pc:sldMk cId="0" sldId="267"/>
            <ac:spMk id="5" creationId="{15560994-CEE4-7E0D-A521-245E2EC33265}"/>
          </ac:spMkLst>
        </pc:spChg>
      </pc:sldChg>
      <pc:sldChg chg="addSp delSp modSp mod chgLayout">
        <pc:chgData name="Hoang Dang Nguyen" userId="1de6b3a7-5191-4a0c-8968-b8f905305e1d" providerId="ADAL" clId="{FCB6D2E2-EB9B-4B17-9C42-D1953DE09394}" dt="2025-03-16T15:09:07.496" v="205" actId="6549"/>
        <pc:sldMkLst>
          <pc:docMk/>
          <pc:sldMk cId="0" sldId="268"/>
        </pc:sldMkLst>
        <pc:spChg chg="mod ord">
          <ac:chgData name="Hoang Dang Nguyen" userId="1de6b3a7-5191-4a0c-8968-b8f905305e1d" providerId="ADAL" clId="{FCB6D2E2-EB9B-4B17-9C42-D1953DE09394}" dt="2025-03-16T15:07:31.704" v="106" actId="6264"/>
          <ac:spMkLst>
            <pc:docMk/>
            <pc:sldMk cId="0" sldId="268"/>
            <ac:spMk id="2" creationId="{00000000-0000-0000-0000-000000000000}"/>
          </ac:spMkLst>
        </pc:spChg>
        <pc:spChg chg="mod ord">
          <ac:chgData name="Hoang Dang Nguyen" userId="1de6b3a7-5191-4a0c-8968-b8f905305e1d" providerId="ADAL" clId="{FCB6D2E2-EB9B-4B17-9C42-D1953DE09394}" dt="2025-03-16T15:09:07.496" v="205" actId="6549"/>
          <ac:spMkLst>
            <pc:docMk/>
            <pc:sldMk cId="0" sldId="268"/>
            <ac:spMk id="3" creationId="{00000000-0000-0000-0000-000000000000}"/>
          </ac:spMkLst>
        </pc:spChg>
        <pc:spChg chg="add del mod">
          <ac:chgData name="Hoang Dang Nguyen" userId="1de6b3a7-5191-4a0c-8968-b8f905305e1d" providerId="ADAL" clId="{FCB6D2E2-EB9B-4B17-9C42-D1953DE09394}" dt="2025-03-16T15:07:31.704" v="106" actId="6264"/>
          <ac:spMkLst>
            <pc:docMk/>
            <pc:sldMk cId="0" sldId="268"/>
            <ac:spMk id="4" creationId="{17A97B33-0174-2034-BAFE-152D23DED071}"/>
          </ac:spMkLst>
        </pc:spChg>
        <pc:spChg chg="add del mod">
          <ac:chgData name="Hoang Dang Nguyen" userId="1de6b3a7-5191-4a0c-8968-b8f905305e1d" providerId="ADAL" clId="{FCB6D2E2-EB9B-4B17-9C42-D1953DE09394}" dt="2025-03-16T15:07:31.704" v="106" actId="6264"/>
          <ac:spMkLst>
            <pc:docMk/>
            <pc:sldMk cId="0" sldId="268"/>
            <ac:spMk id="5" creationId="{C2A09595-D484-0870-A390-EF49F89C5F85}"/>
          </ac:spMkLst>
        </pc:spChg>
      </pc:sldChg>
      <pc:sldChg chg="addSp delSp modSp mod chgLayout">
        <pc:chgData name="Hoang Dang Nguyen" userId="1de6b3a7-5191-4a0c-8968-b8f905305e1d" providerId="ADAL" clId="{FCB6D2E2-EB9B-4B17-9C42-D1953DE09394}" dt="2025-03-16T17:19:58.107" v="2714" actId="20577"/>
        <pc:sldMkLst>
          <pc:docMk/>
          <pc:sldMk cId="2004325123" sldId="269"/>
        </pc:sldMkLst>
        <pc:spChg chg="mod ord">
          <ac:chgData name="Hoang Dang Nguyen" userId="1de6b3a7-5191-4a0c-8968-b8f905305e1d" providerId="ADAL" clId="{FCB6D2E2-EB9B-4B17-9C42-D1953DE09394}" dt="2025-03-16T15:06:59.628" v="89" actId="6264"/>
          <ac:spMkLst>
            <pc:docMk/>
            <pc:sldMk cId="2004325123" sldId="269"/>
            <ac:spMk id="2" creationId="{A3DB8A20-B352-F7CA-4567-4B3BA6AFE03F}"/>
          </ac:spMkLst>
        </pc:spChg>
        <pc:spChg chg="mod ord">
          <ac:chgData name="Hoang Dang Nguyen" userId="1de6b3a7-5191-4a0c-8968-b8f905305e1d" providerId="ADAL" clId="{FCB6D2E2-EB9B-4B17-9C42-D1953DE09394}" dt="2025-03-16T17:19:58.107" v="2714" actId="20577"/>
          <ac:spMkLst>
            <pc:docMk/>
            <pc:sldMk cId="2004325123" sldId="269"/>
            <ac:spMk id="3" creationId="{70BE2219-D0DC-8DF2-6181-D5E94A577DD4}"/>
          </ac:spMkLst>
        </pc:spChg>
        <pc:spChg chg="add del mod">
          <ac:chgData name="Hoang Dang Nguyen" userId="1de6b3a7-5191-4a0c-8968-b8f905305e1d" providerId="ADAL" clId="{FCB6D2E2-EB9B-4B17-9C42-D1953DE09394}" dt="2025-03-16T15:06:59.628" v="89" actId="6264"/>
          <ac:spMkLst>
            <pc:docMk/>
            <pc:sldMk cId="2004325123" sldId="269"/>
            <ac:spMk id="4" creationId="{541DA57C-FFFA-088F-AEEB-E802AFB39A8D}"/>
          </ac:spMkLst>
        </pc:spChg>
        <pc:spChg chg="add del mod">
          <ac:chgData name="Hoang Dang Nguyen" userId="1de6b3a7-5191-4a0c-8968-b8f905305e1d" providerId="ADAL" clId="{FCB6D2E2-EB9B-4B17-9C42-D1953DE09394}" dt="2025-03-16T15:06:59.628" v="89" actId="6264"/>
          <ac:spMkLst>
            <pc:docMk/>
            <pc:sldMk cId="2004325123" sldId="269"/>
            <ac:spMk id="5" creationId="{746DB98F-608A-1EE5-7886-7D88A21A7AC2}"/>
          </ac:spMkLst>
        </pc:spChg>
      </pc:sldChg>
      <pc:sldChg chg="addSp delSp modSp new mod modClrScheme chgLayout">
        <pc:chgData name="Hoang Dang Nguyen" userId="1de6b3a7-5191-4a0c-8968-b8f905305e1d" providerId="ADAL" clId="{FCB6D2E2-EB9B-4B17-9C42-D1953DE09394}" dt="2025-03-16T15:11:32.171" v="224" actId="6549"/>
        <pc:sldMkLst>
          <pc:docMk/>
          <pc:sldMk cId="4007837012" sldId="270"/>
        </pc:sldMkLst>
        <pc:spChg chg="mod ord">
          <ac:chgData name="Hoang Dang Nguyen" userId="1de6b3a7-5191-4a0c-8968-b8f905305e1d" providerId="ADAL" clId="{FCB6D2E2-EB9B-4B17-9C42-D1953DE09394}" dt="2025-03-16T15:11:14.972" v="216" actId="700"/>
          <ac:spMkLst>
            <pc:docMk/>
            <pc:sldMk cId="4007837012" sldId="270"/>
            <ac:spMk id="2" creationId="{1952950C-BA10-0B01-9E90-585FDE201EE8}"/>
          </ac:spMkLst>
        </pc:spChg>
        <pc:spChg chg="del mod ord">
          <ac:chgData name="Hoang Dang Nguyen" userId="1de6b3a7-5191-4a0c-8968-b8f905305e1d" providerId="ADAL" clId="{FCB6D2E2-EB9B-4B17-9C42-D1953DE09394}" dt="2025-03-16T15:11:14.972" v="216" actId="700"/>
          <ac:spMkLst>
            <pc:docMk/>
            <pc:sldMk cId="4007837012" sldId="270"/>
            <ac:spMk id="3" creationId="{616C4EA7-35F9-1E71-0D59-0FEA9E4E4E5C}"/>
          </ac:spMkLst>
        </pc:spChg>
        <pc:spChg chg="mod ord">
          <ac:chgData name="Hoang Dang Nguyen" userId="1de6b3a7-5191-4a0c-8968-b8f905305e1d" providerId="ADAL" clId="{FCB6D2E2-EB9B-4B17-9C42-D1953DE09394}" dt="2025-03-16T15:11:14.972" v="216" actId="700"/>
          <ac:spMkLst>
            <pc:docMk/>
            <pc:sldMk cId="4007837012" sldId="270"/>
            <ac:spMk id="4" creationId="{26B7059D-987B-59CE-28F7-E7F3D61AAABC}"/>
          </ac:spMkLst>
        </pc:spChg>
        <pc:spChg chg="add mod ord">
          <ac:chgData name="Hoang Dang Nguyen" userId="1de6b3a7-5191-4a0c-8968-b8f905305e1d" providerId="ADAL" clId="{FCB6D2E2-EB9B-4B17-9C42-D1953DE09394}" dt="2025-03-16T15:11:25.793" v="220" actId="21"/>
          <ac:spMkLst>
            <pc:docMk/>
            <pc:sldMk cId="4007837012" sldId="270"/>
            <ac:spMk id="5" creationId="{7481D558-6416-DAE6-1AC4-82A3C512FACB}"/>
          </ac:spMkLst>
        </pc:spChg>
        <pc:spChg chg="add mod ord">
          <ac:chgData name="Hoang Dang Nguyen" userId="1de6b3a7-5191-4a0c-8968-b8f905305e1d" providerId="ADAL" clId="{FCB6D2E2-EB9B-4B17-9C42-D1953DE09394}" dt="2025-03-16T15:11:32.171" v="224" actId="6549"/>
          <ac:spMkLst>
            <pc:docMk/>
            <pc:sldMk cId="4007837012" sldId="270"/>
            <ac:spMk id="6" creationId="{25699385-A824-2247-F69B-BE6E9D516F86}"/>
          </ac:spMkLst>
        </pc:spChg>
      </pc:sldChg>
      <pc:sldChg chg="addSp modSp new del mod">
        <pc:chgData name="Hoang Dang Nguyen" userId="1de6b3a7-5191-4a0c-8968-b8f905305e1d" providerId="ADAL" clId="{FCB6D2E2-EB9B-4B17-9C42-D1953DE09394}" dt="2025-03-16T16:38:33.457" v="930" actId="47"/>
        <pc:sldMkLst>
          <pc:docMk/>
          <pc:sldMk cId="3019013128" sldId="271"/>
        </pc:sldMkLst>
        <pc:spChg chg="mod">
          <ac:chgData name="Hoang Dang Nguyen" userId="1de6b3a7-5191-4a0c-8968-b8f905305e1d" providerId="ADAL" clId="{FCB6D2E2-EB9B-4B17-9C42-D1953DE09394}" dt="2025-03-16T15:14:00.282" v="233" actId="20577"/>
          <ac:spMkLst>
            <pc:docMk/>
            <pc:sldMk cId="3019013128" sldId="271"/>
            <ac:spMk id="2" creationId="{47320E2E-134D-CE56-6957-A1EF058B9B69}"/>
          </ac:spMkLst>
        </pc:spChg>
        <pc:spChg chg="add mod">
          <ac:chgData name="Hoang Dang Nguyen" userId="1de6b3a7-5191-4a0c-8968-b8f905305e1d" providerId="ADAL" clId="{FCB6D2E2-EB9B-4B17-9C42-D1953DE09394}" dt="2025-03-16T15:14:41.989" v="265" actId="207"/>
          <ac:spMkLst>
            <pc:docMk/>
            <pc:sldMk cId="3019013128" sldId="271"/>
            <ac:spMk id="7" creationId="{215C85F7-6A42-7CA1-02AE-AFCD7453DBF9}"/>
          </ac:spMkLst>
        </pc:spChg>
        <pc:picChg chg="add mod">
          <ac:chgData name="Hoang Dang Nguyen" userId="1de6b3a7-5191-4a0c-8968-b8f905305e1d" providerId="ADAL" clId="{FCB6D2E2-EB9B-4B17-9C42-D1953DE09394}" dt="2025-03-16T15:14:17.505" v="237" actId="1076"/>
          <ac:picMkLst>
            <pc:docMk/>
            <pc:sldMk cId="3019013128" sldId="271"/>
            <ac:picMk id="6" creationId="{CA7E10B4-7087-4390-2885-A7511A30D05D}"/>
          </ac:picMkLst>
        </pc:picChg>
      </pc:sldChg>
      <pc:sldChg chg="modSp new mod">
        <pc:chgData name="Hoang Dang Nguyen" userId="1de6b3a7-5191-4a0c-8968-b8f905305e1d" providerId="ADAL" clId="{FCB6D2E2-EB9B-4B17-9C42-D1953DE09394}" dt="2025-03-16T16:01:02.805" v="326" actId="20577"/>
        <pc:sldMkLst>
          <pc:docMk/>
          <pc:sldMk cId="465776155" sldId="272"/>
        </pc:sldMkLst>
        <pc:spChg chg="mod">
          <ac:chgData name="Hoang Dang Nguyen" userId="1de6b3a7-5191-4a0c-8968-b8f905305e1d" providerId="ADAL" clId="{FCB6D2E2-EB9B-4B17-9C42-D1953DE09394}" dt="2025-03-16T15:59:22.045" v="283"/>
          <ac:spMkLst>
            <pc:docMk/>
            <pc:sldMk cId="465776155" sldId="272"/>
            <ac:spMk id="2" creationId="{4F17B01D-C0C6-098A-353A-C8B504777980}"/>
          </ac:spMkLst>
        </pc:spChg>
        <pc:spChg chg="mod">
          <ac:chgData name="Hoang Dang Nguyen" userId="1de6b3a7-5191-4a0c-8968-b8f905305e1d" providerId="ADAL" clId="{FCB6D2E2-EB9B-4B17-9C42-D1953DE09394}" dt="2025-03-16T16:01:02.805" v="326" actId="20577"/>
          <ac:spMkLst>
            <pc:docMk/>
            <pc:sldMk cId="465776155" sldId="272"/>
            <ac:spMk id="3" creationId="{B155DAB0-0768-4FA3-4E29-067D1B8F5CCE}"/>
          </ac:spMkLst>
        </pc:spChg>
      </pc:sldChg>
      <pc:sldChg chg="modSp new mod">
        <pc:chgData name="Hoang Dang Nguyen" userId="1de6b3a7-5191-4a0c-8968-b8f905305e1d" providerId="ADAL" clId="{FCB6D2E2-EB9B-4B17-9C42-D1953DE09394}" dt="2025-03-16T16:29:34.096" v="589" actId="12"/>
        <pc:sldMkLst>
          <pc:docMk/>
          <pc:sldMk cId="2076519626" sldId="273"/>
        </pc:sldMkLst>
        <pc:spChg chg="mod">
          <ac:chgData name="Hoang Dang Nguyen" userId="1de6b3a7-5191-4a0c-8968-b8f905305e1d" providerId="ADAL" clId="{FCB6D2E2-EB9B-4B17-9C42-D1953DE09394}" dt="2025-03-16T15:59:23.728" v="284"/>
          <ac:spMkLst>
            <pc:docMk/>
            <pc:sldMk cId="2076519626" sldId="273"/>
            <ac:spMk id="2" creationId="{7E949676-EC77-C619-4264-041FFACA04DC}"/>
          </ac:spMkLst>
        </pc:spChg>
        <pc:spChg chg="mod">
          <ac:chgData name="Hoang Dang Nguyen" userId="1de6b3a7-5191-4a0c-8968-b8f905305e1d" providerId="ADAL" clId="{FCB6D2E2-EB9B-4B17-9C42-D1953DE09394}" dt="2025-03-16T16:29:34.096" v="589" actId="12"/>
          <ac:spMkLst>
            <pc:docMk/>
            <pc:sldMk cId="2076519626" sldId="273"/>
            <ac:spMk id="3" creationId="{046BB2AB-5A5A-4BD5-4097-1FFB7C17975A}"/>
          </ac:spMkLst>
        </pc:spChg>
      </pc:sldChg>
      <pc:sldChg chg="modSp add mod">
        <pc:chgData name="Hoang Dang Nguyen" userId="1de6b3a7-5191-4a0c-8968-b8f905305e1d" providerId="ADAL" clId="{FCB6D2E2-EB9B-4B17-9C42-D1953DE09394}" dt="2025-03-16T16:29:50.873" v="593" actId="11"/>
        <pc:sldMkLst>
          <pc:docMk/>
          <pc:sldMk cId="431835373" sldId="274"/>
        </pc:sldMkLst>
        <pc:spChg chg="mod">
          <ac:chgData name="Hoang Dang Nguyen" userId="1de6b3a7-5191-4a0c-8968-b8f905305e1d" providerId="ADAL" clId="{FCB6D2E2-EB9B-4B17-9C42-D1953DE09394}" dt="2025-03-16T16:29:50.873" v="593" actId="11"/>
          <ac:spMkLst>
            <pc:docMk/>
            <pc:sldMk cId="431835373" sldId="274"/>
            <ac:spMk id="3" creationId="{A779146D-FCF9-5C90-44F3-E8CB1D49E558}"/>
          </ac:spMkLst>
        </pc:spChg>
      </pc:sldChg>
      <pc:sldChg chg="modSp new mod">
        <pc:chgData name="Hoang Dang Nguyen" userId="1de6b3a7-5191-4a0c-8968-b8f905305e1d" providerId="ADAL" clId="{FCB6D2E2-EB9B-4B17-9C42-D1953DE09394}" dt="2025-03-16T16:04:26.443" v="588" actId="20577"/>
        <pc:sldMkLst>
          <pc:docMk/>
          <pc:sldMk cId="15686204" sldId="275"/>
        </pc:sldMkLst>
        <pc:spChg chg="mod">
          <ac:chgData name="Hoang Dang Nguyen" userId="1de6b3a7-5191-4a0c-8968-b8f905305e1d" providerId="ADAL" clId="{FCB6D2E2-EB9B-4B17-9C42-D1953DE09394}" dt="2025-03-16T16:03:29.308" v="460" actId="20577"/>
          <ac:spMkLst>
            <pc:docMk/>
            <pc:sldMk cId="15686204" sldId="275"/>
            <ac:spMk id="2" creationId="{598A1CF1-87EF-525E-91E9-4C6E738B2A25}"/>
          </ac:spMkLst>
        </pc:spChg>
        <pc:spChg chg="mod">
          <ac:chgData name="Hoang Dang Nguyen" userId="1de6b3a7-5191-4a0c-8968-b8f905305e1d" providerId="ADAL" clId="{FCB6D2E2-EB9B-4B17-9C42-D1953DE09394}" dt="2025-03-16T16:04:26.443" v="588" actId="20577"/>
          <ac:spMkLst>
            <pc:docMk/>
            <pc:sldMk cId="15686204" sldId="275"/>
            <ac:spMk id="3" creationId="{F7B18DDC-AE78-30FF-E98A-A5C60CB8E334}"/>
          </ac:spMkLst>
        </pc:spChg>
      </pc:sldChg>
      <pc:sldChg chg="modSp new mod">
        <pc:chgData name="Hoang Dang Nguyen" userId="1de6b3a7-5191-4a0c-8968-b8f905305e1d" providerId="ADAL" clId="{FCB6D2E2-EB9B-4B17-9C42-D1953DE09394}" dt="2025-03-16T16:34:59.188" v="775" actId="403"/>
        <pc:sldMkLst>
          <pc:docMk/>
          <pc:sldMk cId="2261269760" sldId="276"/>
        </pc:sldMkLst>
        <pc:spChg chg="mod">
          <ac:chgData name="Hoang Dang Nguyen" userId="1de6b3a7-5191-4a0c-8968-b8f905305e1d" providerId="ADAL" clId="{FCB6D2E2-EB9B-4B17-9C42-D1953DE09394}" dt="2025-03-16T16:30:22.774" v="602" actId="20577"/>
          <ac:spMkLst>
            <pc:docMk/>
            <pc:sldMk cId="2261269760" sldId="276"/>
            <ac:spMk id="2" creationId="{B65B8B78-8736-1CB0-D4F2-DC6DD9D13CE3}"/>
          </ac:spMkLst>
        </pc:spChg>
        <pc:spChg chg="mod">
          <ac:chgData name="Hoang Dang Nguyen" userId="1de6b3a7-5191-4a0c-8968-b8f905305e1d" providerId="ADAL" clId="{FCB6D2E2-EB9B-4B17-9C42-D1953DE09394}" dt="2025-03-16T16:34:59.188" v="775" actId="403"/>
          <ac:spMkLst>
            <pc:docMk/>
            <pc:sldMk cId="2261269760" sldId="276"/>
            <ac:spMk id="3" creationId="{8AB8056A-FDCC-8310-CD76-F35CDDB53835}"/>
          </ac:spMkLst>
        </pc:spChg>
      </pc:sldChg>
      <pc:sldChg chg="modSp new mod">
        <pc:chgData name="Hoang Dang Nguyen" userId="1de6b3a7-5191-4a0c-8968-b8f905305e1d" providerId="ADAL" clId="{FCB6D2E2-EB9B-4B17-9C42-D1953DE09394}" dt="2025-03-16T16:36:29.532" v="854" actId="20577"/>
        <pc:sldMkLst>
          <pc:docMk/>
          <pc:sldMk cId="3081535660" sldId="277"/>
        </pc:sldMkLst>
        <pc:spChg chg="mod">
          <ac:chgData name="Hoang Dang Nguyen" userId="1de6b3a7-5191-4a0c-8968-b8f905305e1d" providerId="ADAL" clId="{FCB6D2E2-EB9B-4B17-9C42-D1953DE09394}" dt="2025-03-16T16:35:59.598" v="813" actId="20577"/>
          <ac:spMkLst>
            <pc:docMk/>
            <pc:sldMk cId="3081535660" sldId="277"/>
            <ac:spMk id="2" creationId="{4BEABFB8-4949-C5BC-484F-A94B572CE2A5}"/>
          </ac:spMkLst>
        </pc:spChg>
        <pc:spChg chg="mod">
          <ac:chgData name="Hoang Dang Nguyen" userId="1de6b3a7-5191-4a0c-8968-b8f905305e1d" providerId="ADAL" clId="{FCB6D2E2-EB9B-4B17-9C42-D1953DE09394}" dt="2025-03-16T16:36:29.532" v="854" actId="20577"/>
          <ac:spMkLst>
            <pc:docMk/>
            <pc:sldMk cId="3081535660" sldId="277"/>
            <ac:spMk id="3" creationId="{BD97023F-AE10-7EC0-3DDE-2CA0F02BC1C8}"/>
          </ac:spMkLst>
        </pc:spChg>
      </pc:sldChg>
      <pc:sldChg chg="modSp add mod">
        <pc:chgData name="Hoang Dang Nguyen" userId="1de6b3a7-5191-4a0c-8968-b8f905305e1d" providerId="ADAL" clId="{FCB6D2E2-EB9B-4B17-9C42-D1953DE09394}" dt="2025-03-16T16:37:51.836" v="929" actId="20577"/>
        <pc:sldMkLst>
          <pc:docMk/>
          <pc:sldMk cId="3381154247" sldId="278"/>
        </pc:sldMkLst>
        <pc:spChg chg="mod">
          <ac:chgData name="Hoang Dang Nguyen" userId="1de6b3a7-5191-4a0c-8968-b8f905305e1d" providerId="ADAL" clId="{FCB6D2E2-EB9B-4B17-9C42-D1953DE09394}" dt="2025-03-16T16:37:51.836" v="929" actId="20577"/>
          <ac:spMkLst>
            <pc:docMk/>
            <pc:sldMk cId="3381154247" sldId="278"/>
            <ac:spMk id="3" creationId="{21A9D471-BAAC-95EE-00C8-2AD30398C2BB}"/>
          </ac:spMkLst>
        </pc:spChg>
      </pc:sldChg>
      <pc:sldChg chg="modSp add mod">
        <pc:chgData name="Hoang Dang Nguyen" userId="1de6b3a7-5191-4a0c-8968-b8f905305e1d" providerId="ADAL" clId="{FCB6D2E2-EB9B-4B17-9C42-D1953DE09394}" dt="2025-03-16T16:52:18.093" v="1484" actId="6549"/>
        <pc:sldMkLst>
          <pc:docMk/>
          <pc:sldMk cId="2055933229" sldId="279"/>
        </pc:sldMkLst>
        <pc:spChg chg="mod">
          <ac:chgData name="Hoang Dang Nguyen" userId="1de6b3a7-5191-4a0c-8968-b8f905305e1d" providerId="ADAL" clId="{FCB6D2E2-EB9B-4B17-9C42-D1953DE09394}" dt="2025-03-16T16:38:54.879" v="932"/>
          <ac:spMkLst>
            <pc:docMk/>
            <pc:sldMk cId="2055933229" sldId="279"/>
            <ac:spMk id="2" creationId="{F9DDE9FE-8B86-151B-F975-385F3BE5448E}"/>
          </ac:spMkLst>
        </pc:spChg>
        <pc:spChg chg="mod">
          <ac:chgData name="Hoang Dang Nguyen" userId="1de6b3a7-5191-4a0c-8968-b8f905305e1d" providerId="ADAL" clId="{FCB6D2E2-EB9B-4B17-9C42-D1953DE09394}" dt="2025-03-16T16:52:18.093" v="1484" actId="6549"/>
          <ac:spMkLst>
            <pc:docMk/>
            <pc:sldMk cId="2055933229" sldId="279"/>
            <ac:spMk id="3" creationId="{7F403E18-DD94-0948-D9A7-73B9203971A0}"/>
          </ac:spMkLst>
        </pc:spChg>
      </pc:sldChg>
      <pc:sldChg chg="addSp delSp modSp new mod ord">
        <pc:chgData name="Hoang Dang Nguyen" userId="1de6b3a7-5191-4a0c-8968-b8f905305e1d" providerId="ADAL" clId="{FCB6D2E2-EB9B-4B17-9C42-D1953DE09394}" dt="2025-03-16T16:44:55.295" v="1127"/>
        <pc:sldMkLst>
          <pc:docMk/>
          <pc:sldMk cId="2251804848" sldId="280"/>
        </pc:sldMkLst>
        <pc:spChg chg="mod">
          <ac:chgData name="Hoang Dang Nguyen" userId="1de6b3a7-5191-4a0c-8968-b8f905305e1d" providerId="ADAL" clId="{FCB6D2E2-EB9B-4B17-9C42-D1953DE09394}" dt="2025-03-16T16:39:40.979" v="963" actId="20577"/>
          <ac:spMkLst>
            <pc:docMk/>
            <pc:sldMk cId="2251804848" sldId="280"/>
            <ac:spMk id="2" creationId="{7B1B4A52-5C53-22B3-FF99-AFC64612DE25}"/>
          </ac:spMkLst>
        </pc:spChg>
        <pc:spChg chg="del">
          <ac:chgData name="Hoang Dang Nguyen" userId="1de6b3a7-5191-4a0c-8968-b8f905305e1d" providerId="ADAL" clId="{FCB6D2E2-EB9B-4B17-9C42-D1953DE09394}" dt="2025-03-16T16:39:49.503" v="967" actId="478"/>
          <ac:spMkLst>
            <pc:docMk/>
            <pc:sldMk cId="2251804848" sldId="280"/>
            <ac:spMk id="3" creationId="{2411A204-7F77-A336-CD9C-F75DB17039BE}"/>
          </ac:spMkLst>
        </pc:spChg>
        <pc:spChg chg="add mod">
          <ac:chgData name="Hoang Dang Nguyen" userId="1de6b3a7-5191-4a0c-8968-b8f905305e1d" providerId="ADAL" clId="{FCB6D2E2-EB9B-4B17-9C42-D1953DE09394}" dt="2025-03-16T16:42:41.869" v="1087" actId="20577"/>
          <ac:spMkLst>
            <pc:docMk/>
            <pc:sldMk cId="2251804848" sldId="280"/>
            <ac:spMk id="7" creationId="{A4CCE2B4-8160-A20C-D214-4FB8266CA13F}"/>
          </ac:spMkLst>
        </pc:spChg>
        <pc:picChg chg="add del mod">
          <ac:chgData name="Hoang Dang Nguyen" userId="1de6b3a7-5191-4a0c-8968-b8f905305e1d" providerId="ADAL" clId="{FCB6D2E2-EB9B-4B17-9C42-D1953DE09394}" dt="2025-03-16T16:42:16.958" v="1028" actId="478"/>
          <ac:picMkLst>
            <pc:docMk/>
            <pc:sldMk cId="2251804848" sldId="280"/>
            <ac:picMk id="6" creationId="{8B556C4A-0C04-CEB7-69F7-22438E4B9B07}"/>
          </ac:picMkLst>
        </pc:picChg>
        <pc:picChg chg="add mod">
          <ac:chgData name="Hoang Dang Nguyen" userId="1de6b3a7-5191-4a0c-8968-b8f905305e1d" providerId="ADAL" clId="{FCB6D2E2-EB9B-4B17-9C42-D1953DE09394}" dt="2025-03-16T16:42:20.251" v="1031" actId="1076"/>
          <ac:picMkLst>
            <pc:docMk/>
            <pc:sldMk cId="2251804848" sldId="280"/>
            <ac:picMk id="9" creationId="{7DBE7994-CB3A-BAF0-1C40-070F23C37D3B}"/>
          </ac:picMkLst>
        </pc:picChg>
      </pc:sldChg>
      <pc:sldChg chg="modSp new mod ord">
        <pc:chgData name="Hoang Dang Nguyen" userId="1de6b3a7-5191-4a0c-8968-b8f905305e1d" providerId="ADAL" clId="{FCB6D2E2-EB9B-4B17-9C42-D1953DE09394}" dt="2025-03-16T16:44:52.027" v="1125"/>
        <pc:sldMkLst>
          <pc:docMk/>
          <pc:sldMk cId="4229499753" sldId="281"/>
        </pc:sldMkLst>
        <pc:spChg chg="mod">
          <ac:chgData name="Hoang Dang Nguyen" userId="1de6b3a7-5191-4a0c-8968-b8f905305e1d" providerId="ADAL" clId="{FCB6D2E2-EB9B-4B17-9C42-D1953DE09394}" dt="2025-03-16T16:43:40.913" v="1104" actId="20577"/>
          <ac:spMkLst>
            <pc:docMk/>
            <pc:sldMk cId="4229499753" sldId="281"/>
            <ac:spMk id="2" creationId="{D1A30B5E-FD01-C66E-3797-168897FEF8C1}"/>
          </ac:spMkLst>
        </pc:spChg>
        <pc:spChg chg="mod">
          <ac:chgData name="Hoang Dang Nguyen" userId="1de6b3a7-5191-4a0c-8968-b8f905305e1d" providerId="ADAL" clId="{FCB6D2E2-EB9B-4B17-9C42-D1953DE09394}" dt="2025-03-16T16:44:24.257" v="1123" actId="20577"/>
          <ac:spMkLst>
            <pc:docMk/>
            <pc:sldMk cId="4229499753" sldId="281"/>
            <ac:spMk id="3" creationId="{E79E36EB-D8D7-1692-D10E-CB799FA7F84D}"/>
          </ac:spMkLst>
        </pc:spChg>
      </pc:sldChg>
      <pc:sldChg chg="modSp new mod">
        <pc:chgData name="Hoang Dang Nguyen" userId="1de6b3a7-5191-4a0c-8968-b8f905305e1d" providerId="ADAL" clId="{FCB6D2E2-EB9B-4B17-9C42-D1953DE09394}" dt="2025-03-16T16:57:16.427" v="1598" actId="20577"/>
        <pc:sldMkLst>
          <pc:docMk/>
          <pc:sldMk cId="880554379" sldId="282"/>
        </pc:sldMkLst>
        <pc:spChg chg="mod">
          <ac:chgData name="Hoang Dang Nguyen" userId="1de6b3a7-5191-4a0c-8968-b8f905305e1d" providerId="ADAL" clId="{FCB6D2E2-EB9B-4B17-9C42-D1953DE09394}" dt="2025-03-16T16:55:53.650" v="1497" actId="20577"/>
          <ac:spMkLst>
            <pc:docMk/>
            <pc:sldMk cId="880554379" sldId="282"/>
            <ac:spMk id="2" creationId="{E54C41EB-79A9-D691-014F-D5C2D0EE3238}"/>
          </ac:spMkLst>
        </pc:spChg>
        <pc:spChg chg="mod">
          <ac:chgData name="Hoang Dang Nguyen" userId="1de6b3a7-5191-4a0c-8968-b8f905305e1d" providerId="ADAL" clId="{FCB6D2E2-EB9B-4B17-9C42-D1953DE09394}" dt="2025-03-16T16:57:16.427" v="1598" actId="20577"/>
          <ac:spMkLst>
            <pc:docMk/>
            <pc:sldMk cId="880554379" sldId="282"/>
            <ac:spMk id="3" creationId="{8E5BA663-538D-615B-681A-8E11670E3DC8}"/>
          </ac:spMkLst>
        </pc:spChg>
      </pc:sldChg>
      <pc:sldChg chg="modSp add mod">
        <pc:chgData name="Hoang Dang Nguyen" userId="1de6b3a7-5191-4a0c-8968-b8f905305e1d" providerId="ADAL" clId="{FCB6D2E2-EB9B-4B17-9C42-D1953DE09394}" dt="2025-03-16T16:58:09.584" v="1603" actId="5793"/>
        <pc:sldMkLst>
          <pc:docMk/>
          <pc:sldMk cId="902643328" sldId="283"/>
        </pc:sldMkLst>
        <pc:spChg chg="mod">
          <ac:chgData name="Hoang Dang Nguyen" userId="1de6b3a7-5191-4a0c-8968-b8f905305e1d" providerId="ADAL" clId="{FCB6D2E2-EB9B-4B17-9C42-D1953DE09394}" dt="2025-03-16T16:58:09.584" v="1603" actId="5793"/>
          <ac:spMkLst>
            <pc:docMk/>
            <pc:sldMk cId="902643328" sldId="283"/>
            <ac:spMk id="3" creationId="{50D455AF-6EA3-EC76-35E1-FCCAC632F8B3}"/>
          </ac:spMkLst>
        </pc:spChg>
      </pc:sldChg>
      <pc:sldChg chg="modSp add mod">
        <pc:chgData name="Hoang Dang Nguyen" userId="1de6b3a7-5191-4a0c-8968-b8f905305e1d" providerId="ADAL" clId="{FCB6D2E2-EB9B-4B17-9C42-D1953DE09394}" dt="2025-03-16T16:59:52.321" v="1607" actId="20577"/>
        <pc:sldMkLst>
          <pc:docMk/>
          <pc:sldMk cId="680781919" sldId="284"/>
        </pc:sldMkLst>
        <pc:spChg chg="mod">
          <ac:chgData name="Hoang Dang Nguyen" userId="1de6b3a7-5191-4a0c-8968-b8f905305e1d" providerId="ADAL" clId="{FCB6D2E2-EB9B-4B17-9C42-D1953DE09394}" dt="2025-03-16T16:59:52.321" v="1607" actId="20577"/>
          <ac:spMkLst>
            <pc:docMk/>
            <pc:sldMk cId="680781919" sldId="284"/>
            <ac:spMk id="3" creationId="{F9A25D83-3F23-3A63-244B-74EE8CABFAFD}"/>
          </ac:spMkLst>
        </pc:spChg>
      </pc:sldChg>
      <pc:sldChg chg="modSp add mod">
        <pc:chgData name="Hoang Dang Nguyen" userId="1de6b3a7-5191-4a0c-8968-b8f905305e1d" providerId="ADAL" clId="{FCB6D2E2-EB9B-4B17-9C42-D1953DE09394}" dt="2025-03-16T17:01:34.433" v="1616" actId="20577"/>
        <pc:sldMkLst>
          <pc:docMk/>
          <pc:sldMk cId="203409790" sldId="285"/>
        </pc:sldMkLst>
        <pc:spChg chg="mod">
          <ac:chgData name="Hoang Dang Nguyen" userId="1de6b3a7-5191-4a0c-8968-b8f905305e1d" providerId="ADAL" clId="{FCB6D2E2-EB9B-4B17-9C42-D1953DE09394}" dt="2025-03-16T17:01:34.433" v="1616" actId="20577"/>
          <ac:spMkLst>
            <pc:docMk/>
            <pc:sldMk cId="203409790" sldId="285"/>
            <ac:spMk id="3" creationId="{200FE9C5-4EFF-272E-AF80-041158FF9D43}"/>
          </ac:spMkLst>
        </pc:spChg>
      </pc:sldChg>
      <pc:sldChg chg="modSp new mod">
        <pc:chgData name="Hoang Dang Nguyen" userId="1de6b3a7-5191-4a0c-8968-b8f905305e1d" providerId="ADAL" clId="{FCB6D2E2-EB9B-4B17-9C42-D1953DE09394}" dt="2025-03-16T17:12:32.764" v="2430" actId="20577"/>
        <pc:sldMkLst>
          <pc:docMk/>
          <pc:sldMk cId="1738438441" sldId="286"/>
        </pc:sldMkLst>
        <pc:spChg chg="mod">
          <ac:chgData name="Hoang Dang Nguyen" userId="1de6b3a7-5191-4a0c-8968-b8f905305e1d" providerId="ADAL" clId="{FCB6D2E2-EB9B-4B17-9C42-D1953DE09394}" dt="2025-03-16T17:05:04.365" v="1694" actId="404"/>
          <ac:spMkLst>
            <pc:docMk/>
            <pc:sldMk cId="1738438441" sldId="286"/>
            <ac:spMk id="2" creationId="{7B640CA6-750B-3CFA-273B-37097FDEC6F2}"/>
          </ac:spMkLst>
        </pc:spChg>
        <pc:spChg chg="mod">
          <ac:chgData name="Hoang Dang Nguyen" userId="1de6b3a7-5191-4a0c-8968-b8f905305e1d" providerId="ADAL" clId="{FCB6D2E2-EB9B-4B17-9C42-D1953DE09394}" dt="2025-03-16T17:12:32.764" v="2430" actId="20577"/>
          <ac:spMkLst>
            <pc:docMk/>
            <pc:sldMk cId="1738438441" sldId="286"/>
            <ac:spMk id="3" creationId="{ACE6562D-3276-39B4-D378-667053D4A98F}"/>
          </ac:spMkLst>
        </pc:spChg>
      </pc:sldChg>
    </pc:docChg>
  </pc:docChgLst>
  <pc:docChgLst>
    <pc:chgData name="Gladius David Kulothungan" userId="5e27f31e-8d93-482e-ac92-c74194db9cf9" providerId="ADAL" clId="{EDF2B88E-EAEC-49C8-8FE5-AFCEED16A8A5}"/>
    <pc:docChg chg="modSld">
      <pc:chgData name="Gladius David Kulothungan" userId="5e27f31e-8d93-482e-ac92-c74194db9cf9" providerId="ADAL" clId="{EDF2B88E-EAEC-49C8-8FE5-AFCEED16A8A5}" dt="2025-03-16T14:50:15.757" v="23" actId="1076"/>
      <pc:docMkLst>
        <pc:docMk/>
      </pc:docMkLst>
      <pc:sldChg chg="modSp mod">
        <pc:chgData name="Gladius David Kulothungan" userId="5e27f31e-8d93-482e-ac92-c74194db9cf9" providerId="ADAL" clId="{EDF2B88E-EAEC-49C8-8FE5-AFCEED16A8A5}" dt="2025-03-16T14:48:13.527" v="0" actId="404"/>
        <pc:sldMkLst>
          <pc:docMk/>
          <pc:sldMk cId="0" sldId="257"/>
        </pc:sldMkLst>
        <pc:spChg chg="mod">
          <ac:chgData name="Gladius David Kulothungan" userId="5e27f31e-8d93-482e-ac92-c74194db9cf9" providerId="ADAL" clId="{EDF2B88E-EAEC-49C8-8FE5-AFCEED16A8A5}" dt="2025-03-16T14:48:13.527" v="0" actId="404"/>
          <ac:spMkLst>
            <pc:docMk/>
            <pc:sldMk cId="0" sldId="257"/>
            <ac:spMk id="3" creationId="{00000000-0000-0000-0000-000000000000}"/>
          </ac:spMkLst>
        </pc:spChg>
      </pc:sldChg>
      <pc:sldChg chg="modSp">
        <pc:chgData name="Gladius David Kulothungan" userId="5e27f31e-8d93-482e-ac92-c74194db9cf9" providerId="ADAL" clId="{EDF2B88E-EAEC-49C8-8FE5-AFCEED16A8A5}" dt="2025-03-16T14:48:38.533" v="3" actId="27636"/>
        <pc:sldMkLst>
          <pc:docMk/>
          <pc:sldMk cId="0" sldId="258"/>
        </pc:sldMkLst>
        <pc:spChg chg="mod">
          <ac:chgData name="Gladius David Kulothungan" userId="5e27f31e-8d93-482e-ac92-c74194db9cf9" providerId="ADAL" clId="{EDF2B88E-EAEC-49C8-8FE5-AFCEED16A8A5}" dt="2025-03-16T14:48:38.533" v="3" actId="27636"/>
          <ac:spMkLst>
            <pc:docMk/>
            <pc:sldMk cId="0" sldId="258"/>
            <ac:spMk id="3" creationId="{00000000-0000-0000-0000-000000000000}"/>
          </ac:spMkLst>
        </pc:spChg>
      </pc:sldChg>
      <pc:sldChg chg="modSp mod">
        <pc:chgData name="Gladius David Kulothungan" userId="5e27f31e-8d93-482e-ac92-c74194db9cf9" providerId="ADAL" clId="{EDF2B88E-EAEC-49C8-8FE5-AFCEED16A8A5}" dt="2025-03-16T14:49:07.474" v="4" actId="404"/>
        <pc:sldMkLst>
          <pc:docMk/>
          <pc:sldMk cId="0" sldId="263"/>
        </pc:sldMkLst>
        <pc:spChg chg="mod">
          <ac:chgData name="Gladius David Kulothungan" userId="5e27f31e-8d93-482e-ac92-c74194db9cf9" providerId="ADAL" clId="{EDF2B88E-EAEC-49C8-8FE5-AFCEED16A8A5}" dt="2025-03-16T14:49:07.474" v="4" actId="404"/>
          <ac:spMkLst>
            <pc:docMk/>
            <pc:sldMk cId="0" sldId="263"/>
            <ac:spMk id="3" creationId="{00000000-0000-0000-0000-000000000000}"/>
          </ac:spMkLst>
        </pc:spChg>
      </pc:sldChg>
      <pc:sldChg chg="modSp">
        <pc:chgData name="Gladius David Kulothungan" userId="5e27f31e-8d93-482e-ac92-c74194db9cf9" providerId="ADAL" clId="{EDF2B88E-EAEC-49C8-8FE5-AFCEED16A8A5}" dt="2025-03-16T14:49:22.163" v="5" actId="1076"/>
        <pc:sldMkLst>
          <pc:docMk/>
          <pc:sldMk cId="0" sldId="264"/>
        </pc:sldMkLst>
        <pc:spChg chg="mod">
          <ac:chgData name="Gladius David Kulothungan" userId="5e27f31e-8d93-482e-ac92-c74194db9cf9" providerId="ADAL" clId="{EDF2B88E-EAEC-49C8-8FE5-AFCEED16A8A5}" dt="2025-03-16T14:49:22.163" v="5" actId="1076"/>
          <ac:spMkLst>
            <pc:docMk/>
            <pc:sldMk cId="0" sldId="264"/>
            <ac:spMk id="3" creationId="{00000000-0000-0000-0000-000000000000}"/>
          </ac:spMkLst>
        </pc:spChg>
      </pc:sldChg>
      <pc:sldChg chg="modSp mod">
        <pc:chgData name="Gladius David Kulothungan" userId="5e27f31e-8d93-482e-ac92-c74194db9cf9" providerId="ADAL" clId="{EDF2B88E-EAEC-49C8-8FE5-AFCEED16A8A5}" dt="2025-03-16T14:50:15.757" v="23" actId="1076"/>
        <pc:sldMkLst>
          <pc:docMk/>
          <pc:sldMk cId="0" sldId="267"/>
        </pc:sldMkLst>
        <pc:spChg chg="mod">
          <ac:chgData name="Gladius David Kulothungan" userId="5e27f31e-8d93-482e-ac92-c74194db9cf9" providerId="ADAL" clId="{EDF2B88E-EAEC-49C8-8FE5-AFCEED16A8A5}" dt="2025-03-16T14:50:15.757" v="23" actId="1076"/>
          <ac:spMkLst>
            <pc:docMk/>
            <pc:sldMk cId="0" sldId="267"/>
            <ac:spMk id="2" creationId="{00000000-0000-0000-0000-000000000000}"/>
          </ac:spMkLst>
        </pc:spChg>
        <pc:spChg chg="mod">
          <ac:chgData name="Gladius David Kulothungan" userId="5e27f31e-8d93-482e-ac92-c74194db9cf9" providerId="ADAL" clId="{EDF2B88E-EAEC-49C8-8FE5-AFCEED16A8A5}" dt="2025-03-16T14:49:54.034" v="7" actId="14100"/>
          <ac:spMkLst>
            <pc:docMk/>
            <pc:sldMk cId="0" sldId="26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16/03/2025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acas.org.uk/template-checklist-for-induction-of-new-staf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LCMB7023</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2800" b="1" dirty="0">
              <a:solidFill>
                <a:srgbClr val="FFFF00"/>
              </a:solidFill>
              <a:latin typeface="Arial" panose="020B0604020202020204" pitchFamily="34" charset="0"/>
            </a:endParaRPr>
          </a:p>
          <a:p>
            <a:pPr>
              <a:spcBef>
                <a:spcPct val="0"/>
              </a:spcBef>
              <a:buFontTx/>
              <a:buNone/>
            </a:pPr>
            <a:r>
              <a:rPr lang="en-GB" altLang="en-US" sz="2800" b="1" dirty="0">
                <a:solidFill>
                  <a:srgbClr val="FFFF00"/>
                </a:solidFill>
                <a:latin typeface="Arial" panose="020B0604020202020204" pitchFamily="34" charset="0"/>
              </a:rPr>
              <a:t>Session 2 of 2</a:t>
            </a:r>
          </a:p>
          <a:p>
            <a:pPr>
              <a:spcBef>
                <a:spcPct val="0"/>
              </a:spcBef>
              <a:buFontTx/>
              <a:buNone/>
            </a:pPr>
            <a:r>
              <a:rPr lang="en-GB" altLang="en-US" sz="2800" b="1" dirty="0">
                <a:solidFill>
                  <a:srgbClr val="00B0F0"/>
                </a:solidFill>
                <a:latin typeface="Arial" panose="020B0604020202020204" pitchFamily="34" charset="0"/>
              </a:rPr>
              <a:t>Orientation, Training and Development</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HUMAN CAPITAL</a:t>
            </a:r>
          </a:p>
          <a:p>
            <a:pPr eaLnBrk="1" hangingPunct="1">
              <a:defRPr/>
            </a:pPr>
            <a:r>
              <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MANAGEMENT</a:t>
            </a: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B8A20-B352-F7CA-4567-4B3BA6AFE03F}"/>
              </a:ext>
            </a:extLst>
          </p:cNvPr>
          <p:cNvSpPr>
            <a:spLocks noGrp="1"/>
          </p:cNvSpPr>
          <p:nvPr>
            <p:ph type="title"/>
          </p:nvPr>
        </p:nvSpPr>
        <p:spPr>
          <a:xfrm>
            <a:off x="609600" y="274638"/>
            <a:ext cx="10972800" cy="1143000"/>
          </a:xfrm>
        </p:spPr>
        <p:txBody>
          <a:bodyPr/>
          <a:lstStyle/>
          <a:p>
            <a:r>
              <a:rPr lang="en-GB" dirty="0"/>
              <a:t>Learning outcomes</a:t>
            </a:r>
          </a:p>
        </p:txBody>
      </p:sp>
      <p:sp>
        <p:nvSpPr>
          <p:cNvPr id="3" name="Content Placeholder 2">
            <a:extLst>
              <a:ext uri="{FF2B5EF4-FFF2-40B4-BE49-F238E27FC236}">
                <a16:creationId xmlns:a16="http://schemas.microsoft.com/office/drawing/2014/main" id="{70BE2219-D0DC-8DF2-6181-D5E94A577DD4}"/>
              </a:ext>
            </a:extLst>
          </p:cNvPr>
          <p:cNvSpPr>
            <a:spLocks noGrp="1"/>
          </p:cNvSpPr>
          <p:nvPr>
            <p:ph idx="1"/>
          </p:nvPr>
        </p:nvSpPr>
        <p:spPr>
          <a:xfrm>
            <a:off x="609600" y="1600201"/>
            <a:ext cx="10972800" cy="3917032"/>
          </a:xfrm>
        </p:spPr>
        <p:txBody>
          <a:bodyPr/>
          <a:lstStyle/>
          <a:p>
            <a:pPr marL="0" indent="0">
              <a:buNone/>
            </a:pPr>
            <a:r>
              <a:rPr lang="en-GB" dirty="0"/>
              <a:t>To examine Orientation, Training &amp; Development regarding their:</a:t>
            </a:r>
          </a:p>
          <a:p>
            <a:r>
              <a:rPr lang="en-GB" dirty="0"/>
              <a:t>Concepts.</a:t>
            </a:r>
          </a:p>
          <a:p>
            <a:r>
              <a:rPr lang="en-GB" dirty="0"/>
              <a:t>Components.</a:t>
            </a:r>
          </a:p>
          <a:p>
            <a:r>
              <a:rPr lang="en-GB" dirty="0"/>
              <a:t>Processes.</a:t>
            </a:r>
          </a:p>
          <a:p>
            <a:r>
              <a:rPr lang="en-GB"/>
              <a:t>Common challenges.</a:t>
            </a:r>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FDCFDAD8-05EE-6617-EE81-288A97ACAC99}"/>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extLst>
      <p:ext uri="{BB962C8B-B14F-4D97-AF65-F5344CB8AC3E}">
        <p14:creationId xmlns:p14="http://schemas.microsoft.com/office/powerpoint/2010/main" val="2004325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dirty="0"/>
              <a:t>Introduction to Orientation, Training &amp; Development</a:t>
            </a:r>
          </a:p>
        </p:txBody>
      </p:sp>
      <p:sp>
        <p:nvSpPr>
          <p:cNvPr id="3" name="Content Placeholder 2"/>
          <p:cNvSpPr>
            <a:spLocks noGrp="1"/>
          </p:cNvSpPr>
          <p:nvPr>
            <p:ph idx="1"/>
          </p:nvPr>
        </p:nvSpPr>
        <p:spPr>
          <a:xfrm>
            <a:off x="609600" y="1600201"/>
            <a:ext cx="10972800" cy="3917032"/>
          </a:xfrm>
        </p:spPr>
        <p:txBody>
          <a:bodyPr/>
          <a:lstStyle/>
          <a:p>
            <a:r>
              <a:rPr lang="en-US" sz="2800" dirty="0"/>
              <a:t>Orientation, training, and development are key HR functions for employee success.</a:t>
            </a:r>
          </a:p>
          <a:p>
            <a:r>
              <a:rPr lang="en-US" sz="2800" dirty="0"/>
              <a:t>Orientation: Initial introduction of new employees to the organization.</a:t>
            </a:r>
          </a:p>
          <a:p>
            <a:r>
              <a:rPr lang="en-US" sz="2800" dirty="0"/>
              <a:t>Training: Short-term skills development for current job roles.</a:t>
            </a:r>
          </a:p>
          <a:p>
            <a:r>
              <a:rPr lang="en-US" sz="2800" dirty="0"/>
              <a:t>Development: Long-term career growth and leadership preparation.</a:t>
            </a:r>
          </a:p>
        </p:txBody>
      </p:sp>
      <p:sp>
        <p:nvSpPr>
          <p:cNvPr id="4" name="Slide Number Placeholder 3">
            <a:extLst>
              <a:ext uri="{FF2B5EF4-FFF2-40B4-BE49-F238E27FC236}">
                <a16:creationId xmlns:a16="http://schemas.microsoft.com/office/drawing/2014/main" id="{B3CBDD72-D4D8-A6B7-48F3-FB50F273BA15}"/>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7B01D-C0C6-098A-353A-C8B504777980}"/>
              </a:ext>
            </a:extLst>
          </p:cNvPr>
          <p:cNvSpPr>
            <a:spLocks noGrp="1"/>
          </p:cNvSpPr>
          <p:nvPr>
            <p:ph type="title"/>
          </p:nvPr>
        </p:nvSpPr>
        <p:spPr/>
        <p:txBody>
          <a:bodyPr/>
          <a:lstStyle/>
          <a:p>
            <a:r>
              <a:rPr lang="en-US" dirty="0"/>
              <a:t>Orientation</a:t>
            </a:r>
            <a:endParaRPr lang="en-GB" dirty="0"/>
          </a:p>
        </p:txBody>
      </p:sp>
      <p:sp>
        <p:nvSpPr>
          <p:cNvPr id="3" name="Content Placeholder 2">
            <a:extLst>
              <a:ext uri="{FF2B5EF4-FFF2-40B4-BE49-F238E27FC236}">
                <a16:creationId xmlns:a16="http://schemas.microsoft.com/office/drawing/2014/main" id="{B155DAB0-0768-4FA3-4E29-067D1B8F5CCE}"/>
              </a:ext>
            </a:extLst>
          </p:cNvPr>
          <p:cNvSpPr>
            <a:spLocks noGrp="1"/>
          </p:cNvSpPr>
          <p:nvPr>
            <p:ph idx="1"/>
          </p:nvPr>
        </p:nvSpPr>
        <p:spPr/>
        <p:txBody>
          <a:bodyPr/>
          <a:lstStyle/>
          <a:p>
            <a:r>
              <a:rPr lang="en-US" sz="2800" dirty="0" err="1"/>
              <a:t>Acas</a:t>
            </a:r>
            <a:r>
              <a:rPr lang="en-US" sz="2800" dirty="0"/>
              <a:t> (2015b, p4) states that: ‘induction is a vital part of taking on a new employee. A lot of hard work goes into filling the vacancy or a new role, so it is worth working just as hard to make the new recruit feel welcome, ready to contribute fully and want to stay.’</a:t>
            </a:r>
          </a:p>
          <a:p>
            <a:r>
              <a:rPr lang="en-US" sz="2800" dirty="0"/>
              <a:t>Approximately one in five new starters leaves an </a:t>
            </a:r>
            <a:r>
              <a:rPr lang="en-US" sz="2800" dirty="0" err="1"/>
              <a:t>organisation</a:t>
            </a:r>
            <a:r>
              <a:rPr lang="en-US" sz="2800" dirty="0"/>
              <a:t> within six months (CIPD, 2017b).</a:t>
            </a:r>
          </a:p>
          <a:p>
            <a:r>
              <a:rPr lang="en-US" sz="2800" dirty="0"/>
              <a:t>Induction checklist: </a:t>
            </a:r>
            <a:r>
              <a:rPr lang="en-US" sz="2800" dirty="0">
                <a:hlinkClick r:id="rId2"/>
              </a:rPr>
              <a:t>https://www.acas.org.uk/template-checklist-for-induction-of-new-staff</a:t>
            </a:r>
            <a:r>
              <a:rPr lang="en-US" sz="2800" dirty="0"/>
              <a:t> </a:t>
            </a:r>
            <a:endParaRPr lang="en-GB" sz="2800" dirty="0"/>
          </a:p>
        </p:txBody>
      </p:sp>
      <p:sp>
        <p:nvSpPr>
          <p:cNvPr id="4" name="Slide Number Placeholder 3">
            <a:extLst>
              <a:ext uri="{FF2B5EF4-FFF2-40B4-BE49-F238E27FC236}">
                <a16:creationId xmlns:a16="http://schemas.microsoft.com/office/drawing/2014/main" id="{284DA408-DF84-79E5-0387-F5DF1C349F5D}"/>
              </a:ext>
            </a:extLst>
          </p:cNvPr>
          <p:cNvSpPr>
            <a:spLocks noGrp="1"/>
          </p:cNvSpPr>
          <p:nvPr>
            <p:ph type="sldNum" sz="quarter" idx="12"/>
          </p:nvPr>
        </p:nvSpPr>
        <p:spPr/>
        <p:txBody>
          <a:bodyPr/>
          <a:lstStyle/>
          <a:p>
            <a:pPr>
              <a:defRPr/>
            </a:pPr>
            <a:fld id="{6B9CAAEB-5DD4-4716-AEA0-BEF1B1D22BD1}" type="slidenum">
              <a:rPr lang="en-US" altLang="en-US" smtClean="0"/>
              <a:pPr>
                <a:defRPr/>
              </a:pPr>
              <a:t>4</a:t>
            </a:fld>
            <a:endParaRPr lang="en-US" altLang="en-US"/>
          </a:p>
        </p:txBody>
      </p:sp>
    </p:spTree>
    <p:extLst>
      <p:ext uri="{BB962C8B-B14F-4D97-AF65-F5344CB8AC3E}">
        <p14:creationId xmlns:p14="http://schemas.microsoft.com/office/powerpoint/2010/main" val="465776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A1CF1-87EF-525E-91E9-4C6E738B2A25}"/>
              </a:ext>
            </a:extLst>
          </p:cNvPr>
          <p:cNvSpPr>
            <a:spLocks noGrp="1"/>
          </p:cNvSpPr>
          <p:nvPr>
            <p:ph type="title"/>
          </p:nvPr>
        </p:nvSpPr>
        <p:spPr/>
        <p:txBody>
          <a:bodyPr/>
          <a:lstStyle/>
          <a:p>
            <a:r>
              <a:rPr lang="en-US" dirty="0"/>
              <a:t>Orientation</a:t>
            </a:r>
            <a:endParaRPr lang="en-GB" dirty="0"/>
          </a:p>
        </p:txBody>
      </p:sp>
      <p:sp>
        <p:nvSpPr>
          <p:cNvPr id="3" name="Content Placeholder 2">
            <a:extLst>
              <a:ext uri="{FF2B5EF4-FFF2-40B4-BE49-F238E27FC236}">
                <a16:creationId xmlns:a16="http://schemas.microsoft.com/office/drawing/2014/main" id="{F7B18DDC-AE78-30FF-E98A-A5C60CB8E334}"/>
              </a:ext>
            </a:extLst>
          </p:cNvPr>
          <p:cNvSpPr>
            <a:spLocks noGrp="1"/>
          </p:cNvSpPr>
          <p:nvPr>
            <p:ph idx="1"/>
          </p:nvPr>
        </p:nvSpPr>
        <p:spPr/>
        <p:txBody>
          <a:bodyPr/>
          <a:lstStyle/>
          <a:p>
            <a:pPr marL="0" indent="0">
              <a:buNone/>
            </a:pPr>
            <a:r>
              <a:rPr lang="en-US" sz="2000" b="1" dirty="0"/>
              <a:t>What are to be covered in orientation?</a:t>
            </a:r>
          </a:p>
          <a:p>
            <a:pPr marL="457200" indent="-457200">
              <a:buFont typeface="+mj-lt"/>
              <a:buAutoNum type="arabicPeriod"/>
            </a:pPr>
            <a:r>
              <a:rPr lang="en-US" sz="2000" dirty="0"/>
              <a:t>Physical orientation – where everything is located.</a:t>
            </a:r>
          </a:p>
          <a:p>
            <a:pPr marL="457200" indent="-457200">
              <a:buFont typeface="+mj-lt"/>
              <a:buAutoNum type="arabicPeriod"/>
            </a:pPr>
            <a:r>
              <a:rPr lang="en-US" sz="2000" dirty="0"/>
              <a:t>Orientation – how the person fits into the structure.</a:t>
            </a:r>
          </a:p>
          <a:p>
            <a:pPr marL="457200" indent="-457200">
              <a:buFont typeface="+mj-lt"/>
              <a:buAutoNum type="arabicPeriod"/>
            </a:pPr>
            <a:r>
              <a:rPr lang="en-US" sz="2000" dirty="0"/>
              <a:t>Health and safety information (required by law in the UK).</a:t>
            </a:r>
          </a:p>
          <a:p>
            <a:pPr marL="457200" indent="-457200">
              <a:buFont typeface="+mj-lt"/>
              <a:buAutoNum type="arabicPeriod"/>
            </a:pPr>
            <a:r>
              <a:rPr lang="en-US" sz="2000" dirty="0"/>
              <a:t>Terms and conditions of employment.</a:t>
            </a:r>
          </a:p>
          <a:p>
            <a:pPr marL="457200" indent="-457200">
              <a:buFont typeface="+mj-lt"/>
              <a:buAutoNum type="arabicPeriod"/>
            </a:pPr>
            <a:r>
              <a:rPr lang="en-US" sz="2000" dirty="0"/>
              <a:t>Culture and history of the </a:t>
            </a:r>
            <a:r>
              <a:rPr lang="en-US" sz="2000" dirty="0" err="1"/>
              <a:t>organisation</a:t>
            </a:r>
            <a:r>
              <a:rPr lang="en-US" sz="2000" dirty="0"/>
              <a:t>, corporate social responsibility.</a:t>
            </a:r>
          </a:p>
          <a:p>
            <a:pPr marL="457200" indent="-457200">
              <a:buFont typeface="+mj-lt"/>
              <a:buAutoNum type="arabicPeriod"/>
            </a:pPr>
            <a:r>
              <a:rPr lang="en-US" sz="2000" dirty="0"/>
              <a:t>Job/role requirements.</a:t>
            </a:r>
          </a:p>
          <a:p>
            <a:pPr marL="457200" indent="-457200">
              <a:buFont typeface="+mj-lt"/>
              <a:buAutoNum type="arabicPeriod"/>
            </a:pPr>
            <a:r>
              <a:rPr lang="en-US" sz="2000" dirty="0"/>
              <a:t>Company rules and policies, for example, disciplinary and grievance procedures, equal opportunities policies, site speed limits, energy conservation.</a:t>
            </a:r>
          </a:p>
          <a:p>
            <a:pPr marL="457200" indent="-457200">
              <a:buFont typeface="+mj-lt"/>
              <a:buAutoNum type="arabicPeriod"/>
            </a:pPr>
            <a:r>
              <a:rPr lang="en-US" sz="2000" dirty="0"/>
              <a:t>Employee development opportunities and sports and social amenities.</a:t>
            </a:r>
            <a:endParaRPr lang="en-GB" sz="2000" dirty="0"/>
          </a:p>
        </p:txBody>
      </p:sp>
      <p:sp>
        <p:nvSpPr>
          <p:cNvPr id="4" name="Slide Number Placeholder 3">
            <a:extLst>
              <a:ext uri="{FF2B5EF4-FFF2-40B4-BE49-F238E27FC236}">
                <a16:creationId xmlns:a16="http://schemas.microsoft.com/office/drawing/2014/main" id="{F7C31E27-F135-175C-30E1-C04664436BE6}"/>
              </a:ext>
            </a:extLst>
          </p:cNvPr>
          <p:cNvSpPr>
            <a:spLocks noGrp="1"/>
          </p:cNvSpPr>
          <p:nvPr>
            <p:ph type="sldNum" sz="quarter" idx="12"/>
          </p:nvPr>
        </p:nvSpPr>
        <p:spPr/>
        <p:txBody>
          <a:bodyPr/>
          <a:lstStyle/>
          <a:p>
            <a:pPr>
              <a:defRPr/>
            </a:pPr>
            <a:fld id="{6B9CAAEB-5DD4-4716-AEA0-BEF1B1D22BD1}" type="slidenum">
              <a:rPr lang="en-US" altLang="en-US" smtClean="0"/>
              <a:pPr>
                <a:defRPr/>
              </a:pPr>
              <a:t>5</a:t>
            </a:fld>
            <a:endParaRPr lang="en-US" altLang="en-US"/>
          </a:p>
        </p:txBody>
      </p:sp>
    </p:spTree>
    <p:extLst>
      <p:ext uri="{BB962C8B-B14F-4D97-AF65-F5344CB8AC3E}">
        <p14:creationId xmlns:p14="http://schemas.microsoft.com/office/powerpoint/2010/main" val="15686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49676-EC77-C619-4264-041FFACA04DC}"/>
              </a:ext>
            </a:extLst>
          </p:cNvPr>
          <p:cNvSpPr>
            <a:spLocks noGrp="1"/>
          </p:cNvSpPr>
          <p:nvPr>
            <p:ph type="title"/>
          </p:nvPr>
        </p:nvSpPr>
        <p:spPr/>
        <p:txBody>
          <a:bodyPr/>
          <a:lstStyle/>
          <a:p>
            <a:r>
              <a:rPr lang="en-US" dirty="0"/>
              <a:t>Orientation</a:t>
            </a:r>
            <a:endParaRPr lang="en-GB" dirty="0"/>
          </a:p>
        </p:txBody>
      </p:sp>
      <p:sp>
        <p:nvSpPr>
          <p:cNvPr id="3" name="Content Placeholder 2">
            <a:extLst>
              <a:ext uri="{FF2B5EF4-FFF2-40B4-BE49-F238E27FC236}">
                <a16:creationId xmlns:a16="http://schemas.microsoft.com/office/drawing/2014/main" id="{046BB2AB-5A5A-4BD5-4097-1FFB7C17975A}"/>
              </a:ext>
            </a:extLst>
          </p:cNvPr>
          <p:cNvSpPr>
            <a:spLocks noGrp="1"/>
          </p:cNvSpPr>
          <p:nvPr>
            <p:ph idx="1"/>
          </p:nvPr>
        </p:nvSpPr>
        <p:spPr/>
        <p:txBody>
          <a:bodyPr/>
          <a:lstStyle/>
          <a:p>
            <a:pPr marL="0" indent="0">
              <a:buNone/>
            </a:pPr>
            <a:r>
              <a:rPr lang="en-US" sz="2000" dirty="0"/>
              <a:t>A successful induction typically features the following steps (</a:t>
            </a:r>
            <a:r>
              <a:rPr lang="en-US" sz="2000" dirty="0" err="1"/>
              <a:t>Acas</a:t>
            </a:r>
            <a:r>
              <a:rPr lang="en-US" sz="2000" dirty="0"/>
              <a:t>, 2015b):</a:t>
            </a:r>
          </a:p>
          <a:p>
            <a:pPr marL="457200" indent="-457200">
              <a:buFont typeface="+mj-lt"/>
              <a:buAutoNum type="arabicPeriod"/>
            </a:pPr>
            <a:r>
              <a:rPr lang="en-US" sz="2000" dirty="0"/>
              <a:t>Step 1. Before the new employee starts work, they should be sent useful information about the </a:t>
            </a:r>
            <a:r>
              <a:rPr lang="en-US" sz="2000" dirty="0" err="1"/>
              <a:t>organisation</a:t>
            </a:r>
            <a:r>
              <a:rPr lang="en-US" sz="2000" dirty="0"/>
              <a:t> and the employee’s induction including who they will meet on their first day and who will mentor them. Their workspace(s) should be prepared.</a:t>
            </a:r>
          </a:p>
          <a:p>
            <a:pPr marL="457200" indent="-457200">
              <a:buFont typeface="+mj-lt"/>
              <a:buAutoNum type="arabicPeriod"/>
            </a:pPr>
            <a:r>
              <a:rPr lang="en-US" sz="2000" dirty="0"/>
              <a:t>Step 2. First day. The new employee is shown around, introduced to new colleagues, managers and mentors.</a:t>
            </a:r>
          </a:p>
          <a:p>
            <a:pPr marL="457200" indent="-457200">
              <a:buFont typeface="+mj-lt"/>
              <a:buAutoNum type="arabicPeriod"/>
            </a:pPr>
            <a:r>
              <a:rPr lang="en-US" sz="2000" dirty="0"/>
              <a:t>Step 3. First week. The employee should be informed of a full who’s who, how the </a:t>
            </a:r>
            <a:r>
              <a:rPr lang="en-US" sz="2000" dirty="0" err="1"/>
              <a:t>organisation</a:t>
            </a:r>
            <a:r>
              <a:rPr lang="en-US" sz="2000" dirty="0"/>
              <a:t> works, its rules, how any facilities work, the new employee’s role and how they fit in. They should be informed how their performance is to be assessed and let them try some tasks.</a:t>
            </a:r>
          </a:p>
        </p:txBody>
      </p:sp>
      <p:sp>
        <p:nvSpPr>
          <p:cNvPr id="4" name="Slide Number Placeholder 3">
            <a:extLst>
              <a:ext uri="{FF2B5EF4-FFF2-40B4-BE49-F238E27FC236}">
                <a16:creationId xmlns:a16="http://schemas.microsoft.com/office/drawing/2014/main" id="{DD3EB259-61F9-39FF-DED5-3D127D4037A9}"/>
              </a:ext>
            </a:extLst>
          </p:cNvPr>
          <p:cNvSpPr>
            <a:spLocks noGrp="1"/>
          </p:cNvSpPr>
          <p:nvPr>
            <p:ph type="sldNum" sz="quarter" idx="12"/>
          </p:nvPr>
        </p:nvSpPr>
        <p:spPr/>
        <p:txBody>
          <a:bodyPr/>
          <a:lstStyle/>
          <a:p>
            <a:pPr>
              <a:defRPr/>
            </a:pPr>
            <a:fld id="{6B9CAAEB-5DD4-4716-AEA0-BEF1B1D22BD1}" type="slidenum">
              <a:rPr lang="en-US" altLang="en-US" smtClean="0"/>
              <a:pPr>
                <a:defRPr/>
              </a:pPr>
              <a:t>6</a:t>
            </a:fld>
            <a:endParaRPr lang="en-US" altLang="en-US"/>
          </a:p>
        </p:txBody>
      </p:sp>
    </p:spTree>
    <p:extLst>
      <p:ext uri="{BB962C8B-B14F-4D97-AF65-F5344CB8AC3E}">
        <p14:creationId xmlns:p14="http://schemas.microsoft.com/office/powerpoint/2010/main" val="2076519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EDFBBD-AEF5-049B-6835-E79EF4DE27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3701E8-4DE8-A13B-7A0B-B61AA1326920}"/>
              </a:ext>
            </a:extLst>
          </p:cNvPr>
          <p:cNvSpPr>
            <a:spLocks noGrp="1"/>
          </p:cNvSpPr>
          <p:nvPr>
            <p:ph type="title"/>
          </p:nvPr>
        </p:nvSpPr>
        <p:spPr/>
        <p:txBody>
          <a:bodyPr/>
          <a:lstStyle/>
          <a:p>
            <a:r>
              <a:rPr lang="en-US" dirty="0"/>
              <a:t>Orientation</a:t>
            </a:r>
            <a:endParaRPr lang="en-GB" dirty="0"/>
          </a:p>
        </p:txBody>
      </p:sp>
      <p:sp>
        <p:nvSpPr>
          <p:cNvPr id="3" name="Content Placeholder 2">
            <a:extLst>
              <a:ext uri="{FF2B5EF4-FFF2-40B4-BE49-F238E27FC236}">
                <a16:creationId xmlns:a16="http://schemas.microsoft.com/office/drawing/2014/main" id="{A779146D-FCF9-5C90-44F3-E8CB1D49E558}"/>
              </a:ext>
            </a:extLst>
          </p:cNvPr>
          <p:cNvSpPr>
            <a:spLocks noGrp="1"/>
          </p:cNvSpPr>
          <p:nvPr>
            <p:ph idx="1"/>
          </p:nvPr>
        </p:nvSpPr>
        <p:spPr/>
        <p:txBody>
          <a:bodyPr/>
          <a:lstStyle/>
          <a:p>
            <a:pPr marL="457200" indent="-457200">
              <a:buFont typeface="+mj-lt"/>
              <a:buAutoNum type="arabicPeriod" startAt="4"/>
            </a:pPr>
            <a:r>
              <a:rPr lang="en-US" sz="2000" dirty="0"/>
              <a:t>Step 4. First month. It should be informally established how the employee is settling in, if any further training or coaching is needed, and if there are any other concerns. Reassuring but realistic feedback should be provided on how they are doing.</a:t>
            </a:r>
          </a:p>
          <a:p>
            <a:pPr marL="457200" indent="-457200">
              <a:buFont typeface="+mj-lt"/>
              <a:buAutoNum type="arabicPeriod" startAt="4"/>
            </a:pPr>
            <a:r>
              <a:rPr lang="en-US" sz="2000" dirty="0"/>
              <a:t>Step 5. First three months. The employee’s performance should be reviewed. What’s good? What must improve? Any further support as a </a:t>
            </a:r>
            <a:r>
              <a:rPr lang="en-US" sz="2000" dirty="0" err="1"/>
              <a:t>programme</a:t>
            </a:r>
            <a:r>
              <a:rPr lang="en-US" sz="2000" dirty="0"/>
              <a:t> with timed goals should be agreed.</a:t>
            </a:r>
          </a:p>
          <a:p>
            <a:pPr marL="457200" indent="-457200">
              <a:buFont typeface="+mj-lt"/>
              <a:buAutoNum type="arabicPeriod" startAt="4"/>
            </a:pPr>
            <a:r>
              <a:rPr lang="en-US" sz="2000" dirty="0"/>
              <a:t>Step 6. First six months and/or end of probation. Decide if a probationary employee is to be kept on, fairly dismissed or offered extended probation where the contract permits. Their performance should be reviewed and goals for the next six months should be established.</a:t>
            </a:r>
          </a:p>
          <a:p>
            <a:pPr marL="457200" indent="-457200">
              <a:buFont typeface="+mj-lt"/>
              <a:buAutoNum type="arabicPeriod" startAt="4"/>
            </a:pPr>
            <a:r>
              <a:rPr lang="en-US" sz="2000" dirty="0"/>
              <a:t>Step 7. 12 months. A full performance management review or appraisal should be conducted. The employee should be asked for feedback on the effectiveness of their induction.</a:t>
            </a:r>
            <a:endParaRPr lang="en-GB" sz="2000" dirty="0"/>
          </a:p>
        </p:txBody>
      </p:sp>
      <p:sp>
        <p:nvSpPr>
          <p:cNvPr id="4" name="Slide Number Placeholder 3">
            <a:extLst>
              <a:ext uri="{FF2B5EF4-FFF2-40B4-BE49-F238E27FC236}">
                <a16:creationId xmlns:a16="http://schemas.microsoft.com/office/drawing/2014/main" id="{78DE3308-545A-68D3-9711-7BC85F3E3D78}"/>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spTree>
    <p:extLst>
      <p:ext uri="{BB962C8B-B14F-4D97-AF65-F5344CB8AC3E}">
        <p14:creationId xmlns:p14="http://schemas.microsoft.com/office/powerpoint/2010/main" val="431835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solidFill>
            <a:schemeClr val="accent2"/>
          </a:solidFill>
        </p:spPr>
        <p:txBody>
          <a:bodyPr/>
          <a:lstStyle/>
          <a:p>
            <a:r>
              <a:rPr lang="en-GB" dirty="0"/>
              <a:t>Importance of Effective Orientation</a:t>
            </a:r>
          </a:p>
        </p:txBody>
      </p:sp>
      <p:sp>
        <p:nvSpPr>
          <p:cNvPr id="3" name="Content Placeholder 2"/>
          <p:cNvSpPr>
            <a:spLocks noGrp="1"/>
          </p:cNvSpPr>
          <p:nvPr>
            <p:ph idx="1"/>
          </p:nvPr>
        </p:nvSpPr>
        <p:spPr>
          <a:xfrm>
            <a:off x="609600" y="1600201"/>
            <a:ext cx="10972800" cy="3917032"/>
          </a:xfrm>
        </p:spPr>
        <p:txBody>
          <a:bodyPr>
            <a:normAutofit lnSpcReduction="10000"/>
          </a:bodyPr>
          <a:lstStyle/>
          <a:p>
            <a:r>
              <a:rPr lang="en-US" dirty="0"/>
              <a:t>Helps new employees integrate quickly and efficiently.</a:t>
            </a:r>
          </a:p>
          <a:p>
            <a:r>
              <a:rPr lang="en-US" dirty="0"/>
              <a:t>Reduces stress and increases engagement.</a:t>
            </a:r>
          </a:p>
          <a:p>
            <a:r>
              <a:rPr lang="en-US" dirty="0"/>
              <a:t>Improves retention rates and job satisfaction.</a:t>
            </a:r>
          </a:p>
          <a:p>
            <a:r>
              <a:rPr lang="en-US" dirty="0"/>
              <a:t>Provides clarity on job expectations, culture, and policies.</a:t>
            </a:r>
          </a:p>
          <a:p>
            <a:endParaRPr lang="en-US" dirty="0"/>
          </a:p>
          <a:p>
            <a:r>
              <a:rPr lang="en-US" dirty="0"/>
              <a:t>Class Discussion: What was your best or worst onboarding experience?</a:t>
            </a:r>
          </a:p>
        </p:txBody>
      </p:sp>
      <p:sp>
        <p:nvSpPr>
          <p:cNvPr id="4" name="Slide Number Placeholder 3">
            <a:extLst>
              <a:ext uri="{FF2B5EF4-FFF2-40B4-BE49-F238E27FC236}">
                <a16:creationId xmlns:a16="http://schemas.microsoft.com/office/drawing/2014/main" id="{26511781-6B2C-B533-C8CD-2814451EA506}"/>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Common Challenges in Orientation</a:t>
            </a:r>
          </a:p>
        </p:txBody>
      </p:sp>
      <p:sp>
        <p:nvSpPr>
          <p:cNvPr id="3" name="Content Placeholder 2"/>
          <p:cNvSpPr>
            <a:spLocks noGrp="1"/>
          </p:cNvSpPr>
          <p:nvPr>
            <p:ph idx="1"/>
          </p:nvPr>
        </p:nvSpPr>
        <p:spPr>
          <a:xfrm>
            <a:off x="609600" y="1600200"/>
            <a:ext cx="10972800" cy="3916363"/>
          </a:xfrm>
        </p:spPr>
        <p:txBody>
          <a:bodyPr>
            <a:normAutofit lnSpcReduction="10000"/>
          </a:bodyPr>
          <a:lstStyle/>
          <a:p>
            <a:r>
              <a:rPr lang="en-US" dirty="0"/>
              <a:t>Overloading employees with too much information.</a:t>
            </a:r>
          </a:p>
          <a:p>
            <a:r>
              <a:rPr lang="en-US" dirty="0"/>
              <a:t>Lack of structure and engagement.</a:t>
            </a:r>
          </a:p>
          <a:p>
            <a:r>
              <a:rPr lang="en-US" dirty="0"/>
              <a:t>Inconsistent onboarding experiences across departments.</a:t>
            </a:r>
          </a:p>
          <a:p>
            <a:r>
              <a:rPr lang="en-US" dirty="0"/>
              <a:t>Failure to integrate company culture effectively.</a:t>
            </a:r>
          </a:p>
          <a:p>
            <a:endParaRPr lang="en-US" dirty="0"/>
          </a:p>
          <a:p>
            <a:r>
              <a:rPr lang="en-US" dirty="0"/>
              <a:t>Solution: Use structured onboarding plans and mentoring programs.</a:t>
            </a:r>
          </a:p>
        </p:txBody>
      </p:sp>
      <p:sp>
        <p:nvSpPr>
          <p:cNvPr id="4" name="Slide Number Placeholder 3">
            <a:extLst>
              <a:ext uri="{FF2B5EF4-FFF2-40B4-BE49-F238E27FC236}">
                <a16:creationId xmlns:a16="http://schemas.microsoft.com/office/drawing/2014/main" id="{CB927944-4C79-9385-E211-FA97020D1039}"/>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B8B78-8736-1CB0-D4F2-DC6DD9D13CE3}"/>
              </a:ext>
            </a:extLst>
          </p:cNvPr>
          <p:cNvSpPr>
            <a:spLocks noGrp="1"/>
          </p:cNvSpPr>
          <p:nvPr>
            <p:ph type="title"/>
          </p:nvPr>
        </p:nvSpPr>
        <p:spPr/>
        <p:txBody>
          <a:bodyPr/>
          <a:lstStyle/>
          <a:p>
            <a:r>
              <a:rPr lang="en-US" dirty="0"/>
              <a:t>Training</a:t>
            </a:r>
            <a:endParaRPr lang="en-GB" dirty="0"/>
          </a:p>
        </p:txBody>
      </p:sp>
      <p:sp>
        <p:nvSpPr>
          <p:cNvPr id="3" name="Content Placeholder 2">
            <a:extLst>
              <a:ext uri="{FF2B5EF4-FFF2-40B4-BE49-F238E27FC236}">
                <a16:creationId xmlns:a16="http://schemas.microsoft.com/office/drawing/2014/main" id="{8AB8056A-FDCC-8310-CD76-F35CDDB53835}"/>
              </a:ext>
            </a:extLst>
          </p:cNvPr>
          <p:cNvSpPr>
            <a:spLocks noGrp="1"/>
          </p:cNvSpPr>
          <p:nvPr>
            <p:ph idx="1"/>
          </p:nvPr>
        </p:nvSpPr>
        <p:spPr/>
        <p:txBody>
          <a:bodyPr/>
          <a:lstStyle/>
          <a:p>
            <a:pPr marL="0" indent="0">
              <a:buNone/>
            </a:pPr>
            <a:r>
              <a:rPr lang="en-US" sz="2800" b="1" dirty="0"/>
              <a:t>Training cycle:</a:t>
            </a:r>
          </a:p>
          <a:p>
            <a:pPr marL="514350" indent="-514350">
              <a:buFont typeface="+mj-lt"/>
              <a:buAutoNum type="arabicPeriod"/>
            </a:pPr>
            <a:r>
              <a:rPr lang="en-US" sz="2400" dirty="0"/>
              <a:t>Identifying learning needs: is there a gap between the job specification and the job holder’s capabilities?</a:t>
            </a:r>
          </a:p>
          <a:p>
            <a:pPr marL="514350" indent="-514350">
              <a:buFont typeface="+mj-lt"/>
              <a:buAutoNum type="arabicPeriod"/>
            </a:pPr>
            <a:r>
              <a:rPr lang="en-US" sz="2400" dirty="0"/>
              <a:t>Design and delivery: why the learning is needed (e.g., improve customer service); what the learning outcomes are (e.g., decrease the customer complaints by 25%)? and what are the targets? (e.g., number of trainees, time and cost constraints, etc.).</a:t>
            </a:r>
          </a:p>
          <a:p>
            <a:pPr marL="514350" indent="-514350">
              <a:buFont typeface="+mj-lt"/>
              <a:buAutoNum type="arabicPeriod"/>
            </a:pPr>
            <a:r>
              <a:rPr lang="en-US" sz="2400" dirty="0"/>
              <a:t>Evaluate outcomes: if the learning outcomes and targets achieved.</a:t>
            </a:r>
            <a:endParaRPr lang="en-GB" sz="2400" dirty="0"/>
          </a:p>
        </p:txBody>
      </p:sp>
      <p:sp>
        <p:nvSpPr>
          <p:cNvPr id="4" name="Slide Number Placeholder 3">
            <a:extLst>
              <a:ext uri="{FF2B5EF4-FFF2-40B4-BE49-F238E27FC236}">
                <a16:creationId xmlns:a16="http://schemas.microsoft.com/office/drawing/2014/main" id="{AFD171CF-A0EC-7C16-0457-DB301BDF9A94}"/>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Tree>
    <p:extLst>
      <p:ext uri="{BB962C8B-B14F-4D97-AF65-F5344CB8AC3E}">
        <p14:creationId xmlns:p14="http://schemas.microsoft.com/office/powerpoint/2010/main" val="2261269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9BA8AC-5A58-02C3-DF83-BC107686C8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DDE9FE-8B86-151B-F975-385F3BE5448E}"/>
              </a:ext>
            </a:extLst>
          </p:cNvPr>
          <p:cNvSpPr>
            <a:spLocks noGrp="1"/>
          </p:cNvSpPr>
          <p:nvPr>
            <p:ph type="title"/>
          </p:nvPr>
        </p:nvSpPr>
        <p:spPr/>
        <p:txBody>
          <a:bodyPr/>
          <a:lstStyle/>
          <a:p>
            <a:r>
              <a:rPr lang="en-US" sz="4400" dirty="0"/>
              <a:t>Identifying learning needs</a:t>
            </a:r>
            <a:endParaRPr lang="en-GB" dirty="0"/>
          </a:p>
        </p:txBody>
      </p:sp>
      <p:sp>
        <p:nvSpPr>
          <p:cNvPr id="3" name="Content Placeholder 2">
            <a:extLst>
              <a:ext uri="{FF2B5EF4-FFF2-40B4-BE49-F238E27FC236}">
                <a16:creationId xmlns:a16="http://schemas.microsoft.com/office/drawing/2014/main" id="{7F403E18-DD94-0948-D9A7-73B9203971A0}"/>
              </a:ext>
            </a:extLst>
          </p:cNvPr>
          <p:cNvSpPr>
            <a:spLocks noGrp="1"/>
          </p:cNvSpPr>
          <p:nvPr>
            <p:ph idx="1"/>
          </p:nvPr>
        </p:nvSpPr>
        <p:spPr/>
        <p:txBody>
          <a:bodyPr/>
          <a:lstStyle/>
          <a:p>
            <a:pPr marL="0" indent="0">
              <a:buNone/>
            </a:pPr>
            <a:r>
              <a:rPr lang="en-US" sz="2800" dirty="0"/>
              <a:t>Identifying learning needs:</a:t>
            </a:r>
          </a:p>
          <a:p>
            <a:pPr>
              <a:buFontTx/>
              <a:buChar char="-"/>
            </a:pPr>
            <a:r>
              <a:rPr lang="en-US" sz="2400" dirty="0"/>
              <a:t>Purposes: to identify the Knowledge, Skills, and Attitudes required for the job.</a:t>
            </a:r>
          </a:p>
          <a:p>
            <a:pPr>
              <a:buFontTx/>
              <a:buChar char="-"/>
            </a:pPr>
            <a:r>
              <a:rPr lang="en-US" sz="2400" dirty="0"/>
              <a:t>Three levels of analysis are needed:</a:t>
            </a:r>
          </a:p>
          <a:p>
            <a:pPr lvl="1">
              <a:buFontTx/>
              <a:buChar char="-"/>
            </a:pPr>
            <a:r>
              <a:rPr lang="en-US" sz="2000" dirty="0" err="1"/>
              <a:t>Organisational</a:t>
            </a:r>
            <a:r>
              <a:rPr lang="en-US" sz="2000" dirty="0"/>
              <a:t> level: the KSA needed for the organization to achieve its goals.</a:t>
            </a:r>
          </a:p>
          <a:p>
            <a:pPr lvl="1">
              <a:buFontTx/>
              <a:buChar char="-"/>
            </a:pPr>
            <a:r>
              <a:rPr lang="en-US" sz="2000" dirty="0"/>
              <a:t>Job level: the KSA needed for the job to be done effectively and efficiency.</a:t>
            </a:r>
          </a:p>
          <a:p>
            <a:pPr lvl="1">
              <a:buFontTx/>
              <a:buChar char="-"/>
            </a:pPr>
            <a:r>
              <a:rPr lang="en-US" sz="2000" dirty="0"/>
              <a:t>Personal level: to understand the KSA and issues from the point of view of the job holders. The tools includes interviews, questionnaires, observation, work sampling, and testing the knowledge of the job-holders on specific issues.</a:t>
            </a:r>
          </a:p>
        </p:txBody>
      </p:sp>
      <p:sp>
        <p:nvSpPr>
          <p:cNvPr id="4" name="Slide Number Placeholder 3">
            <a:extLst>
              <a:ext uri="{FF2B5EF4-FFF2-40B4-BE49-F238E27FC236}">
                <a16:creationId xmlns:a16="http://schemas.microsoft.com/office/drawing/2014/main" id="{75513158-7948-B6AD-D0E6-898FB0A391C6}"/>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spTree>
    <p:extLst>
      <p:ext uri="{BB962C8B-B14F-4D97-AF65-F5344CB8AC3E}">
        <p14:creationId xmlns:p14="http://schemas.microsoft.com/office/powerpoint/2010/main" val="2055933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ABFB8-4949-C5BC-484F-A94B572CE2A5}"/>
              </a:ext>
            </a:extLst>
          </p:cNvPr>
          <p:cNvSpPr>
            <a:spLocks noGrp="1"/>
          </p:cNvSpPr>
          <p:nvPr>
            <p:ph type="title"/>
          </p:nvPr>
        </p:nvSpPr>
        <p:spPr/>
        <p:txBody>
          <a:bodyPr/>
          <a:lstStyle/>
          <a:p>
            <a:r>
              <a:rPr lang="en-US" dirty="0"/>
              <a:t>Design and delivery</a:t>
            </a:r>
            <a:endParaRPr lang="en-GB" dirty="0"/>
          </a:p>
        </p:txBody>
      </p:sp>
      <p:sp>
        <p:nvSpPr>
          <p:cNvPr id="3" name="Content Placeholder 2">
            <a:extLst>
              <a:ext uri="{FF2B5EF4-FFF2-40B4-BE49-F238E27FC236}">
                <a16:creationId xmlns:a16="http://schemas.microsoft.com/office/drawing/2014/main" id="{BD97023F-AE10-7EC0-3DDE-2CA0F02BC1C8}"/>
              </a:ext>
            </a:extLst>
          </p:cNvPr>
          <p:cNvSpPr>
            <a:spLocks noGrp="1"/>
          </p:cNvSpPr>
          <p:nvPr>
            <p:ph idx="1"/>
          </p:nvPr>
        </p:nvSpPr>
        <p:spPr/>
        <p:txBody>
          <a:bodyPr/>
          <a:lstStyle/>
          <a:p>
            <a:pPr marL="0" indent="0">
              <a:buNone/>
            </a:pPr>
            <a:r>
              <a:rPr lang="en-US" b="1" dirty="0"/>
              <a:t>Design and delivery of training:</a:t>
            </a:r>
          </a:p>
          <a:p>
            <a:pPr marL="514350" indent="-514350">
              <a:buFont typeface="+mj-lt"/>
              <a:buAutoNum type="arabicPeriod"/>
            </a:pPr>
            <a:r>
              <a:rPr lang="en-US" sz="2800" dirty="0"/>
              <a:t>How people learn</a:t>
            </a:r>
          </a:p>
          <a:p>
            <a:pPr marL="514350" indent="-514350">
              <a:buFont typeface="+mj-lt"/>
              <a:buAutoNum type="arabicPeriod"/>
            </a:pPr>
            <a:r>
              <a:rPr lang="en-US" sz="2800" dirty="0"/>
              <a:t>Characteristics of learners</a:t>
            </a:r>
          </a:p>
          <a:p>
            <a:pPr marL="514350" indent="-514350">
              <a:buFont typeface="+mj-lt"/>
              <a:buAutoNum type="arabicPeriod"/>
            </a:pPr>
            <a:r>
              <a:rPr lang="en-US" sz="2800" dirty="0"/>
              <a:t>Barriers to learning transfer</a:t>
            </a:r>
          </a:p>
          <a:p>
            <a:pPr marL="514350" indent="-514350">
              <a:buFont typeface="+mj-lt"/>
              <a:buAutoNum type="arabicPeriod"/>
            </a:pPr>
            <a:r>
              <a:rPr lang="en-US" sz="2800" dirty="0"/>
              <a:t>Choice of appropriate methods of delivery</a:t>
            </a:r>
          </a:p>
          <a:p>
            <a:pPr marL="514350" indent="-514350">
              <a:buFont typeface="+mj-lt"/>
              <a:buAutoNum type="arabicPeriod"/>
            </a:pPr>
            <a:r>
              <a:rPr lang="en-US" sz="2800" dirty="0"/>
              <a:t>Cost</a:t>
            </a:r>
          </a:p>
          <a:p>
            <a:pPr marL="514350" indent="-514350">
              <a:buFont typeface="+mj-lt"/>
              <a:buAutoNum type="arabicPeriod"/>
            </a:pPr>
            <a:r>
              <a:rPr lang="en-US" sz="2800" dirty="0"/>
              <a:t>Strategic goals and culture of the </a:t>
            </a:r>
            <a:r>
              <a:rPr lang="en-US" sz="2800" dirty="0" err="1"/>
              <a:t>organisation</a:t>
            </a:r>
            <a:r>
              <a:rPr lang="en-US" sz="2800" dirty="0"/>
              <a:t>.</a:t>
            </a:r>
            <a:endParaRPr lang="en-GB" sz="2800" dirty="0"/>
          </a:p>
        </p:txBody>
      </p:sp>
      <p:sp>
        <p:nvSpPr>
          <p:cNvPr id="4" name="Slide Number Placeholder 3">
            <a:extLst>
              <a:ext uri="{FF2B5EF4-FFF2-40B4-BE49-F238E27FC236}">
                <a16:creationId xmlns:a16="http://schemas.microsoft.com/office/drawing/2014/main" id="{AC9FB454-B8CD-E537-31A7-5A0A648969CC}"/>
              </a:ext>
            </a:extLst>
          </p:cNvPr>
          <p:cNvSpPr>
            <a:spLocks noGrp="1"/>
          </p:cNvSpPr>
          <p:nvPr>
            <p:ph type="sldNum" sz="quarter" idx="12"/>
          </p:nvPr>
        </p:nvSpPr>
        <p:spPr/>
        <p:txBody>
          <a:bodyPr/>
          <a:lstStyle/>
          <a:p>
            <a:pPr>
              <a:defRPr/>
            </a:pPr>
            <a:fld id="{6B9CAAEB-5DD4-4716-AEA0-BEF1B1D22BD1}" type="slidenum">
              <a:rPr lang="en-US" altLang="en-US" smtClean="0"/>
              <a:pPr>
                <a:defRPr/>
              </a:pPr>
              <a:t>12</a:t>
            </a:fld>
            <a:endParaRPr lang="en-US" altLang="en-US"/>
          </a:p>
        </p:txBody>
      </p:sp>
    </p:spTree>
    <p:extLst>
      <p:ext uri="{BB962C8B-B14F-4D97-AF65-F5344CB8AC3E}">
        <p14:creationId xmlns:p14="http://schemas.microsoft.com/office/powerpoint/2010/main" val="3081535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B4A52-5C53-22B3-FF99-AFC64612DE25}"/>
              </a:ext>
            </a:extLst>
          </p:cNvPr>
          <p:cNvSpPr>
            <a:spLocks noGrp="1"/>
          </p:cNvSpPr>
          <p:nvPr>
            <p:ph type="title"/>
          </p:nvPr>
        </p:nvSpPr>
        <p:spPr/>
        <p:txBody>
          <a:bodyPr/>
          <a:lstStyle/>
          <a:p>
            <a:r>
              <a:rPr lang="en-US" dirty="0"/>
              <a:t>The learning process</a:t>
            </a:r>
            <a:endParaRPr lang="en-GB" dirty="0"/>
          </a:p>
        </p:txBody>
      </p:sp>
      <p:sp>
        <p:nvSpPr>
          <p:cNvPr id="4" name="Slide Number Placeholder 3">
            <a:extLst>
              <a:ext uri="{FF2B5EF4-FFF2-40B4-BE49-F238E27FC236}">
                <a16:creationId xmlns:a16="http://schemas.microsoft.com/office/drawing/2014/main" id="{203018D2-ECCC-AF6F-EA41-8AAEBEBCC319}"/>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
        <p:nvSpPr>
          <p:cNvPr id="7" name="TextBox 6">
            <a:extLst>
              <a:ext uri="{FF2B5EF4-FFF2-40B4-BE49-F238E27FC236}">
                <a16:creationId xmlns:a16="http://schemas.microsoft.com/office/drawing/2014/main" id="{A4CCE2B4-8160-A20C-D214-4FB8266CA13F}"/>
              </a:ext>
            </a:extLst>
          </p:cNvPr>
          <p:cNvSpPr txBox="1"/>
          <p:nvPr/>
        </p:nvSpPr>
        <p:spPr>
          <a:xfrm>
            <a:off x="419633" y="2818673"/>
            <a:ext cx="6068047" cy="954107"/>
          </a:xfrm>
          <a:prstGeom prst="rect">
            <a:avLst/>
          </a:prstGeom>
          <a:noFill/>
        </p:spPr>
        <p:txBody>
          <a:bodyPr wrap="square" rtlCol="0">
            <a:spAutoFit/>
          </a:bodyPr>
          <a:lstStyle/>
          <a:p>
            <a:r>
              <a:rPr lang="en-US" sz="2800" dirty="0"/>
              <a:t>Figure – Kolb’s learning cycle process.</a:t>
            </a:r>
          </a:p>
          <a:p>
            <a:r>
              <a:rPr lang="en-US" sz="2800" dirty="0"/>
              <a:t>Source: Kolb (1984)</a:t>
            </a:r>
            <a:endParaRPr lang="en-GB" sz="2800" dirty="0"/>
          </a:p>
        </p:txBody>
      </p:sp>
      <p:pic>
        <p:nvPicPr>
          <p:cNvPr id="9" name="Picture 8">
            <a:extLst>
              <a:ext uri="{FF2B5EF4-FFF2-40B4-BE49-F238E27FC236}">
                <a16:creationId xmlns:a16="http://schemas.microsoft.com/office/drawing/2014/main" id="{7DBE7994-CB3A-BAF0-1C40-070F23C37D3B}"/>
              </a:ext>
            </a:extLst>
          </p:cNvPr>
          <p:cNvPicPr>
            <a:picLocks noChangeAspect="1"/>
          </p:cNvPicPr>
          <p:nvPr/>
        </p:nvPicPr>
        <p:blipFill>
          <a:blip r:embed="rId2"/>
          <a:stretch>
            <a:fillRect/>
          </a:stretch>
        </p:blipFill>
        <p:spPr>
          <a:xfrm>
            <a:off x="6487680" y="1340361"/>
            <a:ext cx="4981231" cy="4370995"/>
          </a:xfrm>
          <a:prstGeom prst="rect">
            <a:avLst/>
          </a:prstGeom>
        </p:spPr>
      </p:pic>
    </p:spTree>
    <p:extLst>
      <p:ext uri="{BB962C8B-B14F-4D97-AF65-F5344CB8AC3E}">
        <p14:creationId xmlns:p14="http://schemas.microsoft.com/office/powerpoint/2010/main" val="2251804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30B5E-FD01-C66E-3797-168897FEF8C1}"/>
              </a:ext>
            </a:extLst>
          </p:cNvPr>
          <p:cNvSpPr>
            <a:spLocks noGrp="1"/>
          </p:cNvSpPr>
          <p:nvPr>
            <p:ph type="title"/>
          </p:nvPr>
        </p:nvSpPr>
        <p:spPr/>
        <p:txBody>
          <a:bodyPr/>
          <a:lstStyle/>
          <a:p>
            <a:r>
              <a:rPr lang="en-US" dirty="0"/>
              <a:t>Learning styles</a:t>
            </a:r>
            <a:endParaRPr lang="en-GB" dirty="0"/>
          </a:p>
        </p:txBody>
      </p:sp>
      <p:sp>
        <p:nvSpPr>
          <p:cNvPr id="3" name="Content Placeholder 2">
            <a:extLst>
              <a:ext uri="{FF2B5EF4-FFF2-40B4-BE49-F238E27FC236}">
                <a16:creationId xmlns:a16="http://schemas.microsoft.com/office/drawing/2014/main" id="{E79E36EB-D8D7-1692-D10E-CB799FA7F84D}"/>
              </a:ext>
            </a:extLst>
          </p:cNvPr>
          <p:cNvSpPr>
            <a:spLocks noGrp="1"/>
          </p:cNvSpPr>
          <p:nvPr>
            <p:ph idx="1"/>
          </p:nvPr>
        </p:nvSpPr>
        <p:spPr/>
        <p:txBody>
          <a:bodyPr/>
          <a:lstStyle/>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Activists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learn best by active involvement in concrete tasks, and from relatively short tasks such as business games and competitive team-work exercises.</a:t>
            </a: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Reflectors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learn best by reviewing and reflecting upon what has happened in certain situations, where they are able to stand back, listen and observe.</a:t>
            </a: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Theorists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learn best when new information can be located within the context of concepts and theories, and who are able to absorb new ideas when they are distanced from real-life situations.</a:t>
            </a: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Pragmatists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learn best when they see a link between new information and real-life problems and issues, and from being exposed to techniques that can be applied immediately.</a:t>
            </a:r>
          </a:p>
          <a:p>
            <a:pPr marL="0" indent="0">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Source: Honey and Mumford(1986) and Mumford and Gold (2004).</a:t>
            </a:r>
          </a:p>
          <a:p>
            <a:pPr>
              <a:lnSpc>
                <a:spcPct val="115000"/>
              </a:lnSpc>
              <a:spcAft>
                <a:spcPts val="800"/>
              </a:spcAft>
            </a:pPr>
            <a:endParaRPr lang="en-GB" dirty="0"/>
          </a:p>
        </p:txBody>
      </p:sp>
      <p:sp>
        <p:nvSpPr>
          <p:cNvPr id="4" name="Slide Number Placeholder 3">
            <a:extLst>
              <a:ext uri="{FF2B5EF4-FFF2-40B4-BE49-F238E27FC236}">
                <a16:creationId xmlns:a16="http://schemas.microsoft.com/office/drawing/2014/main" id="{2070912A-98BE-6ED9-DABE-822DC926D544}"/>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4229499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1E107A-1B00-06D1-20AF-3440B0479E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FF3E7E-EFCA-2F8E-334F-DD8ADBA06EDD}"/>
              </a:ext>
            </a:extLst>
          </p:cNvPr>
          <p:cNvSpPr>
            <a:spLocks noGrp="1"/>
          </p:cNvSpPr>
          <p:nvPr>
            <p:ph type="title"/>
          </p:nvPr>
        </p:nvSpPr>
        <p:spPr/>
        <p:txBody>
          <a:bodyPr/>
          <a:lstStyle/>
          <a:p>
            <a:r>
              <a:rPr lang="en-US" dirty="0"/>
              <a:t>Design and delivery</a:t>
            </a:r>
            <a:endParaRPr lang="en-GB" dirty="0"/>
          </a:p>
        </p:txBody>
      </p:sp>
      <p:sp>
        <p:nvSpPr>
          <p:cNvPr id="3" name="Content Placeholder 2">
            <a:extLst>
              <a:ext uri="{FF2B5EF4-FFF2-40B4-BE49-F238E27FC236}">
                <a16:creationId xmlns:a16="http://schemas.microsoft.com/office/drawing/2014/main" id="{21A9D471-BAAC-95EE-00C8-2AD30398C2BB}"/>
              </a:ext>
            </a:extLst>
          </p:cNvPr>
          <p:cNvSpPr>
            <a:spLocks noGrp="1"/>
          </p:cNvSpPr>
          <p:nvPr>
            <p:ph idx="1"/>
          </p:nvPr>
        </p:nvSpPr>
        <p:spPr/>
        <p:txBody>
          <a:bodyPr/>
          <a:lstStyle/>
          <a:p>
            <a:pPr marL="0" indent="0">
              <a:buNone/>
            </a:pPr>
            <a:r>
              <a:rPr lang="en-US" sz="2800" b="1" dirty="0"/>
              <a:t>Effective training have the following considerations:</a:t>
            </a:r>
          </a:p>
          <a:p>
            <a:pPr marL="514350" indent="-514350">
              <a:buFont typeface="+mj-lt"/>
              <a:buAutoNum type="arabicPeriod"/>
            </a:pPr>
            <a:r>
              <a:rPr lang="en-US" sz="2800" dirty="0"/>
              <a:t>Content is carefully structured and sequenced.</a:t>
            </a:r>
          </a:p>
          <a:p>
            <a:pPr marL="514350" indent="-514350">
              <a:buFont typeface="+mj-lt"/>
              <a:buAutoNum type="arabicPeriod"/>
            </a:pPr>
            <a:r>
              <a:rPr lang="en-US" sz="2800" dirty="0"/>
              <a:t>Learners receive feedback.</a:t>
            </a:r>
          </a:p>
          <a:p>
            <a:pPr marL="514350" indent="-514350">
              <a:buFont typeface="+mj-lt"/>
              <a:buAutoNum type="arabicPeriod"/>
            </a:pPr>
            <a:r>
              <a:rPr lang="en-US" sz="2800" dirty="0"/>
              <a:t>Learners are actively involved.</a:t>
            </a:r>
          </a:p>
          <a:p>
            <a:pPr marL="514350" indent="-514350">
              <a:buFont typeface="+mj-lt"/>
              <a:buAutoNum type="arabicPeriod"/>
            </a:pPr>
            <a:r>
              <a:rPr lang="en-US" sz="2800" dirty="0"/>
              <a:t>Checks for understanding are made.</a:t>
            </a:r>
          </a:p>
          <a:p>
            <a:pPr marL="514350" indent="-514350">
              <a:buFont typeface="+mj-lt"/>
              <a:buAutoNum type="arabicPeriod"/>
            </a:pPr>
            <a:r>
              <a:rPr lang="en-US" sz="2800" dirty="0"/>
              <a:t>Content is meaningful in terms of job responsibilities.</a:t>
            </a:r>
          </a:p>
          <a:p>
            <a:pPr marL="514350" indent="-514350">
              <a:buFont typeface="+mj-lt"/>
              <a:buAutoNum type="arabicPeriod"/>
            </a:pPr>
            <a:r>
              <a:rPr lang="en-US" sz="2800" dirty="0"/>
              <a:t>Learning is transferred back to the job and opportunities to use are available.</a:t>
            </a:r>
            <a:endParaRPr lang="en-GB" sz="2400" dirty="0"/>
          </a:p>
        </p:txBody>
      </p:sp>
      <p:sp>
        <p:nvSpPr>
          <p:cNvPr id="4" name="Slide Number Placeholder 3">
            <a:extLst>
              <a:ext uri="{FF2B5EF4-FFF2-40B4-BE49-F238E27FC236}">
                <a16:creationId xmlns:a16="http://schemas.microsoft.com/office/drawing/2014/main" id="{1D410EDE-40BB-524B-5B5B-AED334D9C3E4}"/>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33811542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Types of Training Methods</a:t>
            </a:r>
          </a:p>
        </p:txBody>
      </p:sp>
      <p:sp>
        <p:nvSpPr>
          <p:cNvPr id="3" name="Content Placeholder 2"/>
          <p:cNvSpPr>
            <a:spLocks noGrp="1"/>
          </p:cNvSpPr>
          <p:nvPr>
            <p:ph idx="1"/>
          </p:nvPr>
        </p:nvSpPr>
        <p:spPr>
          <a:xfrm>
            <a:off x="609600" y="1600201"/>
            <a:ext cx="10972800" cy="3917032"/>
          </a:xfrm>
        </p:spPr>
        <p:txBody>
          <a:bodyPr>
            <a:noAutofit/>
          </a:bodyPr>
          <a:lstStyle/>
          <a:p>
            <a:r>
              <a:rPr lang="en-US" sz="2800" dirty="0"/>
              <a:t>On-the-Job Training (OJT): Learning by doing, under supervision.</a:t>
            </a:r>
          </a:p>
          <a:p>
            <a:r>
              <a:rPr lang="en-US" sz="2800" dirty="0"/>
              <a:t>Classroom Training: Traditional instructor-led sessions.</a:t>
            </a:r>
          </a:p>
          <a:p>
            <a:r>
              <a:rPr lang="en-US" sz="2800" dirty="0"/>
              <a:t>E-Learning &amp; Virtual Training: Online modules, webinars.</a:t>
            </a:r>
          </a:p>
          <a:p>
            <a:r>
              <a:rPr lang="en-US" sz="2800" dirty="0"/>
              <a:t>Coaching &amp; Mentoring: Personalized guidance and support.</a:t>
            </a:r>
          </a:p>
          <a:p>
            <a:r>
              <a:rPr lang="en-US" sz="2800" dirty="0"/>
              <a:t>Job Rotation &amp; Cross-Training: Exposure to multiple job functions.</a:t>
            </a:r>
          </a:p>
        </p:txBody>
      </p:sp>
      <p:sp>
        <p:nvSpPr>
          <p:cNvPr id="4" name="Slide Number Placeholder 3">
            <a:extLst>
              <a:ext uri="{FF2B5EF4-FFF2-40B4-BE49-F238E27FC236}">
                <a16:creationId xmlns:a16="http://schemas.microsoft.com/office/drawing/2014/main" id="{54555F78-BB77-472E-736A-D53900843F27}"/>
              </a:ext>
            </a:extLst>
          </p:cNvPr>
          <p:cNvSpPr>
            <a:spLocks noGrp="1"/>
          </p:cNvSpPr>
          <p:nvPr>
            <p:ph type="sldNum" sz="quarter" idx="12"/>
          </p:nvPr>
        </p:nvSpPr>
        <p:spPr/>
        <p:txBody>
          <a:bodyPr/>
          <a:lstStyle/>
          <a:p>
            <a:pPr>
              <a:defRPr/>
            </a:pPr>
            <a:fld id="{6B9CAAEB-5DD4-4716-AEA0-BEF1B1D22BD1}" type="slidenum">
              <a:rPr lang="en-US" altLang="en-US" smtClean="0"/>
              <a:pPr>
                <a:defRPr/>
              </a:pPr>
              <a:t>16</a:t>
            </a:fld>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41EB-79A9-D691-014F-D5C2D0EE3238}"/>
              </a:ext>
            </a:extLst>
          </p:cNvPr>
          <p:cNvSpPr>
            <a:spLocks noGrp="1"/>
          </p:cNvSpPr>
          <p:nvPr>
            <p:ph type="title"/>
          </p:nvPr>
        </p:nvSpPr>
        <p:spPr/>
        <p:txBody>
          <a:bodyPr/>
          <a:lstStyle/>
          <a:p>
            <a:r>
              <a:rPr lang="en-US" sz="4400" dirty="0"/>
              <a:t>Evaluate outcomes: 4 levels</a:t>
            </a:r>
            <a:endParaRPr lang="en-GB" dirty="0"/>
          </a:p>
        </p:txBody>
      </p:sp>
      <p:sp>
        <p:nvSpPr>
          <p:cNvPr id="3" name="Content Placeholder 2">
            <a:extLst>
              <a:ext uri="{FF2B5EF4-FFF2-40B4-BE49-F238E27FC236}">
                <a16:creationId xmlns:a16="http://schemas.microsoft.com/office/drawing/2014/main" id="{8E5BA663-538D-615B-681A-8E11670E3DC8}"/>
              </a:ext>
            </a:extLst>
          </p:cNvPr>
          <p:cNvSpPr>
            <a:spLocks noGrp="1"/>
          </p:cNvSpPr>
          <p:nvPr>
            <p:ph idx="1"/>
          </p:nvPr>
        </p:nvSpPr>
        <p:spPr/>
        <p:txBody>
          <a:bodyPr/>
          <a:lstStyle/>
          <a:p>
            <a:r>
              <a:rPr lang="en-US" sz="2800" dirty="0"/>
              <a:t>Reaction level: Level 1:</a:t>
            </a:r>
          </a:p>
          <a:p>
            <a:pPr lvl="1"/>
            <a:r>
              <a:rPr lang="en-US" sz="2400" dirty="0"/>
              <a:t>To identify the learner’s perception regarding the trainer’s performance.</a:t>
            </a:r>
          </a:p>
          <a:p>
            <a:pPr lvl="1"/>
            <a:r>
              <a:rPr lang="en-US" sz="2400" dirty="0"/>
              <a:t>Typical methods are collecting feedback and reflection of the learner.</a:t>
            </a:r>
          </a:p>
          <a:p>
            <a:r>
              <a:rPr lang="en-US" sz="2800" dirty="0"/>
              <a:t>Issues:</a:t>
            </a:r>
          </a:p>
          <a:p>
            <a:pPr lvl="1"/>
            <a:r>
              <a:rPr lang="en-US" sz="2400" dirty="0"/>
              <a:t>The learners may focus more on the attractiveness of the teaching approach rather than the actual learning. </a:t>
            </a:r>
          </a:p>
          <a:p>
            <a:pPr lvl="1"/>
            <a:r>
              <a:rPr lang="en-US" sz="2400" dirty="0"/>
              <a:t>The relationship between positive reaction level </a:t>
            </a:r>
            <a:r>
              <a:rPr lang="en-US" sz="2400" dirty="0" err="1"/>
              <a:t>assessment,learning</a:t>
            </a:r>
            <a:r>
              <a:rPr lang="en-US" sz="2400" dirty="0"/>
              <a:t>, changes in job performance and the transfer of learning into the workplace</a:t>
            </a:r>
            <a:endParaRPr lang="en-GB" sz="2400" dirty="0"/>
          </a:p>
        </p:txBody>
      </p:sp>
      <p:sp>
        <p:nvSpPr>
          <p:cNvPr id="4" name="Slide Number Placeholder 3">
            <a:extLst>
              <a:ext uri="{FF2B5EF4-FFF2-40B4-BE49-F238E27FC236}">
                <a16:creationId xmlns:a16="http://schemas.microsoft.com/office/drawing/2014/main" id="{8D5049F0-633C-57FD-324A-F2783B525690}"/>
              </a:ext>
            </a:extLst>
          </p:cNvPr>
          <p:cNvSpPr>
            <a:spLocks noGrp="1"/>
          </p:cNvSpPr>
          <p:nvPr>
            <p:ph type="sldNum" sz="quarter" idx="12"/>
          </p:nvPr>
        </p:nvSpPr>
        <p:spPr/>
        <p:txBody>
          <a:bodyPr/>
          <a:lstStyle/>
          <a:p>
            <a:pPr>
              <a:defRPr/>
            </a:pPr>
            <a:fld id="{6B9CAAEB-5DD4-4716-AEA0-BEF1B1D22BD1}" type="slidenum">
              <a:rPr lang="en-US" altLang="en-US" smtClean="0"/>
              <a:pPr>
                <a:defRPr/>
              </a:pPr>
              <a:t>17</a:t>
            </a:fld>
            <a:endParaRPr lang="en-US" altLang="en-US"/>
          </a:p>
        </p:txBody>
      </p:sp>
    </p:spTree>
    <p:extLst>
      <p:ext uri="{BB962C8B-B14F-4D97-AF65-F5344CB8AC3E}">
        <p14:creationId xmlns:p14="http://schemas.microsoft.com/office/powerpoint/2010/main" val="880554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7FFFAD-9F5E-BFEA-4670-17D1701174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45275D-31FB-5033-D788-F10E503D8E5D}"/>
              </a:ext>
            </a:extLst>
          </p:cNvPr>
          <p:cNvSpPr>
            <a:spLocks noGrp="1"/>
          </p:cNvSpPr>
          <p:nvPr>
            <p:ph type="title"/>
          </p:nvPr>
        </p:nvSpPr>
        <p:spPr/>
        <p:txBody>
          <a:bodyPr/>
          <a:lstStyle/>
          <a:p>
            <a:r>
              <a:rPr lang="en-US" sz="4400" dirty="0"/>
              <a:t>Evaluate outcomes: 4 levels</a:t>
            </a:r>
            <a:endParaRPr lang="en-GB" dirty="0"/>
          </a:p>
        </p:txBody>
      </p:sp>
      <p:sp>
        <p:nvSpPr>
          <p:cNvPr id="3" name="Content Placeholder 2">
            <a:extLst>
              <a:ext uri="{FF2B5EF4-FFF2-40B4-BE49-F238E27FC236}">
                <a16:creationId xmlns:a16="http://schemas.microsoft.com/office/drawing/2014/main" id="{50D455AF-6EA3-EC76-35E1-FCCAC632F8B3}"/>
              </a:ext>
            </a:extLst>
          </p:cNvPr>
          <p:cNvSpPr>
            <a:spLocks noGrp="1"/>
          </p:cNvSpPr>
          <p:nvPr>
            <p:ph idx="1"/>
          </p:nvPr>
        </p:nvSpPr>
        <p:spPr/>
        <p:txBody>
          <a:bodyPr/>
          <a:lstStyle/>
          <a:p>
            <a:r>
              <a:rPr lang="en-US" sz="2800" dirty="0"/>
              <a:t>Immediate level: Level 2 – learning:</a:t>
            </a:r>
          </a:p>
          <a:p>
            <a:pPr lvl="1"/>
            <a:r>
              <a:rPr lang="en-US" sz="2400" dirty="0"/>
              <a:t>To measure outcomes in terms of KSA.</a:t>
            </a:r>
          </a:p>
          <a:p>
            <a:pPr lvl="1"/>
            <a:r>
              <a:rPr lang="en-US" sz="2400" dirty="0"/>
              <a:t>Techniques: tests, examinations, projects, structured exercises and case studies, discussion.</a:t>
            </a:r>
            <a:endParaRPr lang="en-GB" sz="2000" dirty="0"/>
          </a:p>
        </p:txBody>
      </p:sp>
      <p:sp>
        <p:nvSpPr>
          <p:cNvPr id="4" name="Slide Number Placeholder 3">
            <a:extLst>
              <a:ext uri="{FF2B5EF4-FFF2-40B4-BE49-F238E27FC236}">
                <a16:creationId xmlns:a16="http://schemas.microsoft.com/office/drawing/2014/main" id="{2AF847EC-52CB-06FF-7892-1EA3F0331675}"/>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9026433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B1D5D-B3B0-644E-BB56-F64A9E63CC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1DC6A4-9B81-E43F-F16B-2F63F7AC9AF8}"/>
              </a:ext>
            </a:extLst>
          </p:cNvPr>
          <p:cNvSpPr>
            <a:spLocks noGrp="1"/>
          </p:cNvSpPr>
          <p:nvPr>
            <p:ph type="title"/>
          </p:nvPr>
        </p:nvSpPr>
        <p:spPr/>
        <p:txBody>
          <a:bodyPr/>
          <a:lstStyle/>
          <a:p>
            <a:r>
              <a:rPr lang="en-US" sz="4400" dirty="0"/>
              <a:t>Evaluate outcomes: 4 levels</a:t>
            </a:r>
            <a:endParaRPr lang="en-GB" dirty="0"/>
          </a:p>
        </p:txBody>
      </p:sp>
      <p:sp>
        <p:nvSpPr>
          <p:cNvPr id="3" name="Content Placeholder 2">
            <a:extLst>
              <a:ext uri="{FF2B5EF4-FFF2-40B4-BE49-F238E27FC236}">
                <a16:creationId xmlns:a16="http://schemas.microsoft.com/office/drawing/2014/main" id="{F9A25D83-3F23-3A63-244B-74EE8CABFAFD}"/>
              </a:ext>
            </a:extLst>
          </p:cNvPr>
          <p:cNvSpPr>
            <a:spLocks noGrp="1"/>
          </p:cNvSpPr>
          <p:nvPr>
            <p:ph idx="1"/>
          </p:nvPr>
        </p:nvSpPr>
        <p:spPr/>
        <p:txBody>
          <a:bodyPr/>
          <a:lstStyle/>
          <a:p>
            <a:r>
              <a:rPr lang="en-US" sz="2800" dirty="0"/>
              <a:t>Intermediate level: Level 3 - transfer to performance:</a:t>
            </a:r>
          </a:p>
          <a:p>
            <a:pPr lvl="1"/>
            <a:r>
              <a:rPr lang="en-US" sz="2400" dirty="0"/>
              <a:t>To measure the impact on job performance</a:t>
            </a:r>
          </a:p>
          <a:p>
            <a:pPr lvl="1"/>
            <a:r>
              <a:rPr lang="en-US" sz="2400" dirty="0"/>
              <a:t>Techniques: interviews, self-report questionnaires, diaries, observation, feedback from line managers.</a:t>
            </a:r>
          </a:p>
          <a:p>
            <a:pPr lvl="1"/>
            <a:r>
              <a:rPr lang="en-US" sz="2400" dirty="0"/>
              <a:t>52% </a:t>
            </a:r>
            <a:r>
              <a:rPr lang="en-US" sz="2400" dirty="0" err="1"/>
              <a:t>organisations</a:t>
            </a:r>
            <a:r>
              <a:rPr lang="en-US" sz="2400" dirty="0"/>
              <a:t> used manager reflection and feedback.</a:t>
            </a:r>
          </a:p>
          <a:p>
            <a:pPr lvl="1"/>
            <a:r>
              <a:rPr lang="en-US" sz="2400" dirty="0"/>
              <a:t>This evaluation is much less common than the first two because it is difficult to isolate the impact of training from the effect of other variable.</a:t>
            </a:r>
            <a:endParaRPr lang="en-GB" sz="1600" dirty="0"/>
          </a:p>
        </p:txBody>
      </p:sp>
      <p:sp>
        <p:nvSpPr>
          <p:cNvPr id="4" name="Slide Number Placeholder 3">
            <a:extLst>
              <a:ext uri="{FF2B5EF4-FFF2-40B4-BE49-F238E27FC236}">
                <a16:creationId xmlns:a16="http://schemas.microsoft.com/office/drawing/2014/main" id="{F66320E2-0C1F-3C30-3495-3095333E735B}"/>
              </a:ext>
            </a:extLst>
          </p:cNvPr>
          <p:cNvSpPr>
            <a:spLocks noGrp="1"/>
          </p:cNvSpPr>
          <p:nvPr>
            <p:ph type="sldNum" sz="quarter" idx="12"/>
          </p:nvPr>
        </p:nvSpPr>
        <p:spPr/>
        <p:txBody>
          <a:bodyPr/>
          <a:lstStyle/>
          <a:p>
            <a:pPr>
              <a:defRPr/>
            </a:pPr>
            <a:fld id="{6B9CAAEB-5DD4-4716-AEA0-BEF1B1D22BD1}" type="slidenum">
              <a:rPr lang="en-US" altLang="en-US" smtClean="0"/>
              <a:pPr>
                <a:defRPr/>
              </a:pPr>
              <a:t>19</a:t>
            </a:fld>
            <a:endParaRPr lang="en-US" altLang="en-US"/>
          </a:p>
        </p:txBody>
      </p:sp>
    </p:spTree>
    <p:extLst>
      <p:ext uri="{BB962C8B-B14F-4D97-AF65-F5344CB8AC3E}">
        <p14:creationId xmlns:p14="http://schemas.microsoft.com/office/powerpoint/2010/main" val="6807819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E755FD-51CE-F34B-BA69-6C0801F49C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D70073-79EE-1776-4505-E9F627A34882}"/>
              </a:ext>
            </a:extLst>
          </p:cNvPr>
          <p:cNvSpPr>
            <a:spLocks noGrp="1"/>
          </p:cNvSpPr>
          <p:nvPr>
            <p:ph type="title"/>
          </p:nvPr>
        </p:nvSpPr>
        <p:spPr/>
        <p:txBody>
          <a:bodyPr/>
          <a:lstStyle/>
          <a:p>
            <a:r>
              <a:rPr lang="en-US" sz="4400" dirty="0"/>
              <a:t>Evaluate outcomes: 4 levels</a:t>
            </a:r>
            <a:endParaRPr lang="en-GB" dirty="0"/>
          </a:p>
        </p:txBody>
      </p:sp>
      <p:sp>
        <p:nvSpPr>
          <p:cNvPr id="3" name="Content Placeholder 2">
            <a:extLst>
              <a:ext uri="{FF2B5EF4-FFF2-40B4-BE49-F238E27FC236}">
                <a16:creationId xmlns:a16="http://schemas.microsoft.com/office/drawing/2014/main" id="{200FE9C5-4EFF-272E-AF80-041158FF9D43}"/>
              </a:ext>
            </a:extLst>
          </p:cNvPr>
          <p:cNvSpPr>
            <a:spLocks noGrp="1"/>
          </p:cNvSpPr>
          <p:nvPr>
            <p:ph idx="1"/>
          </p:nvPr>
        </p:nvSpPr>
        <p:spPr/>
        <p:txBody>
          <a:bodyPr/>
          <a:lstStyle/>
          <a:p>
            <a:r>
              <a:rPr lang="en-US" sz="2800" dirty="0"/>
              <a:t>Ultimate-level evaluation: level 4 - strategic impact on </a:t>
            </a:r>
            <a:r>
              <a:rPr lang="en-US" sz="2800" dirty="0" err="1"/>
              <a:t>organisation</a:t>
            </a:r>
            <a:endParaRPr lang="en-US" sz="2800" dirty="0"/>
          </a:p>
          <a:p>
            <a:pPr lvl="1"/>
            <a:r>
              <a:rPr lang="en-US" sz="2400" dirty="0"/>
              <a:t>To assess the impact on departmental or </a:t>
            </a:r>
            <a:r>
              <a:rPr lang="en-US" sz="2400" dirty="0" err="1"/>
              <a:t>organisational</a:t>
            </a:r>
            <a:r>
              <a:rPr lang="en-US" sz="2400" dirty="0"/>
              <a:t> performance, and on the individual's total job</a:t>
            </a:r>
          </a:p>
          <a:p>
            <a:pPr lvl="1"/>
            <a:r>
              <a:rPr lang="en-US" sz="2400" dirty="0"/>
              <a:t>Examples: the number of customer complaints; level of sales, turnover or productivity; the number of accidents or lost employment tribunal case; level of </a:t>
            </a:r>
            <a:r>
              <a:rPr lang="en-US" sz="2400" dirty="0" err="1"/>
              <a:t>unauthorised</a:t>
            </a:r>
            <a:r>
              <a:rPr lang="en-US" sz="2400" dirty="0"/>
              <a:t> absenteeism or </a:t>
            </a:r>
            <a:r>
              <a:rPr lang="en-US" sz="2400" dirty="0" err="1"/>
              <a:t>labour</a:t>
            </a:r>
            <a:r>
              <a:rPr lang="en-US" sz="2400" dirty="0"/>
              <a:t> turnover; increased morale in the workplace.</a:t>
            </a:r>
            <a:endParaRPr lang="en-GB" sz="1200" dirty="0"/>
          </a:p>
        </p:txBody>
      </p:sp>
      <p:sp>
        <p:nvSpPr>
          <p:cNvPr id="4" name="Slide Number Placeholder 3">
            <a:extLst>
              <a:ext uri="{FF2B5EF4-FFF2-40B4-BE49-F238E27FC236}">
                <a16:creationId xmlns:a16="http://schemas.microsoft.com/office/drawing/2014/main" id="{7DB1680E-AB6D-E8F2-F084-EB3C05C76063}"/>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extLst>
      <p:ext uri="{BB962C8B-B14F-4D97-AF65-F5344CB8AC3E}">
        <p14:creationId xmlns:p14="http://schemas.microsoft.com/office/powerpoint/2010/main" val="203409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solidFill>
            <a:schemeClr val="accent2"/>
          </a:solidFill>
        </p:spPr>
        <p:txBody>
          <a:bodyPr/>
          <a:lstStyle/>
          <a:p>
            <a:r>
              <a:rPr lang="en-US" dirty="0"/>
              <a:t>Case Study: Ineffective Training Program</a:t>
            </a:r>
          </a:p>
        </p:txBody>
      </p:sp>
      <p:sp>
        <p:nvSpPr>
          <p:cNvPr id="3" name="Content Placeholder 2"/>
          <p:cNvSpPr>
            <a:spLocks noGrp="1"/>
          </p:cNvSpPr>
          <p:nvPr>
            <p:ph idx="1"/>
          </p:nvPr>
        </p:nvSpPr>
        <p:spPr>
          <a:xfrm>
            <a:off x="609600" y="1600201"/>
            <a:ext cx="10972800" cy="3917032"/>
          </a:xfrm>
        </p:spPr>
        <p:txBody>
          <a:bodyPr>
            <a:normAutofit fontScale="92500" lnSpcReduction="10000"/>
          </a:bodyPr>
          <a:lstStyle/>
          <a:p>
            <a:r>
              <a:rPr lang="en-US" dirty="0"/>
              <a:t>Scenario: A company spent significant resources on a training program, but employee performance did not improve.</a:t>
            </a:r>
          </a:p>
          <a:p>
            <a:endParaRPr lang="en-US" dirty="0"/>
          </a:p>
          <a:p>
            <a:r>
              <a:rPr lang="en-US" dirty="0"/>
              <a:t>Discussion Questions:</a:t>
            </a:r>
          </a:p>
          <a:p>
            <a:pPr lvl="1"/>
            <a:r>
              <a:rPr lang="en-US" dirty="0"/>
              <a:t>What factors could have contributed to the failure?</a:t>
            </a:r>
          </a:p>
          <a:p>
            <a:pPr lvl="1"/>
            <a:r>
              <a:rPr lang="en-US" dirty="0"/>
              <a:t>How can HR ensure training programs are effective?</a:t>
            </a:r>
          </a:p>
          <a:p>
            <a:pPr lvl="1"/>
            <a:r>
              <a:rPr lang="en-US" dirty="0"/>
              <a:t>What methods would you recommend to improve learning outcomes?</a:t>
            </a:r>
          </a:p>
        </p:txBody>
      </p:sp>
      <p:sp>
        <p:nvSpPr>
          <p:cNvPr id="4" name="Slide Number Placeholder 3">
            <a:extLst>
              <a:ext uri="{FF2B5EF4-FFF2-40B4-BE49-F238E27FC236}">
                <a16:creationId xmlns:a16="http://schemas.microsoft.com/office/drawing/2014/main" id="{D9341E4D-1204-257C-9EB7-B8A6E9437AEC}"/>
              </a:ext>
            </a:extLst>
          </p:cNvPr>
          <p:cNvSpPr>
            <a:spLocks noGrp="1"/>
          </p:cNvSpPr>
          <p:nvPr>
            <p:ph type="sldNum" sz="quarter" idx="12"/>
          </p:nvPr>
        </p:nvSpPr>
        <p:spPr/>
        <p:txBody>
          <a:bodyPr/>
          <a:lstStyle/>
          <a:p>
            <a:pPr>
              <a:defRPr/>
            </a:pPr>
            <a:fld id="{6B9CAAEB-5DD4-4716-AEA0-BEF1B1D22BD1}" type="slidenum">
              <a:rPr lang="en-US" altLang="en-US" smtClean="0"/>
              <a:pPr>
                <a:defRPr/>
              </a:pPr>
              <a:t>21</a:t>
            </a:fld>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Employee Development Strategies</a:t>
            </a:r>
          </a:p>
        </p:txBody>
      </p:sp>
      <p:sp>
        <p:nvSpPr>
          <p:cNvPr id="3" name="Content Placeholder 2"/>
          <p:cNvSpPr>
            <a:spLocks noGrp="1"/>
          </p:cNvSpPr>
          <p:nvPr>
            <p:ph idx="1"/>
          </p:nvPr>
        </p:nvSpPr>
        <p:spPr>
          <a:xfrm>
            <a:off x="609600" y="1600201"/>
            <a:ext cx="10972800" cy="3917032"/>
          </a:xfrm>
        </p:spPr>
        <p:txBody>
          <a:bodyPr>
            <a:normAutofit fontScale="92500" lnSpcReduction="10000"/>
          </a:bodyPr>
          <a:lstStyle/>
          <a:p>
            <a:r>
              <a:rPr lang="en-US" dirty="0"/>
              <a:t>Career Pathing: Helping employees plan long-term growth.</a:t>
            </a:r>
          </a:p>
          <a:p>
            <a:r>
              <a:rPr lang="en-US" dirty="0"/>
              <a:t>Leadership Development: Preparing employees for management roles.</a:t>
            </a:r>
          </a:p>
          <a:p>
            <a:r>
              <a:rPr lang="en-US" dirty="0"/>
              <a:t>Succession Planning: Identifying future leaders within the company.</a:t>
            </a:r>
          </a:p>
          <a:p>
            <a:r>
              <a:rPr lang="en-US" dirty="0"/>
              <a:t>Continuous Learning Culture: Encouraging lifelong learning.</a:t>
            </a:r>
          </a:p>
          <a:p>
            <a:r>
              <a:rPr lang="en-US" dirty="0"/>
              <a:t>Class Activity: Design a career development plan for a new employee.</a:t>
            </a:r>
          </a:p>
        </p:txBody>
      </p:sp>
      <p:sp>
        <p:nvSpPr>
          <p:cNvPr id="4" name="Slide Number Placeholder 3">
            <a:extLst>
              <a:ext uri="{FF2B5EF4-FFF2-40B4-BE49-F238E27FC236}">
                <a16:creationId xmlns:a16="http://schemas.microsoft.com/office/drawing/2014/main" id="{65844244-90E1-CEA2-36BC-BBF0D3A17114}"/>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Policies &amp; Compliance in Training &amp; Development</a:t>
            </a:r>
          </a:p>
        </p:txBody>
      </p:sp>
      <p:sp>
        <p:nvSpPr>
          <p:cNvPr id="3" name="Content Placeholder 2"/>
          <p:cNvSpPr>
            <a:spLocks noGrp="1"/>
          </p:cNvSpPr>
          <p:nvPr>
            <p:ph idx="1"/>
          </p:nvPr>
        </p:nvSpPr>
        <p:spPr>
          <a:xfrm>
            <a:off x="609600" y="1600201"/>
            <a:ext cx="10972800" cy="3917032"/>
          </a:xfrm>
        </p:spPr>
        <p:txBody>
          <a:bodyPr/>
          <a:lstStyle/>
          <a:p>
            <a:r>
              <a:rPr lang="en-US" sz="2800" dirty="0"/>
              <a:t>Equal Opportunity Training: Ensuring fair access to learning opportunities.</a:t>
            </a:r>
          </a:p>
          <a:p>
            <a:r>
              <a:rPr lang="en-US" sz="2800" dirty="0"/>
              <a:t>Compliance Training: Covering legal and safety requirements.</a:t>
            </a:r>
          </a:p>
          <a:p>
            <a:r>
              <a:rPr lang="en-US" sz="2800" dirty="0"/>
              <a:t>Performance Evaluations: Linking training outcomes to career progression.</a:t>
            </a:r>
          </a:p>
          <a:p>
            <a:r>
              <a:rPr lang="en-US" sz="2800" dirty="0"/>
              <a:t>Budgeting for Training: Allocating funds efficiently for training programs.</a:t>
            </a:r>
          </a:p>
        </p:txBody>
      </p:sp>
      <p:sp>
        <p:nvSpPr>
          <p:cNvPr id="4" name="Slide Number Placeholder 3">
            <a:extLst>
              <a:ext uri="{FF2B5EF4-FFF2-40B4-BE49-F238E27FC236}">
                <a16:creationId xmlns:a16="http://schemas.microsoft.com/office/drawing/2014/main" id="{FB4D1EC7-40B0-1546-142E-D15B1FE5AACE}"/>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40CA6-750B-3CFA-273B-37097FDEC6F2}"/>
              </a:ext>
            </a:extLst>
          </p:cNvPr>
          <p:cNvSpPr>
            <a:spLocks noGrp="1"/>
          </p:cNvSpPr>
          <p:nvPr>
            <p:ph type="title"/>
          </p:nvPr>
        </p:nvSpPr>
        <p:spPr/>
        <p:txBody>
          <a:bodyPr/>
          <a:lstStyle/>
          <a:p>
            <a:r>
              <a:rPr lang="en-US" sz="4000" dirty="0"/>
              <a:t>Contemporary training and development issues</a:t>
            </a:r>
            <a:endParaRPr lang="en-GB" sz="4000" dirty="0"/>
          </a:p>
        </p:txBody>
      </p:sp>
      <p:sp>
        <p:nvSpPr>
          <p:cNvPr id="3" name="Content Placeholder 2">
            <a:extLst>
              <a:ext uri="{FF2B5EF4-FFF2-40B4-BE49-F238E27FC236}">
                <a16:creationId xmlns:a16="http://schemas.microsoft.com/office/drawing/2014/main" id="{ACE6562D-3276-39B4-D378-667053D4A98F}"/>
              </a:ext>
            </a:extLst>
          </p:cNvPr>
          <p:cNvSpPr>
            <a:spLocks noGrp="1"/>
          </p:cNvSpPr>
          <p:nvPr>
            <p:ph idx="1"/>
          </p:nvPr>
        </p:nvSpPr>
        <p:spPr/>
        <p:txBody>
          <a:bodyPr/>
          <a:lstStyle/>
          <a:p>
            <a:r>
              <a:rPr lang="en-US" sz="2000" dirty="0"/>
              <a:t>Digital learning: highly efficient, but its effectiveness in comparison to face-to-face learning is inconclusive.</a:t>
            </a:r>
          </a:p>
          <a:p>
            <a:r>
              <a:rPr lang="en-US" sz="2000" dirty="0"/>
              <a:t>Coaching and mentoring: is widely popular, mainly to support management and development.</a:t>
            </a:r>
          </a:p>
          <a:p>
            <a:pPr lvl="1"/>
            <a:r>
              <a:rPr lang="en-US" sz="1800" dirty="0"/>
              <a:t>Coaching is short-term while mentoring is long-term oriented</a:t>
            </a:r>
          </a:p>
          <a:p>
            <a:r>
              <a:rPr lang="en-GB" sz="2000" dirty="0"/>
              <a:t>Continuous professional development (CPD)</a:t>
            </a:r>
          </a:p>
          <a:p>
            <a:pPr lvl="1"/>
            <a:r>
              <a:rPr lang="en-GB" sz="1800" dirty="0"/>
              <a:t>A cycle of </a:t>
            </a:r>
            <a:r>
              <a:rPr lang="en-US" sz="1800" dirty="0"/>
              <a:t>assessing needs, carrying out development activities, evaluating outcomes</a:t>
            </a:r>
          </a:p>
          <a:p>
            <a:pPr lvl="1"/>
            <a:r>
              <a:rPr lang="en-US" sz="1800" dirty="0"/>
              <a:t>employees are motivated to learn to ensure employability and career development.</a:t>
            </a:r>
          </a:p>
          <a:p>
            <a:r>
              <a:rPr lang="en-GB" sz="2000" dirty="0"/>
              <a:t>Apprenticeships: help to learn occupational and social skills</a:t>
            </a:r>
          </a:p>
          <a:p>
            <a:r>
              <a:rPr lang="en-GB" sz="2000" dirty="0"/>
              <a:t>Management development: consider the issues of strategic alignment, ethics, and difficulty in evaluating outcomes of training and development.</a:t>
            </a:r>
          </a:p>
        </p:txBody>
      </p:sp>
      <p:sp>
        <p:nvSpPr>
          <p:cNvPr id="4" name="Slide Number Placeholder 3">
            <a:extLst>
              <a:ext uri="{FF2B5EF4-FFF2-40B4-BE49-F238E27FC236}">
                <a16:creationId xmlns:a16="http://schemas.microsoft.com/office/drawing/2014/main" id="{EEB9B7ED-77FD-4488-6C97-0CEF79C63D63}"/>
              </a:ext>
            </a:extLst>
          </p:cNvPr>
          <p:cNvSpPr>
            <a:spLocks noGrp="1"/>
          </p:cNvSpPr>
          <p:nvPr>
            <p:ph type="sldNum" sz="quarter" idx="12"/>
          </p:nvPr>
        </p:nvSpPr>
        <p:spPr/>
        <p:txBody>
          <a:bodyPr/>
          <a:lstStyle/>
          <a:p>
            <a:pPr>
              <a:defRPr/>
            </a:pPr>
            <a:fld id="{6B9CAAEB-5DD4-4716-AEA0-BEF1B1D22BD1}" type="slidenum">
              <a:rPr lang="en-US" altLang="en-US" smtClean="0"/>
              <a:pPr>
                <a:defRPr/>
              </a:pPr>
              <a:t>24</a:t>
            </a:fld>
            <a:endParaRPr lang="en-US" altLang="en-US"/>
          </a:p>
        </p:txBody>
      </p:sp>
    </p:spTree>
    <p:extLst>
      <p:ext uri="{BB962C8B-B14F-4D97-AF65-F5344CB8AC3E}">
        <p14:creationId xmlns:p14="http://schemas.microsoft.com/office/powerpoint/2010/main" val="17384384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Future Trends in Training &amp; Development</a:t>
            </a:r>
          </a:p>
        </p:txBody>
      </p:sp>
      <p:sp>
        <p:nvSpPr>
          <p:cNvPr id="3" name="Content Placeholder 2"/>
          <p:cNvSpPr>
            <a:spLocks noGrp="1"/>
          </p:cNvSpPr>
          <p:nvPr>
            <p:ph idx="1"/>
          </p:nvPr>
        </p:nvSpPr>
        <p:spPr>
          <a:xfrm>
            <a:off x="609600" y="1600201"/>
            <a:ext cx="10972800" cy="3917032"/>
          </a:xfrm>
        </p:spPr>
        <p:txBody>
          <a:bodyPr/>
          <a:lstStyle/>
          <a:p>
            <a:r>
              <a:rPr lang="en-US" sz="2800" dirty="0"/>
              <a:t>Gamification: Using interactive elements for engagement.</a:t>
            </a:r>
          </a:p>
          <a:p>
            <a:r>
              <a:rPr lang="en-US" sz="2800" dirty="0"/>
              <a:t>AI &amp; Personalization: Adaptive learning paths for employees.</a:t>
            </a:r>
          </a:p>
          <a:p>
            <a:r>
              <a:rPr lang="en-US" sz="2800" dirty="0"/>
              <a:t>Virtual Reality (VR) Training: Immersive simulations for practical learning.</a:t>
            </a:r>
          </a:p>
          <a:p>
            <a:r>
              <a:rPr lang="en-US" sz="2800" dirty="0"/>
              <a:t>Data-Driven Learning: Measuring effectiveness through analytics.</a:t>
            </a:r>
          </a:p>
        </p:txBody>
      </p:sp>
      <p:sp>
        <p:nvSpPr>
          <p:cNvPr id="4" name="Slide Number Placeholder 3">
            <a:extLst>
              <a:ext uri="{FF2B5EF4-FFF2-40B4-BE49-F238E27FC236}">
                <a16:creationId xmlns:a16="http://schemas.microsoft.com/office/drawing/2014/main" id="{2C03C151-B928-BDE5-E689-16CD54522890}"/>
              </a:ext>
            </a:extLst>
          </p:cNvPr>
          <p:cNvSpPr>
            <a:spLocks noGrp="1"/>
          </p:cNvSpPr>
          <p:nvPr>
            <p:ph type="sldNum" sz="quarter" idx="12"/>
          </p:nvPr>
        </p:nvSpPr>
        <p:spPr/>
        <p:txBody>
          <a:bodyPr/>
          <a:lstStyle/>
          <a:p>
            <a:pPr>
              <a:defRPr/>
            </a:pPr>
            <a:fld id="{6B9CAAEB-5DD4-4716-AEA0-BEF1B1D22BD1}" type="slidenum">
              <a:rPr lang="en-US" altLang="en-US" smtClean="0"/>
              <a:pPr>
                <a:defRPr/>
              </a:pPr>
              <a:t>25</a:t>
            </a:fld>
            <a:endParaRPr lang="en-US"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solidFill>
            <a:schemeClr val="accent2"/>
          </a:solidFill>
        </p:spPr>
        <p:txBody>
          <a:bodyPr/>
          <a:lstStyle/>
          <a:p>
            <a:r>
              <a:rPr lang="en-US" dirty="0"/>
              <a:t>Group Activity: Creating a Training Plan</a:t>
            </a:r>
          </a:p>
        </p:txBody>
      </p:sp>
      <p:sp>
        <p:nvSpPr>
          <p:cNvPr id="3" name="Content Placeholder 2"/>
          <p:cNvSpPr>
            <a:spLocks noGrp="1"/>
          </p:cNvSpPr>
          <p:nvPr>
            <p:ph idx="1"/>
          </p:nvPr>
        </p:nvSpPr>
        <p:spPr>
          <a:xfrm>
            <a:off x="609600" y="1600201"/>
            <a:ext cx="10972800" cy="3917032"/>
          </a:xfrm>
        </p:spPr>
        <p:txBody>
          <a:bodyPr>
            <a:normAutofit fontScale="85000" lnSpcReduction="20000"/>
          </a:bodyPr>
          <a:lstStyle/>
          <a:p>
            <a:r>
              <a:rPr lang="en-US" dirty="0"/>
              <a:t>Scenario: Your company is launching a new customer service team. You must design a training program.</a:t>
            </a:r>
          </a:p>
          <a:p>
            <a:endParaRPr lang="en-US" dirty="0"/>
          </a:p>
          <a:p>
            <a:r>
              <a:rPr lang="en-US" dirty="0"/>
              <a:t>Task:</a:t>
            </a:r>
          </a:p>
          <a:p>
            <a:pPr lvl="1"/>
            <a:r>
              <a:rPr lang="en-US" dirty="0"/>
              <a:t>Define key training topics.</a:t>
            </a:r>
          </a:p>
          <a:p>
            <a:pPr lvl="1"/>
            <a:r>
              <a:rPr lang="en-US" dirty="0"/>
              <a:t>Choose training methods (e-learning, workshops, mentoring, etc.).</a:t>
            </a:r>
          </a:p>
          <a:p>
            <a:pPr lvl="1"/>
            <a:r>
              <a:rPr lang="en-US" dirty="0"/>
              <a:t>Ensure alignment with company goals and policies.</a:t>
            </a:r>
          </a:p>
          <a:p>
            <a:endParaRPr lang="en-US" dirty="0"/>
          </a:p>
          <a:p>
            <a:r>
              <a:rPr lang="en-US" dirty="0"/>
              <a:t>Presentation: Each group presents their training plan (5 minutes per group).</a:t>
            </a:r>
          </a:p>
        </p:txBody>
      </p:sp>
      <p:sp>
        <p:nvSpPr>
          <p:cNvPr id="4" name="Slide Number Placeholder 3">
            <a:extLst>
              <a:ext uri="{FF2B5EF4-FFF2-40B4-BE49-F238E27FC236}">
                <a16:creationId xmlns:a16="http://schemas.microsoft.com/office/drawing/2014/main" id="{0B566441-3667-F511-A23A-FC9F088C6A9B}"/>
              </a:ext>
            </a:extLst>
          </p:cNvPr>
          <p:cNvSpPr>
            <a:spLocks noGrp="1"/>
          </p:cNvSpPr>
          <p:nvPr>
            <p:ph type="sldNum" sz="quarter" idx="12"/>
          </p:nvPr>
        </p:nvSpPr>
        <p:spPr/>
        <p:txBody>
          <a:bodyPr/>
          <a:lstStyle/>
          <a:p>
            <a:pPr>
              <a:defRPr/>
            </a:pPr>
            <a:fld id="{6B9CAAEB-5DD4-4716-AEA0-BEF1B1D22BD1}" type="slidenum">
              <a:rPr lang="en-US" altLang="en-US" smtClean="0"/>
              <a:pPr>
                <a:defRPr/>
              </a:pPr>
              <a:t>26</a:t>
            </a:fld>
            <a:endParaRPr lang="en-US"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Key Takeaways</a:t>
            </a:r>
          </a:p>
        </p:txBody>
      </p:sp>
      <p:sp>
        <p:nvSpPr>
          <p:cNvPr id="3" name="Content Placeholder 2"/>
          <p:cNvSpPr>
            <a:spLocks noGrp="1"/>
          </p:cNvSpPr>
          <p:nvPr>
            <p:ph idx="1"/>
          </p:nvPr>
        </p:nvSpPr>
        <p:spPr>
          <a:xfrm>
            <a:off x="609600" y="1600201"/>
            <a:ext cx="10972800" cy="3917032"/>
          </a:xfrm>
        </p:spPr>
        <p:txBody>
          <a:bodyPr/>
          <a:lstStyle/>
          <a:p>
            <a:r>
              <a:rPr lang="en-US" sz="2800" dirty="0"/>
              <a:t>Orientation, training, and development enhance employee performance and retention.</a:t>
            </a:r>
          </a:p>
          <a:p>
            <a:r>
              <a:rPr lang="en-US" sz="2800" dirty="0"/>
              <a:t>Structured onboarding reduces new employee anxiety and improves engagement.</a:t>
            </a:r>
          </a:p>
          <a:p>
            <a:r>
              <a:rPr lang="en-US" sz="2800" dirty="0"/>
              <a:t>Effective training should be aligned with organizational goals and employee needs.</a:t>
            </a:r>
          </a:p>
          <a:p>
            <a:r>
              <a:rPr lang="en-US" sz="2800" dirty="0"/>
              <a:t>Future trends in training are driven by technology and personalized learning.</a:t>
            </a:r>
          </a:p>
        </p:txBody>
      </p:sp>
      <p:sp>
        <p:nvSpPr>
          <p:cNvPr id="4" name="Slide Number Placeholder 3">
            <a:extLst>
              <a:ext uri="{FF2B5EF4-FFF2-40B4-BE49-F238E27FC236}">
                <a16:creationId xmlns:a16="http://schemas.microsoft.com/office/drawing/2014/main" id="{D4D09A5D-DDBA-8232-1BC8-8A8AF177646F}"/>
              </a:ext>
            </a:extLst>
          </p:cNvPr>
          <p:cNvSpPr>
            <a:spLocks noGrp="1"/>
          </p:cNvSpPr>
          <p:nvPr>
            <p:ph type="sldNum" sz="quarter" idx="12"/>
          </p:nvPr>
        </p:nvSpPr>
        <p:spPr/>
        <p:txBody>
          <a:bodyPr/>
          <a:lstStyle/>
          <a:p>
            <a:pPr>
              <a:defRPr/>
            </a:pPr>
            <a:fld id="{6B9CAAEB-5DD4-4716-AEA0-BEF1B1D22BD1}" type="slidenum">
              <a:rPr lang="en-US" altLang="en-US" smtClean="0"/>
              <a:pPr>
                <a:defRPr/>
              </a:pPr>
              <a:t>27</a:t>
            </a:fld>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2950C-BA10-0B01-9E90-585FDE201EE8}"/>
              </a:ext>
            </a:extLst>
          </p:cNvPr>
          <p:cNvSpPr>
            <a:spLocks noGrp="1"/>
          </p:cNvSpPr>
          <p:nvPr>
            <p:ph type="title"/>
          </p:nvPr>
        </p:nvSpPr>
        <p:spPr/>
        <p:txBody>
          <a:bodyPr/>
          <a:lstStyle/>
          <a:p>
            <a:r>
              <a:rPr lang="en-US" dirty="0"/>
              <a:t>Summary</a:t>
            </a:r>
            <a:endParaRPr lang="en-GB" dirty="0"/>
          </a:p>
        </p:txBody>
      </p:sp>
      <p:sp>
        <p:nvSpPr>
          <p:cNvPr id="5" name="Content Placeholder 4">
            <a:extLst>
              <a:ext uri="{FF2B5EF4-FFF2-40B4-BE49-F238E27FC236}">
                <a16:creationId xmlns:a16="http://schemas.microsoft.com/office/drawing/2014/main" id="{7481D558-6416-DAE6-1AC4-82A3C512FACB}"/>
              </a:ext>
            </a:extLst>
          </p:cNvPr>
          <p:cNvSpPr>
            <a:spLocks noGrp="1"/>
          </p:cNvSpPr>
          <p:nvPr>
            <p:ph sz="half" idx="1"/>
          </p:nvPr>
        </p:nvSpPr>
        <p:spPr/>
        <p:txBody>
          <a:bodyPr/>
          <a:lstStyle/>
          <a:p>
            <a:r>
              <a:rPr lang="en-US" sz="2000" dirty="0"/>
              <a:t>Orientation</a:t>
            </a:r>
          </a:p>
          <a:p>
            <a:r>
              <a:rPr lang="en-US" sz="2000" dirty="0"/>
              <a:t>Training</a:t>
            </a:r>
          </a:p>
          <a:p>
            <a:r>
              <a:rPr lang="en-US" sz="2000" dirty="0"/>
              <a:t>Development </a:t>
            </a:r>
          </a:p>
          <a:p>
            <a:r>
              <a:rPr lang="en-US" sz="2000" dirty="0"/>
              <a:t>Overloading</a:t>
            </a:r>
          </a:p>
          <a:p>
            <a:r>
              <a:rPr lang="en-US" sz="2000" dirty="0"/>
              <a:t>Onboarding plan</a:t>
            </a:r>
          </a:p>
          <a:p>
            <a:r>
              <a:rPr lang="en-US" sz="2000" dirty="0"/>
              <a:t>On-the-Job Training </a:t>
            </a:r>
          </a:p>
          <a:p>
            <a:r>
              <a:rPr lang="en-US" sz="2000" dirty="0"/>
              <a:t>Classroom Training</a:t>
            </a:r>
          </a:p>
          <a:p>
            <a:r>
              <a:rPr lang="en-US" sz="2000" dirty="0"/>
              <a:t>E-Learning &amp; Virtual Training</a:t>
            </a:r>
          </a:p>
          <a:p>
            <a:r>
              <a:rPr lang="en-US" sz="2000" dirty="0"/>
              <a:t>Coaching &amp; Mentoring</a:t>
            </a:r>
          </a:p>
          <a:p>
            <a:r>
              <a:rPr lang="en-US" sz="2000" dirty="0"/>
              <a:t>Job Rotation &amp; Cross-Training</a:t>
            </a:r>
          </a:p>
          <a:p>
            <a:r>
              <a:rPr lang="en-US" sz="2000" dirty="0"/>
              <a:t>Career Pathing</a:t>
            </a:r>
            <a:endParaRPr lang="en-GB" sz="2000" dirty="0"/>
          </a:p>
        </p:txBody>
      </p:sp>
      <p:sp>
        <p:nvSpPr>
          <p:cNvPr id="6" name="Content Placeholder 5">
            <a:extLst>
              <a:ext uri="{FF2B5EF4-FFF2-40B4-BE49-F238E27FC236}">
                <a16:creationId xmlns:a16="http://schemas.microsoft.com/office/drawing/2014/main" id="{25699385-A824-2247-F69B-BE6E9D516F86}"/>
              </a:ext>
            </a:extLst>
          </p:cNvPr>
          <p:cNvSpPr>
            <a:spLocks noGrp="1"/>
          </p:cNvSpPr>
          <p:nvPr>
            <p:ph sz="half" idx="2"/>
          </p:nvPr>
        </p:nvSpPr>
        <p:spPr/>
        <p:txBody>
          <a:bodyPr/>
          <a:lstStyle/>
          <a:p>
            <a:r>
              <a:rPr lang="en-US" sz="2000" dirty="0"/>
              <a:t>Leadership Development: </a:t>
            </a:r>
          </a:p>
          <a:p>
            <a:r>
              <a:rPr lang="en-US" sz="2000" dirty="0"/>
              <a:t>Succession Planning</a:t>
            </a:r>
          </a:p>
          <a:p>
            <a:r>
              <a:rPr lang="en-US" sz="2000" dirty="0"/>
              <a:t>Continuous Learning Culture</a:t>
            </a:r>
          </a:p>
          <a:p>
            <a:r>
              <a:rPr lang="en-US" sz="2000" dirty="0"/>
              <a:t>Equal Opportunity Training</a:t>
            </a:r>
          </a:p>
          <a:p>
            <a:r>
              <a:rPr lang="en-US" sz="2000" dirty="0"/>
              <a:t>Compliance Training</a:t>
            </a:r>
          </a:p>
          <a:p>
            <a:r>
              <a:rPr lang="en-US" sz="2000" dirty="0"/>
              <a:t>Performance Evaluations</a:t>
            </a:r>
          </a:p>
          <a:p>
            <a:r>
              <a:rPr lang="en-US" sz="2000" dirty="0"/>
              <a:t>Gamification</a:t>
            </a:r>
          </a:p>
          <a:p>
            <a:r>
              <a:rPr lang="en-US" sz="2000" dirty="0"/>
              <a:t>AI &amp; Personalization</a:t>
            </a:r>
          </a:p>
          <a:p>
            <a:r>
              <a:rPr lang="en-US" sz="2000" dirty="0"/>
              <a:t>Virtual Reality (VR) Training</a:t>
            </a:r>
          </a:p>
          <a:p>
            <a:r>
              <a:rPr lang="en-US" sz="2000" dirty="0"/>
              <a:t>Data-Driven Learning</a:t>
            </a:r>
            <a:endParaRPr lang="en-GB" sz="2000" dirty="0"/>
          </a:p>
          <a:p>
            <a:endParaRPr lang="en-GB" sz="2000" dirty="0"/>
          </a:p>
        </p:txBody>
      </p:sp>
      <p:sp>
        <p:nvSpPr>
          <p:cNvPr id="4" name="Slide Number Placeholder 3">
            <a:extLst>
              <a:ext uri="{FF2B5EF4-FFF2-40B4-BE49-F238E27FC236}">
                <a16:creationId xmlns:a16="http://schemas.microsoft.com/office/drawing/2014/main" id="{26B7059D-987B-59CE-28F7-E7F3D61AAABC}"/>
              </a:ext>
            </a:extLst>
          </p:cNvPr>
          <p:cNvSpPr>
            <a:spLocks noGrp="1"/>
          </p:cNvSpPr>
          <p:nvPr>
            <p:ph type="sldNum" sz="quarter" idx="11"/>
          </p:nvPr>
        </p:nvSpPr>
        <p:spPr/>
        <p:txBody>
          <a:bodyPr/>
          <a:lstStyle/>
          <a:p>
            <a:pPr>
              <a:defRPr/>
            </a:pPr>
            <a:fld id="{6B9CAAEB-5DD4-4716-AEA0-BEF1B1D22BD1}" type="slidenum">
              <a:rPr lang="en-US" altLang="en-US" smtClean="0"/>
              <a:pPr>
                <a:defRPr/>
              </a:pPr>
              <a:t>28</a:t>
            </a:fld>
            <a:endParaRPr lang="en-US" altLang="en-US"/>
          </a:p>
        </p:txBody>
      </p:sp>
    </p:spTree>
    <p:extLst>
      <p:ext uri="{BB962C8B-B14F-4D97-AF65-F5344CB8AC3E}">
        <p14:creationId xmlns:p14="http://schemas.microsoft.com/office/powerpoint/2010/main" val="4007837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dirty="0"/>
              <a:t>References </a:t>
            </a:r>
          </a:p>
        </p:txBody>
      </p:sp>
      <p:sp>
        <p:nvSpPr>
          <p:cNvPr id="3" name="Content Placeholder 2"/>
          <p:cNvSpPr>
            <a:spLocks noGrp="1"/>
          </p:cNvSpPr>
          <p:nvPr>
            <p:ph idx="1"/>
          </p:nvPr>
        </p:nvSpPr>
        <p:spPr>
          <a:xfrm>
            <a:off x="609600" y="1600201"/>
            <a:ext cx="10972800" cy="3917032"/>
          </a:xfrm>
        </p:spPr>
        <p:txBody>
          <a:bodyPr>
            <a:normAutofit fontScale="92500" lnSpcReduction="20000"/>
          </a:bodyPr>
          <a:lstStyle/>
          <a:p>
            <a:r>
              <a:rPr lang="en-US" sz="2000" dirty="0"/>
              <a:t>Noe, R. A. (2020) Employee Training and Development. McGraw-Hill.</a:t>
            </a:r>
          </a:p>
          <a:p>
            <a:r>
              <a:rPr lang="en-US" sz="2000" dirty="0"/>
              <a:t>Armstrong, M. (2021) Handbook of Human Resource Management Practice. Kogan Page.</a:t>
            </a:r>
          </a:p>
          <a:p>
            <a:r>
              <a:rPr lang="en-US" sz="2000" dirty="0"/>
              <a:t>Goldstein, I. L. &amp; Ford, J. K. (2018) Training in Organizations. Cengage Learning.</a:t>
            </a:r>
          </a:p>
          <a:p>
            <a:r>
              <a:rPr lang="en-US" sz="2000" dirty="0"/>
              <a:t>Salas, E. et al. (2017) The Science of Training and Development in Organizations. Annual Review of Psychology.</a:t>
            </a:r>
          </a:p>
          <a:p>
            <a:r>
              <a:rPr lang="en-US" sz="2000" dirty="0"/>
              <a:t>Bersin, J. (2019) The Future of Corporate Learning. Harvard Business Review.</a:t>
            </a:r>
          </a:p>
          <a:p>
            <a:r>
              <a:rPr lang="en-US" sz="2000" dirty="0"/>
              <a:t>Marchington, M., Wilkinson, A., Donnelly, </a:t>
            </a:r>
            <a:r>
              <a:rPr lang="en-US" sz="2000" dirty="0" err="1"/>
              <a:t>R.and</a:t>
            </a:r>
            <a:r>
              <a:rPr lang="en-US" sz="2000" dirty="0"/>
              <a:t> </a:t>
            </a:r>
            <a:r>
              <a:rPr lang="en-US" sz="2000" dirty="0" err="1"/>
              <a:t>Kynighou</a:t>
            </a:r>
            <a:r>
              <a:rPr lang="en-US" sz="2000" dirty="0"/>
              <a:t>. A. (2021), Human resource management at work : the definitive guide. 7th edition. Kogan Page</a:t>
            </a:r>
          </a:p>
          <a:p>
            <a:r>
              <a:rPr lang="en-US" sz="2000" dirty="0"/>
              <a:t>Kolb, D. A. (1984). Experiential learning: Experience as the source of learning and development. Englewood Cliffs, NJ: Prentice Hall.</a:t>
            </a:r>
          </a:p>
          <a:p>
            <a:r>
              <a:rPr lang="en-US" sz="2000" dirty="0"/>
              <a:t>Honey, P. and Mumford, A. (1986) The manual of </a:t>
            </a:r>
            <a:r>
              <a:rPr lang="en-US" sz="2000" dirty="0" err="1"/>
              <a:t>leanzing</a:t>
            </a:r>
            <a:r>
              <a:rPr lang="en-US" sz="2000" dirty="0"/>
              <a:t> styles. (2nd ed.) Maidenhead, Berkshire, UK.</a:t>
            </a:r>
          </a:p>
          <a:p>
            <a:r>
              <a:rPr lang="en-US" sz="2000" dirty="0"/>
              <a:t>Mumford, A. and Gold, J. (2004) Management development: Strategies for action. CIPD Publishing.</a:t>
            </a:r>
          </a:p>
        </p:txBody>
      </p:sp>
      <p:sp>
        <p:nvSpPr>
          <p:cNvPr id="4" name="Slide Number Placeholder 3">
            <a:extLst>
              <a:ext uri="{FF2B5EF4-FFF2-40B4-BE49-F238E27FC236}">
                <a16:creationId xmlns:a16="http://schemas.microsoft.com/office/drawing/2014/main" id="{DB09328A-F9B2-8839-0F4C-738B52618470}"/>
              </a:ext>
            </a:extLst>
          </p:cNvPr>
          <p:cNvSpPr>
            <a:spLocks noGrp="1"/>
          </p:cNvSpPr>
          <p:nvPr>
            <p:ph type="sldNum" sz="quarter" idx="12"/>
          </p:nvPr>
        </p:nvSpPr>
        <p:spPr/>
        <p:txBody>
          <a:bodyPr/>
          <a:lstStyle/>
          <a:p>
            <a:pPr>
              <a:defRPr/>
            </a:pPr>
            <a:fld id="{6B9CAAEB-5DD4-4716-AEA0-BEF1B1D22BD1}" type="slidenum">
              <a:rPr lang="en-US" altLang="en-US" smtClean="0"/>
              <a:pPr>
                <a:defRPr/>
              </a:pPr>
              <a:t>29</a:t>
            </a:fld>
            <a:endParaRPr lang="en-US"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Q&amp;A Session</a:t>
            </a:r>
          </a:p>
        </p:txBody>
      </p:sp>
      <p:sp>
        <p:nvSpPr>
          <p:cNvPr id="3" name="Content Placeholder 2"/>
          <p:cNvSpPr>
            <a:spLocks noGrp="1"/>
          </p:cNvSpPr>
          <p:nvPr>
            <p:ph idx="1"/>
          </p:nvPr>
        </p:nvSpPr>
        <p:spPr>
          <a:xfrm>
            <a:off x="609600" y="1600201"/>
            <a:ext cx="10972800" cy="3917032"/>
          </a:xfrm>
        </p:spPr>
        <p:txBody>
          <a:bodyPr/>
          <a:lstStyle/>
          <a:p>
            <a:r>
              <a:rPr lang="en-US" dirty="0"/>
              <a:t>Open floor for questions and discussions.</a:t>
            </a:r>
          </a:p>
        </p:txBody>
      </p:sp>
      <p:sp>
        <p:nvSpPr>
          <p:cNvPr id="4" name="Slide Number Placeholder 3">
            <a:extLst>
              <a:ext uri="{FF2B5EF4-FFF2-40B4-BE49-F238E27FC236}">
                <a16:creationId xmlns:a16="http://schemas.microsoft.com/office/drawing/2014/main" id="{A065788C-39C1-64B5-6B0E-3154C2F6F564}"/>
              </a:ext>
            </a:extLst>
          </p:cNvPr>
          <p:cNvSpPr>
            <a:spLocks noGrp="1"/>
          </p:cNvSpPr>
          <p:nvPr>
            <p:ph type="sldNum" sz="quarter" idx="12"/>
          </p:nvPr>
        </p:nvSpPr>
        <p:spPr/>
        <p:txBody>
          <a:bodyPr/>
          <a:lstStyle/>
          <a:p>
            <a:pPr>
              <a:defRPr/>
            </a:pPr>
            <a:fld id="{6B9CAAEB-5DD4-4716-AEA0-BEF1B1D22BD1}" type="slidenum">
              <a:rPr lang="en-US" altLang="en-US" smtClean="0"/>
              <a:pPr>
                <a:defRPr/>
              </a:pPr>
              <a:t>30</a:t>
            </a:fld>
            <a:endParaRPr lang="en-US"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123</TotalTime>
  <Words>2134</Words>
  <Application>Microsoft Office PowerPoint</Application>
  <PresentationFormat>Widescreen</PresentationFormat>
  <Paragraphs>231</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Aharoni</vt:lpstr>
      <vt:lpstr>Aptos</vt:lpstr>
      <vt:lpstr>Arial</vt:lpstr>
      <vt:lpstr>Myriad Pro</vt:lpstr>
      <vt:lpstr>20140311PresentationUWTSDTemplate</vt:lpstr>
      <vt:lpstr>LCMB7023</vt:lpstr>
      <vt:lpstr>Learning outcomes</vt:lpstr>
      <vt:lpstr>Introduction to Orientation, Training &amp; Development</vt:lpstr>
      <vt:lpstr>Orientation</vt:lpstr>
      <vt:lpstr>Orientation</vt:lpstr>
      <vt:lpstr>Orientation</vt:lpstr>
      <vt:lpstr>Orientation</vt:lpstr>
      <vt:lpstr>Importance of Effective Orientation</vt:lpstr>
      <vt:lpstr>Common Challenges in Orientation</vt:lpstr>
      <vt:lpstr>Training</vt:lpstr>
      <vt:lpstr>Identifying learning needs</vt:lpstr>
      <vt:lpstr>Design and delivery</vt:lpstr>
      <vt:lpstr>The learning process</vt:lpstr>
      <vt:lpstr>Learning styles</vt:lpstr>
      <vt:lpstr>Design and delivery</vt:lpstr>
      <vt:lpstr>Types of Training Methods</vt:lpstr>
      <vt:lpstr>Evaluate outcomes: 4 levels</vt:lpstr>
      <vt:lpstr>Evaluate outcomes: 4 levels</vt:lpstr>
      <vt:lpstr>Evaluate outcomes: 4 levels</vt:lpstr>
      <vt:lpstr>Evaluate outcomes: 4 levels</vt:lpstr>
      <vt:lpstr>Case Study: Ineffective Training Program</vt:lpstr>
      <vt:lpstr>Employee Development Strategies</vt:lpstr>
      <vt:lpstr>Policies &amp; Compliance in Training &amp; Development</vt:lpstr>
      <vt:lpstr>Contemporary training and development issues</vt:lpstr>
      <vt:lpstr>Future Trends in Training &amp; Development</vt:lpstr>
      <vt:lpstr>Group Activity: Creating a Training Plan</vt:lpstr>
      <vt:lpstr>Key Takeaways</vt:lpstr>
      <vt:lpstr>Summary</vt:lpstr>
      <vt:lpstr>References </vt:lpstr>
      <vt:lpstr>Q&amp;A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3</cp:revision>
  <dcterms:created xsi:type="dcterms:W3CDTF">2023-09-20T11:13:31Z</dcterms:created>
  <dcterms:modified xsi:type="dcterms:W3CDTF">2025-03-16T17:21:07Z</dcterms:modified>
</cp:coreProperties>
</file>