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12.xml" ContentType="application/vnd.openxmlformats-officedocument.theme+xml"/>
  <Override PartName="/ppt/slideLayouts/slideLayout36.xml" ContentType="application/vnd.openxmlformats-officedocument.presentationml.slideLayout+xml"/>
  <Override PartName="/ppt/theme/theme13.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4.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15.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16.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7.xml" ContentType="application/vnd.openxmlformats-officedocument.theme+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18.xml" ContentType="application/vnd.openxmlformats-officedocument.theme+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theme/theme19.xml" ContentType="application/vnd.openxmlformats-officedocument.theme+xml"/>
  <Override PartName="/ppt/slideLayouts/slideLayout76.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51"/>
  </p:notesMasterIdLst>
  <p:sldIdLst>
    <p:sldId id="719" r:id="rId24"/>
    <p:sldId id="795" r:id="rId25"/>
    <p:sldId id="796" r:id="rId26"/>
    <p:sldId id="798" r:id="rId27"/>
    <p:sldId id="799" r:id="rId28"/>
    <p:sldId id="800" r:id="rId29"/>
    <p:sldId id="801" r:id="rId30"/>
    <p:sldId id="802" r:id="rId31"/>
    <p:sldId id="797" r:id="rId32"/>
    <p:sldId id="803" r:id="rId33"/>
    <p:sldId id="804" r:id="rId34"/>
    <p:sldId id="809" r:id="rId35"/>
    <p:sldId id="810" r:id="rId36"/>
    <p:sldId id="811" r:id="rId37"/>
    <p:sldId id="806" r:id="rId38"/>
    <p:sldId id="812" r:id="rId39"/>
    <p:sldId id="813" r:id="rId40"/>
    <p:sldId id="820" r:id="rId41"/>
    <p:sldId id="819" r:id="rId42"/>
    <p:sldId id="821" r:id="rId43"/>
    <p:sldId id="822" r:id="rId44"/>
    <p:sldId id="814" r:id="rId45"/>
    <p:sldId id="815" r:id="rId46"/>
    <p:sldId id="816" r:id="rId47"/>
    <p:sldId id="817" r:id="rId48"/>
    <p:sldId id="818" r:id="rId49"/>
    <p:sldId id="720"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000099"/>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F59FF3-9AE4-4890-A225-09A276615158}" v="247" dt="2023-09-25T20:17:27.5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4" d="100"/>
          <a:sy n="94" d="100"/>
        </p:scale>
        <p:origin x="75"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slide" Target="slides/slide27.xml"/><Relationship Id="rId55"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viewProps" Target="viewProps.xml"/><Relationship Id="rId5" Type="http://schemas.openxmlformats.org/officeDocument/2006/relationships/slideMaster" Target="slideMasters/slideMaster2.xml"/><Relationship Id="rId19" Type="http://schemas.openxmlformats.org/officeDocument/2006/relationships/slideMaster" Target="slideMasters/slideMaster16.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microsoft.com/office/2016/11/relationships/changesInfo" Target="changesInfos/changesInfo1.xml"/><Relationship Id="rId8" Type="http://schemas.openxmlformats.org/officeDocument/2006/relationships/slideMaster" Target="slideMasters/slideMaster5.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microsoft.com/office/2015/10/relationships/revisionInfo" Target="revisionInfo.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4EF59FF3-9AE4-4890-A225-09A276615158}"/>
    <pc:docChg chg="undo custSel addSld delSld modSld sldOrd">
      <pc:chgData name="Jenifer Prince Devaraj" userId="c3fb109c-09d1-42a6-93f4-69472d709861" providerId="ADAL" clId="{4EF59FF3-9AE4-4890-A225-09A276615158}" dt="2023-09-26T08:53:13.225" v="3907" actId="1076"/>
      <pc:docMkLst>
        <pc:docMk/>
      </pc:docMkLst>
      <pc:sldChg chg="modSp mod">
        <pc:chgData name="Jenifer Prince Devaraj" userId="c3fb109c-09d1-42a6-93f4-69472d709861" providerId="ADAL" clId="{4EF59FF3-9AE4-4890-A225-09A276615158}" dt="2023-09-26T06:59:44.605" v="3842"/>
        <pc:sldMkLst>
          <pc:docMk/>
          <pc:sldMk cId="3119007398" sldId="719"/>
        </pc:sldMkLst>
        <pc:spChg chg="mod">
          <ac:chgData name="Jenifer Prince Devaraj" userId="c3fb109c-09d1-42a6-93f4-69472d709861" providerId="ADAL" clId="{4EF59FF3-9AE4-4890-A225-09A276615158}" dt="2023-09-26T06:59:44.605" v="3842"/>
          <ac:spMkLst>
            <pc:docMk/>
            <pc:sldMk cId="3119007398" sldId="719"/>
            <ac:spMk id="4" creationId="{BE605BA5-7179-54D8-AA19-BC9809E09348}"/>
          </ac:spMkLst>
        </pc:spChg>
      </pc:sldChg>
      <pc:sldChg chg="modSp mod">
        <pc:chgData name="Jenifer Prince Devaraj" userId="c3fb109c-09d1-42a6-93f4-69472d709861" providerId="ADAL" clId="{4EF59FF3-9AE4-4890-A225-09A276615158}" dt="2023-09-26T08:53:13.225" v="3907" actId="1076"/>
        <pc:sldMkLst>
          <pc:docMk/>
          <pc:sldMk cId="3949027904" sldId="720"/>
        </pc:sldMkLst>
        <pc:spChg chg="mod">
          <ac:chgData name="Jenifer Prince Devaraj" userId="c3fb109c-09d1-42a6-93f4-69472d709861" providerId="ADAL" clId="{4EF59FF3-9AE4-4890-A225-09A276615158}" dt="2023-09-26T08:53:13.225" v="3907" actId="1076"/>
          <ac:spMkLst>
            <pc:docMk/>
            <pc:sldMk cId="3949027904" sldId="720"/>
            <ac:spMk id="4" creationId="{BE605BA5-7179-54D8-AA19-BC9809E09348}"/>
          </ac:spMkLst>
        </pc:spChg>
      </pc:sldChg>
      <pc:sldChg chg="addSp delSp modSp mod ord">
        <pc:chgData name="Jenifer Prince Devaraj" userId="c3fb109c-09d1-42a6-93f4-69472d709861" providerId="ADAL" clId="{4EF59FF3-9AE4-4890-A225-09A276615158}" dt="2023-09-26T05:08:19.899" v="3535" actId="20577"/>
        <pc:sldMkLst>
          <pc:docMk/>
          <pc:sldMk cId="2000754880" sldId="795"/>
        </pc:sldMkLst>
        <pc:spChg chg="del">
          <ac:chgData name="Jenifer Prince Devaraj" userId="c3fb109c-09d1-42a6-93f4-69472d709861" providerId="ADAL" clId="{4EF59FF3-9AE4-4890-A225-09A276615158}" dt="2023-09-24T12:25:53.776" v="1" actId="478"/>
          <ac:spMkLst>
            <pc:docMk/>
            <pc:sldMk cId="2000754880" sldId="795"/>
            <ac:spMk id="2" creationId="{BBD1089C-42CE-462F-F9D5-CBB6DE9A4419}"/>
          </ac:spMkLst>
        </pc:spChg>
        <pc:spChg chg="add mod">
          <ac:chgData name="Jenifer Prince Devaraj" userId="c3fb109c-09d1-42a6-93f4-69472d709861" providerId="ADAL" clId="{4EF59FF3-9AE4-4890-A225-09A276615158}" dt="2023-09-26T05:07:11.890" v="3526" actId="20577"/>
          <ac:spMkLst>
            <pc:docMk/>
            <pc:sldMk cId="2000754880" sldId="795"/>
            <ac:spMk id="4" creationId="{C063E935-A7A1-3300-DB0D-D16CCF8DBE7B}"/>
          </ac:spMkLst>
        </pc:spChg>
        <pc:spChg chg="add mod">
          <ac:chgData name="Jenifer Prince Devaraj" userId="c3fb109c-09d1-42a6-93f4-69472d709861" providerId="ADAL" clId="{4EF59FF3-9AE4-4890-A225-09A276615158}" dt="2023-09-26T05:08:19.899" v="3535" actId="20577"/>
          <ac:spMkLst>
            <pc:docMk/>
            <pc:sldMk cId="2000754880" sldId="795"/>
            <ac:spMk id="7" creationId="{552C2BF1-B589-0E03-0551-C24742A6724F}"/>
          </ac:spMkLst>
        </pc:spChg>
        <pc:spChg chg="add mod">
          <ac:chgData name="Jenifer Prince Devaraj" userId="c3fb109c-09d1-42a6-93f4-69472d709861" providerId="ADAL" clId="{4EF59FF3-9AE4-4890-A225-09A276615158}" dt="2023-09-24T16:59:05.267" v="556" actId="14100"/>
          <ac:spMkLst>
            <pc:docMk/>
            <pc:sldMk cId="2000754880" sldId="795"/>
            <ac:spMk id="8" creationId="{322236D4-96B4-B7BF-8449-30CF433F8423}"/>
          </ac:spMkLst>
        </pc:spChg>
        <pc:spChg chg="del">
          <ac:chgData name="Jenifer Prince Devaraj" userId="c3fb109c-09d1-42a6-93f4-69472d709861" providerId="ADAL" clId="{4EF59FF3-9AE4-4890-A225-09A276615158}" dt="2023-09-24T16:58:56.854" v="554" actId="478"/>
          <ac:spMkLst>
            <pc:docMk/>
            <pc:sldMk cId="2000754880" sldId="795"/>
            <ac:spMk id="9" creationId="{AA7F5752-A0C9-094D-03B8-0FF958738336}"/>
          </ac:spMkLst>
        </pc:spChg>
        <pc:spChg chg="mod">
          <ac:chgData name="Jenifer Prince Devaraj" userId="c3fb109c-09d1-42a6-93f4-69472d709861" providerId="ADAL" clId="{4EF59FF3-9AE4-4890-A225-09A276615158}" dt="2023-09-24T12:27:04.650" v="90" actId="1076"/>
          <ac:spMkLst>
            <pc:docMk/>
            <pc:sldMk cId="2000754880" sldId="795"/>
            <ac:spMk id="32" creationId="{5E00E472-BBBB-4F28-B703-63BC998B6DE4}"/>
          </ac:spMkLst>
        </pc:spChg>
        <pc:picChg chg="del">
          <ac:chgData name="Jenifer Prince Devaraj" userId="c3fb109c-09d1-42a6-93f4-69472d709861" providerId="ADAL" clId="{4EF59FF3-9AE4-4890-A225-09A276615158}" dt="2023-09-24T12:25:55.550" v="2" actId="478"/>
          <ac:picMkLst>
            <pc:docMk/>
            <pc:sldMk cId="2000754880" sldId="795"/>
            <ac:picMk id="6" creationId="{2D32E537-6A76-C706-AF4E-41A2FE93492B}"/>
          </ac:picMkLst>
        </pc:picChg>
      </pc:sldChg>
      <pc:sldChg chg="addSp delSp modSp add mod ord modNotesTx">
        <pc:chgData name="Jenifer Prince Devaraj" userId="c3fb109c-09d1-42a6-93f4-69472d709861" providerId="ADAL" clId="{4EF59FF3-9AE4-4890-A225-09A276615158}" dt="2023-09-26T05:30:16.109" v="3539" actId="1076"/>
        <pc:sldMkLst>
          <pc:docMk/>
          <pc:sldMk cId="2571402223" sldId="796"/>
        </pc:sldMkLst>
        <pc:spChg chg="add del mod">
          <ac:chgData name="Jenifer Prince Devaraj" userId="c3fb109c-09d1-42a6-93f4-69472d709861" providerId="ADAL" clId="{4EF59FF3-9AE4-4890-A225-09A276615158}" dt="2023-09-24T12:33:11.144" v="220" actId="478"/>
          <ac:spMkLst>
            <pc:docMk/>
            <pc:sldMk cId="2571402223" sldId="796"/>
            <ac:spMk id="3" creationId="{E655BEAB-2CE4-5ED2-C490-B9089DEB856D}"/>
          </ac:spMkLst>
        </pc:spChg>
        <pc:spChg chg="mod">
          <ac:chgData name="Jenifer Prince Devaraj" userId="c3fb109c-09d1-42a6-93f4-69472d709861" providerId="ADAL" clId="{4EF59FF3-9AE4-4890-A225-09A276615158}" dt="2023-09-24T19:29:27.162" v="985" actId="113"/>
          <ac:spMkLst>
            <pc:docMk/>
            <pc:sldMk cId="2571402223" sldId="796"/>
            <ac:spMk id="4" creationId="{C063E935-A7A1-3300-DB0D-D16CCF8DBE7B}"/>
          </ac:spMkLst>
        </pc:spChg>
        <pc:spChg chg="del">
          <ac:chgData name="Jenifer Prince Devaraj" userId="c3fb109c-09d1-42a6-93f4-69472d709861" providerId="ADAL" clId="{4EF59FF3-9AE4-4890-A225-09A276615158}" dt="2023-09-24T12:33:07.185" v="219" actId="478"/>
          <ac:spMkLst>
            <pc:docMk/>
            <pc:sldMk cId="2571402223" sldId="796"/>
            <ac:spMk id="7" creationId="{552C2BF1-B589-0E03-0551-C24742A6724F}"/>
          </ac:spMkLst>
        </pc:spChg>
        <pc:spChg chg="add del mod">
          <ac:chgData name="Jenifer Prince Devaraj" userId="c3fb109c-09d1-42a6-93f4-69472d709861" providerId="ADAL" clId="{4EF59FF3-9AE4-4890-A225-09A276615158}" dt="2023-09-24T18:10:05.085" v="680" actId="21"/>
          <ac:spMkLst>
            <pc:docMk/>
            <pc:sldMk cId="2571402223" sldId="796"/>
            <ac:spMk id="8" creationId="{C512660D-AAB6-A912-A183-5C7AF7B9BFCC}"/>
          </ac:spMkLst>
        </pc:spChg>
        <pc:spChg chg="del">
          <ac:chgData name="Jenifer Prince Devaraj" userId="c3fb109c-09d1-42a6-93f4-69472d709861" providerId="ADAL" clId="{4EF59FF3-9AE4-4890-A225-09A276615158}" dt="2023-09-24T16:58:50.757" v="552" actId="478"/>
          <ac:spMkLst>
            <pc:docMk/>
            <pc:sldMk cId="2571402223" sldId="796"/>
            <ac:spMk id="9" creationId="{AA7F5752-A0C9-094D-03B8-0FF958738336}"/>
          </ac:spMkLst>
        </pc:spChg>
        <pc:spChg chg="add del mod">
          <ac:chgData name="Jenifer Prince Devaraj" userId="c3fb109c-09d1-42a6-93f4-69472d709861" providerId="ADAL" clId="{4EF59FF3-9AE4-4890-A225-09A276615158}" dt="2023-09-24T12:34:08.634" v="239"/>
          <ac:spMkLst>
            <pc:docMk/>
            <pc:sldMk cId="2571402223" sldId="796"/>
            <ac:spMk id="10" creationId="{E764907A-22B0-C522-AC74-E081273052B2}"/>
          </ac:spMkLst>
        </pc:spChg>
        <pc:spChg chg="add mod">
          <ac:chgData name="Jenifer Prince Devaraj" userId="c3fb109c-09d1-42a6-93f4-69472d709861" providerId="ADAL" clId="{4EF59FF3-9AE4-4890-A225-09A276615158}" dt="2023-09-24T16:58:51.209" v="553"/>
          <ac:spMkLst>
            <pc:docMk/>
            <pc:sldMk cId="2571402223" sldId="796"/>
            <ac:spMk id="11" creationId="{45DE2B10-1151-55CA-7B6F-8239FB894743}"/>
          </ac:spMkLst>
        </pc:spChg>
        <pc:spChg chg="add del mod">
          <ac:chgData name="Jenifer Prince Devaraj" userId="c3fb109c-09d1-42a6-93f4-69472d709861" providerId="ADAL" clId="{4EF59FF3-9AE4-4890-A225-09A276615158}" dt="2023-09-24T18:38:47.279" v="769" actId="478"/>
          <ac:spMkLst>
            <pc:docMk/>
            <pc:sldMk cId="2571402223" sldId="796"/>
            <ac:spMk id="12" creationId="{07198E1B-A871-24BE-36AD-4CB3AE833B5F}"/>
          </ac:spMkLst>
        </pc:spChg>
        <pc:picChg chg="add mod">
          <ac:chgData name="Jenifer Prince Devaraj" userId="c3fb109c-09d1-42a6-93f4-69472d709861" providerId="ADAL" clId="{4EF59FF3-9AE4-4890-A225-09A276615158}" dt="2023-09-26T05:30:16.109" v="3539" actId="1076"/>
          <ac:picMkLst>
            <pc:docMk/>
            <pc:sldMk cId="2571402223" sldId="796"/>
            <ac:picMk id="3" creationId="{21CE02F2-DA55-C8E4-608F-13C55D2C6937}"/>
          </ac:picMkLst>
        </pc:picChg>
        <pc:picChg chg="add del mod">
          <ac:chgData name="Jenifer Prince Devaraj" userId="c3fb109c-09d1-42a6-93f4-69472d709861" providerId="ADAL" clId="{4EF59FF3-9AE4-4890-A225-09A276615158}" dt="2023-09-26T05:30:09.248" v="3536" actId="478"/>
          <ac:picMkLst>
            <pc:docMk/>
            <pc:sldMk cId="2571402223" sldId="796"/>
            <ac:picMk id="6" creationId="{D77CBD60-C3F0-284C-ED65-C3FB9234C6FA}"/>
          </ac:picMkLst>
        </pc:picChg>
      </pc:sldChg>
      <pc:sldChg chg="addSp delSp add del mod">
        <pc:chgData name="Jenifer Prince Devaraj" userId="c3fb109c-09d1-42a6-93f4-69472d709861" providerId="ADAL" clId="{4EF59FF3-9AE4-4890-A225-09A276615158}" dt="2023-09-24T12:40:26.619" v="247" actId="2890"/>
        <pc:sldMkLst>
          <pc:docMk/>
          <pc:sldMk cId="3136282964" sldId="797"/>
        </pc:sldMkLst>
        <pc:picChg chg="add del">
          <ac:chgData name="Jenifer Prince Devaraj" userId="c3fb109c-09d1-42a6-93f4-69472d709861" providerId="ADAL" clId="{4EF59FF3-9AE4-4890-A225-09A276615158}" dt="2023-09-24T12:40:25.235" v="246" actId="478"/>
          <ac:picMkLst>
            <pc:docMk/>
            <pc:sldMk cId="3136282964" sldId="797"/>
            <ac:picMk id="6" creationId="{D77CBD60-C3F0-284C-ED65-C3FB9234C6FA}"/>
          </ac:picMkLst>
        </pc:picChg>
      </pc:sldChg>
      <pc:sldChg chg="modSp add mod ord">
        <pc:chgData name="Jenifer Prince Devaraj" userId="c3fb109c-09d1-42a6-93f4-69472d709861" providerId="ADAL" clId="{4EF59FF3-9AE4-4890-A225-09A276615158}" dt="2023-09-24T19:39:57.778" v="1045" actId="1076"/>
        <pc:sldMkLst>
          <pc:docMk/>
          <pc:sldMk cId="3154288794" sldId="797"/>
        </pc:sldMkLst>
        <pc:spChg chg="mod">
          <ac:chgData name="Jenifer Prince Devaraj" userId="c3fb109c-09d1-42a6-93f4-69472d709861" providerId="ADAL" clId="{4EF59FF3-9AE4-4890-A225-09A276615158}" dt="2023-09-24T19:39:45.417" v="1042" actId="113"/>
          <ac:spMkLst>
            <pc:docMk/>
            <pc:sldMk cId="3154288794" sldId="797"/>
            <ac:spMk id="4" creationId="{C063E935-A7A1-3300-DB0D-D16CCF8DBE7B}"/>
          </ac:spMkLst>
        </pc:spChg>
        <pc:spChg chg="mod">
          <ac:chgData name="Jenifer Prince Devaraj" userId="c3fb109c-09d1-42a6-93f4-69472d709861" providerId="ADAL" clId="{4EF59FF3-9AE4-4890-A225-09A276615158}" dt="2023-09-24T19:39:57.778" v="1045" actId="1076"/>
          <ac:spMkLst>
            <pc:docMk/>
            <pc:sldMk cId="3154288794" sldId="797"/>
            <ac:spMk id="7" creationId="{552C2BF1-B589-0E03-0551-C24742A6724F}"/>
          </ac:spMkLst>
        </pc:spChg>
        <pc:spChg chg="mod">
          <ac:chgData name="Jenifer Prince Devaraj" userId="c3fb109c-09d1-42a6-93f4-69472d709861" providerId="ADAL" clId="{4EF59FF3-9AE4-4890-A225-09A276615158}" dt="2023-09-24T16:58:44.736" v="551" actId="1076"/>
          <ac:spMkLst>
            <pc:docMk/>
            <pc:sldMk cId="3154288794" sldId="797"/>
            <ac:spMk id="9" creationId="{AA7F5752-A0C9-094D-03B8-0FF958738336}"/>
          </ac:spMkLst>
        </pc:spChg>
      </pc:sldChg>
      <pc:sldChg chg="addSp delSp modSp add mod">
        <pc:chgData name="Jenifer Prince Devaraj" userId="c3fb109c-09d1-42a6-93f4-69472d709861" providerId="ADAL" clId="{4EF59FF3-9AE4-4890-A225-09A276615158}" dt="2023-09-26T05:34:29.928" v="3588" actId="20577"/>
        <pc:sldMkLst>
          <pc:docMk/>
          <pc:sldMk cId="1849439062" sldId="798"/>
        </pc:sldMkLst>
        <pc:spChg chg="add mod">
          <ac:chgData name="Jenifer Prince Devaraj" userId="c3fb109c-09d1-42a6-93f4-69472d709861" providerId="ADAL" clId="{4EF59FF3-9AE4-4890-A225-09A276615158}" dt="2023-09-24T16:59:21.027" v="558"/>
          <ac:spMkLst>
            <pc:docMk/>
            <pc:sldMk cId="1849439062" sldId="798"/>
            <ac:spMk id="2" creationId="{24FFDB87-3BC8-4103-44AF-761AA562E882}"/>
          </ac:spMkLst>
        </pc:spChg>
        <pc:spChg chg="mod">
          <ac:chgData name="Jenifer Prince Devaraj" userId="c3fb109c-09d1-42a6-93f4-69472d709861" providerId="ADAL" clId="{4EF59FF3-9AE4-4890-A225-09A276615158}" dt="2023-09-24T19:30:56.957" v="1005" actId="1076"/>
          <ac:spMkLst>
            <pc:docMk/>
            <pc:sldMk cId="1849439062" sldId="798"/>
            <ac:spMk id="4" creationId="{C063E935-A7A1-3300-DB0D-D16CCF8DBE7B}"/>
          </ac:spMkLst>
        </pc:spChg>
        <pc:spChg chg="mod">
          <ac:chgData name="Jenifer Prince Devaraj" userId="c3fb109c-09d1-42a6-93f4-69472d709861" providerId="ADAL" clId="{4EF59FF3-9AE4-4890-A225-09A276615158}" dt="2023-09-26T05:34:29.928" v="3588" actId="20577"/>
          <ac:spMkLst>
            <pc:docMk/>
            <pc:sldMk cId="1849439062" sldId="798"/>
            <ac:spMk id="7" creationId="{552C2BF1-B589-0E03-0551-C24742A6724F}"/>
          </ac:spMkLst>
        </pc:spChg>
        <pc:spChg chg="del">
          <ac:chgData name="Jenifer Prince Devaraj" userId="c3fb109c-09d1-42a6-93f4-69472d709861" providerId="ADAL" clId="{4EF59FF3-9AE4-4890-A225-09A276615158}" dt="2023-09-24T16:59:20.147" v="557" actId="478"/>
          <ac:spMkLst>
            <pc:docMk/>
            <pc:sldMk cId="1849439062" sldId="798"/>
            <ac:spMk id="9" creationId="{AA7F5752-A0C9-094D-03B8-0FF958738336}"/>
          </ac:spMkLst>
        </pc:spChg>
        <pc:picChg chg="add mod">
          <ac:chgData name="Jenifer Prince Devaraj" userId="c3fb109c-09d1-42a6-93f4-69472d709861" providerId="ADAL" clId="{4EF59FF3-9AE4-4890-A225-09A276615158}" dt="2023-09-24T19:35:20.111" v="1016" actId="1076"/>
          <ac:picMkLst>
            <pc:docMk/>
            <pc:sldMk cId="1849439062" sldId="798"/>
            <ac:picMk id="5" creationId="{DC479871-E8DE-CDB0-FF94-448DAA664B72}"/>
          </ac:picMkLst>
        </pc:picChg>
      </pc:sldChg>
      <pc:sldChg chg="addSp delSp modSp add mod">
        <pc:chgData name="Jenifer Prince Devaraj" userId="c3fb109c-09d1-42a6-93f4-69472d709861" providerId="ADAL" clId="{4EF59FF3-9AE4-4890-A225-09A276615158}" dt="2023-09-26T05:38:12.834" v="3590" actId="20577"/>
        <pc:sldMkLst>
          <pc:docMk/>
          <pc:sldMk cId="4146228062" sldId="799"/>
        </pc:sldMkLst>
        <pc:spChg chg="add del mod">
          <ac:chgData name="Jenifer Prince Devaraj" userId="c3fb109c-09d1-42a6-93f4-69472d709861" providerId="ADAL" clId="{4EF59FF3-9AE4-4890-A225-09A276615158}" dt="2023-09-24T16:40:51.766" v="331" actId="478"/>
          <ac:spMkLst>
            <pc:docMk/>
            <pc:sldMk cId="4146228062" sldId="799"/>
            <ac:spMk id="3" creationId="{5C2E29EC-9FF3-F166-C7F7-52FE57A3807A}"/>
          </ac:spMkLst>
        </pc:spChg>
        <pc:spChg chg="del mod">
          <ac:chgData name="Jenifer Prince Devaraj" userId="c3fb109c-09d1-42a6-93f4-69472d709861" providerId="ADAL" clId="{4EF59FF3-9AE4-4890-A225-09A276615158}" dt="2023-09-24T16:40:49.542" v="330" actId="478"/>
          <ac:spMkLst>
            <pc:docMk/>
            <pc:sldMk cId="4146228062" sldId="799"/>
            <ac:spMk id="4" creationId="{C063E935-A7A1-3300-DB0D-D16CCF8DBE7B}"/>
          </ac:spMkLst>
        </pc:spChg>
        <pc:spChg chg="mod">
          <ac:chgData name="Jenifer Prince Devaraj" userId="c3fb109c-09d1-42a6-93f4-69472d709861" providerId="ADAL" clId="{4EF59FF3-9AE4-4890-A225-09A276615158}" dt="2023-09-26T05:38:12.834" v="3590" actId="20577"/>
          <ac:spMkLst>
            <pc:docMk/>
            <pc:sldMk cId="4146228062" sldId="799"/>
            <ac:spMk id="7" creationId="{552C2BF1-B589-0E03-0551-C24742A6724F}"/>
          </ac:spMkLst>
        </pc:spChg>
        <pc:spChg chg="add mod">
          <ac:chgData name="Jenifer Prince Devaraj" userId="c3fb109c-09d1-42a6-93f4-69472d709861" providerId="ADAL" clId="{4EF59FF3-9AE4-4890-A225-09A276615158}" dt="2023-09-24T16:59:26.839" v="560"/>
          <ac:spMkLst>
            <pc:docMk/>
            <pc:sldMk cId="4146228062" sldId="799"/>
            <ac:spMk id="8" creationId="{3B030C20-CC63-0BFF-EBFD-53D6B7A41268}"/>
          </ac:spMkLst>
        </pc:spChg>
        <pc:spChg chg="del">
          <ac:chgData name="Jenifer Prince Devaraj" userId="c3fb109c-09d1-42a6-93f4-69472d709861" providerId="ADAL" clId="{4EF59FF3-9AE4-4890-A225-09A276615158}" dt="2023-09-24T16:59:25.990" v="559" actId="478"/>
          <ac:spMkLst>
            <pc:docMk/>
            <pc:sldMk cId="4146228062" sldId="799"/>
            <ac:spMk id="9" creationId="{AA7F5752-A0C9-094D-03B8-0FF958738336}"/>
          </ac:spMkLst>
        </pc:spChg>
        <pc:picChg chg="add del mod">
          <ac:chgData name="Jenifer Prince Devaraj" userId="c3fb109c-09d1-42a6-93f4-69472d709861" providerId="ADAL" clId="{4EF59FF3-9AE4-4890-A225-09A276615158}" dt="2023-09-24T17:08:52.887" v="625" actId="478"/>
          <ac:picMkLst>
            <pc:docMk/>
            <pc:sldMk cId="4146228062" sldId="799"/>
            <ac:picMk id="6" creationId="{C27D617B-A0AD-9540-DD06-7AC409AE454D}"/>
          </ac:picMkLst>
        </pc:picChg>
        <pc:picChg chg="add mod">
          <ac:chgData name="Jenifer Prince Devaraj" userId="c3fb109c-09d1-42a6-93f4-69472d709861" providerId="ADAL" clId="{4EF59FF3-9AE4-4890-A225-09A276615158}" dt="2023-09-24T19:37:44.508" v="1031" actId="1076"/>
          <ac:picMkLst>
            <pc:docMk/>
            <pc:sldMk cId="4146228062" sldId="799"/>
            <ac:picMk id="11" creationId="{5C913966-1DB1-AFE9-3C7A-95BBA62AB470}"/>
          </ac:picMkLst>
        </pc:picChg>
      </pc:sldChg>
      <pc:sldChg chg="addSp delSp modSp add mod">
        <pc:chgData name="Jenifer Prince Devaraj" userId="c3fb109c-09d1-42a6-93f4-69472d709861" providerId="ADAL" clId="{4EF59FF3-9AE4-4890-A225-09A276615158}" dt="2023-09-26T05:39:10.485" v="3613" actId="20577"/>
        <pc:sldMkLst>
          <pc:docMk/>
          <pc:sldMk cId="2791906267" sldId="800"/>
        </pc:sldMkLst>
        <pc:spChg chg="add mod">
          <ac:chgData name="Jenifer Prince Devaraj" userId="c3fb109c-09d1-42a6-93f4-69472d709861" providerId="ADAL" clId="{4EF59FF3-9AE4-4890-A225-09A276615158}" dt="2023-09-24T16:59:31.989" v="562"/>
          <ac:spMkLst>
            <pc:docMk/>
            <pc:sldMk cId="2791906267" sldId="800"/>
            <ac:spMk id="4" creationId="{C52E2904-0844-7CB0-C4B3-0C9AF63FD6BB}"/>
          </ac:spMkLst>
        </pc:spChg>
        <pc:spChg chg="mod">
          <ac:chgData name="Jenifer Prince Devaraj" userId="c3fb109c-09d1-42a6-93f4-69472d709861" providerId="ADAL" clId="{4EF59FF3-9AE4-4890-A225-09A276615158}" dt="2023-09-26T05:39:10.485" v="3613" actId="20577"/>
          <ac:spMkLst>
            <pc:docMk/>
            <pc:sldMk cId="2791906267" sldId="800"/>
            <ac:spMk id="7" creationId="{552C2BF1-B589-0E03-0551-C24742A6724F}"/>
          </ac:spMkLst>
        </pc:spChg>
        <pc:spChg chg="del">
          <ac:chgData name="Jenifer Prince Devaraj" userId="c3fb109c-09d1-42a6-93f4-69472d709861" providerId="ADAL" clId="{4EF59FF3-9AE4-4890-A225-09A276615158}" dt="2023-09-24T16:59:31.365" v="561" actId="478"/>
          <ac:spMkLst>
            <pc:docMk/>
            <pc:sldMk cId="2791906267" sldId="800"/>
            <ac:spMk id="9" creationId="{AA7F5752-A0C9-094D-03B8-0FF958738336}"/>
          </ac:spMkLst>
        </pc:spChg>
        <pc:picChg chg="add mod">
          <ac:chgData name="Jenifer Prince Devaraj" userId="c3fb109c-09d1-42a6-93f4-69472d709861" providerId="ADAL" clId="{4EF59FF3-9AE4-4890-A225-09A276615158}" dt="2023-09-24T16:52:32.302" v="488" actId="1076"/>
          <ac:picMkLst>
            <pc:docMk/>
            <pc:sldMk cId="2791906267" sldId="800"/>
            <ac:picMk id="3" creationId="{5F758A4D-A66F-0717-6B85-B3ED8B92231B}"/>
          </ac:picMkLst>
        </pc:picChg>
      </pc:sldChg>
      <pc:sldChg chg="addSp delSp modSp add mod">
        <pc:chgData name="Jenifer Prince Devaraj" userId="c3fb109c-09d1-42a6-93f4-69472d709861" providerId="ADAL" clId="{4EF59FF3-9AE4-4890-A225-09A276615158}" dt="2023-09-26T05:49:30.730" v="3645" actId="20577"/>
        <pc:sldMkLst>
          <pc:docMk/>
          <pc:sldMk cId="2671079477" sldId="801"/>
        </pc:sldMkLst>
        <pc:spChg chg="add mod">
          <ac:chgData name="Jenifer Prince Devaraj" userId="c3fb109c-09d1-42a6-93f4-69472d709861" providerId="ADAL" clId="{4EF59FF3-9AE4-4890-A225-09A276615158}" dt="2023-09-24T16:59:38.458" v="564"/>
          <ac:spMkLst>
            <pc:docMk/>
            <pc:sldMk cId="2671079477" sldId="801"/>
            <ac:spMk id="2" creationId="{E74EDC5F-B804-1416-B367-79CC7F0866A7}"/>
          </ac:spMkLst>
        </pc:spChg>
        <pc:spChg chg="add del mod">
          <ac:chgData name="Jenifer Prince Devaraj" userId="c3fb109c-09d1-42a6-93f4-69472d709861" providerId="ADAL" clId="{4EF59FF3-9AE4-4890-A225-09A276615158}" dt="2023-09-24T16:59:50.670" v="569" actId="478"/>
          <ac:spMkLst>
            <pc:docMk/>
            <pc:sldMk cId="2671079477" sldId="801"/>
            <ac:spMk id="5" creationId="{686EFC51-570C-0A6A-F74E-894A8FEF4CB1}"/>
          </ac:spMkLst>
        </pc:spChg>
        <pc:spChg chg="add del mod">
          <ac:chgData name="Jenifer Prince Devaraj" userId="c3fb109c-09d1-42a6-93f4-69472d709861" providerId="ADAL" clId="{4EF59FF3-9AE4-4890-A225-09A276615158}" dt="2023-09-26T05:49:30.730" v="3645" actId="20577"/>
          <ac:spMkLst>
            <pc:docMk/>
            <pc:sldMk cId="2671079477" sldId="801"/>
            <ac:spMk id="7" creationId="{552C2BF1-B589-0E03-0551-C24742A6724F}"/>
          </ac:spMkLst>
        </pc:spChg>
        <pc:spChg chg="del">
          <ac:chgData name="Jenifer Prince Devaraj" userId="c3fb109c-09d1-42a6-93f4-69472d709861" providerId="ADAL" clId="{4EF59FF3-9AE4-4890-A225-09A276615158}" dt="2023-09-24T16:59:37.988" v="563" actId="478"/>
          <ac:spMkLst>
            <pc:docMk/>
            <pc:sldMk cId="2671079477" sldId="801"/>
            <ac:spMk id="9" creationId="{AA7F5752-A0C9-094D-03B8-0FF958738336}"/>
          </ac:spMkLst>
        </pc:spChg>
        <pc:picChg chg="del mod">
          <ac:chgData name="Jenifer Prince Devaraj" userId="c3fb109c-09d1-42a6-93f4-69472d709861" providerId="ADAL" clId="{4EF59FF3-9AE4-4890-A225-09A276615158}" dt="2023-09-24T16:59:40.857" v="566" actId="478"/>
          <ac:picMkLst>
            <pc:docMk/>
            <pc:sldMk cId="2671079477" sldId="801"/>
            <ac:picMk id="3" creationId="{5F758A4D-A66F-0717-6B85-B3ED8B92231B}"/>
          </ac:picMkLst>
        </pc:picChg>
        <pc:picChg chg="add mod">
          <ac:chgData name="Jenifer Prince Devaraj" userId="c3fb109c-09d1-42a6-93f4-69472d709861" providerId="ADAL" clId="{4EF59FF3-9AE4-4890-A225-09A276615158}" dt="2023-09-24T18:03:21.944" v="637" actId="14100"/>
          <ac:picMkLst>
            <pc:docMk/>
            <pc:sldMk cId="2671079477" sldId="801"/>
            <ac:picMk id="8" creationId="{577FC5E4-6E8D-E5DA-9908-46F05FDC3468}"/>
          </ac:picMkLst>
        </pc:picChg>
        <pc:picChg chg="add del mod">
          <ac:chgData name="Jenifer Prince Devaraj" userId="c3fb109c-09d1-42a6-93f4-69472d709861" providerId="ADAL" clId="{4EF59FF3-9AE4-4890-A225-09A276615158}" dt="2023-09-24T18:02:57.521" v="629" actId="478"/>
          <ac:picMkLst>
            <pc:docMk/>
            <pc:sldMk cId="2671079477" sldId="801"/>
            <ac:picMk id="11" creationId="{719588F1-6F31-2377-7E04-61F91D0D1482}"/>
          </ac:picMkLst>
        </pc:picChg>
        <pc:picChg chg="add del mod">
          <ac:chgData name="Jenifer Prince Devaraj" userId="c3fb109c-09d1-42a6-93f4-69472d709861" providerId="ADAL" clId="{4EF59FF3-9AE4-4890-A225-09A276615158}" dt="2023-09-24T18:04:11.974" v="639" actId="478"/>
          <ac:picMkLst>
            <pc:docMk/>
            <pc:sldMk cId="2671079477" sldId="801"/>
            <ac:picMk id="13" creationId="{74F4AB11-14AB-AF42-1CD6-53A6E6953455}"/>
          </ac:picMkLst>
        </pc:picChg>
        <pc:picChg chg="add mod">
          <ac:chgData name="Jenifer Prince Devaraj" userId="c3fb109c-09d1-42a6-93f4-69472d709861" providerId="ADAL" clId="{4EF59FF3-9AE4-4890-A225-09A276615158}" dt="2023-09-24T18:04:26.769" v="645" actId="1076"/>
          <ac:picMkLst>
            <pc:docMk/>
            <pc:sldMk cId="2671079477" sldId="801"/>
            <ac:picMk id="15" creationId="{D6472A2B-A88D-F160-94B0-5FCA4D1069B0}"/>
          </ac:picMkLst>
        </pc:picChg>
      </pc:sldChg>
      <pc:sldChg chg="addSp delSp modSp add mod">
        <pc:chgData name="Jenifer Prince Devaraj" userId="c3fb109c-09d1-42a6-93f4-69472d709861" providerId="ADAL" clId="{4EF59FF3-9AE4-4890-A225-09A276615158}" dt="2023-09-24T18:23:15.956" v="757" actId="115"/>
        <pc:sldMkLst>
          <pc:docMk/>
          <pc:sldMk cId="1166103870" sldId="802"/>
        </pc:sldMkLst>
        <pc:spChg chg="add mod">
          <ac:chgData name="Jenifer Prince Devaraj" userId="c3fb109c-09d1-42a6-93f4-69472d709861" providerId="ADAL" clId="{4EF59FF3-9AE4-4890-A225-09A276615158}" dt="2023-09-24T18:23:15.956" v="757" actId="115"/>
          <ac:spMkLst>
            <pc:docMk/>
            <pc:sldMk cId="1166103870" sldId="802"/>
            <ac:spMk id="3" creationId="{9347E924-A787-ED74-0273-989C4FEE80FC}"/>
          </ac:spMkLst>
        </pc:spChg>
        <pc:spChg chg="add del mod">
          <ac:chgData name="Jenifer Prince Devaraj" userId="c3fb109c-09d1-42a6-93f4-69472d709861" providerId="ADAL" clId="{4EF59FF3-9AE4-4890-A225-09A276615158}" dt="2023-09-24T18:19:31.521" v="709" actId="478"/>
          <ac:spMkLst>
            <pc:docMk/>
            <pc:sldMk cId="1166103870" sldId="802"/>
            <ac:spMk id="5" creationId="{44349BAB-FD8A-138E-29A2-EE9AA2379115}"/>
          </ac:spMkLst>
        </pc:spChg>
        <pc:spChg chg="del mod">
          <ac:chgData name="Jenifer Prince Devaraj" userId="c3fb109c-09d1-42a6-93f4-69472d709861" providerId="ADAL" clId="{4EF59FF3-9AE4-4890-A225-09A276615158}" dt="2023-09-24T18:19:17.006" v="704" actId="478"/>
          <ac:spMkLst>
            <pc:docMk/>
            <pc:sldMk cId="1166103870" sldId="802"/>
            <ac:spMk id="7" creationId="{552C2BF1-B589-0E03-0551-C24742A6724F}"/>
          </ac:spMkLst>
        </pc:spChg>
        <pc:picChg chg="del">
          <ac:chgData name="Jenifer Prince Devaraj" userId="c3fb109c-09d1-42a6-93f4-69472d709861" providerId="ADAL" clId="{4EF59FF3-9AE4-4890-A225-09A276615158}" dt="2023-09-24T18:10:26.381" v="694" actId="478"/>
          <ac:picMkLst>
            <pc:docMk/>
            <pc:sldMk cId="1166103870" sldId="802"/>
            <ac:picMk id="8" creationId="{577FC5E4-6E8D-E5DA-9908-46F05FDC3468}"/>
          </ac:picMkLst>
        </pc:picChg>
        <pc:picChg chg="add mod">
          <ac:chgData name="Jenifer Prince Devaraj" userId="c3fb109c-09d1-42a6-93f4-69472d709861" providerId="ADAL" clId="{4EF59FF3-9AE4-4890-A225-09A276615158}" dt="2023-09-24T18:19:37.113" v="712" actId="1076"/>
          <ac:picMkLst>
            <pc:docMk/>
            <pc:sldMk cId="1166103870" sldId="802"/>
            <ac:picMk id="9" creationId="{FC98014E-4D23-BA6E-D727-D1A4084D64EB}"/>
          </ac:picMkLst>
        </pc:picChg>
        <pc:picChg chg="del mod">
          <ac:chgData name="Jenifer Prince Devaraj" userId="c3fb109c-09d1-42a6-93f4-69472d709861" providerId="ADAL" clId="{4EF59FF3-9AE4-4890-A225-09A276615158}" dt="2023-09-24T18:10:24.971" v="693" actId="478"/>
          <ac:picMkLst>
            <pc:docMk/>
            <pc:sldMk cId="1166103870" sldId="802"/>
            <ac:picMk id="15" creationId="{D6472A2B-A88D-F160-94B0-5FCA4D1069B0}"/>
          </ac:picMkLst>
        </pc:picChg>
      </pc:sldChg>
      <pc:sldChg chg="addSp delSp modSp add mod">
        <pc:chgData name="Jenifer Prince Devaraj" userId="c3fb109c-09d1-42a6-93f4-69472d709861" providerId="ADAL" clId="{4EF59FF3-9AE4-4890-A225-09A276615158}" dt="2023-09-24T19:40:16.699" v="1049" actId="1076"/>
        <pc:sldMkLst>
          <pc:docMk/>
          <pc:sldMk cId="1227403019" sldId="803"/>
        </pc:sldMkLst>
        <pc:spChg chg="add del mod">
          <ac:chgData name="Jenifer Prince Devaraj" userId="c3fb109c-09d1-42a6-93f4-69472d709861" providerId="ADAL" clId="{4EF59FF3-9AE4-4890-A225-09A276615158}" dt="2023-09-24T18:53:26.808" v="801" actId="478"/>
          <ac:spMkLst>
            <pc:docMk/>
            <pc:sldMk cId="1227403019" sldId="803"/>
            <ac:spMk id="3" creationId="{73A84603-E3F8-06F8-BDCB-8E37AC62B21D}"/>
          </ac:spMkLst>
        </pc:spChg>
        <pc:spChg chg="mod">
          <ac:chgData name="Jenifer Prince Devaraj" userId="c3fb109c-09d1-42a6-93f4-69472d709861" providerId="ADAL" clId="{4EF59FF3-9AE4-4890-A225-09A276615158}" dt="2023-09-24T19:40:16.699" v="1049" actId="1076"/>
          <ac:spMkLst>
            <pc:docMk/>
            <pc:sldMk cId="1227403019" sldId="803"/>
            <ac:spMk id="4" creationId="{C063E935-A7A1-3300-DB0D-D16CCF8DBE7B}"/>
          </ac:spMkLst>
        </pc:spChg>
        <pc:spChg chg="del">
          <ac:chgData name="Jenifer Prince Devaraj" userId="c3fb109c-09d1-42a6-93f4-69472d709861" providerId="ADAL" clId="{4EF59FF3-9AE4-4890-A225-09A276615158}" dt="2023-09-24T18:53:19.223" v="797" actId="478"/>
          <ac:spMkLst>
            <pc:docMk/>
            <pc:sldMk cId="1227403019" sldId="803"/>
            <ac:spMk id="7" creationId="{552C2BF1-B589-0E03-0551-C24742A6724F}"/>
          </ac:spMkLst>
        </pc:spChg>
        <pc:picChg chg="add del mod">
          <ac:chgData name="Jenifer Prince Devaraj" userId="c3fb109c-09d1-42a6-93f4-69472d709861" providerId="ADAL" clId="{4EF59FF3-9AE4-4890-A225-09A276615158}" dt="2023-09-24T19:04:42.913" v="803" actId="478"/>
          <ac:picMkLst>
            <pc:docMk/>
            <pc:sldMk cId="1227403019" sldId="803"/>
            <ac:picMk id="6" creationId="{FA6F0CA0-410D-BD28-F085-EA6E33929E66}"/>
          </ac:picMkLst>
        </pc:picChg>
        <pc:picChg chg="add mod">
          <ac:chgData name="Jenifer Prince Devaraj" userId="c3fb109c-09d1-42a6-93f4-69472d709861" providerId="ADAL" clId="{4EF59FF3-9AE4-4890-A225-09A276615158}" dt="2023-09-24T19:40:13.685" v="1048" actId="1076"/>
          <ac:picMkLst>
            <pc:docMk/>
            <pc:sldMk cId="1227403019" sldId="803"/>
            <ac:picMk id="10" creationId="{58056EA0-BE98-01C8-6C49-9A6E460998EB}"/>
          </ac:picMkLst>
        </pc:picChg>
        <pc:picChg chg="add del mod">
          <ac:chgData name="Jenifer Prince Devaraj" userId="c3fb109c-09d1-42a6-93f4-69472d709861" providerId="ADAL" clId="{4EF59FF3-9AE4-4890-A225-09A276615158}" dt="2023-09-24T19:09:44.948" v="837" actId="478"/>
          <ac:picMkLst>
            <pc:docMk/>
            <pc:sldMk cId="1227403019" sldId="803"/>
            <ac:picMk id="12" creationId="{67D86A73-2FDB-C048-CEB2-83E722D48361}"/>
          </ac:picMkLst>
        </pc:picChg>
        <pc:picChg chg="add mod">
          <ac:chgData name="Jenifer Prince Devaraj" userId="c3fb109c-09d1-42a6-93f4-69472d709861" providerId="ADAL" clId="{4EF59FF3-9AE4-4890-A225-09A276615158}" dt="2023-09-24T19:09:51.965" v="840" actId="1076"/>
          <ac:picMkLst>
            <pc:docMk/>
            <pc:sldMk cId="1227403019" sldId="803"/>
            <ac:picMk id="14" creationId="{FA50EB58-D4E1-A6BC-0A85-CC8D2B7102CB}"/>
          </ac:picMkLst>
        </pc:picChg>
      </pc:sldChg>
      <pc:sldChg chg="new del">
        <pc:chgData name="Jenifer Prince Devaraj" userId="c3fb109c-09d1-42a6-93f4-69472d709861" providerId="ADAL" clId="{4EF59FF3-9AE4-4890-A225-09A276615158}" dt="2023-09-24T18:53:02.450" v="780" actId="680"/>
        <pc:sldMkLst>
          <pc:docMk/>
          <pc:sldMk cId="3894435563" sldId="803"/>
        </pc:sldMkLst>
      </pc:sldChg>
      <pc:sldChg chg="addSp delSp modSp add mod modNotesTx">
        <pc:chgData name="Jenifer Prince Devaraj" userId="c3fb109c-09d1-42a6-93f4-69472d709861" providerId="ADAL" clId="{4EF59FF3-9AE4-4890-A225-09A276615158}" dt="2023-09-26T06:09:01.280" v="3667" actId="478"/>
        <pc:sldMkLst>
          <pc:docMk/>
          <pc:sldMk cId="1256269877" sldId="804"/>
        </pc:sldMkLst>
        <pc:spChg chg="mod">
          <ac:chgData name="Jenifer Prince Devaraj" userId="c3fb109c-09d1-42a6-93f4-69472d709861" providerId="ADAL" clId="{4EF59FF3-9AE4-4890-A225-09A276615158}" dt="2023-09-24T22:58:29.934" v="1073" actId="20577"/>
          <ac:spMkLst>
            <pc:docMk/>
            <pc:sldMk cId="1256269877" sldId="804"/>
            <ac:spMk id="4" creationId="{C063E935-A7A1-3300-DB0D-D16CCF8DBE7B}"/>
          </ac:spMkLst>
        </pc:spChg>
        <pc:spChg chg="add mod">
          <ac:chgData name="Jenifer Prince Devaraj" userId="c3fb109c-09d1-42a6-93f4-69472d709861" providerId="ADAL" clId="{4EF59FF3-9AE4-4890-A225-09A276615158}" dt="2023-09-24T23:05:56.326" v="1116" actId="5793"/>
          <ac:spMkLst>
            <pc:docMk/>
            <pc:sldMk cId="1256269877" sldId="804"/>
            <ac:spMk id="7" creationId="{7A0B234E-F068-86D4-B113-BC7BC41216A9}"/>
          </ac:spMkLst>
        </pc:spChg>
        <pc:graphicFrameChg chg="add del mod">
          <ac:chgData name="Jenifer Prince Devaraj" userId="c3fb109c-09d1-42a6-93f4-69472d709861" providerId="ADAL" clId="{4EF59FF3-9AE4-4890-A225-09A276615158}" dt="2023-09-26T06:09:01.280" v="3667" actId="478"/>
          <ac:graphicFrameMkLst>
            <pc:docMk/>
            <pc:sldMk cId="1256269877" sldId="804"/>
            <ac:graphicFrameMk id="2" creationId="{1FDEF4EA-7AA7-5DF7-BF00-F884F9DDDD7B}"/>
          </ac:graphicFrameMkLst>
        </pc:graphicFrameChg>
        <pc:graphicFrameChg chg="add del mod">
          <ac:chgData name="Jenifer Prince Devaraj" userId="c3fb109c-09d1-42a6-93f4-69472d709861" providerId="ADAL" clId="{4EF59FF3-9AE4-4890-A225-09A276615158}" dt="2023-09-26T06:08:59.235" v="3666" actId="478"/>
          <ac:graphicFrameMkLst>
            <pc:docMk/>
            <pc:sldMk cId="1256269877" sldId="804"/>
            <ac:graphicFrameMk id="3" creationId="{5261D37B-E575-18CA-1190-E642077661B3}"/>
          </ac:graphicFrameMkLst>
        </pc:graphicFrameChg>
        <pc:picChg chg="add del mod">
          <ac:chgData name="Jenifer Prince Devaraj" userId="c3fb109c-09d1-42a6-93f4-69472d709861" providerId="ADAL" clId="{4EF59FF3-9AE4-4890-A225-09A276615158}" dt="2023-09-24T22:49:13.521" v="1062" actId="478"/>
          <ac:picMkLst>
            <pc:docMk/>
            <pc:sldMk cId="1256269877" sldId="804"/>
            <ac:picMk id="3" creationId="{13751484-BBC1-4ACD-7DBF-D6C7AE8DC5D1}"/>
          </ac:picMkLst>
        </pc:picChg>
        <pc:picChg chg="add mod">
          <ac:chgData name="Jenifer Prince Devaraj" userId="c3fb109c-09d1-42a6-93f4-69472d709861" providerId="ADAL" clId="{4EF59FF3-9AE4-4890-A225-09A276615158}" dt="2023-09-24T23:04:50.859" v="1098" actId="1076"/>
          <ac:picMkLst>
            <pc:docMk/>
            <pc:sldMk cId="1256269877" sldId="804"/>
            <ac:picMk id="6" creationId="{F902D3A9-0BF3-AD98-3088-49592ABE3091}"/>
          </ac:picMkLst>
        </pc:picChg>
        <pc:picChg chg="del">
          <ac:chgData name="Jenifer Prince Devaraj" userId="c3fb109c-09d1-42a6-93f4-69472d709861" providerId="ADAL" clId="{4EF59FF3-9AE4-4890-A225-09A276615158}" dt="2023-09-24T19:26:04.001" v="851" actId="478"/>
          <ac:picMkLst>
            <pc:docMk/>
            <pc:sldMk cId="1256269877" sldId="804"/>
            <ac:picMk id="10" creationId="{58056EA0-BE98-01C8-6C49-9A6E460998EB}"/>
          </ac:picMkLst>
        </pc:picChg>
        <pc:picChg chg="add mod">
          <ac:chgData name="Jenifer Prince Devaraj" userId="c3fb109c-09d1-42a6-93f4-69472d709861" providerId="ADAL" clId="{4EF59FF3-9AE4-4890-A225-09A276615158}" dt="2023-09-24T23:05:59.971" v="1117" actId="14100"/>
          <ac:picMkLst>
            <pc:docMk/>
            <pc:sldMk cId="1256269877" sldId="804"/>
            <ac:picMk id="11" creationId="{EFFAC91B-4A39-0AC7-CE5F-D95DC35B31D5}"/>
          </ac:picMkLst>
        </pc:picChg>
        <pc:picChg chg="del">
          <ac:chgData name="Jenifer Prince Devaraj" userId="c3fb109c-09d1-42a6-93f4-69472d709861" providerId="ADAL" clId="{4EF59FF3-9AE4-4890-A225-09A276615158}" dt="2023-09-24T19:26:05.445" v="852" actId="478"/>
          <ac:picMkLst>
            <pc:docMk/>
            <pc:sldMk cId="1256269877" sldId="804"/>
            <ac:picMk id="14" creationId="{FA50EB58-D4E1-A6BC-0A85-CC8D2B7102CB}"/>
          </ac:picMkLst>
        </pc:picChg>
      </pc:sldChg>
      <pc:sldChg chg="modSp add del mod">
        <pc:chgData name="Jenifer Prince Devaraj" userId="c3fb109c-09d1-42a6-93f4-69472d709861" providerId="ADAL" clId="{4EF59FF3-9AE4-4890-A225-09A276615158}" dt="2023-09-25T07:53:59.943" v="1132" actId="2696"/>
        <pc:sldMkLst>
          <pc:docMk/>
          <pc:sldMk cId="1099201236" sldId="805"/>
        </pc:sldMkLst>
        <pc:spChg chg="mod">
          <ac:chgData name="Jenifer Prince Devaraj" userId="c3fb109c-09d1-42a6-93f4-69472d709861" providerId="ADAL" clId="{4EF59FF3-9AE4-4890-A225-09A276615158}" dt="2023-09-25T07:53:54.603" v="1131" actId="21"/>
          <ac:spMkLst>
            <pc:docMk/>
            <pc:sldMk cId="1099201236" sldId="805"/>
            <ac:spMk id="4" creationId="{C063E935-A7A1-3300-DB0D-D16CCF8DBE7B}"/>
          </ac:spMkLst>
        </pc:spChg>
      </pc:sldChg>
      <pc:sldChg chg="addSp modSp add mod">
        <pc:chgData name="Jenifer Prince Devaraj" userId="c3fb109c-09d1-42a6-93f4-69472d709861" providerId="ADAL" clId="{4EF59FF3-9AE4-4890-A225-09A276615158}" dt="2023-09-25T10:12:46.013" v="2001" actId="20577"/>
        <pc:sldMkLst>
          <pc:docMk/>
          <pc:sldMk cId="1466894027" sldId="806"/>
        </pc:sldMkLst>
        <pc:spChg chg="add mod">
          <ac:chgData name="Jenifer Prince Devaraj" userId="c3fb109c-09d1-42a6-93f4-69472d709861" providerId="ADAL" clId="{4EF59FF3-9AE4-4890-A225-09A276615158}" dt="2023-09-25T10:12:46.013" v="2001" actId="20577"/>
          <ac:spMkLst>
            <pc:docMk/>
            <pc:sldMk cId="1466894027" sldId="806"/>
            <ac:spMk id="2" creationId="{D728537F-215B-84F2-AE7F-11083A0F6FBC}"/>
          </ac:spMkLst>
        </pc:spChg>
        <pc:spChg chg="mod">
          <ac:chgData name="Jenifer Prince Devaraj" userId="c3fb109c-09d1-42a6-93f4-69472d709861" providerId="ADAL" clId="{4EF59FF3-9AE4-4890-A225-09A276615158}" dt="2023-09-25T10:08:44.692" v="1964" actId="1076"/>
          <ac:spMkLst>
            <pc:docMk/>
            <pc:sldMk cId="1466894027" sldId="806"/>
            <ac:spMk id="4" creationId="{C063E935-A7A1-3300-DB0D-D16CCF8DBE7B}"/>
          </ac:spMkLst>
        </pc:spChg>
      </pc:sldChg>
      <pc:sldChg chg="modSp add del mod">
        <pc:chgData name="Jenifer Prince Devaraj" userId="c3fb109c-09d1-42a6-93f4-69472d709861" providerId="ADAL" clId="{4EF59FF3-9AE4-4890-A225-09A276615158}" dt="2023-09-25T10:20:16.368" v="2014" actId="47"/>
        <pc:sldMkLst>
          <pc:docMk/>
          <pc:sldMk cId="496491728" sldId="807"/>
        </pc:sldMkLst>
        <pc:spChg chg="mod">
          <ac:chgData name="Jenifer Prince Devaraj" userId="c3fb109c-09d1-42a6-93f4-69472d709861" providerId="ADAL" clId="{4EF59FF3-9AE4-4890-A225-09A276615158}" dt="2023-09-24T19:40:59.840" v="1057" actId="113"/>
          <ac:spMkLst>
            <pc:docMk/>
            <pc:sldMk cId="496491728" sldId="807"/>
            <ac:spMk id="4" creationId="{C063E935-A7A1-3300-DB0D-D16CCF8DBE7B}"/>
          </ac:spMkLst>
        </pc:spChg>
      </pc:sldChg>
      <pc:sldChg chg="modSp add del mod">
        <pc:chgData name="Jenifer Prince Devaraj" userId="c3fb109c-09d1-42a6-93f4-69472d709861" providerId="ADAL" clId="{4EF59FF3-9AE4-4890-A225-09A276615158}" dt="2023-09-26T06:20:42.347" v="3668" actId="2696"/>
        <pc:sldMkLst>
          <pc:docMk/>
          <pc:sldMk cId="175365900" sldId="808"/>
        </pc:sldMkLst>
        <pc:spChg chg="mod">
          <ac:chgData name="Jenifer Prince Devaraj" userId="c3fb109c-09d1-42a6-93f4-69472d709861" providerId="ADAL" clId="{4EF59FF3-9AE4-4890-A225-09A276615158}" dt="2023-09-25T07:48:14.222" v="1119" actId="1076"/>
          <ac:spMkLst>
            <pc:docMk/>
            <pc:sldMk cId="175365900" sldId="808"/>
            <ac:spMk id="4" creationId="{C063E935-A7A1-3300-DB0D-D16CCF8DBE7B}"/>
          </ac:spMkLst>
        </pc:spChg>
        <pc:picChg chg="mod">
          <ac:chgData name="Jenifer Prince Devaraj" userId="c3fb109c-09d1-42a6-93f4-69472d709861" providerId="ADAL" clId="{4EF59FF3-9AE4-4890-A225-09A276615158}" dt="2023-09-25T07:53:12.240" v="1123" actId="1076"/>
          <ac:picMkLst>
            <pc:docMk/>
            <pc:sldMk cId="175365900" sldId="808"/>
            <ac:picMk id="3" creationId="{13751484-BBC1-4ACD-7DBF-D6C7AE8DC5D1}"/>
          </ac:picMkLst>
        </pc:picChg>
      </pc:sldChg>
      <pc:sldChg chg="add del ord">
        <pc:chgData name="Jenifer Prince Devaraj" userId="c3fb109c-09d1-42a6-93f4-69472d709861" providerId="ADAL" clId="{4EF59FF3-9AE4-4890-A225-09A276615158}" dt="2023-09-25T07:53:49.333" v="1129" actId="2890"/>
        <pc:sldMkLst>
          <pc:docMk/>
          <pc:sldMk cId="1309698505" sldId="809"/>
        </pc:sldMkLst>
      </pc:sldChg>
      <pc:sldChg chg="addSp delSp modSp add mod ord">
        <pc:chgData name="Jenifer Prince Devaraj" userId="c3fb109c-09d1-42a6-93f4-69472d709861" providerId="ADAL" clId="{4EF59FF3-9AE4-4890-A225-09A276615158}" dt="2023-09-26T06:22:20.130" v="3724" actId="20577"/>
        <pc:sldMkLst>
          <pc:docMk/>
          <pc:sldMk cId="2506353837" sldId="809"/>
        </pc:sldMkLst>
        <pc:spChg chg="add del mod">
          <ac:chgData name="Jenifer Prince Devaraj" userId="c3fb109c-09d1-42a6-93f4-69472d709861" providerId="ADAL" clId="{4EF59FF3-9AE4-4890-A225-09A276615158}" dt="2023-09-25T09:10:15.084" v="1568" actId="20577"/>
          <ac:spMkLst>
            <pc:docMk/>
            <pc:sldMk cId="2506353837" sldId="809"/>
            <ac:spMk id="3" creationId="{DBFAFDFF-C70F-5D18-B9B0-CC9E5E071CF9}"/>
          </ac:spMkLst>
        </pc:spChg>
        <pc:spChg chg="mod">
          <ac:chgData name="Jenifer Prince Devaraj" userId="c3fb109c-09d1-42a6-93f4-69472d709861" providerId="ADAL" clId="{4EF59FF3-9AE4-4890-A225-09A276615158}" dt="2023-09-26T06:22:20.130" v="3724" actId="20577"/>
          <ac:spMkLst>
            <pc:docMk/>
            <pc:sldMk cId="2506353837" sldId="809"/>
            <ac:spMk id="4" creationId="{C063E935-A7A1-3300-DB0D-D16CCF8DBE7B}"/>
          </ac:spMkLst>
        </pc:spChg>
        <pc:spChg chg="del mod">
          <ac:chgData name="Jenifer Prince Devaraj" userId="c3fb109c-09d1-42a6-93f4-69472d709861" providerId="ADAL" clId="{4EF59FF3-9AE4-4890-A225-09A276615158}" dt="2023-09-25T08:30:42.473" v="1170" actId="478"/>
          <ac:spMkLst>
            <pc:docMk/>
            <pc:sldMk cId="2506353837" sldId="809"/>
            <ac:spMk id="7" creationId="{7A0B234E-F068-86D4-B113-BC7BC41216A9}"/>
          </ac:spMkLst>
        </pc:spChg>
        <pc:picChg chg="del mod">
          <ac:chgData name="Jenifer Prince Devaraj" userId="c3fb109c-09d1-42a6-93f4-69472d709861" providerId="ADAL" clId="{4EF59FF3-9AE4-4890-A225-09A276615158}" dt="2023-09-25T07:54:14.671" v="1138" actId="478"/>
          <ac:picMkLst>
            <pc:docMk/>
            <pc:sldMk cId="2506353837" sldId="809"/>
            <ac:picMk id="6" creationId="{F902D3A9-0BF3-AD98-3088-49592ABE3091}"/>
          </ac:picMkLst>
        </pc:picChg>
        <pc:picChg chg="add del mod">
          <ac:chgData name="Jenifer Prince Devaraj" userId="c3fb109c-09d1-42a6-93f4-69472d709861" providerId="ADAL" clId="{4EF59FF3-9AE4-4890-A225-09A276615158}" dt="2023-09-25T08:33:08.364" v="1486" actId="478"/>
          <ac:picMkLst>
            <pc:docMk/>
            <pc:sldMk cId="2506353837" sldId="809"/>
            <ac:picMk id="8" creationId="{2B4817D9-5E70-C064-CA16-158F56D286C4}"/>
          </ac:picMkLst>
        </pc:picChg>
        <pc:picChg chg="del">
          <ac:chgData name="Jenifer Prince Devaraj" userId="c3fb109c-09d1-42a6-93f4-69472d709861" providerId="ADAL" clId="{4EF59FF3-9AE4-4890-A225-09A276615158}" dt="2023-09-25T07:54:17.085" v="1139" actId="478"/>
          <ac:picMkLst>
            <pc:docMk/>
            <pc:sldMk cId="2506353837" sldId="809"/>
            <ac:picMk id="11" creationId="{EFFAC91B-4A39-0AC7-CE5F-D95DC35B31D5}"/>
          </ac:picMkLst>
        </pc:picChg>
        <pc:picChg chg="add del mod">
          <ac:chgData name="Jenifer Prince Devaraj" userId="c3fb109c-09d1-42a6-93f4-69472d709861" providerId="ADAL" clId="{4EF59FF3-9AE4-4890-A225-09A276615158}" dt="2023-09-25T08:38:50.924" v="1528" actId="478"/>
          <ac:picMkLst>
            <pc:docMk/>
            <pc:sldMk cId="2506353837" sldId="809"/>
            <ac:picMk id="12" creationId="{6BD8403A-8E76-4F4A-2081-3DEA1DFF597B}"/>
          </ac:picMkLst>
        </pc:picChg>
        <pc:picChg chg="add del mod">
          <ac:chgData name="Jenifer Prince Devaraj" userId="c3fb109c-09d1-42a6-93f4-69472d709861" providerId="ADAL" clId="{4EF59FF3-9AE4-4890-A225-09A276615158}" dt="2023-09-25T08:39:34.503" v="1531" actId="478"/>
          <ac:picMkLst>
            <pc:docMk/>
            <pc:sldMk cId="2506353837" sldId="809"/>
            <ac:picMk id="14" creationId="{7948DC8B-19F8-A51A-6FC0-A24D10F4C26E}"/>
          </ac:picMkLst>
        </pc:picChg>
        <pc:picChg chg="add mod">
          <ac:chgData name="Jenifer Prince Devaraj" userId="c3fb109c-09d1-42a6-93f4-69472d709861" providerId="ADAL" clId="{4EF59FF3-9AE4-4890-A225-09A276615158}" dt="2023-09-26T06:20:51.202" v="3669" actId="14100"/>
          <ac:picMkLst>
            <pc:docMk/>
            <pc:sldMk cId="2506353837" sldId="809"/>
            <ac:picMk id="16" creationId="{1AB349EC-9373-A568-4000-A47226A9670C}"/>
          </ac:picMkLst>
        </pc:picChg>
      </pc:sldChg>
      <pc:sldChg chg="addSp delSp modSp add mod">
        <pc:chgData name="Jenifer Prince Devaraj" userId="c3fb109c-09d1-42a6-93f4-69472d709861" providerId="ADAL" clId="{4EF59FF3-9AE4-4890-A225-09A276615158}" dt="2023-09-26T06:22:29.102" v="3725"/>
        <pc:sldMkLst>
          <pc:docMk/>
          <pc:sldMk cId="1006037230" sldId="810"/>
        </pc:sldMkLst>
        <pc:spChg chg="mod">
          <ac:chgData name="Jenifer Prince Devaraj" userId="c3fb109c-09d1-42a6-93f4-69472d709861" providerId="ADAL" clId="{4EF59FF3-9AE4-4890-A225-09A276615158}" dt="2023-09-25T09:16:43.608" v="1683"/>
          <ac:spMkLst>
            <pc:docMk/>
            <pc:sldMk cId="1006037230" sldId="810"/>
            <ac:spMk id="3" creationId="{DBFAFDFF-C70F-5D18-B9B0-CC9E5E071CF9}"/>
          </ac:spMkLst>
        </pc:spChg>
        <pc:spChg chg="mod">
          <ac:chgData name="Jenifer Prince Devaraj" userId="c3fb109c-09d1-42a6-93f4-69472d709861" providerId="ADAL" clId="{4EF59FF3-9AE4-4890-A225-09A276615158}" dt="2023-09-26T06:22:29.102" v="3725"/>
          <ac:spMkLst>
            <pc:docMk/>
            <pc:sldMk cId="1006037230" sldId="810"/>
            <ac:spMk id="4" creationId="{C063E935-A7A1-3300-DB0D-D16CCF8DBE7B}"/>
          </ac:spMkLst>
        </pc:spChg>
        <pc:spChg chg="add del mod">
          <ac:chgData name="Jenifer Prince Devaraj" userId="c3fb109c-09d1-42a6-93f4-69472d709861" providerId="ADAL" clId="{4EF59FF3-9AE4-4890-A225-09A276615158}" dt="2023-09-25T09:12:27.970" v="1627" actId="22"/>
          <ac:spMkLst>
            <pc:docMk/>
            <pc:sldMk cId="1006037230" sldId="810"/>
            <ac:spMk id="5" creationId="{03C4B2AD-25EE-930C-83D2-02AA62B9C1EA}"/>
          </ac:spMkLst>
        </pc:spChg>
        <pc:spChg chg="add mod">
          <ac:chgData name="Jenifer Prince Devaraj" userId="c3fb109c-09d1-42a6-93f4-69472d709861" providerId="ADAL" clId="{4EF59FF3-9AE4-4890-A225-09A276615158}" dt="2023-09-25T09:13:12.045" v="1638"/>
          <ac:spMkLst>
            <pc:docMk/>
            <pc:sldMk cId="1006037230" sldId="810"/>
            <ac:spMk id="7" creationId="{CFD46077-5729-06A3-7C31-3758C4661665}"/>
          </ac:spMkLst>
        </pc:spChg>
        <pc:spChg chg="add mod">
          <ac:chgData name="Jenifer Prince Devaraj" userId="c3fb109c-09d1-42a6-93f4-69472d709861" providerId="ADAL" clId="{4EF59FF3-9AE4-4890-A225-09A276615158}" dt="2023-09-25T09:13:20.776" v="1641" actId="1076"/>
          <ac:spMkLst>
            <pc:docMk/>
            <pc:sldMk cId="1006037230" sldId="810"/>
            <ac:spMk id="10" creationId="{5A5452FD-92D2-FB83-1C4D-446BD5C6E95A}"/>
          </ac:spMkLst>
        </pc:spChg>
        <pc:spChg chg="add mod">
          <ac:chgData name="Jenifer Prince Devaraj" userId="c3fb109c-09d1-42a6-93f4-69472d709861" providerId="ADAL" clId="{4EF59FF3-9AE4-4890-A225-09A276615158}" dt="2023-09-25T09:13:38.185" v="1644" actId="1076"/>
          <ac:spMkLst>
            <pc:docMk/>
            <pc:sldMk cId="1006037230" sldId="810"/>
            <ac:spMk id="12" creationId="{B611E648-F720-72CA-B184-82987EA4A615}"/>
          </ac:spMkLst>
        </pc:spChg>
        <pc:spChg chg="add mod">
          <ac:chgData name="Jenifer Prince Devaraj" userId="c3fb109c-09d1-42a6-93f4-69472d709861" providerId="ADAL" clId="{4EF59FF3-9AE4-4890-A225-09A276615158}" dt="2023-09-25T09:14:32.183" v="1656" actId="1076"/>
          <ac:spMkLst>
            <pc:docMk/>
            <pc:sldMk cId="1006037230" sldId="810"/>
            <ac:spMk id="14" creationId="{EF12D9AE-6ACA-2D1F-1C96-7FB8EB11C89D}"/>
          </ac:spMkLst>
        </pc:spChg>
        <pc:spChg chg="add mod">
          <ac:chgData name="Jenifer Prince Devaraj" userId="c3fb109c-09d1-42a6-93f4-69472d709861" providerId="ADAL" clId="{4EF59FF3-9AE4-4890-A225-09A276615158}" dt="2023-09-25T09:14:28.717" v="1655" actId="1076"/>
          <ac:spMkLst>
            <pc:docMk/>
            <pc:sldMk cId="1006037230" sldId="810"/>
            <ac:spMk id="17" creationId="{60638DA8-82C6-DC0F-EBAF-11D8CAAAC2E6}"/>
          </ac:spMkLst>
        </pc:spChg>
        <pc:spChg chg="add mod">
          <ac:chgData name="Jenifer Prince Devaraj" userId="c3fb109c-09d1-42a6-93f4-69472d709861" providerId="ADAL" clId="{4EF59FF3-9AE4-4890-A225-09A276615158}" dt="2023-09-25T09:14:44.849" v="1659" actId="1076"/>
          <ac:spMkLst>
            <pc:docMk/>
            <pc:sldMk cId="1006037230" sldId="810"/>
            <ac:spMk id="19" creationId="{1C48D78C-60B6-B067-3540-F0B1AC9218E2}"/>
          </ac:spMkLst>
        </pc:spChg>
        <pc:spChg chg="add mod">
          <ac:chgData name="Jenifer Prince Devaraj" userId="c3fb109c-09d1-42a6-93f4-69472d709861" providerId="ADAL" clId="{4EF59FF3-9AE4-4890-A225-09A276615158}" dt="2023-09-25T09:16:22.233" v="1679" actId="1076"/>
          <ac:spMkLst>
            <pc:docMk/>
            <pc:sldMk cId="1006037230" sldId="810"/>
            <ac:spMk id="23" creationId="{3BF8CE4E-78EC-5FB6-2B2D-95B34F87828C}"/>
          </ac:spMkLst>
        </pc:spChg>
        <pc:spChg chg="add mod">
          <ac:chgData name="Jenifer Prince Devaraj" userId="c3fb109c-09d1-42a6-93f4-69472d709861" providerId="ADAL" clId="{4EF59FF3-9AE4-4890-A225-09A276615158}" dt="2023-09-25T09:15:56.135" v="1673" actId="255"/>
          <ac:spMkLst>
            <pc:docMk/>
            <pc:sldMk cId="1006037230" sldId="810"/>
            <ac:spMk id="25" creationId="{D8DBBBE0-514F-E593-5C5C-D8C79DC966C1}"/>
          </ac:spMkLst>
        </pc:spChg>
        <pc:spChg chg="add mod">
          <ac:chgData name="Jenifer Prince Devaraj" userId="c3fb109c-09d1-42a6-93f4-69472d709861" providerId="ADAL" clId="{4EF59FF3-9AE4-4890-A225-09A276615158}" dt="2023-09-25T09:16:16.920" v="1678" actId="1076"/>
          <ac:spMkLst>
            <pc:docMk/>
            <pc:sldMk cId="1006037230" sldId="810"/>
            <ac:spMk id="27" creationId="{908BCA20-C767-B1C5-EE10-D67BA79FB051}"/>
          </ac:spMkLst>
        </pc:spChg>
        <pc:spChg chg="add mod">
          <ac:chgData name="Jenifer Prince Devaraj" userId="c3fb109c-09d1-42a6-93f4-69472d709861" providerId="ADAL" clId="{4EF59FF3-9AE4-4890-A225-09A276615158}" dt="2023-09-25T09:16:37.154" v="1682" actId="1076"/>
          <ac:spMkLst>
            <pc:docMk/>
            <pc:sldMk cId="1006037230" sldId="810"/>
            <ac:spMk id="29" creationId="{DD5D83F3-0704-59B0-67CE-4658E26B988C}"/>
          </ac:spMkLst>
        </pc:spChg>
        <pc:spChg chg="add mod">
          <ac:chgData name="Jenifer Prince Devaraj" userId="c3fb109c-09d1-42a6-93f4-69472d709861" providerId="ADAL" clId="{4EF59FF3-9AE4-4890-A225-09A276615158}" dt="2023-09-25T09:17:11.109" v="1690" actId="14100"/>
          <ac:spMkLst>
            <pc:docMk/>
            <pc:sldMk cId="1006037230" sldId="810"/>
            <ac:spMk id="31" creationId="{BE66575F-B81D-732B-CBDB-0E06DE52E471}"/>
          </ac:spMkLst>
        </pc:spChg>
        <pc:picChg chg="del mod">
          <ac:chgData name="Jenifer Prince Devaraj" userId="c3fb109c-09d1-42a6-93f4-69472d709861" providerId="ADAL" clId="{4EF59FF3-9AE4-4890-A225-09A276615158}" dt="2023-09-25T09:14:46.884" v="1660" actId="478"/>
          <ac:picMkLst>
            <pc:docMk/>
            <pc:sldMk cId="1006037230" sldId="810"/>
            <ac:picMk id="16" creationId="{1AB349EC-9373-A568-4000-A47226A9670C}"/>
          </ac:picMkLst>
        </pc:picChg>
        <pc:cxnChg chg="add mod">
          <ac:chgData name="Jenifer Prince Devaraj" userId="c3fb109c-09d1-42a6-93f4-69472d709861" providerId="ADAL" clId="{4EF59FF3-9AE4-4890-A225-09A276615158}" dt="2023-09-25T09:14:59.444" v="1662" actId="1582"/>
          <ac:cxnSpMkLst>
            <pc:docMk/>
            <pc:sldMk cId="1006037230" sldId="810"/>
            <ac:cxnSpMk id="21" creationId="{6817B10E-D83D-702D-6BD9-74F645DE65A1}"/>
          </ac:cxnSpMkLst>
        </pc:cxnChg>
      </pc:sldChg>
      <pc:sldChg chg="add del">
        <pc:chgData name="Jenifer Prince Devaraj" userId="c3fb109c-09d1-42a6-93f4-69472d709861" providerId="ADAL" clId="{4EF59FF3-9AE4-4890-A225-09A276615158}" dt="2023-09-25T09:45:17.501" v="1692" actId="2890"/>
        <pc:sldMkLst>
          <pc:docMk/>
          <pc:sldMk cId="371757917" sldId="811"/>
        </pc:sldMkLst>
      </pc:sldChg>
      <pc:sldChg chg="delSp modSp add mod ord">
        <pc:chgData name="Jenifer Prince Devaraj" userId="c3fb109c-09d1-42a6-93f4-69472d709861" providerId="ADAL" clId="{4EF59FF3-9AE4-4890-A225-09A276615158}" dt="2023-09-25T09:47:01.593" v="1751" actId="1076"/>
        <pc:sldMkLst>
          <pc:docMk/>
          <pc:sldMk cId="3129690365" sldId="811"/>
        </pc:sldMkLst>
        <pc:spChg chg="mod">
          <ac:chgData name="Jenifer Prince Devaraj" userId="c3fb109c-09d1-42a6-93f4-69472d709861" providerId="ADAL" clId="{4EF59FF3-9AE4-4890-A225-09A276615158}" dt="2023-09-25T09:46:59.033" v="1750" actId="1076"/>
          <ac:spMkLst>
            <pc:docMk/>
            <pc:sldMk cId="3129690365" sldId="811"/>
            <ac:spMk id="3" creationId="{DBFAFDFF-C70F-5D18-B9B0-CC9E5E071CF9}"/>
          </ac:spMkLst>
        </pc:spChg>
        <pc:spChg chg="mod">
          <ac:chgData name="Jenifer Prince Devaraj" userId="c3fb109c-09d1-42a6-93f4-69472d709861" providerId="ADAL" clId="{4EF59FF3-9AE4-4890-A225-09A276615158}" dt="2023-09-25T09:47:01.593" v="1751" actId="1076"/>
          <ac:spMkLst>
            <pc:docMk/>
            <pc:sldMk cId="3129690365" sldId="811"/>
            <ac:spMk id="4" creationId="{C063E935-A7A1-3300-DB0D-D16CCF8DBE7B}"/>
          </ac:spMkLst>
        </pc:spChg>
        <pc:picChg chg="del">
          <ac:chgData name="Jenifer Prince Devaraj" userId="c3fb109c-09d1-42a6-93f4-69472d709861" providerId="ADAL" clId="{4EF59FF3-9AE4-4890-A225-09A276615158}" dt="2023-09-25T09:45:59.462" v="1735" actId="478"/>
          <ac:picMkLst>
            <pc:docMk/>
            <pc:sldMk cId="3129690365" sldId="811"/>
            <ac:picMk id="16" creationId="{1AB349EC-9373-A568-4000-A47226A9670C}"/>
          </ac:picMkLst>
        </pc:picChg>
      </pc:sldChg>
      <pc:sldChg chg="addSp delSp modSp add mod">
        <pc:chgData name="Jenifer Prince Devaraj" userId="c3fb109c-09d1-42a6-93f4-69472d709861" providerId="ADAL" clId="{4EF59FF3-9AE4-4890-A225-09A276615158}" dt="2023-09-25T12:13:16.923" v="2851" actId="1076"/>
        <pc:sldMkLst>
          <pc:docMk/>
          <pc:sldMk cId="791431317" sldId="812"/>
        </pc:sldMkLst>
        <pc:spChg chg="del mod">
          <ac:chgData name="Jenifer Prince Devaraj" userId="c3fb109c-09d1-42a6-93f4-69472d709861" providerId="ADAL" clId="{4EF59FF3-9AE4-4890-A225-09A276615158}" dt="2023-09-25T10:12:57.665" v="2004" actId="478"/>
          <ac:spMkLst>
            <pc:docMk/>
            <pc:sldMk cId="791431317" sldId="812"/>
            <ac:spMk id="2" creationId="{D728537F-215B-84F2-AE7F-11083A0F6FBC}"/>
          </ac:spMkLst>
        </pc:spChg>
        <pc:spChg chg="mod">
          <ac:chgData name="Jenifer Prince Devaraj" userId="c3fb109c-09d1-42a6-93f4-69472d709861" providerId="ADAL" clId="{4EF59FF3-9AE4-4890-A225-09A276615158}" dt="2023-09-25T12:13:16.923" v="2851" actId="1076"/>
          <ac:spMkLst>
            <pc:docMk/>
            <pc:sldMk cId="791431317" sldId="812"/>
            <ac:spMk id="4" creationId="{C063E935-A7A1-3300-DB0D-D16CCF8DBE7B}"/>
          </ac:spMkLst>
        </pc:spChg>
        <pc:spChg chg="add del mod">
          <ac:chgData name="Jenifer Prince Devaraj" userId="c3fb109c-09d1-42a6-93f4-69472d709861" providerId="ADAL" clId="{4EF59FF3-9AE4-4890-A225-09A276615158}" dt="2023-09-25T10:13:22.893" v="2006" actId="478"/>
          <ac:spMkLst>
            <pc:docMk/>
            <pc:sldMk cId="791431317" sldId="812"/>
            <ac:spMk id="5" creationId="{B451B36E-07E5-B9AE-EC40-88517B5CC474}"/>
          </ac:spMkLst>
        </pc:spChg>
        <pc:picChg chg="add del mod">
          <ac:chgData name="Jenifer Prince Devaraj" userId="c3fb109c-09d1-42a6-93f4-69472d709861" providerId="ADAL" clId="{4EF59FF3-9AE4-4890-A225-09A276615158}" dt="2023-09-25T10:19:45.775" v="2009" actId="478"/>
          <ac:picMkLst>
            <pc:docMk/>
            <pc:sldMk cId="791431317" sldId="812"/>
            <ac:picMk id="7" creationId="{A8C29311-9456-85B5-5541-5FEB1A47DD6A}"/>
          </ac:picMkLst>
        </pc:picChg>
        <pc:picChg chg="add del mod">
          <ac:chgData name="Jenifer Prince Devaraj" userId="c3fb109c-09d1-42a6-93f4-69472d709861" providerId="ADAL" clId="{4EF59FF3-9AE4-4890-A225-09A276615158}" dt="2023-09-25T11:23:11.127" v="2015" actId="478"/>
          <ac:picMkLst>
            <pc:docMk/>
            <pc:sldMk cId="791431317" sldId="812"/>
            <ac:picMk id="10" creationId="{2E45DB1D-C066-D643-E33E-3E0C1058C41A}"/>
          </ac:picMkLst>
        </pc:picChg>
        <pc:picChg chg="add mod">
          <ac:chgData name="Jenifer Prince Devaraj" userId="c3fb109c-09d1-42a6-93f4-69472d709861" providerId="ADAL" clId="{4EF59FF3-9AE4-4890-A225-09A276615158}" dt="2023-09-25T11:24:21.647" v="2023" actId="1076"/>
          <ac:picMkLst>
            <pc:docMk/>
            <pc:sldMk cId="791431317" sldId="812"/>
            <ac:picMk id="12" creationId="{EFFA4D75-9FD3-7979-50CC-D316D77B7C1F}"/>
          </ac:picMkLst>
        </pc:picChg>
      </pc:sldChg>
      <pc:sldChg chg="delSp modSp add del mod">
        <pc:chgData name="Jenifer Prince Devaraj" userId="c3fb109c-09d1-42a6-93f4-69472d709861" providerId="ADAL" clId="{4EF59FF3-9AE4-4890-A225-09A276615158}" dt="2023-09-25T11:26:23.087" v="2068" actId="47"/>
        <pc:sldMkLst>
          <pc:docMk/>
          <pc:sldMk cId="1354086639" sldId="813"/>
        </pc:sldMkLst>
        <pc:spChg chg="mod">
          <ac:chgData name="Jenifer Prince Devaraj" userId="c3fb109c-09d1-42a6-93f4-69472d709861" providerId="ADAL" clId="{4EF59FF3-9AE4-4890-A225-09A276615158}" dt="2023-09-25T11:26:20.468" v="2067" actId="20577"/>
          <ac:spMkLst>
            <pc:docMk/>
            <pc:sldMk cId="1354086639" sldId="813"/>
            <ac:spMk id="4" creationId="{C063E935-A7A1-3300-DB0D-D16CCF8DBE7B}"/>
          </ac:spMkLst>
        </pc:spChg>
        <pc:picChg chg="del">
          <ac:chgData name="Jenifer Prince Devaraj" userId="c3fb109c-09d1-42a6-93f4-69472d709861" providerId="ADAL" clId="{4EF59FF3-9AE4-4890-A225-09A276615158}" dt="2023-09-25T11:25:07.065" v="2057" actId="478"/>
          <ac:picMkLst>
            <pc:docMk/>
            <pc:sldMk cId="1354086639" sldId="813"/>
            <ac:picMk id="12" creationId="{EFFA4D75-9FD3-7979-50CC-D316D77B7C1F}"/>
          </ac:picMkLst>
        </pc:picChg>
      </pc:sldChg>
      <pc:sldChg chg="modSp add mod ord">
        <pc:chgData name="Jenifer Prince Devaraj" userId="c3fb109c-09d1-42a6-93f4-69472d709861" providerId="ADAL" clId="{4EF59FF3-9AE4-4890-A225-09A276615158}" dt="2023-09-25T12:10:12.956" v="2827" actId="1076"/>
        <pc:sldMkLst>
          <pc:docMk/>
          <pc:sldMk cId="1960387769" sldId="813"/>
        </pc:sldMkLst>
        <pc:spChg chg="mod">
          <ac:chgData name="Jenifer Prince Devaraj" userId="c3fb109c-09d1-42a6-93f4-69472d709861" providerId="ADAL" clId="{4EF59FF3-9AE4-4890-A225-09A276615158}" dt="2023-09-25T12:10:08.671" v="2826" actId="1076"/>
          <ac:spMkLst>
            <pc:docMk/>
            <pc:sldMk cId="1960387769" sldId="813"/>
            <ac:spMk id="2" creationId="{D728537F-215B-84F2-AE7F-11083A0F6FBC}"/>
          </ac:spMkLst>
        </pc:spChg>
        <pc:spChg chg="mod">
          <ac:chgData name="Jenifer Prince Devaraj" userId="c3fb109c-09d1-42a6-93f4-69472d709861" providerId="ADAL" clId="{4EF59FF3-9AE4-4890-A225-09A276615158}" dt="2023-09-25T12:10:12.956" v="2827" actId="1076"/>
          <ac:spMkLst>
            <pc:docMk/>
            <pc:sldMk cId="1960387769" sldId="813"/>
            <ac:spMk id="4" creationId="{C063E935-A7A1-3300-DB0D-D16CCF8DBE7B}"/>
          </ac:spMkLst>
        </pc:spChg>
      </pc:sldChg>
      <pc:sldChg chg="modSp add mod">
        <pc:chgData name="Jenifer Prince Devaraj" userId="c3fb109c-09d1-42a6-93f4-69472d709861" providerId="ADAL" clId="{4EF59FF3-9AE4-4890-A225-09A276615158}" dt="2023-09-25T18:43:10.138" v="3029" actId="1076"/>
        <pc:sldMkLst>
          <pc:docMk/>
          <pc:sldMk cId="1273851081" sldId="814"/>
        </pc:sldMkLst>
        <pc:spChg chg="mod">
          <ac:chgData name="Jenifer Prince Devaraj" userId="c3fb109c-09d1-42a6-93f4-69472d709861" providerId="ADAL" clId="{4EF59FF3-9AE4-4890-A225-09A276615158}" dt="2023-09-25T18:43:10.138" v="3029" actId="1076"/>
          <ac:spMkLst>
            <pc:docMk/>
            <pc:sldMk cId="1273851081" sldId="814"/>
            <ac:spMk id="2" creationId="{D728537F-215B-84F2-AE7F-11083A0F6FBC}"/>
          </ac:spMkLst>
        </pc:spChg>
        <pc:spChg chg="mod">
          <ac:chgData name="Jenifer Prince Devaraj" userId="c3fb109c-09d1-42a6-93f4-69472d709861" providerId="ADAL" clId="{4EF59FF3-9AE4-4890-A225-09A276615158}" dt="2023-09-25T11:33:09.037" v="2215" actId="1076"/>
          <ac:spMkLst>
            <pc:docMk/>
            <pc:sldMk cId="1273851081" sldId="814"/>
            <ac:spMk id="4" creationId="{C063E935-A7A1-3300-DB0D-D16CCF8DBE7B}"/>
          </ac:spMkLst>
        </pc:spChg>
      </pc:sldChg>
      <pc:sldChg chg="addSp modSp add mod modAnim">
        <pc:chgData name="Jenifer Prince Devaraj" userId="c3fb109c-09d1-42a6-93f4-69472d709861" providerId="ADAL" clId="{4EF59FF3-9AE4-4890-A225-09A276615158}" dt="2023-09-25T11:51:26.390" v="2692"/>
        <pc:sldMkLst>
          <pc:docMk/>
          <pc:sldMk cId="2996803737" sldId="815"/>
        </pc:sldMkLst>
        <pc:spChg chg="mod">
          <ac:chgData name="Jenifer Prince Devaraj" userId="c3fb109c-09d1-42a6-93f4-69472d709861" providerId="ADAL" clId="{4EF59FF3-9AE4-4890-A225-09A276615158}" dt="2023-09-25T11:48:45.164" v="2686" actId="20577"/>
          <ac:spMkLst>
            <pc:docMk/>
            <pc:sldMk cId="2996803737" sldId="815"/>
            <ac:spMk id="2" creationId="{D728537F-215B-84F2-AE7F-11083A0F6FBC}"/>
          </ac:spMkLst>
        </pc:spChg>
        <pc:spChg chg="mod">
          <ac:chgData name="Jenifer Prince Devaraj" userId="c3fb109c-09d1-42a6-93f4-69472d709861" providerId="ADAL" clId="{4EF59FF3-9AE4-4890-A225-09A276615158}" dt="2023-09-25T11:42:46.488" v="2515" actId="1076"/>
          <ac:spMkLst>
            <pc:docMk/>
            <pc:sldMk cId="2996803737" sldId="815"/>
            <ac:spMk id="4" creationId="{C063E935-A7A1-3300-DB0D-D16CCF8DBE7B}"/>
          </ac:spMkLst>
        </pc:spChg>
        <pc:picChg chg="add mod">
          <ac:chgData name="Jenifer Prince Devaraj" userId="c3fb109c-09d1-42a6-93f4-69472d709861" providerId="ADAL" clId="{4EF59FF3-9AE4-4890-A225-09A276615158}" dt="2023-09-25T11:50:57.559" v="2690" actId="1076"/>
          <ac:picMkLst>
            <pc:docMk/>
            <pc:sldMk cId="2996803737" sldId="815"/>
            <ac:picMk id="5" creationId="{02103151-307A-534D-B1E4-D6CB595EE9ED}"/>
          </ac:picMkLst>
        </pc:picChg>
      </pc:sldChg>
      <pc:sldChg chg="modSp add mod ord">
        <pc:chgData name="Jenifer Prince Devaraj" userId="c3fb109c-09d1-42a6-93f4-69472d709861" providerId="ADAL" clId="{4EF59FF3-9AE4-4890-A225-09A276615158}" dt="2023-09-25T11:53:17.021" v="2760" actId="1076"/>
        <pc:sldMkLst>
          <pc:docMk/>
          <pc:sldMk cId="227173752" sldId="816"/>
        </pc:sldMkLst>
        <pc:spChg chg="mod">
          <ac:chgData name="Jenifer Prince Devaraj" userId="c3fb109c-09d1-42a6-93f4-69472d709861" providerId="ADAL" clId="{4EF59FF3-9AE4-4890-A225-09A276615158}" dt="2023-09-25T11:53:14.027" v="2759" actId="1076"/>
          <ac:spMkLst>
            <pc:docMk/>
            <pc:sldMk cId="227173752" sldId="816"/>
            <ac:spMk id="2" creationId="{D728537F-215B-84F2-AE7F-11083A0F6FBC}"/>
          </ac:spMkLst>
        </pc:spChg>
        <pc:spChg chg="mod">
          <ac:chgData name="Jenifer Prince Devaraj" userId="c3fb109c-09d1-42a6-93f4-69472d709861" providerId="ADAL" clId="{4EF59FF3-9AE4-4890-A225-09A276615158}" dt="2023-09-25T11:53:17.021" v="2760" actId="1076"/>
          <ac:spMkLst>
            <pc:docMk/>
            <pc:sldMk cId="227173752" sldId="816"/>
            <ac:spMk id="4" creationId="{C063E935-A7A1-3300-DB0D-D16CCF8DBE7B}"/>
          </ac:spMkLst>
        </pc:spChg>
      </pc:sldChg>
      <pc:sldChg chg="add del">
        <pc:chgData name="Jenifer Prince Devaraj" userId="c3fb109c-09d1-42a6-93f4-69472d709861" providerId="ADAL" clId="{4EF59FF3-9AE4-4890-A225-09A276615158}" dt="2023-09-25T11:51:43.472" v="2694" actId="2890"/>
        <pc:sldMkLst>
          <pc:docMk/>
          <pc:sldMk cId="4054535835" sldId="816"/>
        </pc:sldMkLst>
      </pc:sldChg>
      <pc:sldChg chg="modSp add mod ord">
        <pc:chgData name="Jenifer Prince Devaraj" userId="c3fb109c-09d1-42a6-93f4-69472d709861" providerId="ADAL" clId="{4EF59FF3-9AE4-4890-A225-09A276615158}" dt="2023-09-25T11:59:06.034" v="2775" actId="33524"/>
        <pc:sldMkLst>
          <pc:docMk/>
          <pc:sldMk cId="1637593672" sldId="817"/>
        </pc:sldMkLst>
        <pc:spChg chg="mod">
          <ac:chgData name="Jenifer Prince Devaraj" userId="c3fb109c-09d1-42a6-93f4-69472d709861" providerId="ADAL" clId="{4EF59FF3-9AE4-4890-A225-09A276615158}" dt="2023-09-25T11:59:06.034" v="2775" actId="33524"/>
          <ac:spMkLst>
            <pc:docMk/>
            <pc:sldMk cId="1637593672" sldId="817"/>
            <ac:spMk id="2" creationId="{D728537F-215B-84F2-AE7F-11083A0F6FBC}"/>
          </ac:spMkLst>
        </pc:spChg>
        <pc:spChg chg="mod">
          <ac:chgData name="Jenifer Prince Devaraj" userId="c3fb109c-09d1-42a6-93f4-69472d709861" providerId="ADAL" clId="{4EF59FF3-9AE4-4890-A225-09A276615158}" dt="2023-09-25T11:54:16.867" v="2772" actId="1076"/>
          <ac:spMkLst>
            <pc:docMk/>
            <pc:sldMk cId="1637593672" sldId="817"/>
            <ac:spMk id="4" creationId="{C063E935-A7A1-3300-DB0D-D16CCF8DBE7B}"/>
          </ac:spMkLst>
        </pc:spChg>
      </pc:sldChg>
      <pc:sldChg chg="modSp add mod">
        <pc:chgData name="Jenifer Prince Devaraj" userId="c3fb109c-09d1-42a6-93f4-69472d709861" providerId="ADAL" clId="{4EF59FF3-9AE4-4890-A225-09A276615158}" dt="2023-09-26T06:57:03.296" v="3836" actId="20577"/>
        <pc:sldMkLst>
          <pc:docMk/>
          <pc:sldMk cId="3366513884" sldId="818"/>
        </pc:sldMkLst>
        <pc:spChg chg="mod">
          <ac:chgData name="Jenifer Prince Devaraj" userId="c3fb109c-09d1-42a6-93f4-69472d709861" providerId="ADAL" clId="{4EF59FF3-9AE4-4890-A225-09A276615158}" dt="2023-09-26T06:57:03.296" v="3836" actId="20577"/>
          <ac:spMkLst>
            <pc:docMk/>
            <pc:sldMk cId="3366513884" sldId="818"/>
            <ac:spMk id="2" creationId="{D728537F-215B-84F2-AE7F-11083A0F6FBC}"/>
          </ac:spMkLst>
        </pc:spChg>
        <pc:spChg chg="mod">
          <ac:chgData name="Jenifer Prince Devaraj" userId="c3fb109c-09d1-42a6-93f4-69472d709861" providerId="ADAL" clId="{4EF59FF3-9AE4-4890-A225-09A276615158}" dt="2023-09-25T12:03:06.773" v="2805" actId="1076"/>
          <ac:spMkLst>
            <pc:docMk/>
            <pc:sldMk cId="3366513884" sldId="818"/>
            <ac:spMk id="4" creationId="{C063E935-A7A1-3300-DB0D-D16CCF8DBE7B}"/>
          </ac:spMkLst>
        </pc:spChg>
      </pc:sldChg>
      <pc:sldChg chg="addSp delSp modSp add mod">
        <pc:chgData name="Jenifer Prince Devaraj" userId="c3fb109c-09d1-42a6-93f4-69472d709861" providerId="ADAL" clId="{4EF59FF3-9AE4-4890-A225-09A276615158}" dt="2023-09-26T06:41:47.440" v="3769" actId="20577"/>
        <pc:sldMkLst>
          <pc:docMk/>
          <pc:sldMk cId="2545200127" sldId="819"/>
        </pc:sldMkLst>
        <pc:spChg chg="del">
          <ac:chgData name="Jenifer Prince Devaraj" userId="c3fb109c-09d1-42a6-93f4-69472d709861" providerId="ADAL" clId="{4EF59FF3-9AE4-4890-A225-09A276615158}" dt="2023-09-25T12:11:18.261" v="2836" actId="478"/>
          <ac:spMkLst>
            <pc:docMk/>
            <pc:sldMk cId="2545200127" sldId="819"/>
            <ac:spMk id="2" creationId="{D728537F-215B-84F2-AE7F-11083A0F6FBC}"/>
          </ac:spMkLst>
        </pc:spChg>
        <pc:spChg chg="del">
          <ac:chgData name="Jenifer Prince Devaraj" userId="c3fb109c-09d1-42a6-93f4-69472d709861" providerId="ADAL" clId="{4EF59FF3-9AE4-4890-A225-09A276615158}" dt="2023-09-25T12:11:23.637" v="2838" actId="478"/>
          <ac:spMkLst>
            <pc:docMk/>
            <pc:sldMk cId="2545200127" sldId="819"/>
            <ac:spMk id="4" creationId="{C063E935-A7A1-3300-DB0D-D16CCF8DBE7B}"/>
          </ac:spMkLst>
        </pc:spChg>
        <pc:spChg chg="add del mod">
          <ac:chgData name="Jenifer Prince Devaraj" userId="c3fb109c-09d1-42a6-93f4-69472d709861" providerId="ADAL" clId="{4EF59FF3-9AE4-4890-A225-09A276615158}" dt="2023-09-25T12:11:20.213" v="2837" actId="478"/>
          <ac:spMkLst>
            <pc:docMk/>
            <pc:sldMk cId="2545200127" sldId="819"/>
            <ac:spMk id="5" creationId="{E6C1813D-F349-9C25-91EB-4C1BBCECFCA5}"/>
          </ac:spMkLst>
        </pc:spChg>
        <pc:spChg chg="add del mod">
          <ac:chgData name="Jenifer Prince Devaraj" userId="c3fb109c-09d1-42a6-93f4-69472d709861" providerId="ADAL" clId="{4EF59FF3-9AE4-4890-A225-09A276615158}" dt="2023-09-25T12:11:26" v="2839" actId="478"/>
          <ac:spMkLst>
            <pc:docMk/>
            <pc:sldMk cId="2545200127" sldId="819"/>
            <ac:spMk id="7" creationId="{4C791B97-50D5-019D-1581-CD3EB640D8CD}"/>
          </ac:spMkLst>
        </pc:spChg>
        <pc:spChg chg="add mod">
          <ac:chgData name="Jenifer Prince Devaraj" userId="c3fb109c-09d1-42a6-93f4-69472d709861" providerId="ADAL" clId="{4EF59FF3-9AE4-4890-A225-09A276615158}" dt="2023-09-25T12:11:30.787" v="2841" actId="1076"/>
          <ac:spMkLst>
            <pc:docMk/>
            <pc:sldMk cId="2545200127" sldId="819"/>
            <ac:spMk id="11" creationId="{FFE5A860-ECA6-6F8F-E346-311270D92949}"/>
          </ac:spMkLst>
        </pc:spChg>
        <pc:spChg chg="add mod">
          <ac:chgData name="Jenifer Prince Devaraj" userId="c3fb109c-09d1-42a6-93f4-69472d709861" providerId="ADAL" clId="{4EF59FF3-9AE4-4890-A225-09A276615158}" dt="2023-09-25T12:11:30.787" v="2841" actId="1076"/>
          <ac:spMkLst>
            <pc:docMk/>
            <pc:sldMk cId="2545200127" sldId="819"/>
            <ac:spMk id="12" creationId="{6920A656-114B-AE19-958D-036B8908C89D}"/>
          </ac:spMkLst>
        </pc:spChg>
        <pc:spChg chg="add mod">
          <ac:chgData name="Jenifer Prince Devaraj" userId="c3fb109c-09d1-42a6-93f4-69472d709861" providerId="ADAL" clId="{4EF59FF3-9AE4-4890-A225-09A276615158}" dt="2023-09-26T06:40:42.779" v="3740" actId="1076"/>
          <ac:spMkLst>
            <pc:docMk/>
            <pc:sldMk cId="2545200127" sldId="819"/>
            <ac:spMk id="13" creationId="{2C4FF7CB-2A2B-B57D-F8EF-E19E43FD1203}"/>
          </ac:spMkLst>
        </pc:spChg>
        <pc:spChg chg="add mod">
          <ac:chgData name="Jenifer Prince Devaraj" userId="c3fb109c-09d1-42a6-93f4-69472d709861" providerId="ADAL" clId="{4EF59FF3-9AE4-4890-A225-09A276615158}" dt="2023-09-26T06:41:47.440" v="3769" actId="20577"/>
          <ac:spMkLst>
            <pc:docMk/>
            <pc:sldMk cId="2545200127" sldId="819"/>
            <ac:spMk id="14" creationId="{C003A836-3FF0-88BC-52B9-4791F256D9F8}"/>
          </ac:spMkLst>
        </pc:spChg>
        <pc:picChg chg="add mod">
          <ac:chgData name="Jenifer Prince Devaraj" userId="c3fb109c-09d1-42a6-93f4-69472d709861" providerId="ADAL" clId="{4EF59FF3-9AE4-4890-A225-09A276615158}" dt="2023-09-25T12:11:30.787" v="2841" actId="1076"/>
          <ac:picMkLst>
            <pc:docMk/>
            <pc:sldMk cId="2545200127" sldId="819"/>
            <ac:picMk id="8" creationId="{F01AE2EF-6460-3A37-4F9E-C10D44478CAC}"/>
          </ac:picMkLst>
        </pc:picChg>
        <pc:picChg chg="add mod">
          <ac:chgData name="Jenifer Prince Devaraj" userId="c3fb109c-09d1-42a6-93f4-69472d709861" providerId="ADAL" clId="{4EF59FF3-9AE4-4890-A225-09A276615158}" dt="2023-09-25T12:11:30.787" v="2841" actId="1076"/>
          <ac:picMkLst>
            <pc:docMk/>
            <pc:sldMk cId="2545200127" sldId="819"/>
            <ac:picMk id="10" creationId="{32B8D7A3-A209-1188-2257-535677AE22EA}"/>
          </ac:picMkLst>
        </pc:picChg>
      </pc:sldChg>
      <pc:sldChg chg="addSp delSp modSp add mod">
        <pc:chgData name="Jenifer Prince Devaraj" userId="c3fb109c-09d1-42a6-93f4-69472d709861" providerId="ADAL" clId="{4EF59FF3-9AE4-4890-A225-09A276615158}" dt="2023-09-26T06:36:39.972" v="3732" actId="20577"/>
        <pc:sldMkLst>
          <pc:docMk/>
          <pc:sldMk cId="3191283521" sldId="820"/>
        </pc:sldMkLst>
        <pc:spChg chg="del">
          <ac:chgData name="Jenifer Prince Devaraj" userId="c3fb109c-09d1-42a6-93f4-69472d709861" providerId="ADAL" clId="{4EF59FF3-9AE4-4890-A225-09A276615158}" dt="2023-09-25T12:10:42.488" v="2830" actId="478"/>
          <ac:spMkLst>
            <pc:docMk/>
            <pc:sldMk cId="3191283521" sldId="820"/>
            <ac:spMk id="2" creationId="{D728537F-215B-84F2-AE7F-11083A0F6FBC}"/>
          </ac:spMkLst>
        </pc:spChg>
        <pc:spChg chg="del">
          <ac:chgData name="Jenifer Prince Devaraj" userId="c3fb109c-09d1-42a6-93f4-69472d709861" providerId="ADAL" clId="{4EF59FF3-9AE4-4890-A225-09A276615158}" dt="2023-09-25T12:10:39.985" v="2829" actId="478"/>
          <ac:spMkLst>
            <pc:docMk/>
            <pc:sldMk cId="3191283521" sldId="820"/>
            <ac:spMk id="4" creationId="{C063E935-A7A1-3300-DB0D-D16CCF8DBE7B}"/>
          </ac:spMkLst>
        </pc:spChg>
        <pc:spChg chg="add del mod">
          <ac:chgData name="Jenifer Prince Devaraj" userId="c3fb109c-09d1-42a6-93f4-69472d709861" providerId="ADAL" clId="{4EF59FF3-9AE4-4890-A225-09A276615158}" dt="2023-09-25T12:10:52.044" v="2833" actId="478"/>
          <ac:spMkLst>
            <pc:docMk/>
            <pc:sldMk cId="3191283521" sldId="820"/>
            <ac:spMk id="5" creationId="{3A9A5697-0CB2-D206-D045-B7316FFAFD66}"/>
          </ac:spMkLst>
        </pc:spChg>
        <pc:spChg chg="add del mod">
          <ac:chgData name="Jenifer Prince Devaraj" userId="c3fb109c-09d1-42a6-93f4-69472d709861" providerId="ADAL" clId="{4EF59FF3-9AE4-4890-A225-09A276615158}" dt="2023-09-25T12:10:56.761" v="2834" actId="478"/>
          <ac:spMkLst>
            <pc:docMk/>
            <pc:sldMk cId="3191283521" sldId="820"/>
            <ac:spMk id="7" creationId="{1BBA37BA-A20A-FAB6-C41C-531761C493EB}"/>
          </ac:spMkLst>
        </pc:spChg>
        <pc:spChg chg="add mod">
          <ac:chgData name="Jenifer Prince Devaraj" userId="c3fb109c-09d1-42a6-93f4-69472d709861" providerId="ADAL" clId="{4EF59FF3-9AE4-4890-A225-09A276615158}" dt="2023-09-25T12:10:49.456" v="2832" actId="1076"/>
          <ac:spMkLst>
            <pc:docMk/>
            <pc:sldMk cId="3191283521" sldId="820"/>
            <ac:spMk id="8" creationId="{7A060D88-047F-9DC0-200E-E6BC31AB82B2}"/>
          </ac:spMkLst>
        </pc:spChg>
        <pc:spChg chg="add mod">
          <ac:chgData name="Jenifer Prince Devaraj" userId="c3fb109c-09d1-42a6-93f4-69472d709861" providerId="ADAL" clId="{4EF59FF3-9AE4-4890-A225-09A276615158}" dt="2023-09-25T12:10:49.456" v="2832" actId="1076"/>
          <ac:spMkLst>
            <pc:docMk/>
            <pc:sldMk cId="3191283521" sldId="820"/>
            <ac:spMk id="10" creationId="{A59E7A36-5878-4797-9A3F-8DAACA485C69}"/>
          </ac:spMkLst>
        </pc:spChg>
        <pc:spChg chg="add mod">
          <ac:chgData name="Jenifer Prince Devaraj" userId="c3fb109c-09d1-42a6-93f4-69472d709861" providerId="ADAL" clId="{4EF59FF3-9AE4-4890-A225-09A276615158}" dt="2023-09-25T12:10:49.456" v="2832" actId="1076"/>
          <ac:spMkLst>
            <pc:docMk/>
            <pc:sldMk cId="3191283521" sldId="820"/>
            <ac:spMk id="11" creationId="{069A2906-B66B-9166-617F-AE7BEADC414B}"/>
          </ac:spMkLst>
        </pc:spChg>
        <pc:spChg chg="add mod">
          <ac:chgData name="Jenifer Prince Devaraj" userId="c3fb109c-09d1-42a6-93f4-69472d709861" providerId="ADAL" clId="{4EF59FF3-9AE4-4890-A225-09A276615158}" dt="2023-09-26T06:36:39.972" v="3732" actId="20577"/>
          <ac:spMkLst>
            <pc:docMk/>
            <pc:sldMk cId="3191283521" sldId="820"/>
            <ac:spMk id="13" creationId="{5B33A064-3E82-D594-0735-E9D491FEFCE8}"/>
          </ac:spMkLst>
        </pc:spChg>
        <pc:picChg chg="add mod">
          <ac:chgData name="Jenifer Prince Devaraj" userId="c3fb109c-09d1-42a6-93f4-69472d709861" providerId="ADAL" clId="{4EF59FF3-9AE4-4890-A225-09A276615158}" dt="2023-09-25T12:10:49.456" v="2832" actId="1076"/>
          <ac:picMkLst>
            <pc:docMk/>
            <pc:sldMk cId="3191283521" sldId="820"/>
            <ac:picMk id="12" creationId="{677AF474-8A8A-9FA4-BE65-04E171831989}"/>
          </ac:picMkLst>
        </pc:picChg>
        <pc:picChg chg="add mod">
          <ac:chgData name="Jenifer Prince Devaraj" userId="c3fb109c-09d1-42a6-93f4-69472d709861" providerId="ADAL" clId="{4EF59FF3-9AE4-4890-A225-09A276615158}" dt="2023-09-25T12:10:49.456" v="2832" actId="1076"/>
          <ac:picMkLst>
            <pc:docMk/>
            <pc:sldMk cId="3191283521" sldId="820"/>
            <ac:picMk id="14" creationId="{9342B515-FA45-0EE6-9C5D-241FC481DE5B}"/>
          </ac:picMkLst>
        </pc:picChg>
      </pc:sldChg>
      <pc:sldChg chg="addSp delSp modSp add mod">
        <pc:chgData name="Jenifer Prince Devaraj" userId="c3fb109c-09d1-42a6-93f4-69472d709861" providerId="ADAL" clId="{4EF59FF3-9AE4-4890-A225-09A276615158}" dt="2023-09-25T12:12:19.226" v="2850" actId="1076"/>
        <pc:sldMkLst>
          <pc:docMk/>
          <pc:sldMk cId="3408952109" sldId="821"/>
        </pc:sldMkLst>
        <pc:spChg chg="add del">
          <ac:chgData name="Jenifer Prince Devaraj" userId="c3fb109c-09d1-42a6-93f4-69472d709861" providerId="ADAL" clId="{4EF59FF3-9AE4-4890-A225-09A276615158}" dt="2023-09-25T12:12:07.281" v="2845" actId="478"/>
          <ac:spMkLst>
            <pc:docMk/>
            <pc:sldMk cId="3408952109" sldId="821"/>
            <ac:spMk id="2" creationId="{D728537F-215B-84F2-AE7F-11083A0F6FBC}"/>
          </ac:spMkLst>
        </pc:spChg>
        <pc:spChg chg="del">
          <ac:chgData name="Jenifer Prince Devaraj" userId="c3fb109c-09d1-42a6-93f4-69472d709861" providerId="ADAL" clId="{4EF59FF3-9AE4-4890-A225-09A276615158}" dt="2023-09-25T12:12:12.514" v="2847" actId="478"/>
          <ac:spMkLst>
            <pc:docMk/>
            <pc:sldMk cId="3408952109" sldId="821"/>
            <ac:spMk id="4" creationId="{C063E935-A7A1-3300-DB0D-D16CCF8DBE7B}"/>
          </ac:spMkLst>
        </pc:spChg>
        <pc:spChg chg="add del mod">
          <ac:chgData name="Jenifer Prince Devaraj" userId="c3fb109c-09d1-42a6-93f4-69472d709861" providerId="ADAL" clId="{4EF59FF3-9AE4-4890-A225-09A276615158}" dt="2023-09-25T12:12:00.628" v="2843" actId="478"/>
          <ac:spMkLst>
            <pc:docMk/>
            <pc:sldMk cId="3408952109" sldId="821"/>
            <ac:spMk id="5" creationId="{B6893C7B-49AC-FB24-BE09-BB6446F117DB}"/>
          </ac:spMkLst>
        </pc:spChg>
        <pc:spChg chg="add del mod">
          <ac:chgData name="Jenifer Prince Devaraj" userId="c3fb109c-09d1-42a6-93f4-69472d709861" providerId="ADAL" clId="{4EF59FF3-9AE4-4890-A225-09A276615158}" dt="2023-09-25T12:12:09.059" v="2846" actId="478"/>
          <ac:spMkLst>
            <pc:docMk/>
            <pc:sldMk cId="3408952109" sldId="821"/>
            <ac:spMk id="7" creationId="{9373E723-4225-D352-A654-6EF2ACD49585}"/>
          </ac:spMkLst>
        </pc:spChg>
        <pc:spChg chg="add del mod">
          <ac:chgData name="Jenifer Prince Devaraj" userId="c3fb109c-09d1-42a6-93f4-69472d709861" providerId="ADAL" clId="{4EF59FF3-9AE4-4890-A225-09A276615158}" dt="2023-09-25T12:12:14.771" v="2848" actId="478"/>
          <ac:spMkLst>
            <pc:docMk/>
            <pc:sldMk cId="3408952109" sldId="821"/>
            <ac:spMk id="10" creationId="{C9F17497-77C2-2348-9C11-F0C465B65411}"/>
          </ac:spMkLst>
        </pc:spChg>
        <pc:spChg chg="add mod">
          <ac:chgData name="Jenifer Prince Devaraj" userId="c3fb109c-09d1-42a6-93f4-69472d709861" providerId="ADAL" clId="{4EF59FF3-9AE4-4890-A225-09A276615158}" dt="2023-09-25T12:12:19.226" v="2850" actId="1076"/>
          <ac:spMkLst>
            <pc:docMk/>
            <pc:sldMk cId="3408952109" sldId="821"/>
            <ac:spMk id="11" creationId="{23D3AFD6-8B89-6318-EC07-36BFB3BC1B8A}"/>
          </ac:spMkLst>
        </pc:spChg>
        <pc:spChg chg="add mod">
          <ac:chgData name="Jenifer Prince Devaraj" userId="c3fb109c-09d1-42a6-93f4-69472d709861" providerId="ADAL" clId="{4EF59FF3-9AE4-4890-A225-09A276615158}" dt="2023-09-25T12:12:19.226" v="2850" actId="1076"/>
          <ac:spMkLst>
            <pc:docMk/>
            <pc:sldMk cId="3408952109" sldId="821"/>
            <ac:spMk id="12" creationId="{F7078892-DA6B-BFB7-5BF8-888575A095C9}"/>
          </ac:spMkLst>
        </pc:spChg>
        <pc:spChg chg="add mod">
          <ac:chgData name="Jenifer Prince Devaraj" userId="c3fb109c-09d1-42a6-93f4-69472d709861" providerId="ADAL" clId="{4EF59FF3-9AE4-4890-A225-09A276615158}" dt="2023-09-25T12:12:19.226" v="2850" actId="1076"/>
          <ac:spMkLst>
            <pc:docMk/>
            <pc:sldMk cId="3408952109" sldId="821"/>
            <ac:spMk id="15" creationId="{9ED6340E-47BF-EA91-B418-2D7CDA2E0C92}"/>
          </ac:spMkLst>
        </pc:spChg>
        <pc:spChg chg="add mod">
          <ac:chgData name="Jenifer Prince Devaraj" userId="c3fb109c-09d1-42a6-93f4-69472d709861" providerId="ADAL" clId="{4EF59FF3-9AE4-4890-A225-09A276615158}" dt="2023-09-25T12:12:19.226" v="2850" actId="1076"/>
          <ac:spMkLst>
            <pc:docMk/>
            <pc:sldMk cId="3408952109" sldId="821"/>
            <ac:spMk id="16" creationId="{3A1FDB0A-09E6-E31D-9959-DB30BA48B481}"/>
          </ac:spMkLst>
        </pc:spChg>
        <pc:picChg chg="add mod">
          <ac:chgData name="Jenifer Prince Devaraj" userId="c3fb109c-09d1-42a6-93f4-69472d709861" providerId="ADAL" clId="{4EF59FF3-9AE4-4890-A225-09A276615158}" dt="2023-09-25T12:12:19.226" v="2850" actId="1076"/>
          <ac:picMkLst>
            <pc:docMk/>
            <pc:sldMk cId="3408952109" sldId="821"/>
            <ac:picMk id="13" creationId="{92FF45F7-8614-9069-50BF-A36CC7A03A48}"/>
          </ac:picMkLst>
        </pc:picChg>
        <pc:picChg chg="add mod">
          <ac:chgData name="Jenifer Prince Devaraj" userId="c3fb109c-09d1-42a6-93f4-69472d709861" providerId="ADAL" clId="{4EF59FF3-9AE4-4890-A225-09A276615158}" dt="2023-09-25T12:12:19.226" v="2850" actId="1076"/>
          <ac:picMkLst>
            <pc:docMk/>
            <pc:sldMk cId="3408952109" sldId="821"/>
            <ac:picMk id="14" creationId="{DC29780D-86F6-3020-07F5-A6CA4F79E9FC}"/>
          </ac:picMkLst>
        </pc:picChg>
      </pc:sldChg>
      <pc:sldChg chg="addSp modSp add mod">
        <pc:chgData name="Jenifer Prince Devaraj" userId="c3fb109c-09d1-42a6-93f4-69472d709861" providerId="ADAL" clId="{4EF59FF3-9AE4-4890-A225-09A276615158}" dt="2023-09-26T06:54:19.218" v="3773" actId="20577"/>
        <pc:sldMkLst>
          <pc:docMk/>
          <pc:sldMk cId="1735081180" sldId="822"/>
        </pc:sldMkLst>
        <pc:spChg chg="mod">
          <ac:chgData name="Jenifer Prince Devaraj" userId="c3fb109c-09d1-42a6-93f4-69472d709861" providerId="ADAL" clId="{4EF59FF3-9AE4-4890-A225-09A276615158}" dt="2023-09-26T06:54:19.218" v="3773" actId="20577"/>
          <ac:spMkLst>
            <pc:docMk/>
            <pc:sldMk cId="1735081180" sldId="822"/>
            <ac:spMk id="2" creationId="{D728537F-215B-84F2-AE7F-11083A0F6FBC}"/>
          </ac:spMkLst>
        </pc:spChg>
        <pc:picChg chg="add mod">
          <ac:chgData name="Jenifer Prince Devaraj" userId="c3fb109c-09d1-42a6-93f4-69472d709861" providerId="ADAL" clId="{4EF59FF3-9AE4-4890-A225-09A276615158}" dt="2023-09-25T18:42:58.151" v="3028"/>
          <ac:picMkLst>
            <pc:docMk/>
            <pc:sldMk cId="1735081180" sldId="822"/>
            <ac:picMk id="5" creationId="{6C3E4616-A0FE-8CA1-3561-38FF28B3CB97}"/>
          </ac:picMkLst>
        </pc:picChg>
      </pc:sldChg>
      <pc:sldChg chg="addSp delSp modSp add del mod">
        <pc:chgData name="Jenifer Prince Devaraj" userId="c3fb109c-09d1-42a6-93f4-69472d709861" providerId="ADAL" clId="{4EF59FF3-9AE4-4890-A225-09A276615158}" dt="2023-09-26T08:52:07.533" v="3843" actId="47"/>
        <pc:sldMkLst>
          <pc:docMk/>
          <pc:sldMk cId="1535083463" sldId="823"/>
        </pc:sldMkLst>
        <pc:spChg chg="del">
          <ac:chgData name="Jenifer Prince Devaraj" userId="c3fb109c-09d1-42a6-93f4-69472d709861" providerId="ADAL" clId="{4EF59FF3-9AE4-4890-A225-09A276615158}" dt="2023-09-25T12:23:09.847" v="2877" actId="478"/>
          <ac:spMkLst>
            <pc:docMk/>
            <pc:sldMk cId="1535083463" sldId="823"/>
            <ac:spMk id="2" creationId="{D728537F-215B-84F2-AE7F-11083A0F6FBC}"/>
          </ac:spMkLst>
        </pc:spChg>
        <pc:spChg chg="mod">
          <ac:chgData name="Jenifer Prince Devaraj" userId="c3fb109c-09d1-42a6-93f4-69472d709861" providerId="ADAL" clId="{4EF59FF3-9AE4-4890-A225-09A276615158}" dt="2023-09-25T12:41:41.833" v="2895" actId="1076"/>
          <ac:spMkLst>
            <pc:docMk/>
            <pc:sldMk cId="1535083463" sldId="823"/>
            <ac:spMk id="4" creationId="{C063E935-A7A1-3300-DB0D-D16CCF8DBE7B}"/>
          </ac:spMkLst>
        </pc:spChg>
        <pc:spChg chg="add del mod">
          <ac:chgData name="Jenifer Prince Devaraj" userId="c3fb109c-09d1-42a6-93f4-69472d709861" providerId="ADAL" clId="{4EF59FF3-9AE4-4890-A225-09A276615158}" dt="2023-09-25T12:23:13.290" v="2878" actId="478"/>
          <ac:spMkLst>
            <pc:docMk/>
            <pc:sldMk cId="1535083463" sldId="823"/>
            <ac:spMk id="5" creationId="{ABA94A08-971A-17A5-650F-2C4C64F37122}"/>
          </ac:spMkLst>
        </pc:spChg>
        <pc:picChg chg="add mod">
          <ac:chgData name="Jenifer Prince Devaraj" userId="c3fb109c-09d1-42a6-93f4-69472d709861" providerId="ADAL" clId="{4EF59FF3-9AE4-4890-A225-09A276615158}" dt="2023-09-25T12:41:37.062" v="2894" actId="1076"/>
          <ac:picMkLst>
            <pc:docMk/>
            <pc:sldMk cId="1535083463" sldId="823"/>
            <ac:picMk id="7" creationId="{4DA5A666-8FA3-78CE-67B4-CA4AAEF82167}"/>
          </ac:picMkLst>
        </pc:picChg>
      </pc:sldChg>
      <pc:sldChg chg="delSp modSp add del mod">
        <pc:chgData name="Jenifer Prince Devaraj" userId="c3fb109c-09d1-42a6-93f4-69472d709861" providerId="ADAL" clId="{4EF59FF3-9AE4-4890-A225-09A276615158}" dt="2023-09-25T12:46:45.196" v="2920" actId="47"/>
        <pc:sldMkLst>
          <pc:docMk/>
          <pc:sldMk cId="2119637840" sldId="824"/>
        </pc:sldMkLst>
        <pc:spChg chg="mod">
          <ac:chgData name="Jenifer Prince Devaraj" userId="c3fb109c-09d1-42a6-93f4-69472d709861" providerId="ADAL" clId="{4EF59FF3-9AE4-4890-A225-09A276615158}" dt="2023-09-25T12:46:28.540" v="2915" actId="20577"/>
          <ac:spMkLst>
            <pc:docMk/>
            <pc:sldMk cId="2119637840" sldId="824"/>
            <ac:spMk id="4" creationId="{C063E935-A7A1-3300-DB0D-D16CCF8DBE7B}"/>
          </ac:spMkLst>
        </pc:spChg>
        <pc:picChg chg="del">
          <ac:chgData name="Jenifer Prince Devaraj" userId="c3fb109c-09d1-42a6-93f4-69472d709861" providerId="ADAL" clId="{4EF59FF3-9AE4-4890-A225-09A276615158}" dt="2023-09-25T12:46:30.827" v="2916" actId="478"/>
          <ac:picMkLst>
            <pc:docMk/>
            <pc:sldMk cId="2119637840" sldId="824"/>
            <ac:picMk id="7" creationId="{4DA5A666-8FA3-78CE-67B4-CA4AAEF82167}"/>
          </ac:picMkLst>
        </pc:picChg>
      </pc:sldChg>
      <pc:sldChg chg="addSp delSp modSp add del mod ord">
        <pc:chgData name="Jenifer Prince Devaraj" userId="c3fb109c-09d1-42a6-93f4-69472d709861" providerId="ADAL" clId="{4EF59FF3-9AE4-4890-A225-09A276615158}" dt="2023-09-26T08:52:07.533" v="3843" actId="47"/>
        <pc:sldMkLst>
          <pc:docMk/>
          <pc:sldMk cId="1926008597" sldId="825"/>
        </pc:sldMkLst>
        <pc:spChg chg="mod">
          <ac:chgData name="Jenifer Prince Devaraj" userId="c3fb109c-09d1-42a6-93f4-69472d709861" providerId="ADAL" clId="{4EF59FF3-9AE4-4890-A225-09A276615158}" dt="2023-09-25T20:42:20.732" v="3487"/>
          <ac:spMkLst>
            <pc:docMk/>
            <pc:sldMk cId="1926008597" sldId="825"/>
            <ac:spMk id="2" creationId="{D728537F-215B-84F2-AE7F-11083A0F6FBC}"/>
          </ac:spMkLst>
        </pc:spChg>
        <pc:spChg chg="mod">
          <ac:chgData name="Jenifer Prince Devaraj" userId="c3fb109c-09d1-42a6-93f4-69472d709861" providerId="ADAL" clId="{4EF59FF3-9AE4-4890-A225-09A276615158}" dt="2023-09-25T20:46:11.378" v="3511" actId="20577"/>
          <ac:spMkLst>
            <pc:docMk/>
            <pc:sldMk cId="1926008597" sldId="825"/>
            <ac:spMk id="4" creationId="{C063E935-A7A1-3300-DB0D-D16CCF8DBE7B}"/>
          </ac:spMkLst>
        </pc:spChg>
        <pc:picChg chg="add del mod">
          <ac:chgData name="Jenifer Prince Devaraj" userId="c3fb109c-09d1-42a6-93f4-69472d709861" providerId="ADAL" clId="{4EF59FF3-9AE4-4890-A225-09A276615158}" dt="2023-09-25T20:49:05.361" v="3513" actId="478"/>
          <ac:picMkLst>
            <pc:docMk/>
            <pc:sldMk cId="1926008597" sldId="825"/>
            <ac:picMk id="5" creationId="{F41E9180-979E-EFDF-F9EA-DA8214E155E5}"/>
          </ac:picMkLst>
        </pc:picChg>
        <pc:picChg chg="add del">
          <ac:chgData name="Jenifer Prince Devaraj" userId="c3fb109c-09d1-42a6-93f4-69472d709861" providerId="ADAL" clId="{4EF59FF3-9AE4-4890-A225-09A276615158}" dt="2023-09-25T20:49:07.701" v="3515" actId="22"/>
          <ac:picMkLst>
            <pc:docMk/>
            <pc:sldMk cId="1926008597" sldId="825"/>
            <ac:picMk id="7" creationId="{284E54F8-5002-FB05-029F-8B4F6476A946}"/>
          </ac:picMkLst>
        </pc:picChg>
        <pc:picChg chg="add mod">
          <ac:chgData name="Jenifer Prince Devaraj" userId="c3fb109c-09d1-42a6-93f4-69472d709861" providerId="ADAL" clId="{4EF59FF3-9AE4-4890-A225-09A276615158}" dt="2023-09-25T20:49:57.355" v="3517" actId="1076"/>
          <ac:picMkLst>
            <pc:docMk/>
            <pc:sldMk cId="1926008597" sldId="825"/>
            <ac:picMk id="10" creationId="{625F216F-26B1-EFA9-620C-476EA786B240}"/>
          </ac:picMkLst>
        </pc:picChg>
      </pc:sldChg>
      <pc:sldChg chg="addSp delSp modSp add del mod ord">
        <pc:chgData name="Jenifer Prince Devaraj" userId="c3fb109c-09d1-42a6-93f4-69472d709861" providerId="ADAL" clId="{4EF59FF3-9AE4-4890-A225-09A276615158}" dt="2023-09-26T08:52:07.533" v="3843" actId="47"/>
        <pc:sldMkLst>
          <pc:docMk/>
          <pc:sldMk cId="4248466687" sldId="826"/>
        </pc:sldMkLst>
        <pc:spChg chg="mod">
          <ac:chgData name="Jenifer Prince Devaraj" userId="c3fb109c-09d1-42a6-93f4-69472d709861" providerId="ADAL" clId="{4EF59FF3-9AE4-4890-A225-09A276615158}" dt="2023-09-25T20:35:13.055" v="3473" actId="14100"/>
          <ac:spMkLst>
            <pc:docMk/>
            <pc:sldMk cId="4248466687" sldId="826"/>
            <ac:spMk id="2" creationId="{D728537F-215B-84F2-AE7F-11083A0F6FBC}"/>
          </ac:spMkLst>
        </pc:spChg>
        <pc:spChg chg="mod">
          <ac:chgData name="Jenifer Prince Devaraj" userId="c3fb109c-09d1-42a6-93f4-69472d709861" providerId="ADAL" clId="{4EF59FF3-9AE4-4890-A225-09A276615158}" dt="2023-09-25T18:47:44.193" v="3049" actId="1076"/>
          <ac:spMkLst>
            <pc:docMk/>
            <pc:sldMk cId="4248466687" sldId="826"/>
            <ac:spMk id="4" creationId="{C063E935-A7A1-3300-DB0D-D16CCF8DBE7B}"/>
          </ac:spMkLst>
        </pc:spChg>
        <pc:picChg chg="add del mod">
          <ac:chgData name="Jenifer Prince Devaraj" userId="c3fb109c-09d1-42a6-93f4-69472d709861" providerId="ADAL" clId="{4EF59FF3-9AE4-4890-A225-09A276615158}" dt="2023-09-25T18:46:55.511" v="3034" actId="478"/>
          <ac:picMkLst>
            <pc:docMk/>
            <pc:sldMk cId="4248466687" sldId="826"/>
            <ac:picMk id="5" creationId="{554FE4A9-039E-B2F6-1714-BABC6FA57163}"/>
          </ac:picMkLst>
        </pc:picChg>
        <pc:picChg chg="add mod">
          <ac:chgData name="Jenifer Prince Devaraj" userId="c3fb109c-09d1-42a6-93f4-69472d709861" providerId="ADAL" clId="{4EF59FF3-9AE4-4890-A225-09A276615158}" dt="2023-09-25T20:35:15.520" v="3474" actId="14100"/>
          <ac:picMkLst>
            <pc:docMk/>
            <pc:sldMk cId="4248466687" sldId="826"/>
            <ac:picMk id="7" creationId="{D01C1A0B-1460-12E1-80F8-27C6CC40F092}"/>
          </ac:picMkLst>
        </pc:picChg>
      </pc:sldChg>
      <pc:sldChg chg="modSp add del mod">
        <pc:chgData name="Jenifer Prince Devaraj" userId="c3fb109c-09d1-42a6-93f4-69472d709861" providerId="ADAL" clId="{4EF59FF3-9AE4-4890-A225-09A276615158}" dt="2023-09-26T08:52:07.533" v="3843" actId="47"/>
        <pc:sldMkLst>
          <pc:docMk/>
          <pc:sldMk cId="1466418678" sldId="827"/>
        </pc:sldMkLst>
        <pc:spChg chg="mod">
          <ac:chgData name="Jenifer Prince Devaraj" userId="c3fb109c-09d1-42a6-93f4-69472d709861" providerId="ADAL" clId="{4EF59FF3-9AE4-4890-A225-09A276615158}" dt="2023-09-25T12:47:39.626" v="2962" actId="20577"/>
          <ac:spMkLst>
            <pc:docMk/>
            <pc:sldMk cId="1466418678" sldId="827"/>
            <ac:spMk id="4" creationId="{C063E935-A7A1-3300-DB0D-D16CCF8DBE7B}"/>
          </ac:spMkLst>
        </pc:spChg>
      </pc:sldChg>
      <pc:sldChg chg="modSp add del mod">
        <pc:chgData name="Jenifer Prince Devaraj" userId="c3fb109c-09d1-42a6-93f4-69472d709861" providerId="ADAL" clId="{4EF59FF3-9AE4-4890-A225-09A276615158}" dt="2023-09-26T08:52:07.533" v="3843" actId="47"/>
        <pc:sldMkLst>
          <pc:docMk/>
          <pc:sldMk cId="337091446" sldId="828"/>
        </pc:sldMkLst>
        <pc:spChg chg="mod">
          <ac:chgData name="Jenifer Prince Devaraj" userId="c3fb109c-09d1-42a6-93f4-69472d709861" providerId="ADAL" clId="{4EF59FF3-9AE4-4890-A225-09A276615158}" dt="2023-09-25T12:47:47.082" v="2965" actId="20577"/>
          <ac:spMkLst>
            <pc:docMk/>
            <pc:sldMk cId="337091446" sldId="828"/>
            <ac:spMk id="4" creationId="{C063E935-A7A1-3300-DB0D-D16CCF8DBE7B}"/>
          </ac:spMkLst>
        </pc:spChg>
      </pc:sldChg>
      <pc:sldChg chg="modSp add del mod">
        <pc:chgData name="Jenifer Prince Devaraj" userId="c3fb109c-09d1-42a6-93f4-69472d709861" providerId="ADAL" clId="{4EF59FF3-9AE4-4890-A225-09A276615158}" dt="2023-09-26T08:52:07.533" v="3843" actId="47"/>
        <pc:sldMkLst>
          <pc:docMk/>
          <pc:sldMk cId="1153059452" sldId="829"/>
        </pc:sldMkLst>
        <pc:spChg chg="mod">
          <ac:chgData name="Jenifer Prince Devaraj" userId="c3fb109c-09d1-42a6-93f4-69472d709861" providerId="ADAL" clId="{4EF59FF3-9AE4-4890-A225-09A276615158}" dt="2023-09-25T12:48:04.763" v="2986" actId="20577"/>
          <ac:spMkLst>
            <pc:docMk/>
            <pc:sldMk cId="1153059452" sldId="829"/>
            <ac:spMk id="4" creationId="{C063E935-A7A1-3300-DB0D-D16CCF8DBE7B}"/>
          </ac:spMkLst>
        </pc:spChg>
      </pc:sldChg>
      <pc:sldChg chg="del">
        <pc:chgData name="Jenifer Prince Devaraj" userId="c3fb109c-09d1-42a6-93f4-69472d709861" providerId="ADAL" clId="{4EF59FF3-9AE4-4890-A225-09A276615158}" dt="2023-09-24T12:25:48.510" v="0" actId="47"/>
        <pc:sldMkLst>
          <pc:docMk/>
          <pc:sldMk cId="1804917050" sldId="830"/>
        </pc:sldMkLst>
      </pc:sldChg>
      <pc:sldChg chg="modSp add del mod">
        <pc:chgData name="Jenifer Prince Devaraj" userId="c3fb109c-09d1-42a6-93f4-69472d709861" providerId="ADAL" clId="{4EF59FF3-9AE4-4890-A225-09A276615158}" dt="2023-09-26T08:52:07.533" v="3843" actId="47"/>
        <pc:sldMkLst>
          <pc:docMk/>
          <pc:sldMk cId="3265564993" sldId="830"/>
        </pc:sldMkLst>
        <pc:spChg chg="mod">
          <ac:chgData name="Jenifer Prince Devaraj" userId="c3fb109c-09d1-42a6-93f4-69472d709861" providerId="ADAL" clId="{4EF59FF3-9AE4-4890-A225-09A276615158}" dt="2023-09-25T12:48:21.784" v="2996" actId="20577"/>
          <ac:spMkLst>
            <pc:docMk/>
            <pc:sldMk cId="3265564993" sldId="830"/>
            <ac:spMk id="4" creationId="{C063E935-A7A1-3300-DB0D-D16CCF8DBE7B}"/>
          </ac:spMkLst>
        </pc:spChg>
      </pc:sldChg>
      <pc:sldChg chg="modSp add del mod">
        <pc:chgData name="Jenifer Prince Devaraj" userId="c3fb109c-09d1-42a6-93f4-69472d709861" providerId="ADAL" clId="{4EF59FF3-9AE4-4890-A225-09A276615158}" dt="2023-09-26T08:52:07.533" v="3843" actId="47"/>
        <pc:sldMkLst>
          <pc:docMk/>
          <pc:sldMk cId="370682856" sldId="831"/>
        </pc:sldMkLst>
        <pc:spChg chg="mod">
          <ac:chgData name="Jenifer Prince Devaraj" userId="c3fb109c-09d1-42a6-93f4-69472d709861" providerId="ADAL" clId="{4EF59FF3-9AE4-4890-A225-09A276615158}" dt="2023-09-25T12:48:51.469" v="3021" actId="20577"/>
          <ac:spMkLst>
            <pc:docMk/>
            <pc:sldMk cId="370682856" sldId="831"/>
            <ac:spMk id="4" creationId="{C063E935-A7A1-3300-DB0D-D16CCF8DBE7B}"/>
          </ac:spMkLst>
        </pc:spChg>
      </pc:sldChg>
      <pc:sldChg chg="del">
        <pc:chgData name="Jenifer Prince Devaraj" userId="c3fb109c-09d1-42a6-93f4-69472d709861" providerId="ADAL" clId="{4EF59FF3-9AE4-4890-A225-09A276615158}" dt="2023-09-24T12:25:48.510" v="0" actId="47"/>
        <pc:sldMkLst>
          <pc:docMk/>
          <pc:sldMk cId="1012762616" sldId="831"/>
        </pc:sldMkLst>
      </pc:sldChg>
      <pc:sldChg chg="del">
        <pc:chgData name="Jenifer Prince Devaraj" userId="c3fb109c-09d1-42a6-93f4-69472d709861" providerId="ADAL" clId="{4EF59FF3-9AE4-4890-A225-09A276615158}" dt="2023-09-24T12:25:48.510" v="0" actId="47"/>
        <pc:sldMkLst>
          <pc:docMk/>
          <pc:sldMk cId="644035497" sldId="832"/>
        </pc:sldMkLst>
      </pc:sldChg>
      <pc:sldChg chg="addSp delSp modSp add del mod">
        <pc:chgData name="Jenifer Prince Devaraj" userId="c3fb109c-09d1-42a6-93f4-69472d709861" providerId="ADAL" clId="{4EF59FF3-9AE4-4890-A225-09A276615158}" dt="2023-09-26T08:52:07.533" v="3843" actId="47"/>
        <pc:sldMkLst>
          <pc:docMk/>
          <pc:sldMk cId="3943425632" sldId="832"/>
        </pc:sldMkLst>
        <pc:spChg chg="mod">
          <ac:chgData name="Jenifer Prince Devaraj" userId="c3fb109c-09d1-42a6-93f4-69472d709861" providerId="ADAL" clId="{4EF59FF3-9AE4-4890-A225-09A276615158}" dt="2023-09-25T19:03:01.076" v="3190" actId="14100"/>
          <ac:spMkLst>
            <pc:docMk/>
            <pc:sldMk cId="3943425632" sldId="832"/>
            <ac:spMk id="2" creationId="{D728537F-215B-84F2-AE7F-11083A0F6FBC}"/>
          </ac:spMkLst>
        </pc:spChg>
        <pc:spChg chg="add mod">
          <ac:chgData name="Jenifer Prince Devaraj" userId="c3fb109c-09d1-42a6-93f4-69472d709861" providerId="ADAL" clId="{4EF59FF3-9AE4-4890-A225-09A276615158}" dt="2023-09-25T19:03:53.359" v="3209" actId="33524"/>
          <ac:spMkLst>
            <pc:docMk/>
            <pc:sldMk cId="3943425632" sldId="832"/>
            <ac:spMk id="8" creationId="{52EA9863-9FD9-F960-9907-83A15C9569B2}"/>
          </ac:spMkLst>
        </pc:spChg>
        <pc:picChg chg="del">
          <ac:chgData name="Jenifer Prince Devaraj" userId="c3fb109c-09d1-42a6-93f4-69472d709861" providerId="ADAL" clId="{4EF59FF3-9AE4-4890-A225-09A276615158}" dt="2023-09-25T18:53:29.761" v="3061" actId="478"/>
          <ac:picMkLst>
            <pc:docMk/>
            <pc:sldMk cId="3943425632" sldId="832"/>
            <ac:picMk id="7" creationId="{D01C1A0B-1460-12E1-80F8-27C6CC40F092}"/>
          </ac:picMkLst>
        </pc:picChg>
        <pc:cxnChg chg="add mod">
          <ac:chgData name="Jenifer Prince Devaraj" userId="c3fb109c-09d1-42a6-93f4-69472d709861" providerId="ADAL" clId="{4EF59FF3-9AE4-4890-A225-09A276615158}" dt="2023-09-25T19:03:04.993" v="3191" actId="1076"/>
          <ac:cxnSpMkLst>
            <pc:docMk/>
            <pc:sldMk cId="3943425632" sldId="832"/>
            <ac:cxnSpMk id="5" creationId="{50EFF34F-7EEB-DF99-0629-813852428143}"/>
          </ac:cxnSpMkLst>
        </pc:cxnChg>
      </pc:sldChg>
      <pc:sldChg chg="addSp delSp modSp add del mod">
        <pc:chgData name="Jenifer Prince Devaraj" userId="c3fb109c-09d1-42a6-93f4-69472d709861" providerId="ADAL" clId="{4EF59FF3-9AE4-4890-A225-09A276615158}" dt="2023-09-26T08:52:07.533" v="3843" actId="47"/>
        <pc:sldMkLst>
          <pc:docMk/>
          <pc:sldMk cId="1831671216" sldId="833"/>
        </pc:sldMkLst>
        <pc:spChg chg="del mod">
          <ac:chgData name="Jenifer Prince Devaraj" userId="c3fb109c-09d1-42a6-93f4-69472d709861" providerId="ADAL" clId="{4EF59FF3-9AE4-4890-A225-09A276615158}" dt="2023-09-25T20:07:32.714" v="3300" actId="478"/>
          <ac:spMkLst>
            <pc:docMk/>
            <pc:sldMk cId="1831671216" sldId="833"/>
            <ac:spMk id="2" creationId="{D728537F-215B-84F2-AE7F-11083A0F6FBC}"/>
          </ac:spMkLst>
        </pc:spChg>
        <pc:spChg chg="add mod">
          <ac:chgData name="Jenifer Prince Devaraj" userId="c3fb109c-09d1-42a6-93f4-69472d709861" providerId="ADAL" clId="{4EF59FF3-9AE4-4890-A225-09A276615158}" dt="2023-09-25T20:17:00.667" v="3432" actId="1076"/>
          <ac:spMkLst>
            <pc:docMk/>
            <pc:sldMk cId="1831671216" sldId="833"/>
            <ac:spMk id="6" creationId="{8C4F08BA-C6D8-EA84-86EC-30F10ED31295}"/>
          </ac:spMkLst>
        </pc:spChg>
        <pc:spChg chg="mod">
          <ac:chgData name="Jenifer Prince Devaraj" userId="c3fb109c-09d1-42a6-93f4-69472d709861" providerId="ADAL" clId="{4EF59FF3-9AE4-4890-A225-09A276615158}" dt="2023-09-25T20:17:05.369" v="3433" actId="1076"/>
          <ac:spMkLst>
            <pc:docMk/>
            <pc:sldMk cId="1831671216" sldId="833"/>
            <ac:spMk id="8" creationId="{52EA9863-9FD9-F960-9907-83A15C9569B2}"/>
          </ac:spMkLst>
        </pc:spChg>
        <pc:cxnChg chg="mod">
          <ac:chgData name="Jenifer Prince Devaraj" userId="c3fb109c-09d1-42a6-93f4-69472d709861" providerId="ADAL" clId="{4EF59FF3-9AE4-4890-A225-09A276615158}" dt="2023-09-25T20:17:10.876" v="3453" actId="1036"/>
          <ac:cxnSpMkLst>
            <pc:docMk/>
            <pc:sldMk cId="1831671216" sldId="833"/>
            <ac:cxnSpMk id="5" creationId="{50EFF34F-7EEB-DF99-0629-813852428143}"/>
          </ac:cxnSpMkLst>
        </pc:cxnChg>
      </pc:sldChg>
      <pc:sldChg chg="del">
        <pc:chgData name="Jenifer Prince Devaraj" userId="c3fb109c-09d1-42a6-93f4-69472d709861" providerId="ADAL" clId="{4EF59FF3-9AE4-4890-A225-09A276615158}" dt="2023-09-24T12:25:48.510" v="0" actId="47"/>
        <pc:sldMkLst>
          <pc:docMk/>
          <pc:sldMk cId="3185718666" sldId="833"/>
        </pc:sldMkLst>
      </pc:sldChg>
      <pc:sldChg chg="addSp delSp modSp add del mod">
        <pc:chgData name="Jenifer Prince Devaraj" userId="c3fb109c-09d1-42a6-93f4-69472d709861" providerId="ADAL" clId="{4EF59FF3-9AE4-4890-A225-09A276615158}" dt="2023-09-26T08:52:07.533" v="3843" actId="47"/>
        <pc:sldMkLst>
          <pc:docMk/>
          <pc:sldMk cId="994094086" sldId="834"/>
        </pc:sldMkLst>
        <pc:spChg chg="add mod">
          <ac:chgData name="Jenifer Prince Devaraj" userId="c3fb109c-09d1-42a6-93f4-69472d709861" providerId="ADAL" clId="{4EF59FF3-9AE4-4890-A225-09A276615158}" dt="2023-09-25T20:15:36.258" v="3428" actId="1076"/>
          <ac:spMkLst>
            <pc:docMk/>
            <pc:sldMk cId="994094086" sldId="834"/>
            <ac:spMk id="3" creationId="{3BCADC82-F061-670C-7506-0D8F677077E2}"/>
          </ac:spMkLst>
        </pc:spChg>
        <pc:spChg chg="mod">
          <ac:chgData name="Jenifer Prince Devaraj" userId="c3fb109c-09d1-42a6-93f4-69472d709861" providerId="ADAL" clId="{4EF59FF3-9AE4-4890-A225-09A276615158}" dt="2023-09-25T20:15:05.463" v="3421" actId="6549"/>
          <ac:spMkLst>
            <pc:docMk/>
            <pc:sldMk cId="994094086" sldId="834"/>
            <ac:spMk id="6" creationId="{8C4F08BA-C6D8-EA84-86EC-30F10ED31295}"/>
          </ac:spMkLst>
        </pc:spChg>
        <pc:spChg chg="del">
          <ac:chgData name="Jenifer Prince Devaraj" userId="c3fb109c-09d1-42a6-93f4-69472d709861" providerId="ADAL" clId="{4EF59FF3-9AE4-4890-A225-09A276615158}" dt="2023-09-25T20:15:12.571" v="3422" actId="478"/>
          <ac:spMkLst>
            <pc:docMk/>
            <pc:sldMk cId="994094086" sldId="834"/>
            <ac:spMk id="8" creationId="{52EA9863-9FD9-F960-9907-83A15C9569B2}"/>
          </ac:spMkLst>
        </pc:spChg>
        <pc:picChg chg="add mod">
          <ac:chgData name="Jenifer Prince Devaraj" userId="c3fb109c-09d1-42a6-93f4-69472d709861" providerId="ADAL" clId="{4EF59FF3-9AE4-4890-A225-09A276615158}" dt="2023-09-25T20:17:32.156" v="3456" actId="1076"/>
          <ac:picMkLst>
            <pc:docMk/>
            <pc:sldMk cId="994094086" sldId="834"/>
            <ac:picMk id="10" creationId="{7042DB30-7013-8F28-8134-AB56EFB38B04}"/>
          </ac:picMkLst>
        </pc:picChg>
        <pc:cxnChg chg="del">
          <ac:chgData name="Jenifer Prince Devaraj" userId="c3fb109c-09d1-42a6-93f4-69472d709861" providerId="ADAL" clId="{4EF59FF3-9AE4-4890-A225-09A276615158}" dt="2023-09-25T20:15:14.254" v="3423" actId="478"/>
          <ac:cxnSpMkLst>
            <pc:docMk/>
            <pc:sldMk cId="994094086" sldId="834"/>
            <ac:cxnSpMk id="5" creationId="{50EFF34F-7EEB-DF99-0629-813852428143}"/>
          </ac:cxnSpMkLst>
        </pc:cxnChg>
      </pc:sldChg>
      <pc:sldChg chg="del">
        <pc:chgData name="Jenifer Prince Devaraj" userId="c3fb109c-09d1-42a6-93f4-69472d709861" providerId="ADAL" clId="{4EF59FF3-9AE4-4890-A225-09A276615158}" dt="2023-09-24T12:25:48.510" v="0" actId="47"/>
        <pc:sldMkLst>
          <pc:docMk/>
          <pc:sldMk cId="2358033977" sldId="834"/>
        </pc:sldMkLst>
      </pc:sldChg>
      <pc:sldChg chg="addSp delSp modSp add del mod">
        <pc:chgData name="Jenifer Prince Devaraj" userId="c3fb109c-09d1-42a6-93f4-69472d709861" providerId="ADAL" clId="{4EF59FF3-9AE4-4890-A225-09A276615158}" dt="2023-09-26T08:52:07.533" v="3843" actId="47"/>
        <pc:sldMkLst>
          <pc:docMk/>
          <pc:sldMk cId="1478295362" sldId="835"/>
        </pc:sldMkLst>
        <pc:spChg chg="mod">
          <ac:chgData name="Jenifer Prince Devaraj" userId="c3fb109c-09d1-42a6-93f4-69472d709861" providerId="ADAL" clId="{4EF59FF3-9AE4-4890-A225-09A276615158}" dt="2023-09-25T20:34:57.077" v="3466" actId="1076"/>
          <ac:spMkLst>
            <pc:docMk/>
            <pc:sldMk cId="1478295362" sldId="835"/>
            <ac:spMk id="2" creationId="{D728537F-215B-84F2-AE7F-11083A0F6FBC}"/>
          </ac:spMkLst>
        </pc:spChg>
        <pc:picChg chg="add del">
          <ac:chgData name="Jenifer Prince Devaraj" userId="c3fb109c-09d1-42a6-93f4-69472d709861" providerId="ADAL" clId="{4EF59FF3-9AE4-4890-A225-09A276615158}" dt="2023-09-25T20:34:47.573" v="3462" actId="478"/>
          <ac:picMkLst>
            <pc:docMk/>
            <pc:sldMk cId="1478295362" sldId="835"/>
            <ac:picMk id="5" creationId="{6B61B72E-8013-19B9-E4D2-80407F1B34F7}"/>
          </ac:picMkLst>
        </pc:picChg>
        <pc:picChg chg="del">
          <ac:chgData name="Jenifer Prince Devaraj" userId="c3fb109c-09d1-42a6-93f4-69472d709861" providerId="ADAL" clId="{4EF59FF3-9AE4-4890-A225-09A276615158}" dt="2023-09-25T20:33:59.782" v="3458" actId="478"/>
          <ac:picMkLst>
            <pc:docMk/>
            <pc:sldMk cId="1478295362" sldId="835"/>
            <ac:picMk id="7" creationId="{D01C1A0B-1460-12E1-80F8-27C6CC40F092}"/>
          </ac:picMkLst>
        </pc:picChg>
        <pc:picChg chg="add mod">
          <ac:chgData name="Jenifer Prince Devaraj" userId="c3fb109c-09d1-42a6-93f4-69472d709861" providerId="ADAL" clId="{4EF59FF3-9AE4-4890-A225-09A276615158}" dt="2023-09-25T20:35:04.261" v="3469" actId="1076"/>
          <ac:picMkLst>
            <pc:docMk/>
            <pc:sldMk cId="1478295362" sldId="835"/>
            <ac:picMk id="8" creationId="{F093F1D6-FD0B-4C9D-B02B-8EDBA76CC84D}"/>
          </ac:picMkLst>
        </pc:picChg>
      </pc:sldChg>
      <pc:sldChg chg="del">
        <pc:chgData name="Jenifer Prince Devaraj" userId="c3fb109c-09d1-42a6-93f4-69472d709861" providerId="ADAL" clId="{4EF59FF3-9AE4-4890-A225-09A276615158}" dt="2023-09-24T12:25:48.510" v="0" actId="47"/>
        <pc:sldMkLst>
          <pc:docMk/>
          <pc:sldMk cId="4193941529" sldId="835"/>
        </pc:sldMkLst>
      </pc:sldChg>
      <pc:sldChg chg="delSp modSp add del mod">
        <pc:chgData name="Jenifer Prince Devaraj" userId="c3fb109c-09d1-42a6-93f4-69472d709861" providerId="ADAL" clId="{4EF59FF3-9AE4-4890-A225-09A276615158}" dt="2023-09-26T08:52:07.533" v="3843" actId="47"/>
        <pc:sldMkLst>
          <pc:docMk/>
          <pc:sldMk cId="276949694" sldId="836"/>
        </pc:sldMkLst>
        <pc:spChg chg="mod">
          <ac:chgData name="Jenifer Prince Devaraj" userId="c3fb109c-09d1-42a6-93f4-69472d709861" providerId="ADAL" clId="{4EF59FF3-9AE4-4890-A225-09A276615158}" dt="2023-09-25T20:35:45.867" v="3480" actId="20577"/>
          <ac:spMkLst>
            <pc:docMk/>
            <pc:sldMk cId="276949694" sldId="836"/>
            <ac:spMk id="4" creationId="{C063E935-A7A1-3300-DB0D-D16CCF8DBE7B}"/>
          </ac:spMkLst>
        </pc:spChg>
        <pc:picChg chg="del">
          <ac:chgData name="Jenifer Prince Devaraj" userId="c3fb109c-09d1-42a6-93f4-69472d709861" providerId="ADAL" clId="{4EF59FF3-9AE4-4890-A225-09A276615158}" dt="2023-09-25T20:35:39.993" v="3476" actId="478"/>
          <ac:picMkLst>
            <pc:docMk/>
            <pc:sldMk cId="276949694" sldId="836"/>
            <ac:picMk id="10" creationId="{7042DB30-7013-8F28-8134-AB56EFB38B04}"/>
          </ac:picMkLst>
        </pc:picChg>
      </pc:sldChg>
      <pc:sldChg chg="del">
        <pc:chgData name="Jenifer Prince Devaraj" userId="c3fb109c-09d1-42a6-93f4-69472d709861" providerId="ADAL" clId="{4EF59FF3-9AE4-4890-A225-09A276615158}" dt="2023-09-24T12:25:48.510" v="0" actId="47"/>
        <pc:sldMkLst>
          <pc:docMk/>
          <pc:sldMk cId="1310696372" sldId="836"/>
        </pc:sldMkLst>
      </pc:sldChg>
      <pc:sldChg chg="delSp modSp add del mod">
        <pc:chgData name="Jenifer Prince Devaraj" userId="c3fb109c-09d1-42a6-93f4-69472d709861" providerId="ADAL" clId="{4EF59FF3-9AE4-4890-A225-09A276615158}" dt="2023-09-26T08:52:07.533" v="3843" actId="47"/>
        <pc:sldMkLst>
          <pc:docMk/>
          <pc:sldMk cId="234677745" sldId="837"/>
        </pc:sldMkLst>
        <pc:spChg chg="mod">
          <ac:chgData name="Jenifer Prince Devaraj" userId="c3fb109c-09d1-42a6-93f4-69472d709861" providerId="ADAL" clId="{4EF59FF3-9AE4-4890-A225-09A276615158}" dt="2023-09-25T20:57:28.963" v="3521"/>
          <ac:spMkLst>
            <pc:docMk/>
            <pc:sldMk cId="234677745" sldId="837"/>
            <ac:spMk id="2" creationId="{D728537F-215B-84F2-AE7F-11083A0F6FBC}"/>
          </ac:spMkLst>
        </pc:spChg>
        <pc:picChg chg="del">
          <ac:chgData name="Jenifer Prince Devaraj" userId="c3fb109c-09d1-42a6-93f4-69472d709861" providerId="ADAL" clId="{4EF59FF3-9AE4-4890-A225-09A276615158}" dt="2023-09-25T20:50:08.771" v="3519" actId="478"/>
          <ac:picMkLst>
            <pc:docMk/>
            <pc:sldMk cId="234677745" sldId="837"/>
            <ac:picMk id="10" creationId="{625F216F-26B1-EFA9-620C-476EA786B240}"/>
          </ac:picMkLst>
        </pc:picChg>
      </pc:sldChg>
      <pc:sldChg chg="del">
        <pc:chgData name="Jenifer Prince Devaraj" userId="c3fb109c-09d1-42a6-93f4-69472d709861" providerId="ADAL" clId="{4EF59FF3-9AE4-4890-A225-09A276615158}" dt="2023-09-24T12:25:48.510" v="0" actId="47"/>
        <pc:sldMkLst>
          <pc:docMk/>
          <pc:sldMk cId="3114631523" sldId="837"/>
        </pc:sldMkLst>
      </pc:sldChg>
      <pc:sldChg chg="del">
        <pc:chgData name="Jenifer Prince Devaraj" userId="c3fb109c-09d1-42a6-93f4-69472d709861" providerId="ADAL" clId="{4EF59FF3-9AE4-4890-A225-09A276615158}" dt="2023-09-24T12:25:48.510" v="0" actId="47"/>
        <pc:sldMkLst>
          <pc:docMk/>
          <pc:sldMk cId="1397610255" sldId="838"/>
        </pc:sldMkLst>
      </pc:sldChg>
      <pc:sldChg chg="del">
        <pc:chgData name="Jenifer Prince Devaraj" userId="c3fb109c-09d1-42a6-93f4-69472d709861" providerId="ADAL" clId="{4EF59FF3-9AE4-4890-A225-09A276615158}" dt="2023-09-24T12:25:48.510" v="0" actId="47"/>
        <pc:sldMkLst>
          <pc:docMk/>
          <pc:sldMk cId="1392938150" sldId="839"/>
        </pc:sldMkLst>
      </pc:sldChg>
      <pc:sldChg chg="del">
        <pc:chgData name="Jenifer Prince Devaraj" userId="c3fb109c-09d1-42a6-93f4-69472d709861" providerId="ADAL" clId="{4EF59FF3-9AE4-4890-A225-09A276615158}" dt="2023-09-24T12:25:48.510" v="0" actId="47"/>
        <pc:sldMkLst>
          <pc:docMk/>
          <pc:sldMk cId="338169957" sldId="840"/>
        </pc:sldMkLst>
      </pc:sldChg>
      <pc:sldChg chg="del">
        <pc:chgData name="Jenifer Prince Devaraj" userId="c3fb109c-09d1-42a6-93f4-69472d709861" providerId="ADAL" clId="{4EF59FF3-9AE4-4890-A225-09A276615158}" dt="2023-09-24T12:25:48.510" v="0" actId="47"/>
        <pc:sldMkLst>
          <pc:docMk/>
          <pc:sldMk cId="3386756335" sldId="841"/>
        </pc:sldMkLst>
      </pc:sldChg>
      <pc:sldChg chg="del">
        <pc:chgData name="Jenifer Prince Devaraj" userId="c3fb109c-09d1-42a6-93f4-69472d709861" providerId="ADAL" clId="{4EF59FF3-9AE4-4890-A225-09A276615158}" dt="2023-09-24T12:25:48.510" v="0" actId="47"/>
        <pc:sldMkLst>
          <pc:docMk/>
          <pc:sldMk cId="3347598184" sldId="842"/>
        </pc:sldMkLst>
      </pc:sldChg>
      <pc:sldChg chg="del">
        <pc:chgData name="Jenifer Prince Devaraj" userId="c3fb109c-09d1-42a6-93f4-69472d709861" providerId="ADAL" clId="{4EF59FF3-9AE4-4890-A225-09A276615158}" dt="2023-09-24T12:25:48.510" v="0" actId="47"/>
        <pc:sldMkLst>
          <pc:docMk/>
          <pc:sldMk cId="2316531418" sldId="843"/>
        </pc:sldMkLst>
      </pc:sldChg>
      <pc:sldChg chg="del">
        <pc:chgData name="Jenifer Prince Devaraj" userId="c3fb109c-09d1-42a6-93f4-69472d709861" providerId="ADAL" clId="{4EF59FF3-9AE4-4890-A225-09A276615158}" dt="2023-09-24T12:25:48.510" v="0" actId="47"/>
        <pc:sldMkLst>
          <pc:docMk/>
          <pc:sldMk cId="3526065723" sldId="844"/>
        </pc:sldMkLst>
      </pc:sldChg>
      <pc:sldChg chg="del">
        <pc:chgData name="Jenifer Prince Devaraj" userId="c3fb109c-09d1-42a6-93f4-69472d709861" providerId="ADAL" clId="{4EF59FF3-9AE4-4890-A225-09A276615158}" dt="2023-09-24T12:25:48.510" v="0" actId="47"/>
        <pc:sldMkLst>
          <pc:docMk/>
          <pc:sldMk cId="93388684" sldId="845"/>
        </pc:sldMkLst>
      </pc:sldChg>
      <pc:sldChg chg="del">
        <pc:chgData name="Jenifer Prince Devaraj" userId="c3fb109c-09d1-42a6-93f4-69472d709861" providerId="ADAL" clId="{4EF59FF3-9AE4-4890-A225-09A276615158}" dt="2023-09-24T12:25:48.510" v="0" actId="47"/>
        <pc:sldMkLst>
          <pc:docMk/>
          <pc:sldMk cId="3067115453" sldId="846"/>
        </pc:sldMkLst>
      </pc:sldChg>
      <pc:sldChg chg="del">
        <pc:chgData name="Jenifer Prince Devaraj" userId="c3fb109c-09d1-42a6-93f4-69472d709861" providerId="ADAL" clId="{4EF59FF3-9AE4-4890-A225-09A276615158}" dt="2023-09-24T12:25:48.510" v="0" actId="47"/>
        <pc:sldMkLst>
          <pc:docMk/>
          <pc:sldMk cId="1957518658" sldId="847"/>
        </pc:sldMkLst>
      </pc:sldChg>
      <pc:sldChg chg="del">
        <pc:chgData name="Jenifer Prince Devaraj" userId="c3fb109c-09d1-42a6-93f4-69472d709861" providerId="ADAL" clId="{4EF59FF3-9AE4-4890-A225-09A276615158}" dt="2023-09-24T12:25:48.510" v="0" actId="47"/>
        <pc:sldMkLst>
          <pc:docMk/>
          <pc:sldMk cId="1189973330" sldId="848"/>
        </pc:sldMkLst>
      </pc:sldChg>
      <pc:sldChg chg="del">
        <pc:chgData name="Jenifer Prince Devaraj" userId="c3fb109c-09d1-42a6-93f4-69472d709861" providerId="ADAL" clId="{4EF59FF3-9AE4-4890-A225-09A276615158}" dt="2023-09-24T12:25:48.510" v="0" actId="47"/>
        <pc:sldMkLst>
          <pc:docMk/>
          <pc:sldMk cId="952368271" sldId="849"/>
        </pc:sldMkLst>
      </pc:sldChg>
      <pc:sldChg chg="del">
        <pc:chgData name="Jenifer Prince Devaraj" userId="c3fb109c-09d1-42a6-93f4-69472d709861" providerId="ADAL" clId="{4EF59FF3-9AE4-4890-A225-09A276615158}" dt="2023-09-24T12:25:48.510" v="0" actId="47"/>
        <pc:sldMkLst>
          <pc:docMk/>
          <pc:sldMk cId="421674172" sldId="850"/>
        </pc:sldMkLst>
      </pc:sldChg>
      <pc:sldChg chg="del">
        <pc:chgData name="Jenifer Prince Devaraj" userId="c3fb109c-09d1-42a6-93f4-69472d709861" providerId="ADAL" clId="{4EF59FF3-9AE4-4890-A225-09A276615158}" dt="2023-09-24T12:25:48.510" v="0" actId="47"/>
        <pc:sldMkLst>
          <pc:docMk/>
          <pc:sldMk cId="1524638261" sldId="85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26/09/2023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a:t>
            </a:fld>
            <a:endParaRPr lang="en-US"/>
          </a:p>
        </p:txBody>
      </p:sp>
    </p:spTree>
    <p:extLst>
      <p:ext uri="{BB962C8B-B14F-4D97-AF65-F5344CB8AC3E}">
        <p14:creationId xmlns:p14="http://schemas.microsoft.com/office/powerpoint/2010/main" val="463372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Your eyes detect electromagnetic waves that are roughly the size of a virus. Your brain interprets the various energies of visible light as different colours, ranging from red to violet. Red has the lowest energy and violet the highest.  </a:t>
            </a:r>
          </a:p>
          <a:p>
            <a:pPr algn="just"/>
            <a:r>
              <a:rPr lang="en-GB" dirty="0"/>
              <a:t>Beyond red and violet are many other kinds of light our human eyes can’t see, much like there are sounds our ears can’t hear. On one end of the electromagnetic spectrum are radio waves, which have wavelengths billions of times longer than those of visible light. On the other end of the spectrum are gamma rays, with wavelengths billions of times smaller than those of visible light.</a:t>
            </a:r>
          </a:p>
          <a:p>
            <a:endParaRPr lang="en-IN" dirty="0"/>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3</a:t>
            </a:fld>
            <a:endParaRPr lang="en-US"/>
          </a:p>
        </p:txBody>
      </p:sp>
    </p:spTree>
    <p:extLst>
      <p:ext uri="{BB962C8B-B14F-4D97-AF65-F5344CB8AC3E}">
        <p14:creationId xmlns:p14="http://schemas.microsoft.com/office/powerpoint/2010/main" val="26324841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a:p>
        </p:txBody>
      </p:sp>
    </p:spTree>
    <p:extLst>
      <p:ext uri="{BB962C8B-B14F-4D97-AF65-F5344CB8AC3E}">
        <p14:creationId xmlns:p14="http://schemas.microsoft.com/office/powerpoint/2010/main" val="13649469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a:p>
        </p:txBody>
      </p:sp>
    </p:spTree>
    <p:extLst>
      <p:ext uri="{BB962C8B-B14F-4D97-AF65-F5344CB8AC3E}">
        <p14:creationId xmlns:p14="http://schemas.microsoft.com/office/powerpoint/2010/main" val="41556170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a:p>
        </p:txBody>
      </p:sp>
    </p:spTree>
    <p:extLst>
      <p:ext uri="{BB962C8B-B14F-4D97-AF65-F5344CB8AC3E}">
        <p14:creationId xmlns:p14="http://schemas.microsoft.com/office/powerpoint/2010/main" val="16633709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a:p>
        </p:txBody>
      </p:sp>
    </p:spTree>
    <p:extLst>
      <p:ext uri="{BB962C8B-B14F-4D97-AF65-F5344CB8AC3E}">
        <p14:creationId xmlns:p14="http://schemas.microsoft.com/office/powerpoint/2010/main" val="7068014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a:p>
        </p:txBody>
      </p:sp>
    </p:spTree>
    <p:extLst>
      <p:ext uri="{BB962C8B-B14F-4D97-AF65-F5344CB8AC3E}">
        <p14:creationId xmlns:p14="http://schemas.microsoft.com/office/powerpoint/2010/main" val="30885412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a:p>
        </p:txBody>
      </p:sp>
    </p:spTree>
    <p:extLst>
      <p:ext uri="{BB962C8B-B14F-4D97-AF65-F5344CB8AC3E}">
        <p14:creationId xmlns:p14="http://schemas.microsoft.com/office/powerpoint/2010/main" val="9973139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a:p>
        </p:txBody>
      </p:sp>
    </p:spTree>
    <p:extLst>
      <p:ext uri="{BB962C8B-B14F-4D97-AF65-F5344CB8AC3E}">
        <p14:creationId xmlns:p14="http://schemas.microsoft.com/office/powerpoint/2010/main" val="37840405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Radio waves do not require a medium to propagate. This they can travel not only through air and solid materials, but also through the vacuum of space.</a:t>
            </a:r>
            <a:endParaRPr lang="en-IN" dirty="0"/>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a:p>
        </p:txBody>
      </p:sp>
    </p:spTree>
    <p:extLst>
      <p:ext uri="{BB962C8B-B14F-4D97-AF65-F5344CB8AC3E}">
        <p14:creationId xmlns:p14="http://schemas.microsoft.com/office/powerpoint/2010/main" val="20891451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a:p>
        </p:txBody>
      </p:sp>
    </p:spTree>
    <p:extLst>
      <p:ext uri="{BB962C8B-B14F-4D97-AF65-F5344CB8AC3E}">
        <p14:creationId xmlns:p14="http://schemas.microsoft.com/office/powerpoint/2010/main" val="5321879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13</a:t>
            </a:fld>
            <a:endParaRPr lang="en-US"/>
          </a:p>
        </p:txBody>
      </p:sp>
    </p:spTree>
    <p:extLst>
      <p:ext uri="{BB962C8B-B14F-4D97-AF65-F5344CB8AC3E}">
        <p14:creationId xmlns:p14="http://schemas.microsoft.com/office/powerpoint/2010/main" val="5707405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14</a:t>
            </a:fld>
            <a:endParaRPr lang="en-US"/>
          </a:p>
        </p:txBody>
      </p:sp>
    </p:spTree>
    <p:extLst>
      <p:ext uri="{BB962C8B-B14F-4D97-AF65-F5344CB8AC3E}">
        <p14:creationId xmlns:p14="http://schemas.microsoft.com/office/powerpoint/2010/main" val="31590363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15</a:t>
            </a:fld>
            <a:endParaRPr lang="en-US"/>
          </a:p>
        </p:txBody>
      </p:sp>
    </p:spTree>
    <p:extLst>
      <p:ext uri="{BB962C8B-B14F-4D97-AF65-F5344CB8AC3E}">
        <p14:creationId xmlns:p14="http://schemas.microsoft.com/office/powerpoint/2010/main" val="29373632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16</a:t>
            </a:fld>
            <a:endParaRPr lang="en-US"/>
          </a:p>
        </p:txBody>
      </p:sp>
    </p:spTree>
    <p:extLst>
      <p:ext uri="{BB962C8B-B14F-4D97-AF65-F5344CB8AC3E}">
        <p14:creationId xmlns:p14="http://schemas.microsoft.com/office/powerpoint/2010/main" val="1071394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17</a:t>
            </a:fld>
            <a:endParaRPr lang="en-US"/>
          </a:p>
        </p:txBody>
      </p:sp>
    </p:spTree>
    <p:extLst>
      <p:ext uri="{BB962C8B-B14F-4D97-AF65-F5344CB8AC3E}">
        <p14:creationId xmlns:p14="http://schemas.microsoft.com/office/powerpoint/2010/main" val="10282478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18</a:t>
            </a:fld>
            <a:endParaRPr lang="en-US"/>
          </a:p>
        </p:txBody>
      </p:sp>
    </p:spTree>
    <p:extLst>
      <p:ext uri="{BB962C8B-B14F-4D97-AF65-F5344CB8AC3E}">
        <p14:creationId xmlns:p14="http://schemas.microsoft.com/office/powerpoint/2010/main" val="10669936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19</a:t>
            </a:fld>
            <a:endParaRPr lang="en-US"/>
          </a:p>
        </p:txBody>
      </p:sp>
    </p:spTree>
    <p:extLst>
      <p:ext uri="{BB962C8B-B14F-4D97-AF65-F5344CB8AC3E}">
        <p14:creationId xmlns:p14="http://schemas.microsoft.com/office/powerpoint/2010/main" val="394313903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20</a:t>
            </a:fld>
            <a:endParaRPr lang="en-US"/>
          </a:p>
        </p:txBody>
      </p:sp>
    </p:spTree>
    <p:extLst>
      <p:ext uri="{BB962C8B-B14F-4D97-AF65-F5344CB8AC3E}">
        <p14:creationId xmlns:p14="http://schemas.microsoft.com/office/powerpoint/2010/main" val="421315719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21</a:t>
            </a:fld>
            <a:endParaRPr lang="en-US"/>
          </a:p>
        </p:txBody>
      </p:sp>
    </p:spTree>
    <p:extLst>
      <p:ext uri="{BB962C8B-B14F-4D97-AF65-F5344CB8AC3E}">
        <p14:creationId xmlns:p14="http://schemas.microsoft.com/office/powerpoint/2010/main" val="40974960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22</a:t>
            </a:fld>
            <a:endParaRPr lang="en-US"/>
          </a:p>
        </p:txBody>
      </p:sp>
    </p:spTree>
    <p:extLst>
      <p:ext uri="{BB962C8B-B14F-4D97-AF65-F5344CB8AC3E}">
        <p14:creationId xmlns:p14="http://schemas.microsoft.com/office/powerpoint/2010/main" val="201366080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23</a:t>
            </a:fld>
            <a:endParaRPr lang="en-US"/>
          </a:p>
        </p:txBody>
      </p:sp>
    </p:spTree>
    <p:extLst>
      <p:ext uri="{BB962C8B-B14F-4D97-AF65-F5344CB8AC3E}">
        <p14:creationId xmlns:p14="http://schemas.microsoft.com/office/powerpoint/2010/main" val="389568023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24</a:t>
            </a:fld>
            <a:endParaRPr lang="en-US"/>
          </a:p>
        </p:txBody>
      </p:sp>
    </p:spTree>
    <p:extLst>
      <p:ext uri="{BB962C8B-B14F-4D97-AF65-F5344CB8AC3E}">
        <p14:creationId xmlns:p14="http://schemas.microsoft.com/office/powerpoint/2010/main" val="94497231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25</a:t>
            </a:fld>
            <a:endParaRPr lang="en-US"/>
          </a:p>
        </p:txBody>
      </p:sp>
    </p:spTree>
    <p:extLst>
      <p:ext uri="{BB962C8B-B14F-4D97-AF65-F5344CB8AC3E}">
        <p14:creationId xmlns:p14="http://schemas.microsoft.com/office/powerpoint/2010/main" val="299921411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26</a:t>
            </a:fld>
            <a:endParaRPr lang="en-US"/>
          </a:p>
        </p:txBody>
      </p:sp>
    </p:spTree>
    <p:extLst>
      <p:ext uri="{BB962C8B-B14F-4D97-AF65-F5344CB8AC3E}">
        <p14:creationId xmlns:p14="http://schemas.microsoft.com/office/powerpoint/2010/main" val="26169370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13– Designing Synchnorous and Asynchronous Circuits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13– Designing Synchnorous and Asynchronous Circuits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13– Designing Synchnorous and Asynchronous Circuits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13– Designing Synchnorous and Asynchronous Circuits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13– Designing Synchnorous and Asynchronous Circuits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13– Designing Synchnorous and Asynchronous Circuits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13– Designing Synchnorous and Asynchronous Circuits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theme" Target="../theme/theme12.xml"/><Relationship Id="rId2" Type="http://schemas.openxmlformats.org/officeDocument/2006/relationships/slideLayout" Target="../slideLayouts/slideLayout35.xml"/><Relationship Id="rId1" Type="http://schemas.openxmlformats.org/officeDocument/2006/relationships/slideLayout" Target="../slideLayouts/slideLayout34.xml"/><Relationship Id="rId4" Type="http://schemas.openxmlformats.org/officeDocument/2006/relationships/image" Target="../media/image13.png"/></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6.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39.xml"/><Relationship Id="rId7" Type="http://schemas.openxmlformats.org/officeDocument/2006/relationships/image" Target="../media/image15.png"/><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theme" Target="../theme/theme14.xml"/><Relationship Id="rId5" Type="http://schemas.openxmlformats.org/officeDocument/2006/relationships/slideLayout" Target="../slideLayouts/slideLayout41.xml"/><Relationship Id="rId4" Type="http://schemas.openxmlformats.org/officeDocument/2006/relationships/slideLayout" Target="../slideLayouts/slideLayout40.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4.xml"/><Relationship Id="rId7" Type="http://schemas.openxmlformats.org/officeDocument/2006/relationships/image" Target="../media/image16.png"/><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theme" Target="../theme/theme15.xml"/><Relationship Id="rId5" Type="http://schemas.openxmlformats.org/officeDocument/2006/relationships/slideLayout" Target="../slideLayouts/slideLayout46.xml"/><Relationship Id="rId4" Type="http://schemas.openxmlformats.org/officeDocument/2006/relationships/slideLayout" Target="../slideLayouts/slideLayout45.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49.xml"/><Relationship Id="rId7" Type="http://schemas.openxmlformats.org/officeDocument/2006/relationships/image" Target="../media/image17.png"/><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theme" Target="../theme/theme16.xml"/><Relationship Id="rId5" Type="http://schemas.openxmlformats.org/officeDocument/2006/relationships/slideLayout" Target="../slideLayouts/slideLayout51.xml"/><Relationship Id="rId4" Type="http://schemas.openxmlformats.org/officeDocument/2006/relationships/slideLayout" Target="../slideLayouts/slideLayout50.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slideLayout" Target="../slideLayouts/slideLayout64.xml"/><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slideLayout" Target="../slideLayouts/slideLayout63.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0" Type="http://schemas.openxmlformats.org/officeDocument/2006/relationships/slideLayout" Target="../slideLayouts/slideLayout61.xml"/><Relationship Id="rId4" Type="http://schemas.openxmlformats.org/officeDocument/2006/relationships/slideLayout" Target="../slideLayouts/slideLayout55.xml"/><Relationship Id="rId9" Type="http://schemas.openxmlformats.org/officeDocument/2006/relationships/slideLayout" Target="../slideLayouts/slideLayout60.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7.xml"/><Relationship Id="rId7" Type="http://schemas.openxmlformats.org/officeDocument/2006/relationships/theme" Target="../theme/theme18.xml"/><Relationship Id="rId2" Type="http://schemas.openxmlformats.org/officeDocument/2006/relationships/slideLayout" Target="../slideLayouts/slideLayout66.xml"/><Relationship Id="rId1" Type="http://schemas.openxmlformats.org/officeDocument/2006/relationships/slideLayout" Target="../slideLayouts/slideLayout65.xml"/><Relationship Id="rId6" Type="http://schemas.openxmlformats.org/officeDocument/2006/relationships/slideLayout" Target="../slideLayouts/slideLayout70.xml"/><Relationship Id="rId5" Type="http://schemas.openxmlformats.org/officeDocument/2006/relationships/slideLayout" Target="../slideLayouts/slideLayout69.xml"/><Relationship Id="rId4" Type="http://schemas.openxmlformats.org/officeDocument/2006/relationships/slideLayout" Target="../slideLayouts/slideLayout68.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3.xml"/><Relationship Id="rId7" Type="http://schemas.openxmlformats.org/officeDocument/2006/relationships/image" Target="../media/image24.png"/><Relationship Id="rId2" Type="http://schemas.openxmlformats.org/officeDocument/2006/relationships/slideLayout" Target="../slideLayouts/slideLayout72.xml"/><Relationship Id="rId1" Type="http://schemas.openxmlformats.org/officeDocument/2006/relationships/slideLayout" Target="../slideLayouts/slideLayout71.xml"/><Relationship Id="rId6" Type="http://schemas.openxmlformats.org/officeDocument/2006/relationships/theme" Target="../theme/theme19.xml"/><Relationship Id="rId5" Type="http://schemas.openxmlformats.org/officeDocument/2006/relationships/slideLayout" Target="../slideLayouts/slideLayout75.xml"/><Relationship Id="rId4" Type="http://schemas.openxmlformats.org/officeDocument/2006/relationships/slideLayout" Target="../slideLayouts/slideLayout74.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4"/>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0.xml"/></Relationships>
</file>

<file path=ppt/slides/_rels/slide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xml"/><Relationship Id="rId1" Type="http://schemas.openxmlformats.org/officeDocument/2006/relationships/slideLayout" Target="../slideLayouts/slideLayout30.xml"/></Relationships>
</file>

<file path=ppt/slides/_rels/slide4.xml.rels><?xml version="1.0" encoding="UTF-8" standalone="yes"?>
<Relationships xmlns="http://schemas.openxmlformats.org/package/2006/relationships"><Relationship Id="rId3" Type="http://schemas.openxmlformats.org/officeDocument/2006/relationships/image" Target="../media/image27.gif"/><Relationship Id="rId2" Type="http://schemas.openxmlformats.org/officeDocument/2006/relationships/notesSlide" Target="../notesSlides/notesSlide3.xml"/><Relationship Id="rId1" Type="http://schemas.openxmlformats.org/officeDocument/2006/relationships/slideLayout" Target="../slideLayouts/slideLayout30.xml"/></Relationships>
</file>

<file path=ppt/slides/_rels/slide5.xml.rels><?xml version="1.0" encoding="UTF-8" standalone="yes"?>
<Relationships xmlns="http://schemas.openxmlformats.org/package/2006/relationships"><Relationship Id="rId3" Type="http://schemas.openxmlformats.org/officeDocument/2006/relationships/image" Target="../media/image28.gif"/><Relationship Id="rId2" Type="http://schemas.openxmlformats.org/officeDocument/2006/relationships/notesSlide" Target="../notesSlides/notesSlide4.xml"/><Relationship Id="rId1" Type="http://schemas.openxmlformats.org/officeDocument/2006/relationships/slideLayout" Target="../slideLayouts/slideLayout30.xml"/></Relationships>
</file>

<file path=ppt/slides/_rels/slide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5.xml"/><Relationship Id="rId1" Type="http://schemas.openxmlformats.org/officeDocument/2006/relationships/slideLayout" Target="../slideLayouts/slideLayout30.xml"/></Relationships>
</file>

<file path=ppt/slides/_rels/slide7.xml.rels><?xml version="1.0" encoding="UTF-8" standalone="yes"?>
<Relationships xmlns="http://schemas.openxmlformats.org/package/2006/relationships"><Relationship Id="rId3" Type="http://schemas.openxmlformats.org/officeDocument/2006/relationships/image" Target="../media/image30.gif"/><Relationship Id="rId2" Type="http://schemas.openxmlformats.org/officeDocument/2006/relationships/notesSlide" Target="../notesSlides/notesSlide6.xml"/><Relationship Id="rId1" Type="http://schemas.openxmlformats.org/officeDocument/2006/relationships/slideLayout" Target="../slideLayouts/slideLayout30.xml"/><Relationship Id="rId4" Type="http://schemas.openxmlformats.org/officeDocument/2006/relationships/image" Target="../media/image31.png"/></Relationships>
</file>

<file path=ppt/slides/_rels/slide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7.xml"/><Relationship Id="rId1" Type="http://schemas.openxmlformats.org/officeDocument/2006/relationships/slideLayout" Target="../slideLayouts/slideLayout3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0.xml"/></Relationships>
</file>

<file path=ppt/slides/_rels/slide1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9.xml"/><Relationship Id="rId1" Type="http://schemas.openxmlformats.org/officeDocument/2006/relationships/slideLayout" Target="../slideLayouts/slideLayout30.xml"/><Relationship Id="rId4" Type="http://schemas.openxmlformats.org/officeDocument/2006/relationships/image" Target="../media/image34.png"/></Relationships>
</file>

<file path=ppt/slides/_rels/slide11.xml.rels><?xml version="1.0" encoding="UTF-8" standalone="yes"?>
<Relationships xmlns="http://schemas.openxmlformats.org/package/2006/relationships"><Relationship Id="rId3" Type="http://schemas.openxmlformats.org/officeDocument/2006/relationships/image" Target="../media/image35.gif"/><Relationship Id="rId2" Type="http://schemas.openxmlformats.org/officeDocument/2006/relationships/notesSlide" Target="../notesSlides/notesSlide10.xml"/><Relationship Id="rId1" Type="http://schemas.openxmlformats.org/officeDocument/2006/relationships/slideLayout" Target="../slideLayouts/slideLayout30.xml"/><Relationship Id="rId4" Type="http://schemas.openxmlformats.org/officeDocument/2006/relationships/image" Target="../media/image36.png"/></Relationships>
</file>

<file path=ppt/slides/_rels/slide1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1.xml"/><Relationship Id="rId1" Type="http://schemas.openxmlformats.org/officeDocument/2006/relationships/slideLayout" Target="../slideLayouts/slideLayout30.xml"/><Relationship Id="rId4" Type="http://schemas.openxmlformats.org/officeDocument/2006/relationships/image" Target="../media/image37.png"/></Relationships>
</file>

<file path=ppt/slides/_rels/slide13.xml.rels><?xml version="1.0" encoding="UTF-8" standalone="yes"?>
<Relationships xmlns="http://schemas.openxmlformats.org/package/2006/relationships"><Relationship Id="rId8" Type="http://schemas.openxmlformats.org/officeDocument/2006/relationships/image" Target="../media/image45.png"/><Relationship Id="rId13" Type="http://schemas.openxmlformats.org/officeDocument/2006/relationships/image" Target="../media/image50.png"/><Relationship Id="rId3" Type="http://schemas.openxmlformats.org/officeDocument/2006/relationships/image" Target="../media/image40.png"/><Relationship Id="rId7" Type="http://schemas.openxmlformats.org/officeDocument/2006/relationships/image" Target="../media/image44.png"/><Relationship Id="rId12" Type="http://schemas.openxmlformats.org/officeDocument/2006/relationships/image" Target="../media/image49.png"/><Relationship Id="rId2" Type="http://schemas.openxmlformats.org/officeDocument/2006/relationships/notesSlide" Target="../notesSlides/notesSlide12.xml"/><Relationship Id="rId1" Type="http://schemas.openxmlformats.org/officeDocument/2006/relationships/slideLayout" Target="../slideLayouts/slideLayout30.xml"/><Relationship Id="rId6" Type="http://schemas.openxmlformats.org/officeDocument/2006/relationships/image" Target="../media/image43.png"/><Relationship Id="rId11" Type="http://schemas.openxmlformats.org/officeDocument/2006/relationships/image" Target="../media/image48.png"/><Relationship Id="rId5" Type="http://schemas.openxmlformats.org/officeDocument/2006/relationships/image" Target="../media/image42.png"/><Relationship Id="rId10" Type="http://schemas.openxmlformats.org/officeDocument/2006/relationships/image" Target="../media/image47.png"/><Relationship Id="rId4" Type="http://schemas.openxmlformats.org/officeDocument/2006/relationships/image" Target="../media/image41.png"/><Relationship Id="rId9" Type="http://schemas.openxmlformats.org/officeDocument/2006/relationships/image" Target="../media/image46.png"/><Relationship Id="rId14" Type="http://schemas.openxmlformats.org/officeDocument/2006/relationships/image" Target="../media/image51.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0.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0.xml"/></Relationships>
</file>

<file path=ppt/slides/_rels/slide1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5.xml"/><Relationship Id="rId1" Type="http://schemas.openxmlformats.org/officeDocument/2006/relationships/slideLayout" Target="../slideLayouts/slideLayout30.xml"/><Relationship Id="rId4" Type="http://schemas.microsoft.com/office/2007/relationships/hdphoto" Target="../media/hdphoto1.wdp"/></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0.xml"/></Relationships>
</file>

<file path=ppt/slides/_rels/slide1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7.xml"/><Relationship Id="rId1" Type="http://schemas.openxmlformats.org/officeDocument/2006/relationships/slideLayout" Target="../slideLayouts/slideLayout30.xml"/><Relationship Id="rId4" Type="http://schemas.openxmlformats.org/officeDocument/2006/relationships/image" Target="../media/image53.png"/></Relationships>
</file>

<file path=ppt/slides/_rels/slide19.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8.xml"/><Relationship Id="rId1" Type="http://schemas.openxmlformats.org/officeDocument/2006/relationships/slideLayout" Target="../slideLayouts/slideLayout30.xml"/><Relationship Id="rId4" Type="http://schemas.openxmlformats.org/officeDocument/2006/relationships/image" Target="../media/image55.png"/></Relationships>
</file>

<file path=ppt/slides/_rels/slide20.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19.xml"/><Relationship Id="rId1" Type="http://schemas.openxmlformats.org/officeDocument/2006/relationships/slideLayout" Target="../slideLayouts/slideLayout30.xml"/><Relationship Id="rId5" Type="http://schemas.openxmlformats.org/officeDocument/2006/relationships/image" Target="../media/image57.png"/><Relationship Id="rId4" Type="http://schemas.microsoft.com/office/2007/relationships/hdphoto" Target="../media/hdphoto2.wdp"/></Relationships>
</file>

<file path=ppt/slides/_rels/slide21.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20.xml"/><Relationship Id="rId1" Type="http://schemas.openxmlformats.org/officeDocument/2006/relationships/slideLayout" Target="../slideLayouts/slideLayout30.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0.xml"/></Relationships>
</file>

<file path=ppt/slides/_rels/slide23.xml.rels><?xml version="1.0" encoding="UTF-8" standalone="yes"?>
<Relationships xmlns="http://schemas.openxmlformats.org/package/2006/relationships"><Relationship Id="rId3" Type="http://schemas.openxmlformats.org/officeDocument/2006/relationships/image" Target="../media/image590.png"/><Relationship Id="rId2" Type="http://schemas.openxmlformats.org/officeDocument/2006/relationships/notesSlide" Target="../notesSlides/notesSlide22.xml"/><Relationship Id="rId1" Type="http://schemas.openxmlformats.org/officeDocument/2006/relationships/slideLayout" Target="../slideLayouts/slideLayout30.xml"/><Relationship Id="rId4" Type="http://schemas.openxmlformats.org/officeDocument/2006/relationships/image" Target="../media/image59.gif"/></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0.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0.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876182" y="4335285"/>
            <a:ext cx="5315818" cy="3088946"/>
          </a:xfrm>
        </p:spPr>
        <p:txBody>
          <a:bodyPr/>
          <a:lstStyle/>
          <a:p>
            <a:r>
              <a:rPr lang="en-GB" sz="1600" i="1" dirty="0">
                <a:latin typeface="Cambria" panose="02040503050406030204" pitchFamily="18" charset="0"/>
                <a:ea typeface="Cambria" panose="02040503050406030204" pitchFamily="18" charset="0"/>
              </a:rPr>
              <a:t>Lecture By,</a:t>
            </a:r>
          </a:p>
          <a:p>
            <a:r>
              <a:rPr lang="en-GB" sz="1600" i="1" dirty="0">
                <a:latin typeface="Cambria" panose="02040503050406030204" pitchFamily="18" charset="0"/>
                <a:ea typeface="Cambria" panose="02040503050406030204" pitchFamily="18" charset="0"/>
              </a:rPr>
              <a:t>                    Mrs. Jenifer Prince Devaraj,</a:t>
            </a:r>
          </a:p>
          <a:p>
            <a:r>
              <a:rPr lang="en-GB" sz="1600" i="1" dirty="0">
                <a:latin typeface="Cambria" panose="02040503050406030204" pitchFamily="18" charset="0"/>
                <a:ea typeface="Cambria" panose="02040503050406030204" pitchFamily="18" charset="0"/>
              </a:rPr>
              <a:t>                    Lecturer - Embedded Electronics,</a:t>
            </a:r>
          </a:p>
          <a:p>
            <a:r>
              <a:rPr lang="en-GB" sz="1600" i="1" dirty="0">
                <a:latin typeface="Cambria" panose="02040503050406030204" pitchFamily="18" charset="0"/>
                <a:ea typeface="Cambria" panose="02040503050406030204" pitchFamily="18" charset="0"/>
              </a:rPr>
              <a:t>                    Faculty of Applied Computing,</a:t>
            </a:r>
          </a:p>
          <a:p>
            <a:r>
              <a:rPr lang="en-GB" sz="1600" i="1" dirty="0">
                <a:latin typeface="Cambria" panose="02040503050406030204" pitchFamily="18" charset="0"/>
                <a:ea typeface="Cambria" panose="02040503050406030204" pitchFamily="18" charset="0"/>
              </a:rPr>
              <a:t>	UWTSD</a:t>
            </a:r>
          </a:p>
          <a:p>
            <a:r>
              <a:rPr lang="en-GB" sz="1600" i="1" dirty="0">
                <a:latin typeface="Cambria" panose="02040503050406030204" pitchFamily="18" charset="0"/>
                <a:ea typeface="Cambria" panose="02040503050406030204" pitchFamily="18" charset="0"/>
              </a:rPr>
              <a:t>	</a:t>
            </a:r>
            <a:r>
              <a:rPr lang="en-GB" sz="1600" i="1" dirty="0" err="1">
                <a:latin typeface="Cambria" panose="02040503050406030204" pitchFamily="18" charset="0"/>
                <a:ea typeface="Cambria" panose="02040503050406030204" pitchFamily="18" charset="0"/>
              </a:rPr>
              <a:t>Email:j.prince-devaraj@uwtsd.ac.uk</a:t>
            </a:r>
            <a:endParaRPr lang="en-GB" sz="1600" i="1" dirty="0">
              <a:latin typeface="Cambria" panose="02040503050406030204" pitchFamily="18" charset="0"/>
              <a:ea typeface="Cambria" panose="02040503050406030204" pitchFamily="18" charset="0"/>
            </a:endParaRPr>
          </a:p>
          <a:p>
            <a:endParaRPr lang="en-GB" sz="1600" b="1" dirty="0">
              <a:latin typeface="Cambria" panose="02040503050406030204" pitchFamily="18" charset="0"/>
              <a:ea typeface="Cambria" panose="02040503050406030204" pitchFamily="18" charset="0"/>
            </a:endParaRPr>
          </a:p>
        </p:txBody>
      </p:sp>
      <p:sp>
        <p:nvSpPr>
          <p:cNvPr id="4" name="Content Placeholder 1">
            <a:extLst>
              <a:ext uri="{FF2B5EF4-FFF2-40B4-BE49-F238E27FC236}">
                <a16:creationId xmlns:a16="http://schemas.microsoft.com/office/drawing/2014/main" id="{BE605BA5-7179-54D8-AA19-BC9809E09348}"/>
              </a:ext>
            </a:extLst>
          </p:cNvPr>
          <p:cNvSpPr txBox="1">
            <a:spLocks/>
          </p:cNvSpPr>
          <p:nvPr/>
        </p:nvSpPr>
        <p:spPr>
          <a:xfrm>
            <a:off x="2047314" y="1884527"/>
            <a:ext cx="8747686"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b="1" dirty="0">
                <a:latin typeface="Cambria" panose="02040503050406030204" pitchFamily="18" charset="0"/>
                <a:ea typeface="Cambria" panose="02040503050406030204" pitchFamily="18" charset="0"/>
                <a:cs typeface="Arial"/>
              </a:rPr>
              <a:t>Module Name	: Radio Frequency Systems</a:t>
            </a:r>
          </a:p>
          <a:p>
            <a:r>
              <a:rPr lang="en-GB" sz="2200" b="1" dirty="0">
                <a:latin typeface="Cambria" panose="02040503050406030204" pitchFamily="18" charset="0"/>
                <a:ea typeface="Cambria" panose="02040503050406030204" pitchFamily="18" charset="0"/>
                <a:cs typeface="Arial"/>
              </a:rPr>
              <a:t>Module Code	:  ACDA5019</a:t>
            </a:r>
          </a:p>
          <a:p>
            <a:r>
              <a:rPr lang="en-GB" sz="2200" b="1" dirty="0">
                <a:latin typeface="Cambria" panose="02040503050406030204" pitchFamily="18" charset="0"/>
                <a:ea typeface="Cambria" panose="02040503050406030204" pitchFamily="18" charset="0"/>
                <a:cs typeface="Arial"/>
              </a:rPr>
              <a:t>Topic 		: Introduction to Radio Frequency Systems	</a:t>
            </a:r>
          </a:p>
          <a:p>
            <a:r>
              <a:rPr lang="en-GB" sz="2200" b="1" dirty="0">
                <a:latin typeface="Cambria" panose="02040503050406030204" pitchFamily="18" charset="0"/>
                <a:ea typeface="Cambria" panose="02040503050406030204" pitchFamily="18" charset="0"/>
                <a:cs typeface="Arial"/>
              </a:rPr>
              <a:t>Lecture 	: 1</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0" y="1070406"/>
            <a:ext cx="11594969" cy="1325563"/>
          </a:xfrm>
        </p:spPr>
        <p:txBody>
          <a:bodyPr>
            <a:normAutofit/>
          </a:bodyPr>
          <a:lstStyle/>
          <a:p>
            <a:r>
              <a:rPr lang="en-GB" sz="3200" b="1" dirty="0"/>
              <a:t>Electromagnetic Spectrum</a:t>
            </a:r>
          </a:p>
        </p:txBody>
      </p:sp>
      <p:sp>
        <p:nvSpPr>
          <p:cNvPr id="7" name="Content Placeholder 6">
            <a:extLst>
              <a:ext uri="{FF2B5EF4-FFF2-40B4-BE49-F238E27FC236}">
                <a16:creationId xmlns:a16="http://schemas.microsoft.com/office/drawing/2014/main" id="{552C2BF1-B589-0E03-0551-C24742A6724F}"/>
              </a:ext>
            </a:extLst>
          </p:cNvPr>
          <p:cNvSpPr>
            <a:spLocks noGrp="1"/>
          </p:cNvSpPr>
          <p:nvPr>
            <p:ph idx="1"/>
          </p:nvPr>
        </p:nvSpPr>
        <p:spPr>
          <a:xfrm>
            <a:off x="635001" y="2161540"/>
            <a:ext cx="11302999" cy="4147820"/>
          </a:xfrm>
        </p:spPr>
        <p:txBody>
          <a:bodyPr>
            <a:normAutofit/>
          </a:bodyPr>
          <a:lstStyle/>
          <a:p>
            <a:pPr algn="just">
              <a:lnSpc>
                <a:spcPct val="150000"/>
              </a:lnSpc>
            </a:pPr>
            <a:r>
              <a:rPr lang="en-GB" sz="2200" dirty="0"/>
              <a:t>The electromagnetic spectrum describes all the kinds of light, including those the human eye cannot see. </a:t>
            </a:r>
          </a:p>
          <a:p>
            <a:pPr algn="just">
              <a:lnSpc>
                <a:spcPct val="150000"/>
              </a:lnSpc>
            </a:pPr>
            <a:r>
              <a:rPr lang="en-GB" sz="2200" dirty="0"/>
              <a:t>Most of the light in the universe is invisible to our eyes.</a:t>
            </a:r>
          </a:p>
          <a:p>
            <a:pPr lvl="1" algn="just">
              <a:lnSpc>
                <a:spcPct val="150000"/>
              </a:lnSpc>
            </a:pPr>
            <a:r>
              <a:rPr lang="en-GB" sz="2000" dirty="0"/>
              <a:t>Example : The light we can see, made up of the individual colours of the rainbow, represents only a very small portion of the electromagnetic spectrum. </a:t>
            </a:r>
          </a:p>
          <a:p>
            <a:pPr algn="just">
              <a:lnSpc>
                <a:spcPct val="150000"/>
              </a:lnSpc>
            </a:pPr>
            <a:r>
              <a:rPr lang="en-GB" sz="2200" dirty="0"/>
              <a:t>Other types of light include radio waves, microwaves, infrared radiation, ultraviolet rays, X-rays and gamma rays — all of which are invisible to human eyes.</a:t>
            </a:r>
          </a:p>
        </p:txBody>
      </p:sp>
      <p:sp>
        <p:nvSpPr>
          <p:cNvPr id="8" name="Title 1">
            <a:extLst>
              <a:ext uri="{FF2B5EF4-FFF2-40B4-BE49-F238E27FC236}">
                <a16:creationId xmlns:a16="http://schemas.microsoft.com/office/drawing/2014/main" id="{322236D4-96B4-B7BF-8449-30CF433F8423}"/>
              </a:ext>
            </a:extLst>
          </p:cNvPr>
          <p:cNvSpPr txBox="1">
            <a:spLocks/>
          </p:cNvSpPr>
          <p:nvPr/>
        </p:nvSpPr>
        <p:spPr>
          <a:xfrm>
            <a:off x="3849239" y="120400"/>
            <a:ext cx="4746121" cy="83814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Tree>
    <p:extLst>
      <p:ext uri="{BB962C8B-B14F-4D97-AF65-F5344CB8AC3E}">
        <p14:creationId xmlns:p14="http://schemas.microsoft.com/office/powerpoint/2010/main" val="20007548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3</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91440" y="821035"/>
            <a:ext cx="11594969" cy="1325563"/>
          </a:xfrm>
        </p:spPr>
        <p:txBody>
          <a:bodyPr>
            <a:normAutofit/>
          </a:bodyPr>
          <a:lstStyle/>
          <a:p>
            <a:r>
              <a:rPr lang="en-GB" sz="3200" b="1" dirty="0"/>
              <a:t>Electro Magnetic Spectrum</a:t>
            </a:r>
          </a:p>
        </p:txBody>
      </p:sp>
      <p:sp>
        <p:nvSpPr>
          <p:cNvPr id="11" name="Title 1">
            <a:extLst>
              <a:ext uri="{FF2B5EF4-FFF2-40B4-BE49-F238E27FC236}">
                <a16:creationId xmlns:a16="http://schemas.microsoft.com/office/drawing/2014/main" id="{45DE2B10-1151-55CA-7B6F-8239FB894743}"/>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pic>
        <p:nvPicPr>
          <p:cNvPr id="3" name="Picture 2">
            <a:extLst>
              <a:ext uri="{FF2B5EF4-FFF2-40B4-BE49-F238E27FC236}">
                <a16:creationId xmlns:a16="http://schemas.microsoft.com/office/drawing/2014/main" id="{21CE02F2-DA55-C8E4-608F-13C55D2C6937}"/>
              </a:ext>
            </a:extLst>
          </p:cNvPr>
          <p:cNvPicPr>
            <a:picLocks noChangeAspect="1"/>
          </p:cNvPicPr>
          <p:nvPr/>
        </p:nvPicPr>
        <p:blipFill>
          <a:blip r:embed="rId3"/>
          <a:stretch>
            <a:fillRect/>
          </a:stretch>
        </p:blipFill>
        <p:spPr>
          <a:xfrm>
            <a:off x="1661160" y="1954856"/>
            <a:ext cx="9387840" cy="4194689"/>
          </a:xfrm>
          <a:prstGeom prst="rect">
            <a:avLst/>
          </a:prstGeom>
        </p:spPr>
      </p:pic>
    </p:spTree>
    <p:extLst>
      <p:ext uri="{BB962C8B-B14F-4D97-AF65-F5344CB8AC3E}">
        <p14:creationId xmlns:p14="http://schemas.microsoft.com/office/powerpoint/2010/main" val="25714022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4</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1246861"/>
            <a:ext cx="11594969" cy="1325563"/>
          </a:xfrm>
        </p:spPr>
        <p:txBody>
          <a:bodyPr>
            <a:normAutofit/>
          </a:bodyPr>
          <a:lstStyle/>
          <a:p>
            <a:r>
              <a:rPr lang="en-GB" sz="3200" b="1" dirty="0"/>
              <a:t>Speed of the Light</a:t>
            </a:r>
          </a:p>
        </p:txBody>
      </p:sp>
      <p:sp>
        <p:nvSpPr>
          <p:cNvPr id="7" name="Content Placeholder 6">
            <a:extLst>
              <a:ext uri="{FF2B5EF4-FFF2-40B4-BE49-F238E27FC236}">
                <a16:creationId xmlns:a16="http://schemas.microsoft.com/office/drawing/2014/main" id="{552C2BF1-B589-0E03-0551-C24742A6724F}"/>
              </a:ext>
            </a:extLst>
          </p:cNvPr>
          <p:cNvSpPr>
            <a:spLocks noGrp="1"/>
          </p:cNvSpPr>
          <p:nvPr>
            <p:ph idx="1"/>
          </p:nvPr>
        </p:nvSpPr>
        <p:spPr>
          <a:xfrm>
            <a:off x="264161" y="2366440"/>
            <a:ext cx="6718430" cy="3059000"/>
          </a:xfrm>
        </p:spPr>
        <p:txBody>
          <a:bodyPr>
            <a:normAutofit lnSpcReduction="10000"/>
          </a:bodyPr>
          <a:lstStyle/>
          <a:p>
            <a:pPr algn="just">
              <a:lnSpc>
                <a:spcPct val="150000"/>
              </a:lnSpc>
            </a:pPr>
            <a:r>
              <a:rPr lang="en-GB" sz="2200" dirty="0"/>
              <a:t>The speed of light travelling through a vacuum is             c = 3x10^8 m/s </a:t>
            </a:r>
          </a:p>
          <a:p>
            <a:pPr marL="538163" indent="0" algn="just">
              <a:lnSpc>
                <a:spcPct val="150000"/>
              </a:lnSpc>
              <a:buNone/>
            </a:pPr>
            <a:r>
              <a:rPr lang="en-GB" sz="2200" dirty="0"/>
              <a:t>Example: If you shoot a bullet forward from an airplane at a speed </a:t>
            </a:r>
            <a:r>
              <a:rPr lang="en-GB" sz="2200" dirty="0" err="1"/>
              <a:t>v</a:t>
            </a:r>
            <a:r>
              <a:rPr lang="en-GB" sz="1400" dirty="0" err="1"/>
              <a:t>b</a:t>
            </a:r>
            <a:r>
              <a:rPr lang="en-GB" sz="2200" dirty="0"/>
              <a:t>, an observer on the ground would measure its speed to be </a:t>
            </a:r>
            <a:r>
              <a:rPr lang="en-GB" sz="2200" dirty="0" err="1"/>
              <a:t>v</a:t>
            </a:r>
            <a:r>
              <a:rPr lang="en-GB" sz="1400" dirty="0" err="1"/>
              <a:t>b</a:t>
            </a:r>
            <a:r>
              <a:rPr lang="en-GB" sz="2200" dirty="0"/>
              <a:t> + </a:t>
            </a:r>
            <a:r>
              <a:rPr lang="en-GB" sz="2200" dirty="0" err="1"/>
              <a:t>v</a:t>
            </a:r>
            <a:r>
              <a:rPr lang="en-GB" sz="1400" dirty="0" err="1"/>
              <a:t>a</a:t>
            </a:r>
            <a:r>
              <a:rPr lang="en-GB" sz="2200" dirty="0"/>
              <a:t> where </a:t>
            </a:r>
            <a:r>
              <a:rPr lang="en-GB" sz="2200" dirty="0" err="1"/>
              <a:t>v</a:t>
            </a:r>
            <a:r>
              <a:rPr lang="en-GB" sz="1400" dirty="0" err="1"/>
              <a:t>a</a:t>
            </a:r>
            <a:r>
              <a:rPr lang="en-GB" sz="2200" dirty="0"/>
              <a:t> is the speed of the airplane.</a:t>
            </a:r>
          </a:p>
        </p:txBody>
      </p:sp>
      <p:sp>
        <p:nvSpPr>
          <p:cNvPr id="2" name="Title 1">
            <a:extLst>
              <a:ext uri="{FF2B5EF4-FFF2-40B4-BE49-F238E27FC236}">
                <a16:creationId xmlns:a16="http://schemas.microsoft.com/office/drawing/2014/main" id="{24FFDB87-3BC8-4103-44AF-761AA562E882}"/>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pic>
        <p:nvPicPr>
          <p:cNvPr id="5" name="Picture 4" descr="A blue light rays in the dark&#10;&#10;Description automatically generated">
            <a:extLst>
              <a:ext uri="{FF2B5EF4-FFF2-40B4-BE49-F238E27FC236}">
                <a16:creationId xmlns:a16="http://schemas.microsoft.com/office/drawing/2014/main" id="{DC479871-E8DE-CDB0-FF94-448DAA664B72}"/>
              </a:ext>
            </a:extLst>
          </p:cNvPr>
          <p:cNvPicPr>
            <a:picLocks noChangeAspect="1"/>
          </p:cNvPicPr>
          <p:nvPr/>
        </p:nvPicPr>
        <p:blipFill>
          <a:blip r:embed="rId3"/>
          <a:stretch>
            <a:fillRect/>
          </a:stretch>
        </p:blipFill>
        <p:spPr>
          <a:xfrm>
            <a:off x="7787640" y="2279650"/>
            <a:ext cx="3810000" cy="2857500"/>
          </a:xfrm>
          <a:prstGeom prst="rect">
            <a:avLst/>
          </a:prstGeom>
        </p:spPr>
      </p:pic>
    </p:spTree>
    <p:extLst>
      <p:ext uri="{BB962C8B-B14F-4D97-AF65-F5344CB8AC3E}">
        <p14:creationId xmlns:p14="http://schemas.microsoft.com/office/powerpoint/2010/main" val="18494390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5</a:t>
            </a:fld>
            <a:endParaRPr lang="en-GB"/>
          </a:p>
        </p:txBody>
      </p:sp>
      <p:sp>
        <p:nvSpPr>
          <p:cNvPr id="7" name="Content Placeholder 6">
            <a:extLst>
              <a:ext uri="{FF2B5EF4-FFF2-40B4-BE49-F238E27FC236}">
                <a16:creationId xmlns:a16="http://schemas.microsoft.com/office/drawing/2014/main" id="{552C2BF1-B589-0E03-0551-C24742A6724F}"/>
              </a:ext>
            </a:extLst>
          </p:cNvPr>
          <p:cNvSpPr>
            <a:spLocks noGrp="1"/>
          </p:cNvSpPr>
          <p:nvPr>
            <p:ph idx="1"/>
          </p:nvPr>
        </p:nvSpPr>
        <p:spPr>
          <a:xfrm>
            <a:off x="665481" y="1901480"/>
            <a:ext cx="6863079" cy="3600160"/>
          </a:xfrm>
        </p:spPr>
        <p:txBody>
          <a:bodyPr>
            <a:noAutofit/>
          </a:bodyPr>
          <a:lstStyle/>
          <a:p>
            <a:pPr marL="0" indent="0" algn="just">
              <a:buNone/>
            </a:pPr>
            <a:r>
              <a:rPr lang="en-GB" sz="3200" b="1" dirty="0"/>
              <a:t>Frequency</a:t>
            </a:r>
          </a:p>
          <a:p>
            <a:pPr marL="0" indent="0" algn="just">
              <a:buNone/>
            </a:pPr>
            <a:endParaRPr lang="en-GB" dirty="0"/>
          </a:p>
          <a:p>
            <a:pPr lvl="1" algn="just">
              <a:lnSpc>
                <a:spcPct val="150000"/>
              </a:lnSpc>
              <a:buFont typeface="Calibri" panose="020F0502020204030204" pitchFamily="34" charset="0"/>
              <a:buChar char="-"/>
            </a:pPr>
            <a:r>
              <a:rPr lang="en-GB" sz="2200" dirty="0"/>
              <a:t>Light travels in waves. </a:t>
            </a:r>
          </a:p>
          <a:p>
            <a:pPr lvl="1" algn="just">
              <a:lnSpc>
                <a:spcPct val="150000"/>
              </a:lnSpc>
              <a:buFont typeface="Calibri" panose="020F0502020204030204" pitchFamily="34" charset="0"/>
              <a:buChar char="-"/>
            </a:pPr>
            <a:r>
              <a:rPr lang="en-GB" sz="2200" dirty="0"/>
              <a:t>Frequency counts the number of waves that passes by a given point in one second. </a:t>
            </a:r>
          </a:p>
          <a:p>
            <a:pPr lvl="1" algn="just">
              <a:lnSpc>
                <a:spcPct val="150000"/>
              </a:lnSpc>
              <a:buFont typeface="Calibri" panose="020F0502020204030204" pitchFamily="34" charset="0"/>
              <a:buChar char="-"/>
            </a:pPr>
            <a:r>
              <a:rPr lang="en-GB" sz="2200" dirty="0"/>
              <a:t>Unit of Frequency is Hertz.</a:t>
            </a:r>
          </a:p>
          <a:p>
            <a:pPr marL="457200" lvl="1" indent="0" algn="just">
              <a:buNone/>
            </a:pPr>
            <a:endParaRPr lang="en-GB" sz="2800" dirty="0"/>
          </a:p>
          <a:p>
            <a:pPr marL="0" lvl="1" indent="0" algn="just">
              <a:buNone/>
            </a:pPr>
            <a:endParaRPr lang="en-GB" sz="2800" dirty="0"/>
          </a:p>
        </p:txBody>
      </p:sp>
      <p:sp>
        <p:nvSpPr>
          <p:cNvPr id="8" name="Title 1">
            <a:extLst>
              <a:ext uri="{FF2B5EF4-FFF2-40B4-BE49-F238E27FC236}">
                <a16:creationId xmlns:a16="http://schemas.microsoft.com/office/drawing/2014/main" id="{3B030C20-CC63-0BFF-EBFD-53D6B7A41268}"/>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pic>
        <p:nvPicPr>
          <p:cNvPr id="11" name="Picture 10" descr="A blue and green line&#10;&#10;Description automatically generated">
            <a:extLst>
              <a:ext uri="{FF2B5EF4-FFF2-40B4-BE49-F238E27FC236}">
                <a16:creationId xmlns:a16="http://schemas.microsoft.com/office/drawing/2014/main" id="{5C913966-1DB1-AFE9-3C7A-95BBA62AB470}"/>
              </a:ext>
            </a:extLst>
          </p:cNvPr>
          <p:cNvPicPr>
            <a:picLocks noChangeAspect="1"/>
          </p:cNvPicPr>
          <p:nvPr/>
        </p:nvPicPr>
        <p:blipFill>
          <a:blip r:embed="rId3"/>
          <a:stretch>
            <a:fillRect/>
          </a:stretch>
        </p:blipFill>
        <p:spPr>
          <a:xfrm>
            <a:off x="7827465" y="2460504"/>
            <a:ext cx="4044500" cy="3041136"/>
          </a:xfrm>
          <a:prstGeom prst="rect">
            <a:avLst/>
          </a:prstGeom>
        </p:spPr>
      </p:pic>
    </p:spTree>
    <p:extLst>
      <p:ext uri="{BB962C8B-B14F-4D97-AF65-F5344CB8AC3E}">
        <p14:creationId xmlns:p14="http://schemas.microsoft.com/office/powerpoint/2010/main" val="41462280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6</a:t>
            </a:fld>
            <a:endParaRPr lang="en-GB"/>
          </a:p>
        </p:txBody>
      </p:sp>
      <p:sp>
        <p:nvSpPr>
          <p:cNvPr id="7" name="Content Placeholder 6">
            <a:extLst>
              <a:ext uri="{FF2B5EF4-FFF2-40B4-BE49-F238E27FC236}">
                <a16:creationId xmlns:a16="http://schemas.microsoft.com/office/drawing/2014/main" id="{552C2BF1-B589-0E03-0551-C24742A6724F}"/>
              </a:ext>
            </a:extLst>
          </p:cNvPr>
          <p:cNvSpPr>
            <a:spLocks noGrp="1"/>
          </p:cNvSpPr>
          <p:nvPr>
            <p:ph idx="1"/>
          </p:nvPr>
        </p:nvSpPr>
        <p:spPr>
          <a:xfrm>
            <a:off x="163962" y="1515896"/>
            <a:ext cx="6378902" cy="741726"/>
          </a:xfrm>
        </p:spPr>
        <p:txBody>
          <a:bodyPr>
            <a:noAutofit/>
          </a:bodyPr>
          <a:lstStyle/>
          <a:p>
            <a:pPr marL="457200" lvl="1" indent="0" algn="just">
              <a:buNone/>
            </a:pPr>
            <a:endParaRPr lang="en-GB" sz="2800" dirty="0"/>
          </a:p>
          <a:p>
            <a:pPr marL="0" lvl="1" indent="0" algn="just">
              <a:buNone/>
            </a:pPr>
            <a:r>
              <a:rPr lang="en-GB" sz="3200" b="1" dirty="0"/>
              <a:t>Wavelength</a:t>
            </a:r>
          </a:p>
          <a:p>
            <a:pPr marL="0" lvl="1" indent="0" algn="just">
              <a:buNone/>
            </a:pPr>
            <a:endParaRPr lang="en-GB" sz="2800" dirty="0"/>
          </a:p>
          <a:p>
            <a:pPr marL="904875" lvl="1" indent="-457200" algn="just">
              <a:lnSpc>
                <a:spcPct val="150000"/>
              </a:lnSpc>
              <a:buFont typeface="Calibri" panose="020F0502020204030204" pitchFamily="34" charset="0"/>
              <a:buChar char="-"/>
            </a:pPr>
            <a:r>
              <a:rPr lang="en-GB" sz="2200" dirty="0"/>
              <a:t>The distance from the peak of the wave to the next peak. </a:t>
            </a:r>
          </a:p>
          <a:p>
            <a:pPr marL="904875" lvl="1" indent="-457200" algn="just">
              <a:lnSpc>
                <a:spcPct val="150000"/>
              </a:lnSpc>
              <a:buFont typeface="Calibri" panose="020F0502020204030204" pitchFamily="34" charset="0"/>
              <a:buChar char="-"/>
            </a:pPr>
            <a:r>
              <a:rPr lang="en-GB" sz="2200" dirty="0"/>
              <a:t>These properties are closely and inversely related: The larger the frequency, the smaller the wavelength.</a:t>
            </a:r>
          </a:p>
          <a:p>
            <a:pPr marL="447675" lvl="1" indent="0" algn="just">
              <a:buNone/>
            </a:pPr>
            <a:endParaRPr lang="en-GB" sz="2800" dirty="0"/>
          </a:p>
          <a:p>
            <a:pPr marL="0" lvl="1" indent="0" algn="just">
              <a:buNone/>
            </a:pPr>
            <a:endParaRPr lang="en-GB" sz="2800" dirty="0"/>
          </a:p>
        </p:txBody>
      </p:sp>
      <p:pic>
        <p:nvPicPr>
          <p:cNvPr id="3" name="Picture 2">
            <a:extLst>
              <a:ext uri="{FF2B5EF4-FFF2-40B4-BE49-F238E27FC236}">
                <a16:creationId xmlns:a16="http://schemas.microsoft.com/office/drawing/2014/main" id="{5F758A4D-A66F-0717-6B85-B3ED8B92231B}"/>
              </a:ext>
            </a:extLst>
          </p:cNvPr>
          <p:cNvPicPr>
            <a:picLocks noChangeAspect="1"/>
          </p:cNvPicPr>
          <p:nvPr/>
        </p:nvPicPr>
        <p:blipFill>
          <a:blip r:embed="rId3"/>
          <a:stretch>
            <a:fillRect/>
          </a:stretch>
        </p:blipFill>
        <p:spPr>
          <a:xfrm>
            <a:off x="7151997" y="1758023"/>
            <a:ext cx="4760231" cy="3919670"/>
          </a:xfrm>
          <a:prstGeom prst="rect">
            <a:avLst/>
          </a:prstGeom>
        </p:spPr>
      </p:pic>
      <p:sp>
        <p:nvSpPr>
          <p:cNvPr id="4" name="Title 1">
            <a:extLst>
              <a:ext uri="{FF2B5EF4-FFF2-40B4-BE49-F238E27FC236}">
                <a16:creationId xmlns:a16="http://schemas.microsoft.com/office/drawing/2014/main" id="{C52E2904-0844-7CB0-C4B3-0C9AF63FD6BB}"/>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Tree>
    <p:extLst>
      <p:ext uri="{BB962C8B-B14F-4D97-AF65-F5344CB8AC3E}">
        <p14:creationId xmlns:p14="http://schemas.microsoft.com/office/powerpoint/2010/main" val="27919062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7</a:t>
            </a:fld>
            <a:endParaRPr lang="en-GB"/>
          </a:p>
        </p:txBody>
      </p:sp>
      <p:sp>
        <p:nvSpPr>
          <p:cNvPr id="7" name="Content Placeholder 6">
            <a:extLst>
              <a:ext uri="{FF2B5EF4-FFF2-40B4-BE49-F238E27FC236}">
                <a16:creationId xmlns:a16="http://schemas.microsoft.com/office/drawing/2014/main" id="{552C2BF1-B589-0E03-0551-C24742A6724F}"/>
              </a:ext>
            </a:extLst>
          </p:cNvPr>
          <p:cNvSpPr>
            <a:spLocks noGrp="1"/>
          </p:cNvSpPr>
          <p:nvPr>
            <p:ph idx="1"/>
          </p:nvPr>
        </p:nvSpPr>
        <p:spPr>
          <a:xfrm>
            <a:off x="55880" y="915365"/>
            <a:ext cx="6274676" cy="1895761"/>
          </a:xfrm>
        </p:spPr>
        <p:txBody>
          <a:bodyPr>
            <a:noAutofit/>
          </a:bodyPr>
          <a:lstStyle/>
          <a:p>
            <a:pPr marL="457200" lvl="1" indent="0" algn="just">
              <a:buNone/>
            </a:pPr>
            <a:endParaRPr lang="en-GB" sz="2800" dirty="0"/>
          </a:p>
          <a:p>
            <a:pPr marL="447675" lvl="1" indent="0" algn="just">
              <a:buNone/>
            </a:pPr>
            <a:endParaRPr lang="en-GB" sz="2800" dirty="0"/>
          </a:p>
          <a:p>
            <a:pPr marL="0" lvl="1" indent="0" algn="just">
              <a:buNone/>
            </a:pPr>
            <a:r>
              <a:rPr lang="en-GB" sz="3200" b="1" dirty="0"/>
              <a:t>Energy</a:t>
            </a:r>
          </a:p>
          <a:p>
            <a:pPr marL="715963" lvl="1" indent="-342900" algn="just">
              <a:buFont typeface="Courier New" panose="02070309020205020404" pitchFamily="49" charset="0"/>
              <a:buChar char="o"/>
            </a:pPr>
            <a:endParaRPr lang="en-GB" sz="2800" dirty="0"/>
          </a:p>
          <a:p>
            <a:pPr marL="715963" lvl="1" indent="-342900" algn="just">
              <a:lnSpc>
                <a:spcPct val="150000"/>
              </a:lnSpc>
              <a:buFont typeface="Calibri" panose="020F0502020204030204" pitchFamily="34" charset="0"/>
              <a:buChar char="-"/>
            </a:pPr>
            <a:r>
              <a:rPr lang="en-GB" sz="2200" dirty="0"/>
              <a:t>Energy is similar to frequency </a:t>
            </a:r>
          </a:p>
          <a:p>
            <a:pPr marL="715963" lvl="1" indent="-342900" algn="just">
              <a:lnSpc>
                <a:spcPct val="150000"/>
              </a:lnSpc>
              <a:buFont typeface="Calibri" panose="020F0502020204030204" pitchFamily="34" charset="0"/>
              <a:buChar char="-"/>
            </a:pPr>
            <a:r>
              <a:rPr lang="en-GB" sz="2200" dirty="0"/>
              <a:t>The quantity of energy carried by a wave is proportional to its amplitude. </a:t>
            </a:r>
          </a:p>
          <a:p>
            <a:pPr marL="715963" lvl="1" indent="-342900" algn="just">
              <a:lnSpc>
                <a:spcPct val="150000"/>
              </a:lnSpc>
              <a:buFont typeface="Calibri" panose="020F0502020204030204" pitchFamily="34" charset="0"/>
              <a:buChar char="-"/>
            </a:pPr>
            <a:r>
              <a:rPr lang="en-GB" sz="2200" dirty="0"/>
              <a:t>A high amplitude or high frequency indicates a high energy wave. </a:t>
            </a:r>
          </a:p>
          <a:p>
            <a:pPr marL="715963" lvl="1" indent="-342900" algn="just">
              <a:lnSpc>
                <a:spcPct val="150000"/>
              </a:lnSpc>
              <a:buFont typeface="Calibri" panose="020F0502020204030204" pitchFamily="34" charset="0"/>
              <a:buChar char="-"/>
            </a:pPr>
            <a:r>
              <a:rPr lang="en-GB" sz="2200" dirty="0"/>
              <a:t>A low energy wave, similarly, has a small amplitude/ frequency	.</a:t>
            </a:r>
          </a:p>
        </p:txBody>
      </p:sp>
      <p:sp>
        <p:nvSpPr>
          <p:cNvPr id="2" name="Title 1">
            <a:extLst>
              <a:ext uri="{FF2B5EF4-FFF2-40B4-BE49-F238E27FC236}">
                <a16:creationId xmlns:a16="http://schemas.microsoft.com/office/drawing/2014/main" id="{E74EDC5F-B804-1416-B367-79CC7F0866A7}"/>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pic>
        <p:nvPicPr>
          <p:cNvPr id="8" name="Picture 7" descr="A green and orange light waves&#10;&#10;Description automatically generated with medium confidence">
            <a:extLst>
              <a:ext uri="{FF2B5EF4-FFF2-40B4-BE49-F238E27FC236}">
                <a16:creationId xmlns:a16="http://schemas.microsoft.com/office/drawing/2014/main" id="{577FC5E4-6E8D-E5DA-9908-46F05FDC3468}"/>
              </a:ext>
            </a:extLst>
          </p:cNvPr>
          <p:cNvPicPr>
            <a:picLocks noChangeAspect="1"/>
          </p:cNvPicPr>
          <p:nvPr/>
        </p:nvPicPr>
        <p:blipFill>
          <a:blip r:embed="rId3"/>
          <a:stretch>
            <a:fillRect/>
          </a:stretch>
        </p:blipFill>
        <p:spPr>
          <a:xfrm>
            <a:off x="6496410" y="3259220"/>
            <a:ext cx="5588909" cy="3370179"/>
          </a:xfrm>
          <a:prstGeom prst="rect">
            <a:avLst/>
          </a:prstGeom>
        </p:spPr>
      </p:pic>
      <p:pic>
        <p:nvPicPr>
          <p:cNvPr id="15" name="Picture 14">
            <a:extLst>
              <a:ext uri="{FF2B5EF4-FFF2-40B4-BE49-F238E27FC236}">
                <a16:creationId xmlns:a16="http://schemas.microsoft.com/office/drawing/2014/main" id="{D6472A2B-A88D-F160-94B0-5FCA4D1069B0}"/>
              </a:ext>
            </a:extLst>
          </p:cNvPr>
          <p:cNvPicPr>
            <a:picLocks noChangeAspect="1"/>
          </p:cNvPicPr>
          <p:nvPr/>
        </p:nvPicPr>
        <p:blipFill>
          <a:blip r:embed="rId4"/>
          <a:stretch>
            <a:fillRect/>
          </a:stretch>
        </p:blipFill>
        <p:spPr>
          <a:xfrm>
            <a:off x="6496410" y="1174688"/>
            <a:ext cx="4494074" cy="2089923"/>
          </a:xfrm>
          <a:prstGeom prst="rect">
            <a:avLst/>
          </a:prstGeom>
        </p:spPr>
      </p:pic>
    </p:spTree>
    <p:extLst>
      <p:ext uri="{BB962C8B-B14F-4D97-AF65-F5344CB8AC3E}">
        <p14:creationId xmlns:p14="http://schemas.microsoft.com/office/powerpoint/2010/main" val="26710794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8</a:t>
            </a:fld>
            <a:endParaRPr lang="en-GB"/>
          </a:p>
        </p:txBody>
      </p:sp>
      <p:sp>
        <p:nvSpPr>
          <p:cNvPr id="2" name="Title 1">
            <a:extLst>
              <a:ext uri="{FF2B5EF4-FFF2-40B4-BE49-F238E27FC236}">
                <a16:creationId xmlns:a16="http://schemas.microsoft.com/office/drawing/2014/main" id="{E74EDC5F-B804-1416-B367-79CC7F0866A7}"/>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 name="Footer Placeholder 31">
            <a:extLst>
              <a:ext uri="{FF2B5EF4-FFF2-40B4-BE49-F238E27FC236}">
                <a16:creationId xmlns:a16="http://schemas.microsoft.com/office/drawing/2014/main" id="{9347E924-A787-ED74-0273-989C4FEE80FC}"/>
              </a:ext>
            </a:extLst>
          </p:cNvPr>
          <p:cNvSpPr txBox="1">
            <a:spLocks/>
          </p:cNvSpPr>
          <p:nvPr/>
        </p:nvSpPr>
        <p:spPr>
          <a:xfrm>
            <a:off x="106680" y="1348721"/>
            <a:ext cx="709676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b="1" i="1" dirty="0"/>
              <a:t>Image of Crab Nebula . For details check :  </a:t>
            </a:r>
            <a:r>
              <a:rPr lang="en-GB" sz="2000" b="1" i="1" u="sng" dirty="0"/>
              <a:t>hubblesite.org</a:t>
            </a:r>
          </a:p>
        </p:txBody>
      </p:sp>
      <p:pic>
        <p:nvPicPr>
          <p:cNvPr id="9" name="Picture 8">
            <a:extLst>
              <a:ext uri="{FF2B5EF4-FFF2-40B4-BE49-F238E27FC236}">
                <a16:creationId xmlns:a16="http://schemas.microsoft.com/office/drawing/2014/main" id="{FC98014E-4D23-BA6E-D727-D1A4084D64EB}"/>
              </a:ext>
            </a:extLst>
          </p:cNvPr>
          <p:cNvPicPr>
            <a:picLocks noChangeAspect="1"/>
          </p:cNvPicPr>
          <p:nvPr/>
        </p:nvPicPr>
        <p:blipFill>
          <a:blip r:embed="rId3"/>
          <a:stretch>
            <a:fillRect/>
          </a:stretch>
        </p:blipFill>
        <p:spPr>
          <a:xfrm>
            <a:off x="1621921" y="1713846"/>
            <a:ext cx="9180612" cy="4703447"/>
          </a:xfrm>
          <a:prstGeom prst="rect">
            <a:avLst/>
          </a:prstGeom>
        </p:spPr>
      </p:pic>
    </p:spTree>
    <p:extLst>
      <p:ext uri="{BB962C8B-B14F-4D97-AF65-F5344CB8AC3E}">
        <p14:creationId xmlns:p14="http://schemas.microsoft.com/office/powerpoint/2010/main" val="11661038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9</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p:txBody>
          <a:bodyPr>
            <a:normAutofit/>
          </a:bodyPr>
          <a:lstStyle/>
          <a:p>
            <a:r>
              <a:rPr lang="en-GB" sz="3200" b="1" dirty="0"/>
              <a:t>Radio Waves</a:t>
            </a:r>
          </a:p>
        </p:txBody>
      </p:sp>
      <p:sp>
        <p:nvSpPr>
          <p:cNvPr id="7" name="Content Placeholder 6">
            <a:extLst>
              <a:ext uri="{FF2B5EF4-FFF2-40B4-BE49-F238E27FC236}">
                <a16:creationId xmlns:a16="http://schemas.microsoft.com/office/drawing/2014/main" id="{552C2BF1-B589-0E03-0551-C24742A6724F}"/>
              </a:ext>
            </a:extLst>
          </p:cNvPr>
          <p:cNvSpPr>
            <a:spLocks noGrp="1"/>
          </p:cNvSpPr>
          <p:nvPr>
            <p:ph idx="1"/>
          </p:nvPr>
        </p:nvSpPr>
        <p:spPr>
          <a:xfrm>
            <a:off x="878841" y="2688386"/>
            <a:ext cx="10159999" cy="3285694"/>
          </a:xfrm>
        </p:spPr>
        <p:txBody>
          <a:bodyPr>
            <a:normAutofit/>
          </a:bodyPr>
          <a:lstStyle/>
          <a:p>
            <a:pPr algn="just">
              <a:lnSpc>
                <a:spcPct val="150000"/>
              </a:lnSpc>
            </a:pPr>
            <a:r>
              <a:rPr lang="en-GB" sz="2200" dirty="0"/>
              <a:t>The range of the radio spectrum is 3 kilohertz up to 300 gigahertz.</a:t>
            </a:r>
          </a:p>
          <a:p>
            <a:pPr algn="just">
              <a:lnSpc>
                <a:spcPct val="150000"/>
              </a:lnSpc>
            </a:pPr>
            <a:r>
              <a:rPr lang="en-GB" sz="2200" dirty="0"/>
              <a:t> A radio wave has a much longer wavelength than visible light. Humans use radio waves extensively for communications. </a:t>
            </a:r>
          </a:p>
          <a:p>
            <a:pPr algn="just">
              <a:lnSpc>
                <a:spcPct val="150000"/>
              </a:lnSpc>
            </a:pPr>
            <a:r>
              <a:rPr lang="en-GB" sz="2200" dirty="0"/>
              <a:t>This radio tower has both rectangular and circular antennas to transmit and receive radio frequency energy.</a:t>
            </a:r>
          </a:p>
        </p:txBody>
      </p:sp>
    </p:spTree>
    <p:extLst>
      <p:ext uri="{BB962C8B-B14F-4D97-AF65-F5344CB8AC3E}">
        <p14:creationId xmlns:p14="http://schemas.microsoft.com/office/powerpoint/2010/main" val="31542887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10</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54337" y="1486966"/>
            <a:ext cx="11594969" cy="1325563"/>
          </a:xfrm>
        </p:spPr>
        <p:txBody>
          <a:bodyPr>
            <a:normAutofit/>
          </a:bodyPr>
          <a:lstStyle/>
          <a:p>
            <a:r>
              <a:rPr lang="en-GB" sz="3200" b="1" dirty="0"/>
              <a:t>Radio Spectrum and Applications</a:t>
            </a:r>
          </a:p>
        </p:txBody>
      </p:sp>
      <p:pic>
        <p:nvPicPr>
          <p:cNvPr id="10" name="Picture 9">
            <a:extLst>
              <a:ext uri="{FF2B5EF4-FFF2-40B4-BE49-F238E27FC236}">
                <a16:creationId xmlns:a16="http://schemas.microsoft.com/office/drawing/2014/main" id="{58056EA0-BE98-01C8-6C49-9A6E460998EB}"/>
              </a:ext>
            </a:extLst>
          </p:cNvPr>
          <p:cNvPicPr>
            <a:picLocks noChangeAspect="1"/>
          </p:cNvPicPr>
          <p:nvPr/>
        </p:nvPicPr>
        <p:blipFill>
          <a:blip r:embed="rId3"/>
          <a:stretch>
            <a:fillRect/>
          </a:stretch>
        </p:blipFill>
        <p:spPr>
          <a:xfrm>
            <a:off x="247904" y="2949920"/>
            <a:ext cx="7202669" cy="2902304"/>
          </a:xfrm>
          <a:prstGeom prst="rect">
            <a:avLst/>
          </a:prstGeom>
        </p:spPr>
      </p:pic>
      <p:pic>
        <p:nvPicPr>
          <p:cNvPr id="14" name="Picture 13">
            <a:extLst>
              <a:ext uri="{FF2B5EF4-FFF2-40B4-BE49-F238E27FC236}">
                <a16:creationId xmlns:a16="http://schemas.microsoft.com/office/drawing/2014/main" id="{FA50EB58-D4E1-A6BC-0A85-CC8D2B7102CB}"/>
              </a:ext>
            </a:extLst>
          </p:cNvPr>
          <p:cNvPicPr>
            <a:picLocks noChangeAspect="1"/>
          </p:cNvPicPr>
          <p:nvPr/>
        </p:nvPicPr>
        <p:blipFill>
          <a:blip r:embed="rId4"/>
          <a:stretch>
            <a:fillRect/>
          </a:stretch>
        </p:blipFill>
        <p:spPr>
          <a:xfrm>
            <a:off x="7813229" y="1185669"/>
            <a:ext cx="4007931" cy="5648358"/>
          </a:xfrm>
          <a:prstGeom prst="rect">
            <a:avLst/>
          </a:prstGeom>
        </p:spPr>
      </p:pic>
    </p:spTree>
    <p:extLst>
      <p:ext uri="{BB962C8B-B14F-4D97-AF65-F5344CB8AC3E}">
        <p14:creationId xmlns:p14="http://schemas.microsoft.com/office/powerpoint/2010/main" val="12274030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11</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69577" y="1131366"/>
            <a:ext cx="11594969" cy="1325563"/>
          </a:xfrm>
        </p:spPr>
        <p:txBody>
          <a:bodyPr>
            <a:normAutofit/>
          </a:bodyPr>
          <a:lstStyle/>
          <a:p>
            <a:r>
              <a:rPr lang="en-GB" sz="3200" b="1" dirty="0"/>
              <a:t>Can we Generate Radio Waves? </a:t>
            </a:r>
          </a:p>
        </p:txBody>
      </p:sp>
      <p:pic>
        <p:nvPicPr>
          <p:cNvPr id="6" name="Picture 5" descr="A diagram of energy and electrical energy&#10;&#10;Description automatically generated">
            <a:extLst>
              <a:ext uri="{FF2B5EF4-FFF2-40B4-BE49-F238E27FC236}">
                <a16:creationId xmlns:a16="http://schemas.microsoft.com/office/drawing/2014/main" id="{F902D3A9-0BF3-AD98-3088-49592ABE3091}"/>
              </a:ext>
            </a:extLst>
          </p:cNvPr>
          <p:cNvPicPr>
            <a:picLocks noChangeAspect="1"/>
          </p:cNvPicPr>
          <p:nvPr/>
        </p:nvPicPr>
        <p:blipFill>
          <a:blip r:embed="rId3"/>
          <a:stretch>
            <a:fillRect/>
          </a:stretch>
        </p:blipFill>
        <p:spPr>
          <a:xfrm>
            <a:off x="5673773" y="1882362"/>
            <a:ext cx="6348650" cy="3840356"/>
          </a:xfrm>
          <a:prstGeom prst="rect">
            <a:avLst/>
          </a:prstGeom>
        </p:spPr>
      </p:pic>
      <p:sp>
        <p:nvSpPr>
          <p:cNvPr id="7" name="Content Placeholder 6">
            <a:extLst>
              <a:ext uri="{FF2B5EF4-FFF2-40B4-BE49-F238E27FC236}">
                <a16:creationId xmlns:a16="http://schemas.microsoft.com/office/drawing/2014/main" id="{7A0B234E-F068-86D4-B113-BC7BC41216A9}"/>
              </a:ext>
            </a:extLst>
          </p:cNvPr>
          <p:cNvSpPr>
            <a:spLocks noGrp="1"/>
          </p:cNvSpPr>
          <p:nvPr>
            <p:ph idx="1"/>
          </p:nvPr>
        </p:nvSpPr>
        <p:spPr>
          <a:xfrm>
            <a:off x="169577" y="4413225"/>
            <a:ext cx="5310572" cy="3285694"/>
          </a:xfrm>
        </p:spPr>
        <p:txBody>
          <a:bodyPr>
            <a:normAutofit/>
          </a:bodyPr>
          <a:lstStyle/>
          <a:p>
            <a:pPr marL="0" indent="0" algn="just">
              <a:lnSpc>
                <a:spcPct val="150000"/>
              </a:lnSpc>
              <a:buNone/>
            </a:pPr>
            <a:r>
              <a:rPr lang="en-GB" sz="2200" dirty="0"/>
              <a:t>Example - LC oscillators can generate high frequency sine waves for use in radio frequency (RF) type applications.</a:t>
            </a:r>
          </a:p>
        </p:txBody>
      </p:sp>
      <p:pic>
        <p:nvPicPr>
          <p:cNvPr id="11" name="Picture 10">
            <a:extLst>
              <a:ext uri="{FF2B5EF4-FFF2-40B4-BE49-F238E27FC236}">
                <a16:creationId xmlns:a16="http://schemas.microsoft.com/office/drawing/2014/main" id="{EFFAC91B-4A39-0AC7-CE5F-D95DC35B31D5}"/>
              </a:ext>
            </a:extLst>
          </p:cNvPr>
          <p:cNvPicPr>
            <a:picLocks noChangeAspect="1"/>
          </p:cNvPicPr>
          <p:nvPr/>
        </p:nvPicPr>
        <p:blipFill>
          <a:blip r:embed="rId4"/>
          <a:stretch>
            <a:fillRect/>
          </a:stretch>
        </p:blipFill>
        <p:spPr>
          <a:xfrm>
            <a:off x="1123704" y="2260600"/>
            <a:ext cx="2725535" cy="2303918"/>
          </a:xfrm>
          <a:prstGeom prst="rect">
            <a:avLst/>
          </a:prstGeom>
        </p:spPr>
      </p:pic>
    </p:spTree>
    <p:extLst>
      <p:ext uri="{BB962C8B-B14F-4D97-AF65-F5344CB8AC3E}">
        <p14:creationId xmlns:p14="http://schemas.microsoft.com/office/powerpoint/2010/main" val="12562698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12</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59417" y="1071915"/>
            <a:ext cx="11594969" cy="1325563"/>
          </a:xfrm>
        </p:spPr>
        <p:txBody>
          <a:bodyPr>
            <a:normAutofit/>
          </a:bodyPr>
          <a:lstStyle/>
          <a:p>
            <a:r>
              <a:rPr lang="en-GB" sz="3200" b="1" dirty="0"/>
              <a:t>How to calculate Frequency in a Tank Circuit?</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DBFAFDFF-C70F-5D18-B9B0-CC9E5E071CF9}"/>
                  </a:ext>
                </a:extLst>
              </p:cNvPr>
              <p:cNvSpPr>
                <a:spLocks noGrp="1"/>
              </p:cNvSpPr>
              <p:nvPr>
                <p:ph idx="1"/>
              </p:nvPr>
            </p:nvSpPr>
            <p:spPr>
              <a:xfrm>
                <a:off x="391664" y="2342946"/>
                <a:ext cx="5255863" cy="3651349"/>
              </a:xfrm>
            </p:spPr>
            <p:txBody>
              <a:bodyPr>
                <a:normAutofit fontScale="92500"/>
              </a:bodyPr>
              <a:lstStyle/>
              <a:p>
                <a:pPr marL="0" indent="0" algn="just">
                  <a:lnSpc>
                    <a:spcPct val="150000"/>
                  </a:lnSpc>
                  <a:buNone/>
                </a:pPr>
                <a:r>
                  <a:rPr lang="en-GB" sz="2200" dirty="0"/>
                  <a:t>FM radio Stations use radio waves with frequencies from 88.0 to 108 MHZ to broadcast their signals. Assume that the inductance in the figure below has a values of </a:t>
                </a:r>
                <a14:m>
                  <m:oMath xmlns:m="http://schemas.openxmlformats.org/officeDocument/2006/math">
                    <m:r>
                      <a:rPr lang="en-GB" sz="1800" i="1" smtClean="0">
                        <a:effectLst/>
                        <a:latin typeface="Cambria Math" panose="02040503050406030204" pitchFamily="18" charset="0"/>
                        <a:ea typeface="DengXian" panose="02010600030101010101" pitchFamily="2" charset="-122"/>
                        <a:cs typeface="Arial" panose="020B0604020202020204" pitchFamily="34" charset="0"/>
                      </a:rPr>
                      <m:t>6.30 × </m:t>
                    </m:r>
                    <m:sSup>
                      <m:sSupPr>
                        <m:ctrlPr>
                          <a:rPr lang="en-GB" sz="1800" i="1">
                            <a:effectLst/>
                            <a:latin typeface="Cambria Math" panose="02040503050406030204" pitchFamily="18" charset="0"/>
                          </a:rPr>
                        </m:ctrlPr>
                      </m:sSupPr>
                      <m:e>
                        <m:r>
                          <a:rPr lang="en-GB" sz="1800" i="1">
                            <a:effectLst/>
                            <a:latin typeface="Cambria Math" panose="02040503050406030204" pitchFamily="18" charset="0"/>
                            <a:ea typeface="DengXian" panose="02010600030101010101" pitchFamily="2" charset="-122"/>
                            <a:cs typeface="Arial" panose="020B0604020202020204" pitchFamily="34" charset="0"/>
                          </a:rPr>
                          <m:t>10</m:t>
                        </m:r>
                      </m:e>
                      <m:sup>
                        <m:r>
                          <a:rPr lang="en-GB" sz="1800" i="1">
                            <a:effectLst/>
                            <a:latin typeface="Cambria Math" panose="02040503050406030204" pitchFamily="18" charset="0"/>
                            <a:ea typeface="DengXian" panose="02010600030101010101" pitchFamily="2" charset="-122"/>
                            <a:cs typeface="Arial" panose="020B0604020202020204" pitchFamily="34" charset="0"/>
                          </a:rPr>
                          <m:t>−7</m:t>
                        </m:r>
                      </m:sup>
                    </m:sSup>
                  </m:oMath>
                </a14:m>
                <a:r>
                  <a:rPr lang="en-GB" sz="2200" dirty="0"/>
                  <a:t>H, determine the range of capacitive values that are needed so the antenna can pick up all radio waves broadcasted by FM stations.</a:t>
                </a:r>
              </a:p>
            </p:txBody>
          </p:sp>
        </mc:Choice>
        <mc:Fallback xmlns="">
          <p:sp>
            <p:nvSpPr>
              <p:cNvPr id="3" name="Content Placeholder 2">
                <a:extLst>
                  <a:ext uri="{FF2B5EF4-FFF2-40B4-BE49-F238E27FC236}">
                    <a16:creationId xmlns:a16="http://schemas.microsoft.com/office/drawing/2014/main" id="{DBFAFDFF-C70F-5D18-B9B0-CC9E5E071CF9}"/>
                  </a:ext>
                </a:extLst>
              </p:cNvPr>
              <p:cNvSpPr>
                <a:spLocks noGrp="1" noRot="1" noChangeAspect="1" noMove="1" noResize="1" noEditPoints="1" noAdjustHandles="1" noChangeArrowheads="1" noChangeShapeType="1" noTextEdit="1"/>
              </p:cNvSpPr>
              <p:nvPr>
                <p:ph idx="1"/>
              </p:nvPr>
            </p:nvSpPr>
            <p:spPr>
              <a:xfrm>
                <a:off x="391664" y="2342946"/>
                <a:ext cx="5255863" cy="3651349"/>
              </a:xfrm>
              <a:blipFill>
                <a:blip r:embed="rId3"/>
                <a:stretch>
                  <a:fillRect l="-1160" r="-1276"/>
                </a:stretch>
              </a:blipFill>
            </p:spPr>
            <p:txBody>
              <a:bodyPr/>
              <a:lstStyle/>
              <a:p>
                <a:r>
                  <a:rPr lang="en-GB">
                    <a:noFill/>
                  </a:rPr>
                  <a:t> </a:t>
                </a:r>
              </a:p>
            </p:txBody>
          </p:sp>
        </mc:Fallback>
      </mc:AlternateContent>
      <p:pic>
        <p:nvPicPr>
          <p:cNvPr id="16" name="Picture 15">
            <a:extLst>
              <a:ext uri="{FF2B5EF4-FFF2-40B4-BE49-F238E27FC236}">
                <a16:creationId xmlns:a16="http://schemas.microsoft.com/office/drawing/2014/main" id="{1AB349EC-9373-A568-4000-A47226A9670C}"/>
              </a:ext>
            </a:extLst>
          </p:cNvPr>
          <p:cNvPicPr>
            <a:picLocks noChangeAspect="1"/>
          </p:cNvPicPr>
          <p:nvPr/>
        </p:nvPicPr>
        <p:blipFill>
          <a:blip r:embed="rId4"/>
          <a:stretch>
            <a:fillRect/>
          </a:stretch>
        </p:blipFill>
        <p:spPr>
          <a:xfrm>
            <a:off x="6333572" y="2531005"/>
            <a:ext cx="5470443" cy="2960475"/>
          </a:xfrm>
          <a:prstGeom prst="rect">
            <a:avLst/>
          </a:prstGeom>
        </p:spPr>
      </p:pic>
    </p:spTree>
    <p:extLst>
      <p:ext uri="{BB962C8B-B14F-4D97-AF65-F5344CB8AC3E}">
        <p14:creationId xmlns:p14="http://schemas.microsoft.com/office/powerpoint/2010/main" val="25063538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13</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48863" y="849241"/>
            <a:ext cx="11594969" cy="1325563"/>
          </a:xfrm>
        </p:spPr>
        <p:txBody>
          <a:bodyPr>
            <a:normAutofit/>
          </a:bodyPr>
          <a:lstStyle/>
          <a:p>
            <a:r>
              <a:rPr lang="en-GB" sz="3200" b="1" dirty="0"/>
              <a:t>How to calculate Frequency in a Tank Circuit?</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DBFAFDFF-C70F-5D18-B9B0-CC9E5E071CF9}"/>
                  </a:ext>
                </a:extLst>
              </p:cNvPr>
              <p:cNvSpPr>
                <a:spLocks noGrp="1"/>
              </p:cNvSpPr>
              <p:nvPr>
                <p:ph idx="1"/>
              </p:nvPr>
            </p:nvSpPr>
            <p:spPr>
              <a:xfrm>
                <a:off x="106680" y="1992426"/>
                <a:ext cx="9280656" cy="4286454"/>
              </a:xfrm>
            </p:spPr>
            <p:txBody>
              <a:bodyPr>
                <a:normAutofit/>
              </a:bodyPr>
              <a:lstStyle/>
              <a:p>
                <a:pPr marL="0" indent="0">
                  <a:lnSpc>
                    <a:spcPct val="107000"/>
                  </a:lnSpc>
                  <a:spcAft>
                    <a:spcPts val="800"/>
                  </a:spcAft>
                  <a:buNone/>
                </a:pPr>
                <a:r>
                  <a:rPr lang="en-GB" sz="1800" kern="100" dirty="0">
                    <a:effectLst/>
                    <a:latin typeface="Calibri" panose="020F0502020204030204" pitchFamily="34" charset="0"/>
                    <a:ea typeface="DengXian" panose="02010600030101010101" pitchFamily="2" charset="-122"/>
                    <a:cs typeface="Arial" panose="020B0604020202020204" pitchFamily="34" charset="0"/>
                  </a:rPr>
                  <a:t>Given that </a:t>
                </a:r>
                <a14:m>
                  <m:oMath xmlns:m="http://schemas.openxmlformats.org/officeDocument/2006/math">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1</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=88 × </m:t>
                    </m:r>
                    <m:sSup>
                      <m:sSup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pPr>
                      <m:e>
                        <m:r>
                          <a:rPr lang="en-GB" sz="1800" i="1" kern="100">
                            <a:effectLst/>
                            <a:latin typeface="Cambria Math" panose="02040503050406030204" pitchFamily="18" charset="0"/>
                            <a:ea typeface="DengXian" panose="02010600030101010101" pitchFamily="2" charset="-122"/>
                            <a:cs typeface="Arial" panose="020B0604020202020204" pitchFamily="34" charset="0"/>
                          </a:rPr>
                          <m:t>10</m:t>
                        </m:r>
                      </m:e>
                      <m:sup>
                        <m:r>
                          <a:rPr lang="en-GB" sz="1800" i="1" kern="100">
                            <a:effectLst/>
                            <a:latin typeface="Cambria Math" panose="02040503050406030204" pitchFamily="18" charset="0"/>
                            <a:ea typeface="DengXian" panose="02010600030101010101" pitchFamily="2" charset="-122"/>
                            <a:cs typeface="Arial" panose="020B0604020202020204" pitchFamily="34" charset="0"/>
                          </a:rPr>
                          <m:t>6</m:t>
                        </m:r>
                      </m:sup>
                    </m:sSup>
                  </m:oMath>
                </a14:m>
                <a:r>
                  <a:rPr lang="en-GB" sz="1800" kern="100" dirty="0">
                    <a:effectLst/>
                    <a:latin typeface="Calibri" panose="020F0502020204030204" pitchFamily="34" charset="0"/>
                    <a:ea typeface="DengXian" panose="02010600030101010101" pitchFamily="2" charset="-122"/>
                    <a:cs typeface="Arial" panose="020B0604020202020204" pitchFamily="34" charset="0"/>
                  </a:rPr>
                  <a:t> and </a:t>
                </a:r>
                <a14:m>
                  <m:oMath xmlns:m="http://schemas.openxmlformats.org/officeDocument/2006/math">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=108 × </m:t>
                    </m:r>
                    <m:sSup>
                      <m:sSup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pPr>
                      <m:e>
                        <m:r>
                          <a:rPr lang="en-GB" sz="1800" i="1" kern="100">
                            <a:effectLst/>
                            <a:latin typeface="Cambria Math" panose="02040503050406030204" pitchFamily="18" charset="0"/>
                            <a:ea typeface="DengXian" panose="02010600030101010101" pitchFamily="2" charset="-122"/>
                            <a:cs typeface="Arial" panose="020B0604020202020204" pitchFamily="34" charset="0"/>
                          </a:rPr>
                          <m:t>10</m:t>
                        </m:r>
                      </m:e>
                      <m:sup>
                        <m:r>
                          <a:rPr lang="en-GB" sz="1800" i="1" kern="100">
                            <a:effectLst/>
                            <a:latin typeface="Cambria Math" panose="02040503050406030204" pitchFamily="18" charset="0"/>
                            <a:ea typeface="DengXian" panose="02010600030101010101" pitchFamily="2" charset="-122"/>
                            <a:cs typeface="Arial" panose="020B0604020202020204" pitchFamily="34" charset="0"/>
                          </a:rPr>
                          <m:t>6</m:t>
                        </m:r>
                      </m:sup>
                    </m:sSup>
                  </m:oMath>
                </a14:m>
                <a:r>
                  <a:rPr lang="en-GB" sz="1800" kern="100" dirty="0">
                    <a:effectLst/>
                    <a:latin typeface="Calibri" panose="020F0502020204030204" pitchFamily="34" charset="0"/>
                    <a:ea typeface="DengXian" panose="02010600030101010101" pitchFamily="2" charset="-122"/>
                    <a:cs typeface="Arial" panose="020B0604020202020204" pitchFamily="34" charset="0"/>
                  </a:rPr>
                  <a:t>, the Inductance L = </a:t>
                </a:r>
                <a14:m>
                  <m:oMath xmlns:m="http://schemas.openxmlformats.org/officeDocument/2006/math">
                    <m:r>
                      <a:rPr lang="en-GB" sz="1800" i="1" kern="100">
                        <a:effectLst/>
                        <a:latin typeface="Cambria Math" panose="02040503050406030204" pitchFamily="18" charset="0"/>
                        <a:ea typeface="DengXian" panose="02010600030101010101" pitchFamily="2" charset="-122"/>
                        <a:cs typeface="Arial" panose="020B0604020202020204" pitchFamily="34" charset="0"/>
                      </a:rPr>
                      <m:t>6.30 × </m:t>
                    </m:r>
                    <m:sSup>
                      <m:sSup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pPr>
                      <m:e>
                        <m:r>
                          <a:rPr lang="en-GB" sz="1800" i="1" kern="100">
                            <a:effectLst/>
                            <a:latin typeface="Cambria Math" panose="02040503050406030204" pitchFamily="18" charset="0"/>
                            <a:ea typeface="DengXian" panose="02010600030101010101" pitchFamily="2" charset="-122"/>
                            <a:cs typeface="Arial" panose="020B0604020202020204" pitchFamily="34" charset="0"/>
                          </a:rPr>
                          <m:t>10</m:t>
                        </m:r>
                      </m:e>
                      <m:sup>
                        <m:r>
                          <a:rPr lang="en-GB" sz="1800" i="1" kern="100">
                            <a:effectLst/>
                            <a:latin typeface="Cambria Math" panose="02040503050406030204" pitchFamily="18" charset="0"/>
                            <a:ea typeface="DengXian" panose="02010600030101010101" pitchFamily="2" charset="-122"/>
                            <a:cs typeface="Arial" panose="020B0604020202020204" pitchFamily="34" charset="0"/>
                          </a:rPr>
                          <m:t>−7</m:t>
                        </m:r>
                      </m:sup>
                    </m:sSup>
                    <m:r>
                      <a:rPr lang="en-GB" sz="1800" i="1" kern="100">
                        <a:effectLst/>
                        <a:latin typeface="Cambria Math" panose="02040503050406030204" pitchFamily="18" charset="0"/>
                        <a:ea typeface="DengXian" panose="02010600030101010101" pitchFamily="2" charset="-122"/>
                        <a:cs typeface="Arial" panose="020B0604020202020204" pitchFamily="34" charset="0"/>
                      </a:rPr>
                      <m:t>𝐻</m:t>
                    </m:r>
                  </m:oMath>
                </a14:m>
                <a:endParaRPr lang="en-GB" sz="1800" i="1" kern="100" dirty="0">
                  <a:effectLst/>
                  <a:latin typeface="Cambria Math" panose="02040503050406030204" pitchFamily="18" charset="0"/>
                  <a:ea typeface="DengXian" panose="02010600030101010101" pitchFamily="2" charset="-122"/>
                  <a:cs typeface="Arial" panose="020B0604020202020204" pitchFamily="34" charset="0"/>
                </a:endParaRPr>
              </a:p>
              <a:p>
                <a:pPr marL="0" indent="0">
                  <a:lnSpc>
                    <a:spcPct val="107000"/>
                  </a:lnSpc>
                  <a:spcAft>
                    <a:spcPts val="800"/>
                  </a:spcAft>
                  <a:buNone/>
                </a:pP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3" name="Content Placeholder 2">
                <a:extLst>
                  <a:ext uri="{FF2B5EF4-FFF2-40B4-BE49-F238E27FC236}">
                    <a16:creationId xmlns:a16="http://schemas.microsoft.com/office/drawing/2014/main" id="{DBFAFDFF-C70F-5D18-B9B0-CC9E5E071CF9}"/>
                  </a:ext>
                </a:extLst>
              </p:cNvPr>
              <p:cNvSpPr>
                <a:spLocks noGrp="1" noRot="1" noChangeAspect="1" noMove="1" noResize="1" noEditPoints="1" noAdjustHandles="1" noChangeArrowheads="1" noChangeShapeType="1" noTextEdit="1"/>
              </p:cNvSpPr>
              <p:nvPr>
                <p:ph idx="1"/>
              </p:nvPr>
            </p:nvSpPr>
            <p:spPr>
              <a:xfrm>
                <a:off x="106680" y="1992426"/>
                <a:ext cx="9280656" cy="4286454"/>
              </a:xfrm>
              <a:blipFill>
                <a:blip r:embed="rId3"/>
                <a:stretch>
                  <a:fillRect l="-591" t="-711"/>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CFD46077-5729-06A3-7C31-3758C4661665}"/>
                  </a:ext>
                </a:extLst>
              </p:cNvPr>
              <p:cNvSpPr txBox="1"/>
              <p:nvPr/>
            </p:nvSpPr>
            <p:spPr>
              <a:xfrm>
                <a:off x="953639" y="2570007"/>
                <a:ext cx="1576201" cy="667276"/>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r>
                        <a:rPr lang="en-GB" i="1" smtClean="0">
                          <a:latin typeface="Cambria Math" panose="02040503050406030204" pitchFamily="18" charset="0"/>
                        </a:rPr>
                        <m:t>𝑓</m:t>
                      </m:r>
                      <m:r>
                        <a:rPr lang="en-GB" i="0">
                          <a:latin typeface="Cambria Math" panose="02040503050406030204" pitchFamily="18" charset="0"/>
                        </a:rPr>
                        <m:t>= </m:t>
                      </m:r>
                      <m:f>
                        <m:fPr>
                          <m:ctrlPr>
                            <a:rPr lang="en-GB" i="1">
                              <a:solidFill>
                                <a:srgbClr val="836967"/>
                              </a:solidFill>
                              <a:latin typeface="Cambria Math" panose="02040503050406030204" pitchFamily="18" charset="0"/>
                            </a:rPr>
                          </m:ctrlPr>
                        </m:fPr>
                        <m:num>
                          <m:r>
                            <a:rPr lang="en-GB" i="0">
                              <a:latin typeface="Cambria Math" panose="02040503050406030204" pitchFamily="18" charset="0"/>
                            </a:rPr>
                            <m:t>1</m:t>
                          </m:r>
                        </m:num>
                        <m:den>
                          <m:r>
                            <a:rPr lang="en-GB" i="0">
                              <a:latin typeface="Cambria Math" panose="02040503050406030204" pitchFamily="18" charset="0"/>
                            </a:rPr>
                            <m:t>2</m:t>
                          </m:r>
                          <m:r>
                            <a:rPr lang="en-GB" i="1">
                              <a:latin typeface="Cambria Math" panose="02040503050406030204" pitchFamily="18" charset="0"/>
                            </a:rPr>
                            <m:t>𝜋</m:t>
                          </m:r>
                          <m:r>
                            <a:rPr lang="en-GB" i="0">
                              <a:latin typeface="Cambria Math" panose="02040503050406030204" pitchFamily="18" charset="0"/>
                            </a:rPr>
                            <m:t>√</m:t>
                          </m:r>
                          <m:r>
                            <a:rPr lang="en-GB" i="1">
                              <a:latin typeface="Cambria Math" panose="02040503050406030204" pitchFamily="18" charset="0"/>
                            </a:rPr>
                            <m:t>𝐿𝐶</m:t>
                          </m:r>
                        </m:den>
                      </m:f>
                    </m:oMath>
                  </m:oMathPara>
                </a14:m>
                <a:endParaRPr lang="en-GB" dirty="0"/>
              </a:p>
            </p:txBody>
          </p:sp>
        </mc:Choice>
        <mc:Fallback xmlns="">
          <p:sp>
            <p:nvSpPr>
              <p:cNvPr id="7" name="TextBox 6">
                <a:extLst>
                  <a:ext uri="{FF2B5EF4-FFF2-40B4-BE49-F238E27FC236}">
                    <a16:creationId xmlns:a16="http://schemas.microsoft.com/office/drawing/2014/main" id="{CFD46077-5729-06A3-7C31-3758C4661665}"/>
                  </a:ext>
                </a:extLst>
              </p:cNvPr>
              <p:cNvSpPr txBox="1">
                <a:spLocks noRot="1" noChangeAspect="1" noMove="1" noResize="1" noEditPoints="1" noAdjustHandles="1" noChangeArrowheads="1" noChangeShapeType="1" noTextEdit="1"/>
              </p:cNvSpPr>
              <p:nvPr/>
            </p:nvSpPr>
            <p:spPr>
              <a:xfrm>
                <a:off x="953639" y="2570007"/>
                <a:ext cx="1576201" cy="667276"/>
              </a:xfrm>
              <a:prstGeom prst="rect">
                <a:avLst/>
              </a:prstGeom>
              <a:blipFill>
                <a:blip r:embed="rId4"/>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5A5452FD-92D2-FB83-1C4D-446BD5C6E95A}"/>
                  </a:ext>
                </a:extLst>
              </p:cNvPr>
              <p:cNvSpPr txBox="1"/>
              <p:nvPr/>
            </p:nvSpPr>
            <p:spPr>
              <a:xfrm>
                <a:off x="807019" y="3351994"/>
                <a:ext cx="1869440" cy="773673"/>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sSup>
                        <m:sSupPr>
                          <m:ctrlPr>
                            <a:rPr lang="en-GB" i="1" smtClean="0">
                              <a:solidFill>
                                <a:srgbClr val="836967"/>
                              </a:solidFill>
                              <a:latin typeface="Cambria Math" panose="02040503050406030204" pitchFamily="18" charset="0"/>
                            </a:rPr>
                          </m:ctrlPr>
                        </m:sSupPr>
                        <m:e>
                          <m:r>
                            <a:rPr lang="en-GB" i="1">
                              <a:latin typeface="Cambria Math" panose="02040503050406030204" pitchFamily="18" charset="0"/>
                            </a:rPr>
                            <m:t>𝑓</m:t>
                          </m:r>
                        </m:e>
                        <m:sup>
                          <m:r>
                            <a:rPr lang="en-GB" i="0">
                              <a:latin typeface="Cambria Math" panose="02040503050406030204" pitchFamily="18" charset="0"/>
                            </a:rPr>
                            <m:t>2</m:t>
                          </m:r>
                        </m:sup>
                      </m:sSup>
                      <m:r>
                        <a:rPr lang="en-GB" i="0">
                          <a:latin typeface="Cambria Math" panose="02040503050406030204" pitchFamily="18" charset="0"/>
                        </a:rPr>
                        <m:t>=</m:t>
                      </m:r>
                      <m:f>
                        <m:fPr>
                          <m:ctrlPr>
                            <a:rPr lang="en-GB" i="1">
                              <a:solidFill>
                                <a:srgbClr val="836967"/>
                              </a:solidFill>
                              <a:latin typeface="Cambria Math" panose="02040503050406030204" pitchFamily="18" charset="0"/>
                            </a:rPr>
                          </m:ctrlPr>
                        </m:fPr>
                        <m:num>
                          <m:r>
                            <a:rPr lang="en-GB" i="0">
                              <a:latin typeface="Cambria Math" panose="02040503050406030204" pitchFamily="18" charset="0"/>
                            </a:rPr>
                            <m:t>1</m:t>
                          </m:r>
                        </m:num>
                        <m:den>
                          <m:sSup>
                            <m:sSupPr>
                              <m:ctrlPr>
                                <a:rPr lang="en-GB" i="1">
                                  <a:solidFill>
                                    <a:srgbClr val="836967"/>
                                  </a:solidFill>
                                  <a:latin typeface="Cambria Math" panose="02040503050406030204" pitchFamily="18" charset="0"/>
                                </a:rPr>
                              </m:ctrlPr>
                            </m:sSupPr>
                            <m:e>
                              <m:d>
                                <m:dPr>
                                  <m:ctrlPr>
                                    <a:rPr lang="en-GB" i="1">
                                      <a:latin typeface="Cambria Math" panose="02040503050406030204" pitchFamily="18" charset="0"/>
                                    </a:rPr>
                                  </m:ctrlPr>
                                </m:dPr>
                                <m:e>
                                  <m:r>
                                    <a:rPr lang="en-GB" i="0">
                                      <a:latin typeface="Cambria Math" panose="02040503050406030204" pitchFamily="18" charset="0"/>
                                    </a:rPr>
                                    <m:t>2</m:t>
                                  </m:r>
                                  <m:r>
                                    <a:rPr lang="en-GB" i="1">
                                      <a:latin typeface="Cambria Math" panose="02040503050406030204" pitchFamily="18" charset="0"/>
                                    </a:rPr>
                                    <m:t>𝜋</m:t>
                                  </m:r>
                                  <m:rad>
                                    <m:radPr>
                                      <m:degHide m:val="on"/>
                                      <m:ctrlPr>
                                        <a:rPr lang="en-GB" i="1">
                                          <a:solidFill>
                                            <a:srgbClr val="836967"/>
                                          </a:solidFill>
                                          <a:latin typeface="Cambria Math" panose="02040503050406030204" pitchFamily="18" charset="0"/>
                                        </a:rPr>
                                      </m:ctrlPr>
                                    </m:radPr>
                                    <m:deg/>
                                    <m:e>
                                      <m:r>
                                        <a:rPr lang="en-GB" i="1">
                                          <a:latin typeface="Cambria Math" panose="02040503050406030204" pitchFamily="18" charset="0"/>
                                        </a:rPr>
                                        <m:t>𝐿𝐶</m:t>
                                      </m:r>
                                    </m:e>
                                  </m:rad>
                                </m:e>
                              </m:d>
                            </m:e>
                            <m:sup>
                              <m:r>
                                <a:rPr lang="en-GB" i="0">
                                  <a:latin typeface="Cambria Math" panose="02040503050406030204" pitchFamily="18" charset="0"/>
                                </a:rPr>
                                <m:t>2</m:t>
                              </m:r>
                            </m:sup>
                          </m:sSup>
                        </m:den>
                      </m:f>
                    </m:oMath>
                  </m:oMathPara>
                </a14:m>
                <a:endParaRPr lang="en-GB" dirty="0"/>
              </a:p>
            </p:txBody>
          </p:sp>
        </mc:Choice>
        <mc:Fallback xmlns="">
          <p:sp>
            <p:nvSpPr>
              <p:cNvPr id="10" name="TextBox 9">
                <a:extLst>
                  <a:ext uri="{FF2B5EF4-FFF2-40B4-BE49-F238E27FC236}">
                    <a16:creationId xmlns:a16="http://schemas.microsoft.com/office/drawing/2014/main" id="{5A5452FD-92D2-FB83-1C4D-446BD5C6E95A}"/>
                  </a:ext>
                </a:extLst>
              </p:cNvPr>
              <p:cNvSpPr txBox="1">
                <a:spLocks noRot="1" noChangeAspect="1" noMove="1" noResize="1" noEditPoints="1" noAdjustHandles="1" noChangeArrowheads="1" noChangeShapeType="1" noTextEdit="1"/>
              </p:cNvSpPr>
              <p:nvPr/>
            </p:nvSpPr>
            <p:spPr>
              <a:xfrm>
                <a:off x="807019" y="3351994"/>
                <a:ext cx="1869440" cy="773673"/>
              </a:xfrm>
              <a:prstGeom prst="rect">
                <a:avLst/>
              </a:prstGeom>
              <a:blipFill>
                <a:blip r:embed="rId5"/>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B611E648-F720-72CA-B184-82987EA4A615}"/>
                  </a:ext>
                </a:extLst>
              </p:cNvPr>
              <p:cNvSpPr txBox="1"/>
              <p:nvPr/>
            </p:nvSpPr>
            <p:spPr>
              <a:xfrm>
                <a:off x="756920" y="4135653"/>
                <a:ext cx="1576201" cy="612796"/>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sSup>
                        <m:sSupPr>
                          <m:ctrlPr>
                            <a:rPr lang="en-GB" i="1" smtClean="0">
                              <a:solidFill>
                                <a:srgbClr val="836967"/>
                              </a:solidFill>
                              <a:latin typeface="Cambria Math" panose="02040503050406030204" pitchFamily="18" charset="0"/>
                            </a:rPr>
                          </m:ctrlPr>
                        </m:sSupPr>
                        <m:e>
                          <m:r>
                            <a:rPr lang="en-GB" i="1">
                              <a:latin typeface="Cambria Math" panose="02040503050406030204" pitchFamily="18" charset="0"/>
                            </a:rPr>
                            <m:t>𝑓</m:t>
                          </m:r>
                        </m:e>
                        <m:sup>
                          <m:r>
                            <a:rPr lang="en-GB" i="0">
                              <a:latin typeface="Cambria Math" panose="02040503050406030204" pitchFamily="18" charset="0"/>
                            </a:rPr>
                            <m:t>2</m:t>
                          </m:r>
                        </m:sup>
                      </m:sSup>
                      <m:r>
                        <a:rPr lang="en-GB" i="0">
                          <a:latin typeface="Cambria Math" panose="02040503050406030204" pitchFamily="18" charset="0"/>
                        </a:rPr>
                        <m:t>=</m:t>
                      </m:r>
                      <m:f>
                        <m:fPr>
                          <m:ctrlPr>
                            <a:rPr lang="en-GB" i="1">
                              <a:solidFill>
                                <a:srgbClr val="836967"/>
                              </a:solidFill>
                              <a:latin typeface="Cambria Math" panose="02040503050406030204" pitchFamily="18" charset="0"/>
                            </a:rPr>
                          </m:ctrlPr>
                        </m:fPr>
                        <m:num>
                          <m:r>
                            <a:rPr lang="en-GB" i="0">
                              <a:latin typeface="Cambria Math" panose="02040503050406030204" pitchFamily="18" charset="0"/>
                            </a:rPr>
                            <m:t>1</m:t>
                          </m:r>
                        </m:num>
                        <m:den>
                          <m:sSup>
                            <m:sSupPr>
                              <m:ctrlPr>
                                <a:rPr lang="en-GB" i="1">
                                  <a:solidFill>
                                    <a:srgbClr val="836967"/>
                                  </a:solidFill>
                                  <a:latin typeface="Cambria Math" panose="02040503050406030204" pitchFamily="18" charset="0"/>
                                </a:rPr>
                              </m:ctrlPr>
                            </m:sSupPr>
                            <m:e>
                              <m:r>
                                <a:rPr lang="en-GB" i="0">
                                  <a:latin typeface="Cambria Math" panose="02040503050406030204" pitchFamily="18" charset="0"/>
                                </a:rPr>
                                <m:t>4</m:t>
                              </m:r>
                              <m:r>
                                <a:rPr lang="en-GB" i="1">
                                  <a:latin typeface="Cambria Math" panose="02040503050406030204" pitchFamily="18" charset="0"/>
                                </a:rPr>
                                <m:t>𝜋</m:t>
                              </m:r>
                            </m:e>
                            <m:sup>
                              <m:r>
                                <a:rPr lang="en-GB" i="0">
                                  <a:latin typeface="Cambria Math" panose="02040503050406030204" pitchFamily="18" charset="0"/>
                                </a:rPr>
                                <m:t>2</m:t>
                              </m:r>
                            </m:sup>
                          </m:sSup>
                          <m:r>
                            <a:rPr lang="en-GB" i="1">
                              <a:latin typeface="Cambria Math" panose="02040503050406030204" pitchFamily="18" charset="0"/>
                            </a:rPr>
                            <m:t>𝐿𝐶</m:t>
                          </m:r>
                        </m:den>
                      </m:f>
                    </m:oMath>
                  </m:oMathPara>
                </a14:m>
                <a:endParaRPr lang="en-GB" dirty="0"/>
              </a:p>
            </p:txBody>
          </p:sp>
        </mc:Choice>
        <mc:Fallback xmlns="">
          <p:sp>
            <p:nvSpPr>
              <p:cNvPr id="12" name="TextBox 11">
                <a:extLst>
                  <a:ext uri="{FF2B5EF4-FFF2-40B4-BE49-F238E27FC236}">
                    <a16:creationId xmlns:a16="http://schemas.microsoft.com/office/drawing/2014/main" id="{B611E648-F720-72CA-B184-82987EA4A615}"/>
                  </a:ext>
                </a:extLst>
              </p:cNvPr>
              <p:cNvSpPr txBox="1">
                <a:spLocks noRot="1" noChangeAspect="1" noMove="1" noResize="1" noEditPoints="1" noAdjustHandles="1" noChangeArrowheads="1" noChangeShapeType="1" noTextEdit="1"/>
              </p:cNvSpPr>
              <p:nvPr/>
            </p:nvSpPr>
            <p:spPr>
              <a:xfrm>
                <a:off x="756920" y="4135653"/>
                <a:ext cx="1576201" cy="612796"/>
              </a:xfrm>
              <a:prstGeom prst="rect">
                <a:avLst/>
              </a:prstGeom>
              <a:blipFill>
                <a:blip r:embed="rId6"/>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EF12D9AE-6ACA-2D1F-1C96-7FB8EB11C89D}"/>
                  </a:ext>
                </a:extLst>
              </p:cNvPr>
              <p:cNvSpPr txBox="1"/>
              <p:nvPr/>
            </p:nvSpPr>
            <p:spPr>
              <a:xfrm flipH="1">
                <a:off x="288856" y="4814578"/>
                <a:ext cx="6076384" cy="661912"/>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𝐶</m:t>
                          </m:r>
                        </m:e>
                        <m:sub>
                          <m:r>
                            <a:rPr lang="en-GB" i="1">
                              <a:latin typeface="Cambria Math" panose="02040503050406030204" pitchFamily="18" charset="0"/>
                            </a:rPr>
                            <m:t>1</m:t>
                          </m:r>
                        </m:sub>
                      </m:sSub>
                      <m:r>
                        <a:rPr lang="en-GB" i="1">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1</m:t>
                          </m:r>
                        </m:num>
                        <m:den>
                          <m:sSup>
                            <m:sSupPr>
                              <m:ctrlPr>
                                <a:rPr lang="en-GB" i="1">
                                  <a:latin typeface="Cambria Math" panose="02040503050406030204" pitchFamily="18" charset="0"/>
                                </a:rPr>
                              </m:ctrlPr>
                            </m:sSupPr>
                            <m:e>
                              <m:r>
                                <a:rPr lang="en-GB" i="1">
                                  <a:latin typeface="Cambria Math" panose="02040503050406030204" pitchFamily="18" charset="0"/>
                                </a:rPr>
                                <m:t>4×(3.14)</m:t>
                              </m:r>
                            </m:e>
                            <m:sup>
                              <m:r>
                                <a:rPr lang="en-GB" i="1">
                                  <a:latin typeface="Cambria Math" panose="02040503050406030204" pitchFamily="18" charset="0"/>
                                </a:rPr>
                                <m:t>2</m:t>
                              </m:r>
                            </m:sup>
                          </m:sSup>
                          <m:r>
                            <a:rPr lang="en-GB" i="1">
                              <a:latin typeface="Cambria Math" panose="02040503050406030204" pitchFamily="18" charset="0"/>
                            </a:rPr>
                            <m:t>×6.30 × </m:t>
                          </m:r>
                          <m:sSup>
                            <m:sSupPr>
                              <m:ctrlPr>
                                <a:rPr lang="en-GB" i="1">
                                  <a:latin typeface="Cambria Math" panose="02040503050406030204" pitchFamily="18" charset="0"/>
                                </a:rPr>
                              </m:ctrlPr>
                            </m:sSupPr>
                            <m:e>
                              <m:r>
                                <a:rPr lang="en-GB" i="1">
                                  <a:latin typeface="Cambria Math" panose="02040503050406030204" pitchFamily="18" charset="0"/>
                                </a:rPr>
                                <m:t>10</m:t>
                              </m:r>
                            </m:e>
                            <m:sup>
                              <m:r>
                                <a:rPr lang="en-GB" i="1">
                                  <a:latin typeface="Cambria Math" panose="02040503050406030204" pitchFamily="18" charset="0"/>
                                </a:rPr>
                                <m:t>−7</m:t>
                              </m:r>
                            </m:sup>
                          </m:sSup>
                          <m:r>
                            <a:rPr lang="en-GB" i="1">
                              <a:latin typeface="Cambria Math" panose="02040503050406030204" pitchFamily="18" charset="0"/>
                            </a:rPr>
                            <m:t> ×( </m:t>
                          </m:r>
                          <m:sSup>
                            <m:sSupPr>
                              <m:ctrlPr>
                                <a:rPr lang="en-GB" i="1">
                                  <a:latin typeface="Cambria Math" panose="02040503050406030204" pitchFamily="18" charset="0"/>
                                </a:rPr>
                              </m:ctrlPr>
                            </m:sSupPr>
                            <m:e>
                              <m:r>
                                <a:rPr lang="en-GB" i="1">
                                  <a:latin typeface="Cambria Math" panose="02040503050406030204" pitchFamily="18" charset="0"/>
                                </a:rPr>
                                <m:t>88 × </m:t>
                              </m:r>
                              <m:sSup>
                                <m:sSupPr>
                                  <m:ctrlPr>
                                    <a:rPr lang="en-GB" i="1">
                                      <a:latin typeface="Cambria Math" panose="02040503050406030204" pitchFamily="18" charset="0"/>
                                    </a:rPr>
                                  </m:ctrlPr>
                                </m:sSupPr>
                                <m:e>
                                  <m:r>
                                    <a:rPr lang="en-GB" i="1">
                                      <a:latin typeface="Cambria Math" panose="02040503050406030204" pitchFamily="18" charset="0"/>
                                    </a:rPr>
                                    <m:t>10</m:t>
                                  </m:r>
                                </m:e>
                                <m:sup>
                                  <m:r>
                                    <a:rPr lang="en-GB" i="1">
                                      <a:latin typeface="Cambria Math" panose="02040503050406030204" pitchFamily="18" charset="0"/>
                                    </a:rPr>
                                    <m:t>6</m:t>
                                  </m:r>
                                </m:sup>
                              </m:sSup>
                              <m:r>
                                <a:rPr lang="en-GB" i="1">
                                  <a:latin typeface="Cambria Math" panose="02040503050406030204" pitchFamily="18" charset="0"/>
                                </a:rPr>
                                <m:t>)</m:t>
                              </m:r>
                            </m:e>
                            <m:sup>
                              <m:r>
                                <a:rPr lang="en-GB" i="1">
                                  <a:latin typeface="Cambria Math" panose="02040503050406030204" pitchFamily="18" charset="0"/>
                                </a:rPr>
                                <m:t>2</m:t>
                              </m:r>
                            </m:sup>
                          </m:sSup>
                        </m:den>
                      </m:f>
                    </m:oMath>
                  </m:oMathPara>
                </a14:m>
                <a:endParaRPr lang="en-GB" dirty="0"/>
              </a:p>
            </p:txBody>
          </p:sp>
        </mc:Choice>
        <mc:Fallback xmlns="">
          <p:sp>
            <p:nvSpPr>
              <p:cNvPr id="14" name="TextBox 13">
                <a:extLst>
                  <a:ext uri="{FF2B5EF4-FFF2-40B4-BE49-F238E27FC236}">
                    <a16:creationId xmlns:a16="http://schemas.microsoft.com/office/drawing/2014/main" id="{EF12D9AE-6ACA-2D1F-1C96-7FB8EB11C89D}"/>
                  </a:ext>
                </a:extLst>
              </p:cNvPr>
              <p:cNvSpPr txBox="1">
                <a:spLocks noRot="1" noChangeAspect="1" noMove="1" noResize="1" noEditPoints="1" noAdjustHandles="1" noChangeArrowheads="1" noChangeShapeType="1" noTextEdit="1"/>
              </p:cNvSpPr>
              <p:nvPr/>
            </p:nvSpPr>
            <p:spPr>
              <a:xfrm flipH="1">
                <a:off x="288856" y="4814578"/>
                <a:ext cx="6076384" cy="661912"/>
              </a:xfrm>
              <a:prstGeom prst="rect">
                <a:avLst/>
              </a:prstGeom>
              <a:blipFill>
                <a:blip r:embed="rId7"/>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7" name="TextBox 16">
                <a:extLst>
                  <a:ext uri="{FF2B5EF4-FFF2-40B4-BE49-F238E27FC236}">
                    <a16:creationId xmlns:a16="http://schemas.microsoft.com/office/drawing/2014/main" id="{60638DA8-82C6-DC0F-EBAF-11D8CAAAC2E6}"/>
                  </a:ext>
                </a:extLst>
              </p:cNvPr>
              <p:cNvSpPr txBox="1"/>
              <p:nvPr/>
            </p:nvSpPr>
            <p:spPr>
              <a:xfrm>
                <a:off x="756920" y="5639427"/>
                <a:ext cx="2286000" cy="369332"/>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sSub>
                        <m:sSubPr>
                          <m:ctrlPr>
                            <a:rPr lang="en-GB" i="1" smtClean="0">
                              <a:solidFill>
                                <a:srgbClr val="836967"/>
                              </a:solidFill>
                              <a:latin typeface="Cambria Math" panose="02040503050406030204" pitchFamily="18" charset="0"/>
                            </a:rPr>
                          </m:ctrlPr>
                        </m:sSubPr>
                        <m:e>
                          <m:r>
                            <a:rPr lang="en-GB" i="1">
                              <a:latin typeface="Cambria Math" panose="02040503050406030204" pitchFamily="18" charset="0"/>
                            </a:rPr>
                            <m:t>𝐶</m:t>
                          </m:r>
                        </m:e>
                        <m:sub>
                          <m:r>
                            <a:rPr lang="en-GB" i="0">
                              <a:latin typeface="Cambria Math" panose="02040503050406030204" pitchFamily="18" charset="0"/>
                            </a:rPr>
                            <m:t>1</m:t>
                          </m:r>
                        </m:sub>
                      </m:sSub>
                      <m:r>
                        <a:rPr lang="en-GB" i="0">
                          <a:latin typeface="Cambria Math" panose="02040503050406030204" pitchFamily="18" charset="0"/>
                        </a:rPr>
                        <m:t>=5.19×</m:t>
                      </m:r>
                      <m:sSup>
                        <m:sSupPr>
                          <m:ctrlPr>
                            <a:rPr lang="en-GB" i="1">
                              <a:solidFill>
                                <a:srgbClr val="836967"/>
                              </a:solidFill>
                              <a:latin typeface="Cambria Math" panose="02040503050406030204" pitchFamily="18" charset="0"/>
                            </a:rPr>
                          </m:ctrlPr>
                        </m:sSupPr>
                        <m:e>
                          <m:r>
                            <a:rPr lang="en-GB" i="0">
                              <a:latin typeface="Cambria Math" panose="02040503050406030204" pitchFamily="18" charset="0"/>
                            </a:rPr>
                            <m:t>10</m:t>
                          </m:r>
                        </m:e>
                        <m:sup>
                          <m:r>
                            <a:rPr lang="en-GB" i="0">
                              <a:latin typeface="Cambria Math" panose="02040503050406030204" pitchFamily="18" charset="0"/>
                            </a:rPr>
                            <m:t>−12</m:t>
                          </m:r>
                        </m:sup>
                      </m:sSup>
                      <m:r>
                        <a:rPr lang="en-GB" i="0">
                          <a:latin typeface="Cambria Math" panose="02040503050406030204" pitchFamily="18" charset="0"/>
                        </a:rPr>
                        <m:t> </m:t>
                      </m:r>
                      <m:r>
                        <a:rPr lang="en-GB" i="1">
                          <a:latin typeface="Cambria Math" panose="02040503050406030204" pitchFamily="18" charset="0"/>
                        </a:rPr>
                        <m:t>𝑓</m:t>
                      </m:r>
                    </m:oMath>
                  </m:oMathPara>
                </a14:m>
                <a:endParaRPr lang="en-GB" dirty="0"/>
              </a:p>
            </p:txBody>
          </p:sp>
        </mc:Choice>
        <mc:Fallback xmlns="">
          <p:sp>
            <p:nvSpPr>
              <p:cNvPr id="17" name="TextBox 16">
                <a:extLst>
                  <a:ext uri="{FF2B5EF4-FFF2-40B4-BE49-F238E27FC236}">
                    <a16:creationId xmlns:a16="http://schemas.microsoft.com/office/drawing/2014/main" id="{60638DA8-82C6-DC0F-EBAF-11D8CAAAC2E6}"/>
                  </a:ext>
                </a:extLst>
              </p:cNvPr>
              <p:cNvSpPr txBox="1">
                <a:spLocks noRot="1" noChangeAspect="1" noMove="1" noResize="1" noEditPoints="1" noAdjustHandles="1" noChangeArrowheads="1" noChangeShapeType="1" noTextEdit="1"/>
              </p:cNvSpPr>
              <p:nvPr/>
            </p:nvSpPr>
            <p:spPr>
              <a:xfrm>
                <a:off x="756920" y="5639427"/>
                <a:ext cx="2286000" cy="369332"/>
              </a:xfrm>
              <a:prstGeom prst="rect">
                <a:avLst/>
              </a:prstGeom>
              <a:blipFill>
                <a:blip r:embed="rId8"/>
                <a:stretch>
                  <a:fillRect b="-13115"/>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9" name="TextBox 18">
                <a:extLst>
                  <a:ext uri="{FF2B5EF4-FFF2-40B4-BE49-F238E27FC236}">
                    <a16:creationId xmlns:a16="http://schemas.microsoft.com/office/drawing/2014/main" id="{1C48D78C-60B6-B067-3540-F0B1AC9218E2}"/>
                  </a:ext>
                </a:extLst>
              </p:cNvPr>
              <p:cNvSpPr txBox="1"/>
              <p:nvPr/>
            </p:nvSpPr>
            <p:spPr>
              <a:xfrm>
                <a:off x="625540" y="6086516"/>
                <a:ext cx="1838960" cy="369332"/>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sSub>
                        <m:sSubPr>
                          <m:ctrlPr>
                            <a:rPr lang="en-GB" i="1" smtClean="0">
                              <a:solidFill>
                                <a:srgbClr val="836967"/>
                              </a:solidFill>
                              <a:latin typeface="Cambria Math" panose="02040503050406030204" pitchFamily="18" charset="0"/>
                            </a:rPr>
                          </m:ctrlPr>
                        </m:sSubPr>
                        <m:e>
                          <m:r>
                            <a:rPr lang="en-GB" i="1">
                              <a:latin typeface="Cambria Math" panose="02040503050406030204" pitchFamily="18" charset="0"/>
                            </a:rPr>
                            <m:t>𝐶</m:t>
                          </m:r>
                        </m:e>
                        <m:sub>
                          <m:r>
                            <a:rPr lang="en-GB" i="0">
                              <a:latin typeface="Cambria Math" panose="02040503050406030204" pitchFamily="18" charset="0"/>
                            </a:rPr>
                            <m:t>1</m:t>
                          </m:r>
                        </m:sub>
                      </m:sSub>
                      <m:r>
                        <a:rPr lang="en-GB" i="0">
                          <a:latin typeface="Cambria Math" panose="02040503050406030204" pitchFamily="18" charset="0"/>
                        </a:rPr>
                        <m:t>=5.19</m:t>
                      </m:r>
                      <m:r>
                        <a:rPr lang="en-GB" i="1">
                          <a:latin typeface="Cambria Math" panose="02040503050406030204" pitchFamily="18" charset="0"/>
                        </a:rPr>
                        <m:t>𝑝</m:t>
                      </m:r>
                      <m:r>
                        <a:rPr lang="en-GB" i="0">
                          <a:latin typeface="Cambria Math" panose="02040503050406030204" pitchFamily="18" charset="0"/>
                        </a:rPr>
                        <m:t> </m:t>
                      </m:r>
                      <m:r>
                        <a:rPr lang="en-GB" i="1">
                          <a:latin typeface="Cambria Math" panose="02040503050406030204" pitchFamily="18" charset="0"/>
                        </a:rPr>
                        <m:t>𝑓</m:t>
                      </m:r>
                    </m:oMath>
                  </m:oMathPara>
                </a14:m>
                <a:endParaRPr lang="en-GB" dirty="0"/>
              </a:p>
            </p:txBody>
          </p:sp>
        </mc:Choice>
        <mc:Fallback xmlns="">
          <p:sp>
            <p:nvSpPr>
              <p:cNvPr id="19" name="TextBox 18">
                <a:extLst>
                  <a:ext uri="{FF2B5EF4-FFF2-40B4-BE49-F238E27FC236}">
                    <a16:creationId xmlns:a16="http://schemas.microsoft.com/office/drawing/2014/main" id="{1C48D78C-60B6-B067-3540-F0B1AC9218E2}"/>
                  </a:ext>
                </a:extLst>
              </p:cNvPr>
              <p:cNvSpPr txBox="1">
                <a:spLocks noRot="1" noChangeAspect="1" noMove="1" noResize="1" noEditPoints="1" noAdjustHandles="1" noChangeArrowheads="1" noChangeShapeType="1" noTextEdit="1"/>
              </p:cNvSpPr>
              <p:nvPr/>
            </p:nvSpPr>
            <p:spPr>
              <a:xfrm>
                <a:off x="625540" y="6086516"/>
                <a:ext cx="1838960" cy="369332"/>
              </a:xfrm>
              <a:prstGeom prst="rect">
                <a:avLst/>
              </a:prstGeom>
              <a:blipFill>
                <a:blip r:embed="rId9"/>
                <a:stretch>
                  <a:fillRect b="-13115"/>
                </a:stretch>
              </a:blipFill>
            </p:spPr>
            <p:txBody>
              <a:bodyPr/>
              <a:lstStyle/>
              <a:p>
                <a:r>
                  <a:rPr lang="en-GB">
                    <a:noFill/>
                  </a:rPr>
                  <a:t> </a:t>
                </a:r>
              </a:p>
            </p:txBody>
          </p:sp>
        </mc:Fallback>
      </mc:AlternateContent>
      <p:cxnSp>
        <p:nvCxnSpPr>
          <p:cNvPr id="21" name="Straight Connector 20">
            <a:extLst>
              <a:ext uri="{FF2B5EF4-FFF2-40B4-BE49-F238E27FC236}">
                <a16:creationId xmlns:a16="http://schemas.microsoft.com/office/drawing/2014/main" id="{6817B10E-D83D-702D-6BD9-74F645DE65A1}"/>
              </a:ext>
            </a:extLst>
          </p:cNvPr>
          <p:cNvCxnSpPr/>
          <p:nvPr/>
        </p:nvCxnSpPr>
        <p:spPr>
          <a:xfrm>
            <a:off x="6096000" y="2570007"/>
            <a:ext cx="0" cy="4089873"/>
          </a:xfrm>
          <a:prstGeom prst="line">
            <a:avLst/>
          </a:prstGeom>
          <a:ln w="28575"/>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23" name="TextBox 22">
                <a:extLst>
                  <a:ext uri="{FF2B5EF4-FFF2-40B4-BE49-F238E27FC236}">
                    <a16:creationId xmlns:a16="http://schemas.microsoft.com/office/drawing/2014/main" id="{3BF8CE4E-78EC-5FB6-2B2D-95B34F87828C}"/>
                  </a:ext>
                </a:extLst>
              </p:cNvPr>
              <p:cNvSpPr txBox="1"/>
              <p:nvPr/>
            </p:nvSpPr>
            <p:spPr>
              <a:xfrm>
                <a:off x="6257862" y="2234264"/>
                <a:ext cx="2285999" cy="1139286"/>
              </a:xfrm>
              <a:prstGeom prst="rect">
                <a:avLst/>
              </a:prstGeom>
              <a:noFill/>
            </p:spPr>
            <p:txBody>
              <a:bodyPr wrap="square">
                <a:spAutoFit/>
              </a:bodyPr>
              <a:lstStyle/>
              <a:p>
                <a:pPr>
                  <a:lnSpc>
                    <a:spcPct val="107000"/>
                  </a:lnSpc>
                  <a:spcAft>
                    <a:spcPts val="800"/>
                  </a:spcAft>
                </a:pPr>
                <a:r>
                  <a:rPr lang="en-GB" sz="1200" kern="100" dirty="0">
                    <a:effectLst/>
                    <a:latin typeface="Calibri" panose="020F0502020204030204" pitchFamily="34" charset="0"/>
                    <a:ea typeface="DengXian" panose="02010600030101010101" pitchFamily="2" charset="-122"/>
                    <a:cs typeface="Arial" panose="020B0604020202020204" pitchFamily="34" charset="0"/>
                  </a:rPr>
                  <a:t> </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14:m>
                  <m:oMathPara xmlns:m="http://schemas.openxmlformats.org/officeDocument/2006/math">
                    <m:oMathParaPr>
                      <m:jc m:val="centerGroup"/>
                    </m:oMathParaPr>
                    <m:oMath xmlns:m="http://schemas.openxmlformats.org/officeDocument/2006/math">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𝐶</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m:t>
                      </m:r>
                      <m:f>
                        <m:f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fPr>
                        <m:num>
                          <m:r>
                            <a:rPr lang="en-GB" sz="1800" i="1" kern="100">
                              <a:effectLst/>
                              <a:latin typeface="Cambria Math" panose="02040503050406030204" pitchFamily="18" charset="0"/>
                              <a:ea typeface="DengXian" panose="02010600030101010101" pitchFamily="2" charset="-122"/>
                              <a:cs typeface="Arial" panose="020B0604020202020204" pitchFamily="34" charset="0"/>
                            </a:rPr>
                            <m:t>1</m:t>
                          </m:r>
                        </m:num>
                        <m:den>
                          <m:sSup>
                            <m:sSup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pPr>
                            <m:e>
                              <m:r>
                                <a:rPr lang="en-GB" sz="1800" i="1" kern="100">
                                  <a:effectLst/>
                                  <a:latin typeface="Cambria Math" panose="02040503050406030204" pitchFamily="18" charset="0"/>
                                  <a:ea typeface="DengXian" panose="02010600030101010101" pitchFamily="2" charset="-122"/>
                                  <a:cs typeface="Arial" panose="020B0604020202020204" pitchFamily="34" charset="0"/>
                                </a:rPr>
                                <m:t>4</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e>
                            <m:sup>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sup>
                          </m:sSup>
                          <m:r>
                            <a:rPr lang="en-GB" sz="1800" i="1" kern="100">
                              <a:effectLst/>
                              <a:latin typeface="Cambria Math" panose="02040503050406030204" pitchFamily="18" charset="0"/>
                              <a:ea typeface="DengXian" panose="02010600030101010101" pitchFamily="2" charset="-122"/>
                              <a:cs typeface="Arial" panose="020B0604020202020204" pitchFamily="34" charset="0"/>
                            </a:rPr>
                            <m:t>𝐿</m:t>
                          </m:r>
                          <m:sSup>
                            <m:sSup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pPr>
                            <m:e>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sub>
                              </m:sSub>
                            </m:e>
                            <m:sup>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sup>
                          </m:sSup>
                        </m:den>
                      </m:f>
                    </m:oMath>
                  </m:oMathPara>
                </a14:m>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23" name="TextBox 22">
                <a:extLst>
                  <a:ext uri="{FF2B5EF4-FFF2-40B4-BE49-F238E27FC236}">
                    <a16:creationId xmlns:a16="http://schemas.microsoft.com/office/drawing/2014/main" id="{3BF8CE4E-78EC-5FB6-2B2D-95B34F87828C}"/>
                  </a:ext>
                </a:extLst>
              </p:cNvPr>
              <p:cNvSpPr txBox="1">
                <a:spLocks noRot="1" noChangeAspect="1" noMove="1" noResize="1" noEditPoints="1" noAdjustHandles="1" noChangeArrowheads="1" noChangeShapeType="1" noTextEdit="1"/>
              </p:cNvSpPr>
              <p:nvPr/>
            </p:nvSpPr>
            <p:spPr>
              <a:xfrm>
                <a:off x="6257862" y="2234264"/>
                <a:ext cx="2285999" cy="1139286"/>
              </a:xfrm>
              <a:prstGeom prst="rect">
                <a:avLst/>
              </a:prstGeom>
              <a:blipFill>
                <a:blip r:embed="rId10"/>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25" name="TextBox 24">
                <a:extLst>
                  <a:ext uri="{FF2B5EF4-FFF2-40B4-BE49-F238E27FC236}">
                    <a16:creationId xmlns:a16="http://schemas.microsoft.com/office/drawing/2014/main" id="{D8DBBBE0-514F-E593-5C5C-D8C79DC966C1}"/>
                  </a:ext>
                </a:extLst>
              </p:cNvPr>
              <p:cNvSpPr txBox="1"/>
              <p:nvPr/>
            </p:nvSpPr>
            <p:spPr>
              <a:xfrm>
                <a:off x="6511858" y="3169500"/>
                <a:ext cx="5471859" cy="1087605"/>
              </a:xfrm>
              <a:prstGeom prst="rect">
                <a:avLst/>
              </a:prstGeom>
              <a:noFill/>
            </p:spPr>
            <p:txBody>
              <a:bodyPr wrap="square">
                <a:spAutoFit/>
              </a:bodyPr>
              <a:lstStyle/>
              <a:p>
                <a:pPr>
                  <a:lnSpc>
                    <a:spcPct val="107000"/>
                  </a:lnSpc>
                  <a:spcAft>
                    <a:spcPts val="800"/>
                  </a:spcAft>
                </a:pPr>
                <a14:m>
                  <m:oMathPara xmlns:m="http://schemas.openxmlformats.org/officeDocument/2006/math">
                    <m:oMathParaPr>
                      <m:jc m:val="centerGroup"/>
                    </m:oMathParaPr>
                    <m:oMath xmlns:m="http://schemas.openxmlformats.org/officeDocument/2006/math">
                      <m:sSub>
                        <m:sSubPr>
                          <m:ctrlPr>
                            <a:rPr lang="en-GB" i="1" kern="100"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i="1" kern="100">
                              <a:effectLst/>
                              <a:latin typeface="Cambria Math" panose="02040503050406030204" pitchFamily="18" charset="0"/>
                              <a:ea typeface="DengXian" panose="02010600030101010101" pitchFamily="2" charset="-122"/>
                              <a:cs typeface="Arial" panose="020B0604020202020204" pitchFamily="34" charset="0"/>
                            </a:rPr>
                            <m:t>𝐶</m:t>
                          </m:r>
                        </m:e>
                        <m:sub>
                          <m:r>
                            <a:rPr lang="en-GB" i="1" kern="100">
                              <a:effectLst/>
                              <a:latin typeface="Cambria Math" panose="02040503050406030204" pitchFamily="18" charset="0"/>
                              <a:ea typeface="DengXian" panose="02010600030101010101" pitchFamily="2" charset="-122"/>
                              <a:cs typeface="Arial" panose="020B0604020202020204" pitchFamily="34" charset="0"/>
                            </a:rPr>
                            <m:t>2</m:t>
                          </m:r>
                        </m:sub>
                      </m:sSub>
                      <m:r>
                        <a:rPr lang="en-GB" i="1" kern="100">
                          <a:effectLst/>
                          <a:latin typeface="Cambria Math" panose="02040503050406030204" pitchFamily="18" charset="0"/>
                          <a:ea typeface="DengXian" panose="02010600030101010101" pitchFamily="2" charset="-122"/>
                          <a:cs typeface="Arial" panose="020B0604020202020204" pitchFamily="34" charset="0"/>
                        </a:rPr>
                        <m:t>=</m:t>
                      </m:r>
                      <m:f>
                        <m:fPr>
                          <m:ctrlPr>
                            <a:rPr lang="en-GB" i="1" kern="100">
                              <a:effectLst/>
                              <a:latin typeface="Cambria Math" panose="02040503050406030204" pitchFamily="18" charset="0"/>
                              <a:ea typeface="DengXian" panose="02010600030101010101" pitchFamily="2" charset="-122"/>
                              <a:cs typeface="Arial" panose="020B0604020202020204" pitchFamily="34" charset="0"/>
                            </a:rPr>
                          </m:ctrlPr>
                        </m:fPr>
                        <m:num>
                          <m:r>
                            <a:rPr lang="en-GB" i="1" kern="100">
                              <a:effectLst/>
                              <a:latin typeface="Cambria Math" panose="02040503050406030204" pitchFamily="18" charset="0"/>
                              <a:ea typeface="DengXian" panose="02010600030101010101" pitchFamily="2" charset="-122"/>
                              <a:cs typeface="Arial" panose="020B0604020202020204" pitchFamily="34" charset="0"/>
                            </a:rPr>
                            <m:t>1</m:t>
                          </m:r>
                        </m:num>
                        <m:den>
                          <m:sSup>
                            <m:sSupPr>
                              <m:ctrlPr>
                                <a:rPr lang="en-GB" i="1" kern="100">
                                  <a:effectLst/>
                                  <a:latin typeface="Cambria Math" panose="02040503050406030204" pitchFamily="18" charset="0"/>
                                  <a:ea typeface="DengXian" panose="02010600030101010101" pitchFamily="2" charset="-122"/>
                                  <a:cs typeface="Arial" panose="020B0604020202020204" pitchFamily="34" charset="0"/>
                                </a:rPr>
                              </m:ctrlPr>
                            </m:sSupPr>
                            <m:e>
                              <m:r>
                                <a:rPr lang="en-GB" i="1" kern="100">
                                  <a:effectLst/>
                                  <a:latin typeface="Cambria Math" panose="02040503050406030204" pitchFamily="18" charset="0"/>
                                  <a:ea typeface="DengXian" panose="02010600030101010101" pitchFamily="2" charset="-122"/>
                                  <a:cs typeface="Arial" panose="020B0604020202020204" pitchFamily="34" charset="0"/>
                                </a:rPr>
                                <m:t>4×(3.14)</m:t>
                              </m:r>
                            </m:e>
                            <m:sup>
                              <m:r>
                                <a:rPr lang="en-GB" i="1" kern="100">
                                  <a:effectLst/>
                                  <a:latin typeface="Cambria Math" panose="02040503050406030204" pitchFamily="18" charset="0"/>
                                  <a:ea typeface="DengXian" panose="02010600030101010101" pitchFamily="2" charset="-122"/>
                                  <a:cs typeface="Arial" panose="020B0604020202020204" pitchFamily="34" charset="0"/>
                                </a:rPr>
                                <m:t>2</m:t>
                              </m:r>
                            </m:sup>
                          </m:sSup>
                          <m:r>
                            <a:rPr lang="en-GB" i="1" kern="100">
                              <a:effectLst/>
                              <a:latin typeface="Cambria Math" panose="02040503050406030204" pitchFamily="18" charset="0"/>
                              <a:ea typeface="DengXian" panose="02010600030101010101" pitchFamily="2" charset="-122"/>
                              <a:cs typeface="Arial" panose="020B0604020202020204" pitchFamily="34" charset="0"/>
                            </a:rPr>
                            <m:t>×6.30 × </m:t>
                          </m:r>
                          <m:sSup>
                            <m:sSupPr>
                              <m:ctrlPr>
                                <a:rPr lang="en-GB" i="1" kern="100">
                                  <a:effectLst/>
                                  <a:latin typeface="Cambria Math" panose="02040503050406030204" pitchFamily="18" charset="0"/>
                                  <a:ea typeface="DengXian" panose="02010600030101010101" pitchFamily="2" charset="-122"/>
                                  <a:cs typeface="Arial" panose="020B0604020202020204" pitchFamily="34" charset="0"/>
                                </a:rPr>
                              </m:ctrlPr>
                            </m:sSupPr>
                            <m:e>
                              <m:r>
                                <a:rPr lang="en-GB" i="1" kern="100">
                                  <a:effectLst/>
                                  <a:latin typeface="Cambria Math" panose="02040503050406030204" pitchFamily="18" charset="0"/>
                                  <a:ea typeface="DengXian" panose="02010600030101010101" pitchFamily="2" charset="-122"/>
                                  <a:cs typeface="Arial" panose="020B0604020202020204" pitchFamily="34" charset="0"/>
                                </a:rPr>
                                <m:t>10</m:t>
                              </m:r>
                            </m:e>
                            <m:sup>
                              <m:r>
                                <a:rPr lang="en-GB" i="1" kern="100">
                                  <a:effectLst/>
                                  <a:latin typeface="Cambria Math" panose="02040503050406030204" pitchFamily="18" charset="0"/>
                                  <a:ea typeface="DengXian" panose="02010600030101010101" pitchFamily="2" charset="-122"/>
                                  <a:cs typeface="Arial" panose="020B0604020202020204" pitchFamily="34" charset="0"/>
                                </a:rPr>
                                <m:t>−7</m:t>
                              </m:r>
                            </m:sup>
                          </m:sSup>
                          <m:r>
                            <a:rPr lang="en-GB" i="1" kern="100">
                              <a:effectLst/>
                              <a:latin typeface="Cambria Math" panose="02040503050406030204" pitchFamily="18" charset="0"/>
                              <a:ea typeface="DengXian" panose="02010600030101010101" pitchFamily="2" charset="-122"/>
                              <a:cs typeface="Arial" panose="020B0604020202020204" pitchFamily="34" charset="0"/>
                            </a:rPr>
                            <m:t> ×( </m:t>
                          </m:r>
                          <m:sSup>
                            <m:sSupPr>
                              <m:ctrlPr>
                                <a:rPr lang="en-GB" i="1" kern="100">
                                  <a:effectLst/>
                                  <a:latin typeface="Cambria Math" panose="02040503050406030204" pitchFamily="18" charset="0"/>
                                  <a:ea typeface="DengXian" panose="02010600030101010101" pitchFamily="2" charset="-122"/>
                                  <a:cs typeface="Arial" panose="020B0604020202020204" pitchFamily="34" charset="0"/>
                                </a:rPr>
                              </m:ctrlPr>
                            </m:sSupPr>
                            <m:e>
                              <m:r>
                                <a:rPr lang="en-GB" i="1" kern="100">
                                  <a:effectLst/>
                                  <a:latin typeface="Cambria Math" panose="02040503050406030204" pitchFamily="18" charset="0"/>
                                  <a:ea typeface="DengXian" panose="02010600030101010101" pitchFamily="2" charset="-122"/>
                                  <a:cs typeface="Arial" panose="020B0604020202020204" pitchFamily="34" charset="0"/>
                                </a:rPr>
                                <m:t>108 × </m:t>
                              </m:r>
                              <m:sSup>
                                <m:sSupPr>
                                  <m:ctrlPr>
                                    <a:rPr lang="en-GB" i="1" kern="100">
                                      <a:effectLst/>
                                      <a:latin typeface="Cambria Math" panose="02040503050406030204" pitchFamily="18" charset="0"/>
                                      <a:ea typeface="DengXian" panose="02010600030101010101" pitchFamily="2" charset="-122"/>
                                      <a:cs typeface="Arial" panose="020B0604020202020204" pitchFamily="34" charset="0"/>
                                    </a:rPr>
                                  </m:ctrlPr>
                                </m:sSupPr>
                                <m:e>
                                  <m:r>
                                    <a:rPr lang="en-GB" i="1" kern="100">
                                      <a:effectLst/>
                                      <a:latin typeface="Cambria Math" panose="02040503050406030204" pitchFamily="18" charset="0"/>
                                      <a:ea typeface="DengXian" panose="02010600030101010101" pitchFamily="2" charset="-122"/>
                                      <a:cs typeface="Arial" panose="020B0604020202020204" pitchFamily="34" charset="0"/>
                                    </a:rPr>
                                    <m:t>10</m:t>
                                  </m:r>
                                </m:e>
                                <m:sup>
                                  <m:r>
                                    <a:rPr lang="en-GB" i="1" kern="100">
                                      <a:effectLst/>
                                      <a:latin typeface="Cambria Math" panose="02040503050406030204" pitchFamily="18" charset="0"/>
                                      <a:ea typeface="DengXian" panose="02010600030101010101" pitchFamily="2" charset="-122"/>
                                      <a:cs typeface="Arial" panose="020B0604020202020204" pitchFamily="34" charset="0"/>
                                    </a:rPr>
                                    <m:t>6</m:t>
                                  </m:r>
                                </m:sup>
                              </m:sSup>
                              <m:r>
                                <a:rPr lang="en-GB" i="1" kern="100">
                                  <a:effectLst/>
                                  <a:latin typeface="Cambria Math" panose="02040503050406030204" pitchFamily="18" charset="0"/>
                                  <a:ea typeface="DengXian" panose="02010600030101010101" pitchFamily="2" charset="-122"/>
                                  <a:cs typeface="Arial" panose="020B0604020202020204" pitchFamily="34" charset="0"/>
                                </a:rPr>
                                <m:t>)</m:t>
                              </m:r>
                            </m:e>
                            <m:sup>
                              <m:r>
                                <a:rPr lang="en-GB" i="1" kern="100">
                                  <a:effectLst/>
                                  <a:latin typeface="Cambria Math" panose="02040503050406030204" pitchFamily="18" charset="0"/>
                                  <a:ea typeface="DengXian" panose="02010600030101010101" pitchFamily="2" charset="-122"/>
                                  <a:cs typeface="Arial" panose="020B0604020202020204" pitchFamily="34" charset="0"/>
                                </a:rPr>
                                <m:t>2</m:t>
                              </m:r>
                            </m:sup>
                          </m:sSup>
                        </m:den>
                      </m:f>
                    </m:oMath>
                  </m:oMathPara>
                </a14:m>
                <a:endParaRPr lang="en-GB"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endParaRPr lang="en-GB"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25" name="TextBox 24">
                <a:extLst>
                  <a:ext uri="{FF2B5EF4-FFF2-40B4-BE49-F238E27FC236}">
                    <a16:creationId xmlns:a16="http://schemas.microsoft.com/office/drawing/2014/main" id="{D8DBBBE0-514F-E593-5C5C-D8C79DC966C1}"/>
                  </a:ext>
                </a:extLst>
              </p:cNvPr>
              <p:cNvSpPr txBox="1">
                <a:spLocks noRot="1" noChangeAspect="1" noMove="1" noResize="1" noEditPoints="1" noAdjustHandles="1" noChangeArrowheads="1" noChangeShapeType="1" noTextEdit="1"/>
              </p:cNvSpPr>
              <p:nvPr/>
            </p:nvSpPr>
            <p:spPr>
              <a:xfrm>
                <a:off x="6511858" y="3169500"/>
                <a:ext cx="5471859" cy="1087605"/>
              </a:xfrm>
              <a:prstGeom prst="rect">
                <a:avLst/>
              </a:prstGeom>
              <a:blipFill>
                <a:blip r:embed="rId11"/>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27" name="TextBox 26">
                <a:extLst>
                  <a:ext uri="{FF2B5EF4-FFF2-40B4-BE49-F238E27FC236}">
                    <a16:creationId xmlns:a16="http://schemas.microsoft.com/office/drawing/2014/main" id="{908BCA20-C767-B1C5-EE10-D67BA79FB051}"/>
                  </a:ext>
                </a:extLst>
              </p:cNvPr>
              <p:cNvSpPr txBox="1"/>
              <p:nvPr/>
            </p:nvSpPr>
            <p:spPr>
              <a:xfrm>
                <a:off x="6439338" y="3976257"/>
                <a:ext cx="2646680" cy="369332"/>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sSub>
                        <m:sSubPr>
                          <m:ctrlPr>
                            <a:rPr lang="en-GB" i="1" smtClean="0">
                              <a:solidFill>
                                <a:srgbClr val="836967"/>
                              </a:solidFill>
                              <a:latin typeface="Cambria Math" panose="02040503050406030204" pitchFamily="18" charset="0"/>
                            </a:rPr>
                          </m:ctrlPr>
                        </m:sSubPr>
                        <m:e>
                          <m:r>
                            <a:rPr lang="en-GB" i="1">
                              <a:latin typeface="Cambria Math" panose="02040503050406030204" pitchFamily="18" charset="0"/>
                            </a:rPr>
                            <m:t>𝐶</m:t>
                          </m:r>
                        </m:e>
                        <m:sub>
                          <m:r>
                            <a:rPr lang="en-GB" i="0">
                              <a:latin typeface="Cambria Math" panose="02040503050406030204" pitchFamily="18" charset="0"/>
                            </a:rPr>
                            <m:t>2</m:t>
                          </m:r>
                        </m:sub>
                      </m:sSub>
                      <m:r>
                        <a:rPr lang="en-GB" i="0">
                          <a:latin typeface="Cambria Math" panose="02040503050406030204" pitchFamily="18" charset="0"/>
                        </a:rPr>
                        <m:t>=3.44×</m:t>
                      </m:r>
                      <m:sSup>
                        <m:sSupPr>
                          <m:ctrlPr>
                            <a:rPr lang="en-GB" i="1">
                              <a:solidFill>
                                <a:srgbClr val="836967"/>
                              </a:solidFill>
                              <a:latin typeface="Cambria Math" panose="02040503050406030204" pitchFamily="18" charset="0"/>
                            </a:rPr>
                          </m:ctrlPr>
                        </m:sSupPr>
                        <m:e>
                          <m:r>
                            <a:rPr lang="en-GB" i="0">
                              <a:latin typeface="Cambria Math" panose="02040503050406030204" pitchFamily="18" charset="0"/>
                            </a:rPr>
                            <m:t>10</m:t>
                          </m:r>
                        </m:e>
                        <m:sup>
                          <m:r>
                            <a:rPr lang="en-GB" i="0">
                              <a:latin typeface="Cambria Math" panose="02040503050406030204" pitchFamily="18" charset="0"/>
                            </a:rPr>
                            <m:t>−12</m:t>
                          </m:r>
                        </m:sup>
                      </m:sSup>
                      <m:r>
                        <a:rPr lang="en-GB" i="0">
                          <a:latin typeface="Cambria Math" panose="02040503050406030204" pitchFamily="18" charset="0"/>
                        </a:rPr>
                        <m:t> </m:t>
                      </m:r>
                      <m:r>
                        <a:rPr lang="en-GB" i="1">
                          <a:latin typeface="Cambria Math" panose="02040503050406030204" pitchFamily="18" charset="0"/>
                        </a:rPr>
                        <m:t>𝑓</m:t>
                      </m:r>
                    </m:oMath>
                  </m:oMathPara>
                </a14:m>
                <a:endParaRPr lang="en-GB" dirty="0"/>
              </a:p>
            </p:txBody>
          </p:sp>
        </mc:Choice>
        <mc:Fallback xmlns="">
          <p:sp>
            <p:nvSpPr>
              <p:cNvPr id="27" name="TextBox 26">
                <a:extLst>
                  <a:ext uri="{FF2B5EF4-FFF2-40B4-BE49-F238E27FC236}">
                    <a16:creationId xmlns:a16="http://schemas.microsoft.com/office/drawing/2014/main" id="{908BCA20-C767-B1C5-EE10-D67BA79FB051}"/>
                  </a:ext>
                </a:extLst>
              </p:cNvPr>
              <p:cNvSpPr txBox="1">
                <a:spLocks noRot="1" noChangeAspect="1" noMove="1" noResize="1" noEditPoints="1" noAdjustHandles="1" noChangeArrowheads="1" noChangeShapeType="1" noTextEdit="1"/>
              </p:cNvSpPr>
              <p:nvPr/>
            </p:nvSpPr>
            <p:spPr>
              <a:xfrm>
                <a:off x="6439338" y="3976257"/>
                <a:ext cx="2646680" cy="369332"/>
              </a:xfrm>
              <a:prstGeom prst="rect">
                <a:avLst/>
              </a:prstGeom>
              <a:blipFill>
                <a:blip r:embed="rId12"/>
                <a:stretch>
                  <a:fillRect b="-13115"/>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29" name="TextBox 28">
                <a:extLst>
                  <a:ext uri="{FF2B5EF4-FFF2-40B4-BE49-F238E27FC236}">
                    <a16:creationId xmlns:a16="http://schemas.microsoft.com/office/drawing/2014/main" id="{DD5D83F3-0704-59B0-67CE-4658E26B988C}"/>
                  </a:ext>
                </a:extLst>
              </p:cNvPr>
              <p:cNvSpPr txBox="1"/>
              <p:nvPr/>
            </p:nvSpPr>
            <p:spPr>
              <a:xfrm>
                <a:off x="6547416" y="4456883"/>
                <a:ext cx="1727200" cy="369332"/>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sSub>
                        <m:sSubPr>
                          <m:ctrlPr>
                            <a:rPr lang="en-GB" i="1" smtClean="0">
                              <a:solidFill>
                                <a:srgbClr val="836967"/>
                              </a:solidFill>
                              <a:latin typeface="Cambria Math" panose="02040503050406030204" pitchFamily="18" charset="0"/>
                            </a:rPr>
                          </m:ctrlPr>
                        </m:sSubPr>
                        <m:e>
                          <m:r>
                            <a:rPr lang="en-GB" i="1">
                              <a:latin typeface="Cambria Math" panose="02040503050406030204" pitchFamily="18" charset="0"/>
                            </a:rPr>
                            <m:t>𝐶</m:t>
                          </m:r>
                        </m:e>
                        <m:sub>
                          <m:r>
                            <a:rPr lang="en-GB" i="0">
                              <a:latin typeface="Cambria Math" panose="02040503050406030204" pitchFamily="18" charset="0"/>
                            </a:rPr>
                            <m:t>2</m:t>
                          </m:r>
                        </m:sub>
                      </m:sSub>
                      <m:r>
                        <a:rPr lang="en-GB" i="0">
                          <a:latin typeface="Cambria Math" panose="02040503050406030204" pitchFamily="18" charset="0"/>
                        </a:rPr>
                        <m:t>=3.44</m:t>
                      </m:r>
                      <m:r>
                        <a:rPr lang="en-GB" i="1">
                          <a:latin typeface="Cambria Math" panose="02040503050406030204" pitchFamily="18" charset="0"/>
                        </a:rPr>
                        <m:t>𝑝</m:t>
                      </m:r>
                      <m:r>
                        <a:rPr lang="en-GB" i="0">
                          <a:latin typeface="Cambria Math" panose="02040503050406030204" pitchFamily="18" charset="0"/>
                        </a:rPr>
                        <m:t> </m:t>
                      </m:r>
                      <m:r>
                        <a:rPr lang="en-GB" i="1">
                          <a:latin typeface="Cambria Math" panose="02040503050406030204" pitchFamily="18" charset="0"/>
                        </a:rPr>
                        <m:t>𝑓</m:t>
                      </m:r>
                    </m:oMath>
                  </m:oMathPara>
                </a14:m>
                <a:endParaRPr lang="en-GB" dirty="0"/>
              </a:p>
            </p:txBody>
          </p:sp>
        </mc:Choice>
        <mc:Fallback xmlns="">
          <p:sp>
            <p:nvSpPr>
              <p:cNvPr id="29" name="TextBox 28">
                <a:extLst>
                  <a:ext uri="{FF2B5EF4-FFF2-40B4-BE49-F238E27FC236}">
                    <a16:creationId xmlns:a16="http://schemas.microsoft.com/office/drawing/2014/main" id="{DD5D83F3-0704-59B0-67CE-4658E26B988C}"/>
                  </a:ext>
                </a:extLst>
              </p:cNvPr>
              <p:cNvSpPr txBox="1">
                <a:spLocks noRot="1" noChangeAspect="1" noMove="1" noResize="1" noEditPoints="1" noAdjustHandles="1" noChangeArrowheads="1" noChangeShapeType="1" noTextEdit="1"/>
              </p:cNvSpPr>
              <p:nvPr/>
            </p:nvSpPr>
            <p:spPr>
              <a:xfrm>
                <a:off x="6547416" y="4456883"/>
                <a:ext cx="1727200" cy="369332"/>
              </a:xfrm>
              <a:prstGeom prst="rect">
                <a:avLst/>
              </a:prstGeom>
              <a:blipFill>
                <a:blip r:embed="rId13"/>
                <a:stretch>
                  <a:fillRect b="-13115"/>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31" name="TextBox 30">
                <a:extLst>
                  <a:ext uri="{FF2B5EF4-FFF2-40B4-BE49-F238E27FC236}">
                    <a16:creationId xmlns:a16="http://schemas.microsoft.com/office/drawing/2014/main" id="{BE66575F-B81D-732B-CBDB-0E06DE52E471}"/>
                  </a:ext>
                </a:extLst>
              </p:cNvPr>
              <p:cNvSpPr txBox="1"/>
              <p:nvPr/>
            </p:nvSpPr>
            <p:spPr>
              <a:xfrm>
                <a:off x="6713304" y="5063862"/>
                <a:ext cx="4325535" cy="671209"/>
              </a:xfrm>
              <a:prstGeom prst="rect">
                <a:avLst/>
              </a:prstGeom>
              <a:noFill/>
            </p:spPr>
            <p:txBody>
              <a:bodyPr wrap="square">
                <a:spAutoFit/>
              </a:bodyPr>
              <a:lstStyle/>
              <a:p>
                <a:pPr>
                  <a:lnSpc>
                    <a:spcPct val="107000"/>
                  </a:lnSpc>
                  <a:spcAft>
                    <a:spcPts val="800"/>
                  </a:spcAft>
                </a:pPr>
                <a:r>
                  <a:rPr lang="en-GB" kern="100" dirty="0">
                    <a:effectLst/>
                    <a:latin typeface="Calibri" panose="020F0502020204030204" pitchFamily="34" charset="0"/>
                    <a:ea typeface="DengXian" panose="02010600030101010101" pitchFamily="2" charset="-122"/>
                    <a:cs typeface="Arial" panose="020B0604020202020204" pitchFamily="34" charset="0"/>
                  </a:rPr>
                  <a:t>The range of capacitance should be </a:t>
                </a:r>
                <a:br>
                  <a:rPr lang="en-GB" i="1" kern="100" dirty="0">
                    <a:effectLst/>
                    <a:latin typeface="Cambria Math" panose="02040503050406030204" pitchFamily="18" charset="0"/>
                    <a:ea typeface="DengXian" panose="02010600030101010101" pitchFamily="2" charset="-122"/>
                    <a:cs typeface="Arial" panose="020B0604020202020204" pitchFamily="34" charset="0"/>
                  </a:rPr>
                </a:br>
                <a14:m>
                  <m:oMath xmlns:m="http://schemas.openxmlformats.org/officeDocument/2006/math">
                    <m:sSub>
                      <m:sSubPr>
                        <m:ctrlPr>
                          <a:rPr lang="en-GB"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i="1" kern="100">
                            <a:effectLst/>
                            <a:latin typeface="Cambria Math" panose="02040503050406030204" pitchFamily="18" charset="0"/>
                            <a:ea typeface="DengXian" panose="02010600030101010101" pitchFamily="2" charset="-122"/>
                            <a:cs typeface="Arial" panose="020B0604020202020204" pitchFamily="34" charset="0"/>
                          </a:rPr>
                          <m:t>𝐶</m:t>
                        </m:r>
                      </m:e>
                      <m:sub>
                        <m:r>
                          <a:rPr lang="en-GB" i="1" kern="100">
                            <a:effectLst/>
                            <a:latin typeface="Cambria Math" panose="02040503050406030204" pitchFamily="18" charset="0"/>
                            <a:ea typeface="DengXian" panose="02010600030101010101" pitchFamily="2" charset="-122"/>
                            <a:cs typeface="Arial" panose="020B0604020202020204" pitchFamily="34" charset="0"/>
                          </a:rPr>
                          <m:t>𝑚𝑖𝑛</m:t>
                        </m:r>
                      </m:sub>
                    </m:sSub>
                    <m:r>
                      <a:rPr lang="en-GB" i="1" kern="100">
                        <a:effectLst/>
                        <a:latin typeface="Cambria Math" panose="02040503050406030204" pitchFamily="18" charset="0"/>
                        <a:ea typeface="DengXian" panose="02010600030101010101" pitchFamily="2" charset="-122"/>
                        <a:cs typeface="Arial" panose="020B0604020202020204" pitchFamily="34" charset="0"/>
                      </a:rPr>
                      <m:t>=3.44</m:t>
                    </m:r>
                    <m:r>
                      <a:rPr lang="en-GB" i="1" kern="100">
                        <a:effectLst/>
                        <a:latin typeface="Cambria Math" panose="02040503050406030204" pitchFamily="18" charset="0"/>
                        <a:ea typeface="DengXian" panose="02010600030101010101" pitchFamily="2" charset="-122"/>
                        <a:cs typeface="Arial" panose="020B0604020202020204" pitchFamily="34" charset="0"/>
                      </a:rPr>
                      <m:t>𝑝</m:t>
                    </m:r>
                    <m:r>
                      <a:rPr lang="en-GB" i="1" kern="100">
                        <a:effectLst/>
                        <a:latin typeface="Cambria Math" panose="02040503050406030204" pitchFamily="18" charset="0"/>
                        <a:ea typeface="DengXian" panose="02010600030101010101" pitchFamily="2" charset="-122"/>
                        <a:cs typeface="Arial" panose="020B0604020202020204" pitchFamily="34" charset="0"/>
                      </a:rPr>
                      <m:t> </m:t>
                    </m:r>
                    <m:r>
                      <a:rPr lang="en-GB" i="1" kern="100">
                        <a:effectLst/>
                        <a:latin typeface="Cambria Math" panose="02040503050406030204" pitchFamily="18" charset="0"/>
                        <a:ea typeface="DengXian" panose="02010600030101010101" pitchFamily="2" charset="-122"/>
                        <a:cs typeface="Arial" panose="020B0604020202020204" pitchFamily="34" charset="0"/>
                      </a:rPr>
                      <m:t>𝑓</m:t>
                    </m:r>
                  </m:oMath>
                </a14:m>
                <a:r>
                  <a:rPr lang="en-GB" kern="100" dirty="0">
                    <a:effectLst/>
                    <a:latin typeface="Calibri" panose="020F0502020204030204" pitchFamily="34" charset="0"/>
                    <a:ea typeface="DengXian" panose="02010600030101010101" pitchFamily="2" charset="-122"/>
                    <a:cs typeface="Arial" panose="020B0604020202020204" pitchFamily="34" charset="0"/>
                  </a:rPr>
                  <a:t> to </a:t>
                </a:r>
                <a14:m>
                  <m:oMath xmlns:m="http://schemas.openxmlformats.org/officeDocument/2006/math">
                    <m:sSub>
                      <m:sSubPr>
                        <m:ctrlPr>
                          <a:rPr lang="en-GB"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i="1" kern="100">
                            <a:effectLst/>
                            <a:latin typeface="Cambria Math" panose="02040503050406030204" pitchFamily="18" charset="0"/>
                            <a:ea typeface="DengXian" panose="02010600030101010101" pitchFamily="2" charset="-122"/>
                            <a:cs typeface="Arial" panose="020B0604020202020204" pitchFamily="34" charset="0"/>
                          </a:rPr>
                          <m:t>𝐶</m:t>
                        </m:r>
                      </m:e>
                      <m:sub>
                        <m:r>
                          <a:rPr lang="en-GB" i="1" kern="100">
                            <a:effectLst/>
                            <a:latin typeface="Cambria Math" panose="02040503050406030204" pitchFamily="18" charset="0"/>
                            <a:ea typeface="DengXian" panose="02010600030101010101" pitchFamily="2" charset="-122"/>
                            <a:cs typeface="Arial" panose="020B0604020202020204" pitchFamily="34" charset="0"/>
                          </a:rPr>
                          <m:t>1</m:t>
                        </m:r>
                        <m:r>
                          <a:rPr lang="en-GB" i="1" kern="100">
                            <a:effectLst/>
                            <a:latin typeface="Cambria Math" panose="02040503050406030204" pitchFamily="18" charset="0"/>
                            <a:ea typeface="DengXian" panose="02010600030101010101" pitchFamily="2" charset="-122"/>
                            <a:cs typeface="Arial" panose="020B0604020202020204" pitchFamily="34" charset="0"/>
                          </a:rPr>
                          <m:t>𝑚𝑎𝑥</m:t>
                        </m:r>
                      </m:sub>
                    </m:sSub>
                    <m:r>
                      <a:rPr lang="en-GB" i="1" kern="100">
                        <a:effectLst/>
                        <a:latin typeface="Cambria Math" panose="02040503050406030204" pitchFamily="18" charset="0"/>
                        <a:ea typeface="DengXian" panose="02010600030101010101" pitchFamily="2" charset="-122"/>
                        <a:cs typeface="Arial" panose="020B0604020202020204" pitchFamily="34" charset="0"/>
                      </a:rPr>
                      <m:t>=5.19</m:t>
                    </m:r>
                    <m:r>
                      <a:rPr lang="en-GB" i="1" kern="100">
                        <a:effectLst/>
                        <a:latin typeface="Cambria Math" panose="02040503050406030204" pitchFamily="18" charset="0"/>
                        <a:ea typeface="DengXian" panose="02010600030101010101" pitchFamily="2" charset="-122"/>
                        <a:cs typeface="Arial" panose="020B0604020202020204" pitchFamily="34" charset="0"/>
                      </a:rPr>
                      <m:t>𝑝</m:t>
                    </m:r>
                    <m:r>
                      <a:rPr lang="en-GB" i="1" kern="100">
                        <a:effectLst/>
                        <a:latin typeface="Cambria Math" panose="02040503050406030204" pitchFamily="18" charset="0"/>
                        <a:ea typeface="DengXian" panose="02010600030101010101" pitchFamily="2" charset="-122"/>
                        <a:cs typeface="Arial" panose="020B0604020202020204" pitchFamily="34" charset="0"/>
                      </a:rPr>
                      <m:t> </m:t>
                    </m:r>
                    <m:r>
                      <a:rPr lang="en-GB" i="1" kern="100">
                        <a:effectLst/>
                        <a:latin typeface="Cambria Math" panose="02040503050406030204" pitchFamily="18" charset="0"/>
                        <a:ea typeface="DengXian" panose="02010600030101010101" pitchFamily="2" charset="-122"/>
                        <a:cs typeface="Arial" panose="020B0604020202020204" pitchFamily="34" charset="0"/>
                      </a:rPr>
                      <m:t>𝑓</m:t>
                    </m:r>
                  </m:oMath>
                </a14:m>
                <a:endParaRPr lang="en-GB"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31" name="TextBox 30">
                <a:extLst>
                  <a:ext uri="{FF2B5EF4-FFF2-40B4-BE49-F238E27FC236}">
                    <a16:creationId xmlns:a16="http://schemas.microsoft.com/office/drawing/2014/main" id="{BE66575F-B81D-732B-CBDB-0E06DE52E471}"/>
                  </a:ext>
                </a:extLst>
              </p:cNvPr>
              <p:cNvSpPr txBox="1">
                <a:spLocks noRot="1" noChangeAspect="1" noMove="1" noResize="1" noEditPoints="1" noAdjustHandles="1" noChangeArrowheads="1" noChangeShapeType="1" noTextEdit="1"/>
              </p:cNvSpPr>
              <p:nvPr/>
            </p:nvSpPr>
            <p:spPr>
              <a:xfrm>
                <a:off x="6713304" y="5063862"/>
                <a:ext cx="4325535" cy="671209"/>
              </a:xfrm>
              <a:prstGeom prst="rect">
                <a:avLst/>
              </a:prstGeom>
              <a:blipFill>
                <a:blip r:embed="rId14"/>
                <a:stretch>
                  <a:fillRect l="-1127" t="-4545" b="-13636"/>
                </a:stretch>
              </a:blipFill>
            </p:spPr>
            <p:txBody>
              <a:bodyPr/>
              <a:lstStyle/>
              <a:p>
                <a:r>
                  <a:rPr lang="en-GB">
                    <a:noFill/>
                  </a:rPr>
                  <a:t> </a:t>
                </a:r>
              </a:p>
            </p:txBody>
          </p:sp>
        </mc:Fallback>
      </mc:AlternateContent>
    </p:spTree>
    <p:extLst>
      <p:ext uri="{BB962C8B-B14F-4D97-AF65-F5344CB8AC3E}">
        <p14:creationId xmlns:p14="http://schemas.microsoft.com/office/powerpoint/2010/main" val="10060372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14</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1243993"/>
            <a:ext cx="11594969" cy="1325563"/>
          </a:xfrm>
        </p:spPr>
        <p:txBody>
          <a:bodyPr>
            <a:normAutofit/>
          </a:bodyPr>
          <a:lstStyle/>
          <a:p>
            <a:r>
              <a:rPr lang="en-GB" sz="3200" b="1" dirty="0"/>
              <a:t>Other ways to generate Frequency</a:t>
            </a:r>
          </a:p>
        </p:txBody>
      </p:sp>
      <p:sp>
        <p:nvSpPr>
          <p:cNvPr id="3" name="Content Placeholder 2">
            <a:extLst>
              <a:ext uri="{FF2B5EF4-FFF2-40B4-BE49-F238E27FC236}">
                <a16:creationId xmlns:a16="http://schemas.microsoft.com/office/drawing/2014/main" id="{DBFAFDFF-C70F-5D18-B9B0-CC9E5E071CF9}"/>
              </a:ext>
            </a:extLst>
          </p:cNvPr>
          <p:cNvSpPr>
            <a:spLocks noGrp="1"/>
          </p:cNvSpPr>
          <p:nvPr>
            <p:ph idx="1"/>
          </p:nvPr>
        </p:nvSpPr>
        <p:spPr>
          <a:xfrm>
            <a:off x="467864" y="2633471"/>
            <a:ext cx="5255863" cy="3651349"/>
          </a:xfrm>
        </p:spPr>
        <p:txBody>
          <a:bodyPr>
            <a:normAutofit/>
          </a:bodyPr>
          <a:lstStyle/>
          <a:p>
            <a:pPr algn="just">
              <a:lnSpc>
                <a:spcPct val="150000"/>
              </a:lnSpc>
            </a:pPr>
            <a:r>
              <a:rPr lang="en-GB" sz="2200" dirty="0"/>
              <a:t>Crystal (XTAL) oscillator </a:t>
            </a:r>
          </a:p>
          <a:p>
            <a:pPr algn="just">
              <a:lnSpc>
                <a:spcPct val="150000"/>
              </a:lnSpc>
            </a:pPr>
            <a:r>
              <a:rPr lang="en-GB" sz="2200" dirty="0"/>
              <a:t>Voltage controlled oscillator (VCO) </a:t>
            </a:r>
          </a:p>
          <a:p>
            <a:pPr algn="just">
              <a:lnSpc>
                <a:spcPct val="150000"/>
              </a:lnSpc>
            </a:pPr>
            <a:r>
              <a:rPr lang="en-GB" sz="2200" dirty="0"/>
              <a:t>Phase-locked loop (PLL) </a:t>
            </a:r>
          </a:p>
          <a:p>
            <a:pPr algn="just">
              <a:lnSpc>
                <a:spcPct val="150000"/>
              </a:lnSpc>
            </a:pPr>
            <a:endParaRPr lang="en-GB" sz="2200" dirty="0"/>
          </a:p>
          <a:p>
            <a:pPr algn="just">
              <a:lnSpc>
                <a:spcPct val="150000"/>
              </a:lnSpc>
            </a:pPr>
            <a:endParaRPr lang="en-GB" sz="2200" dirty="0"/>
          </a:p>
        </p:txBody>
      </p:sp>
    </p:spTree>
    <p:extLst>
      <p:ext uri="{BB962C8B-B14F-4D97-AF65-F5344CB8AC3E}">
        <p14:creationId xmlns:p14="http://schemas.microsoft.com/office/powerpoint/2010/main" val="31296903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15</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0" y="757645"/>
            <a:ext cx="11594969" cy="1325563"/>
          </a:xfrm>
        </p:spPr>
        <p:txBody>
          <a:bodyPr>
            <a:normAutofit/>
          </a:bodyPr>
          <a:lstStyle/>
          <a:p>
            <a:r>
              <a:rPr lang="en-GB" sz="3200" b="1" dirty="0"/>
              <a:t>How is a Signal Transmitted and Received?</a:t>
            </a:r>
          </a:p>
        </p:txBody>
      </p:sp>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269744" y="1753666"/>
            <a:ext cx="11764776" cy="3697174"/>
          </a:xfrm>
        </p:spPr>
        <p:txBody>
          <a:bodyPr>
            <a:noAutofit/>
          </a:bodyPr>
          <a:lstStyle/>
          <a:p>
            <a:pPr algn="just">
              <a:lnSpc>
                <a:spcPct val="150000"/>
              </a:lnSpc>
            </a:pPr>
            <a:r>
              <a:rPr lang="en-GB" sz="2200" dirty="0"/>
              <a:t>RF signals can be transmitted over the antennas by the transmitter. The transmitter takes the initial data and modifies the signal using a </a:t>
            </a:r>
            <a:r>
              <a:rPr lang="en-GB" sz="2400" b="1" dirty="0"/>
              <a:t>Modulation technique </a:t>
            </a:r>
            <a:r>
              <a:rPr lang="en-GB" sz="2200" dirty="0"/>
              <a:t>to encode the data into the signal. </a:t>
            </a:r>
          </a:p>
          <a:p>
            <a:pPr algn="just">
              <a:lnSpc>
                <a:spcPct val="150000"/>
              </a:lnSpc>
            </a:pPr>
            <a:r>
              <a:rPr lang="en-GB" sz="2200" dirty="0"/>
              <a:t>The antenna collects the signal that it receives from the transmitter and directs the RF waves away from the antenna. </a:t>
            </a:r>
          </a:p>
          <a:p>
            <a:pPr algn="just">
              <a:lnSpc>
                <a:spcPct val="150000"/>
              </a:lnSpc>
            </a:pPr>
            <a:r>
              <a:rPr lang="en-GB" sz="2200" dirty="0"/>
              <a:t>As the RF waves move away from the transmitting antenna, they move towards another antenna attached to the receiver.</a:t>
            </a:r>
          </a:p>
          <a:p>
            <a:pPr algn="just">
              <a:lnSpc>
                <a:spcPct val="150000"/>
              </a:lnSpc>
            </a:pPr>
            <a:r>
              <a:rPr lang="en-GB" sz="2200" dirty="0"/>
              <a:t>The receiver takes the signal that it received from the antenna and the signals and finally decodes the signal into data using </a:t>
            </a:r>
            <a:r>
              <a:rPr lang="en-GB" sz="2400" b="1" dirty="0"/>
              <a:t>Demodulation.</a:t>
            </a:r>
          </a:p>
        </p:txBody>
      </p:sp>
    </p:spTree>
    <p:extLst>
      <p:ext uri="{BB962C8B-B14F-4D97-AF65-F5344CB8AC3E}">
        <p14:creationId xmlns:p14="http://schemas.microsoft.com/office/powerpoint/2010/main" val="14668940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16</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477520" y="1166741"/>
            <a:ext cx="11594969" cy="1325563"/>
          </a:xfrm>
        </p:spPr>
        <p:txBody>
          <a:bodyPr>
            <a:normAutofit/>
          </a:bodyPr>
          <a:lstStyle/>
          <a:p>
            <a:r>
              <a:rPr lang="en-GB" sz="3200" b="1" dirty="0"/>
              <a:t>How is a Signal Transmitted and Received?</a:t>
            </a:r>
          </a:p>
        </p:txBody>
      </p:sp>
      <p:pic>
        <p:nvPicPr>
          <p:cNvPr id="12" name="Picture 11">
            <a:extLst>
              <a:ext uri="{FF2B5EF4-FFF2-40B4-BE49-F238E27FC236}">
                <a16:creationId xmlns:a16="http://schemas.microsoft.com/office/drawing/2014/main" id="{EFFA4D75-9FD3-7979-50CC-D316D77B7C1F}"/>
              </a:ext>
            </a:extLst>
          </p:cNvPr>
          <p:cNvPicPr>
            <a:picLocks noChangeAspect="1"/>
          </p:cNvPicPr>
          <p:nvPr/>
        </p:nvPicPr>
        <p:blipFill>
          <a:blip r:embed="rId3">
            <a:extLst>
              <a:ext uri="{BEBA8EAE-BF5A-486C-A8C5-ECC9F3942E4B}">
                <a14:imgProps xmlns:a14="http://schemas.microsoft.com/office/drawing/2010/main">
                  <a14:imgLayer r:embed="rId4">
                    <a14:imgEffect>
                      <a14:saturation sat="66000"/>
                    </a14:imgEffect>
                    <a14:imgEffect>
                      <a14:brightnessContrast bright="20000" contrast="-40000"/>
                    </a14:imgEffect>
                  </a14:imgLayer>
                </a14:imgProps>
              </a:ext>
            </a:extLst>
          </a:blip>
          <a:stretch>
            <a:fillRect/>
          </a:stretch>
        </p:blipFill>
        <p:spPr>
          <a:xfrm>
            <a:off x="659794" y="2689389"/>
            <a:ext cx="11115646" cy="2519200"/>
          </a:xfrm>
          <a:prstGeom prst="rect">
            <a:avLst/>
          </a:prstGeom>
        </p:spPr>
      </p:pic>
    </p:spTree>
    <p:extLst>
      <p:ext uri="{BB962C8B-B14F-4D97-AF65-F5344CB8AC3E}">
        <p14:creationId xmlns:p14="http://schemas.microsoft.com/office/powerpoint/2010/main" val="7914313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17</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350520" y="1101769"/>
            <a:ext cx="11594969" cy="1325563"/>
          </a:xfrm>
        </p:spPr>
        <p:txBody>
          <a:bodyPr>
            <a:normAutofit/>
          </a:bodyPr>
          <a:lstStyle/>
          <a:p>
            <a:r>
              <a:rPr lang="en-GB" sz="3200" b="1" dirty="0"/>
              <a:t>Types of Antenna</a:t>
            </a:r>
          </a:p>
        </p:txBody>
      </p:sp>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2200144" y="2239168"/>
            <a:ext cx="11764776" cy="3697174"/>
          </a:xfrm>
        </p:spPr>
        <p:txBody>
          <a:bodyPr>
            <a:noAutofit/>
          </a:bodyPr>
          <a:lstStyle/>
          <a:p>
            <a:pPr algn="just">
              <a:lnSpc>
                <a:spcPct val="150000"/>
              </a:lnSpc>
            </a:pPr>
            <a:r>
              <a:rPr lang="en-GB" sz="2200" dirty="0"/>
              <a:t>Horizontal Dipole FM Antenna</a:t>
            </a:r>
          </a:p>
          <a:p>
            <a:pPr algn="just">
              <a:lnSpc>
                <a:spcPct val="150000"/>
              </a:lnSpc>
            </a:pPr>
            <a:r>
              <a:rPr lang="en-GB" sz="2200" dirty="0"/>
              <a:t>Vertical Beer- Can Dipole Antenna</a:t>
            </a:r>
          </a:p>
          <a:p>
            <a:pPr algn="just">
              <a:lnSpc>
                <a:spcPct val="150000"/>
              </a:lnSpc>
            </a:pPr>
            <a:r>
              <a:rPr lang="en-GB" sz="2200" dirty="0"/>
              <a:t>Vertical Dipole DVB- T Antenna</a:t>
            </a:r>
          </a:p>
          <a:p>
            <a:pPr algn="just">
              <a:lnSpc>
                <a:spcPct val="150000"/>
              </a:lnSpc>
            </a:pPr>
            <a:r>
              <a:rPr lang="en-GB" sz="2200" dirty="0"/>
              <a:t>Telescopic Vertical Antenna</a:t>
            </a:r>
          </a:p>
          <a:p>
            <a:pPr algn="just">
              <a:lnSpc>
                <a:spcPct val="150000"/>
              </a:lnSpc>
            </a:pPr>
            <a:r>
              <a:rPr lang="en-GB" sz="2200" dirty="0" err="1"/>
              <a:t>Discone</a:t>
            </a:r>
            <a:r>
              <a:rPr lang="en-GB" sz="2200" dirty="0"/>
              <a:t> antenna</a:t>
            </a:r>
          </a:p>
          <a:p>
            <a:pPr algn="just">
              <a:lnSpc>
                <a:spcPct val="150000"/>
              </a:lnSpc>
            </a:pPr>
            <a:r>
              <a:rPr lang="en-GB" sz="2200" dirty="0"/>
              <a:t>Vertical duo or 3-band antenna</a:t>
            </a:r>
          </a:p>
        </p:txBody>
      </p:sp>
    </p:spTree>
    <p:extLst>
      <p:ext uri="{BB962C8B-B14F-4D97-AF65-F5344CB8AC3E}">
        <p14:creationId xmlns:p14="http://schemas.microsoft.com/office/powerpoint/2010/main" val="19603877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18</a:t>
            </a:fld>
            <a:endParaRPr lang="en-GB"/>
          </a:p>
        </p:txBody>
      </p:sp>
      <p:sp>
        <p:nvSpPr>
          <p:cNvPr id="8" name="TextBox 7">
            <a:extLst>
              <a:ext uri="{FF2B5EF4-FFF2-40B4-BE49-F238E27FC236}">
                <a16:creationId xmlns:a16="http://schemas.microsoft.com/office/drawing/2014/main" id="{7A060D88-047F-9DC0-200E-E6BC31AB82B2}"/>
              </a:ext>
            </a:extLst>
          </p:cNvPr>
          <p:cNvSpPr txBox="1"/>
          <p:nvPr/>
        </p:nvSpPr>
        <p:spPr>
          <a:xfrm>
            <a:off x="394063" y="1296064"/>
            <a:ext cx="6036905"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Horizontal Dipole FM Antenna </a:t>
            </a:r>
          </a:p>
        </p:txBody>
      </p:sp>
      <p:sp>
        <p:nvSpPr>
          <p:cNvPr id="10" name="TextBox 9">
            <a:extLst>
              <a:ext uri="{FF2B5EF4-FFF2-40B4-BE49-F238E27FC236}">
                <a16:creationId xmlns:a16="http://schemas.microsoft.com/office/drawing/2014/main" id="{A59E7A36-5878-4797-9A3F-8DAACA485C69}"/>
              </a:ext>
            </a:extLst>
          </p:cNvPr>
          <p:cNvSpPr txBox="1"/>
          <p:nvPr/>
        </p:nvSpPr>
        <p:spPr>
          <a:xfrm>
            <a:off x="649388" y="5641358"/>
            <a:ext cx="6097554" cy="1015663"/>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Only sensitive in 2 opposite directions.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Signals get short-circuited.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Needs a good base</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069A2906-B66B-9166-617F-AE7BEADC414B}"/>
              </a:ext>
            </a:extLst>
          </p:cNvPr>
          <p:cNvSpPr txBox="1"/>
          <p:nvPr/>
        </p:nvSpPr>
        <p:spPr>
          <a:xfrm>
            <a:off x="5761421" y="1296064"/>
            <a:ext cx="6097554"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Vertical Beer- Can Dipole Antenna</a:t>
            </a:r>
          </a:p>
        </p:txBody>
      </p:sp>
      <p:pic>
        <p:nvPicPr>
          <p:cNvPr id="12" name="Content Placeholder 4">
            <a:extLst>
              <a:ext uri="{FF2B5EF4-FFF2-40B4-BE49-F238E27FC236}">
                <a16:creationId xmlns:a16="http://schemas.microsoft.com/office/drawing/2014/main" id="{677AF474-8A8A-9FA4-BE65-04E171831989}"/>
              </a:ext>
            </a:extLst>
          </p:cNvPr>
          <p:cNvPicPr>
            <a:picLocks noChangeAspect="1"/>
          </p:cNvPicPr>
          <p:nvPr/>
        </p:nvPicPr>
        <p:blipFill>
          <a:blip r:embed="rId3"/>
          <a:stretch>
            <a:fillRect/>
          </a:stretch>
        </p:blipFill>
        <p:spPr>
          <a:xfrm>
            <a:off x="7036190" y="2084563"/>
            <a:ext cx="2890447" cy="3386358"/>
          </a:xfrm>
          <a:prstGeom prst="rect">
            <a:avLst/>
          </a:prstGeom>
        </p:spPr>
      </p:pic>
      <p:sp>
        <p:nvSpPr>
          <p:cNvPr id="13" name="TextBox 12">
            <a:extLst>
              <a:ext uri="{FF2B5EF4-FFF2-40B4-BE49-F238E27FC236}">
                <a16:creationId xmlns:a16="http://schemas.microsoft.com/office/drawing/2014/main" id="{5B33A064-3E82-D594-0735-E9D491FEFCE8}"/>
              </a:ext>
            </a:extLst>
          </p:cNvPr>
          <p:cNvSpPr txBox="1"/>
          <p:nvPr/>
        </p:nvSpPr>
        <p:spPr>
          <a:xfrm>
            <a:off x="5835366" y="5470921"/>
            <a:ext cx="6097554" cy="1631216"/>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Receives more radio signals as it is positioned vertically.</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It is still a simple dipole and hence can only be used with a very limited number of frequencies.</a:t>
            </a:r>
            <a:br>
              <a:rPr kumimoji="0" lang="en-US" sz="2000" b="0" i="0" u="none" strike="noStrike" kern="1200" cap="none" spc="0" normalizeH="0" baseline="0" noProof="0" dirty="0">
                <a:ln>
                  <a:noFill/>
                </a:ln>
                <a:solidFill>
                  <a:prstClr val="black"/>
                </a:solidFill>
                <a:effectLst/>
                <a:highlight>
                  <a:srgbClr val="FFFF00"/>
                </a:highlight>
                <a:uLnTx/>
                <a:uFillTx/>
                <a:latin typeface="Cambria" panose="02040503050406030204" pitchFamily="18" charset="0"/>
                <a:ea typeface="Cambria" panose="02040503050406030204" pitchFamily="18" charset="0"/>
                <a:cs typeface="+mn-cs"/>
              </a:rPr>
            </a:b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4" name="Picture 13">
            <a:extLst>
              <a:ext uri="{FF2B5EF4-FFF2-40B4-BE49-F238E27FC236}">
                <a16:creationId xmlns:a16="http://schemas.microsoft.com/office/drawing/2014/main" id="{9342B515-FA45-0EE6-9C5D-241FC481DE5B}"/>
              </a:ext>
            </a:extLst>
          </p:cNvPr>
          <p:cNvPicPr>
            <a:picLocks noChangeAspect="1"/>
          </p:cNvPicPr>
          <p:nvPr/>
        </p:nvPicPr>
        <p:blipFill>
          <a:blip r:embed="rId4"/>
          <a:stretch>
            <a:fillRect/>
          </a:stretch>
        </p:blipFill>
        <p:spPr>
          <a:xfrm>
            <a:off x="1190562" y="2470437"/>
            <a:ext cx="2890447" cy="2614609"/>
          </a:xfrm>
          <a:prstGeom prst="rect">
            <a:avLst/>
          </a:prstGeom>
        </p:spPr>
      </p:pic>
    </p:spTree>
    <p:extLst>
      <p:ext uri="{BB962C8B-B14F-4D97-AF65-F5344CB8AC3E}">
        <p14:creationId xmlns:p14="http://schemas.microsoft.com/office/powerpoint/2010/main" val="31912835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19</a:t>
            </a:fld>
            <a:endParaRPr lang="en-GB"/>
          </a:p>
        </p:txBody>
      </p:sp>
      <p:pic>
        <p:nvPicPr>
          <p:cNvPr id="8" name="Content Placeholder 10">
            <a:extLst>
              <a:ext uri="{FF2B5EF4-FFF2-40B4-BE49-F238E27FC236}">
                <a16:creationId xmlns:a16="http://schemas.microsoft.com/office/drawing/2014/main" id="{F01AE2EF-6460-3A37-4F9E-C10D44478CAC}"/>
              </a:ext>
            </a:extLst>
          </p:cNvPr>
          <p:cNvPicPr>
            <a:picLocks noChangeAspect="1"/>
          </p:cNvPicPr>
          <p:nvPr/>
        </p:nvPicPr>
        <p:blipFill>
          <a:blip r:embed="rId3"/>
          <a:stretch>
            <a:fillRect/>
          </a:stretch>
        </p:blipFill>
        <p:spPr>
          <a:xfrm>
            <a:off x="106680" y="2039620"/>
            <a:ext cx="2174875" cy="3076575"/>
          </a:xfrm>
          <a:prstGeom prst="rect">
            <a:avLst/>
          </a:prstGeom>
        </p:spPr>
      </p:pic>
      <p:pic>
        <p:nvPicPr>
          <p:cNvPr id="10" name="Picture 9">
            <a:extLst>
              <a:ext uri="{FF2B5EF4-FFF2-40B4-BE49-F238E27FC236}">
                <a16:creationId xmlns:a16="http://schemas.microsoft.com/office/drawing/2014/main" id="{32B8D7A3-A209-1188-2257-535677AE22EA}"/>
              </a:ext>
            </a:extLst>
          </p:cNvPr>
          <p:cNvPicPr>
            <a:picLocks noChangeAspect="1"/>
          </p:cNvPicPr>
          <p:nvPr/>
        </p:nvPicPr>
        <p:blipFill>
          <a:blip r:embed="rId4"/>
          <a:stretch>
            <a:fillRect/>
          </a:stretch>
        </p:blipFill>
        <p:spPr>
          <a:xfrm>
            <a:off x="6842956" y="2038886"/>
            <a:ext cx="1995137" cy="2992706"/>
          </a:xfrm>
          <a:prstGeom prst="rect">
            <a:avLst/>
          </a:prstGeom>
        </p:spPr>
      </p:pic>
      <p:sp>
        <p:nvSpPr>
          <p:cNvPr id="11" name="TextBox 10">
            <a:extLst>
              <a:ext uri="{FF2B5EF4-FFF2-40B4-BE49-F238E27FC236}">
                <a16:creationId xmlns:a16="http://schemas.microsoft.com/office/drawing/2014/main" id="{FFE5A860-ECA6-6F8F-E346-311270D92949}"/>
              </a:ext>
            </a:extLst>
          </p:cNvPr>
          <p:cNvSpPr txBox="1"/>
          <p:nvPr/>
        </p:nvSpPr>
        <p:spPr>
          <a:xfrm>
            <a:off x="573560" y="1295211"/>
            <a:ext cx="6036905"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2800" b="1" i="0" u="none" strike="noStrike" kern="1200" cap="none" spc="0" normalizeH="0" baseline="0" noProof="0" dirty="0">
                <a:ln>
                  <a:noFill/>
                </a:ln>
                <a:solidFill>
                  <a:prstClr val="black"/>
                </a:solidFill>
                <a:effectLst/>
                <a:uLnTx/>
                <a:uFillTx/>
                <a:latin typeface="Calibri" panose="020F0502020204030204"/>
                <a:ea typeface="+mn-ea"/>
                <a:cs typeface="+mn-cs"/>
              </a:rPr>
              <a:t>Vertical Dipole DVB- T Antenna</a:t>
            </a:r>
          </a:p>
        </p:txBody>
      </p:sp>
      <p:sp>
        <p:nvSpPr>
          <p:cNvPr id="12" name="TextBox 11">
            <a:extLst>
              <a:ext uri="{FF2B5EF4-FFF2-40B4-BE49-F238E27FC236}">
                <a16:creationId xmlns:a16="http://schemas.microsoft.com/office/drawing/2014/main" id="{6920A656-114B-AE19-958D-036B8908C89D}"/>
              </a:ext>
            </a:extLst>
          </p:cNvPr>
          <p:cNvSpPr txBox="1"/>
          <p:nvPr/>
        </p:nvSpPr>
        <p:spPr>
          <a:xfrm>
            <a:off x="5940918" y="1295211"/>
            <a:ext cx="6097554"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Telescopic Vertical Antenna</a:t>
            </a:r>
          </a:p>
        </p:txBody>
      </p:sp>
      <p:sp>
        <p:nvSpPr>
          <p:cNvPr id="13" name="TextBox 12">
            <a:extLst>
              <a:ext uri="{FF2B5EF4-FFF2-40B4-BE49-F238E27FC236}">
                <a16:creationId xmlns:a16="http://schemas.microsoft.com/office/drawing/2014/main" id="{2C4FF7CB-2A2B-B57D-F8EF-E19E43FD1203}"/>
              </a:ext>
            </a:extLst>
          </p:cNvPr>
          <p:cNvSpPr txBox="1"/>
          <p:nvPr/>
        </p:nvSpPr>
        <p:spPr>
          <a:xfrm>
            <a:off x="153528" y="5496874"/>
            <a:ext cx="6097554" cy="923330"/>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DVB broadcast for only a few active users. It would be less resource-efficient than using Multicast or even individual point-to-point connections.</a:t>
            </a:r>
          </a:p>
        </p:txBody>
      </p:sp>
      <p:sp>
        <p:nvSpPr>
          <p:cNvPr id="14" name="TextBox 13">
            <a:extLst>
              <a:ext uri="{FF2B5EF4-FFF2-40B4-BE49-F238E27FC236}">
                <a16:creationId xmlns:a16="http://schemas.microsoft.com/office/drawing/2014/main" id="{C003A836-3FF0-88BC-52B9-4791F256D9F8}"/>
              </a:ext>
            </a:extLst>
          </p:cNvPr>
          <p:cNvSpPr txBox="1"/>
          <p:nvPr/>
        </p:nvSpPr>
        <p:spPr>
          <a:xfrm>
            <a:off x="6437745" y="5438297"/>
            <a:ext cx="5428007" cy="1200329"/>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1C1C1C"/>
                </a:solidFill>
                <a:effectLst/>
                <a:uLnTx/>
                <a:uFillTx/>
                <a:latin typeface="Cambria" panose="02040503050406030204" pitchFamily="18" charset="0"/>
                <a:ea typeface="Cambria" panose="02040503050406030204" pitchFamily="18" charset="0"/>
                <a:cs typeface="+mn-cs"/>
              </a:rPr>
              <a:t>Works for frequencies of about 400Mhz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1C1C1C"/>
                </a:solidFill>
                <a:effectLst/>
                <a:uLnTx/>
                <a:uFillTx/>
                <a:latin typeface="Cambria" panose="02040503050406030204" pitchFamily="18" charset="0"/>
                <a:ea typeface="Cambria" panose="02040503050406030204" pitchFamily="18" charset="0"/>
                <a:cs typeface="+mn-cs"/>
              </a:rPr>
              <a:t>The antenna kit that also includes the longer whip, the long whip is can capture about 30Mhz to a 400Mhz frequencies.</a:t>
            </a:r>
            <a:endPar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endParaRPr>
          </a:p>
        </p:txBody>
      </p:sp>
    </p:spTree>
    <p:extLst>
      <p:ext uri="{BB962C8B-B14F-4D97-AF65-F5344CB8AC3E}">
        <p14:creationId xmlns:p14="http://schemas.microsoft.com/office/powerpoint/2010/main" val="25452001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20</a:t>
            </a:fld>
            <a:endParaRPr lang="en-GB"/>
          </a:p>
        </p:txBody>
      </p:sp>
      <p:sp>
        <p:nvSpPr>
          <p:cNvPr id="11" name="TextBox 10">
            <a:extLst>
              <a:ext uri="{FF2B5EF4-FFF2-40B4-BE49-F238E27FC236}">
                <a16:creationId xmlns:a16="http://schemas.microsoft.com/office/drawing/2014/main" id="{23D3AFD6-8B89-6318-EC07-36BFB3BC1B8A}"/>
              </a:ext>
            </a:extLst>
          </p:cNvPr>
          <p:cNvSpPr txBox="1"/>
          <p:nvPr/>
        </p:nvSpPr>
        <p:spPr>
          <a:xfrm>
            <a:off x="1444523" y="1118391"/>
            <a:ext cx="3916950"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err="1">
                <a:ln>
                  <a:noFill/>
                </a:ln>
                <a:solidFill>
                  <a:prstClr val="black"/>
                </a:solidFill>
                <a:effectLst/>
                <a:uLnTx/>
                <a:uFillTx/>
                <a:latin typeface="Calibri" panose="020F0502020204030204"/>
                <a:ea typeface="+mn-ea"/>
                <a:cs typeface="+mn-cs"/>
              </a:rPr>
              <a:t>Discone</a:t>
            </a: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 Antenna</a:t>
            </a:r>
          </a:p>
        </p:txBody>
      </p:sp>
      <p:sp>
        <p:nvSpPr>
          <p:cNvPr id="12" name="TextBox 11">
            <a:extLst>
              <a:ext uri="{FF2B5EF4-FFF2-40B4-BE49-F238E27FC236}">
                <a16:creationId xmlns:a16="http://schemas.microsoft.com/office/drawing/2014/main" id="{F7078892-DA6B-BFB7-5BF8-888575A095C9}"/>
              </a:ext>
            </a:extLst>
          </p:cNvPr>
          <p:cNvSpPr txBox="1"/>
          <p:nvPr/>
        </p:nvSpPr>
        <p:spPr>
          <a:xfrm>
            <a:off x="469122" y="5105174"/>
            <a:ext cx="5980020" cy="1477328"/>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err="1">
                <a:ln>
                  <a:noFill/>
                </a:ln>
                <a:solidFill>
                  <a:srgbClr val="333333"/>
                </a:solidFill>
                <a:effectLst/>
                <a:uLnTx/>
                <a:uFillTx/>
                <a:latin typeface="Open Sans" panose="020B0606030504020204" pitchFamily="34" charset="0"/>
                <a:ea typeface="+mn-ea"/>
                <a:cs typeface="+mn-cs"/>
              </a:rPr>
              <a:t>Discone</a:t>
            </a:r>
            <a:r>
              <a:rPr kumimoji="0" lang="en-US" sz="1800" b="0" i="0" u="none" strike="noStrike" kern="1200" cap="none" spc="0" normalizeH="0" baseline="0" noProof="0" dirty="0">
                <a:ln>
                  <a:noFill/>
                </a:ln>
                <a:solidFill>
                  <a:srgbClr val="333333"/>
                </a:solidFill>
                <a:effectLst/>
                <a:uLnTx/>
                <a:uFillTx/>
                <a:latin typeface="Open Sans" panose="020B0606030504020204" pitchFamily="34" charset="0"/>
                <a:ea typeface="+mn-ea"/>
                <a:cs typeface="+mn-cs"/>
              </a:rPr>
              <a:t> antennas are normally used for frequencies above 30 MHz</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333333"/>
                </a:solidFill>
                <a:effectLst/>
                <a:uLnTx/>
                <a:uFillTx/>
                <a:latin typeface="Open Sans" panose="020B0606030504020204" pitchFamily="34" charset="0"/>
                <a:ea typeface="+mn-ea"/>
                <a:cs typeface="+mn-cs"/>
              </a:rPr>
              <a:t>It is widely used for receiving applications, the </a:t>
            </a:r>
            <a:r>
              <a:rPr kumimoji="0" lang="en-US" sz="1800" b="0" i="0" u="none" strike="noStrike" kern="1200" cap="none" spc="0" normalizeH="0" baseline="0" noProof="0" dirty="0" err="1">
                <a:ln>
                  <a:noFill/>
                </a:ln>
                <a:solidFill>
                  <a:srgbClr val="333333"/>
                </a:solidFill>
                <a:effectLst/>
                <a:uLnTx/>
                <a:uFillTx/>
                <a:latin typeface="Open Sans" panose="020B0606030504020204" pitchFamily="34" charset="0"/>
                <a:ea typeface="+mn-ea"/>
                <a:cs typeface="+mn-cs"/>
              </a:rPr>
              <a:t>discone</a:t>
            </a:r>
            <a:r>
              <a:rPr kumimoji="0" lang="en-US" sz="1800" b="0" i="0" u="none" strike="noStrike" kern="1200" cap="none" spc="0" normalizeH="0" baseline="0" noProof="0" dirty="0">
                <a:ln>
                  <a:noFill/>
                </a:ln>
                <a:solidFill>
                  <a:srgbClr val="333333"/>
                </a:solidFill>
                <a:effectLst/>
                <a:uLnTx/>
                <a:uFillTx/>
                <a:latin typeface="Open Sans" panose="020B0606030504020204" pitchFamily="34" charset="0"/>
                <a:ea typeface="+mn-ea"/>
                <a:cs typeface="+mn-cs"/>
              </a:rPr>
              <a:t> antenna is less commonly used for transmitting.</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3" name="Picture 12">
            <a:extLst>
              <a:ext uri="{FF2B5EF4-FFF2-40B4-BE49-F238E27FC236}">
                <a16:creationId xmlns:a16="http://schemas.microsoft.com/office/drawing/2014/main" id="{92FF45F7-8614-9069-50BF-A36CC7A03A48}"/>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tretch>
            <a:fillRect/>
          </a:stretch>
        </p:blipFill>
        <p:spPr>
          <a:xfrm>
            <a:off x="1072198" y="1874428"/>
            <a:ext cx="3734958" cy="3239673"/>
          </a:xfrm>
          <a:prstGeom prst="rect">
            <a:avLst/>
          </a:prstGeom>
        </p:spPr>
      </p:pic>
      <p:pic>
        <p:nvPicPr>
          <p:cNvPr id="14" name="Picture 13">
            <a:extLst>
              <a:ext uri="{FF2B5EF4-FFF2-40B4-BE49-F238E27FC236}">
                <a16:creationId xmlns:a16="http://schemas.microsoft.com/office/drawing/2014/main" id="{DC29780D-86F6-3020-07F5-A6CA4F79E9FC}"/>
              </a:ext>
            </a:extLst>
          </p:cNvPr>
          <p:cNvPicPr>
            <a:picLocks noChangeAspect="1"/>
          </p:cNvPicPr>
          <p:nvPr/>
        </p:nvPicPr>
        <p:blipFill>
          <a:blip r:embed="rId5"/>
          <a:stretch>
            <a:fillRect/>
          </a:stretch>
        </p:blipFill>
        <p:spPr>
          <a:xfrm>
            <a:off x="8273946" y="2003141"/>
            <a:ext cx="2952372" cy="2527044"/>
          </a:xfrm>
          <a:prstGeom prst="rect">
            <a:avLst/>
          </a:prstGeom>
        </p:spPr>
      </p:pic>
      <p:sp>
        <p:nvSpPr>
          <p:cNvPr id="15" name="TextBox 14">
            <a:extLst>
              <a:ext uri="{FF2B5EF4-FFF2-40B4-BE49-F238E27FC236}">
                <a16:creationId xmlns:a16="http://schemas.microsoft.com/office/drawing/2014/main" id="{9ED6340E-47BF-EA91-B418-2D7CDA2E0C92}"/>
              </a:ext>
            </a:extLst>
          </p:cNvPr>
          <p:cNvSpPr txBox="1"/>
          <p:nvPr/>
        </p:nvSpPr>
        <p:spPr>
          <a:xfrm>
            <a:off x="6777139" y="1197319"/>
            <a:ext cx="6096000" cy="430887"/>
          </a:xfrm>
          <a:prstGeom prst="rect">
            <a:avLst/>
          </a:prstGeom>
          <a:noFill/>
        </p:spPr>
        <p:txBody>
          <a:bodyPr wrap="square">
            <a:spAutoFit/>
          </a:bodyPr>
          <a:lstStyle/>
          <a:p>
            <a:pPr marL="684213"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Vertical duo or 3-band antenna</a:t>
            </a:r>
          </a:p>
        </p:txBody>
      </p:sp>
      <p:sp>
        <p:nvSpPr>
          <p:cNvPr id="16" name="TextBox 15">
            <a:extLst>
              <a:ext uri="{FF2B5EF4-FFF2-40B4-BE49-F238E27FC236}">
                <a16:creationId xmlns:a16="http://schemas.microsoft.com/office/drawing/2014/main" id="{3A1FDB0A-09E6-E31D-9959-DB30BA48B481}"/>
              </a:ext>
            </a:extLst>
          </p:cNvPr>
          <p:cNvSpPr txBox="1"/>
          <p:nvPr/>
        </p:nvSpPr>
        <p:spPr>
          <a:xfrm>
            <a:off x="6350820" y="5114101"/>
            <a:ext cx="5882802" cy="646331"/>
          </a:xfrm>
          <a:prstGeom prst="rect">
            <a:avLst/>
          </a:prstGeom>
          <a:noFill/>
        </p:spPr>
        <p:txBody>
          <a:bodyPr wrap="square">
            <a:spAutoFit/>
          </a:bodyPr>
          <a:lstStyle/>
          <a:p>
            <a:pPr marL="969963"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It covers a frequency range of 700 M Hz to 2600 M Hz.</a:t>
            </a:r>
          </a:p>
        </p:txBody>
      </p:sp>
    </p:spTree>
    <p:extLst>
      <p:ext uri="{BB962C8B-B14F-4D97-AF65-F5344CB8AC3E}">
        <p14:creationId xmlns:p14="http://schemas.microsoft.com/office/powerpoint/2010/main" val="34089521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21</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0" y="921658"/>
            <a:ext cx="11594969" cy="1325563"/>
          </a:xfrm>
        </p:spPr>
        <p:txBody>
          <a:bodyPr>
            <a:normAutofit/>
          </a:bodyPr>
          <a:lstStyle/>
          <a:p>
            <a:r>
              <a:rPr lang="en-GB" sz="3200" b="1" dirty="0"/>
              <a:t>Modulation</a:t>
            </a:r>
          </a:p>
        </p:txBody>
      </p:sp>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254504" y="2247221"/>
            <a:ext cx="7055616" cy="3117259"/>
          </a:xfrm>
        </p:spPr>
        <p:txBody>
          <a:bodyPr>
            <a:noAutofit/>
          </a:bodyPr>
          <a:lstStyle/>
          <a:p>
            <a:pPr algn="just">
              <a:lnSpc>
                <a:spcPct val="150000"/>
              </a:lnSpc>
            </a:pPr>
            <a:r>
              <a:rPr lang="en-GB" sz="2200" dirty="0"/>
              <a:t>Modulation can be defined as the process of superimposing a low-frequency signal on a high-frequency carrier signal.</a:t>
            </a:r>
          </a:p>
          <a:p>
            <a:pPr marL="0" indent="0" algn="just">
              <a:lnSpc>
                <a:spcPct val="150000"/>
              </a:lnSpc>
              <a:buNone/>
            </a:pPr>
            <a:r>
              <a:rPr lang="en-GB" sz="2200" b="1" dirty="0"/>
              <a:t>					Or</a:t>
            </a:r>
          </a:p>
          <a:p>
            <a:pPr algn="just">
              <a:lnSpc>
                <a:spcPct val="150000"/>
              </a:lnSpc>
            </a:pPr>
            <a:r>
              <a:rPr lang="en-GB" sz="2200" dirty="0"/>
              <a:t>Modulation is the process of converting data into radio waves by adding information to a carrier signal.</a:t>
            </a:r>
          </a:p>
          <a:p>
            <a:pPr algn="just">
              <a:lnSpc>
                <a:spcPct val="150000"/>
              </a:lnSpc>
            </a:pPr>
            <a:endParaRPr lang="en-GB" sz="2200" dirty="0"/>
          </a:p>
          <a:p>
            <a:pPr marL="0" indent="0" algn="just">
              <a:lnSpc>
                <a:spcPct val="150000"/>
              </a:lnSpc>
              <a:buNone/>
            </a:pPr>
            <a:endParaRPr lang="en-GB" sz="2400" b="1" dirty="0"/>
          </a:p>
        </p:txBody>
      </p:sp>
      <p:pic>
        <p:nvPicPr>
          <p:cNvPr id="5" name="Picture 4">
            <a:extLst>
              <a:ext uri="{FF2B5EF4-FFF2-40B4-BE49-F238E27FC236}">
                <a16:creationId xmlns:a16="http://schemas.microsoft.com/office/drawing/2014/main" id="{6C3E4616-A0FE-8CA1-3561-38FF28B3CB97}"/>
              </a:ext>
            </a:extLst>
          </p:cNvPr>
          <p:cNvPicPr>
            <a:picLocks noChangeAspect="1"/>
          </p:cNvPicPr>
          <p:nvPr/>
        </p:nvPicPr>
        <p:blipFill>
          <a:blip r:embed="rId3">
            <a:duotone>
              <a:schemeClr val="accent1">
                <a:shade val="45000"/>
                <a:satMod val="135000"/>
              </a:schemeClr>
              <a:prstClr val="white"/>
            </a:duotone>
          </a:blip>
          <a:stretch>
            <a:fillRect/>
          </a:stretch>
        </p:blipFill>
        <p:spPr>
          <a:xfrm>
            <a:off x="7564624" y="1884680"/>
            <a:ext cx="4495277" cy="3682878"/>
          </a:xfrm>
          <a:prstGeom prst="rect">
            <a:avLst/>
          </a:prstGeom>
        </p:spPr>
      </p:pic>
    </p:spTree>
    <p:extLst>
      <p:ext uri="{BB962C8B-B14F-4D97-AF65-F5344CB8AC3E}">
        <p14:creationId xmlns:p14="http://schemas.microsoft.com/office/powerpoint/2010/main" val="17350811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22</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0" y="1375183"/>
            <a:ext cx="11594969" cy="1325563"/>
          </a:xfrm>
        </p:spPr>
        <p:txBody>
          <a:bodyPr>
            <a:normAutofit/>
          </a:bodyPr>
          <a:lstStyle/>
          <a:p>
            <a:r>
              <a:rPr lang="en-GB" sz="3200" b="1" dirty="0"/>
              <a:t>Why do we need Modulation?</a:t>
            </a:r>
          </a:p>
        </p:txBody>
      </p:sp>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1605784" y="2528513"/>
            <a:ext cx="11764776" cy="3697174"/>
          </a:xfrm>
        </p:spPr>
        <p:txBody>
          <a:bodyPr>
            <a:noAutofit/>
          </a:bodyPr>
          <a:lstStyle/>
          <a:p>
            <a:pPr algn="just">
              <a:lnSpc>
                <a:spcPct val="150000"/>
              </a:lnSpc>
            </a:pPr>
            <a:r>
              <a:rPr lang="en-GB" sz="2200" dirty="0"/>
              <a:t>To reduce the size of the Antenna</a:t>
            </a:r>
          </a:p>
          <a:p>
            <a:pPr algn="just">
              <a:lnSpc>
                <a:spcPct val="150000"/>
              </a:lnSpc>
            </a:pPr>
            <a:r>
              <a:rPr lang="en-GB" sz="2200" dirty="0"/>
              <a:t>For Wireless Communication</a:t>
            </a:r>
          </a:p>
          <a:p>
            <a:pPr algn="just">
              <a:lnSpc>
                <a:spcPct val="150000"/>
              </a:lnSpc>
            </a:pPr>
            <a:r>
              <a:rPr lang="en-GB" sz="2200" dirty="0"/>
              <a:t>To reduce the interference</a:t>
            </a:r>
          </a:p>
          <a:p>
            <a:pPr algn="just">
              <a:lnSpc>
                <a:spcPct val="150000"/>
              </a:lnSpc>
            </a:pPr>
            <a:endParaRPr lang="en-GB" sz="2200" dirty="0"/>
          </a:p>
          <a:p>
            <a:pPr marL="0" indent="0" algn="just">
              <a:lnSpc>
                <a:spcPct val="150000"/>
              </a:lnSpc>
              <a:buNone/>
            </a:pPr>
            <a:endParaRPr lang="en-GB" sz="2400" b="1" dirty="0"/>
          </a:p>
        </p:txBody>
      </p:sp>
    </p:spTree>
    <p:extLst>
      <p:ext uri="{BB962C8B-B14F-4D97-AF65-F5344CB8AC3E}">
        <p14:creationId xmlns:p14="http://schemas.microsoft.com/office/powerpoint/2010/main" val="12738510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23</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826543"/>
            <a:ext cx="11594969" cy="1325563"/>
          </a:xfrm>
        </p:spPr>
        <p:txBody>
          <a:bodyPr>
            <a:normAutofit/>
          </a:bodyPr>
          <a:lstStyle/>
          <a:p>
            <a:r>
              <a:rPr lang="en-GB" sz="3200" b="1" dirty="0"/>
              <a:t>To reduce the size of the Antenna</a:t>
            </a:r>
          </a:p>
        </p:txBody>
      </p:sp>
      <mc:AlternateContent xmlns:mc="http://schemas.openxmlformats.org/markup-compatibility/2006" xmlns:a14="http://schemas.microsoft.com/office/drawing/2010/main">
        <mc:Choice Requires="a14">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335784" y="1851613"/>
                <a:ext cx="9245096" cy="3697174"/>
              </a:xfrm>
            </p:spPr>
            <p:txBody>
              <a:bodyPr>
                <a:noAutofit/>
              </a:bodyPr>
              <a:lstStyle/>
              <a:p>
                <a:pPr algn="just">
                  <a:lnSpc>
                    <a:spcPct val="150000"/>
                  </a:lnSpc>
                </a:pPr>
                <a:r>
                  <a:rPr lang="en-GB" sz="2200" dirty="0"/>
                  <a:t>The length of the antenna determines the frequency to be transmitted. Lower the frequency, Higher the size of the antenna.</a:t>
                </a:r>
              </a:p>
              <a:p>
                <a:pPr algn="just">
                  <a:lnSpc>
                    <a:spcPct val="150000"/>
                  </a:lnSpc>
                </a:pPr>
                <a:r>
                  <a:rPr lang="en-GB" sz="2200" dirty="0"/>
                  <a:t>Example: If the frequency to be transmitted is 120 </a:t>
                </a:r>
                <a:r>
                  <a:rPr lang="en-GB" sz="2200" dirty="0" err="1"/>
                  <a:t>KHz</a:t>
                </a:r>
                <a:r>
                  <a:rPr lang="en-GB" sz="2200" dirty="0"/>
                  <a:t> then the size of the antenna could be calculated using </a:t>
                </a:r>
              </a:p>
              <a:p>
                <a:pPr marL="2239963" lvl="6" indent="0" algn="just">
                  <a:lnSpc>
                    <a:spcPct val="150000"/>
                  </a:lnSpc>
                  <a:buNone/>
                </a:pPr>
                <a14:m>
                  <m:oMath xmlns:m="http://schemas.openxmlformats.org/officeDocument/2006/math">
                    <m:r>
                      <a:rPr lang="en-GB" sz="2200" b="0" i="1" kern="100" smtClean="0">
                        <a:effectLst/>
                        <a:latin typeface="Cambria Math" panose="02040503050406030204" pitchFamily="18" charset="0"/>
                        <a:ea typeface="DengXian" panose="02010600030101010101" pitchFamily="2" charset="-122"/>
                        <a:cs typeface="Arial" panose="020B0604020202020204" pitchFamily="34" charset="0"/>
                      </a:rPr>
                      <m:t>𝐿</m:t>
                    </m:r>
                    <m:r>
                      <a:rPr lang="en-GB" sz="2200" b="0" i="1" kern="100" smtClean="0">
                        <a:effectLst/>
                        <a:latin typeface="Cambria Math" panose="02040503050406030204" pitchFamily="18" charset="0"/>
                        <a:ea typeface="DengXian" panose="02010600030101010101" pitchFamily="2" charset="-122"/>
                        <a:cs typeface="Arial" panose="020B0604020202020204" pitchFamily="34" charset="0"/>
                      </a:rPr>
                      <m:t>= </m:t>
                    </m:r>
                    <m:f>
                      <m:fPr>
                        <m:ctrlPr>
                          <a:rPr lang="en-GB" sz="2200" i="1" kern="100">
                            <a:effectLst/>
                            <a:latin typeface="Cambria Math" panose="02040503050406030204" pitchFamily="18" charset="0"/>
                            <a:ea typeface="DengXian" panose="02010600030101010101" pitchFamily="2" charset="-122"/>
                            <a:cs typeface="Arial" panose="020B0604020202020204" pitchFamily="34" charset="0"/>
                          </a:rPr>
                        </m:ctrlPr>
                      </m:fPr>
                      <m:num>
                        <m:r>
                          <a:rPr lang="en-GB" sz="2200" b="0" i="1" kern="100" smtClean="0">
                            <a:effectLst/>
                            <a:latin typeface="Cambria Math" panose="02040503050406030204" pitchFamily="18" charset="0"/>
                            <a:ea typeface="DengXian" panose="02010600030101010101" pitchFamily="2" charset="-122"/>
                            <a:cs typeface="Arial" panose="020B0604020202020204" pitchFamily="34" charset="0"/>
                          </a:rPr>
                          <m:t>𝑐</m:t>
                        </m:r>
                      </m:num>
                      <m:den>
                        <m:r>
                          <a:rPr lang="en-GB" sz="2200" b="0" i="1" kern="100" smtClean="0">
                            <a:effectLst/>
                            <a:latin typeface="Cambria Math" panose="02040503050406030204" pitchFamily="18" charset="0"/>
                            <a:ea typeface="DengXian" panose="02010600030101010101" pitchFamily="2" charset="-122"/>
                            <a:cs typeface="Arial" panose="020B0604020202020204" pitchFamily="34" charset="0"/>
                          </a:rPr>
                          <m:t>𝑓</m:t>
                        </m:r>
                      </m:den>
                    </m:f>
                  </m:oMath>
                </a14:m>
                <a:r>
                  <a:rPr lang="en-GB" sz="2200" kern="100" dirty="0">
                    <a:effectLst/>
                    <a:latin typeface="Calibri" panose="020F0502020204030204" pitchFamily="34" charset="0"/>
                    <a:ea typeface="DengXian" panose="02010600030101010101" pitchFamily="2" charset="-122"/>
                    <a:cs typeface="Arial" panose="020B0604020202020204" pitchFamily="34" charset="0"/>
                  </a:rPr>
                  <a:t> </a:t>
                </a:r>
                <a:endParaRPr lang="en-GB" sz="2200" kern="100" dirty="0">
                  <a:latin typeface="Calibri" panose="020F0502020204030204" pitchFamily="34" charset="0"/>
                  <a:ea typeface="DengXian" panose="02010600030101010101" pitchFamily="2" charset="-122"/>
                  <a:cs typeface="Arial" panose="020B0604020202020204" pitchFamily="34" charset="0"/>
                </a:endParaRPr>
              </a:p>
              <a:p>
                <a:pPr marL="538163" lvl="6" indent="0" algn="just">
                  <a:lnSpc>
                    <a:spcPct val="150000"/>
                  </a:lnSpc>
                  <a:buNone/>
                </a:pPr>
                <a:r>
                  <a:rPr lang="en-GB" sz="2200" kern="100" dirty="0">
                    <a:effectLst/>
                    <a:latin typeface="Calibri" panose="020F0502020204030204" pitchFamily="34" charset="0"/>
                    <a:ea typeface="DengXian" panose="02010600030101010101" pitchFamily="2" charset="-122"/>
                    <a:cs typeface="Arial" panose="020B0604020202020204" pitchFamily="34" charset="0"/>
                  </a:rPr>
                  <a:t>Where c is the speed of the light in m/s</a:t>
                </a:r>
                <a:r>
                  <a:rPr lang="en-GB" sz="2200" kern="100" dirty="0">
                    <a:latin typeface="Calibri" panose="020F0502020204030204" pitchFamily="34" charset="0"/>
                    <a:ea typeface="DengXian" panose="02010600030101010101" pitchFamily="2" charset="-122"/>
                    <a:cs typeface="Arial" panose="020B0604020202020204" pitchFamily="34" charset="0"/>
                  </a:rPr>
                  <a:t> and f is the frequency</a:t>
                </a:r>
                <a:endParaRPr lang="en-GB" sz="2200" kern="100" dirty="0">
                  <a:effectLst/>
                  <a:latin typeface="Calibri" panose="020F0502020204030204" pitchFamily="34" charset="0"/>
                  <a:ea typeface="DengXian" panose="02010600030101010101" pitchFamily="2" charset="-122"/>
                  <a:cs typeface="Arial" panose="020B0604020202020204" pitchFamily="34" charset="0"/>
                </a:endParaRPr>
              </a:p>
              <a:p>
                <a:pPr marL="898525" lvl="6" indent="0" algn="just">
                  <a:lnSpc>
                    <a:spcPct val="150000"/>
                  </a:lnSpc>
                  <a:buNone/>
                </a:pPr>
                <a:r>
                  <a:rPr lang="en-GB" sz="2200" kern="100" dirty="0">
                    <a:effectLst/>
                    <a:latin typeface="Calibri" panose="020F0502020204030204" pitchFamily="34" charset="0"/>
                    <a:ea typeface="DengXian" panose="02010600030101010101" pitchFamily="2" charset="-122"/>
                    <a:cs typeface="Arial" panose="020B0604020202020204" pitchFamily="34" charset="0"/>
                  </a:rPr>
                  <a:t>Therefore, </a:t>
                </a:r>
                <a14:m>
                  <m:oMath xmlns:m="http://schemas.openxmlformats.org/officeDocument/2006/math">
                    <m:r>
                      <a:rPr lang="en-GB" sz="2200" i="1" kern="100" smtClean="0">
                        <a:effectLst/>
                        <a:latin typeface="Cambria Math" panose="02040503050406030204" pitchFamily="18" charset="0"/>
                        <a:ea typeface="DengXian" panose="02010600030101010101" pitchFamily="2" charset="-122"/>
                        <a:cs typeface="Arial" panose="020B0604020202020204" pitchFamily="34" charset="0"/>
                      </a:rPr>
                      <m:t>𝐿</m:t>
                    </m:r>
                    <m:r>
                      <a:rPr lang="en-GB" sz="2200" i="1" kern="100" smtClean="0">
                        <a:effectLst/>
                        <a:latin typeface="Cambria Math" panose="02040503050406030204" pitchFamily="18" charset="0"/>
                        <a:ea typeface="DengXian" panose="02010600030101010101" pitchFamily="2" charset="-122"/>
                        <a:cs typeface="Arial" panose="020B0604020202020204" pitchFamily="34" charset="0"/>
                      </a:rPr>
                      <m:t>= </m:t>
                    </m:r>
                    <m:f>
                      <m:fPr>
                        <m:ctrlPr>
                          <a:rPr lang="en-GB" sz="2200" i="1" kern="100">
                            <a:effectLst/>
                            <a:latin typeface="Cambria Math" panose="02040503050406030204" pitchFamily="18" charset="0"/>
                            <a:ea typeface="DengXian" panose="02010600030101010101" pitchFamily="2" charset="-122"/>
                            <a:cs typeface="Arial" panose="020B0604020202020204" pitchFamily="34" charset="0"/>
                          </a:rPr>
                        </m:ctrlPr>
                      </m:fPr>
                      <m:num>
                        <m:r>
                          <a:rPr lang="en-GB" sz="2200" i="1" kern="100">
                            <a:effectLst/>
                            <a:latin typeface="Cambria Math" panose="02040503050406030204" pitchFamily="18" charset="0"/>
                            <a:ea typeface="DengXian" panose="02010600030101010101" pitchFamily="2" charset="-122"/>
                            <a:cs typeface="Arial" panose="020B0604020202020204" pitchFamily="34" charset="0"/>
                          </a:rPr>
                          <m:t>𝑐</m:t>
                        </m:r>
                      </m:num>
                      <m:den>
                        <m:r>
                          <a:rPr lang="en-GB" sz="2200" i="1" kern="100">
                            <a:effectLst/>
                            <a:latin typeface="Cambria Math" panose="02040503050406030204" pitchFamily="18" charset="0"/>
                            <a:ea typeface="DengXian" panose="02010600030101010101" pitchFamily="2" charset="-122"/>
                            <a:cs typeface="Arial" panose="020B0604020202020204" pitchFamily="34" charset="0"/>
                          </a:rPr>
                          <m:t>𝑓</m:t>
                        </m:r>
                      </m:den>
                    </m:f>
                  </m:oMath>
                </a14:m>
                <a:r>
                  <a:rPr lang="en-GB" sz="2200" kern="100" dirty="0">
                    <a:effectLst/>
                    <a:latin typeface="Calibri" panose="020F0502020204030204" pitchFamily="34" charset="0"/>
                    <a:ea typeface="DengXian" panose="02010600030101010101" pitchFamily="2" charset="-122"/>
                    <a:cs typeface="Arial" panose="020B0604020202020204" pitchFamily="34" charset="0"/>
                  </a:rPr>
                  <a:t> = </a:t>
                </a:r>
                <a14:m>
                  <m:oMath xmlns:m="http://schemas.openxmlformats.org/officeDocument/2006/math">
                    <m:f>
                      <m:fPr>
                        <m:ctrlPr>
                          <a:rPr lang="en-GB" sz="2200" i="1" kern="100">
                            <a:effectLst/>
                            <a:latin typeface="Cambria Math" panose="02040503050406030204" pitchFamily="18" charset="0"/>
                            <a:ea typeface="DengXian" panose="02010600030101010101" pitchFamily="2" charset="-122"/>
                            <a:cs typeface="Arial" panose="020B0604020202020204" pitchFamily="34" charset="0"/>
                          </a:rPr>
                        </m:ctrlPr>
                      </m:fPr>
                      <m:num>
                        <m:r>
                          <a:rPr lang="en-GB" sz="2200" i="1" kern="100">
                            <a:effectLst/>
                            <a:latin typeface="Cambria Math" panose="02040503050406030204" pitchFamily="18" charset="0"/>
                            <a:ea typeface="DengXian" panose="02010600030101010101" pitchFamily="2" charset="-122"/>
                            <a:cs typeface="Arial" panose="020B0604020202020204" pitchFamily="34" charset="0"/>
                          </a:rPr>
                          <m:t>299792458</m:t>
                        </m:r>
                      </m:num>
                      <m:den>
                        <m:r>
                          <a:rPr lang="en-GB" sz="2200" i="1" kern="100">
                            <a:effectLst/>
                            <a:latin typeface="Cambria Math" panose="02040503050406030204" pitchFamily="18" charset="0"/>
                            <a:ea typeface="DengXian" panose="02010600030101010101" pitchFamily="2" charset="-122"/>
                            <a:cs typeface="Arial" panose="020B0604020202020204" pitchFamily="34" charset="0"/>
                          </a:rPr>
                          <m:t>120 ×</m:t>
                        </m:r>
                        <m:sSup>
                          <m:sSupPr>
                            <m:ctrlPr>
                              <a:rPr lang="en-GB" sz="2200" i="1" kern="100">
                                <a:effectLst/>
                                <a:latin typeface="Cambria Math" panose="02040503050406030204" pitchFamily="18" charset="0"/>
                                <a:ea typeface="DengXian" panose="02010600030101010101" pitchFamily="2" charset="-122"/>
                                <a:cs typeface="Arial" panose="020B0604020202020204" pitchFamily="34" charset="0"/>
                              </a:rPr>
                            </m:ctrlPr>
                          </m:sSupPr>
                          <m:e>
                            <m:r>
                              <a:rPr lang="en-GB" sz="2200" i="1" kern="100">
                                <a:effectLst/>
                                <a:latin typeface="Cambria Math" panose="02040503050406030204" pitchFamily="18" charset="0"/>
                                <a:ea typeface="DengXian" panose="02010600030101010101" pitchFamily="2" charset="-122"/>
                                <a:cs typeface="Arial" panose="020B0604020202020204" pitchFamily="34" charset="0"/>
                              </a:rPr>
                              <m:t>10</m:t>
                            </m:r>
                          </m:e>
                          <m:sup>
                            <m:r>
                              <a:rPr lang="en-GB" sz="2200" i="1" kern="100">
                                <a:effectLst/>
                                <a:latin typeface="Cambria Math" panose="02040503050406030204" pitchFamily="18" charset="0"/>
                                <a:ea typeface="DengXian" panose="02010600030101010101" pitchFamily="2" charset="-122"/>
                                <a:cs typeface="Arial" panose="020B0604020202020204" pitchFamily="34" charset="0"/>
                              </a:rPr>
                              <m:t>3</m:t>
                            </m:r>
                          </m:sup>
                        </m:sSup>
                      </m:den>
                    </m:f>
                  </m:oMath>
                </a14:m>
                <a:r>
                  <a:rPr lang="en-GB" sz="2200" kern="100" dirty="0">
                    <a:effectLst/>
                    <a:latin typeface="Calibri" panose="020F0502020204030204" pitchFamily="34" charset="0"/>
                    <a:ea typeface="DengXian" panose="02010600030101010101" pitchFamily="2" charset="-122"/>
                    <a:cs typeface="Arial" panose="020B0604020202020204" pitchFamily="34" charset="0"/>
                  </a:rPr>
                  <a:t> = 2498.27 meters</a:t>
                </a:r>
              </a:p>
              <a:p>
                <a:pPr marL="538163" lvl="6" indent="0" algn="just">
                  <a:lnSpc>
                    <a:spcPct val="150000"/>
                  </a:lnSpc>
                  <a:buNone/>
                </a:pPr>
                <a:endParaRPr lang="en-GB" sz="2200" kern="100" dirty="0">
                  <a:effectLst/>
                  <a:latin typeface="Calibri" panose="020F0502020204030204" pitchFamily="34" charset="0"/>
                  <a:ea typeface="DengXian" panose="02010600030101010101" pitchFamily="2" charset="-122"/>
                  <a:cs typeface="Arial" panose="020B0604020202020204" pitchFamily="34" charset="0"/>
                </a:endParaRPr>
              </a:p>
              <a:p>
                <a:pPr lvl="6" algn="just">
                  <a:lnSpc>
                    <a:spcPct val="150000"/>
                  </a:lnSpc>
                </a:pPr>
                <a:endParaRPr lang="en-GB" sz="1400" dirty="0"/>
              </a:p>
            </p:txBody>
          </p:sp>
        </mc:Choice>
        <mc:Fallback xmlns="">
          <p:sp>
            <p:nvSpPr>
              <p:cNvPr id="2" name="Content Placeholder 2">
                <a:extLst>
                  <a:ext uri="{FF2B5EF4-FFF2-40B4-BE49-F238E27FC236}">
                    <a16:creationId xmlns:a16="http://schemas.microsoft.com/office/drawing/2014/main" id="{D728537F-215B-84F2-AE7F-11083A0F6FBC}"/>
                  </a:ext>
                </a:extLst>
              </p:cNvPr>
              <p:cNvSpPr>
                <a:spLocks noGrp="1" noRot="1" noChangeAspect="1" noMove="1" noResize="1" noEditPoints="1" noAdjustHandles="1" noChangeArrowheads="1" noChangeShapeType="1" noTextEdit="1"/>
              </p:cNvSpPr>
              <p:nvPr>
                <p:ph idx="1"/>
              </p:nvPr>
            </p:nvSpPr>
            <p:spPr>
              <a:xfrm>
                <a:off x="335784" y="1851613"/>
                <a:ext cx="9245096" cy="3697174"/>
              </a:xfrm>
              <a:blipFill>
                <a:blip r:embed="rId3"/>
                <a:stretch>
                  <a:fillRect l="-725" r="-791" b="-18647"/>
                </a:stretch>
              </a:blipFill>
            </p:spPr>
            <p:txBody>
              <a:bodyPr/>
              <a:lstStyle/>
              <a:p>
                <a:r>
                  <a:rPr lang="en-GB">
                    <a:noFill/>
                  </a:rPr>
                  <a:t> </a:t>
                </a:r>
              </a:p>
            </p:txBody>
          </p:sp>
        </mc:Fallback>
      </mc:AlternateContent>
      <p:pic>
        <p:nvPicPr>
          <p:cNvPr id="5" name="Picture 4" descr="A black screen with yellow and blue objects&#10;&#10;Description automatically generated">
            <a:extLst>
              <a:ext uri="{FF2B5EF4-FFF2-40B4-BE49-F238E27FC236}">
                <a16:creationId xmlns:a16="http://schemas.microsoft.com/office/drawing/2014/main" id="{02103151-307A-534D-B1E4-D6CB595EE9ED}"/>
              </a:ext>
            </a:extLst>
          </p:cNvPr>
          <p:cNvPicPr>
            <a:picLocks noChangeAspect="1"/>
          </p:cNvPicPr>
          <p:nvPr/>
        </p:nvPicPr>
        <p:blipFill>
          <a:blip r:embed="rId4"/>
          <a:stretch>
            <a:fillRect/>
          </a:stretch>
        </p:blipFill>
        <p:spPr>
          <a:xfrm>
            <a:off x="9443720" y="2280920"/>
            <a:ext cx="2700398" cy="3346505"/>
          </a:xfrm>
          <a:prstGeom prst="rect">
            <a:avLst/>
          </a:prstGeom>
        </p:spPr>
      </p:pic>
    </p:spTree>
    <p:extLst>
      <p:ext uri="{BB962C8B-B14F-4D97-AF65-F5344CB8AC3E}">
        <p14:creationId xmlns:p14="http://schemas.microsoft.com/office/powerpoint/2010/main" val="29968037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24</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1363933"/>
            <a:ext cx="11594969" cy="1325563"/>
          </a:xfrm>
        </p:spPr>
        <p:txBody>
          <a:bodyPr>
            <a:normAutofit/>
          </a:bodyPr>
          <a:lstStyle/>
          <a:p>
            <a:r>
              <a:rPr lang="en-GB" sz="3200" b="1" dirty="0"/>
              <a:t>For Wireless Communication</a:t>
            </a:r>
          </a:p>
        </p:txBody>
      </p:sp>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967871" y="2639786"/>
            <a:ext cx="11764776" cy="3697174"/>
          </a:xfrm>
        </p:spPr>
        <p:txBody>
          <a:bodyPr>
            <a:noAutofit/>
          </a:bodyPr>
          <a:lstStyle/>
          <a:p>
            <a:pPr algn="just">
              <a:lnSpc>
                <a:spcPct val="150000"/>
              </a:lnSpc>
            </a:pPr>
            <a:r>
              <a:rPr lang="en-GB" sz="2200" dirty="0"/>
              <a:t>To achieve long distance communication without wires.</a:t>
            </a:r>
          </a:p>
          <a:p>
            <a:pPr algn="just">
              <a:lnSpc>
                <a:spcPct val="150000"/>
              </a:lnSpc>
            </a:pPr>
            <a:r>
              <a:rPr lang="en-GB" sz="2200" dirty="0"/>
              <a:t>The technique of modulation helped humans to become wireless. </a:t>
            </a:r>
          </a:p>
          <a:p>
            <a:pPr algn="just">
              <a:lnSpc>
                <a:spcPct val="150000"/>
              </a:lnSpc>
            </a:pPr>
            <a:r>
              <a:rPr lang="en-GB" sz="2200" dirty="0"/>
              <a:t>Telephones no longer had to be plugged into a wall. </a:t>
            </a:r>
            <a:endParaRPr lang="en-GB" sz="2400" b="1" dirty="0"/>
          </a:p>
        </p:txBody>
      </p:sp>
    </p:spTree>
    <p:extLst>
      <p:ext uri="{BB962C8B-B14F-4D97-AF65-F5344CB8AC3E}">
        <p14:creationId xmlns:p14="http://schemas.microsoft.com/office/powerpoint/2010/main" val="2271737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25</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533400" y="1430359"/>
            <a:ext cx="11594969" cy="1325563"/>
          </a:xfrm>
        </p:spPr>
        <p:txBody>
          <a:bodyPr>
            <a:normAutofit/>
          </a:bodyPr>
          <a:lstStyle/>
          <a:p>
            <a:r>
              <a:rPr lang="en-GB" sz="3200" b="1" dirty="0"/>
              <a:t>To reduce the interference</a:t>
            </a:r>
          </a:p>
        </p:txBody>
      </p:sp>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1071880" y="2604882"/>
            <a:ext cx="9570720" cy="3697174"/>
          </a:xfrm>
        </p:spPr>
        <p:txBody>
          <a:bodyPr>
            <a:noAutofit/>
          </a:bodyPr>
          <a:lstStyle/>
          <a:p>
            <a:pPr algn="just">
              <a:lnSpc>
                <a:spcPct val="150000"/>
              </a:lnSpc>
            </a:pPr>
            <a:r>
              <a:rPr lang="en-GB" sz="2200" dirty="0"/>
              <a:t>Using a carrier wave of high frequencies and allotting a band of frequencies to each message, there is no mixing up of signals, and the received signals are perfect.</a:t>
            </a:r>
            <a:endParaRPr lang="en-GB" sz="2400" b="1" dirty="0"/>
          </a:p>
        </p:txBody>
      </p:sp>
    </p:spTree>
    <p:extLst>
      <p:ext uri="{BB962C8B-B14F-4D97-AF65-F5344CB8AC3E}">
        <p14:creationId xmlns:p14="http://schemas.microsoft.com/office/powerpoint/2010/main" val="16375936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26</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447040" y="1120479"/>
            <a:ext cx="11594969" cy="1325563"/>
          </a:xfrm>
        </p:spPr>
        <p:txBody>
          <a:bodyPr>
            <a:normAutofit/>
          </a:bodyPr>
          <a:lstStyle/>
          <a:p>
            <a:r>
              <a:rPr lang="en-GB" sz="3200" b="1" dirty="0"/>
              <a:t>Demodulation</a:t>
            </a:r>
          </a:p>
        </p:txBody>
      </p:sp>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1071880" y="2279762"/>
            <a:ext cx="9570720" cy="3697174"/>
          </a:xfrm>
        </p:spPr>
        <p:txBody>
          <a:bodyPr>
            <a:noAutofit/>
          </a:bodyPr>
          <a:lstStyle/>
          <a:p>
            <a:pPr algn="just">
              <a:lnSpc>
                <a:spcPct val="150000"/>
              </a:lnSpc>
            </a:pPr>
            <a:r>
              <a:rPr lang="en-GB" sz="2200" dirty="0"/>
              <a:t>Demodulation is the process of extracting the primary information-carrying signal from a modulated carrier wave.</a:t>
            </a:r>
          </a:p>
          <a:p>
            <a:pPr marL="0" indent="0" algn="just">
              <a:lnSpc>
                <a:spcPct val="150000"/>
              </a:lnSpc>
              <a:buNone/>
            </a:pPr>
            <a:r>
              <a:rPr lang="en-GB" sz="2200" b="1" dirty="0"/>
              <a:t>				or</a:t>
            </a:r>
          </a:p>
          <a:p>
            <a:pPr algn="just">
              <a:lnSpc>
                <a:spcPct val="150000"/>
              </a:lnSpc>
            </a:pPr>
            <a:r>
              <a:rPr lang="en-GB" sz="2200" dirty="0"/>
              <a:t>Demodulation is the process of detecting  the message signal from the carrier signal.</a:t>
            </a:r>
          </a:p>
        </p:txBody>
      </p:sp>
    </p:spTree>
    <p:extLst>
      <p:ext uri="{BB962C8B-B14F-4D97-AF65-F5344CB8AC3E}">
        <p14:creationId xmlns:p14="http://schemas.microsoft.com/office/powerpoint/2010/main" val="33665138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BE605BA5-7179-54D8-AA19-BC9809E09348}"/>
              </a:ext>
            </a:extLst>
          </p:cNvPr>
          <p:cNvSpPr txBox="1">
            <a:spLocks/>
          </p:cNvSpPr>
          <p:nvPr/>
        </p:nvSpPr>
        <p:spPr>
          <a:xfrm>
            <a:off x="3202451" y="2319251"/>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2400" b="1" dirty="0">
                <a:latin typeface="Arial"/>
                <a:cs typeface="Arial"/>
              </a:rPr>
              <a:t>To be Continued in next Lecture…….</a:t>
            </a:r>
          </a:p>
          <a:p>
            <a:pPr algn="ctr"/>
            <a:endParaRPr lang="en-GB" b="1" dirty="0">
              <a:latin typeface="Arial"/>
              <a:cs typeface="Arial"/>
            </a:endParaRPr>
          </a:p>
          <a:p>
            <a:pPr algn="ctr"/>
            <a:endParaRPr lang="en-GB" b="1" dirty="0">
              <a:latin typeface="Arial"/>
              <a:cs typeface="Arial"/>
            </a:endParaRPr>
          </a:p>
          <a:p>
            <a:pPr algn="ctr"/>
            <a:r>
              <a:rPr lang="en-GB" b="1" dirty="0">
                <a:latin typeface="Arial"/>
                <a:cs typeface="Arial"/>
              </a:rPr>
              <a:t>Thank you</a:t>
            </a:r>
            <a:endParaRPr lang="en-US" dirty="0"/>
          </a:p>
        </p:txBody>
      </p:sp>
    </p:spTree>
    <p:extLst>
      <p:ext uri="{BB962C8B-B14F-4D97-AF65-F5344CB8AC3E}">
        <p14:creationId xmlns:p14="http://schemas.microsoft.com/office/powerpoint/2010/main" val="3949027904"/>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2" ma:contentTypeDescription="Create a new document." ma:contentTypeScope="" ma:versionID="5c81c53a402e6d4cdf1213f0cdb4457e">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be1b2890ab1318a7a06729010eb0bbf9"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DateTaken" minOccurs="0"/>
                <xsd:element ref="ns3:MediaServiceAutoTags" minOccurs="0"/>
                <xsd:element ref="ns3:MediaLengthInSeconds"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AutoTags" ma:index="12" nillable="true" ma:displayName="Tags" ma:internalName="MediaServiceAutoTags"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67D09DC4-48CE-45C2-9393-0A8E48C8FD95}">
  <ds:schemaRefs>
    <ds:schemaRef ds:uri="04c7059f-bde8-4ce9-bb0f-e52888740953"/>
    <ds:schemaRef ds:uri="d8e79d84-78fb-44a9-92e9-d04bdd8f035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9DB61DE1-D78C-49DF-BF2B-F8284A9B5320}">
  <ds:schemaRefs>
    <ds:schemaRef ds:uri="04c7059f-bde8-4ce9-bb0f-e52888740953"/>
    <ds:schemaRef ds:uri="d8e79d84-78fb-44a9-92e9-d04bdd8f035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1632</Words>
  <Application>Microsoft Office PowerPoint</Application>
  <PresentationFormat>Widescreen</PresentationFormat>
  <Paragraphs>251</Paragraphs>
  <Slides>27</Slides>
  <Notes>25</Notes>
  <HiddenSlides>0</HiddenSlides>
  <MMClips>0</MMClips>
  <ScaleCrop>false</ScaleCrop>
  <HeadingPairs>
    <vt:vector size="6" baseType="variant">
      <vt:variant>
        <vt:lpstr>Fonts Used</vt:lpstr>
      </vt:variant>
      <vt:variant>
        <vt:i4>8</vt:i4>
      </vt:variant>
      <vt:variant>
        <vt:lpstr>Theme</vt:lpstr>
      </vt:variant>
      <vt:variant>
        <vt:i4>20</vt:i4>
      </vt:variant>
      <vt:variant>
        <vt:lpstr>Slide Titles</vt:lpstr>
      </vt:variant>
      <vt:variant>
        <vt:i4>27</vt:i4>
      </vt:variant>
    </vt:vector>
  </HeadingPairs>
  <TitlesOfParts>
    <vt:vector size="55" baseType="lpstr">
      <vt:lpstr>Calibri </vt:lpstr>
      <vt:lpstr>Arial</vt:lpstr>
      <vt:lpstr>Calibri</vt:lpstr>
      <vt:lpstr>Calibri Light</vt:lpstr>
      <vt:lpstr>Cambria</vt:lpstr>
      <vt:lpstr>Cambria Math</vt:lpstr>
      <vt:lpstr>Courier New</vt:lpstr>
      <vt:lpstr>Open Sans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Electromagnetic Spectrum</vt:lpstr>
      <vt:lpstr>Electro Magnetic Spectrum</vt:lpstr>
      <vt:lpstr>Speed of the Light</vt:lpstr>
      <vt:lpstr>PowerPoint Presentation</vt:lpstr>
      <vt:lpstr>PowerPoint Presentation</vt:lpstr>
      <vt:lpstr>PowerPoint Presentation</vt:lpstr>
      <vt:lpstr>PowerPoint Presentation</vt:lpstr>
      <vt:lpstr>Radio Waves</vt:lpstr>
      <vt:lpstr>Radio Spectrum and Applications</vt:lpstr>
      <vt:lpstr>Can we Generate Radio Waves? </vt:lpstr>
      <vt:lpstr>How to calculate Frequency in a Tank Circuit?</vt:lpstr>
      <vt:lpstr>How to calculate Frequency in a Tank Circuit?</vt:lpstr>
      <vt:lpstr>Other ways to generate Frequency</vt:lpstr>
      <vt:lpstr>How is a Signal Transmitted and Received?</vt:lpstr>
      <vt:lpstr>How is a Signal Transmitted and Received?</vt:lpstr>
      <vt:lpstr>Types of Antenna</vt:lpstr>
      <vt:lpstr>PowerPoint Presentation</vt:lpstr>
      <vt:lpstr>PowerPoint Presentation</vt:lpstr>
      <vt:lpstr>PowerPoint Presentation</vt:lpstr>
      <vt:lpstr>Modulation</vt:lpstr>
      <vt:lpstr>Why do we need Modulation?</vt:lpstr>
      <vt:lpstr>To reduce the size of the Antenna</vt:lpstr>
      <vt:lpstr>For Wireless Communication</vt:lpstr>
      <vt:lpstr>To reduce the interference</vt:lpstr>
      <vt:lpstr>Demodulation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9</cp:revision>
  <dcterms:created xsi:type="dcterms:W3CDTF">2021-03-09T15:35:42Z</dcterms:created>
  <dcterms:modified xsi:type="dcterms:W3CDTF">2023-09-26T08:53:16Z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