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6" r:id="rId2"/>
    <p:sldId id="258" r:id="rId3"/>
    <p:sldId id="261" r:id="rId4"/>
    <p:sldId id="3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70918" autoAdjust="0"/>
  </p:normalViewPr>
  <p:slideViewPr>
    <p:cSldViewPr snapToGrid="0">
      <p:cViewPr varScale="1">
        <p:scale>
          <a:sx n="51" d="100"/>
          <a:sy n="51" d="100"/>
        </p:scale>
        <p:origin x="15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DB3DC9-CEDE-4AF1-AD69-31381E1A818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409F68-ACBF-4285-9B17-CC4B56E6D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810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If you try to create a new workbook from scratch you will have to connect to a data source. This will be covered later in this workshop, so for now we will work with the file Workshop 1 – The Tableau </a:t>
            </a:r>
            <a:r>
              <a:rPr lang="en-US" dirty="0" err="1"/>
              <a:t>Interface.twbx</a:t>
            </a:r>
            <a:r>
              <a:rPr lang="en-US" dirty="0"/>
              <a:t>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09F68-ACBF-4285-9B17-CC4B56E6DA9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9094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On opening the file you will be presented with the main Tableau worksheet interface showing a </a:t>
            </a:r>
            <a:r>
              <a:rPr lang="en-US" dirty="0" err="1"/>
              <a:t>visualisation</a:t>
            </a:r>
            <a:r>
              <a:rPr lang="en-US" dirty="0"/>
              <a:t> of the data stored within the workbook.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This looks complex, but we will recreate it as we look at the different elements of the interface. </a:t>
            </a: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5EEA81-6DEA-4669-8CC1-446A6261EA0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681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09F68-ACBF-4285-9B17-CC4B56E6DA9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6436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842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20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04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383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164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495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005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112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917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152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310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051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4F10-DA7C-60F6-96AB-A56E57A9626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i="0" dirty="0">
                <a:latin typeface="Arial"/>
                <a:cs typeface="Arial"/>
              </a:rPr>
              <a:t>Tableau Cheat Sheet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886C46-7554-7BE8-378D-9E63F4D2F839}"/>
              </a:ext>
            </a:extLst>
          </p:cNvPr>
          <p:cNvSpPr txBox="1"/>
          <p:nvPr/>
        </p:nvSpPr>
        <p:spPr>
          <a:xfrm>
            <a:off x="3206151" y="768420"/>
            <a:ext cx="577969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TUTORIAL</a:t>
            </a:r>
          </a:p>
          <a:p>
            <a:pPr algn="ctr"/>
            <a:r>
              <a:rPr lang="en-US" sz="4000" b="1" dirty="0"/>
              <a:t>Week 4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721499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7064204-F3AA-86C0-36F0-89C33FE1ED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07122" y="452080"/>
            <a:ext cx="2738084" cy="51156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7A75A3-E6D0-DC38-5A4B-BFBE892D7578}"/>
              </a:ext>
            </a:extLst>
          </p:cNvPr>
          <p:cNvSpPr txBox="1"/>
          <p:nvPr/>
        </p:nvSpPr>
        <p:spPr>
          <a:xfrm>
            <a:off x="6605941" y="452080"/>
            <a:ext cx="459105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/>
              <a:t>The Marks Card contains five main controls, plus a space (bottom right) that can be filled whenever there are extra parameters that may be set for a particular graph type.</a:t>
            </a:r>
            <a:endParaRPr lang="en-GB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D78FA83-9D2C-5A34-10FC-3AD730E257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4079" y="175769"/>
            <a:ext cx="9663842" cy="5875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1743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682FC-4C26-96A5-1334-0D1FD45C30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0350" y="209188"/>
            <a:ext cx="4764044" cy="5391512"/>
          </a:xfrm>
        </p:spPr>
        <p:txBody>
          <a:bodyPr/>
          <a:lstStyle/>
          <a:p>
            <a:r>
              <a:rPr lang="en-US" sz="2400" dirty="0"/>
              <a:t>When you create a dual axis or combined axis chart a separate card will be created for each measure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Selecting one of these will allow you to make changes to that particular measure’s display.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A third marks card, the All Marks Card, allows you to make changes to both cards at the same time.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D761B88-7C35-B2AE-7508-9AC237D229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939" y="209188"/>
            <a:ext cx="5811061" cy="554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221895"/>
      </p:ext>
    </p:extLst>
  </p:cSld>
  <p:clrMapOvr>
    <a:masterClrMapping/>
  </p:clrMapOvr>
</p:sld>
</file>

<file path=ppt/theme/theme1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title content</Template>
  <TotalTime>0</TotalTime>
  <Words>194</Words>
  <Application>Microsoft Office PowerPoint</Application>
  <PresentationFormat>Widescreen</PresentationFormat>
  <Paragraphs>15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Text 1</vt:lpstr>
      <vt:lpstr>Tableau Cheat Sheet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creator>Divya Chidambaram</dc:creator>
  <cp:lastModifiedBy>Mark Huntly</cp:lastModifiedBy>
  <cp:revision>23</cp:revision>
  <dcterms:created xsi:type="dcterms:W3CDTF">2022-11-01T13:34:48Z</dcterms:created>
  <dcterms:modified xsi:type="dcterms:W3CDTF">2022-12-06T10:31:19Z</dcterms:modified>
</cp:coreProperties>
</file>