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66" r:id="rId4"/>
    <p:sldId id="261" r:id="rId5"/>
    <p:sldId id="259" r:id="rId6"/>
    <p:sldId id="260"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42B871-F6DA-9A6F-F33D-9C4F6A172831}" v="657" dt="2026-03-06T10:37:56.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a Zeb (2323633)" userId="S::2323633@student.uwtsd.ac.uk::53ff94b2-b0d6-4403-9ded-ce66fbb5e2fb" providerId="AD" clId="Web-{DD42B871-F6DA-9A6F-F33D-9C4F6A172831}"/>
    <pc:docChg chg="mod addSld delSld modSld addMainMaster delMainMaster">
      <pc:chgData name="Samia Zeb (2323633)" userId="S::2323633@student.uwtsd.ac.uk::53ff94b2-b0d6-4403-9ded-ce66fbb5e2fb" providerId="AD" clId="Web-{DD42B871-F6DA-9A6F-F33D-9C4F6A172831}" dt="2026-03-06T10:37:56.428" v="703" actId="20577"/>
      <pc:docMkLst>
        <pc:docMk/>
      </pc:docMkLst>
      <pc:sldChg chg="addSp delSp modSp mod setBg modClrScheme setClrOvrMap delDesignElem chgLayout">
        <pc:chgData name="Samia Zeb (2323633)" userId="S::2323633@student.uwtsd.ac.uk::53ff94b2-b0d6-4403-9ded-ce66fbb5e2fb" providerId="AD" clId="Web-{DD42B871-F6DA-9A6F-F33D-9C4F6A172831}" dt="2026-03-05T10:34:13.258" v="54" actId="20577"/>
        <pc:sldMkLst>
          <pc:docMk/>
          <pc:sldMk cId="109857222" sldId="256"/>
        </pc:sldMkLst>
        <pc:spChg chg="del mod ord">
          <ac:chgData name="Samia Zeb (2323633)" userId="S::2323633@student.uwtsd.ac.uk::53ff94b2-b0d6-4403-9ded-ce66fbb5e2fb" providerId="AD" clId="Web-{DD42B871-F6DA-9A6F-F33D-9C4F6A172831}" dt="2026-03-05T10:29:10.127" v="17"/>
          <ac:spMkLst>
            <pc:docMk/>
            <pc:sldMk cId="109857222" sldId="256"/>
            <ac:spMk id="2" creationId="{00000000-0000-0000-0000-000000000000}"/>
          </ac:spMkLst>
        </pc:spChg>
        <pc:spChg chg="del mod ord">
          <ac:chgData name="Samia Zeb (2323633)" userId="S::2323633@student.uwtsd.ac.uk::53ff94b2-b0d6-4403-9ded-ce66fbb5e2fb" providerId="AD" clId="Web-{DD42B871-F6DA-9A6F-F33D-9C4F6A172831}" dt="2026-03-05T10:29:10.127" v="17"/>
          <ac:spMkLst>
            <pc:docMk/>
            <pc:sldMk cId="109857222" sldId="256"/>
            <ac:spMk id="3" creationId="{00000000-0000-0000-0000-000000000000}"/>
          </ac:spMkLst>
        </pc:spChg>
        <pc:spChg chg="add mod ord">
          <ac:chgData name="Samia Zeb (2323633)" userId="S::2323633@student.uwtsd.ac.uk::53ff94b2-b0d6-4403-9ded-ce66fbb5e2fb" providerId="AD" clId="Web-{DD42B871-F6DA-9A6F-F33D-9C4F6A172831}" dt="2026-03-05T10:34:13.258" v="54" actId="20577"/>
          <ac:spMkLst>
            <pc:docMk/>
            <pc:sldMk cId="109857222" sldId="256"/>
            <ac:spMk id="5" creationId="{92534191-90BD-B75C-E83F-45131A8BDB5D}"/>
          </ac:spMkLst>
        </pc:spChg>
        <pc:spChg chg="add del">
          <ac:chgData name="Samia Zeb (2323633)" userId="S::2323633@student.uwtsd.ac.uk::53ff94b2-b0d6-4403-9ded-ce66fbb5e2fb" providerId="AD" clId="Web-{DD42B871-F6DA-9A6F-F33D-9C4F6A172831}" dt="2026-03-05T10:26:31.904" v="3"/>
          <ac:spMkLst>
            <pc:docMk/>
            <pc:sldMk cId="109857222" sldId="256"/>
            <ac:spMk id="9" creationId="{80B98925-0550-1AFB-C1DC-02792400FB71}"/>
          </ac:spMkLst>
        </pc:spChg>
        <pc:spChg chg="add del">
          <ac:chgData name="Samia Zeb (2323633)" userId="S::2323633@student.uwtsd.ac.uk::53ff94b2-b0d6-4403-9ded-ce66fbb5e2fb" providerId="AD" clId="Web-{DD42B871-F6DA-9A6F-F33D-9C4F6A172831}" dt="2026-03-05T10:26:31.904" v="3"/>
          <ac:spMkLst>
            <pc:docMk/>
            <pc:sldMk cId="109857222" sldId="256"/>
            <ac:spMk id="11" creationId="{0DBFCB27-760B-5FF3-72F5-581461CE16FD}"/>
          </ac:spMkLst>
        </pc:spChg>
        <pc:spChg chg="add">
          <ac:chgData name="Samia Zeb (2323633)" userId="S::2323633@student.uwtsd.ac.uk::53ff94b2-b0d6-4403-9ded-ce66fbb5e2fb" providerId="AD" clId="Web-{DD42B871-F6DA-9A6F-F33D-9C4F6A172831}" dt="2026-03-05T10:29:37.987" v="19"/>
          <ac:spMkLst>
            <pc:docMk/>
            <pc:sldMk cId="109857222" sldId="256"/>
            <ac:spMk id="18" creationId="{E58348C3-6249-4952-AA86-C63DB35EA9F2}"/>
          </ac:spMkLst>
        </pc:spChg>
        <pc:grpChg chg="add">
          <ac:chgData name="Samia Zeb (2323633)" userId="S::2323633@student.uwtsd.ac.uk::53ff94b2-b0d6-4403-9ded-ce66fbb5e2fb" providerId="AD" clId="Web-{DD42B871-F6DA-9A6F-F33D-9C4F6A172831}" dt="2026-03-05T10:29:37.987" v="19"/>
          <ac:grpSpMkLst>
            <pc:docMk/>
            <pc:sldMk cId="109857222" sldId="256"/>
            <ac:grpSpMk id="10" creationId="{08F94D66-27EC-4CB8-8226-D7F41C161863}"/>
          </ac:grpSpMkLst>
        </pc:grpChg>
        <pc:grpChg chg="add">
          <ac:chgData name="Samia Zeb (2323633)" userId="S::2323633@student.uwtsd.ac.uk::53ff94b2-b0d6-4403-9ded-ce66fbb5e2fb" providerId="AD" clId="Web-{DD42B871-F6DA-9A6F-F33D-9C4F6A172831}" dt="2026-03-05T10:29:37.987" v="19"/>
          <ac:grpSpMkLst>
            <pc:docMk/>
            <pc:sldMk cId="109857222" sldId="256"/>
            <ac:grpSpMk id="20" creationId="{DE6174AD-DBB0-43E6-98C2-738DB3A15244}"/>
          </ac:grpSpMkLst>
        </pc:grpChg>
        <pc:picChg chg="add mod ord">
          <ac:chgData name="Samia Zeb (2323633)" userId="S::2323633@student.uwtsd.ac.uk::53ff94b2-b0d6-4403-9ded-ce66fbb5e2fb" providerId="AD" clId="Web-{DD42B871-F6DA-9A6F-F33D-9C4F6A172831}" dt="2026-03-05T10:29:37.987" v="19"/>
          <ac:picMkLst>
            <pc:docMk/>
            <pc:sldMk cId="109857222" sldId="256"/>
            <ac:picMk id="4" creationId="{D8444A95-EF8F-6B53-2DAD-536E5B04440F}"/>
          </ac:picMkLst>
        </pc:picChg>
      </pc:sldChg>
      <pc:sldChg chg="addSp delSp modSp new mod setBg modClrScheme delDesignElem chgLayout">
        <pc:chgData name="Samia Zeb (2323633)" userId="S::2323633@student.uwtsd.ac.uk::53ff94b2-b0d6-4403-9ded-ce66fbb5e2fb" providerId="AD" clId="Web-{DD42B871-F6DA-9A6F-F33D-9C4F6A172831}" dt="2026-03-06T10:34:05.856" v="682" actId="20577"/>
        <pc:sldMkLst>
          <pc:docMk/>
          <pc:sldMk cId="3196769646" sldId="257"/>
        </pc:sldMkLst>
        <pc:spChg chg="mod ord">
          <ac:chgData name="Samia Zeb (2323633)" userId="S::2323633@student.uwtsd.ac.uk::53ff94b2-b0d6-4403-9ded-ce66fbb5e2fb" providerId="AD" clId="Web-{DD42B871-F6DA-9A6F-F33D-9C4F6A172831}" dt="2026-03-05T10:38:16.191" v="80"/>
          <ac:spMkLst>
            <pc:docMk/>
            <pc:sldMk cId="3196769646" sldId="257"/>
            <ac:spMk id="2" creationId="{59D9F1B1-654D-62E4-BE3D-360D741A84B5}"/>
          </ac:spMkLst>
        </pc:spChg>
        <pc:spChg chg="add del mod ord">
          <ac:chgData name="Samia Zeb (2323633)" userId="S::2323633@student.uwtsd.ac.uk::53ff94b2-b0d6-4403-9ded-ce66fbb5e2fb" providerId="AD" clId="Web-{DD42B871-F6DA-9A6F-F33D-9C4F6A172831}" dt="2026-03-06T10:34:05.856" v="682" actId="20577"/>
          <ac:spMkLst>
            <pc:docMk/>
            <pc:sldMk cId="3196769646" sldId="257"/>
            <ac:spMk id="3" creationId="{A8591624-5794-5F03-2255-D20B6DCC2BD1}"/>
          </ac:spMkLst>
        </pc:spChg>
        <pc:spChg chg="add del mod ord">
          <ac:chgData name="Samia Zeb (2323633)" userId="S::2323633@student.uwtsd.ac.uk::53ff94b2-b0d6-4403-9ded-ce66fbb5e2fb" providerId="AD" clId="Web-{DD42B871-F6DA-9A6F-F33D-9C4F6A172831}" dt="2026-03-05T10:38:57.022" v="90" actId="20577"/>
          <ac:spMkLst>
            <pc:docMk/>
            <pc:sldMk cId="3196769646" sldId="257"/>
            <ac:spMk id="4" creationId="{3ABA11AF-82C4-90DE-93AC-F4F5BA35A840}"/>
          </ac:spMkLst>
        </pc:spChg>
        <pc:spChg chg="add del">
          <ac:chgData name="Samia Zeb (2323633)" userId="S::2323633@student.uwtsd.ac.uk::53ff94b2-b0d6-4403-9ded-ce66fbb5e2fb" providerId="AD" clId="Web-{DD42B871-F6DA-9A6F-F33D-9C4F6A172831}" dt="2026-03-05T10:28:04.266" v="12"/>
          <ac:spMkLst>
            <pc:docMk/>
            <pc:sldMk cId="3196769646" sldId="257"/>
            <ac:spMk id="5" creationId="{F4E5D790-EF7E-4E52-B208-793079B497B6}"/>
          </ac:spMkLst>
        </pc:spChg>
        <pc:spChg chg="add del">
          <ac:chgData name="Samia Zeb (2323633)" userId="S::2323633@student.uwtsd.ac.uk::53ff94b2-b0d6-4403-9ded-ce66fbb5e2fb" providerId="AD" clId="Web-{DD42B871-F6DA-9A6F-F33D-9C4F6A172831}" dt="2026-03-05T10:28:04.266" v="12"/>
          <ac:spMkLst>
            <pc:docMk/>
            <pc:sldMk cId="3196769646" sldId="257"/>
            <ac:spMk id="6" creationId="{479F3ED9-A242-463F-84AE-C4B05016BD36}"/>
          </ac:spMkLst>
        </pc:spChg>
        <pc:spChg chg="add del">
          <ac:chgData name="Samia Zeb (2323633)" userId="S::2323633@student.uwtsd.ac.uk::53ff94b2-b0d6-4403-9ded-ce66fbb5e2fb" providerId="AD" clId="Web-{DD42B871-F6DA-9A6F-F33D-9C4F6A172831}" dt="2026-03-05T10:34:47.899" v="59"/>
          <ac:spMkLst>
            <pc:docMk/>
            <pc:sldMk cId="3196769646" sldId="257"/>
            <ac:spMk id="7" creationId="{99CAC3B1-4879-424D-8F15-206277196159}"/>
          </ac:spMkLst>
        </pc:spChg>
        <pc:spChg chg="add del">
          <ac:chgData name="Samia Zeb (2323633)" userId="S::2323633@student.uwtsd.ac.uk::53ff94b2-b0d6-4403-9ded-ce66fbb5e2fb" providerId="AD" clId="Web-{DD42B871-F6DA-9A6F-F33D-9C4F6A172831}" dt="2026-03-05T10:26:31.904" v="3"/>
          <ac:spMkLst>
            <pc:docMk/>
            <pc:sldMk cId="3196769646" sldId="257"/>
            <ac:spMk id="8" creationId="{42C91D93-014B-66D5-D263-730212C94315}"/>
          </ac:spMkLst>
        </pc:spChg>
        <pc:spChg chg="add del">
          <ac:chgData name="Samia Zeb (2323633)" userId="S::2323633@student.uwtsd.ac.uk::53ff94b2-b0d6-4403-9ded-ce66fbb5e2fb" providerId="AD" clId="Web-{DD42B871-F6DA-9A6F-F33D-9C4F6A172831}" dt="2026-03-05T10:34:47.899" v="59"/>
          <ac:spMkLst>
            <pc:docMk/>
            <pc:sldMk cId="3196769646" sldId="257"/>
            <ac:spMk id="9" creationId="{E34CC1C8-EBDD-4AEA-83E6-B27575B62E2E}"/>
          </ac:spMkLst>
        </pc:spChg>
        <pc:spChg chg="add del">
          <ac:chgData name="Samia Zeb (2323633)" userId="S::2323633@student.uwtsd.ac.uk::53ff94b2-b0d6-4403-9ded-ce66fbb5e2fb" providerId="AD" clId="Web-{DD42B871-F6DA-9A6F-F33D-9C4F6A172831}" dt="2026-03-05T10:26:31.904" v="3"/>
          <ac:spMkLst>
            <pc:docMk/>
            <pc:sldMk cId="3196769646" sldId="257"/>
            <ac:spMk id="10" creationId="{9568B8C9-6702-8441-0D92-220DE92C8861}"/>
          </ac:spMkLst>
        </pc:spChg>
        <pc:spChg chg="add del">
          <ac:chgData name="Samia Zeb (2323633)" userId="S::2323633@student.uwtsd.ac.uk::53ff94b2-b0d6-4403-9ded-ce66fbb5e2fb" providerId="AD" clId="Web-{DD42B871-F6DA-9A6F-F33D-9C4F6A172831}" dt="2026-03-05T10:34:47.899" v="59"/>
          <ac:spMkLst>
            <pc:docMk/>
            <pc:sldMk cId="3196769646" sldId="257"/>
            <ac:spMk id="12" creationId="{D6B38644-B85D-4211-9526-5B4C2A662BF7}"/>
          </ac:spMkLst>
        </pc:spChg>
        <pc:spChg chg="add del">
          <ac:chgData name="Samia Zeb (2323633)" userId="S::2323633@student.uwtsd.ac.uk::53ff94b2-b0d6-4403-9ded-ce66fbb5e2fb" providerId="AD" clId="Web-{DD42B871-F6DA-9A6F-F33D-9C4F6A172831}" dt="2026-03-05T10:34:47.899" v="59"/>
          <ac:spMkLst>
            <pc:docMk/>
            <pc:sldMk cId="3196769646" sldId="257"/>
            <ac:spMk id="14" creationId="{8A8B2820-6B8F-4C19-BFC5-D28EE44E54CB}"/>
          </ac:spMkLst>
        </pc:spChg>
        <pc:spChg chg="add del">
          <ac:chgData name="Samia Zeb (2323633)" userId="S::2323633@student.uwtsd.ac.uk::53ff94b2-b0d6-4403-9ded-ce66fbb5e2fb" providerId="AD" clId="Web-{DD42B871-F6DA-9A6F-F33D-9C4F6A172831}" dt="2026-03-05T10:34:47.899" v="59"/>
          <ac:spMkLst>
            <pc:docMk/>
            <pc:sldMk cId="3196769646" sldId="257"/>
            <ac:spMk id="16" creationId="{DCA45AB7-441E-40A8-A98B-557D68F48A48}"/>
          </ac:spMkLst>
        </pc:spChg>
        <pc:spChg chg="add del">
          <ac:chgData name="Samia Zeb (2323633)" userId="S::2323633@student.uwtsd.ac.uk::53ff94b2-b0d6-4403-9ded-ce66fbb5e2fb" providerId="AD" clId="Web-{DD42B871-F6DA-9A6F-F33D-9C4F6A172831}" dt="2026-03-05T10:34:47.899" v="59"/>
          <ac:spMkLst>
            <pc:docMk/>
            <pc:sldMk cId="3196769646" sldId="257"/>
            <ac:spMk id="18" creationId="{5F516030-4F00-4C48-AD93-91EFA17A1AC3}"/>
          </ac:spMkLst>
        </pc:spChg>
        <pc:spChg chg="add del">
          <ac:chgData name="Samia Zeb (2323633)" userId="S::2323633@student.uwtsd.ac.uk::53ff94b2-b0d6-4403-9ded-ce66fbb5e2fb" providerId="AD" clId="Web-{DD42B871-F6DA-9A6F-F33D-9C4F6A172831}" dt="2026-03-05T10:34:47.899" v="59"/>
          <ac:spMkLst>
            <pc:docMk/>
            <pc:sldMk cId="3196769646" sldId="257"/>
            <ac:spMk id="20" creationId="{5820085E-2582-4A95-98EE-45DFFD5C017C}"/>
          </ac:spMkLst>
        </pc:spChg>
        <pc:spChg chg="add del">
          <ac:chgData name="Samia Zeb (2323633)" userId="S::2323633@student.uwtsd.ac.uk::53ff94b2-b0d6-4403-9ded-ce66fbb5e2fb" providerId="AD" clId="Web-{DD42B871-F6DA-9A6F-F33D-9C4F6A172831}" dt="2026-03-05T10:35:57.791" v="65"/>
          <ac:spMkLst>
            <pc:docMk/>
            <pc:sldMk cId="3196769646" sldId="257"/>
            <ac:spMk id="29" creationId="{E58348C3-6249-4952-AA86-C63DB35EA9F2}"/>
          </ac:spMkLst>
        </pc:spChg>
        <pc:spChg chg="add del mod ord">
          <ac:chgData name="Samia Zeb (2323633)" userId="S::2323633@student.uwtsd.ac.uk::53ff94b2-b0d6-4403-9ded-ce66fbb5e2fb" providerId="AD" clId="Web-{DD42B871-F6DA-9A6F-F33D-9C4F6A172831}" dt="2026-03-05T10:35:55.525" v="64"/>
          <ac:spMkLst>
            <pc:docMk/>
            <pc:sldMk cId="3196769646" sldId="257"/>
            <ac:spMk id="32" creationId="{34C7B589-4D76-B9C2-D23F-2ECB0A3A0725}"/>
          </ac:spMkLst>
        </pc:spChg>
        <pc:spChg chg="add del mod ord">
          <ac:chgData name="Samia Zeb (2323633)" userId="S::2323633@student.uwtsd.ac.uk::53ff94b2-b0d6-4403-9ded-ce66fbb5e2fb" providerId="AD" clId="Web-{DD42B871-F6DA-9A6F-F33D-9C4F6A172831}" dt="2026-03-05T10:35:55.525" v="64"/>
          <ac:spMkLst>
            <pc:docMk/>
            <pc:sldMk cId="3196769646" sldId="257"/>
            <ac:spMk id="33" creationId="{AC72494A-2C52-DB28-AF31-62D199FAF01E}"/>
          </ac:spMkLst>
        </pc:spChg>
        <pc:spChg chg="add del">
          <ac:chgData name="Samia Zeb (2323633)" userId="S::2323633@student.uwtsd.ac.uk::53ff94b2-b0d6-4403-9ded-ce66fbb5e2fb" providerId="AD" clId="Web-{DD42B871-F6DA-9A6F-F33D-9C4F6A172831}" dt="2026-03-05T10:38:02.862" v="79"/>
          <ac:spMkLst>
            <pc:docMk/>
            <pc:sldMk cId="3196769646" sldId="257"/>
            <ac:spMk id="35" creationId="{6AD30037-67ED-4367-9BE0-45787510BF13}"/>
          </ac:spMkLst>
        </pc:spChg>
        <pc:spChg chg="add del mod ord">
          <ac:chgData name="Samia Zeb (2323633)" userId="S::2323633@student.uwtsd.ac.uk::53ff94b2-b0d6-4403-9ded-ce66fbb5e2fb" providerId="AD" clId="Web-{DD42B871-F6DA-9A6F-F33D-9C4F6A172831}" dt="2026-03-05T10:37:47.361" v="74"/>
          <ac:spMkLst>
            <pc:docMk/>
            <pc:sldMk cId="3196769646" sldId="257"/>
            <ac:spMk id="38" creationId="{94F5A780-7BE0-F225-F1CE-FC030392F1CA}"/>
          </ac:spMkLst>
        </pc:spChg>
        <pc:grpChg chg="add del">
          <ac:chgData name="Samia Zeb (2323633)" userId="S::2323633@student.uwtsd.ac.uk::53ff94b2-b0d6-4403-9ded-ce66fbb5e2fb" providerId="AD" clId="Web-{DD42B871-F6DA-9A6F-F33D-9C4F6A172831}" dt="2026-03-05T10:35:57.791" v="65"/>
          <ac:grpSpMkLst>
            <pc:docMk/>
            <pc:sldMk cId="3196769646" sldId="257"/>
            <ac:grpSpMk id="17" creationId="{08F94D66-27EC-4CB8-8226-D7F41C161863}"/>
          </ac:grpSpMkLst>
        </pc:grpChg>
        <pc:grpChg chg="add del">
          <ac:chgData name="Samia Zeb (2323633)" userId="S::2323633@student.uwtsd.ac.uk::53ff94b2-b0d6-4403-9ded-ce66fbb5e2fb" providerId="AD" clId="Web-{DD42B871-F6DA-9A6F-F33D-9C4F6A172831}" dt="2026-03-05T10:38:02.862" v="79"/>
          <ac:grpSpMkLst>
            <pc:docMk/>
            <pc:sldMk cId="3196769646" sldId="257"/>
            <ac:grpSpMk id="19" creationId="{260ACC13-B825-49F3-93DE-C8B8F2FA37A1}"/>
          </ac:grpSpMkLst>
        </pc:grpChg>
        <pc:grpChg chg="add del">
          <ac:chgData name="Samia Zeb (2323633)" userId="S::2323633@student.uwtsd.ac.uk::53ff94b2-b0d6-4403-9ded-ce66fbb5e2fb" providerId="AD" clId="Web-{DD42B871-F6DA-9A6F-F33D-9C4F6A172831}" dt="2026-03-05T10:35:57.791" v="65"/>
          <ac:grpSpMkLst>
            <pc:docMk/>
            <pc:sldMk cId="3196769646" sldId="257"/>
            <ac:grpSpMk id="30" creationId="{DE6174AD-DBB0-43E6-98C2-738DB3A15244}"/>
          </ac:grpSpMkLst>
        </pc:grpChg>
        <pc:grpChg chg="add del">
          <ac:chgData name="Samia Zeb (2323633)" userId="S::2323633@student.uwtsd.ac.uk::53ff94b2-b0d6-4403-9ded-ce66fbb5e2fb" providerId="AD" clId="Web-{DD42B871-F6DA-9A6F-F33D-9C4F6A172831}" dt="2026-03-05T10:38:02.862" v="79"/>
          <ac:grpSpMkLst>
            <pc:docMk/>
            <pc:sldMk cId="3196769646" sldId="257"/>
            <ac:grpSpMk id="37" creationId="{50841A4E-5BC1-44B4-83CF-D524E8AEAD64}"/>
          </ac:grpSpMkLst>
        </pc:grpChg>
        <pc:picChg chg="add del mod">
          <ac:chgData name="Samia Zeb (2323633)" userId="S::2323633@student.uwtsd.ac.uk::53ff94b2-b0d6-4403-9ded-ce66fbb5e2fb" providerId="AD" clId="Web-{DD42B871-F6DA-9A6F-F33D-9C4F6A172831}" dt="2026-03-05T10:35:57.791" v="65"/>
          <ac:picMkLst>
            <pc:docMk/>
            <pc:sldMk cId="3196769646" sldId="257"/>
            <ac:picMk id="31" creationId="{2FA684DC-CB79-CFF9-9D0F-AE6C5723D4BD}"/>
          </ac:picMkLst>
        </pc:picChg>
        <pc:picChg chg="add del mod">
          <ac:chgData name="Samia Zeb (2323633)" userId="S::2323633@student.uwtsd.ac.uk::53ff94b2-b0d6-4403-9ded-ce66fbb5e2fb" providerId="AD" clId="Web-{DD42B871-F6DA-9A6F-F33D-9C4F6A172831}" dt="2026-03-05T10:38:02.862" v="79"/>
          <ac:picMkLst>
            <pc:docMk/>
            <pc:sldMk cId="3196769646" sldId="257"/>
            <ac:picMk id="36" creationId="{4F475C24-71D0-522C-1083-78993310D9AE}"/>
          </ac:picMkLst>
        </pc:picChg>
      </pc:sldChg>
      <pc:sldChg chg="addSp delSp modSp new del mod setBg modClrScheme setClrOvrMap delDesignElem chgLayout">
        <pc:chgData name="Samia Zeb (2323633)" userId="S::2323633@student.uwtsd.ac.uk::53ff94b2-b0d6-4403-9ded-ce66fbb5e2fb" providerId="AD" clId="Web-{DD42B871-F6DA-9A6F-F33D-9C4F6A172831}" dt="2026-03-06T10:29:48.744" v="670"/>
        <pc:sldMkLst>
          <pc:docMk/>
          <pc:sldMk cId="3309687821" sldId="258"/>
        </pc:sldMkLst>
        <pc:spChg chg="mod ord">
          <ac:chgData name="Samia Zeb (2323633)" userId="S::2323633@student.uwtsd.ac.uk::53ff94b2-b0d6-4403-9ded-ce66fbb5e2fb" providerId="AD" clId="Web-{DD42B871-F6DA-9A6F-F33D-9C4F6A172831}" dt="2026-03-05T11:01:35.701" v="289" actId="14100"/>
          <ac:spMkLst>
            <pc:docMk/>
            <pc:sldMk cId="3309687821" sldId="258"/>
            <ac:spMk id="2" creationId="{0984BBFA-31A3-48BB-ECE7-74F9A6EA3ABE}"/>
          </ac:spMkLst>
        </pc:spChg>
        <pc:spChg chg="mod ord">
          <ac:chgData name="Samia Zeb (2323633)" userId="S::2323633@student.uwtsd.ac.uk::53ff94b2-b0d6-4403-9ded-ce66fbb5e2fb" providerId="AD" clId="Web-{DD42B871-F6DA-9A6F-F33D-9C4F6A172831}" dt="2026-03-06T10:21:50.220" v="634" actId="20577"/>
          <ac:spMkLst>
            <pc:docMk/>
            <pc:sldMk cId="3309687821" sldId="258"/>
            <ac:spMk id="3" creationId="{8D7A6486-FE7C-A874-1951-46B3EF73D56E}"/>
          </ac:spMkLst>
        </pc:spChg>
        <pc:spChg chg="add">
          <ac:chgData name="Samia Zeb (2323633)" userId="S::2323633@student.uwtsd.ac.uk::53ff94b2-b0d6-4403-9ded-ce66fbb5e2fb" providerId="AD" clId="Web-{DD42B871-F6DA-9A6F-F33D-9C4F6A172831}" dt="2026-03-05T10:28:24.579" v="15"/>
          <ac:spMkLst>
            <pc:docMk/>
            <pc:sldMk cId="3309687821" sldId="258"/>
            <ac:spMk id="5" creationId="{E03BF673-8C68-4092-BF1B-53C57EFEC21F}"/>
          </ac:spMkLst>
        </pc:spChg>
        <pc:spChg chg="add">
          <ac:chgData name="Samia Zeb (2323633)" userId="S::2323633@student.uwtsd.ac.uk::53ff94b2-b0d6-4403-9ded-ce66fbb5e2fb" providerId="AD" clId="Web-{DD42B871-F6DA-9A6F-F33D-9C4F6A172831}" dt="2026-03-05T10:28:24.579" v="15"/>
          <ac:spMkLst>
            <pc:docMk/>
            <pc:sldMk cId="3309687821" sldId="258"/>
            <ac:spMk id="6" creationId="{B1BDB70B-F0E6-4867-818F-C582494FB6D6}"/>
          </ac:spMkLst>
        </pc:spChg>
        <pc:spChg chg="add del">
          <ac:chgData name="Samia Zeb (2323633)" userId="S::2323633@student.uwtsd.ac.uk::53ff94b2-b0d6-4403-9ded-ce66fbb5e2fb" providerId="AD" clId="Web-{DD42B871-F6DA-9A6F-F33D-9C4F6A172831}" dt="2026-03-05T10:28:04.266" v="12"/>
          <ac:spMkLst>
            <pc:docMk/>
            <pc:sldMk cId="3309687821" sldId="258"/>
            <ac:spMk id="8" creationId="{AD2D45C7-2E37-44FD-AC77-116CD14B9ED9}"/>
          </ac:spMkLst>
        </pc:spChg>
        <pc:spChg chg="add del">
          <ac:chgData name="Samia Zeb (2323633)" userId="S::2323633@student.uwtsd.ac.uk::53ff94b2-b0d6-4403-9ded-ce66fbb5e2fb" providerId="AD" clId="Web-{DD42B871-F6DA-9A6F-F33D-9C4F6A172831}" dt="2026-03-05T10:28:04.266" v="12"/>
          <ac:spMkLst>
            <pc:docMk/>
            <pc:sldMk cId="3309687821" sldId="258"/>
            <ac:spMk id="10" creationId="{1FF88480-2CF1-4C54-8CE3-2CA9CD9FF896}"/>
          </ac:spMkLst>
        </pc:spChg>
        <pc:grpChg chg="add">
          <ac:chgData name="Samia Zeb (2323633)" userId="S::2323633@student.uwtsd.ac.uk::53ff94b2-b0d6-4403-9ded-ce66fbb5e2fb" providerId="AD" clId="Web-{DD42B871-F6DA-9A6F-F33D-9C4F6A172831}" dt="2026-03-05T10:28:24.579" v="15"/>
          <ac:grpSpMkLst>
            <pc:docMk/>
            <pc:sldMk cId="3309687821" sldId="258"/>
            <ac:grpSpMk id="12" creationId="{1E52C707-F508-47B5-8864-8CC3EE0F030B}"/>
          </ac:grpSpMkLst>
        </pc:grpChg>
      </pc:sldChg>
      <pc:sldChg chg="addSp delSp modSp new mod setBg modClrScheme delDesignElem chgLayout">
        <pc:chgData name="Samia Zeb (2323633)" userId="S::2323633@student.uwtsd.ac.uk::53ff94b2-b0d6-4403-9ded-ce66fbb5e2fb" providerId="AD" clId="Web-{DD42B871-F6DA-9A6F-F33D-9C4F6A172831}" dt="2026-03-06T09:15:39.523" v="351" actId="20577"/>
        <pc:sldMkLst>
          <pc:docMk/>
          <pc:sldMk cId="3189250956" sldId="259"/>
        </pc:sldMkLst>
        <pc:spChg chg="mod ord">
          <ac:chgData name="Samia Zeb (2323633)" userId="S::2323633@student.uwtsd.ac.uk::53ff94b2-b0d6-4403-9ded-ce66fbb5e2fb" providerId="AD" clId="Web-{DD42B871-F6DA-9A6F-F33D-9C4F6A172831}" dt="2026-03-06T09:07:04.596" v="331" actId="20577"/>
          <ac:spMkLst>
            <pc:docMk/>
            <pc:sldMk cId="3189250956" sldId="259"/>
            <ac:spMk id="2" creationId="{739B7072-0405-0F24-15FD-0D99E67317EF}"/>
          </ac:spMkLst>
        </pc:spChg>
        <pc:spChg chg="mod ord">
          <ac:chgData name="Samia Zeb (2323633)" userId="S::2323633@student.uwtsd.ac.uk::53ff94b2-b0d6-4403-9ded-ce66fbb5e2fb" providerId="AD" clId="Web-{DD42B871-F6DA-9A6F-F33D-9C4F6A172831}" dt="2026-03-06T09:15:39.523" v="351" actId="20577"/>
          <ac:spMkLst>
            <pc:docMk/>
            <pc:sldMk cId="3189250956" sldId="259"/>
            <ac:spMk id="3" creationId="{EC0F4EB8-8789-8D9E-FC2A-67307A71C348}"/>
          </ac:spMkLst>
        </pc:spChg>
        <pc:spChg chg="add">
          <ac:chgData name="Samia Zeb (2323633)" userId="S::2323633@student.uwtsd.ac.uk::53ff94b2-b0d6-4403-9ded-ce66fbb5e2fb" providerId="AD" clId="Web-{DD42B871-F6DA-9A6F-F33D-9C4F6A172831}" dt="2026-03-05T10:28:18.986" v="14"/>
          <ac:spMkLst>
            <pc:docMk/>
            <pc:sldMk cId="3189250956" sldId="259"/>
            <ac:spMk id="5" creationId="{24DFAAE7-061D-4086-99EC-872CB305082A}"/>
          </ac:spMkLst>
        </pc:spChg>
        <pc:spChg chg="add">
          <ac:chgData name="Samia Zeb (2323633)" userId="S::2323633@student.uwtsd.ac.uk::53ff94b2-b0d6-4403-9ded-ce66fbb5e2fb" providerId="AD" clId="Web-{DD42B871-F6DA-9A6F-F33D-9C4F6A172831}" dt="2026-03-05T10:28:18.986" v="14"/>
          <ac:spMkLst>
            <pc:docMk/>
            <pc:sldMk cId="3189250956" sldId="259"/>
            <ac:spMk id="6" creationId="{E7570099-A243-48DD-9EAE-36F4AC095B94}"/>
          </ac:spMkLst>
        </pc:spChg>
        <pc:spChg chg="add">
          <ac:chgData name="Samia Zeb (2323633)" userId="S::2323633@student.uwtsd.ac.uk::53ff94b2-b0d6-4403-9ded-ce66fbb5e2fb" providerId="AD" clId="Web-{DD42B871-F6DA-9A6F-F33D-9C4F6A172831}" dt="2026-03-05T10:28:18.986" v="14"/>
          <ac:spMkLst>
            <pc:docMk/>
            <pc:sldMk cId="3189250956" sldId="259"/>
            <ac:spMk id="7" creationId="{45E4A74B-6514-424A-ADFA-C232FA6B9018}"/>
          </ac:spMkLst>
        </pc:spChg>
        <pc:spChg chg="add del">
          <ac:chgData name="Samia Zeb (2323633)" userId="S::2323633@student.uwtsd.ac.uk::53ff94b2-b0d6-4403-9ded-ce66fbb5e2fb" providerId="AD" clId="Web-{DD42B871-F6DA-9A6F-F33D-9C4F6A172831}" dt="2026-03-05T10:28:04.266" v="12"/>
          <ac:spMkLst>
            <pc:docMk/>
            <pc:sldMk cId="3189250956" sldId="259"/>
            <ac:spMk id="8" creationId="{00DF21D5-92B5-4D0E-8ACB-CD3732E404A9}"/>
          </ac:spMkLst>
        </pc:spChg>
        <pc:spChg chg="add del">
          <ac:chgData name="Samia Zeb (2323633)" userId="S::2323633@student.uwtsd.ac.uk::53ff94b2-b0d6-4403-9ded-ce66fbb5e2fb" providerId="AD" clId="Web-{DD42B871-F6DA-9A6F-F33D-9C4F6A172831}" dt="2026-03-05T10:28:04.266" v="12"/>
          <ac:spMkLst>
            <pc:docMk/>
            <pc:sldMk cId="3189250956" sldId="259"/>
            <ac:spMk id="10" creationId="{B729B08C-A8E8-4A5F-BE85-F0B9269F87DD}"/>
          </ac:spMkLst>
        </pc:spChg>
        <pc:spChg chg="add">
          <ac:chgData name="Samia Zeb (2323633)" userId="S::2323633@student.uwtsd.ac.uk::53ff94b2-b0d6-4403-9ded-ce66fbb5e2fb" providerId="AD" clId="Web-{DD42B871-F6DA-9A6F-F33D-9C4F6A172831}" dt="2026-03-05T10:28:18.986" v="14"/>
          <ac:spMkLst>
            <pc:docMk/>
            <pc:sldMk cId="3189250956" sldId="259"/>
            <ac:spMk id="14" creationId="{F61C5C86-C785-4B92-9F2D-133B8B8C24F5}"/>
          </ac:spMkLst>
        </pc:spChg>
        <pc:spChg chg="add">
          <ac:chgData name="Samia Zeb (2323633)" userId="S::2323633@student.uwtsd.ac.uk::53ff94b2-b0d6-4403-9ded-ce66fbb5e2fb" providerId="AD" clId="Web-{DD42B871-F6DA-9A6F-F33D-9C4F6A172831}" dt="2026-03-05T10:28:18.986" v="14"/>
          <ac:spMkLst>
            <pc:docMk/>
            <pc:sldMk cId="3189250956" sldId="259"/>
            <ac:spMk id="16" creationId="{954D0BF9-002C-4D3A-A222-C166094A5D1D}"/>
          </ac:spMkLst>
        </pc:spChg>
        <pc:spChg chg="add">
          <ac:chgData name="Samia Zeb (2323633)" userId="S::2323633@student.uwtsd.ac.uk::53ff94b2-b0d6-4403-9ded-ce66fbb5e2fb" providerId="AD" clId="Web-{DD42B871-F6DA-9A6F-F33D-9C4F6A172831}" dt="2026-03-05T10:28:18.986" v="14"/>
          <ac:spMkLst>
            <pc:docMk/>
            <pc:sldMk cId="3189250956" sldId="259"/>
            <ac:spMk id="18" creationId="{6080EB6E-D69F-43B1-91EC-75C303342580}"/>
          </ac:spMkLst>
        </pc:spChg>
        <pc:spChg chg="add">
          <ac:chgData name="Samia Zeb (2323633)" userId="S::2323633@student.uwtsd.ac.uk::53ff94b2-b0d6-4403-9ded-ce66fbb5e2fb" providerId="AD" clId="Web-{DD42B871-F6DA-9A6F-F33D-9C4F6A172831}" dt="2026-03-05T10:28:18.986" v="14"/>
          <ac:spMkLst>
            <pc:docMk/>
            <pc:sldMk cId="3189250956" sldId="259"/>
            <ac:spMk id="20" creationId="{21BA816A-EE68-4A96-BA05-73303B2F4FE7}"/>
          </ac:spMkLst>
        </pc:spChg>
        <pc:spChg chg="add">
          <ac:chgData name="Samia Zeb (2323633)" userId="S::2323633@student.uwtsd.ac.uk::53ff94b2-b0d6-4403-9ded-ce66fbb5e2fb" providerId="AD" clId="Web-{DD42B871-F6DA-9A6F-F33D-9C4F6A172831}" dt="2026-03-05T10:28:18.986" v="14"/>
          <ac:spMkLst>
            <pc:docMk/>
            <pc:sldMk cId="3189250956" sldId="259"/>
            <ac:spMk id="22" creationId="{22A94CDB-5D63-4C75-9CB6-6C18CDF372F0}"/>
          </ac:spMkLst>
        </pc:spChg>
        <pc:grpChg chg="add del">
          <ac:chgData name="Samia Zeb (2323633)" userId="S::2323633@student.uwtsd.ac.uk::53ff94b2-b0d6-4403-9ded-ce66fbb5e2fb" providerId="AD" clId="Web-{DD42B871-F6DA-9A6F-F33D-9C4F6A172831}" dt="2026-03-05T10:28:04.266" v="12"/>
          <ac:grpSpMkLst>
            <pc:docMk/>
            <pc:sldMk cId="3189250956" sldId="259"/>
            <ac:grpSpMk id="12" creationId="{3AF0DAB2-66C2-4FB9-A4F3-E117F1D180D9}"/>
          </ac:grpSpMkLst>
        </pc:grpChg>
      </pc:sldChg>
      <pc:sldChg chg="addSp modSp new mod setBg modClrScheme chgLayout">
        <pc:chgData name="Samia Zeb (2323633)" userId="S::2323633@student.uwtsd.ac.uk::53ff94b2-b0d6-4403-9ded-ce66fbb5e2fb" providerId="AD" clId="Web-{DD42B871-F6DA-9A6F-F33D-9C4F6A172831}" dt="2026-03-06T09:34:09.720" v="443" actId="20577"/>
        <pc:sldMkLst>
          <pc:docMk/>
          <pc:sldMk cId="1008479256" sldId="260"/>
        </pc:sldMkLst>
        <pc:spChg chg="mod ord">
          <ac:chgData name="Samia Zeb (2323633)" userId="S::2323633@student.uwtsd.ac.uk::53ff94b2-b0d6-4403-9ded-ce66fbb5e2fb" providerId="AD" clId="Web-{DD42B871-F6DA-9A6F-F33D-9C4F6A172831}" dt="2026-03-06T09:22:33.938" v="401" actId="20577"/>
          <ac:spMkLst>
            <pc:docMk/>
            <pc:sldMk cId="1008479256" sldId="260"/>
            <ac:spMk id="2" creationId="{FBC2F25C-D307-CC00-BE23-3178F975758B}"/>
          </ac:spMkLst>
        </pc:spChg>
        <pc:spChg chg="mod ord">
          <ac:chgData name="Samia Zeb (2323633)" userId="S::2323633@student.uwtsd.ac.uk::53ff94b2-b0d6-4403-9ded-ce66fbb5e2fb" providerId="AD" clId="Web-{DD42B871-F6DA-9A6F-F33D-9C4F6A172831}" dt="2026-03-06T09:34:09.720" v="443" actId="20577"/>
          <ac:spMkLst>
            <pc:docMk/>
            <pc:sldMk cId="1008479256" sldId="260"/>
            <ac:spMk id="3" creationId="{6557E730-A360-8798-1298-17DF959FDF03}"/>
          </ac:spMkLst>
        </pc:spChg>
        <pc:spChg chg="add">
          <ac:chgData name="Samia Zeb (2323633)" userId="S::2323633@student.uwtsd.ac.uk::53ff94b2-b0d6-4403-9ded-ce66fbb5e2fb" providerId="AD" clId="Web-{DD42B871-F6DA-9A6F-F33D-9C4F6A172831}" dt="2026-03-05T10:28:13.188" v="13"/>
          <ac:spMkLst>
            <pc:docMk/>
            <pc:sldMk cId="1008479256" sldId="260"/>
            <ac:spMk id="8" creationId="{C8643778-7F6C-4E8D-84D1-D5CDB9928191}"/>
          </ac:spMkLst>
        </pc:spChg>
        <pc:spChg chg="add">
          <ac:chgData name="Samia Zeb (2323633)" userId="S::2323633@student.uwtsd.ac.uk::53ff94b2-b0d6-4403-9ded-ce66fbb5e2fb" providerId="AD" clId="Web-{DD42B871-F6DA-9A6F-F33D-9C4F6A172831}" dt="2026-03-05T10:28:13.188" v="13"/>
          <ac:spMkLst>
            <pc:docMk/>
            <pc:sldMk cId="1008479256" sldId="260"/>
            <ac:spMk id="10" creationId="{1D22F88D-6907-48AF-B024-346E855E0D96}"/>
          </ac:spMkLst>
        </pc:spChg>
        <pc:grpChg chg="add">
          <ac:chgData name="Samia Zeb (2323633)" userId="S::2323633@student.uwtsd.ac.uk::53ff94b2-b0d6-4403-9ded-ce66fbb5e2fb" providerId="AD" clId="Web-{DD42B871-F6DA-9A6F-F33D-9C4F6A172831}" dt="2026-03-05T10:28:13.188" v="13"/>
          <ac:grpSpMkLst>
            <pc:docMk/>
            <pc:sldMk cId="1008479256" sldId="260"/>
            <ac:grpSpMk id="12" creationId="{F3842748-48B5-4DD0-A06A-A31C74024A99}"/>
          </ac:grpSpMkLst>
        </pc:grpChg>
      </pc:sldChg>
      <pc:sldChg chg="modSp new">
        <pc:chgData name="Samia Zeb (2323633)" userId="S::2323633@student.uwtsd.ac.uk::53ff94b2-b0d6-4403-9ded-ce66fbb5e2fb" providerId="AD" clId="Web-{DD42B871-F6DA-9A6F-F33D-9C4F6A172831}" dt="2026-03-06T09:21:33.059" v="377" actId="20577"/>
        <pc:sldMkLst>
          <pc:docMk/>
          <pc:sldMk cId="1215937064" sldId="261"/>
        </pc:sldMkLst>
        <pc:spChg chg="mod">
          <ac:chgData name="Samia Zeb (2323633)" userId="S::2323633@student.uwtsd.ac.uk::53ff94b2-b0d6-4403-9ded-ce66fbb5e2fb" providerId="AD" clId="Web-{DD42B871-F6DA-9A6F-F33D-9C4F6A172831}" dt="2026-03-06T09:20:40.699" v="369" actId="20577"/>
          <ac:spMkLst>
            <pc:docMk/>
            <pc:sldMk cId="1215937064" sldId="261"/>
            <ac:spMk id="2" creationId="{AA4A6CB6-4FC6-814D-CC23-89BA8FD3FAE6}"/>
          </ac:spMkLst>
        </pc:spChg>
        <pc:spChg chg="mod">
          <ac:chgData name="Samia Zeb (2323633)" userId="S::2323633@student.uwtsd.ac.uk::53ff94b2-b0d6-4403-9ded-ce66fbb5e2fb" providerId="AD" clId="Web-{DD42B871-F6DA-9A6F-F33D-9C4F6A172831}" dt="2026-03-06T09:21:33.059" v="377" actId="20577"/>
          <ac:spMkLst>
            <pc:docMk/>
            <pc:sldMk cId="1215937064" sldId="261"/>
            <ac:spMk id="3" creationId="{AA5B162A-30BF-4CAE-302E-57CB2C6C1B2C}"/>
          </ac:spMkLst>
        </pc:spChg>
      </pc:sldChg>
      <pc:sldChg chg="modSp new">
        <pc:chgData name="Samia Zeb (2323633)" userId="S::2323633@student.uwtsd.ac.uk::53ff94b2-b0d6-4403-9ded-ce66fbb5e2fb" providerId="AD" clId="Web-{DD42B871-F6DA-9A6F-F33D-9C4F6A172831}" dt="2026-03-06T10:32:23.927" v="678" actId="20577"/>
        <pc:sldMkLst>
          <pc:docMk/>
          <pc:sldMk cId="532487032" sldId="262"/>
        </pc:sldMkLst>
        <pc:spChg chg="mod">
          <ac:chgData name="Samia Zeb (2323633)" userId="S::2323633@student.uwtsd.ac.uk::53ff94b2-b0d6-4403-9ded-ce66fbb5e2fb" providerId="AD" clId="Web-{DD42B871-F6DA-9A6F-F33D-9C4F6A172831}" dt="2026-03-06T09:42:55.320" v="451" actId="20577"/>
          <ac:spMkLst>
            <pc:docMk/>
            <pc:sldMk cId="532487032" sldId="262"/>
            <ac:spMk id="2" creationId="{60C4AF0C-A20E-B748-14D2-3920D8238B0D}"/>
          </ac:spMkLst>
        </pc:spChg>
        <pc:spChg chg="mod">
          <ac:chgData name="Samia Zeb (2323633)" userId="S::2323633@student.uwtsd.ac.uk::53ff94b2-b0d6-4403-9ded-ce66fbb5e2fb" providerId="AD" clId="Web-{DD42B871-F6DA-9A6F-F33D-9C4F6A172831}" dt="2026-03-06T10:32:23.927" v="678" actId="20577"/>
          <ac:spMkLst>
            <pc:docMk/>
            <pc:sldMk cId="532487032" sldId="262"/>
            <ac:spMk id="3" creationId="{D32134C8-DB36-C772-4EEF-2DB2C79D07D8}"/>
          </ac:spMkLst>
        </pc:spChg>
      </pc:sldChg>
      <pc:sldChg chg="modSp new">
        <pc:chgData name="Samia Zeb (2323633)" userId="S::2323633@student.uwtsd.ac.uk::53ff94b2-b0d6-4403-9ded-ce66fbb5e2fb" providerId="AD" clId="Web-{DD42B871-F6DA-9A6F-F33D-9C4F6A172831}" dt="2026-03-06T09:51:22.976" v="502" actId="20577"/>
        <pc:sldMkLst>
          <pc:docMk/>
          <pc:sldMk cId="3687058752" sldId="263"/>
        </pc:sldMkLst>
        <pc:spChg chg="mod">
          <ac:chgData name="Samia Zeb (2323633)" userId="S::2323633@student.uwtsd.ac.uk::53ff94b2-b0d6-4403-9ded-ce66fbb5e2fb" providerId="AD" clId="Web-{DD42B871-F6DA-9A6F-F33D-9C4F6A172831}" dt="2026-03-06T09:47:34.096" v="473" actId="1076"/>
          <ac:spMkLst>
            <pc:docMk/>
            <pc:sldMk cId="3687058752" sldId="263"/>
            <ac:spMk id="2" creationId="{4DB715F5-47F9-C040-A50B-DA60277C2F84}"/>
          </ac:spMkLst>
        </pc:spChg>
        <pc:spChg chg="mod">
          <ac:chgData name="Samia Zeb (2323633)" userId="S::2323633@student.uwtsd.ac.uk::53ff94b2-b0d6-4403-9ded-ce66fbb5e2fb" providerId="AD" clId="Web-{DD42B871-F6DA-9A6F-F33D-9C4F6A172831}" dt="2026-03-06T09:51:22.976" v="502" actId="20577"/>
          <ac:spMkLst>
            <pc:docMk/>
            <pc:sldMk cId="3687058752" sldId="263"/>
            <ac:spMk id="3" creationId="{2834B213-B18B-1358-9B18-230A809333A5}"/>
          </ac:spMkLst>
        </pc:spChg>
      </pc:sldChg>
      <pc:sldChg chg="delSp modSp new mod modClrScheme chgLayout">
        <pc:chgData name="Samia Zeb (2323633)" userId="S::2323633@student.uwtsd.ac.uk::53ff94b2-b0d6-4403-9ded-ce66fbb5e2fb" providerId="AD" clId="Web-{DD42B871-F6DA-9A6F-F33D-9C4F6A172831}" dt="2026-03-06T10:01:20.706" v="554" actId="20577"/>
        <pc:sldMkLst>
          <pc:docMk/>
          <pc:sldMk cId="2467486687" sldId="264"/>
        </pc:sldMkLst>
        <pc:spChg chg="mod ord">
          <ac:chgData name="Samia Zeb (2323633)" userId="S::2323633@student.uwtsd.ac.uk::53ff94b2-b0d6-4403-9ded-ce66fbb5e2fb" providerId="AD" clId="Web-{DD42B871-F6DA-9A6F-F33D-9C4F6A172831}" dt="2026-03-06T10:01:20.706" v="554" actId="20577"/>
          <ac:spMkLst>
            <pc:docMk/>
            <pc:sldMk cId="2467486687" sldId="264"/>
            <ac:spMk id="2" creationId="{56C8468E-5427-BF75-A8BC-F7939D18EDCE}"/>
          </ac:spMkLst>
        </pc:spChg>
        <pc:spChg chg="del">
          <ac:chgData name="Samia Zeb (2323633)" userId="S::2323633@student.uwtsd.ac.uk::53ff94b2-b0d6-4403-9ded-ce66fbb5e2fb" providerId="AD" clId="Web-{DD42B871-F6DA-9A6F-F33D-9C4F6A172831}" dt="2026-03-06T09:51:47.789" v="503"/>
          <ac:spMkLst>
            <pc:docMk/>
            <pc:sldMk cId="2467486687" sldId="264"/>
            <ac:spMk id="3" creationId="{575DD13F-A4C4-F1F9-AD6B-397BBFCCCEBE}"/>
          </ac:spMkLst>
        </pc:spChg>
      </pc:sldChg>
      <pc:sldChg chg="modSp new">
        <pc:chgData name="Samia Zeb (2323633)" userId="S::2323633@student.uwtsd.ac.uk::53ff94b2-b0d6-4403-9ded-ce66fbb5e2fb" providerId="AD" clId="Web-{DD42B871-F6DA-9A6F-F33D-9C4F6A172831}" dt="2026-03-06T10:01:31.737" v="555" actId="20577"/>
        <pc:sldMkLst>
          <pc:docMk/>
          <pc:sldMk cId="813674487" sldId="265"/>
        </pc:sldMkLst>
        <pc:spChg chg="mod">
          <ac:chgData name="Samia Zeb (2323633)" userId="S::2323633@student.uwtsd.ac.uk::53ff94b2-b0d6-4403-9ded-ce66fbb5e2fb" providerId="AD" clId="Web-{DD42B871-F6DA-9A6F-F33D-9C4F6A172831}" dt="2026-03-06T10:01:31.737" v="555" actId="20577"/>
          <ac:spMkLst>
            <pc:docMk/>
            <pc:sldMk cId="813674487" sldId="265"/>
            <ac:spMk id="2" creationId="{518CF8CD-6DD0-EDDB-D844-4B23104C7FAC}"/>
          </ac:spMkLst>
        </pc:spChg>
      </pc:sldChg>
      <pc:sldChg chg="addSp delSp modSp new mod setBg modClrScheme chgLayout">
        <pc:chgData name="Samia Zeb (2323633)" userId="S::2323633@student.uwtsd.ac.uk::53ff94b2-b0d6-4403-9ded-ce66fbb5e2fb" providerId="AD" clId="Web-{DD42B871-F6DA-9A6F-F33D-9C4F6A172831}" dt="2026-03-06T10:37:56.428" v="703" actId="20577"/>
        <pc:sldMkLst>
          <pc:docMk/>
          <pc:sldMk cId="1465331702" sldId="266"/>
        </pc:sldMkLst>
        <pc:spChg chg="mod ord">
          <ac:chgData name="Samia Zeb (2323633)" userId="S::2323633@student.uwtsd.ac.uk::53ff94b2-b0d6-4403-9ded-ce66fbb5e2fb" providerId="AD" clId="Web-{DD42B871-F6DA-9A6F-F33D-9C4F6A172831}" dt="2026-03-06T10:37:56.428" v="703" actId="20577"/>
          <ac:spMkLst>
            <pc:docMk/>
            <pc:sldMk cId="1465331702" sldId="266"/>
            <ac:spMk id="2" creationId="{8CEE054C-D796-D9C0-4F87-68197F01000B}"/>
          </ac:spMkLst>
        </pc:spChg>
        <pc:spChg chg="mod ord">
          <ac:chgData name="Samia Zeb (2323633)" userId="S::2323633@student.uwtsd.ac.uk::53ff94b2-b0d6-4403-9ded-ce66fbb5e2fb" providerId="AD" clId="Web-{DD42B871-F6DA-9A6F-F33D-9C4F6A172831}" dt="2026-03-06T10:22:39.487" v="638" actId="20577"/>
          <ac:spMkLst>
            <pc:docMk/>
            <pc:sldMk cId="1465331702" sldId="266"/>
            <ac:spMk id="3" creationId="{099A113E-E69B-8A71-5A5F-909868F4D440}"/>
          </ac:spMkLst>
        </pc:spChg>
        <pc:spChg chg="del">
          <ac:chgData name="Samia Zeb (2323633)" userId="S::2323633@student.uwtsd.ac.uk::53ff94b2-b0d6-4403-9ded-ce66fbb5e2fb" providerId="AD" clId="Web-{DD42B871-F6DA-9A6F-F33D-9C4F6A172831}" dt="2026-03-06T10:22:24.752" v="636"/>
          <ac:spMkLst>
            <pc:docMk/>
            <pc:sldMk cId="1465331702" sldId="266"/>
            <ac:spMk id="4" creationId="{C5D7146B-7499-32DD-8D3F-3C7C8B78C81C}"/>
          </ac:spMkLst>
        </pc:spChg>
        <pc:spChg chg="add">
          <ac:chgData name="Samia Zeb (2323633)" userId="S::2323633@student.uwtsd.ac.uk::53ff94b2-b0d6-4403-9ded-ce66fbb5e2fb" providerId="AD" clId="Web-{DD42B871-F6DA-9A6F-F33D-9C4F6A172831}" dt="2026-03-06T10:22:33.705" v="637"/>
          <ac:spMkLst>
            <pc:docMk/>
            <pc:sldMk cId="1465331702" sldId="266"/>
            <ac:spMk id="8" creationId="{CE3D4922-3D1C-4679-9A86-15BFC1A252F0}"/>
          </ac:spMkLst>
        </pc:spChg>
        <pc:spChg chg="add">
          <ac:chgData name="Samia Zeb (2323633)" userId="S::2323633@student.uwtsd.ac.uk::53ff94b2-b0d6-4403-9ded-ce66fbb5e2fb" providerId="AD" clId="Web-{DD42B871-F6DA-9A6F-F33D-9C4F6A172831}" dt="2026-03-06T10:22:33.705" v="637"/>
          <ac:spMkLst>
            <pc:docMk/>
            <pc:sldMk cId="1465331702" sldId="266"/>
            <ac:spMk id="10" creationId="{164E9BCF-1B67-4514-808C-A5DCBDEB4A85}"/>
          </ac:spMkLst>
        </pc:spChg>
        <pc:grpChg chg="add">
          <ac:chgData name="Samia Zeb (2323633)" userId="S::2323633@student.uwtsd.ac.uk::53ff94b2-b0d6-4403-9ded-ce66fbb5e2fb" providerId="AD" clId="Web-{DD42B871-F6DA-9A6F-F33D-9C4F6A172831}" dt="2026-03-06T10:22:33.705" v="637"/>
          <ac:grpSpMkLst>
            <pc:docMk/>
            <pc:sldMk cId="1465331702" sldId="266"/>
            <ac:grpSpMk id="12" creationId="{32238778-9D1D-45F4-BB78-76F208A224B4}"/>
          </ac:grpSpMkLst>
        </pc:grpChg>
      </pc:sldChg>
      <pc:sldMasterChg chg="del delSldLayout">
        <pc:chgData name="Samia Zeb (2323633)" userId="S::2323633@student.uwtsd.ac.uk::53ff94b2-b0d6-4403-9ded-ce66fbb5e2fb" providerId="AD" clId="Web-{DD42B871-F6DA-9A6F-F33D-9C4F6A172831}" dt="2026-03-05T10:25:40.137" v="0"/>
        <pc:sldMasterMkLst>
          <pc:docMk/>
          <pc:sldMasterMk cId="2460954070" sldId="2147483660"/>
        </pc:sldMasterMkLst>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2385387890" sldId="2147483661"/>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949138452" sldId="2147483662"/>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2591524520" sldId="2147483663"/>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1203092039" sldId="2147483664"/>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3733172339" sldId="2147483665"/>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3210312558" sldId="2147483666"/>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3146388984" sldId="2147483667"/>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3171841454" sldId="2147483668"/>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1718958274" sldId="2147483669"/>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2202905451" sldId="2147483670"/>
          </pc:sldLayoutMkLst>
        </pc:sldLayoutChg>
        <pc:sldLayoutChg chg="del">
          <pc:chgData name="Samia Zeb (2323633)" userId="S::2323633@student.uwtsd.ac.uk::53ff94b2-b0d6-4403-9ded-ce66fbb5e2fb" providerId="AD" clId="Web-{DD42B871-F6DA-9A6F-F33D-9C4F6A172831}" dt="2026-03-05T10:25:40.137" v="0"/>
          <pc:sldLayoutMkLst>
            <pc:docMk/>
            <pc:sldMasterMk cId="2460954070" sldId="2147483660"/>
            <pc:sldLayoutMk cId="3479445657" sldId="2147483671"/>
          </pc:sldLayoutMkLst>
        </pc:sldLayoutChg>
      </pc:sldMasterChg>
      <pc:sldMasterChg chg="add del addSldLayout delSldLayout">
        <pc:chgData name="Samia Zeb (2323633)" userId="S::2323633@student.uwtsd.ac.uk::53ff94b2-b0d6-4403-9ded-ce66fbb5e2fb" providerId="AD" clId="Web-{DD42B871-F6DA-9A6F-F33D-9C4F6A172831}" dt="2026-03-05T10:26:31.904" v="3"/>
        <pc:sldMasterMkLst>
          <pc:docMk/>
          <pc:sldMasterMk cId="1950123936" sldId="2147483672"/>
        </pc:sldMasterMkLst>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1169559423" sldId="2147483673"/>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615594532" sldId="2147483674"/>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3067937053" sldId="2147483675"/>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666344497" sldId="2147483676"/>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1122375418" sldId="2147483677"/>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605085891" sldId="2147483678"/>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3553094061" sldId="2147483679"/>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4084082210" sldId="2147483680"/>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4262551373" sldId="2147483681"/>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3100820926" sldId="2147483682"/>
          </pc:sldLayoutMkLst>
        </pc:sldLayoutChg>
        <pc:sldLayoutChg chg="add del">
          <pc:chgData name="Samia Zeb (2323633)" userId="S::2323633@student.uwtsd.ac.uk::53ff94b2-b0d6-4403-9ded-ce66fbb5e2fb" providerId="AD" clId="Web-{DD42B871-F6DA-9A6F-F33D-9C4F6A172831}" dt="2026-03-05T10:26:31.904" v="3"/>
          <pc:sldLayoutMkLst>
            <pc:docMk/>
            <pc:sldMasterMk cId="1950123936" sldId="2147483672"/>
            <pc:sldLayoutMk cId="3336441810" sldId="2147483683"/>
          </pc:sldLayoutMkLst>
        </pc:sldLayoutChg>
      </pc:sldMasterChg>
      <pc:sldMasterChg chg="add del addSldLayout delSldLayout modSldLayout">
        <pc:chgData name="Samia Zeb (2323633)" userId="S::2323633@student.uwtsd.ac.uk::53ff94b2-b0d6-4403-9ded-ce66fbb5e2fb" providerId="AD" clId="Web-{DD42B871-F6DA-9A6F-F33D-9C4F6A172831}" dt="2026-03-05T10:26:40.530" v="4"/>
        <pc:sldMasterMkLst>
          <pc:docMk/>
          <pc:sldMasterMk cId="895931161" sldId="2147483684"/>
        </pc:sldMasterMkLst>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1874315520" sldId="2147483685"/>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3657902346" sldId="2147483686"/>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2328203836" sldId="2147483687"/>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3405960448" sldId="2147483688"/>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1620328404" sldId="2147483689"/>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2290559867" sldId="2147483690"/>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1808782612" sldId="2147483691"/>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182356149" sldId="2147483692"/>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3403749366" sldId="2147483693"/>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1931877107" sldId="2147483694"/>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2588014240" sldId="2147483695"/>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591038901" sldId="2147483696"/>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1075804832" sldId="2147483697"/>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3820755353" sldId="2147483698"/>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3950891099" sldId="2147483699"/>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951216339" sldId="2147483700"/>
          </pc:sldLayoutMkLst>
        </pc:sldLayoutChg>
        <pc:sldLayoutChg chg="add del mod replId">
          <pc:chgData name="Samia Zeb (2323633)" userId="S::2323633@student.uwtsd.ac.uk::53ff94b2-b0d6-4403-9ded-ce66fbb5e2fb" providerId="AD" clId="Web-{DD42B871-F6DA-9A6F-F33D-9C4F6A172831}" dt="2026-03-05T10:26:40.530" v="4"/>
          <pc:sldLayoutMkLst>
            <pc:docMk/>
            <pc:sldMasterMk cId="895931161" sldId="2147483684"/>
            <pc:sldLayoutMk cId="3556109804" sldId="2147483701"/>
          </pc:sldLayoutMkLst>
        </pc:sldLayoutChg>
      </pc:sldMasterChg>
      <pc:sldMasterChg chg="add del addSldLayout delSldLayout modSldLayout">
        <pc:chgData name="Samia Zeb (2323633)" userId="S::2323633@student.uwtsd.ac.uk::53ff94b2-b0d6-4403-9ded-ce66fbb5e2fb" providerId="AD" clId="Web-{DD42B871-F6DA-9A6F-F33D-9C4F6A172831}" dt="2026-03-05T10:28:04.266" v="12"/>
        <pc:sldMasterMkLst>
          <pc:docMk/>
          <pc:sldMasterMk cId="1388526902" sldId="2147483702"/>
        </pc:sldMasterMkLst>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3639194391" sldId="2147483703"/>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3027869895" sldId="2147483704"/>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2300675242" sldId="2147483705"/>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3399694886" sldId="2147483706"/>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1464610935" sldId="2147483707"/>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1152644934" sldId="2147483708"/>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1901842125" sldId="2147483709"/>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4116861706" sldId="2147483710"/>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1192370644" sldId="2147483711"/>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4062982619" sldId="2147483712"/>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3938387884" sldId="2147483713"/>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2010045129" sldId="2147483714"/>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898199866" sldId="2147483715"/>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1976015059" sldId="2147483716"/>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2779276758" sldId="2147483717"/>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71347254" sldId="2147483718"/>
          </pc:sldLayoutMkLst>
        </pc:sldLayoutChg>
        <pc:sldLayoutChg chg="add del mod replId">
          <pc:chgData name="Samia Zeb (2323633)" userId="S::2323633@student.uwtsd.ac.uk::53ff94b2-b0d6-4403-9ded-ce66fbb5e2fb" providerId="AD" clId="Web-{DD42B871-F6DA-9A6F-F33D-9C4F6A172831}" dt="2026-03-05T10:28:04.266" v="12"/>
          <pc:sldLayoutMkLst>
            <pc:docMk/>
            <pc:sldMasterMk cId="1388526902" sldId="2147483702"/>
            <pc:sldLayoutMk cId="2650692296" sldId="2147483719"/>
          </pc:sldLayoutMkLst>
        </pc:sldLayoutChg>
      </pc:sldMasterChg>
      <pc:sldMasterChg chg="add addSldLayout modSldLayout">
        <pc:chgData name="Samia Zeb (2323633)" userId="S::2323633@student.uwtsd.ac.uk::53ff94b2-b0d6-4403-9ded-ce66fbb5e2fb" providerId="AD" clId="Web-{DD42B871-F6DA-9A6F-F33D-9C4F6A172831}" dt="2026-03-05T10:28:04.266" v="12"/>
        <pc:sldMasterMkLst>
          <pc:docMk/>
          <pc:sldMasterMk cId="3375569063" sldId="2147483720"/>
        </pc:sldMasterMkLst>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185920584" sldId="2147483721"/>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1886282720" sldId="2147483722"/>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3321474960" sldId="2147483723"/>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142968196" sldId="2147483724"/>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289927311" sldId="2147483725"/>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4223891949" sldId="2147483726"/>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277796405" sldId="2147483727"/>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3147651750" sldId="2147483728"/>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3461925771" sldId="2147483729"/>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477818932" sldId="2147483730"/>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671576144" sldId="2147483731"/>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3469222312" sldId="2147483732"/>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1682446243" sldId="2147483733"/>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359938144" sldId="2147483734"/>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477273702" sldId="2147483735"/>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1199553974" sldId="2147483736"/>
          </pc:sldLayoutMkLst>
        </pc:sldLayoutChg>
        <pc:sldLayoutChg chg="add mod replId">
          <pc:chgData name="Samia Zeb (2323633)" userId="S::2323633@student.uwtsd.ac.uk::53ff94b2-b0d6-4403-9ded-ce66fbb5e2fb" providerId="AD" clId="Web-{DD42B871-F6DA-9A6F-F33D-9C4F6A172831}" dt="2026-03-05T10:28:04.266" v="12"/>
          <pc:sldLayoutMkLst>
            <pc:docMk/>
            <pc:sldMasterMk cId="3375569063" sldId="2147483720"/>
            <pc:sldLayoutMk cId="1902715996" sldId="214748373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920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6282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1474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968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927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23891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796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7651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192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7818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1576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9222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2446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9381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7273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9553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2715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3/6/2026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556906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freestyle.abbott/"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nice.org.uk/guidance/ng18" TargetMode="External"/><Relationship Id="rId2" Type="http://schemas.openxmlformats.org/officeDocument/2006/relationships/hyperlink" Target="https://www.diabetes.org.uk/"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7"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4"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8" name="Rectangle 1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2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2"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3"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6"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5" name="Title 4">
            <a:extLst>
              <a:ext uri="{FF2B5EF4-FFF2-40B4-BE49-F238E27FC236}">
                <a16:creationId xmlns:a16="http://schemas.microsoft.com/office/drawing/2014/main" id="{92534191-90BD-B75C-E83F-45131A8BDB5D}"/>
              </a:ext>
            </a:extLst>
          </p:cNvPr>
          <p:cNvSpPr>
            <a:spLocks noGrp="1"/>
          </p:cNvSpPr>
          <p:nvPr>
            <p:ph type="title"/>
          </p:nvPr>
        </p:nvSpPr>
        <p:spPr>
          <a:xfrm>
            <a:off x="5720442" y="618068"/>
            <a:ext cx="5782580" cy="4657270"/>
          </a:xfrm>
        </p:spPr>
        <p:txBody>
          <a:bodyPr vert="horz" lIns="91440" tIns="45720" rIns="91440" bIns="45720" rtlCol="0" anchor="t">
            <a:normAutofit/>
          </a:bodyPr>
          <a:lstStyle/>
          <a:p>
            <a:pPr algn="l"/>
            <a:r>
              <a:rPr lang="en-US" sz="1100" b="1" dirty="0">
                <a:latin typeface="Arial"/>
                <a:cs typeface="Arial"/>
              </a:rPr>
              <a:t> </a:t>
            </a:r>
            <a:r>
              <a:rPr lang="en-US" sz="2800" b="1" dirty="0">
                <a:latin typeface="Arial"/>
                <a:cs typeface="Arial"/>
              </a:rPr>
              <a:t>BSc (Hons) Health and Social Care </a:t>
            </a:r>
            <a:br>
              <a:rPr lang="en-US" sz="2800" b="1" dirty="0">
                <a:latin typeface="Arial"/>
                <a:cs typeface="Arial"/>
              </a:rPr>
            </a:br>
            <a:r>
              <a:rPr lang="en-US" sz="2800" b="1" dirty="0">
                <a:latin typeface="Arial"/>
                <a:cs typeface="Arial"/>
              </a:rPr>
              <a:t>Digital Transformation in the Health and Care Professions</a:t>
            </a:r>
            <a:br>
              <a:rPr lang="en-US" sz="2800" b="1" dirty="0">
                <a:latin typeface="Arial"/>
                <a:cs typeface="Arial"/>
              </a:rPr>
            </a:br>
            <a:r>
              <a:rPr lang="en-US" sz="2800" b="1" dirty="0">
                <a:latin typeface="Arial"/>
                <a:cs typeface="Arial"/>
              </a:rPr>
              <a:t>BMHP6026</a:t>
            </a:r>
            <a:br>
              <a:rPr lang="en-US" sz="2800" b="1" dirty="0">
                <a:latin typeface="Arial"/>
                <a:cs typeface="Arial"/>
              </a:rPr>
            </a:br>
            <a:r>
              <a:rPr lang="en-US" sz="2800" b="1" dirty="0">
                <a:latin typeface="Arial"/>
                <a:cs typeface="Arial"/>
              </a:rPr>
              <a:t>Component 2: Viva Voce (Oral Presentation)</a:t>
            </a:r>
            <a:br>
              <a:rPr lang="en-US" sz="2800" b="1" dirty="0">
                <a:latin typeface="Arial"/>
                <a:cs typeface="Arial"/>
              </a:rPr>
            </a:br>
            <a:r>
              <a:rPr lang="en-US" sz="2800" b="1" dirty="0">
                <a:solidFill>
                  <a:srgbClr val="1D2125"/>
                </a:solidFill>
                <a:highlight>
                  <a:srgbClr val="FFFFFF"/>
                </a:highlight>
                <a:latin typeface="Arial"/>
                <a:ea typeface="+mj-lt"/>
                <a:cs typeface="Arial"/>
              </a:rPr>
              <a:t>Martin Svejda</a:t>
            </a:r>
            <a:br>
              <a:rPr lang="en-US" sz="2800" b="1" dirty="0">
                <a:highlight>
                  <a:srgbClr val="FFFFFF"/>
                </a:highlight>
                <a:latin typeface="Arial"/>
                <a:ea typeface="+mj-lt"/>
                <a:cs typeface="Arial"/>
              </a:rPr>
            </a:br>
            <a:r>
              <a:rPr lang="en-US" sz="2800" b="1" dirty="0">
                <a:solidFill>
                  <a:srgbClr val="1D2125"/>
                </a:solidFill>
                <a:highlight>
                  <a:srgbClr val="FFFFFF"/>
                </a:highlight>
                <a:latin typeface="Arial"/>
                <a:cs typeface="Arial"/>
              </a:rPr>
              <a:t>Samia Zeb </a:t>
            </a:r>
            <a:br>
              <a:rPr lang="en-US" sz="2800" b="1" dirty="0">
                <a:highlight>
                  <a:srgbClr val="FFFFFF"/>
                </a:highlight>
                <a:latin typeface="Arial"/>
                <a:cs typeface="Arial"/>
              </a:rPr>
            </a:br>
            <a:r>
              <a:rPr lang="en-US" sz="2800" b="1" dirty="0">
                <a:solidFill>
                  <a:srgbClr val="1D2125"/>
                </a:solidFill>
                <a:highlight>
                  <a:srgbClr val="FFFFFF"/>
                </a:highlight>
                <a:latin typeface="Arial"/>
                <a:cs typeface="Arial"/>
              </a:rPr>
              <a:t>2323633</a:t>
            </a:r>
            <a:endParaRPr lang="en-US" sz="2800" b="1" dirty="0">
              <a:latin typeface="Arial"/>
              <a:cs typeface="Arial"/>
            </a:endParaRPr>
          </a:p>
        </p:txBody>
      </p:sp>
      <p:pic>
        <p:nvPicPr>
          <p:cNvPr id="4" name="Picture 3">
            <a:extLst>
              <a:ext uri="{FF2B5EF4-FFF2-40B4-BE49-F238E27FC236}">
                <a16:creationId xmlns:a16="http://schemas.microsoft.com/office/drawing/2014/main" id="{D8444A95-EF8F-6B53-2DAD-536E5B04440F}"/>
              </a:ext>
            </a:extLst>
          </p:cNvPr>
          <p:cNvPicPr>
            <a:picLocks noChangeAspect="1"/>
          </p:cNvPicPr>
          <p:nvPr/>
        </p:nvPicPr>
        <p:blipFill>
          <a:blip r:embed="rId3"/>
          <a:srcRect l="45660" t="8929" r="10749" b="-1"/>
          <a:stretch>
            <a:fillRect/>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9F1B1-654D-62E4-BE3D-360D741A84B5}"/>
              </a:ext>
            </a:extLst>
          </p:cNvPr>
          <p:cNvSpPr>
            <a:spLocks noGrp="1"/>
          </p:cNvSpPr>
          <p:nvPr>
            <p:ph type="title"/>
          </p:nvPr>
        </p:nvSpPr>
        <p:spPr/>
        <p:txBody>
          <a:bodyPr>
            <a:normAutofit/>
          </a:bodyPr>
          <a:lstStyle/>
          <a:p>
            <a:r>
              <a:rPr lang="en-GB" sz="3600"/>
              <a:t>Introduction</a:t>
            </a:r>
          </a:p>
        </p:txBody>
      </p:sp>
      <p:sp>
        <p:nvSpPr>
          <p:cNvPr id="3" name="Content Placeholder 2">
            <a:extLst>
              <a:ext uri="{FF2B5EF4-FFF2-40B4-BE49-F238E27FC236}">
                <a16:creationId xmlns:a16="http://schemas.microsoft.com/office/drawing/2014/main" id="{A8591624-5794-5F03-2255-D20B6DCC2BD1}"/>
              </a:ext>
            </a:extLst>
          </p:cNvPr>
          <p:cNvSpPr>
            <a:spLocks noGrp="1"/>
          </p:cNvSpPr>
          <p:nvPr>
            <p:ph idx="1"/>
          </p:nvPr>
        </p:nvSpPr>
        <p:spPr/>
        <p:txBody>
          <a:bodyPr anchor="t">
            <a:normAutofit lnSpcReduction="10000"/>
          </a:bodyPr>
          <a:lstStyle/>
          <a:p>
            <a:r>
              <a:rPr lang="en-GB">
                <a:latin typeface="Arial"/>
                <a:ea typeface="+mn-lt"/>
                <a:cs typeface="Arial"/>
              </a:rPr>
              <a:t>It was first approved and launched in October 2018 in Europe. Following the European it became widely available on the NHS for eligible patients around 2019/2020.</a:t>
            </a:r>
          </a:p>
          <a:p>
            <a:pPr>
              <a:buClr>
                <a:srgbClr val="1287C3"/>
              </a:buClr>
            </a:pPr>
            <a:r>
              <a:rPr lang="en-GB" dirty="0">
                <a:latin typeface="Arial"/>
                <a:ea typeface="+mn-lt"/>
                <a:cs typeface="Arial"/>
              </a:rPr>
              <a:t>The </a:t>
            </a:r>
            <a:r>
              <a:rPr lang="en-GB" b="1" dirty="0" err="1">
                <a:latin typeface="Arial"/>
                <a:ea typeface="+mn-lt"/>
                <a:cs typeface="Arial"/>
              </a:rPr>
              <a:t>FreeStyle</a:t>
            </a:r>
            <a:r>
              <a:rPr lang="en-GB" b="1" dirty="0">
                <a:latin typeface="Arial"/>
                <a:ea typeface="+mn-lt"/>
                <a:cs typeface="Arial"/>
              </a:rPr>
              <a:t> Libre 2 (FSL2)</a:t>
            </a:r>
            <a:r>
              <a:rPr lang="en-GB" dirty="0">
                <a:latin typeface="Arial"/>
                <a:ea typeface="+mn-lt"/>
                <a:cs typeface="Arial"/>
              </a:rPr>
              <a:t>, a modern digital health invention, has changed the management of diabetes by replacing </a:t>
            </a:r>
            <a:r>
              <a:rPr lang="en-GB" b="1" dirty="0">
                <a:latin typeface="Arial"/>
                <a:ea typeface="+mn-lt"/>
                <a:cs typeface="Arial"/>
              </a:rPr>
              <a:t>Flash Glucose Monitoring (FGM) </a:t>
            </a:r>
            <a:r>
              <a:rPr lang="en-GB" dirty="0">
                <a:latin typeface="Arial"/>
                <a:ea typeface="+mn-lt"/>
                <a:cs typeface="Arial"/>
              </a:rPr>
              <a:t>for standard, uncomfortable finger-prick testing. Abbott developed this technology, which consists of a small, water-resistant sensor worn on the back of the upper arm. It continuously detects the amount of glucose in the interstitial fluid by inserting a thin filament just 5 mm beneath the skin. By using a specialised reader or a smartphone app to scan the sensor, users can obtain real-time data and trend arrows. </a:t>
            </a:r>
            <a:r>
              <a:rPr lang="en-GB" sz="1800" dirty="0">
                <a:latin typeface="Corbel"/>
                <a:ea typeface="+mn-lt"/>
                <a:cs typeface="Arial"/>
              </a:rPr>
              <a:t>Abbott (2024) </a:t>
            </a:r>
            <a:r>
              <a:rPr lang="en-GB" sz="1800" i="1" dirty="0" err="1">
                <a:latin typeface="Corbel"/>
                <a:ea typeface="+mn-lt"/>
                <a:cs typeface="Arial"/>
              </a:rPr>
              <a:t>FreeStyle</a:t>
            </a:r>
            <a:r>
              <a:rPr lang="en-GB" sz="1800" i="1" dirty="0">
                <a:latin typeface="Corbel"/>
                <a:ea typeface="+mn-lt"/>
                <a:cs typeface="Arial"/>
              </a:rPr>
              <a:t> Libre 2 System.</a:t>
            </a:r>
            <a:endParaRPr lang="en-GB" dirty="0">
              <a:latin typeface="Arial"/>
              <a:cs typeface="Arial"/>
            </a:endParaRPr>
          </a:p>
        </p:txBody>
      </p:sp>
      <p:sp>
        <p:nvSpPr>
          <p:cNvPr id="4" name="Text Placeholder 3">
            <a:extLst>
              <a:ext uri="{FF2B5EF4-FFF2-40B4-BE49-F238E27FC236}">
                <a16:creationId xmlns:a16="http://schemas.microsoft.com/office/drawing/2014/main" id="{3ABA11AF-82C4-90DE-93AC-F4F5BA35A840}"/>
              </a:ext>
            </a:extLst>
          </p:cNvPr>
          <p:cNvSpPr>
            <a:spLocks noGrp="1"/>
          </p:cNvSpPr>
          <p:nvPr>
            <p:ph type="body" sz="half" idx="2"/>
          </p:nvPr>
        </p:nvSpPr>
        <p:spPr/>
        <p:txBody>
          <a:bodyPr/>
          <a:lstStyle/>
          <a:p>
            <a:r>
              <a:rPr lang="en-GB" sz="2400" dirty="0" err="1">
                <a:latin typeface="Arial"/>
                <a:cs typeface="Arial"/>
              </a:rPr>
              <a:t>FreeSty</a:t>
            </a:r>
            <a:r>
              <a:rPr lang="en-GB" sz="2400" dirty="0" err="1">
                <a:solidFill>
                  <a:srgbClr val="000000"/>
                </a:solidFill>
                <a:latin typeface="Arial"/>
                <a:cs typeface="Arial"/>
              </a:rPr>
              <a:t>le</a:t>
            </a:r>
            <a:r>
              <a:rPr lang="en-GB" sz="2400" dirty="0">
                <a:latin typeface="Arial"/>
                <a:cs typeface="Arial"/>
              </a:rPr>
              <a:t> Libre 2</a:t>
            </a:r>
          </a:p>
        </p:txBody>
      </p:sp>
    </p:spTree>
    <p:extLst>
      <p:ext uri="{BB962C8B-B14F-4D97-AF65-F5344CB8AC3E}">
        <p14:creationId xmlns:p14="http://schemas.microsoft.com/office/powerpoint/2010/main" val="3196769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CEE054C-D796-D9C0-4F87-68197F01000B}"/>
              </a:ext>
            </a:extLst>
          </p:cNvPr>
          <p:cNvSpPr>
            <a:spLocks noGrp="1"/>
          </p:cNvSpPr>
          <p:nvPr>
            <p:ph type="ctrTitle"/>
          </p:nvPr>
        </p:nvSpPr>
        <p:spPr>
          <a:xfrm>
            <a:off x="4778518" y="159727"/>
            <a:ext cx="6698127" cy="6401739"/>
          </a:xfrm>
        </p:spPr>
        <p:txBody>
          <a:bodyPr vert="horz" lIns="91440" tIns="45720" rIns="91440" bIns="45720" rtlCol="0" anchor="t">
            <a:normAutofit/>
          </a:bodyPr>
          <a:lstStyle/>
          <a:p>
            <a:pPr algn="l"/>
            <a:r>
              <a:rPr lang="en-GB" sz="2000" dirty="0">
                <a:solidFill>
                  <a:srgbClr val="000000"/>
                </a:solidFill>
                <a:latin typeface="Arial"/>
                <a:cs typeface="Arial"/>
              </a:rPr>
              <a:t>As this innovation has very strong Empact on health and social care and results shows the importance of FSL 2.Here are few of them.</a:t>
            </a:r>
          </a:p>
          <a:p>
            <a:pPr algn="l"/>
            <a:r>
              <a:rPr lang="en-GB" sz="3200">
                <a:ea typeface="+mj-lt"/>
                <a:cs typeface="+mj-lt"/>
              </a:rPr>
              <a:t>1. </a:t>
            </a:r>
            <a:r>
              <a:rPr lang="en-GB" sz="2000">
                <a:latin typeface="Arial"/>
                <a:ea typeface="+mj-lt"/>
                <a:cs typeface="Arial"/>
              </a:rPr>
              <a:t>Improved Clinical Judgement </a:t>
            </a:r>
            <a:br>
              <a:rPr lang="en-GB" sz="2000" dirty="0">
                <a:latin typeface="Arial"/>
                <a:ea typeface="+mj-lt"/>
                <a:cs typeface="Arial"/>
              </a:rPr>
            </a:br>
            <a:r>
              <a:rPr lang="en-GB" sz="2000">
                <a:latin typeface="Arial"/>
                <a:ea typeface="+mj-lt"/>
                <a:cs typeface="Arial"/>
              </a:rPr>
              <a:t>Patient logbooks, which are frequently incorrect or incomplete, form the foundation of traditional glucose monitoring. A standardised Ambulatory Glucose Profile (AGP) is produced by the FSL2. Data Accuracy, Standardisation, and </a:t>
            </a:r>
            <a:br>
              <a:rPr lang="en-GB" sz="2000" dirty="0">
                <a:latin typeface="Arial"/>
                <a:ea typeface="+mj-lt"/>
                <a:cs typeface="Arial"/>
              </a:rPr>
            </a:br>
            <a:r>
              <a:rPr lang="en-GB" sz="2000">
                <a:latin typeface="Arial"/>
                <a:ea typeface="+mj-lt"/>
                <a:cs typeface="Arial"/>
              </a:rPr>
              <a:t>2. Effective Resource Assessment  </a:t>
            </a:r>
            <a:br>
              <a:rPr lang="en-GB" sz="2000" dirty="0">
                <a:latin typeface="Arial"/>
                <a:ea typeface="+mj-lt"/>
                <a:cs typeface="Arial"/>
              </a:rPr>
            </a:br>
            <a:r>
              <a:rPr lang="en-GB" sz="2000">
                <a:latin typeface="Arial"/>
                <a:ea typeface="+mj-lt"/>
                <a:cs typeface="Arial"/>
              </a:rPr>
              <a:t>The FSL2 permits "management by exception." A small clinical team may remotely monitor hundreds of patients using cloud platforms such as LibreView. Prioritising Virtual Consultations with High-Risk Patients </a:t>
            </a:r>
            <a:br>
              <a:rPr lang="en-GB" sz="2000" dirty="0">
                <a:latin typeface="Arial"/>
                <a:ea typeface="+mj-lt"/>
                <a:cs typeface="Arial"/>
              </a:rPr>
            </a:br>
            <a:r>
              <a:rPr lang="en-GB" sz="2000">
                <a:latin typeface="Arial"/>
                <a:ea typeface="+mj-lt"/>
                <a:cs typeface="Arial"/>
              </a:rPr>
              <a:t>3. Cost Savings Across the System                               The long-term "service delivery" savings are significant even though the sensors constitute a continuous expense: Preventing long-term complications and reducing emergency admissions.</a:t>
            </a:r>
            <a:br>
              <a:rPr lang="en-GB" sz="2000" dirty="0">
                <a:latin typeface="Arial"/>
                <a:cs typeface="Arial"/>
              </a:rPr>
            </a:br>
            <a:r>
              <a:rPr lang="en-GB" sz="1800">
                <a:latin typeface="Corbel"/>
                <a:cs typeface="Arial"/>
              </a:rPr>
              <a:t>(ABHI) (2023)</a:t>
            </a:r>
            <a:endParaRPr lang="en-GB" sz="2000">
              <a:latin typeface="Arial"/>
              <a:cs typeface="Arial"/>
            </a:endParaRPr>
          </a:p>
          <a:p>
            <a:pPr algn="l"/>
            <a:endParaRPr lang="en-GB" sz="2000" dirty="0">
              <a:latin typeface="Arial"/>
              <a:cs typeface="Arial"/>
            </a:endParaRPr>
          </a:p>
        </p:txBody>
      </p:sp>
      <p:sp>
        <p:nvSpPr>
          <p:cNvPr id="3" name="Content Placeholder 2">
            <a:extLst>
              <a:ext uri="{FF2B5EF4-FFF2-40B4-BE49-F238E27FC236}">
                <a16:creationId xmlns:a16="http://schemas.microsoft.com/office/drawing/2014/main" id="{099A113E-E69B-8A71-5A5F-909868F4D440}"/>
              </a:ext>
            </a:extLst>
          </p:cNvPr>
          <p:cNvSpPr>
            <a:spLocks noGrp="1"/>
          </p:cNvSpPr>
          <p:nvPr>
            <p:ph type="subTitle" idx="1"/>
          </p:nvPr>
        </p:nvSpPr>
        <p:spPr>
          <a:xfrm>
            <a:off x="643467" y="1396180"/>
            <a:ext cx="2531516" cy="3842569"/>
          </a:xfrm>
        </p:spPr>
        <p:txBody>
          <a:bodyPr anchor="ctr">
            <a:normAutofit/>
          </a:bodyPr>
          <a:lstStyle/>
          <a:p>
            <a:pPr algn="l"/>
            <a:r>
              <a:rPr lang="en-GB" sz="3200">
                <a:solidFill>
                  <a:srgbClr val="000000"/>
                </a:solidFill>
              </a:rPr>
              <a:t>Empact and </a:t>
            </a:r>
            <a:br>
              <a:rPr lang="en-GB" sz="3200" dirty="0">
                <a:solidFill>
                  <a:srgbClr val="000000"/>
                </a:solidFill>
              </a:rPr>
            </a:br>
            <a:r>
              <a:rPr lang="en-GB" sz="3200">
                <a:solidFill>
                  <a:srgbClr val="000000"/>
                </a:solidFill>
              </a:rPr>
              <a:t>Importance </a:t>
            </a:r>
            <a:r>
              <a:rPr lang="en-GB" sz="3200">
                <a:solidFill>
                  <a:schemeClr val="tx2"/>
                </a:solidFill>
              </a:rPr>
              <a:t>in service delivery</a:t>
            </a:r>
            <a:br>
              <a:rPr lang="en-GB" sz="3200" dirty="0">
                <a:solidFill>
                  <a:schemeClr val="tx2"/>
                </a:solidFill>
              </a:rPr>
            </a:br>
            <a:endParaRPr lang="en-GB" sz="3200" dirty="0">
              <a:solidFill>
                <a:srgbClr val="000000"/>
              </a:solidFill>
            </a:endParaRPr>
          </a:p>
          <a:p>
            <a:endParaRPr lang="en-GB" dirty="0">
              <a:solidFill>
                <a:srgbClr val="FFFFFF"/>
              </a:solidFill>
            </a:endParaRPr>
          </a:p>
        </p:txBody>
      </p:sp>
    </p:spTree>
    <p:extLst>
      <p:ext uri="{BB962C8B-B14F-4D97-AF65-F5344CB8AC3E}">
        <p14:creationId xmlns:p14="http://schemas.microsoft.com/office/powerpoint/2010/main" val="1465331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6CB6-4FC6-814D-CC23-89BA8FD3FAE6}"/>
              </a:ext>
            </a:extLst>
          </p:cNvPr>
          <p:cNvSpPr>
            <a:spLocks noGrp="1"/>
          </p:cNvSpPr>
          <p:nvPr>
            <p:ph type="title"/>
          </p:nvPr>
        </p:nvSpPr>
        <p:spPr/>
        <p:txBody>
          <a:bodyPr>
            <a:normAutofit/>
          </a:bodyPr>
          <a:lstStyle/>
          <a:p>
            <a:r>
              <a:rPr lang="en-GB" sz="3600">
                <a:latin typeface="Arial"/>
                <a:cs typeface="Arial"/>
              </a:rPr>
              <a:t>Challenges</a:t>
            </a:r>
            <a:r>
              <a:rPr lang="en-GB" sz="3600" dirty="0">
                <a:latin typeface="Arial"/>
                <a:cs typeface="Arial"/>
              </a:rPr>
              <a:t> for service delivery</a:t>
            </a:r>
            <a:endParaRPr lang="en-US" sz="3600" dirty="0">
              <a:latin typeface="Arial"/>
              <a:cs typeface="Arial"/>
            </a:endParaRPr>
          </a:p>
        </p:txBody>
      </p:sp>
      <p:sp>
        <p:nvSpPr>
          <p:cNvPr id="3" name="Content Placeholder 2">
            <a:extLst>
              <a:ext uri="{FF2B5EF4-FFF2-40B4-BE49-F238E27FC236}">
                <a16:creationId xmlns:a16="http://schemas.microsoft.com/office/drawing/2014/main" id="{AA5B162A-30BF-4CAE-302E-57CB2C6C1B2C}"/>
              </a:ext>
            </a:extLst>
          </p:cNvPr>
          <p:cNvSpPr>
            <a:spLocks noGrp="1"/>
          </p:cNvSpPr>
          <p:nvPr>
            <p:ph idx="1"/>
          </p:nvPr>
        </p:nvSpPr>
        <p:spPr/>
        <p:txBody>
          <a:bodyPr vert="horz" lIns="91440" tIns="45720" rIns="91440" bIns="45720" rtlCol="0" anchor="t">
            <a:normAutofit/>
          </a:bodyPr>
          <a:lstStyle/>
          <a:p>
            <a:r>
              <a:rPr lang="en-GB">
                <a:ea typeface="+mn-lt"/>
                <a:cs typeface="+mn-lt"/>
              </a:rPr>
              <a:t>While the shift to a digital-first model offers unprecedented efficiency, it also introduces significant structural and technical hurdles for the workforce.</a:t>
            </a:r>
          </a:p>
          <a:p>
            <a:pPr>
              <a:buClr>
                <a:srgbClr val="1287C3"/>
              </a:buClr>
            </a:pPr>
            <a:r>
              <a:rPr lang="en-GB" b="1" dirty="0">
                <a:ea typeface="+mn-lt"/>
                <a:cs typeface="+mn-lt"/>
              </a:rPr>
              <a:t>Training Burden:</a:t>
            </a:r>
            <a:r>
              <a:rPr lang="en-GB" dirty="0">
                <a:ea typeface="+mn-lt"/>
                <a:cs typeface="+mn-lt"/>
              </a:rPr>
              <a:t> Significant time needed for staff upskilling.</a:t>
            </a:r>
          </a:p>
          <a:p>
            <a:pPr>
              <a:buClr>
                <a:srgbClr val="1287C3"/>
              </a:buClr>
            </a:pPr>
            <a:r>
              <a:rPr lang="en-GB" b="1">
                <a:ea typeface="+mn-lt"/>
                <a:cs typeface="+mn-lt"/>
              </a:rPr>
              <a:t>Cybersecurity:</a:t>
            </a:r>
            <a:r>
              <a:rPr lang="en-GB">
                <a:ea typeface="+mn-lt"/>
                <a:cs typeface="+mn-lt"/>
              </a:rPr>
              <a:t> Constant need to protect sensitive patient data.</a:t>
            </a:r>
            <a:endParaRPr lang="en-GB" dirty="0">
              <a:ea typeface="+mn-lt"/>
              <a:cs typeface="+mn-lt"/>
            </a:endParaRPr>
          </a:p>
          <a:p>
            <a:pPr>
              <a:buClr>
                <a:srgbClr val="1287C3"/>
              </a:buClr>
            </a:pPr>
            <a:r>
              <a:rPr lang="en-GB" b="1">
                <a:ea typeface="+mn-lt"/>
                <a:cs typeface="+mn-lt"/>
              </a:rPr>
              <a:t>Digital Inequality:</a:t>
            </a:r>
            <a:r>
              <a:rPr lang="en-GB">
                <a:ea typeface="+mn-lt"/>
                <a:cs typeface="+mn-lt"/>
              </a:rPr>
              <a:t> Risk of excluding non-tech-savvy patients.</a:t>
            </a:r>
            <a:endParaRPr lang="en-GB" dirty="0">
              <a:ea typeface="+mn-lt"/>
              <a:cs typeface="+mn-lt"/>
            </a:endParaRPr>
          </a:p>
          <a:p>
            <a:pPr>
              <a:buClr>
                <a:srgbClr val="1287C3"/>
              </a:buClr>
            </a:pPr>
            <a:endParaRPr lang="en-GB" dirty="0"/>
          </a:p>
        </p:txBody>
      </p:sp>
    </p:spTree>
    <p:extLst>
      <p:ext uri="{BB962C8B-B14F-4D97-AF65-F5344CB8AC3E}">
        <p14:creationId xmlns:p14="http://schemas.microsoft.com/office/powerpoint/2010/main" val="1215937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B7072-0405-0F24-15FD-0D99E67317EF}"/>
              </a:ext>
            </a:extLst>
          </p:cNvPr>
          <p:cNvSpPr>
            <a:spLocks noGrp="1"/>
          </p:cNvSpPr>
          <p:nvPr>
            <p:ph type="title"/>
          </p:nvPr>
        </p:nvSpPr>
        <p:spPr>
          <a:xfrm>
            <a:off x="3854451" y="685800"/>
            <a:ext cx="7648573" cy="1752599"/>
          </a:xfrm>
        </p:spPr>
        <p:txBody>
          <a:bodyPr>
            <a:normAutofit/>
          </a:bodyPr>
          <a:lstStyle/>
          <a:p>
            <a:r>
              <a:rPr lang="en-GB" sz="3200"/>
              <a:t>Empact and </a:t>
            </a:r>
            <a:br>
              <a:rPr lang="en-GB" sz="3200" dirty="0"/>
            </a:br>
            <a:r>
              <a:rPr lang="en-GB" sz="3200"/>
              <a:t>Importance in service user patient/community </a:t>
            </a:r>
            <a:endParaRPr lang="en-US"/>
          </a:p>
        </p:txBody>
      </p:sp>
      <p:sp>
        <p:nvSpPr>
          <p:cNvPr id="6" name="Rectangle 5">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EC0F4EB8-8789-8D9E-FC2A-67307A71C348}"/>
              </a:ext>
            </a:extLst>
          </p:cNvPr>
          <p:cNvSpPr>
            <a:spLocks noGrp="1"/>
          </p:cNvSpPr>
          <p:nvPr>
            <p:ph idx="1"/>
          </p:nvPr>
        </p:nvSpPr>
        <p:spPr>
          <a:xfrm>
            <a:off x="3854451" y="2666999"/>
            <a:ext cx="7648572" cy="3124201"/>
          </a:xfrm>
        </p:spPr>
        <p:txBody>
          <a:bodyPr anchor="t">
            <a:normAutofit/>
          </a:bodyPr>
          <a:lstStyle/>
          <a:p>
            <a:r>
              <a:rPr lang="en-GB" sz="2000">
                <a:ea typeface="+mn-lt"/>
                <a:cs typeface="+mn-lt"/>
              </a:rPr>
              <a:t>It shifting the burden from manual, painful monitoring to an integrated digital lifestyle. Its impact is seen not just in clinical numbers, but in the daily autonomy it returns to the user and their support network.</a:t>
            </a:r>
            <a:endParaRPr lang="en-GB" sz="2000"/>
          </a:p>
          <a:p>
            <a:pPr>
              <a:buClr>
                <a:srgbClr val="1287C3"/>
              </a:buClr>
            </a:pPr>
            <a:r>
              <a:rPr lang="en-GB" sz="2000">
                <a:ea typeface="+mn-lt"/>
                <a:cs typeface="+mn-lt"/>
              </a:rPr>
              <a:t>Empowerment and Self-Management</a:t>
            </a:r>
            <a:endParaRPr lang="en-GB" sz="2000" dirty="0"/>
          </a:p>
          <a:p>
            <a:pPr>
              <a:buClr>
                <a:srgbClr val="1287C3"/>
              </a:buClr>
            </a:pPr>
            <a:r>
              <a:rPr lang="en-GB" sz="2000">
                <a:ea typeface="+mn-lt"/>
                <a:cs typeface="+mn-lt"/>
              </a:rPr>
              <a:t>Psychological Well-being</a:t>
            </a:r>
            <a:endParaRPr lang="en-GB" sz="2000" dirty="0">
              <a:ea typeface="+mn-lt"/>
              <a:cs typeface="+mn-lt"/>
            </a:endParaRPr>
          </a:p>
          <a:p>
            <a:pPr>
              <a:buClr>
                <a:srgbClr val="1287C3"/>
              </a:buClr>
            </a:pPr>
            <a:r>
              <a:rPr lang="en-GB" sz="2000" dirty="0">
                <a:ea typeface="+mn-lt"/>
                <a:cs typeface="+mn-lt"/>
              </a:rPr>
              <a:t>Community and Caregivers, </a:t>
            </a:r>
            <a:r>
              <a:rPr lang="en-GB" sz="2000" dirty="0" err="1">
                <a:ea typeface="+mn-lt"/>
                <a:cs typeface="+mn-lt"/>
              </a:rPr>
              <a:t>LibreLinkUp</a:t>
            </a:r>
            <a:r>
              <a:rPr lang="en-GB" sz="2000" dirty="0">
                <a:ea typeface="+mn-lt"/>
                <a:cs typeface="+mn-lt"/>
              </a:rPr>
              <a:t> app to monitor their child’s glucose levels remotely while they are at school.</a:t>
            </a:r>
          </a:p>
          <a:p>
            <a:pPr>
              <a:buClr>
                <a:srgbClr val="1287C3"/>
              </a:buClr>
            </a:pPr>
            <a:endParaRPr lang="en-GB" sz="2000" dirty="0"/>
          </a:p>
          <a:p>
            <a:pPr>
              <a:buClr>
                <a:srgbClr val="1287C3"/>
              </a:buClr>
            </a:pPr>
            <a:endParaRPr lang="en-GB" sz="2000" dirty="0"/>
          </a:p>
          <a:p>
            <a:pPr>
              <a:buClr>
                <a:srgbClr val="1287C3"/>
              </a:buClr>
            </a:pPr>
            <a:endParaRPr lang="en-GB" sz="2000" dirty="0"/>
          </a:p>
        </p:txBody>
      </p:sp>
    </p:spTree>
    <p:extLst>
      <p:ext uri="{BB962C8B-B14F-4D97-AF65-F5344CB8AC3E}">
        <p14:creationId xmlns:p14="http://schemas.microsoft.com/office/powerpoint/2010/main" val="3189250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BC2F25C-D307-CC00-BE23-3178F975758B}"/>
              </a:ext>
            </a:extLst>
          </p:cNvPr>
          <p:cNvSpPr>
            <a:spLocks noGrp="1"/>
          </p:cNvSpPr>
          <p:nvPr>
            <p:ph type="title"/>
          </p:nvPr>
        </p:nvSpPr>
        <p:spPr>
          <a:xfrm>
            <a:off x="496112" y="685801"/>
            <a:ext cx="2743200" cy="5105400"/>
          </a:xfrm>
        </p:spPr>
        <p:txBody>
          <a:bodyPr>
            <a:normAutofit/>
          </a:bodyPr>
          <a:lstStyle/>
          <a:p>
            <a:pPr algn="l"/>
            <a:r>
              <a:rPr lang="en-GB" sz="3600">
                <a:solidFill>
                  <a:srgbClr val="000000"/>
                </a:solidFill>
                <a:latin typeface="Arial"/>
                <a:cs typeface="Arial"/>
              </a:rPr>
              <a:t>Challenges  for service user, patient/ community</a:t>
            </a:r>
            <a:endParaRPr lang="en-US"/>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6557E730-A360-8798-1298-17DF959FDF03}"/>
              </a:ext>
            </a:extLst>
          </p:cNvPr>
          <p:cNvSpPr>
            <a:spLocks noGrp="1"/>
          </p:cNvSpPr>
          <p:nvPr>
            <p:ph idx="1"/>
          </p:nvPr>
        </p:nvSpPr>
        <p:spPr>
          <a:xfrm>
            <a:off x="5117106" y="685801"/>
            <a:ext cx="6385918" cy="5105400"/>
          </a:xfrm>
        </p:spPr>
        <p:txBody>
          <a:bodyPr vert="horz" lIns="91440" tIns="45720" rIns="91440" bIns="45720" rtlCol="0" anchor="t">
            <a:normAutofit/>
          </a:bodyPr>
          <a:lstStyle/>
          <a:p>
            <a:r>
              <a:rPr lang="en-GB" sz="2000">
                <a:ea typeface="+mn-lt"/>
                <a:cs typeface="+mn-lt"/>
              </a:rPr>
              <a:t>The Digital Divide and Accessibility</a:t>
            </a:r>
          </a:p>
          <a:p>
            <a:pPr marL="0" indent="0">
              <a:buNone/>
            </a:pPr>
            <a:r>
              <a:rPr lang="en-GB" sz="2000" dirty="0">
                <a:ea typeface="+mn-lt"/>
                <a:cs typeface="+mn-lt"/>
              </a:rPr>
              <a:t>Technological Requirements, Digital Literacy, Smartphone </a:t>
            </a:r>
            <a:r>
              <a:rPr lang="en-GB" sz="2000">
                <a:ea typeface="+mn-lt"/>
                <a:cs typeface="+mn-lt"/>
              </a:rPr>
              <a:t>compatibility Financial</a:t>
            </a:r>
            <a:r>
              <a:rPr lang="en-GB" sz="2000" dirty="0">
                <a:ea typeface="+mn-lt"/>
                <a:cs typeface="+mn-lt"/>
              </a:rPr>
              <a:t> barrier to entry for low-income users. </a:t>
            </a:r>
          </a:p>
          <a:p>
            <a:pPr marL="342900" indent="-342900"/>
            <a:r>
              <a:rPr lang="en-GB" sz="2000">
                <a:ea typeface="+mn-lt"/>
                <a:cs typeface="+mn-lt"/>
              </a:rPr>
              <a:t>Psychological Burden and "Alarm Fatigue"</a:t>
            </a:r>
          </a:p>
          <a:p>
            <a:pPr marL="0" indent="0">
              <a:buNone/>
            </a:pPr>
            <a:r>
              <a:rPr lang="en-GB" sz="2000" dirty="0">
                <a:ea typeface="+mn-lt"/>
                <a:cs typeface="+mn-lt"/>
              </a:rPr>
              <a:t>Information Overload, Alarm Fatigue,  Data obsession/Alarm fatigue Increased anxiety and mental health stress. </a:t>
            </a:r>
            <a:endParaRPr lang="en-GB" dirty="0">
              <a:ea typeface="+mn-lt"/>
              <a:cs typeface="+mn-lt"/>
            </a:endParaRPr>
          </a:p>
          <a:p>
            <a:pPr marL="342900" indent="-342900"/>
            <a:r>
              <a:rPr lang="en-GB" sz="2000">
                <a:ea typeface="+mn-lt"/>
                <a:cs typeface="+mn-lt"/>
              </a:rPr>
              <a:t>Social Stigma and Community Perception</a:t>
            </a:r>
            <a:endParaRPr lang="en-GB" sz="2000" dirty="0"/>
          </a:p>
          <a:p>
            <a:pPr marL="0" indent="0">
              <a:buNone/>
            </a:pPr>
            <a:r>
              <a:rPr lang="en-GB" sz="2000" dirty="0">
                <a:ea typeface="+mn-lt"/>
                <a:cs typeface="+mn-lt"/>
              </a:rPr>
              <a:t>Discreetness vs. Visibility,  Caregiver Stress,  Constant remote </a:t>
            </a:r>
            <a:r>
              <a:rPr lang="en-GB" sz="2000">
                <a:ea typeface="+mn-lt"/>
                <a:cs typeface="+mn-lt"/>
              </a:rPr>
              <a:t>monitoring Burnout</a:t>
            </a:r>
            <a:r>
              <a:rPr lang="en-GB" sz="2000" dirty="0">
                <a:ea typeface="+mn-lt"/>
                <a:cs typeface="+mn-lt"/>
              </a:rPr>
              <a:t> for parents and caregivers.</a:t>
            </a:r>
            <a:endParaRPr lang="en-GB" dirty="0"/>
          </a:p>
          <a:p>
            <a:pPr marL="0" indent="0">
              <a:buNone/>
            </a:pPr>
            <a:endParaRPr lang="en-GB" sz="2000" dirty="0"/>
          </a:p>
        </p:txBody>
      </p:sp>
    </p:spTree>
    <p:extLst>
      <p:ext uri="{BB962C8B-B14F-4D97-AF65-F5344CB8AC3E}">
        <p14:creationId xmlns:p14="http://schemas.microsoft.com/office/powerpoint/2010/main" val="1008479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4AF0C-A20E-B748-14D2-3920D8238B0D}"/>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D32134C8-DB36-C772-4EEF-2DB2C79D07D8}"/>
              </a:ext>
            </a:extLst>
          </p:cNvPr>
          <p:cNvSpPr>
            <a:spLocks noGrp="1"/>
          </p:cNvSpPr>
          <p:nvPr>
            <p:ph idx="1"/>
          </p:nvPr>
        </p:nvSpPr>
        <p:spPr/>
        <p:txBody>
          <a:bodyPr vert="horz" lIns="91440" tIns="45720" rIns="91440" bIns="45720" rtlCol="0" anchor="t">
            <a:normAutofit/>
          </a:bodyPr>
          <a:lstStyle/>
          <a:p>
            <a:r>
              <a:rPr lang="en-GB" dirty="0">
                <a:ea typeface="+mn-lt"/>
                <a:cs typeface="+mn-lt"/>
              </a:rPr>
              <a:t>Diabetes care has been effectively transformed from a difficult, manual procedure to a simplified, data-based digital experience thanks to the </a:t>
            </a:r>
            <a:r>
              <a:rPr lang="en-GB" dirty="0" err="1">
                <a:ea typeface="+mn-lt"/>
                <a:cs typeface="+mn-lt"/>
              </a:rPr>
              <a:t>FreeStyle</a:t>
            </a:r>
            <a:r>
              <a:rPr lang="en-GB" dirty="0">
                <a:ea typeface="+mn-lt"/>
                <a:cs typeface="+mn-lt"/>
              </a:rPr>
              <a:t> Libre 2 (FSL2). The invention has clearly improved clinical results and reduced the burden on emergency healthcare services by focusing on Time in Range (TIR) and offering real-time safety alerts. However, the "digital divide" and the psychological strain of continual data monitoring currently prevent it from reaching its full potential.</a:t>
            </a:r>
            <a:endParaRPr lang="en-GB" dirty="0"/>
          </a:p>
        </p:txBody>
      </p:sp>
    </p:spTree>
    <p:extLst>
      <p:ext uri="{BB962C8B-B14F-4D97-AF65-F5344CB8AC3E}">
        <p14:creationId xmlns:p14="http://schemas.microsoft.com/office/powerpoint/2010/main" val="532487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715F5-47F9-C040-A50B-DA60277C2F84}"/>
              </a:ext>
            </a:extLst>
          </p:cNvPr>
          <p:cNvSpPr>
            <a:spLocks noGrp="1"/>
          </p:cNvSpPr>
          <p:nvPr>
            <p:ph type="title"/>
          </p:nvPr>
        </p:nvSpPr>
        <p:spPr>
          <a:xfrm>
            <a:off x="1380989" y="1292"/>
            <a:ext cx="10018713" cy="1752599"/>
          </a:xfrm>
        </p:spPr>
        <p:txBody>
          <a:bodyPr/>
          <a:lstStyle/>
          <a:p>
            <a:r>
              <a:rPr lang="en-GB">
                <a:ea typeface="+mj-lt"/>
                <a:cs typeface="+mj-lt"/>
              </a:rPr>
              <a:t>Recommendations</a:t>
            </a:r>
            <a:endParaRPr lang="en-US"/>
          </a:p>
        </p:txBody>
      </p:sp>
      <p:sp>
        <p:nvSpPr>
          <p:cNvPr id="3" name="Content Placeholder 2">
            <a:extLst>
              <a:ext uri="{FF2B5EF4-FFF2-40B4-BE49-F238E27FC236}">
                <a16:creationId xmlns:a16="http://schemas.microsoft.com/office/drawing/2014/main" id="{2834B213-B18B-1358-9B18-230A809333A5}"/>
              </a:ext>
            </a:extLst>
          </p:cNvPr>
          <p:cNvSpPr>
            <a:spLocks noGrp="1"/>
          </p:cNvSpPr>
          <p:nvPr>
            <p:ph idx="1"/>
          </p:nvPr>
        </p:nvSpPr>
        <p:spPr>
          <a:xfrm>
            <a:off x="1380988" y="1220491"/>
            <a:ext cx="10018713" cy="5513522"/>
          </a:xfrm>
        </p:spPr>
        <p:txBody>
          <a:bodyPr vert="horz" lIns="91440" tIns="45720" rIns="91440" bIns="45720" rtlCol="0" anchor="t">
            <a:normAutofit lnSpcReduction="10000"/>
          </a:bodyPr>
          <a:lstStyle/>
          <a:p>
            <a:r>
              <a:rPr lang="en-GB" sz="1600">
                <a:ea typeface="+mn-lt"/>
                <a:cs typeface="+mn-lt"/>
              </a:rPr>
              <a:t>1. Targeted Digital Literacy Programs</a:t>
            </a:r>
            <a:endParaRPr lang="en-GB" sz="1600" dirty="0">
              <a:ea typeface="+mn-lt"/>
              <a:cs typeface="+mn-lt"/>
            </a:endParaRPr>
          </a:p>
          <a:p>
            <a:pPr marL="0" indent="0">
              <a:buNone/>
            </a:pPr>
            <a:r>
              <a:rPr lang="en-GB" sz="1600" dirty="0">
                <a:ea typeface="+mn-lt"/>
                <a:cs typeface="+mn-lt"/>
              </a:rPr>
              <a:t>Implement community-led workshops to train older adults and non-tech-</a:t>
            </a:r>
            <a:r>
              <a:rPr lang="en-GB" sz="1600">
                <a:ea typeface="+mn-lt"/>
                <a:cs typeface="+mn-lt"/>
              </a:rPr>
              <a:t>savvy users on app navigation and data sharing.</a:t>
            </a:r>
            <a:endParaRPr lang="en-GB" sz="1600"/>
          </a:p>
          <a:p>
            <a:pPr marL="0" indent="0">
              <a:buClr>
                <a:srgbClr val="1287C3"/>
              </a:buClr>
              <a:buNone/>
            </a:pPr>
            <a:r>
              <a:rPr lang="en-GB" sz="1600" b="1">
                <a:ea typeface="+mn-lt"/>
                <a:cs typeface="+mn-lt"/>
              </a:rPr>
              <a:t>Barrier:</a:t>
            </a:r>
            <a:r>
              <a:rPr lang="en-GB" sz="1600">
                <a:ea typeface="+mn-lt"/>
                <a:cs typeface="+mn-lt"/>
              </a:rPr>
              <a:t> Lack of funding or staff time to conduct these sessions.</a:t>
            </a:r>
            <a:endParaRPr lang="en-GB" sz="1600"/>
          </a:p>
          <a:p>
            <a:pPr marL="0" indent="0">
              <a:buClr>
                <a:srgbClr val="1287C3"/>
              </a:buClr>
              <a:buNone/>
            </a:pPr>
            <a:r>
              <a:rPr lang="en-GB" sz="1600" b="1" dirty="0">
                <a:ea typeface="+mn-lt"/>
                <a:cs typeface="+mn-lt"/>
              </a:rPr>
              <a:t>Solution:</a:t>
            </a:r>
            <a:r>
              <a:rPr lang="en-GB" sz="1600" dirty="0">
                <a:ea typeface="+mn-lt"/>
                <a:cs typeface="+mn-lt"/>
              </a:rPr>
              <a:t> Utilize "Peer Mentorship" models where experienced FSL2 users in the community train new users, reducing the burden on clinical staff.</a:t>
            </a:r>
            <a:endParaRPr lang="en-GB" sz="1600" dirty="0"/>
          </a:p>
          <a:p>
            <a:r>
              <a:rPr lang="en-GB" sz="1600">
                <a:ea typeface="+mn-lt"/>
                <a:cs typeface="+mn-lt"/>
              </a:rPr>
              <a:t>2.Standardized "Alarm Hygiene" Guidelines</a:t>
            </a:r>
            <a:endParaRPr lang="en-GB" sz="1600"/>
          </a:p>
          <a:p>
            <a:pPr marL="0" indent="0">
              <a:buNone/>
            </a:pPr>
            <a:r>
              <a:rPr lang="en-GB" sz="1600">
                <a:ea typeface="+mn-lt"/>
                <a:cs typeface="+mn-lt"/>
              </a:rPr>
              <a:t>Clinicians should provide personalized alarm-setting consultations to prevent "alarm fatigue" and burnout.</a:t>
            </a:r>
            <a:endParaRPr lang="en-GB" sz="1600"/>
          </a:p>
          <a:p>
            <a:pPr marL="0" indent="0">
              <a:buClr>
                <a:srgbClr val="1287C3"/>
              </a:buClr>
              <a:buNone/>
            </a:pPr>
            <a:r>
              <a:rPr lang="en-GB" sz="1600" b="1">
                <a:ea typeface="+mn-lt"/>
                <a:cs typeface="+mn-lt"/>
              </a:rPr>
              <a:t>Barrier:</a:t>
            </a:r>
            <a:r>
              <a:rPr lang="en-GB" sz="1600">
                <a:ea typeface="+mn-lt"/>
                <a:cs typeface="+mn-lt"/>
              </a:rPr>
              <a:t> Information overload for the patient during short clinical appointments.</a:t>
            </a:r>
            <a:endParaRPr lang="en-GB" sz="1600"/>
          </a:p>
          <a:p>
            <a:pPr marL="0" indent="0">
              <a:buClr>
                <a:srgbClr val="1287C3"/>
              </a:buClr>
              <a:buNone/>
            </a:pPr>
            <a:r>
              <a:rPr lang="en-GB" sz="1600" b="1">
                <a:ea typeface="+mn-lt"/>
                <a:cs typeface="+mn-lt"/>
              </a:rPr>
              <a:t>Solution:</a:t>
            </a:r>
            <a:r>
              <a:rPr lang="en-GB" sz="1600">
                <a:ea typeface="+mn-lt"/>
                <a:cs typeface="+mn-lt"/>
              </a:rPr>
              <a:t> Create simplified, visual "Quick-Start" guides and automated in-app tutorials that help users set realistic thresholds for their specific lifestyle.</a:t>
            </a:r>
            <a:endParaRPr lang="en-GB" sz="1600"/>
          </a:p>
          <a:p>
            <a:r>
              <a:rPr lang="en-GB" sz="1600">
                <a:ea typeface="+mn-lt"/>
                <a:cs typeface="+mn-lt"/>
              </a:rPr>
              <a:t>Addressing the Hardware Gap</a:t>
            </a:r>
            <a:endParaRPr lang="en-GB" sz="1600" dirty="0"/>
          </a:p>
          <a:p>
            <a:pPr marL="0" indent="0">
              <a:buClr>
                <a:srgbClr val="1287C3"/>
              </a:buClr>
              <a:buNone/>
            </a:pPr>
            <a:r>
              <a:rPr lang="en-GB" sz="1600">
                <a:ea typeface="+mn-lt"/>
                <a:cs typeface="+mn-lt"/>
              </a:rPr>
              <a:t>Healthcare providers should offer "bundle" options where a basic compatible smartphone or dedicated reader is provided to low-income patients.</a:t>
            </a:r>
            <a:endParaRPr lang="en-GB" sz="1600" dirty="0"/>
          </a:p>
          <a:p>
            <a:pPr marL="0" indent="0">
              <a:buClr>
                <a:srgbClr val="1287C3"/>
              </a:buClr>
              <a:buNone/>
            </a:pPr>
            <a:r>
              <a:rPr lang="en-GB" sz="1600" b="1" dirty="0">
                <a:ea typeface="+mn-lt"/>
                <a:cs typeface="+mn-lt"/>
              </a:rPr>
              <a:t>Barrier:</a:t>
            </a:r>
            <a:r>
              <a:rPr lang="en-GB" sz="1600" dirty="0">
                <a:ea typeface="+mn-lt"/>
                <a:cs typeface="+mn-lt"/>
              </a:rPr>
              <a:t> High initial procurement costs for health services.</a:t>
            </a:r>
            <a:endParaRPr lang="en-GB" sz="1600" dirty="0"/>
          </a:p>
          <a:p>
            <a:pPr marL="0" indent="0">
              <a:buClr>
                <a:srgbClr val="1287C3"/>
              </a:buClr>
              <a:buNone/>
            </a:pPr>
            <a:r>
              <a:rPr lang="en-GB" sz="1600" b="1">
                <a:ea typeface="+mn-lt"/>
                <a:cs typeface="+mn-lt"/>
              </a:rPr>
              <a:t>Solution:</a:t>
            </a:r>
            <a:r>
              <a:rPr lang="en-GB" sz="1600">
                <a:ea typeface="+mn-lt"/>
                <a:cs typeface="+mn-lt"/>
              </a:rPr>
              <a:t> Negotiate bulk-buy contracts with hardware manufacturers or repurpose recycled government-issued devices to ensure socioeconomic status does not dictate health outcomes.</a:t>
            </a:r>
            <a:endParaRPr lang="en-GB"/>
          </a:p>
          <a:p>
            <a:pPr>
              <a:buClr>
                <a:srgbClr val="1287C3"/>
              </a:buClr>
            </a:pPr>
            <a:endParaRPr lang="en-GB" sz="1600" dirty="0"/>
          </a:p>
          <a:p>
            <a:pPr>
              <a:buClr>
                <a:srgbClr val="1287C3"/>
              </a:buClr>
            </a:pPr>
            <a:endParaRPr lang="en-GB" sz="1800" dirty="0"/>
          </a:p>
          <a:p>
            <a:pPr marL="0" indent="0">
              <a:buClr>
                <a:srgbClr val="1287C3"/>
              </a:buClr>
              <a:buNone/>
            </a:pPr>
            <a:endParaRPr lang="en-GB" sz="1800" dirty="0"/>
          </a:p>
          <a:p>
            <a:pPr marL="0" indent="0">
              <a:buClr>
                <a:srgbClr val="30ACEC">
                  <a:lumMod val="75000"/>
                </a:srgbClr>
              </a:buClr>
              <a:buNone/>
            </a:pPr>
            <a:endParaRPr lang="en-GB" dirty="0"/>
          </a:p>
          <a:p>
            <a:pPr>
              <a:buClr>
                <a:srgbClr val="1287C3"/>
              </a:buClr>
            </a:pPr>
            <a:endParaRPr lang="en-GB" dirty="0"/>
          </a:p>
          <a:p>
            <a:pPr marL="0" indent="0">
              <a:buNone/>
            </a:pPr>
            <a:endParaRPr lang="en-GB" dirty="0"/>
          </a:p>
        </p:txBody>
      </p:sp>
    </p:spTree>
    <p:extLst>
      <p:ext uri="{BB962C8B-B14F-4D97-AF65-F5344CB8AC3E}">
        <p14:creationId xmlns:p14="http://schemas.microsoft.com/office/powerpoint/2010/main" val="368705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468E-5427-BF75-A8BC-F7939D18EDCE}"/>
              </a:ext>
            </a:extLst>
          </p:cNvPr>
          <p:cNvSpPr>
            <a:spLocks noGrp="1"/>
          </p:cNvSpPr>
          <p:nvPr>
            <p:ph type="title"/>
          </p:nvPr>
        </p:nvSpPr>
        <p:spPr>
          <a:xfrm>
            <a:off x="1484311" y="685800"/>
            <a:ext cx="10018713" cy="5782158"/>
          </a:xfrm>
        </p:spPr>
        <p:txBody>
          <a:bodyPr vert="horz" lIns="91440" tIns="45720" rIns="91440" bIns="45720" rtlCol="0" anchor="t">
            <a:normAutofit/>
          </a:bodyPr>
          <a:lstStyle/>
          <a:p>
            <a:pPr algn="l"/>
            <a:r>
              <a:rPr lang="en-GB" b="1"/>
              <a:t>Reference List</a:t>
            </a:r>
            <a:endParaRPr lang="en-US"/>
          </a:p>
          <a:p>
            <a:pPr algn="l"/>
            <a:r>
              <a:rPr lang="en-GB" sz="1800" dirty="0">
                <a:ea typeface="+mj-lt"/>
                <a:cs typeface="+mj-lt"/>
              </a:rPr>
              <a:t>Abbott (2024) </a:t>
            </a:r>
            <a:r>
              <a:rPr lang="en-GB" sz="1800" i="1" dirty="0" err="1">
                <a:ea typeface="+mj-lt"/>
                <a:cs typeface="+mj-lt"/>
              </a:rPr>
              <a:t>FreeStyle</a:t>
            </a:r>
            <a:r>
              <a:rPr lang="en-GB" sz="1800" i="1" dirty="0">
                <a:ea typeface="+mj-lt"/>
                <a:cs typeface="+mj-lt"/>
              </a:rPr>
              <a:t> Libre 2 System: User Manual and Technical Specifications</a:t>
            </a:r>
            <a:r>
              <a:rPr lang="en-GB" sz="1800" dirty="0">
                <a:ea typeface="+mj-lt"/>
                <a:cs typeface="+mj-lt"/>
              </a:rPr>
              <a:t>. Available at: </a:t>
            </a:r>
            <a:r>
              <a:rPr lang="en-GB" sz="1800" dirty="0">
                <a:ea typeface="+mj-lt"/>
                <a:cs typeface="+mj-lt"/>
                <a:hlinkClick r:id="rId2"/>
              </a:rPr>
              <a:t>https://www.freestyle.abbott</a:t>
            </a:r>
            <a:r>
              <a:rPr lang="en-GB" sz="1800" dirty="0">
                <a:ea typeface="+mj-lt"/>
                <a:cs typeface="+mj-lt"/>
              </a:rPr>
              <a:t> (Accessed: 3 March 2026).</a:t>
            </a:r>
            <a:br>
              <a:rPr lang="en-GB" sz="1800" dirty="0">
                <a:ea typeface="+mj-lt"/>
                <a:cs typeface="+mj-lt"/>
              </a:rPr>
            </a:br>
            <a:endParaRPr lang="en-GB" sz="1800">
              <a:ea typeface="+mj-lt"/>
              <a:cs typeface="+mj-lt"/>
            </a:endParaRPr>
          </a:p>
          <a:p>
            <a:pPr algn="l"/>
            <a:r>
              <a:rPr lang="en-GB" sz="1800" dirty="0">
                <a:ea typeface="+mj-lt"/>
                <a:cs typeface="+mj-lt"/>
              </a:rPr>
              <a:t>Association of British HealthTech Industries (ABHI) (2023) </a:t>
            </a:r>
            <a:r>
              <a:rPr lang="en-GB" sz="1800" i="1" dirty="0">
                <a:ea typeface="+mj-lt"/>
                <a:cs typeface="+mj-lt"/>
              </a:rPr>
              <a:t>Digital Health and the Impact of Continuous Glucose Monitoring on NHS Resource Allocation</a:t>
            </a:r>
            <a:r>
              <a:rPr lang="en-GB" sz="1800" dirty="0">
                <a:ea typeface="+mj-lt"/>
                <a:cs typeface="+mj-lt"/>
              </a:rPr>
              <a:t>. London: ABHI Publishing.</a:t>
            </a:r>
            <a:br>
              <a:rPr lang="en-GB" sz="1800" dirty="0">
                <a:ea typeface="+mj-lt"/>
                <a:cs typeface="+mj-lt"/>
              </a:rPr>
            </a:br>
            <a:br>
              <a:rPr lang="en-GB" sz="1800" dirty="0">
                <a:ea typeface="+mj-lt"/>
                <a:cs typeface="+mj-lt"/>
              </a:rPr>
            </a:br>
            <a:r>
              <a:rPr lang="en-GB" sz="1800" dirty="0">
                <a:ea typeface="+mj-lt"/>
                <a:cs typeface="+mj-lt"/>
              </a:rPr>
              <a:t>Alva, S., Bailey, T., </a:t>
            </a:r>
            <a:r>
              <a:rPr lang="en-GB" sz="1800" dirty="0" err="1">
                <a:ea typeface="+mj-lt"/>
                <a:cs typeface="+mj-lt"/>
              </a:rPr>
              <a:t>Brazg</a:t>
            </a:r>
            <a:r>
              <a:rPr lang="en-GB" sz="1800" dirty="0">
                <a:ea typeface="+mj-lt"/>
                <a:cs typeface="+mj-lt"/>
              </a:rPr>
              <a:t>, R., Budiman, E.S., Castorino, K., Christiansen, M.P., </a:t>
            </a:r>
            <a:r>
              <a:rPr lang="en-GB" sz="1800" dirty="0" err="1">
                <a:ea typeface="+mj-lt"/>
                <a:cs typeface="+mj-lt"/>
              </a:rPr>
              <a:t>Ekhlaspour</a:t>
            </a:r>
            <a:r>
              <a:rPr lang="en-GB" sz="1800" dirty="0">
                <a:ea typeface="+mj-lt"/>
                <a:cs typeface="+mj-lt"/>
              </a:rPr>
              <a:t>, L., Forlenza, G.P., </a:t>
            </a:r>
            <a:r>
              <a:rPr lang="en-GB" sz="1800" dirty="0" err="1">
                <a:ea typeface="+mj-lt"/>
                <a:cs typeface="+mj-lt"/>
              </a:rPr>
              <a:t>Kipppelman</a:t>
            </a:r>
            <a:r>
              <a:rPr lang="en-GB" sz="1800" dirty="0">
                <a:ea typeface="+mj-lt"/>
                <a:cs typeface="+mj-lt"/>
              </a:rPr>
              <a:t>, M.S. and Liu, H. (2022) ‘Accuracy of a 14-Day Factory-Calibrated Continuous Glucose Monitoring System With Advanced Algorithm in </a:t>
            </a:r>
            <a:r>
              <a:rPr lang="en-GB" sz="1800" dirty="0" err="1">
                <a:ea typeface="+mj-lt"/>
                <a:cs typeface="+mj-lt"/>
              </a:rPr>
              <a:t>Pediatric</a:t>
            </a:r>
            <a:r>
              <a:rPr lang="en-GB" sz="1800" dirty="0">
                <a:ea typeface="+mj-lt"/>
                <a:cs typeface="+mj-lt"/>
              </a:rPr>
              <a:t> and Adult Population With Diabetes’, </a:t>
            </a:r>
            <a:r>
              <a:rPr lang="en-GB" sz="1800" i="1" dirty="0">
                <a:ea typeface="+mj-lt"/>
                <a:cs typeface="+mj-lt"/>
              </a:rPr>
              <a:t>Journal of Diabetes Science and Technology</a:t>
            </a:r>
            <a:r>
              <a:rPr lang="en-GB" sz="1800" dirty="0">
                <a:ea typeface="+mj-lt"/>
                <a:cs typeface="+mj-lt"/>
              </a:rPr>
              <a:t>, 16(1), pp. 70–77.</a:t>
            </a:r>
            <a:br>
              <a:rPr lang="en-GB" sz="1800" dirty="0">
                <a:ea typeface="+mj-lt"/>
                <a:cs typeface="+mj-lt"/>
              </a:rPr>
            </a:br>
            <a:r>
              <a:rPr lang="en-GB" sz="1800" dirty="0" err="1">
                <a:ea typeface="+mj-lt"/>
                <a:cs typeface="+mj-lt"/>
              </a:rPr>
              <a:t>Battelino</a:t>
            </a:r>
            <a:r>
              <a:rPr lang="en-GB" sz="1800" dirty="0">
                <a:ea typeface="+mj-lt"/>
                <a:cs typeface="+mj-lt"/>
              </a:rPr>
              <a:t>, T., Danne, T., </a:t>
            </a:r>
            <a:r>
              <a:rPr lang="en-GB" sz="1800" dirty="0" err="1">
                <a:ea typeface="+mj-lt"/>
                <a:cs typeface="+mj-lt"/>
              </a:rPr>
              <a:t>Bergenstal</a:t>
            </a:r>
            <a:r>
              <a:rPr lang="en-GB" sz="1800" dirty="0">
                <a:ea typeface="+mj-lt"/>
                <a:cs typeface="+mj-lt"/>
              </a:rPr>
              <a:t>, R.M., Amiel, S.A., Beck, R., Biester, T., Bosi, E., Buckingham, B.A., Cefalu, W.T., Close, K.L. and Cobelli, C. (2019) ‘Clinical Targets for Continuous Glucose Monitoring Data Interpretation: Recommendations From the International Consensus on Time in Range’, </a:t>
            </a:r>
            <a:r>
              <a:rPr lang="en-GB" sz="1800" i="1" dirty="0">
                <a:ea typeface="+mj-lt"/>
                <a:cs typeface="+mj-lt"/>
              </a:rPr>
              <a:t>Diabetes Care</a:t>
            </a:r>
            <a:r>
              <a:rPr lang="en-GB" sz="1800" dirty="0">
                <a:ea typeface="+mj-lt"/>
                <a:cs typeface="+mj-lt"/>
              </a:rPr>
              <a:t>, 42(8), pp. 1593–1603.</a:t>
            </a:r>
            <a:endParaRPr lang="en-GB" dirty="0"/>
          </a:p>
          <a:p>
            <a:pPr algn="l"/>
            <a:r>
              <a:rPr lang="en-GB" sz="1800" dirty="0" err="1">
                <a:ea typeface="+mj-lt"/>
                <a:cs typeface="+mj-lt"/>
              </a:rPr>
              <a:t>Bergenstal</a:t>
            </a:r>
            <a:r>
              <a:rPr lang="en-GB" sz="1800" dirty="0">
                <a:ea typeface="+mj-lt"/>
                <a:cs typeface="+mj-lt"/>
              </a:rPr>
              <a:t>, R.M., Ahmann, A.J., Bailey, T., Beck, R.W., Bissen, J., Buckingham, B., Deeb, L., Dolin, R.H., Garg, S.K., Goland, R. and Hirsch, I.B. (2013) ‘Recommendations for Standardizing Glucose Reporting and Analysis to Optimize Clinical Decision Making in Diabetes: The Ambulatory Glucose Profile’, </a:t>
            </a:r>
            <a:r>
              <a:rPr lang="en-GB" sz="1800" i="1" dirty="0">
                <a:ea typeface="+mj-lt"/>
                <a:cs typeface="+mj-lt"/>
              </a:rPr>
              <a:t>Journal of Diabetes Science and Technology</a:t>
            </a:r>
            <a:r>
              <a:rPr lang="en-GB" sz="1800" dirty="0">
                <a:ea typeface="+mj-lt"/>
                <a:cs typeface="+mj-lt"/>
              </a:rPr>
              <a:t>, 7(3), pp. 562–578.</a:t>
            </a:r>
            <a:endParaRPr lang="en-GB" dirty="0"/>
          </a:p>
          <a:p>
            <a:pPr algn="l"/>
            <a:endParaRPr lang="en-GB" sz="1800" dirty="0">
              <a:ea typeface="+mj-lt"/>
              <a:cs typeface="+mj-lt"/>
            </a:endParaRPr>
          </a:p>
          <a:p>
            <a:pPr algn="l"/>
            <a:endParaRPr lang="en-GB" dirty="0"/>
          </a:p>
        </p:txBody>
      </p:sp>
    </p:spTree>
    <p:extLst>
      <p:ext uri="{BB962C8B-B14F-4D97-AF65-F5344CB8AC3E}">
        <p14:creationId xmlns:p14="http://schemas.microsoft.com/office/powerpoint/2010/main" val="2467486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CF8CD-6DD0-EDDB-D844-4B23104C7FAC}"/>
              </a:ext>
            </a:extLst>
          </p:cNvPr>
          <p:cNvSpPr>
            <a:spLocks noGrp="1"/>
          </p:cNvSpPr>
          <p:nvPr>
            <p:ph type="title"/>
          </p:nvPr>
        </p:nvSpPr>
        <p:spPr>
          <a:xfrm>
            <a:off x="1484311" y="685800"/>
            <a:ext cx="10018713" cy="5950056"/>
          </a:xfrm>
        </p:spPr>
        <p:txBody>
          <a:bodyPr vert="horz" lIns="91440" tIns="45720" rIns="91440" bIns="45720" rtlCol="0" anchor="t">
            <a:normAutofit/>
          </a:bodyPr>
          <a:lstStyle/>
          <a:p>
            <a:pPr algn="l"/>
            <a:r>
              <a:rPr lang="en-GB" sz="1600" dirty="0">
                <a:latin typeface="Corbel"/>
                <a:cs typeface="Arial"/>
              </a:rPr>
              <a:t>Bolinder, J., Antuna, R., Geelhoed-</a:t>
            </a:r>
            <a:r>
              <a:rPr lang="en-GB" sz="1600" dirty="0" err="1">
                <a:latin typeface="Corbel"/>
                <a:cs typeface="Arial"/>
              </a:rPr>
              <a:t>Duijvestijn</a:t>
            </a:r>
            <a:r>
              <a:rPr lang="en-GB" sz="1600" dirty="0">
                <a:latin typeface="Corbel"/>
                <a:cs typeface="Arial"/>
              </a:rPr>
              <a:t>, P., Kröger, J. and </a:t>
            </a:r>
            <a:r>
              <a:rPr lang="en-GB" sz="1600" dirty="0" err="1">
                <a:latin typeface="Corbel"/>
                <a:cs typeface="Arial"/>
              </a:rPr>
              <a:t>Weitgasser</a:t>
            </a:r>
            <a:r>
              <a:rPr lang="en-GB" sz="1600" dirty="0">
                <a:latin typeface="Corbel"/>
                <a:cs typeface="Arial"/>
              </a:rPr>
              <a:t>, R. (2016) 'Novel glucose-sensing technology and hypoglycaemia in type 1 diabetes: a multicentre, non-masked, randomised controlled trial', </a:t>
            </a:r>
            <a:r>
              <a:rPr lang="en-GB" sz="1600" i="1" dirty="0">
                <a:latin typeface="Corbel"/>
                <a:cs typeface="Arial"/>
              </a:rPr>
              <a:t>The Lancet</a:t>
            </a:r>
            <a:r>
              <a:rPr lang="en-GB" sz="1600" dirty="0">
                <a:latin typeface="Corbel"/>
                <a:cs typeface="Arial"/>
              </a:rPr>
              <a:t>, 388(10057), pp. 2254–2263.</a:t>
            </a:r>
          </a:p>
          <a:p>
            <a:pPr algn="l"/>
            <a:br>
              <a:rPr lang="en-GB" sz="1600" dirty="0">
                <a:latin typeface="Corbel"/>
                <a:cs typeface="Arial"/>
              </a:rPr>
            </a:br>
            <a:r>
              <a:rPr lang="en-GB" sz="1600" dirty="0">
                <a:ea typeface="+mj-lt"/>
                <a:cs typeface="+mj-lt"/>
              </a:rPr>
              <a:t>Deshmukh, H., Wilmot, E.G., Gregory, R., Barnes, D., Narendran, P., Saunders, S., Furlong, N., Walton, C., Ryder, R.E. and Thabit, H. (2020) ‘Effect of Flash Glucose Monitoring on </a:t>
            </a:r>
            <a:r>
              <a:rPr lang="en-GB" sz="1600" dirty="0" err="1">
                <a:ea typeface="+mj-lt"/>
                <a:cs typeface="+mj-lt"/>
              </a:rPr>
              <a:t>Glycemic</a:t>
            </a:r>
            <a:r>
              <a:rPr lang="en-GB" sz="1600" dirty="0">
                <a:ea typeface="+mj-lt"/>
                <a:cs typeface="+mj-lt"/>
              </a:rPr>
              <a:t> Control, </a:t>
            </a:r>
            <a:r>
              <a:rPr lang="en-GB" sz="1600" dirty="0" err="1">
                <a:ea typeface="+mj-lt"/>
                <a:cs typeface="+mj-lt"/>
              </a:rPr>
              <a:t>Hypoglycemia</a:t>
            </a:r>
            <a:r>
              <a:rPr lang="en-GB" sz="1600" dirty="0">
                <a:ea typeface="+mj-lt"/>
                <a:cs typeface="+mj-lt"/>
              </a:rPr>
              <a:t> and Quality of Life in Type 1 Diabetes’, </a:t>
            </a:r>
            <a:r>
              <a:rPr lang="en-GB" sz="1600" i="1" dirty="0">
                <a:ea typeface="+mj-lt"/>
                <a:cs typeface="+mj-lt"/>
              </a:rPr>
              <a:t>Diabetes Technology &amp; Therapeutics</a:t>
            </a:r>
            <a:r>
              <a:rPr lang="en-GB" sz="1600" dirty="0">
                <a:ea typeface="+mj-lt"/>
                <a:cs typeface="+mj-lt"/>
              </a:rPr>
              <a:t>, 22(12), pp. 883–890.</a:t>
            </a:r>
            <a:br>
              <a:rPr lang="en-GB" sz="1600" dirty="0">
                <a:latin typeface="Corbel"/>
                <a:cs typeface="Arial"/>
              </a:rPr>
            </a:br>
            <a:r>
              <a:rPr lang="en-GB" sz="1600" dirty="0">
                <a:latin typeface="Corbel"/>
                <a:cs typeface="Arial"/>
              </a:rPr>
              <a:t>Diabetes UK (2025) </a:t>
            </a:r>
            <a:r>
              <a:rPr lang="en-GB" sz="1600" i="1" dirty="0">
                <a:latin typeface="Corbel"/>
                <a:cs typeface="Arial"/>
              </a:rPr>
              <a:t>Flash Glucose Monitoring: A Guide for Patients and Healthcare Professionals</a:t>
            </a:r>
            <a:r>
              <a:rPr lang="en-GB" sz="1600" dirty="0">
                <a:latin typeface="Corbel"/>
                <a:cs typeface="Arial"/>
              </a:rPr>
              <a:t>. Available at: </a:t>
            </a:r>
            <a:r>
              <a:rPr lang="en-GB" sz="1600" dirty="0">
                <a:latin typeface="Corbel"/>
                <a:cs typeface="Arial"/>
                <a:hlinkClick r:id="rId2"/>
              </a:rPr>
              <a:t>https://www.diabetes.org.uk</a:t>
            </a:r>
            <a:r>
              <a:rPr lang="en-GB" sz="1600" dirty="0">
                <a:latin typeface="Corbel"/>
                <a:cs typeface="Arial"/>
              </a:rPr>
              <a:t> (Accessed: 6 March 2026).</a:t>
            </a:r>
            <a:br>
              <a:rPr lang="en-GB" sz="1600" dirty="0">
                <a:latin typeface="Corbel"/>
                <a:cs typeface="Arial"/>
              </a:rPr>
            </a:br>
            <a:endParaRPr lang="en-GB" sz="1600" dirty="0">
              <a:cs typeface="Arial"/>
            </a:endParaRPr>
          </a:p>
          <a:p>
            <a:pPr algn="l"/>
            <a:r>
              <a:rPr lang="en-GB" sz="1600" dirty="0" err="1">
                <a:latin typeface="Corbel"/>
                <a:cs typeface="Arial"/>
              </a:rPr>
              <a:t>Leelarathna</a:t>
            </a:r>
            <a:r>
              <a:rPr lang="en-GB" sz="1600" dirty="0">
                <a:latin typeface="Corbel"/>
                <a:cs typeface="Arial"/>
              </a:rPr>
              <a:t>, L., Evans, M.L., Neupane, S., Rayman, G., Lumley, S., West, N., Kanumilli, N. and Wilmot, E.G. (2022) 'Intermittent-scanned continuous glucose monitoring for type 1 diabetes', </a:t>
            </a:r>
            <a:r>
              <a:rPr lang="en-GB" sz="1600" i="1" dirty="0">
                <a:latin typeface="Corbel"/>
                <a:cs typeface="Arial"/>
              </a:rPr>
              <a:t>New England Journal of Medicine</a:t>
            </a:r>
            <a:r>
              <a:rPr lang="en-GB" sz="1600" dirty="0">
                <a:latin typeface="Corbel"/>
                <a:cs typeface="Arial"/>
              </a:rPr>
              <a:t>, 387(16), pp. 1477–1487.</a:t>
            </a:r>
            <a:br>
              <a:rPr lang="en-GB" sz="1600" dirty="0">
                <a:latin typeface="Corbel"/>
                <a:cs typeface="Arial"/>
              </a:rPr>
            </a:br>
            <a:endParaRPr lang="en-GB" sz="1600" dirty="0">
              <a:latin typeface="Corbel"/>
              <a:cs typeface="Arial"/>
            </a:endParaRPr>
          </a:p>
          <a:p>
            <a:pPr algn="l"/>
            <a:r>
              <a:rPr lang="en-GB" sz="1600" dirty="0">
                <a:latin typeface="Corbel"/>
                <a:cs typeface="Arial"/>
              </a:rPr>
              <a:t>National Institute for Health and Care Excellence (NICE) (2022) </a:t>
            </a:r>
            <a:r>
              <a:rPr lang="en-GB" sz="1600" i="1" dirty="0">
                <a:latin typeface="Corbel"/>
                <a:cs typeface="Arial"/>
              </a:rPr>
              <a:t>Diabetes (type 1 and type 2) in children and young people: diagnosis and management (NG18)</a:t>
            </a:r>
            <a:r>
              <a:rPr lang="en-GB" sz="1600" dirty="0">
                <a:latin typeface="Corbel"/>
                <a:cs typeface="Arial"/>
              </a:rPr>
              <a:t>. Available at: </a:t>
            </a:r>
            <a:r>
              <a:rPr lang="en-GB" sz="1600" dirty="0">
                <a:latin typeface="Corbel"/>
                <a:cs typeface="Arial"/>
                <a:hlinkClick r:id="rId3"/>
              </a:rPr>
              <a:t>https://www.nice.org.uk/guidance/ng18</a:t>
            </a:r>
            <a:r>
              <a:rPr lang="en-GB" sz="1600">
                <a:latin typeface="Corbel"/>
                <a:cs typeface="Arial"/>
              </a:rPr>
              <a:t> (Accessed: 1 March </a:t>
            </a:r>
            <a:r>
              <a:rPr lang="en-GB" sz="1600" dirty="0">
                <a:latin typeface="Corbel"/>
                <a:cs typeface="Arial"/>
              </a:rPr>
              <a:t>2026).</a:t>
            </a:r>
            <a:br>
              <a:rPr lang="en-GB" sz="1600" dirty="0">
                <a:latin typeface="Corbel"/>
                <a:cs typeface="Arial"/>
              </a:rPr>
            </a:br>
            <a:endParaRPr lang="en-GB" sz="1600" dirty="0">
              <a:latin typeface="Corbel"/>
              <a:cs typeface="Arial"/>
            </a:endParaRPr>
          </a:p>
          <a:p>
            <a:pPr algn="l"/>
            <a:r>
              <a:rPr lang="en-GB" sz="1600" dirty="0">
                <a:latin typeface="Corbel"/>
                <a:cs typeface="Arial"/>
              </a:rPr>
              <a:t>NHS England (2023) </a:t>
            </a:r>
            <a:r>
              <a:rPr lang="en-GB" sz="1600" i="1" dirty="0">
                <a:latin typeface="Corbel"/>
                <a:cs typeface="Arial"/>
              </a:rPr>
              <a:t>The NHS Long Term Plan: Expanding Access to Flash Glucose Monitoring</a:t>
            </a:r>
            <a:r>
              <a:rPr lang="en-GB" sz="1600" dirty="0">
                <a:latin typeface="Corbel"/>
                <a:cs typeface="Arial"/>
              </a:rPr>
              <a:t>. London: NHS England.</a:t>
            </a:r>
            <a:br>
              <a:rPr lang="en-GB" sz="1600" dirty="0">
                <a:latin typeface="Corbel"/>
                <a:cs typeface="Arial"/>
              </a:rPr>
            </a:br>
            <a:br>
              <a:rPr lang="en-GB" sz="1600" dirty="0">
                <a:cs typeface="Arial"/>
              </a:rPr>
            </a:br>
            <a:r>
              <a:rPr lang="en-GB" sz="1600" dirty="0">
                <a:ea typeface="+mj-lt"/>
                <a:cs typeface="+mj-lt"/>
              </a:rPr>
              <a:t>Polonsky, W.H. and Hessler, D. (2020) ‘The Impact of </a:t>
            </a:r>
            <a:r>
              <a:rPr lang="en-GB" sz="1600" dirty="0" err="1">
                <a:ea typeface="+mj-lt"/>
                <a:cs typeface="+mj-lt"/>
              </a:rPr>
              <a:t>FreeStyle</a:t>
            </a:r>
            <a:r>
              <a:rPr lang="en-GB" sz="1600" dirty="0">
                <a:ea typeface="+mj-lt"/>
                <a:cs typeface="+mj-lt"/>
              </a:rPr>
              <a:t> Libre on Mental Well-Being in Users with Type 1 and Type 2 Diabetes’, </a:t>
            </a:r>
            <a:r>
              <a:rPr lang="en-GB" sz="1600" i="1" dirty="0">
                <a:ea typeface="+mj-lt"/>
                <a:cs typeface="+mj-lt"/>
              </a:rPr>
              <a:t>Patient Preference and Adherence</a:t>
            </a:r>
            <a:r>
              <a:rPr lang="en-GB" sz="1600" dirty="0">
                <a:ea typeface="+mj-lt"/>
                <a:cs typeface="+mj-lt"/>
              </a:rPr>
              <a:t>, 14, pp. 141–147.</a:t>
            </a:r>
            <a:endParaRPr lang="en-GB" sz="1600" dirty="0">
              <a:latin typeface="Corbel"/>
              <a:cs typeface="Arial"/>
            </a:endParaRPr>
          </a:p>
          <a:p>
            <a:pPr algn="l"/>
            <a:endParaRPr lang="en-GB" sz="1600" dirty="0">
              <a:latin typeface="Corbel"/>
              <a:cs typeface="Arial"/>
            </a:endParaRPr>
          </a:p>
          <a:p>
            <a:pPr algn="l"/>
            <a:endParaRPr lang="en-GB" sz="1800" dirty="0">
              <a:latin typeface="Arial"/>
              <a:cs typeface="Arial"/>
            </a:endParaRPr>
          </a:p>
        </p:txBody>
      </p:sp>
    </p:spTree>
    <p:extLst>
      <p:ext uri="{BB962C8B-B14F-4D97-AF65-F5344CB8AC3E}">
        <p14:creationId xmlns:p14="http://schemas.microsoft.com/office/powerpoint/2010/main" val="8136744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 BSc (Hons) Health and Social Care  Digital Transformation in the Health and Care Professions BMHP6026 Component 2: Viva Voce (Oral Presentation) Martin Svejda Samia Zeb  2323633</vt:lpstr>
      <vt:lpstr>Introduction</vt:lpstr>
      <vt:lpstr>As this innovation has very strong Empact on health and social care and results shows the importance of FSL 2.Here are few of them. 1. Improved Clinical Judgement  Patient logbooks, which are frequently incorrect or incomplete, form the foundation of traditional glucose monitoring. A standardised Ambulatory Glucose Profile (AGP) is produced by the FSL2. Data Accuracy, Standardisation, and  2. Effective Resource Assessment   The FSL2 permits "management by exception." A small clinical team may remotely monitor hundreds of patients using cloud platforms such as LibreView. Prioritising Virtual Consultations with High-Risk Patients  3. Cost Savings Across the System                               The long-term "service delivery" savings are significant even though the sensors constitute a continuous expense: Preventing long-term complications and reducing emergency admissions. (ABHI) (2023) </vt:lpstr>
      <vt:lpstr>Challenges for service delivery</vt:lpstr>
      <vt:lpstr>Empact and  Importance in service user patient/community </vt:lpstr>
      <vt:lpstr>Challenges  for service user, patient/ community</vt:lpstr>
      <vt:lpstr>Conclusion</vt:lpstr>
      <vt:lpstr>Recommendations</vt:lpstr>
      <vt:lpstr>Reference List Abbott (2024) FreeStyle Libre 2 System: User Manual and Technical Specifications. Available at: https://www.freestyle.abbott (Accessed: 3 March 2026).  Association of British HealthTech Industries (ABHI) (2023) Digital Health and the Impact of Continuous Glucose Monitoring on NHS Resource Allocation. London: ABHI Publishing.  Alva, S., Bailey, T., Brazg, R., Budiman, E.S., Castorino, K., Christiansen, M.P., Ekhlaspour, L., Forlenza, G.P., Kipppelman, M.S. and Liu, H. (2022) ‘Accuracy of a 14-Day Factory-Calibrated Continuous Glucose Monitoring System With Advanced Algorithm in Pediatric and Adult Population With Diabetes’, Journal of Diabetes Science and Technology, 16(1), pp. 70–77. Battelino, T., Danne, T., Bergenstal, R.M., Amiel, S.A., Beck, R., Biester, T., Bosi, E., Buckingham, B.A., Cefalu, W.T., Close, K.L. and Cobelli, C. (2019) ‘Clinical Targets for Continuous Glucose Monitoring Data Interpretation: Recommendations From the International Consensus on Time in Range’, Diabetes Care, 42(8), pp. 1593–1603. Bergenstal, R.M., Ahmann, A.J., Bailey, T., Beck, R.W., Bissen, J., Buckingham, B., Deeb, L., Dolin, R.H., Garg, S.K., Goland, R. and Hirsch, I.B. (2013) ‘Recommendations for Standardizing Glucose Reporting and Analysis to Optimize Clinical Decision Making in Diabetes: The Ambulatory Glucose Profile’, Journal of Diabetes Science and Technology, 7(3), pp. 562–578.  </vt:lpstr>
      <vt:lpstr>Bolinder, J., Antuna, R., Geelhoed-Duijvestijn, P., Kröger, J. and Weitgasser, R. (2016) 'Novel glucose-sensing technology and hypoglycaemia in type 1 diabetes: a multicentre, non-masked, randomised controlled trial', The Lancet, 388(10057), pp. 2254–2263.  Deshmukh, H., Wilmot, E.G., Gregory, R., Barnes, D., Narendran, P., Saunders, S., Furlong, N., Walton, C., Ryder, R.E. and Thabit, H. (2020) ‘Effect of Flash Glucose Monitoring on Glycemic Control, Hypoglycemia and Quality of Life in Type 1 Diabetes’, Diabetes Technology &amp; Therapeutics, 22(12), pp. 883–890. Diabetes UK (2025) Flash Glucose Monitoring: A Guide for Patients and Healthcare Professionals. Available at: https://www.diabetes.org.uk (Accessed: 6 March 2026).  Leelarathna, L., Evans, M.L., Neupane, S., Rayman, G., Lumley, S., West, N., Kanumilli, N. and Wilmot, E.G. (2022) 'Intermittent-scanned continuous glucose monitoring for type 1 diabetes', New England Journal of Medicine, 387(16), pp. 1477–1487.  National Institute for Health and Care Excellence (NICE) (2022) Diabetes (type 1 and type 2) in children and young people: diagnosis and management (NG18). Available at: https://www.nice.org.uk/guidance/ng18 (Accessed: 1 March 2026).  NHS England (2023) The NHS Long Term Plan: Expanding Access to Flash Glucose Monitoring. London: NHS England.  Polonsky, W.H. and Hessler, D. (2020) ‘The Impact of FreeStyle Libre on Mental Well-Being in Users with Type 1 and Type 2 Diabetes’, Patient Preference and Adherence, 14, pp. 141–147.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405</cp:revision>
  <dcterms:created xsi:type="dcterms:W3CDTF">2026-03-05T10:25:01Z</dcterms:created>
  <dcterms:modified xsi:type="dcterms:W3CDTF">2026-03-06T10:38:06Z</dcterms:modified>
</cp:coreProperties>
</file>