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380" r:id="rId7"/>
    <p:sldId id="374" r:id="rId8"/>
    <p:sldId id="375" r:id="rId9"/>
    <p:sldId id="376" r:id="rId10"/>
    <p:sldId id="377" r:id="rId11"/>
    <p:sldId id="379" r:id="rId12"/>
    <p:sldId id="261" r:id="rId13"/>
    <p:sldId id="262" r:id="rId14"/>
    <p:sldId id="263" r:id="rId15"/>
    <p:sldId id="382" r:id="rId16"/>
    <p:sldId id="383" r:id="rId17"/>
    <p:sldId id="384" r:id="rId18"/>
    <p:sldId id="385" r:id="rId19"/>
    <p:sldId id="265" r:id="rId20"/>
    <p:sldId id="386" r:id="rId21"/>
    <p:sldId id="388" r:id="rId22"/>
    <p:sldId id="266" r:id="rId23"/>
    <p:sldId id="267" r:id="rId24"/>
    <p:sldId id="390" r:id="rId25"/>
    <p:sldId id="392" r:id="rId26"/>
    <p:sldId id="373" r:id="rId27"/>
    <p:sldId id="391" r:id="rId28"/>
    <p:sldId id="268" r:id="rId29"/>
    <p:sldId id="352" r:id="rId30"/>
    <p:sldId id="354" r:id="rId31"/>
    <p:sldId id="362" r:id="rId32"/>
    <p:sldId id="355" r:id="rId33"/>
    <p:sldId id="356" r:id="rId34"/>
    <p:sldId id="357" r:id="rId35"/>
    <p:sldId id="358" r:id="rId36"/>
    <p:sldId id="359" r:id="rId37"/>
    <p:sldId id="360" r:id="rId38"/>
    <p:sldId id="361" r:id="rId39"/>
    <p:sldId id="393" r:id="rId40"/>
    <p:sldId id="394" r:id="rId41"/>
    <p:sldId id="363" r:id="rId42"/>
    <p:sldId id="364" r:id="rId43"/>
    <p:sldId id="365" r:id="rId44"/>
    <p:sldId id="381" r:id="rId45"/>
    <p:sldId id="367" r:id="rId46"/>
    <p:sldId id="368" r:id="rId47"/>
    <p:sldId id="369" r:id="rId48"/>
    <p:sldId id="370" r:id="rId49"/>
    <p:sldId id="371" r:id="rId50"/>
    <p:sldId id="372" r:id="rId51"/>
    <p:sldId id="389" r:id="rId5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23263B-A210-40CD-67E2-49DA98852FC5}" v="2" dt="2026-03-03T09:40:44.8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6523263B-A210-40CD-67E2-49DA98852FC5}"/>
    <pc:docChg chg="modSld">
      <pc:chgData name="Corey Edwards" userId="S::corey.edwards@uwtsd.ac.uk::7a967df3-e232-40a5-b10c-dee8f912d80a" providerId="AD" clId="Web-{6523263B-A210-40CD-67E2-49DA98852FC5}" dt="2026-03-03T09:40:44.801" v="1" actId="1076"/>
      <pc:docMkLst>
        <pc:docMk/>
      </pc:docMkLst>
      <pc:sldChg chg="modSp">
        <pc:chgData name="Corey Edwards" userId="S::corey.edwards@uwtsd.ac.uk::7a967df3-e232-40a5-b10c-dee8f912d80a" providerId="AD" clId="Web-{6523263B-A210-40CD-67E2-49DA98852FC5}" dt="2026-03-03T09:40:44.801" v="1" actId="1076"/>
        <pc:sldMkLst>
          <pc:docMk/>
          <pc:sldMk cId="978685815" sldId="376"/>
        </pc:sldMkLst>
        <pc:picChg chg="mod">
          <ac:chgData name="Corey Edwards" userId="S::corey.edwards@uwtsd.ac.uk::7a967df3-e232-40a5-b10c-dee8f912d80a" providerId="AD" clId="Web-{6523263B-A210-40CD-67E2-49DA98852FC5}" dt="2026-03-03T09:40:44.801" v="1" actId="1076"/>
          <ac:picMkLst>
            <pc:docMk/>
            <pc:sldMk cId="978685815" sldId="376"/>
            <ac:picMk id="4" creationId="{F6DBBB68-B664-94AF-1D16-39D39CABBDCE}"/>
          </ac:picMkLst>
        </pc:picChg>
      </pc:sldChg>
    </pc:docChg>
  </pc:docChgLst>
  <pc:docChgLst>
    <pc:chgData name="Corey Edwards" userId="S::corey.edwards@uwtsd.ac.uk::7a967df3-e232-40a5-b10c-dee8f912d80a" providerId="AD" clId="Web-{C08BE1DE-B1E0-3E00-D90F-B0F69755AE72}"/>
    <pc:docChg chg="addSld delSld modSld addMainMaster delMainMaster">
      <pc:chgData name="Corey Edwards" userId="S::corey.edwards@uwtsd.ac.uk::7a967df3-e232-40a5-b10c-dee8f912d80a" providerId="AD" clId="Web-{C08BE1DE-B1E0-3E00-D90F-B0F69755AE72}" dt="2026-02-20T15:57:24.123" v="574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C08BE1DE-B1E0-3E00-D90F-B0F69755AE72}" dt="2026-02-20T15:34:37.044" v="3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C08BE1DE-B1E0-3E00-D90F-B0F69755AE72}" dt="2026-02-20T15:34:37.044" v="3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34:37.044" v="3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C08BE1DE-B1E0-3E00-D90F-B0F69755AE72}" dt="2026-02-20T15:34:37.044" v="30"/>
          <ac:spMkLst>
            <pc:docMk/>
            <pc:sldMk cId="109857222" sldId="256"/>
            <ac:spMk id="8" creationId="{1DB043B4-68C6-45B9-82AC-A5800EADB8DB}"/>
          </ac:spMkLst>
        </pc:spChg>
        <pc:spChg chg="add">
          <ac:chgData name="Corey Edwards" userId="S::corey.edwards@uwtsd.ac.uk::7a967df3-e232-40a5-b10c-dee8f912d80a" providerId="AD" clId="Web-{C08BE1DE-B1E0-3E00-D90F-B0F69755AE72}" dt="2026-02-20T15:34:37.044" v="30"/>
          <ac:spMkLst>
            <pc:docMk/>
            <pc:sldMk cId="109857222" sldId="256"/>
            <ac:spMk id="12" creationId="{5337EA23-6703-4C96-9EEB-A408CBDD67BD}"/>
          </ac:spMkLst>
        </pc:spChg>
        <pc:picChg chg="add">
          <ac:chgData name="Corey Edwards" userId="S::corey.edwards@uwtsd.ac.uk::7a967df3-e232-40a5-b10c-dee8f912d80a" providerId="AD" clId="Web-{C08BE1DE-B1E0-3E00-D90F-B0F69755AE72}" dt="2026-02-20T15:34:37.044" v="30"/>
          <ac:picMkLst>
            <pc:docMk/>
            <pc:sldMk cId="109857222" sldId="256"/>
            <ac:picMk id="10" creationId="{9EEFD064-3AE4-712A-16F8-8886F5B907D1}"/>
          </ac:picMkLst>
        </pc:picChg>
      </pc:sldChg>
      <pc:sldChg chg="modSp new">
        <pc:chgData name="Corey Edwards" userId="S::corey.edwards@uwtsd.ac.uk::7a967df3-e232-40a5-b10c-dee8f912d80a" providerId="AD" clId="Web-{C08BE1DE-B1E0-3E00-D90F-B0F69755AE72}" dt="2026-02-20T15:35:22.034" v="76" actId="20577"/>
        <pc:sldMkLst>
          <pc:docMk/>
          <pc:sldMk cId="65861726" sldId="257"/>
        </pc:sldMkLst>
        <pc:spChg chg="mod">
          <ac:chgData name="Corey Edwards" userId="S::corey.edwards@uwtsd.ac.uk::7a967df3-e232-40a5-b10c-dee8f912d80a" providerId="AD" clId="Web-{C08BE1DE-B1E0-3E00-D90F-B0F69755AE72}" dt="2026-02-20T15:34:42.935" v="34" actId="20577"/>
          <ac:spMkLst>
            <pc:docMk/>
            <pc:sldMk cId="65861726" sldId="257"/>
            <ac:spMk id="2" creationId="{F9BA9D69-8EEC-B3B8-0C3D-69657C82F956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1:04.321" v="83" actId="20577"/>
        <pc:sldMkLst>
          <pc:docMk/>
          <pc:sldMk cId="3045927022" sldId="258"/>
        </pc:sldMkLst>
        <pc:spChg chg="mod">
          <ac:chgData name="Corey Edwards" userId="S::corey.edwards@uwtsd.ac.uk::7a967df3-e232-40a5-b10c-dee8f912d80a" providerId="AD" clId="Web-{C08BE1DE-B1E0-3E00-D90F-B0F69755AE72}" dt="2026-02-20T15:40:57.431" v="78" actId="20577"/>
          <ac:spMkLst>
            <pc:docMk/>
            <pc:sldMk cId="3045927022" sldId="258"/>
            <ac:spMk id="2" creationId="{D77EB188-21DB-19D4-55B6-4114F763F345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41:04.321" v="83" actId="20577"/>
          <ac:spMkLst>
            <pc:docMk/>
            <pc:sldMk cId="3045927022" sldId="258"/>
            <ac:spMk id="3" creationId="{B6141CE6-18B0-79DA-9568-665860B816BB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1:15.759" v="90" actId="20577"/>
        <pc:sldMkLst>
          <pc:docMk/>
          <pc:sldMk cId="2191573444" sldId="259"/>
        </pc:sldMkLst>
        <pc:spChg chg="mod">
          <ac:chgData name="Corey Edwards" userId="S::corey.edwards@uwtsd.ac.uk::7a967df3-e232-40a5-b10c-dee8f912d80a" providerId="AD" clId="Web-{C08BE1DE-B1E0-3E00-D90F-B0F69755AE72}" dt="2026-02-20T15:41:07.243" v="85" actId="20577"/>
          <ac:spMkLst>
            <pc:docMk/>
            <pc:sldMk cId="2191573444" sldId="259"/>
            <ac:spMk id="2" creationId="{B1AAFCFE-BBB5-A08E-6297-0A3C4AFCEF96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8:49.850" v="93" actId="20577"/>
        <pc:sldMkLst>
          <pc:docMk/>
          <pc:sldMk cId="1517316282" sldId="260"/>
        </pc:sldMkLst>
        <pc:spChg chg="mod">
          <ac:chgData name="Corey Edwards" userId="S::corey.edwards@uwtsd.ac.uk::7a967df3-e232-40a5-b10c-dee8f912d80a" providerId="AD" clId="Web-{C08BE1DE-B1E0-3E00-D90F-B0F69755AE72}" dt="2026-02-20T15:48:49.850" v="93" actId="20577"/>
          <ac:spMkLst>
            <pc:docMk/>
            <pc:sldMk cId="1517316282" sldId="260"/>
            <ac:spMk id="2" creationId="{8F272456-A365-69FE-EA0E-EE284A04E553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9:02.116" v="102" actId="20577"/>
        <pc:sldMkLst>
          <pc:docMk/>
          <pc:sldMk cId="3850762180" sldId="261"/>
        </pc:sldMkLst>
        <pc:spChg chg="mod">
          <ac:chgData name="Corey Edwards" userId="S::corey.edwards@uwtsd.ac.uk::7a967df3-e232-40a5-b10c-dee8f912d80a" providerId="AD" clId="Web-{C08BE1DE-B1E0-3E00-D90F-B0F69755AE72}" dt="2026-02-20T15:48:57.288" v="100" actId="20577"/>
          <ac:spMkLst>
            <pc:docMk/>
            <pc:sldMk cId="3850762180" sldId="261"/>
            <ac:spMk id="2" creationId="{EED1D62B-AF36-F6A8-087F-DF2375170A34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9:15.867" v="120" actId="20577"/>
        <pc:sldMkLst>
          <pc:docMk/>
          <pc:sldMk cId="2091478867" sldId="262"/>
        </pc:sldMkLst>
        <pc:spChg chg="mod">
          <ac:chgData name="Corey Edwards" userId="S::corey.edwards@uwtsd.ac.uk::7a967df3-e232-40a5-b10c-dee8f912d80a" providerId="AD" clId="Web-{C08BE1DE-B1E0-3E00-D90F-B0F69755AE72}" dt="2026-02-20T15:49:15.867" v="120" actId="20577"/>
          <ac:spMkLst>
            <pc:docMk/>
            <pc:sldMk cId="2091478867" sldId="262"/>
            <ac:spMk id="2" creationId="{45626205-030D-E056-E82C-75E60465C1DA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9:25.273" v="131" actId="20577"/>
        <pc:sldMkLst>
          <pc:docMk/>
          <pc:sldMk cId="2868692589" sldId="263"/>
        </pc:sldMkLst>
        <pc:spChg chg="mod">
          <ac:chgData name="Corey Edwards" userId="S::corey.edwards@uwtsd.ac.uk::7a967df3-e232-40a5-b10c-dee8f912d80a" providerId="AD" clId="Web-{C08BE1DE-B1E0-3E00-D90F-B0F69755AE72}" dt="2026-02-20T15:49:25.273" v="131" actId="20577"/>
          <ac:spMkLst>
            <pc:docMk/>
            <pc:sldMk cId="2868692589" sldId="263"/>
            <ac:spMk id="2" creationId="{E3443977-2EF6-B03D-362D-A9C2F83B66DA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9:37.367" v="145" actId="20577"/>
        <pc:sldMkLst>
          <pc:docMk/>
          <pc:sldMk cId="1252403691" sldId="265"/>
        </pc:sldMkLst>
        <pc:spChg chg="mod">
          <ac:chgData name="Corey Edwards" userId="S::corey.edwards@uwtsd.ac.uk::7a967df3-e232-40a5-b10c-dee8f912d80a" providerId="AD" clId="Web-{C08BE1DE-B1E0-3E00-D90F-B0F69755AE72}" dt="2026-02-20T15:49:37.367" v="145" actId="20577"/>
          <ac:spMkLst>
            <pc:docMk/>
            <pc:sldMk cId="1252403691" sldId="265"/>
            <ac:spMk id="2" creationId="{FD5D0337-6B1E-D2E4-F6EC-32AE9E92B471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49:51.008" v="151" actId="20577"/>
        <pc:sldMkLst>
          <pc:docMk/>
          <pc:sldMk cId="1905095901" sldId="266"/>
        </pc:sldMkLst>
        <pc:spChg chg="mod">
          <ac:chgData name="Corey Edwards" userId="S::corey.edwards@uwtsd.ac.uk::7a967df3-e232-40a5-b10c-dee8f912d80a" providerId="AD" clId="Web-{C08BE1DE-B1E0-3E00-D90F-B0F69755AE72}" dt="2026-02-20T15:49:41.477" v="147" actId="20577"/>
          <ac:spMkLst>
            <pc:docMk/>
            <pc:sldMk cId="1905095901" sldId="266"/>
            <ac:spMk id="2" creationId="{B263B495-B646-50A9-6282-E17BC51CC276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49:51.008" v="151" actId="20577"/>
          <ac:spMkLst>
            <pc:docMk/>
            <pc:sldMk cId="1905095901" sldId="266"/>
            <ac:spMk id="3" creationId="{7306E780-76B7-D6D5-128F-9DF990005D75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0:22.681" v="168" actId="20577"/>
        <pc:sldMkLst>
          <pc:docMk/>
          <pc:sldMk cId="2419868717" sldId="267"/>
        </pc:sldMkLst>
        <pc:spChg chg="mod">
          <ac:chgData name="Corey Edwards" userId="S::corey.edwards@uwtsd.ac.uk::7a967df3-e232-40a5-b10c-dee8f912d80a" providerId="AD" clId="Web-{C08BE1DE-B1E0-3E00-D90F-B0F69755AE72}" dt="2026-02-20T15:50:00.055" v="163" actId="20577"/>
          <ac:spMkLst>
            <pc:docMk/>
            <pc:sldMk cId="2419868717" sldId="267"/>
            <ac:spMk id="2" creationId="{03A39933-C04C-2BCF-0C87-7749E49A24C3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50:22.681" v="168" actId="20577"/>
          <ac:spMkLst>
            <pc:docMk/>
            <pc:sldMk cId="2419868717" sldId="267"/>
            <ac:spMk id="3" creationId="{36483868-0D53-C4C1-633F-25C4EF58AA7A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1:53.964" v="206" actId="20577"/>
        <pc:sldMkLst>
          <pc:docMk/>
          <pc:sldMk cId="629322719" sldId="268"/>
        </pc:sldMkLst>
        <pc:spChg chg="mod">
          <ac:chgData name="Corey Edwards" userId="S::corey.edwards@uwtsd.ac.uk::7a967df3-e232-40a5-b10c-dee8f912d80a" providerId="AD" clId="Web-{C08BE1DE-B1E0-3E00-D90F-B0F69755AE72}" dt="2026-02-20T15:50:35.103" v="186" actId="20577"/>
          <ac:spMkLst>
            <pc:docMk/>
            <pc:sldMk cId="629322719" sldId="268"/>
            <ac:spMk id="2" creationId="{767C2E70-D941-F925-3951-FCC3E7AC7243}"/>
          </ac:spMkLst>
        </pc:spChg>
      </pc:sldChg>
      <pc:sldChg chg="add">
        <pc:chgData name="Corey Edwards" userId="S::corey.edwards@uwtsd.ac.uk::7a967df3-e232-40a5-b10c-dee8f912d80a" providerId="AD" clId="Web-{C08BE1DE-B1E0-3E00-D90F-B0F69755AE72}" dt="2026-02-20T15:51:36.791" v="187"/>
        <pc:sldMkLst>
          <pc:docMk/>
          <pc:sldMk cId="1504684164" sldId="352"/>
        </pc:sldMkLst>
      </pc:sldChg>
      <pc:sldChg chg="add">
        <pc:chgData name="Corey Edwards" userId="S::corey.edwards@uwtsd.ac.uk::7a967df3-e232-40a5-b10c-dee8f912d80a" providerId="AD" clId="Web-{C08BE1DE-B1E0-3E00-D90F-B0F69755AE72}" dt="2026-02-20T15:51:36.916" v="188"/>
        <pc:sldMkLst>
          <pc:docMk/>
          <pc:sldMk cId="3877600470" sldId="354"/>
        </pc:sldMkLst>
      </pc:sldChg>
      <pc:sldChg chg="add">
        <pc:chgData name="Corey Edwards" userId="S::corey.edwards@uwtsd.ac.uk::7a967df3-e232-40a5-b10c-dee8f912d80a" providerId="AD" clId="Web-{C08BE1DE-B1E0-3E00-D90F-B0F69755AE72}" dt="2026-02-20T15:51:36.963" v="189"/>
        <pc:sldMkLst>
          <pc:docMk/>
          <pc:sldMk cId="1545695825" sldId="355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057" v="190"/>
        <pc:sldMkLst>
          <pc:docMk/>
          <pc:sldMk cId="1815333720" sldId="356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432" v="191"/>
        <pc:sldMkLst>
          <pc:docMk/>
          <pc:sldMk cId="2905121948" sldId="357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495" v="192"/>
        <pc:sldMkLst>
          <pc:docMk/>
          <pc:sldMk cId="3442709567" sldId="358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573" v="193"/>
        <pc:sldMkLst>
          <pc:docMk/>
          <pc:sldMk cId="2601639575" sldId="359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635" v="194"/>
        <pc:sldMkLst>
          <pc:docMk/>
          <pc:sldMk cId="4209278822" sldId="360"/>
        </pc:sldMkLst>
      </pc:sldChg>
      <pc:sldChg chg="add">
        <pc:chgData name="Corey Edwards" userId="S::corey.edwards@uwtsd.ac.uk::7a967df3-e232-40a5-b10c-dee8f912d80a" providerId="AD" clId="Web-{C08BE1DE-B1E0-3E00-D90F-B0F69755AE72}" dt="2026-02-20T15:51:37.698" v="195"/>
        <pc:sldMkLst>
          <pc:docMk/>
          <pc:sldMk cId="206829838" sldId="361"/>
        </pc:sldMkLst>
      </pc:sldChg>
      <pc:sldChg chg="modSp new">
        <pc:chgData name="Corey Edwards" userId="S::corey.edwards@uwtsd.ac.uk::7a967df3-e232-40a5-b10c-dee8f912d80a" providerId="AD" clId="Web-{C08BE1DE-B1E0-3E00-D90F-B0F69755AE72}" dt="2026-02-20T15:52:24.855" v="250" actId="20577"/>
        <pc:sldMkLst>
          <pc:docMk/>
          <pc:sldMk cId="1736781607" sldId="362"/>
        </pc:sldMkLst>
        <pc:spChg chg="mod">
          <ac:chgData name="Corey Edwards" userId="S::corey.edwards@uwtsd.ac.uk::7a967df3-e232-40a5-b10c-dee8f912d80a" providerId="AD" clId="Web-{C08BE1DE-B1E0-3E00-D90F-B0F69755AE72}" dt="2026-02-20T15:52:03.870" v="222" actId="20577"/>
          <ac:spMkLst>
            <pc:docMk/>
            <pc:sldMk cId="1736781607" sldId="362"/>
            <ac:spMk id="2" creationId="{46BD0EF4-5868-C659-58D4-53DBED5FCA48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2:30.417" v="265" actId="20577"/>
        <pc:sldMkLst>
          <pc:docMk/>
          <pc:sldMk cId="1917236915" sldId="363"/>
        </pc:sldMkLst>
        <pc:spChg chg="mod">
          <ac:chgData name="Corey Edwards" userId="S::corey.edwards@uwtsd.ac.uk::7a967df3-e232-40a5-b10c-dee8f912d80a" providerId="AD" clId="Web-{C08BE1DE-B1E0-3E00-D90F-B0F69755AE72}" dt="2026-02-20T15:52:30.417" v="265" actId="20577"/>
          <ac:spMkLst>
            <pc:docMk/>
            <pc:sldMk cId="1917236915" sldId="363"/>
            <ac:spMk id="2" creationId="{33EEA874-B25B-F606-4ADF-E607EBD24175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2:53.058" v="282" actId="20577"/>
        <pc:sldMkLst>
          <pc:docMk/>
          <pc:sldMk cId="3577448948" sldId="364"/>
        </pc:sldMkLst>
        <pc:spChg chg="mod">
          <ac:chgData name="Corey Edwards" userId="S::corey.edwards@uwtsd.ac.uk::7a967df3-e232-40a5-b10c-dee8f912d80a" providerId="AD" clId="Web-{C08BE1DE-B1E0-3E00-D90F-B0F69755AE72}" dt="2026-02-20T15:52:43.699" v="280" actId="20577"/>
          <ac:spMkLst>
            <pc:docMk/>
            <pc:sldMk cId="3577448948" sldId="364"/>
            <ac:spMk id="2" creationId="{1186405A-EF43-67BF-186C-A7ECDFBF8868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3:08.558" v="286" actId="20577"/>
        <pc:sldMkLst>
          <pc:docMk/>
          <pc:sldMk cId="400836322" sldId="365"/>
        </pc:sldMkLst>
        <pc:spChg chg="mod">
          <ac:chgData name="Corey Edwards" userId="S::corey.edwards@uwtsd.ac.uk::7a967df3-e232-40a5-b10c-dee8f912d80a" providerId="AD" clId="Web-{C08BE1DE-B1E0-3E00-D90F-B0F69755AE72}" dt="2026-02-20T15:52:56.949" v="284" actId="20577"/>
          <ac:spMkLst>
            <pc:docMk/>
            <pc:sldMk cId="400836322" sldId="365"/>
            <ac:spMk id="2" creationId="{7B5765C1-9E99-14CB-97F7-569CB858AFFD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53:08.558" v="286" actId="20577"/>
          <ac:spMkLst>
            <pc:docMk/>
            <pc:sldMk cId="400836322" sldId="365"/>
            <ac:spMk id="3" creationId="{561D8109-57EB-8567-1B5A-5B1E589659E2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6:46.990" v="563" actId="20577"/>
        <pc:sldMkLst>
          <pc:docMk/>
          <pc:sldMk cId="3058314940" sldId="367"/>
        </pc:sldMkLst>
        <pc:spChg chg="mod">
          <ac:chgData name="Corey Edwards" userId="S::corey.edwards@uwtsd.ac.uk::7a967df3-e232-40a5-b10c-dee8f912d80a" providerId="AD" clId="Web-{C08BE1DE-B1E0-3E00-D90F-B0F69755AE72}" dt="2026-02-20T15:53:25.887" v="308" actId="20577"/>
          <ac:spMkLst>
            <pc:docMk/>
            <pc:sldMk cId="3058314940" sldId="367"/>
            <ac:spMk id="2" creationId="{F2107691-2F4C-68E7-4358-4FF05844BFCF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3:59.403" v="337" actId="20577"/>
        <pc:sldMkLst>
          <pc:docMk/>
          <pc:sldMk cId="2676299990" sldId="368"/>
        </pc:sldMkLst>
        <pc:spChg chg="mod">
          <ac:chgData name="Corey Edwards" userId="S::corey.edwards@uwtsd.ac.uk::7a967df3-e232-40a5-b10c-dee8f912d80a" providerId="AD" clId="Web-{C08BE1DE-B1E0-3E00-D90F-B0F69755AE72}" dt="2026-02-20T15:53:39.699" v="318" actId="20577"/>
          <ac:spMkLst>
            <pc:docMk/>
            <pc:sldMk cId="2676299990" sldId="368"/>
            <ac:spMk id="2" creationId="{CA763C2D-6AC6-D5A3-F503-8B417EA8314A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4:12.028" v="342" actId="20577"/>
        <pc:sldMkLst>
          <pc:docMk/>
          <pc:sldMk cId="2118687269" sldId="369"/>
        </pc:sldMkLst>
        <pc:spChg chg="mod">
          <ac:chgData name="Corey Edwards" userId="S::corey.edwards@uwtsd.ac.uk::7a967df3-e232-40a5-b10c-dee8f912d80a" providerId="AD" clId="Web-{C08BE1DE-B1E0-3E00-D90F-B0F69755AE72}" dt="2026-02-20T15:54:02.840" v="339" actId="20577"/>
          <ac:spMkLst>
            <pc:docMk/>
            <pc:sldMk cId="2118687269" sldId="369"/>
            <ac:spMk id="2" creationId="{D169B1E5-C396-AC88-6805-646D24F67908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4:17.481" v="345" actId="20577"/>
        <pc:sldMkLst>
          <pc:docMk/>
          <pc:sldMk cId="4097467038" sldId="370"/>
        </pc:sldMkLst>
        <pc:spChg chg="mod">
          <ac:chgData name="Corey Edwards" userId="S::corey.edwards@uwtsd.ac.uk::7a967df3-e232-40a5-b10c-dee8f912d80a" providerId="AD" clId="Web-{C08BE1DE-B1E0-3E00-D90F-B0F69755AE72}" dt="2026-02-20T15:54:15.122" v="344" actId="20577"/>
          <ac:spMkLst>
            <pc:docMk/>
            <pc:sldMk cId="4097467038" sldId="370"/>
            <ac:spMk id="2" creationId="{3ACAE968-00A2-B812-356A-6AD9763A3AC7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5:09.205" v="427" actId="20577"/>
        <pc:sldMkLst>
          <pc:docMk/>
          <pc:sldMk cId="1292673789" sldId="371"/>
        </pc:sldMkLst>
        <pc:spChg chg="mod">
          <ac:chgData name="Corey Edwards" userId="S::corey.edwards@uwtsd.ac.uk::7a967df3-e232-40a5-b10c-dee8f912d80a" providerId="AD" clId="Web-{C08BE1DE-B1E0-3E00-D90F-B0F69755AE72}" dt="2026-02-20T15:54:26.606" v="347" actId="20577"/>
          <ac:spMkLst>
            <pc:docMk/>
            <pc:sldMk cId="1292673789" sldId="371"/>
            <ac:spMk id="2" creationId="{281883C6-1656-D120-5D28-7A2ECB6CB5DD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5:46.612" v="431" actId="20577"/>
        <pc:sldMkLst>
          <pc:docMk/>
          <pc:sldMk cId="2299246807" sldId="372"/>
        </pc:sldMkLst>
        <pc:spChg chg="mod">
          <ac:chgData name="Corey Edwards" userId="S::corey.edwards@uwtsd.ac.uk::7a967df3-e232-40a5-b10c-dee8f912d80a" providerId="AD" clId="Web-{C08BE1DE-B1E0-3E00-D90F-B0F69755AE72}" dt="2026-02-20T15:55:12.285" v="429" actId="20577"/>
          <ac:spMkLst>
            <pc:docMk/>
            <pc:sldMk cId="2299246807" sldId="372"/>
            <ac:spMk id="2" creationId="{8AAF3390-34D3-30D7-FB71-9E42C459D65E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55:46.612" v="431" actId="20577"/>
          <ac:spMkLst>
            <pc:docMk/>
            <pc:sldMk cId="2299246807" sldId="372"/>
            <ac:spMk id="3" creationId="{DA0D8D68-1C60-D44E-3A4D-CDE04086505A}"/>
          </ac:spMkLst>
        </pc:spChg>
      </pc:sldChg>
      <pc:sldChg chg="modSp new">
        <pc:chgData name="Corey Edwards" userId="S::corey.edwards@uwtsd.ac.uk::7a967df3-e232-40a5-b10c-dee8f912d80a" providerId="AD" clId="Web-{C08BE1DE-B1E0-3E00-D90F-B0F69755AE72}" dt="2026-02-20T15:57:24.123" v="574" actId="20577"/>
        <pc:sldMkLst>
          <pc:docMk/>
          <pc:sldMk cId="2078181312" sldId="373"/>
        </pc:sldMkLst>
        <pc:spChg chg="mod">
          <ac:chgData name="Corey Edwards" userId="S::corey.edwards@uwtsd.ac.uk::7a967df3-e232-40a5-b10c-dee8f912d80a" providerId="AD" clId="Web-{C08BE1DE-B1E0-3E00-D90F-B0F69755AE72}" dt="2026-02-20T15:57:24.123" v="574" actId="20577"/>
          <ac:spMkLst>
            <pc:docMk/>
            <pc:sldMk cId="2078181312" sldId="373"/>
            <ac:spMk id="2" creationId="{CEB8351A-CB9C-1ADB-E1FA-37041ECCC270}"/>
          </ac:spMkLst>
        </pc:spChg>
        <pc:spChg chg="mod">
          <ac:chgData name="Corey Edwards" userId="S::corey.edwards@uwtsd.ac.uk::7a967df3-e232-40a5-b10c-dee8f912d80a" providerId="AD" clId="Web-{C08BE1DE-B1E0-3E00-D90F-B0F69755AE72}" dt="2026-02-20T15:57:20.559" v="571" actId="20577"/>
          <ac:spMkLst>
            <pc:docMk/>
            <pc:sldMk cId="2078181312" sldId="373"/>
            <ac:spMk id="3" creationId="{35286C7E-1C9B-4EC8-5FC8-D1039BF3A91A}"/>
          </ac:spMkLst>
        </pc:spChg>
      </pc:sldChg>
      <pc:sldMasterChg chg="add addSldLayout">
        <pc:chgData name="Corey Edwards" userId="S::corey.edwards@uwtsd.ac.uk::7a967df3-e232-40a5-b10c-dee8f912d80a" providerId="AD" clId="Web-{C08BE1DE-B1E0-3E00-D90F-B0F69755AE72}" dt="2026-02-20T15:34:37.044" v="30"/>
        <pc:sldMasterMkLst>
          <pc:docMk/>
          <pc:sldMasterMk cId="2833331631" sldId="2147483734"/>
        </pc:sldMasterMkLst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463491988" sldId="2147483723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3179279025" sldId="2147483724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402748727" sldId="2147483725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409238554" sldId="2147483726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3415748089" sldId="2147483727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1832927493" sldId="2147483728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907615911" sldId="2147483729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2073505234" sldId="2147483730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2832321291" sldId="2147483731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2988067064" sldId="2147483732"/>
          </pc:sldLayoutMkLst>
        </pc:sldLayoutChg>
        <pc:sldLayoutChg chg="add">
          <pc:chgData name="Corey Edwards" userId="S::corey.edwards@uwtsd.ac.uk::7a967df3-e232-40a5-b10c-dee8f912d80a" providerId="AD" clId="Web-{C08BE1DE-B1E0-3E00-D90F-B0F69755AE72}" dt="2026-02-20T15:34:37.044" v="30"/>
          <pc:sldLayoutMkLst>
            <pc:docMk/>
            <pc:sldMasterMk cId="2833331631" sldId="2147483734"/>
            <pc:sldLayoutMk cId="3715029642" sldId="2147483733"/>
          </pc:sldLayoutMkLst>
        </pc:sldLayoutChg>
      </pc:sldMasterChg>
    </pc:docChg>
  </pc:docChgLst>
  <pc:docChgLst>
    <pc:chgData name="Corey Edwards" userId="S::corey.edwards@uwtsd.ac.uk::7a967df3-e232-40a5-b10c-dee8f912d80a" providerId="AD" clId="Web-{16F143BD-F00B-51F1-DEE7-AEB875DB1EC2}"/>
    <pc:docChg chg="addSld delSld modSld">
      <pc:chgData name="Corey Edwards" userId="S::corey.edwards@uwtsd.ac.uk::7a967df3-e232-40a5-b10c-dee8f912d80a" providerId="AD" clId="Web-{16F143BD-F00B-51F1-DEE7-AEB875DB1EC2}" dt="2026-02-23T11:37:07.381" v="997"/>
      <pc:docMkLst>
        <pc:docMk/>
      </pc:docMkLst>
      <pc:sldChg chg="addSp delSp modSp mod setBg">
        <pc:chgData name="Corey Edwards" userId="S::corey.edwards@uwtsd.ac.uk::7a967df3-e232-40a5-b10c-dee8f912d80a" providerId="AD" clId="Web-{16F143BD-F00B-51F1-DEE7-AEB875DB1EC2}" dt="2026-02-23T10:50:21.354" v="262"/>
        <pc:sldMkLst>
          <pc:docMk/>
          <pc:sldMk cId="65861726" sldId="257"/>
        </pc:sldMkLst>
        <pc:spChg chg="mod">
          <ac:chgData name="Corey Edwards" userId="S::corey.edwards@uwtsd.ac.uk::7a967df3-e232-40a5-b10c-dee8f912d80a" providerId="AD" clId="Web-{16F143BD-F00B-51F1-DEE7-AEB875DB1EC2}" dt="2026-02-23T10:50:21.354" v="262"/>
          <ac:spMkLst>
            <pc:docMk/>
            <pc:sldMk cId="65861726" sldId="257"/>
            <ac:spMk id="2" creationId="{F9BA9D69-8EEC-B3B8-0C3D-69657C82F956}"/>
          </ac:spMkLst>
        </pc:spChg>
        <pc:spChg chg="add">
          <ac:chgData name="Corey Edwards" userId="S::corey.edwards@uwtsd.ac.uk::7a967df3-e232-40a5-b10c-dee8f912d80a" providerId="AD" clId="Web-{16F143BD-F00B-51F1-DEE7-AEB875DB1EC2}" dt="2026-02-23T10:50:21.354" v="262"/>
          <ac:spMkLst>
            <pc:docMk/>
            <pc:sldMk cId="65861726" sldId="257"/>
            <ac:spMk id="17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0:50:21.354" v="262"/>
          <ac:spMkLst>
            <pc:docMk/>
            <pc:sldMk cId="65861726" sldId="257"/>
            <ac:spMk id="21" creationId="{AFF323B2-FCDB-4497-8AF0-2F7A3C881B85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0:50:21.354" v="262"/>
          <ac:grpSpMkLst>
            <pc:docMk/>
            <pc:sldMk cId="65861726" sldId="257"/>
            <ac:grpSpMk id="13" creationId="{7B7CADF7-83F2-4D18-8E02-975078DBAAB2}"/>
          </ac:grpSpMkLst>
        </pc:grpChg>
        <pc:grpChg chg="add">
          <ac:chgData name="Corey Edwards" userId="S::corey.edwards@uwtsd.ac.uk::7a967df3-e232-40a5-b10c-dee8f912d80a" providerId="AD" clId="Web-{16F143BD-F00B-51F1-DEE7-AEB875DB1EC2}" dt="2026-02-23T10:50:21.354" v="262"/>
          <ac:grpSpMkLst>
            <pc:docMk/>
            <pc:sldMk cId="65861726" sldId="257"/>
            <ac:grpSpMk id="18" creationId="{F76A531C-147A-4C94-B721-EA95D8E88BB2}"/>
          </ac:grpSpMkLst>
        </pc:grpChg>
        <pc:graphicFrameChg chg="add">
          <ac:chgData name="Corey Edwards" userId="S::corey.edwards@uwtsd.ac.uk::7a967df3-e232-40a5-b10c-dee8f912d80a" providerId="AD" clId="Web-{16F143BD-F00B-51F1-DEE7-AEB875DB1EC2}" dt="2026-02-23T10:50:21.354" v="262"/>
          <ac:graphicFrameMkLst>
            <pc:docMk/>
            <pc:sldMk cId="65861726" sldId="257"/>
            <ac:graphicFrameMk id="22" creationId="{8E6B49DD-CF52-FDB4-87DE-9B7C8F0C195B}"/>
          </ac:graphicFrameMkLst>
        </pc:graphicFrameChg>
      </pc:sldChg>
      <pc:sldChg chg="addSp modSp mod setBg">
        <pc:chgData name="Corey Edwards" userId="S::corey.edwards@uwtsd.ac.uk::7a967df3-e232-40a5-b10c-dee8f912d80a" providerId="AD" clId="Web-{16F143BD-F00B-51F1-DEE7-AEB875DB1EC2}" dt="2026-02-23T11:25:24.550" v="955"/>
        <pc:sldMkLst>
          <pc:docMk/>
          <pc:sldMk cId="3045927022" sldId="258"/>
        </pc:sldMkLst>
        <pc:spChg chg="mo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2" creationId="{D77EB188-21DB-19D4-55B6-4114F763F345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3" creationId="{B6141CE6-18B0-79DA-9568-665860B816BB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10" creationId="{82184FF4-7029-4ED7-813A-192E6060876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12" creationId="{AAA7AB09-557C-41AD-9113-FF9F68FA10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14" creationId="{EF99ECAA-1F11-4937-BBA6-51935AB44C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22" creationId="{1DB043B4-68C6-45B9-82AC-A5800EADB8DB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24" creationId="{D7750348-5249-48BE-B8D8-43608AD74ED1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24.550" v="955"/>
          <ac:spMkLst>
            <pc:docMk/>
            <pc:sldMk cId="3045927022" sldId="258"/>
            <ac:spMk id="26" creationId="{1BC3C586-41D9-4369-AF7F-3A2DB21DBF81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5:24.550" v="955"/>
          <ac:grpSpMkLst>
            <pc:docMk/>
            <pc:sldMk cId="3045927022" sldId="258"/>
            <ac:grpSpMk id="16" creationId="{79DE9FAB-6BBA-4CFE-B67D-77B47F01ECA4}"/>
          </ac:grpSpMkLst>
        </pc:grpChg>
        <pc:picChg chg="add">
          <ac:chgData name="Corey Edwards" userId="S::corey.edwards@uwtsd.ac.uk::7a967df3-e232-40a5-b10c-dee8f912d80a" providerId="AD" clId="Web-{16F143BD-F00B-51F1-DEE7-AEB875DB1EC2}" dt="2026-02-23T11:25:24.550" v="955"/>
          <ac:picMkLst>
            <pc:docMk/>
            <pc:sldMk cId="3045927022" sldId="258"/>
            <ac:picMk id="7" creationId="{B33463A8-AA70-CA46-3DCF-E0568622074F}"/>
          </ac:picMkLst>
        </pc:picChg>
      </pc:sldChg>
      <pc:sldChg chg="addSp delSp modSp mod setBg">
        <pc:chgData name="Corey Edwards" userId="S::corey.edwards@uwtsd.ac.uk::7a967df3-e232-40a5-b10c-dee8f912d80a" providerId="AD" clId="Web-{16F143BD-F00B-51F1-DEE7-AEB875DB1EC2}" dt="2026-02-23T11:25:31.894" v="956"/>
        <pc:sldMkLst>
          <pc:docMk/>
          <pc:sldMk cId="2191573444" sldId="259"/>
        </pc:sldMkLst>
        <pc:spChg chg="mod">
          <ac:chgData name="Corey Edwards" userId="S::corey.edwards@uwtsd.ac.uk::7a967df3-e232-40a5-b10c-dee8f912d80a" providerId="AD" clId="Web-{16F143BD-F00B-51F1-DEE7-AEB875DB1EC2}" dt="2026-02-23T11:25:31.894" v="956"/>
          <ac:spMkLst>
            <pc:docMk/>
            <pc:sldMk cId="2191573444" sldId="259"/>
            <ac:spMk id="2" creationId="{B1AAFCFE-BBB5-A08E-6297-0A3C4AFCEF96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1.894" v="956"/>
          <ac:spMkLst>
            <pc:docMk/>
            <pc:sldMk cId="2191573444" sldId="25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1.894" v="956"/>
          <ac:spMkLst>
            <pc:docMk/>
            <pc:sldMk cId="2191573444" sldId="25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5:31.894" v="956"/>
          <ac:graphicFrameMkLst>
            <pc:docMk/>
            <pc:sldMk cId="2191573444" sldId="259"/>
            <ac:graphicFrameMk id="5" creationId="{FDD96DE7-9573-7521-4625-69483731817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25:35.644" v="957"/>
        <pc:sldMkLst>
          <pc:docMk/>
          <pc:sldMk cId="1517316282" sldId="260"/>
        </pc:sldMkLst>
        <pc:spChg chg="mo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2" creationId="{8F272456-A365-69FE-EA0E-EE284A04E55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15" creationId="{52D58DC7-20C8-4471-BAA7-B296A2AEC3F6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17" creationId="{8E4AABAC-100B-437F-86D3-981412859411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19" creationId="{1DFD33E0-4D46-4176-BAE2-6AED15231C59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35.644" v="957"/>
          <ac:spMkLst>
            <pc:docMk/>
            <pc:sldMk cId="1517316282" sldId="260"/>
            <ac:spMk id="21" creationId="{022B5D87-7689-4E7F-B03A-7F803B5DF799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5:35.644" v="957"/>
          <ac:grpSpMkLst>
            <pc:docMk/>
            <pc:sldMk cId="1517316282" sldId="260"/>
            <ac:grpSpMk id="11" creationId="{20205E53-D75C-4F15-A4A3-21DA0826FCE9}"/>
          </ac:grpSpMkLst>
        </pc:grpChg>
        <pc:graphicFrameChg chg="add">
          <ac:chgData name="Corey Edwards" userId="S::corey.edwards@uwtsd.ac.uk::7a967df3-e232-40a5-b10c-dee8f912d80a" providerId="AD" clId="Web-{16F143BD-F00B-51F1-DEE7-AEB875DB1EC2}" dt="2026-02-23T11:25:35.644" v="957"/>
          <ac:graphicFrameMkLst>
            <pc:docMk/>
            <pc:sldMk cId="1517316282" sldId="260"/>
            <ac:graphicFrameMk id="5" creationId="{9CEF40C6-1E85-73A3-9C13-F638A6AA575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25:54.395" v="961"/>
        <pc:sldMkLst>
          <pc:docMk/>
          <pc:sldMk cId="3850762180" sldId="261"/>
        </pc:sldMkLst>
        <pc:spChg chg="mod">
          <ac:chgData name="Corey Edwards" userId="S::corey.edwards@uwtsd.ac.uk::7a967df3-e232-40a5-b10c-dee8f912d80a" providerId="AD" clId="Web-{16F143BD-F00B-51F1-DEE7-AEB875DB1EC2}" dt="2026-02-23T11:25:54.395" v="961"/>
          <ac:spMkLst>
            <pc:docMk/>
            <pc:sldMk cId="3850762180" sldId="261"/>
            <ac:spMk id="2" creationId="{EED1D62B-AF36-F6A8-087F-DF2375170A3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4.395" v="961"/>
          <ac:spMkLst>
            <pc:docMk/>
            <pc:sldMk cId="3850762180" sldId="26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4.395" v="961"/>
          <ac:spMkLst>
            <pc:docMk/>
            <pc:sldMk cId="3850762180" sldId="26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5:54.395" v="961"/>
          <ac:graphicFrameMkLst>
            <pc:docMk/>
            <pc:sldMk cId="3850762180" sldId="261"/>
            <ac:graphicFrameMk id="5" creationId="{4B6B343B-AD6D-77F1-0363-DA04105B108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25:58.583" v="962"/>
        <pc:sldMkLst>
          <pc:docMk/>
          <pc:sldMk cId="2091478867" sldId="262"/>
        </pc:sldMkLst>
        <pc:spChg chg="mo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2" creationId="{45626205-030D-E056-E82C-75E60465C1DA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15" creationId="{52D58DC7-20C8-4471-BAA7-B296A2AEC3F6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17" creationId="{8E4AABAC-100B-437F-86D3-981412859411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19" creationId="{1DFD33E0-4D46-4176-BAE2-6AED15231C59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58.583" v="962"/>
          <ac:spMkLst>
            <pc:docMk/>
            <pc:sldMk cId="2091478867" sldId="262"/>
            <ac:spMk id="21" creationId="{022B5D87-7689-4E7F-B03A-7F803B5DF799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5:58.583" v="962"/>
          <ac:grpSpMkLst>
            <pc:docMk/>
            <pc:sldMk cId="2091478867" sldId="262"/>
            <ac:grpSpMk id="11" creationId="{20205E53-D75C-4F15-A4A3-21DA0826FCE9}"/>
          </ac:grpSpMkLst>
        </pc:grpChg>
        <pc:graphicFrameChg chg="add">
          <ac:chgData name="Corey Edwards" userId="S::corey.edwards@uwtsd.ac.uk::7a967df3-e232-40a5-b10c-dee8f912d80a" providerId="AD" clId="Web-{16F143BD-F00B-51F1-DEE7-AEB875DB1EC2}" dt="2026-02-23T11:25:58.583" v="962"/>
          <ac:graphicFrameMkLst>
            <pc:docMk/>
            <pc:sldMk cId="2091478867" sldId="262"/>
            <ac:graphicFrameMk id="5" creationId="{51F4FF5E-7C75-7002-DD50-9E425B611603}"/>
          </ac:graphicFrameMkLst>
        </pc:graphicFrameChg>
      </pc:sldChg>
      <pc:sldChg chg="addSp modSp mod setBg">
        <pc:chgData name="Corey Edwards" userId="S::corey.edwards@uwtsd.ac.uk::7a967df3-e232-40a5-b10c-dee8f912d80a" providerId="AD" clId="Web-{16F143BD-F00B-51F1-DEE7-AEB875DB1EC2}" dt="2026-02-23T11:26:02.817" v="963"/>
        <pc:sldMkLst>
          <pc:docMk/>
          <pc:sldMk cId="2868692589" sldId="263"/>
        </pc:sldMkLst>
        <pc:spChg chg="mo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2" creationId="{E3443977-2EF6-B03D-362D-A9C2F83B66DA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3" creationId="{C608FA9E-70C6-1FD7-D90C-9FC43D49B6D0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8" creationId="{82184FF4-7029-4ED7-813A-192E6060876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10" creationId="{AAA7AB09-557C-41AD-9113-FF9F68FA10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12" creationId="{EF99ECAA-1F11-4937-BBA6-51935AB44C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20" creationId="{1997061E-3447-40AF-B361-EE5D7E386419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2.817" v="963"/>
          <ac:spMkLst>
            <pc:docMk/>
            <pc:sldMk cId="2868692589" sldId="263"/>
            <ac:spMk id="27" creationId="{9659A3D4-9896-4F11-9112-6C5E0390CEF0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6:02.817" v="963"/>
          <ac:grpSpMkLst>
            <pc:docMk/>
            <pc:sldMk cId="2868692589" sldId="263"/>
            <ac:grpSpMk id="14" creationId="{79DE9FAB-6BBA-4CFE-B67D-77B47F01ECA4}"/>
          </ac:grpSpMkLst>
        </pc:grpChg>
        <pc:grpChg chg="add">
          <ac:chgData name="Corey Edwards" userId="S::corey.edwards@uwtsd.ac.uk::7a967df3-e232-40a5-b10c-dee8f912d80a" providerId="AD" clId="Web-{16F143BD-F00B-51F1-DEE7-AEB875DB1EC2}" dt="2026-02-23T11:26:02.817" v="963"/>
          <ac:grpSpMkLst>
            <pc:docMk/>
            <pc:sldMk cId="2868692589" sldId="263"/>
            <ac:grpSpMk id="22" creationId="{29852CF9-0BB2-4896-8B33-ADF9E59B496C}"/>
          </ac:grpSpMkLst>
        </pc:grpChg>
        <pc:grpChg chg="add">
          <ac:chgData name="Corey Edwards" userId="S::corey.edwards@uwtsd.ac.uk::7a967df3-e232-40a5-b10c-dee8f912d80a" providerId="AD" clId="Web-{16F143BD-F00B-51F1-DEE7-AEB875DB1EC2}" dt="2026-02-23T11:26:02.817" v="963"/>
          <ac:grpSpMkLst>
            <pc:docMk/>
            <pc:sldMk cId="2868692589" sldId="263"/>
            <ac:grpSpMk id="29" creationId="{50D25812-D4C9-48D5-8E64-65C4BB4218AB}"/>
          </ac:grpSpMkLst>
        </pc:grpChg>
      </pc:sldChg>
      <pc:sldChg chg="addSp modSp mod setBg">
        <pc:chgData name="Corey Edwards" userId="S::corey.edwards@uwtsd.ac.uk::7a967df3-e232-40a5-b10c-dee8f912d80a" providerId="AD" clId="Web-{16F143BD-F00B-51F1-DEE7-AEB875DB1EC2}" dt="2026-02-23T11:26:14.209" v="966"/>
        <pc:sldMkLst>
          <pc:docMk/>
          <pc:sldMk cId="1252403691" sldId="265"/>
        </pc:sldMkLst>
        <pc:spChg chg="mo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2" creationId="{FD5D0337-6B1E-D2E4-F6EC-32AE9E92B471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3" creationId="{3B5EFE19-8238-EE33-8DD3-6EEA4C80397C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9" creationId="{82184FF4-7029-4ED7-813A-192E6060876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11" creationId="{AAA7AB09-557C-41AD-9113-FF9F68FA10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13" creationId="{EF99ECAA-1F11-4937-BBA6-51935AB44C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21" creationId="{E76424EA-2FE7-47E5-99E5-7EDD3063F712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23" creationId="{1DB043B4-68C6-45B9-82AC-A5800EADB8DB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29" creationId="{34520CD9-5C02-4804-B8B5-9D167FDA985E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4.209" v="966"/>
          <ac:spMkLst>
            <pc:docMk/>
            <pc:sldMk cId="1252403691" sldId="265"/>
            <ac:spMk id="31" creationId="{7AEC842D-C905-4DEA-B1C3-CA51995C572A}"/>
          </ac:spMkLst>
        </pc:spChg>
        <pc:picChg chg="add">
          <ac:chgData name="Corey Edwards" userId="S::corey.edwards@uwtsd.ac.uk::7a967df3-e232-40a5-b10c-dee8f912d80a" providerId="AD" clId="Web-{16F143BD-F00B-51F1-DEE7-AEB875DB1EC2}" dt="2026-02-23T11:26:14.209" v="966"/>
          <ac:picMkLst>
            <pc:docMk/>
            <pc:sldMk cId="1252403691" sldId="265"/>
            <ac:picMk id="5" creationId="{0AA77677-1207-FD2F-1BBE-EDF09D9D463F}"/>
          </ac:picMkLst>
        </pc:picChg>
      </pc:sldChg>
      <pc:sldChg chg="addSp modSp mod setBg">
        <pc:chgData name="Corey Edwards" userId="S::corey.edwards@uwtsd.ac.uk::7a967df3-e232-40a5-b10c-dee8f912d80a" providerId="AD" clId="Web-{16F143BD-F00B-51F1-DEE7-AEB875DB1EC2}" dt="2026-02-23T11:26:28.006" v="969"/>
        <pc:sldMkLst>
          <pc:docMk/>
          <pc:sldMk cId="1905095901" sldId="266"/>
        </pc:sldMkLst>
        <pc:spChg chg="mod">
          <ac:chgData name="Corey Edwards" userId="S::corey.edwards@uwtsd.ac.uk::7a967df3-e232-40a5-b10c-dee8f912d80a" providerId="AD" clId="Web-{16F143BD-F00B-51F1-DEE7-AEB875DB1EC2}" dt="2026-02-23T11:26:28.006" v="969"/>
          <ac:spMkLst>
            <pc:docMk/>
            <pc:sldMk cId="1905095901" sldId="266"/>
            <ac:spMk id="2" creationId="{B263B495-B646-50A9-6282-E17BC51CC276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6:28.006" v="969"/>
          <ac:spMkLst>
            <pc:docMk/>
            <pc:sldMk cId="1905095901" sldId="266"/>
            <ac:spMk id="3" creationId="{7306E780-76B7-D6D5-128F-9DF990005D7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28.006" v="969"/>
          <ac:spMkLst>
            <pc:docMk/>
            <pc:sldMk cId="1905095901" sldId="266"/>
            <ac:spMk id="8" creationId="{A5931BE0-4B93-4D6C-878E-ACC59D6B4587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28.006" v="969"/>
          <ac:spMkLst>
            <pc:docMk/>
            <pc:sldMk cId="1905095901" sldId="266"/>
            <ac:spMk id="10" creationId="{6959C3E7-D59B-44C4-9BBD-3BC2A41A0CB1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6:28.006" v="969"/>
          <ac:grpSpMkLst>
            <pc:docMk/>
            <pc:sldMk cId="1905095901" sldId="266"/>
            <ac:grpSpMk id="12" creationId="{3654876B-FB01-4E58-9C9F-3D510011B13A}"/>
          </ac:grpSpMkLst>
        </pc:grpChg>
      </pc:sldChg>
      <pc:sldChg chg="modSp">
        <pc:chgData name="Corey Edwards" userId="S::corey.edwards@uwtsd.ac.uk::7a967df3-e232-40a5-b10c-dee8f912d80a" providerId="AD" clId="Web-{16F143BD-F00B-51F1-DEE7-AEB875DB1EC2}" dt="2026-02-23T11:23:33.135" v="859" actId="20577"/>
        <pc:sldMkLst>
          <pc:docMk/>
          <pc:sldMk cId="2419868717" sldId="267"/>
        </pc:sldMkLst>
        <pc:spChg chg="mod">
          <ac:chgData name="Corey Edwards" userId="S::corey.edwards@uwtsd.ac.uk::7a967df3-e232-40a5-b10c-dee8f912d80a" providerId="AD" clId="Web-{16F143BD-F00B-51F1-DEE7-AEB875DB1EC2}" dt="2026-02-23T11:23:33.135" v="859" actId="20577"/>
          <ac:spMkLst>
            <pc:docMk/>
            <pc:sldMk cId="2419868717" sldId="267"/>
            <ac:spMk id="2" creationId="{03A39933-C04C-2BCF-0C87-7749E49A24C3}"/>
          </ac:spMkLst>
        </pc:spChg>
      </pc:sldChg>
      <pc:sldChg chg="addSp delSp modSp mod setBg">
        <pc:chgData name="Corey Edwards" userId="S::corey.edwards@uwtsd.ac.uk::7a967df3-e232-40a5-b10c-dee8f912d80a" providerId="AD" clId="Web-{16F143BD-F00B-51F1-DEE7-AEB875DB1EC2}" dt="2026-02-23T11:26:46.007" v="973"/>
        <pc:sldMkLst>
          <pc:docMk/>
          <pc:sldMk cId="629322719" sldId="268"/>
        </pc:sldMkLst>
        <pc:spChg chg="mod">
          <ac:chgData name="Corey Edwards" userId="S::corey.edwards@uwtsd.ac.uk::7a967df3-e232-40a5-b10c-dee8f912d80a" providerId="AD" clId="Web-{16F143BD-F00B-51F1-DEE7-AEB875DB1EC2}" dt="2026-02-23T11:26:46.007" v="973"/>
          <ac:spMkLst>
            <pc:docMk/>
            <pc:sldMk cId="629322719" sldId="268"/>
            <ac:spMk id="2" creationId="{767C2E70-D941-F925-3951-FCC3E7AC724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6.007" v="973"/>
          <ac:spMkLst>
            <pc:docMk/>
            <pc:sldMk cId="629322719" sldId="26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6.007" v="973"/>
          <ac:spMkLst>
            <pc:docMk/>
            <pc:sldMk cId="629322719" sldId="268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46.007" v="973"/>
          <ac:graphicFrameMkLst>
            <pc:docMk/>
            <pc:sldMk cId="629322719" sldId="268"/>
            <ac:graphicFrameMk id="5" creationId="{47C05839-5DA2-32BA-0793-B8079EE0FB4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26:49.351" v="974"/>
        <pc:sldMkLst>
          <pc:docMk/>
          <pc:sldMk cId="1504684164" sldId="352"/>
        </pc:sldMkLst>
        <pc:spChg chg="mod">
          <ac:chgData name="Corey Edwards" userId="S::corey.edwards@uwtsd.ac.uk::7a967df3-e232-40a5-b10c-dee8f912d80a" providerId="AD" clId="Web-{16F143BD-F00B-51F1-DEE7-AEB875DB1EC2}" dt="2026-02-23T11:26:49.351" v="974"/>
          <ac:spMkLst>
            <pc:docMk/>
            <pc:sldMk cId="1504684164" sldId="352"/>
            <ac:spMk id="2" creationId="{3A4F859A-E9EC-B1BD-ACF9-F9CC2A8A553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9.351" v="974"/>
          <ac:spMkLst>
            <pc:docMk/>
            <pc:sldMk cId="1504684164" sldId="35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9.351" v="974"/>
          <ac:spMkLst>
            <pc:docMk/>
            <pc:sldMk cId="1504684164" sldId="352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49.351" v="974"/>
          <ac:graphicFrameMkLst>
            <pc:docMk/>
            <pc:sldMk cId="1504684164" sldId="352"/>
            <ac:graphicFrameMk id="5" creationId="{2393C6E5-C3D5-7C92-E07F-6171549DFD8F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0:26.360" v="976"/>
        <pc:sldMkLst>
          <pc:docMk/>
          <pc:sldMk cId="1545695825" sldId="355"/>
        </pc:sldMkLst>
        <pc:spChg chg="mod">
          <ac:chgData name="Corey Edwards" userId="S::corey.edwards@uwtsd.ac.uk::7a967df3-e232-40a5-b10c-dee8f912d80a" providerId="AD" clId="Web-{16F143BD-F00B-51F1-DEE7-AEB875DB1EC2}" dt="2026-02-23T11:30:26.360" v="976"/>
          <ac:spMkLst>
            <pc:docMk/>
            <pc:sldMk cId="1545695825" sldId="355"/>
            <ac:spMk id="2" creationId="{FDCB9C4A-F03D-4A4B-60E5-48437A8D617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0:26.360" v="976"/>
          <ac:spMkLst>
            <pc:docMk/>
            <pc:sldMk cId="1545695825" sldId="355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0:26.360" v="976"/>
          <ac:spMkLst>
            <pc:docMk/>
            <pc:sldMk cId="1545695825" sldId="355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0:26.360" v="976"/>
          <ac:graphicFrameMkLst>
            <pc:docMk/>
            <pc:sldMk cId="1545695825" sldId="355"/>
            <ac:graphicFrameMk id="5" creationId="{514D7F59-48AF-0E3A-89C5-667870D930E8}"/>
          </ac:graphicFrameMkLst>
        </pc:graphicFrameChg>
      </pc:sldChg>
      <pc:sldChg chg="addSp modSp mod setBg">
        <pc:chgData name="Corey Edwards" userId="S::corey.edwards@uwtsd.ac.uk::7a967df3-e232-40a5-b10c-dee8f912d80a" providerId="AD" clId="Web-{16F143BD-F00B-51F1-DEE7-AEB875DB1EC2}" dt="2026-02-23T11:31:21.643" v="979"/>
        <pc:sldMkLst>
          <pc:docMk/>
          <pc:sldMk cId="3442709567" sldId="358"/>
        </pc:sldMkLst>
        <pc:spChg chg="mod">
          <ac:chgData name="Corey Edwards" userId="S::corey.edwards@uwtsd.ac.uk::7a967df3-e232-40a5-b10c-dee8f912d80a" providerId="AD" clId="Web-{16F143BD-F00B-51F1-DEE7-AEB875DB1EC2}" dt="2026-02-23T11:31:21.643" v="979"/>
          <ac:spMkLst>
            <pc:docMk/>
            <pc:sldMk cId="3442709567" sldId="358"/>
            <ac:spMk id="2" creationId="{228319CC-C207-F550-C932-D5A20F9C8CBA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31:21.643" v="979"/>
          <ac:spMkLst>
            <pc:docMk/>
            <pc:sldMk cId="3442709567" sldId="358"/>
            <ac:spMk id="3" creationId="{C016A9A9-4A84-C9DA-A8EB-424DC63EBD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1:21.643" v="979"/>
          <ac:spMkLst>
            <pc:docMk/>
            <pc:sldMk cId="3442709567" sldId="358"/>
            <ac:spMk id="8" creationId="{A5931BE0-4B93-4D6C-878E-ACC59D6B4587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1:21.643" v="979"/>
          <ac:spMkLst>
            <pc:docMk/>
            <pc:sldMk cId="3442709567" sldId="358"/>
            <ac:spMk id="10" creationId="{6959C3E7-D59B-44C4-9BBD-3BC2A41A0CB1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31:21.643" v="979"/>
          <ac:grpSpMkLst>
            <pc:docMk/>
            <pc:sldMk cId="3442709567" sldId="358"/>
            <ac:grpSpMk id="12" creationId="{3654876B-FB01-4E58-9C9F-3D510011B13A}"/>
          </ac:grpSpMkLst>
        </pc:grpChg>
      </pc:sldChg>
      <pc:sldChg chg="addSp delSp modSp mod setBg">
        <pc:chgData name="Corey Edwards" userId="S::corey.edwards@uwtsd.ac.uk::7a967df3-e232-40a5-b10c-dee8f912d80a" providerId="AD" clId="Web-{16F143BD-F00B-51F1-DEE7-AEB875DB1EC2}" dt="2026-02-23T11:31:30.019" v="980"/>
        <pc:sldMkLst>
          <pc:docMk/>
          <pc:sldMk cId="206829838" sldId="361"/>
        </pc:sldMkLst>
        <pc:spChg chg="mod">
          <ac:chgData name="Corey Edwards" userId="S::corey.edwards@uwtsd.ac.uk::7a967df3-e232-40a5-b10c-dee8f912d80a" providerId="AD" clId="Web-{16F143BD-F00B-51F1-DEE7-AEB875DB1EC2}" dt="2026-02-23T11:31:30.019" v="980"/>
          <ac:spMkLst>
            <pc:docMk/>
            <pc:sldMk cId="206829838" sldId="361"/>
            <ac:spMk id="2" creationId="{83DAF5A9-9596-C660-53F5-3D7AB4C066E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1:30.019" v="980"/>
          <ac:spMkLst>
            <pc:docMk/>
            <pc:sldMk cId="206829838" sldId="36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1:30.019" v="980"/>
          <ac:spMkLst>
            <pc:docMk/>
            <pc:sldMk cId="206829838" sldId="36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1:30.019" v="980"/>
          <ac:graphicFrameMkLst>
            <pc:docMk/>
            <pc:sldMk cId="206829838" sldId="361"/>
            <ac:graphicFrameMk id="5" creationId="{EEEBE598-876D-EDA1-3853-337947E787D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26:52.648" v="975"/>
        <pc:sldMkLst>
          <pc:docMk/>
          <pc:sldMk cId="1736781607" sldId="362"/>
        </pc:sldMkLst>
        <pc:spChg chg="mod">
          <ac:chgData name="Corey Edwards" userId="S::corey.edwards@uwtsd.ac.uk::7a967df3-e232-40a5-b10c-dee8f912d80a" providerId="AD" clId="Web-{16F143BD-F00B-51F1-DEE7-AEB875DB1EC2}" dt="2026-02-23T11:26:52.648" v="975"/>
          <ac:spMkLst>
            <pc:docMk/>
            <pc:sldMk cId="1736781607" sldId="362"/>
            <ac:spMk id="2" creationId="{46BD0EF4-5868-C659-58D4-53DBED5FCA48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52.648" v="975"/>
          <ac:spMkLst>
            <pc:docMk/>
            <pc:sldMk cId="1736781607" sldId="36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52.648" v="975"/>
          <ac:spMkLst>
            <pc:docMk/>
            <pc:sldMk cId="1736781607" sldId="362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52.648" v="975"/>
          <ac:graphicFrameMkLst>
            <pc:docMk/>
            <pc:sldMk cId="1736781607" sldId="362"/>
            <ac:graphicFrameMk id="5" creationId="{0E800B7B-AD6A-46A9-AA10-A45D25C083E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06.526" v="990"/>
        <pc:sldMkLst>
          <pc:docMk/>
          <pc:sldMk cId="1917236915" sldId="363"/>
        </pc:sldMkLst>
        <pc:spChg chg="mod">
          <ac:chgData name="Corey Edwards" userId="S::corey.edwards@uwtsd.ac.uk::7a967df3-e232-40a5-b10c-dee8f912d80a" providerId="AD" clId="Web-{16F143BD-F00B-51F1-DEE7-AEB875DB1EC2}" dt="2026-02-23T11:36:06.526" v="990"/>
          <ac:spMkLst>
            <pc:docMk/>
            <pc:sldMk cId="1917236915" sldId="363"/>
            <ac:spMk id="2" creationId="{33EEA874-B25B-F606-4ADF-E607EBD2417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06.526" v="990"/>
          <ac:spMkLst>
            <pc:docMk/>
            <pc:sldMk cId="1917236915" sldId="363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06.526" v="990"/>
          <ac:spMkLst>
            <pc:docMk/>
            <pc:sldMk cId="1917236915" sldId="363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06.526" v="990"/>
          <ac:graphicFrameMkLst>
            <pc:docMk/>
            <pc:sldMk cId="1917236915" sldId="363"/>
            <ac:graphicFrameMk id="5" creationId="{2748F1D2-7372-59BD-1DC6-BB26AA2AED0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28.468" v="991"/>
        <pc:sldMkLst>
          <pc:docMk/>
          <pc:sldMk cId="3577448948" sldId="364"/>
        </pc:sldMkLst>
        <pc:spChg chg="mod">
          <ac:chgData name="Corey Edwards" userId="S::corey.edwards@uwtsd.ac.uk::7a967df3-e232-40a5-b10c-dee8f912d80a" providerId="AD" clId="Web-{16F143BD-F00B-51F1-DEE7-AEB875DB1EC2}" dt="2026-02-23T11:36:28.468" v="991"/>
          <ac:spMkLst>
            <pc:docMk/>
            <pc:sldMk cId="3577448948" sldId="364"/>
            <ac:spMk id="2" creationId="{1186405A-EF43-67BF-186C-A7ECDFBF8868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28.468" v="991"/>
          <ac:spMkLst>
            <pc:docMk/>
            <pc:sldMk cId="3577448948" sldId="364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28.468" v="991"/>
          <ac:spMkLst>
            <pc:docMk/>
            <pc:sldMk cId="3577448948" sldId="364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28.468" v="991"/>
          <ac:graphicFrameMkLst>
            <pc:docMk/>
            <pc:sldMk cId="3577448948" sldId="364"/>
            <ac:graphicFrameMk id="5" creationId="{65F0FFA0-D323-A602-81C9-786C708C9B57}"/>
          </ac:graphicFrameMkLst>
        </pc:graphicFrameChg>
      </pc:sldChg>
      <pc:sldChg chg="addSp modSp mod setBg">
        <pc:chgData name="Corey Edwards" userId="S::corey.edwards@uwtsd.ac.uk::7a967df3-e232-40a5-b10c-dee8f912d80a" providerId="AD" clId="Web-{16F143BD-F00B-51F1-DEE7-AEB875DB1EC2}" dt="2026-02-23T11:36:31.484" v="992"/>
        <pc:sldMkLst>
          <pc:docMk/>
          <pc:sldMk cId="400836322" sldId="365"/>
        </pc:sldMkLst>
        <pc:spChg chg="mo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2" creationId="{7B5765C1-9E99-14CB-97F7-569CB858AFFD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3" creationId="{561D8109-57EB-8567-1B5A-5B1E589659E2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9" creationId="{82184FF4-7029-4ED7-813A-192E6060876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11" creationId="{AAA7AB09-557C-41AD-9113-FF9F68FA10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13" creationId="{EF99ECAA-1F11-4937-BBA6-51935AB44C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21" creationId="{1DB043B4-68C6-45B9-82AC-A5800EADB8DB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23" creationId="{AD4EA4DF-0E7C-4098-86F6-7D0ACAEFC0BF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1.484" v="992"/>
          <ac:spMkLst>
            <pc:docMk/>
            <pc:sldMk cId="400836322" sldId="365"/>
            <ac:spMk id="25" creationId="{FE05BC49-0F00-4C85-9AF5-A0CC5B39C8D2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36:31.484" v="992"/>
          <ac:grpSpMkLst>
            <pc:docMk/>
            <pc:sldMk cId="400836322" sldId="365"/>
            <ac:grpSpMk id="15" creationId="{79DE9FAB-6BBA-4CFE-B67D-77B47F01ECA4}"/>
          </ac:grpSpMkLst>
        </pc:grpChg>
        <pc:picChg chg="add">
          <ac:chgData name="Corey Edwards" userId="S::corey.edwards@uwtsd.ac.uk::7a967df3-e232-40a5-b10c-dee8f912d80a" providerId="AD" clId="Web-{16F143BD-F00B-51F1-DEE7-AEB875DB1EC2}" dt="2026-02-23T11:36:31.484" v="992"/>
          <ac:picMkLst>
            <pc:docMk/>
            <pc:sldMk cId="400836322" sldId="365"/>
            <ac:picMk id="5" creationId="{D74194F6-FE74-AEEB-30A2-482879428E5F}"/>
          </ac:picMkLst>
        </pc:pic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36.250" v="993"/>
        <pc:sldMkLst>
          <pc:docMk/>
          <pc:sldMk cId="3058314940" sldId="367"/>
        </pc:sldMkLst>
        <pc:spChg chg="mod">
          <ac:chgData name="Corey Edwards" userId="S::corey.edwards@uwtsd.ac.uk::7a967df3-e232-40a5-b10c-dee8f912d80a" providerId="AD" clId="Web-{16F143BD-F00B-51F1-DEE7-AEB875DB1EC2}" dt="2026-02-23T11:36:36.250" v="993"/>
          <ac:spMkLst>
            <pc:docMk/>
            <pc:sldMk cId="3058314940" sldId="367"/>
            <ac:spMk id="2" creationId="{F2107691-2F4C-68E7-4358-4FF05844BFCF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6.250" v="993"/>
          <ac:spMkLst>
            <pc:docMk/>
            <pc:sldMk cId="3058314940" sldId="367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36.250" v="993"/>
          <ac:spMkLst>
            <pc:docMk/>
            <pc:sldMk cId="3058314940" sldId="367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36.250" v="993"/>
          <ac:graphicFrameMkLst>
            <pc:docMk/>
            <pc:sldMk cId="3058314940" sldId="367"/>
            <ac:graphicFrameMk id="5" creationId="{C458B688-297E-7549-2662-2565913EA1F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41.673" v="994"/>
        <pc:sldMkLst>
          <pc:docMk/>
          <pc:sldMk cId="2676299990" sldId="368"/>
        </pc:sldMkLst>
        <pc:spChg chg="mod">
          <ac:chgData name="Corey Edwards" userId="S::corey.edwards@uwtsd.ac.uk::7a967df3-e232-40a5-b10c-dee8f912d80a" providerId="AD" clId="Web-{16F143BD-F00B-51F1-DEE7-AEB875DB1EC2}" dt="2026-02-23T11:36:41.673" v="994"/>
          <ac:spMkLst>
            <pc:docMk/>
            <pc:sldMk cId="2676299990" sldId="368"/>
            <ac:spMk id="2" creationId="{CA763C2D-6AC6-D5A3-F503-8B417EA8314A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41.673" v="994"/>
          <ac:spMkLst>
            <pc:docMk/>
            <pc:sldMk cId="2676299990" sldId="36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41.673" v="994"/>
          <ac:spMkLst>
            <pc:docMk/>
            <pc:sldMk cId="2676299990" sldId="368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41.673" v="994"/>
          <ac:graphicFrameMkLst>
            <pc:docMk/>
            <pc:sldMk cId="2676299990" sldId="368"/>
            <ac:graphicFrameMk id="5" creationId="{B6748605-775B-5707-7C67-6B70E8B0906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45.393" v="995"/>
        <pc:sldMkLst>
          <pc:docMk/>
          <pc:sldMk cId="2118687269" sldId="369"/>
        </pc:sldMkLst>
        <pc:spChg chg="mod">
          <ac:chgData name="Corey Edwards" userId="S::corey.edwards@uwtsd.ac.uk::7a967df3-e232-40a5-b10c-dee8f912d80a" providerId="AD" clId="Web-{16F143BD-F00B-51F1-DEE7-AEB875DB1EC2}" dt="2026-02-23T11:36:45.393" v="995"/>
          <ac:spMkLst>
            <pc:docMk/>
            <pc:sldMk cId="2118687269" sldId="369"/>
            <ac:spMk id="2" creationId="{D169B1E5-C396-AC88-6805-646D24F67908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45.393" v="995"/>
          <ac:spMkLst>
            <pc:docMk/>
            <pc:sldMk cId="2118687269" sldId="36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45.393" v="995"/>
          <ac:spMkLst>
            <pc:docMk/>
            <pc:sldMk cId="2118687269" sldId="36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45.393" v="995"/>
          <ac:graphicFrameMkLst>
            <pc:docMk/>
            <pc:sldMk cId="2118687269" sldId="369"/>
            <ac:graphicFrameMk id="5" creationId="{104B254F-D4DC-1078-494D-C4C9503567B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6:51.300" v="996"/>
        <pc:sldMkLst>
          <pc:docMk/>
          <pc:sldMk cId="4097467038" sldId="370"/>
        </pc:sldMkLst>
        <pc:spChg chg="mod">
          <ac:chgData name="Corey Edwards" userId="S::corey.edwards@uwtsd.ac.uk::7a967df3-e232-40a5-b10c-dee8f912d80a" providerId="AD" clId="Web-{16F143BD-F00B-51F1-DEE7-AEB875DB1EC2}" dt="2026-02-23T11:36:51.300" v="996"/>
          <ac:spMkLst>
            <pc:docMk/>
            <pc:sldMk cId="4097467038" sldId="370"/>
            <ac:spMk id="2" creationId="{3ACAE968-00A2-B812-356A-6AD9763A3AC7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51.300" v="996"/>
          <ac:spMkLst>
            <pc:docMk/>
            <pc:sldMk cId="4097467038" sldId="37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6:51.300" v="996"/>
          <ac:spMkLst>
            <pc:docMk/>
            <pc:sldMk cId="4097467038" sldId="37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6:51.300" v="996"/>
          <ac:graphicFrameMkLst>
            <pc:docMk/>
            <pc:sldMk cId="4097467038" sldId="370"/>
            <ac:graphicFrameMk id="5" creationId="{38BA6A31-99AC-186F-F39E-156C92578CA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16F143BD-F00B-51F1-DEE7-AEB875DB1EC2}" dt="2026-02-23T11:37:07.381" v="997"/>
        <pc:sldMkLst>
          <pc:docMk/>
          <pc:sldMk cId="1292673789" sldId="371"/>
        </pc:sldMkLst>
        <pc:spChg chg="mod">
          <ac:chgData name="Corey Edwards" userId="S::corey.edwards@uwtsd.ac.uk::7a967df3-e232-40a5-b10c-dee8f912d80a" providerId="AD" clId="Web-{16F143BD-F00B-51F1-DEE7-AEB875DB1EC2}" dt="2026-02-23T11:37:07.381" v="997"/>
          <ac:spMkLst>
            <pc:docMk/>
            <pc:sldMk cId="1292673789" sldId="371"/>
            <ac:spMk id="2" creationId="{281883C6-1656-D120-5D28-7A2ECB6CB5D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7:07.381" v="997"/>
          <ac:spMkLst>
            <pc:docMk/>
            <pc:sldMk cId="1292673789" sldId="37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37:07.381" v="997"/>
          <ac:spMkLst>
            <pc:docMk/>
            <pc:sldMk cId="1292673789" sldId="37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37:07.381" v="997"/>
          <ac:graphicFrameMkLst>
            <pc:docMk/>
            <pc:sldMk cId="1292673789" sldId="371"/>
            <ac:graphicFrameMk id="5" creationId="{0F52A762-6117-C6A0-DCCB-F421E250520A}"/>
          </ac:graphicFrameMkLst>
        </pc:graphicFrameChg>
      </pc:sldChg>
      <pc:sldChg chg="addSp delSp modSp new">
        <pc:chgData name="Corey Edwards" userId="S::corey.edwards@uwtsd.ac.uk::7a967df3-e232-40a5-b10c-dee8f912d80a" providerId="AD" clId="Web-{16F143BD-F00B-51F1-DEE7-AEB875DB1EC2}" dt="2026-02-23T10:46:58.507" v="253"/>
        <pc:sldMkLst>
          <pc:docMk/>
          <pc:sldMk cId="1549080831" sldId="374"/>
        </pc:sldMkLst>
        <pc:spChg chg="mod">
          <ac:chgData name="Corey Edwards" userId="S::corey.edwards@uwtsd.ac.uk::7a967df3-e232-40a5-b10c-dee8f912d80a" providerId="AD" clId="Web-{16F143BD-F00B-51F1-DEE7-AEB875DB1EC2}" dt="2026-02-23T10:43:03.714" v="65" actId="20577"/>
          <ac:spMkLst>
            <pc:docMk/>
            <pc:sldMk cId="1549080831" sldId="374"/>
            <ac:spMk id="2" creationId="{DE9DB534-3E07-F8DD-47F5-E21583CC30A8}"/>
          </ac:spMkLst>
        </pc:spChg>
        <pc:picChg chg="add mod">
          <ac:chgData name="Corey Edwards" userId="S::corey.edwards@uwtsd.ac.uk::7a967df3-e232-40a5-b10c-dee8f912d80a" providerId="AD" clId="Web-{16F143BD-F00B-51F1-DEE7-AEB875DB1EC2}" dt="2026-02-23T10:43:09.527" v="69" actId="1076"/>
          <ac:picMkLst>
            <pc:docMk/>
            <pc:sldMk cId="1549080831" sldId="374"/>
            <ac:picMk id="4" creationId="{DEBDA385-ECA5-3434-A1DE-C9E2146632FD}"/>
          </ac:picMkLst>
        </pc:picChg>
      </pc:sldChg>
      <pc:sldChg chg="addSp modSp new mod setBg">
        <pc:chgData name="Corey Edwards" userId="S::corey.edwards@uwtsd.ac.uk::7a967df3-e232-40a5-b10c-dee8f912d80a" providerId="AD" clId="Web-{16F143BD-F00B-51F1-DEE7-AEB875DB1EC2}" dt="2026-02-23T10:46:41.459" v="252" actId="1076"/>
        <pc:sldMkLst>
          <pc:docMk/>
          <pc:sldMk cId="2123789489" sldId="375"/>
        </pc:sldMkLst>
        <pc:spChg chg="mod">
          <ac:chgData name="Corey Edwards" userId="S::corey.edwards@uwtsd.ac.uk::7a967df3-e232-40a5-b10c-dee8f912d80a" providerId="AD" clId="Web-{16F143BD-F00B-51F1-DEE7-AEB875DB1EC2}" dt="2026-02-23T10:46:24.177" v="243" actId="14100"/>
          <ac:spMkLst>
            <pc:docMk/>
            <pc:sldMk cId="2123789489" sldId="375"/>
            <ac:spMk id="2" creationId="{071D2256-2116-D82D-5893-EF1030134035}"/>
          </ac:spMkLst>
        </pc:spChg>
        <pc:spChg chg="mod">
          <ac:chgData name="Corey Edwards" userId="S::corey.edwards@uwtsd.ac.uk::7a967df3-e232-40a5-b10c-dee8f912d80a" providerId="AD" clId="Web-{16F143BD-F00B-51F1-DEE7-AEB875DB1EC2}" dt="2026-02-23T10:46:39.318" v="251" actId="14100"/>
          <ac:spMkLst>
            <pc:docMk/>
            <pc:sldMk cId="2123789489" sldId="375"/>
            <ac:spMk id="3" creationId="{E4C35BDC-CBA8-2451-33FC-F49B47099786}"/>
          </ac:spMkLst>
        </pc:spChg>
        <pc:spChg chg="add">
          <ac:chgData name="Corey Edwards" userId="S::corey.edwards@uwtsd.ac.uk::7a967df3-e232-40a5-b10c-dee8f912d80a" providerId="AD" clId="Web-{16F143BD-F00B-51F1-DEE7-AEB875DB1EC2}" dt="2026-02-23T10:44:33.063" v="112"/>
          <ac:spMkLst>
            <pc:docMk/>
            <pc:sldMk cId="2123789489" sldId="375"/>
            <ac:spMk id="9" creationId="{A5931BE0-4B93-4D6C-878E-ACC59D6B4587}"/>
          </ac:spMkLst>
        </pc:spChg>
        <pc:spChg chg="add">
          <ac:chgData name="Corey Edwards" userId="S::corey.edwards@uwtsd.ac.uk::7a967df3-e232-40a5-b10c-dee8f912d80a" providerId="AD" clId="Web-{16F143BD-F00B-51F1-DEE7-AEB875DB1EC2}" dt="2026-02-23T10:44:33.063" v="112"/>
          <ac:spMkLst>
            <pc:docMk/>
            <pc:sldMk cId="2123789489" sldId="375"/>
            <ac:spMk id="16" creationId="{D166A8AB-8924-421C-BCED-B54DBC4054E0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0:44:33.063" v="112"/>
          <ac:grpSpMkLst>
            <pc:docMk/>
            <pc:sldMk cId="2123789489" sldId="375"/>
            <ac:grpSpMk id="11" creationId="{9F2D4ED5-DC78-4C88-97AA-483206C53E90}"/>
          </ac:grpSpMkLst>
        </pc:grpChg>
        <pc:picChg chg="add mod">
          <ac:chgData name="Corey Edwards" userId="S::corey.edwards@uwtsd.ac.uk::7a967df3-e232-40a5-b10c-dee8f912d80a" providerId="AD" clId="Web-{16F143BD-F00B-51F1-DEE7-AEB875DB1EC2}" dt="2026-02-23T10:46:41.459" v="252" actId="1076"/>
          <ac:picMkLst>
            <pc:docMk/>
            <pc:sldMk cId="2123789489" sldId="375"/>
            <ac:picMk id="4" creationId="{7AB72251-83BD-B34B-4609-F4D2654E8C0F}"/>
          </ac:picMkLst>
        </pc:picChg>
      </pc:sldChg>
      <pc:sldChg chg="addSp delSp modSp new">
        <pc:chgData name="Corey Edwards" userId="S::corey.edwards@uwtsd.ac.uk::7a967df3-e232-40a5-b10c-dee8f912d80a" providerId="AD" clId="Web-{16F143BD-F00B-51F1-DEE7-AEB875DB1EC2}" dt="2026-02-23T10:47:48.852" v="259" actId="20577"/>
        <pc:sldMkLst>
          <pc:docMk/>
          <pc:sldMk cId="978685815" sldId="376"/>
        </pc:sldMkLst>
        <pc:spChg chg="mod">
          <ac:chgData name="Corey Edwards" userId="S::corey.edwards@uwtsd.ac.uk::7a967df3-e232-40a5-b10c-dee8f912d80a" providerId="AD" clId="Web-{16F143BD-F00B-51F1-DEE7-AEB875DB1EC2}" dt="2026-02-23T10:47:48.852" v="259" actId="20577"/>
          <ac:spMkLst>
            <pc:docMk/>
            <pc:sldMk cId="978685815" sldId="376"/>
            <ac:spMk id="2" creationId="{E2618D8E-DE5B-3E1F-4306-CCD32C4B5652}"/>
          </ac:spMkLst>
        </pc:spChg>
        <pc:picChg chg="add mod ord">
          <ac:chgData name="Corey Edwards" userId="S::corey.edwards@uwtsd.ac.uk::7a967df3-e232-40a5-b10c-dee8f912d80a" providerId="AD" clId="Web-{16F143BD-F00B-51F1-DEE7-AEB875DB1EC2}" dt="2026-02-23T10:47:39.477" v="256" actId="1076"/>
          <ac:picMkLst>
            <pc:docMk/>
            <pc:sldMk cId="978685815" sldId="376"/>
            <ac:picMk id="4" creationId="{F6DBBB68-B664-94AF-1D16-39D39CABBDCE}"/>
          </ac:picMkLst>
        </pc:picChg>
      </pc:sldChg>
      <pc:sldChg chg="addSp modSp new mod setBg">
        <pc:chgData name="Corey Edwards" userId="S::corey.edwards@uwtsd.ac.uk::7a967df3-e232-40a5-b10c-dee8f912d80a" providerId="AD" clId="Web-{16F143BD-F00B-51F1-DEE7-AEB875DB1EC2}" dt="2026-02-23T11:25:45.254" v="959"/>
        <pc:sldMkLst>
          <pc:docMk/>
          <pc:sldMk cId="1819901953" sldId="377"/>
        </pc:sldMkLst>
        <pc:spChg chg="mo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2" creationId="{67685ACF-315C-A885-7D4F-1B7DC7E5A613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3" creationId="{835BE21B-1FEB-C2A6-E70D-5D87D485B91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8" creationId="{82184FF4-7029-4ED7-813A-192E60608764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10" creationId="{AAA7AB09-557C-41AD-9113-FF9F68FA1035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12" creationId="{EF99ECAA-1F11-4937-BBA6-51935AB44C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20" creationId="{1997061E-3447-40AF-B361-EE5D7E386419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5.254" v="959"/>
          <ac:spMkLst>
            <pc:docMk/>
            <pc:sldMk cId="1819901953" sldId="377"/>
            <ac:spMk id="27" creationId="{9659A3D4-9896-4F11-9112-6C5E0390CEF0}"/>
          </ac:spMkLst>
        </pc:spChg>
        <pc:grpChg chg="add">
          <ac:chgData name="Corey Edwards" userId="S::corey.edwards@uwtsd.ac.uk::7a967df3-e232-40a5-b10c-dee8f912d80a" providerId="AD" clId="Web-{16F143BD-F00B-51F1-DEE7-AEB875DB1EC2}" dt="2026-02-23T11:25:45.254" v="959"/>
          <ac:grpSpMkLst>
            <pc:docMk/>
            <pc:sldMk cId="1819901953" sldId="377"/>
            <ac:grpSpMk id="14" creationId="{79DE9FAB-6BBA-4CFE-B67D-77B47F01ECA4}"/>
          </ac:grpSpMkLst>
        </pc:grpChg>
        <pc:grpChg chg="add">
          <ac:chgData name="Corey Edwards" userId="S::corey.edwards@uwtsd.ac.uk::7a967df3-e232-40a5-b10c-dee8f912d80a" providerId="AD" clId="Web-{16F143BD-F00B-51F1-DEE7-AEB875DB1EC2}" dt="2026-02-23T11:25:45.254" v="959"/>
          <ac:grpSpMkLst>
            <pc:docMk/>
            <pc:sldMk cId="1819901953" sldId="377"/>
            <ac:grpSpMk id="22" creationId="{29852CF9-0BB2-4896-8B33-ADF9E59B496C}"/>
          </ac:grpSpMkLst>
        </pc:grpChg>
        <pc:grpChg chg="add">
          <ac:chgData name="Corey Edwards" userId="S::corey.edwards@uwtsd.ac.uk::7a967df3-e232-40a5-b10c-dee8f912d80a" providerId="AD" clId="Web-{16F143BD-F00B-51F1-DEE7-AEB875DB1EC2}" dt="2026-02-23T11:25:45.254" v="959"/>
          <ac:grpSpMkLst>
            <pc:docMk/>
            <pc:sldMk cId="1819901953" sldId="377"/>
            <ac:grpSpMk id="29" creationId="{50D25812-D4C9-48D5-8E64-65C4BB4218AB}"/>
          </ac:grpSpMkLst>
        </pc:grpChg>
      </pc:sldChg>
      <pc:sldChg chg="addSp delSp modSp add mod replId setBg">
        <pc:chgData name="Corey Edwards" userId="S::corey.edwards@uwtsd.ac.uk::7a967df3-e232-40a5-b10c-dee8f912d80a" providerId="AD" clId="Web-{16F143BD-F00B-51F1-DEE7-AEB875DB1EC2}" dt="2026-02-23T11:25:49.910" v="960"/>
        <pc:sldMkLst>
          <pc:docMk/>
          <pc:sldMk cId="3561435770" sldId="379"/>
        </pc:sldMkLst>
        <pc:spChg chg="mod">
          <ac:chgData name="Corey Edwards" userId="S::corey.edwards@uwtsd.ac.uk::7a967df3-e232-40a5-b10c-dee8f912d80a" providerId="AD" clId="Web-{16F143BD-F00B-51F1-DEE7-AEB875DB1EC2}" dt="2026-02-23T11:25:49.910" v="960"/>
          <ac:spMkLst>
            <pc:docMk/>
            <pc:sldMk cId="3561435770" sldId="379"/>
            <ac:spMk id="2" creationId="{CC839F88-BFB7-5F56-00C3-694CA2563C4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9.910" v="960"/>
          <ac:spMkLst>
            <pc:docMk/>
            <pc:sldMk cId="3561435770" sldId="37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9.910" v="960"/>
          <ac:spMkLst>
            <pc:docMk/>
            <pc:sldMk cId="3561435770" sldId="37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5:49.910" v="960"/>
          <ac:graphicFrameMkLst>
            <pc:docMk/>
            <pc:sldMk cId="3561435770" sldId="379"/>
            <ac:graphicFrameMk id="5" creationId="{C29448D2-5D2A-4353-7F37-5DA76791D25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16F143BD-F00B-51F1-DEE7-AEB875DB1EC2}" dt="2026-02-23T11:25:41.910" v="958"/>
        <pc:sldMkLst>
          <pc:docMk/>
          <pc:sldMk cId="3549128544" sldId="380"/>
        </pc:sldMkLst>
        <pc:spChg chg="mod">
          <ac:chgData name="Corey Edwards" userId="S::corey.edwards@uwtsd.ac.uk::7a967df3-e232-40a5-b10c-dee8f912d80a" providerId="AD" clId="Web-{16F143BD-F00B-51F1-DEE7-AEB875DB1EC2}" dt="2026-02-23T11:25:41.910" v="958"/>
          <ac:spMkLst>
            <pc:docMk/>
            <pc:sldMk cId="3549128544" sldId="380"/>
            <ac:spMk id="2" creationId="{88879761-89A2-C8D0-40F2-DC205228E638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1.910" v="958"/>
          <ac:spMkLst>
            <pc:docMk/>
            <pc:sldMk cId="3549128544" sldId="38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5:41.910" v="958"/>
          <ac:spMkLst>
            <pc:docMk/>
            <pc:sldMk cId="3549128544" sldId="38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5:41.910" v="958"/>
          <ac:graphicFrameMkLst>
            <pc:docMk/>
            <pc:sldMk cId="3549128544" sldId="380"/>
            <ac:graphicFrameMk id="5" creationId="{384B4FBF-C821-0186-11C8-C314756A6DB1}"/>
          </ac:graphicFrameMkLst>
        </pc:graphicFrameChg>
      </pc:sldChg>
      <pc:sldChg chg="modSp new">
        <pc:chgData name="Corey Edwards" userId="S::corey.edwards@uwtsd.ac.uk::7a967df3-e232-40a5-b10c-dee8f912d80a" providerId="AD" clId="Web-{16F143BD-F00B-51F1-DEE7-AEB875DB1EC2}" dt="2026-02-23T11:03:32.233" v="549" actId="20577"/>
        <pc:sldMkLst>
          <pc:docMk/>
          <pc:sldMk cId="898504297" sldId="381"/>
        </pc:sldMkLst>
        <pc:spChg chg="mod">
          <ac:chgData name="Corey Edwards" userId="S::corey.edwards@uwtsd.ac.uk::7a967df3-e232-40a5-b10c-dee8f912d80a" providerId="AD" clId="Web-{16F143BD-F00B-51F1-DEE7-AEB875DB1EC2}" dt="2026-02-23T11:02:31.910" v="505" actId="20577"/>
          <ac:spMkLst>
            <pc:docMk/>
            <pc:sldMk cId="898504297" sldId="381"/>
            <ac:spMk id="2" creationId="{049BE812-9154-D7F3-1E39-BF63E404B775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03:32.233" v="549" actId="20577"/>
          <ac:spMkLst>
            <pc:docMk/>
            <pc:sldMk cId="898504297" sldId="381"/>
            <ac:spMk id="3" creationId="{FB8911AF-BDF8-C1A5-05E9-19FB15396809}"/>
          </ac:spMkLst>
        </pc:spChg>
      </pc:sldChg>
      <pc:sldChg chg="addSp delSp modSp new mod setBg">
        <pc:chgData name="Corey Edwards" userId="S::corey.edwards@uwtsd.ac.uk::7a967df3-e232-40a5-b10c-dee8f912d80a" providerId="AD" clId="Web-{16F143BD-F00B-51F1-DEE7-AEB875DB1EC2}" dt="2026-02-23T11:26:07.458" v="964"/>
        <pc:sldMkLst>
          <pc:docMk/>
          <pc:sldMk cId="977544950" sldId="382"/>
        </pc:sldMkLst>
        <pc:spChg chg="mod">
          <ac:chgData name="Corey Edwards" userId="S::corey.edwards@uwtsd.ac.uk::7a967df3-e232-40a5-b10c-dee8f912d80a" providerId="AD" clId="Web-{16F143BD-F00B-51F1-DEE7-AEB875DB1EC2}" dt="2026-02-23T11:26:07.458" v="964"/>
          <ac:spMkLst>
            <pc:docMk/>
            <pc:sldMk cId="977544950" sldId="382"/>
            <ac:spMk id="2" creationId="{D8A48990-C486-20C4-14F2-30D24AC69C31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7.458" v="964"/>
          <ac:spMkLst>
            <pc:docMk/>
            <pc:sldMk cId="977544950" sldId="38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07.458" v="964"/>
          <ac:spMkLst>
            <pc:docMk/>
            <pc:sldMk cId="977544950" sldId="382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07.458" v="964"/>
          <ac:graphicFrameMkLst>
            <pc:docMk/>
            <pc:sldMk cId="977544950" sldId="382"/>
            <ac:graphicFrameMk id="5" creationId="{BD5E7F5E-8966-7F44-7A5B-0591FC4633DB}"/>
          </ac:graphicFrameMkLst>
        </pc:graphicFrameChg>
      </pc:sldChg>
      <pc:sldChg chg="addSp delSp modSp add replId">
        <pc:chgData name="Corey Edwards" userId="S::corey.edwards@uwtsd.ac.uk::7a967df3-e232-40a5-b10c-dee8f912d80a" providerId="AD" clId="Web-{16F143BD-F00B-51F1-DEE7-AEB875DB1EC2}" dt="2026-02-23T11:09:55.814" v="662" actId="14100"/>
        <pc:sldMkLst>
          <pc:docMk/>
          <pc:sldMk cId="2915243651" sldId="383"/>
        </pc:sldMkLst>
        <pc:picChg chg="add mod ord">
          <ac:chgData name="Corey Edwards" userId="S::corey.edwards@uwtsd.ac.uk::7a967df3-e232-40a5-b10c-dee8f912d80a" providerId="AD" clId="Web-{16F143BD-F00B-51F1-DEE7-AEB875DB1EC2}" dt="2026-02-23T11:09:55.814" v="662" actId="14100"/>
          <ac:picMkLst>
            <pc:docMk/>
            <pc:sldMk cId="2915243651" sldId="383"/>
            <ac:picMk id="4" creationId="{281E46E0-9CC2-C55A-4444-B2D3BA42B152}"/>
          </ac:picMkLst>
        </pc:picChg>
        <pc:picChg chg="add mod">
          <ac:chgData name="Corey Edwards" userId="S::corey.edwards@uwtsd.ac.uk::7a967df3-e232-40a5-b10c-dee8f912d80a" providerId="AD" clId="Web-{16F143BD-F00B-51F1-DEE7-AEB875DB1EC2}" dt="2026-02-23T11:09:51.330" v="661" actId="1076"/>
          <ac:picMkLst>
            <pc:docMk/>
            <pc:sldMk cId="2915243651" sldId="383"/>
            <ac:picMk id="5" creationId="{B4552416-4A1A-AB62-017C-862B592D7407}"/>
          </ac:picMkLst>
        </pc:picChg>
      </pc:sldChg>
      <pc:sldChg chg="addSp delSp modSp new">
        <pc:chgData name="Corey Edwards" userId="S::corey.edwards@uwtsd.ac.uk::7a967df3-e232-40a5-b10c-dee8f912d80a" providerId="AD" clId="Web-{16F143BD-F00B-51F1-DEE7-AEB875DB1EC2}" dt="2026-02-23T11:10:18.675" v="671"/>
        <pc:sldMkLst>
          <pc:docMk/>
          <pc:sldMk cId="2144559698" sldId="384"/>
        </pc:sldMkLst>
        <pc:spChg chg="mod">
          <ac:chgData name="Corey Edwards" userId="S::corey.edwards@uwtsd.ac.uk::7a967df3-e232-40a5-b10c-dee8f912d80a" providerId="AD" clId="Web-{16F143BD-F00B-51F1-DEE7-AEB875DB1EC2}" dt="2026-02-23T11:10:17.284" v="670" actId="20577"/>
          <ac:spMkLst>
            <pc:docMk/>
            <pc:sldMk cId="2144559698" sldId="384"/>
            <ac:spMk id="2" creationId="{7BA5CE28-FCCD-61EF-B87E-7899763F638C}"/>
          </ac:spMkLst>
        </pc:spChg>
        <pc:picChg chg="add mod ord">
          <ac:chgData name="Corey Edwards" userId="S::corey.edwards@uwtsd.ac.uk::7a967df3-e232-40a5-b10c-dee8f912d80a" providerId="AD" clId="Web-{16F143BD-F00B-51F1-DEE7-AEB875DB1EC2}" dt="2026-02-23T11:10:18.675" v="671"/>
          <ac:picMkLst>
            <pc:docMk/>
            <pc:sldMk cId="2144559698" sldId="384"/>
            <ac:picMk id="4" creationId="{314D18BA-CF33-85E4-DEC4-47119A5BCCA4}"/>
          </ac:picMkLst>
        </pc:picChg>
      </pc:sldChg>
      <pc:sldChg chg="addSp delSp modSp new mod setBg">
        <pc:chgData name="Corey Edwards" userId="S::corey.edwards@uwtsd.ac.uk::7a967df3-e232-40a5-b10c-dee8f912d80a" providerId="AD" clId="Web-{16F143BD-F00B-51F1-DEE7-AEB875DB1EC2}" dt="2026-02-23T11:26:11.021" v="965"/>
        <pc:sldMkLst>
          <pc:docMk/>
          <pc:sldMk cId="3542426283" sldId="385"/>
        </pc:sldMkLst>
        <pc:spChg chg="mod">
          <ac:chgData name="Corey Edwards" userId="S::corey.edwards@uwtsd.ac.uk::7a967df3-e232-40a5-b10c-dee8f912d80a" providerId="AD" clId="Web-{16F143BD-F00B-51F1-DEE7-AEB875DB1EC2}" dt="2026-02-23T11:26:11.021" v="965"/>
          <ac:spMkLst>
            <pc:docMk/>
            <pc:sldMk cId="3542426283" sldId="385"/>
            <ac:spMk id="2" creationId="{86DCC4C6-5F32-C3A7-64D2-244A47977D9D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1.021" v="965"/>
          <ac:spMkLst>
            <pc:docMk/>
            <pc:sldMk cId="3542426283" sldId="385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1.021" v="965"/>
          <ac:spMkLst>
            <pc:docMk/>
            <pc:sldMk cId="3542426283" sldId="385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11.021" v="965"/>
          <ac:graphicFrameMkLst>
            <pc:docMk/>
            <pc:sldMk cId="3542426283" sldId="385"/>
            <ac:graphicFrameMk id="5" creationId="{75AAA1D4-F2CD-ADC6-D6D7-092EA405D682}"/>
          </ac:graphicFrameMkLst>
        </pc:graphicFrameChg>
      </pc:sldChg>
      <pc:sldChg chg="addSp delSp modSp add mod replId setBg">
        <pc:chgData name="Corey Edwards" userId="S::corey.edwards@uwtsd.ac.uk::7a967df3-e232-40a5-b10c-dee8f912d80a" providerId="AD" clId="Web-{16F143BD-F00B-51F1-DEE7-AEB875DB1EC2}" dt="2026-02-23T11:26:18.021" v="967"/>
        <pc:sldMkLst>
          <pc:docMk/>
          <pc:sldMk cId="4103733121" sldId="386"/>
        </pc:sldMkLst>
        <pc:spChg chg="mod">
          <ac:chgData name="Corey Edwards" userId="S::corey.edwards@uwtsd.ac.uk::7a967df3-e232-40a5-b10c-dee8f912d80a" providerId="AD" clId="Web-{16F143BD-F00B-51F1-DEE7-AEB875DB1EC2}" dt="2026-02-23T11:26:18.021" v="967"/>
          <ac:spMkLst>
            <pc:docMk/>
            <pc:sldMk cId="4103733121" sldId="386"/>
            <ac:spMk id="2" creationId="{32CE3DE8-234B-D57A-76CB-5C3B1B376501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8.021" v="967"/>
          <ac:spMkLst>
            <pc:docMk/>
            <pc:sldMk cId="4103733121" sldId="386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18.021" v="967"/>
          <ac:spMkLst>
            <pc:docMk/>
            <pc:sldMk cId="4103733121" sldId="386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18.021" v="967"/>
          <ac:graphicFrameMkLst>
            <pc:docMk/>
            <pc:sldMk cId="4103733121" sldId="386"/>
            <ac:graphicFrameMk id="5" creationId="{54A54AF6-F28B-D7A4-7E4C-32B9C99B8E87}"/>
          </ac:graphicFrameMkLst>
        </pc:graphicFrameChg>
      </pc:sldChg>
      <pc:sldChg chg="addSp delSp modSp add mod replId setBg">
        <pc:chgData name="Corey Edwards" userId="S::corey.edwards@uwtsd.ac.uk::7a967df3-e232-40a5-b10c-dee8f912d80a" providerId="AD" clId="Web-{16F143BD-F00B-51F1-DEE7-AEB875DB1EC2}" dt="2026-02-23T11:26:22.131" v="968"/>
        <pc:sldMkLst>
          <pc:docMk/>
          <pc:sldMk cId="74857893" sldId="388"/>
        </pc:sldMkLst>
        <pc:spChg chg="mod">
          <ac:chgData name="Corey Edwards" userId="S::corey.edwards@uwtsd.ac.uk::7a967df3-e232-40a5-b10c-dee8f912d80a" providerId="AD" clId="Web-{16F143BD-F00B-51F1-DEE7-AEB875DB1EC2}" dt="2026-02-23T11:26:22.131" v="968"/>
          <ac:spMkLst>
            <pc:docMk/>
            <pc:sldMk cId="74857893" sldId="388"/>
            <ac:spMk id="2" creationId="{04B6EF91-40DE-5C29-56AF-207F342B92B8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22.131" v="968"/>
          <ac:spMkLst>
            <pc:docMk/>
            <pc:sldMk cId="74857893" sldId="38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22.131" v="968"/>
          <ac:spMkLst>
            <pc:docMk/>
            <pc:sldMk cId="74857893" sldId="388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22.131" v="968"/>
          <ac:graphicFrameMkLst>
            <pc:docMk/>
            <pc:sldMk cId="74857893" sldId="388"/>
            <ac:graphicFrameMk id="5" creationId="{16C73F43-7709-32D4-BDFF-53B8CCB7E672}"/>
          </ac:graphicFrameMkLst>
        </pc:graphicFrameChg>
      </pc:sldChg>
      <pc:sldChg chg="modSp new">
        <pc:chgData name="Corey Edwards" userId="S::corey.edwards@uwtsd.ac.uk::7a967df3-e232-40a5-b10c-dee8f912d80a" providerId="AD" clId="Web-{16F143BD-F00B-51F1-DEE7-AEB875DB1EC2}" dt="2026-02-23T11:20:46.600" v="844" actId="20577"/>
        <pc:sldMkLst>
          <pc:docMk/>
          <pc:sldMk cId="3655372290" sldId="389"/>
        </pc:sldMkLst>
        <pc:spChg chg="mod">
          <ac:chgData name="Corey Edwards" userId="S::corey.edwards@uwtsd.ac.uk::7a967df3-e232-40a5-b10c-dee8f912d80a" providerId="AD" clId="Web-{16F143BD-F00B-51F1-DEE7-AEB875DB1EC2}" dt="2026-02-23T11:19:34.260" v="802" actId="20577"/>
          <ac:spMkLst>
            <pc:docMk/>
            <pc:sldMk cId="3655372290" sldId="389"/>
            <ac:spMk id="2" creationId="{5193856A-8744-8044-6E1C-11E381BBEF73}"/>
          </ac:spMkLst>
        </pc:spChg>
        <pc:spChg chg="mod">
          <ac:chgData name="Corey Edwards" userId="S::corey.edwards@uwtsd.ac.uk::7a967df3-e232-40a5-b10c-dee8f912d80a" providerId="AD" clId="Web-{16F143BD-F00B-51F1-DEE7-AEB875DB1EC2}" dt="2026-02-23T11:20:46.600" v="844" actId="20577"/>
          <ac:spMkLst>
            <pc:docMk/>
            <pc:sldMk cId="3655372290" sldId="389"/>
            <ac:spMk id="3" creationId="{CE95C19A-94CF-1D2A-6468-C0D3DD706ABE}"/>
          </ac:spMkLst>
        </pc:spChg>
      </pc:sldChg>
      <pc:sldChg chg="addSp delSp modSp add mod replId setBg">
        <pc:chgData name="Corey Edwards" userId="S::corey.edwards@uwtsd.ac.uk::7a967df3-e232-40a5-b10c-dee8f912d80a" providerId="AD" clId="Web-{16F143BD-F00B-51F1-DEE7-AEB875DB1EC2}" dt="2026-02-23T11:26:33.757" v="970"/>
        <pc:sldMkLst>
          <pc:docMk/>
          <pc:sldMk cId="2773233842" sldId="390"/>
        </pc:sldMkLst>
        <pc:spChg chg="mod">
          <ac:chgData name="Corey Edwards" userId="S::corey.edwards@uwtsd.ac.uk::7a967df3-e232-40a5-b10c-dee8f912d80a" providerId="AD" clId="Web-{16F143BD-F00B-51F1-DEE7-AEB875DB1EC2}" dt="2026-02-23T11:26:33.757" v="970"/>
          <ac:spMkLst>
            <pc:docMk/>
            <pc:sldMk cId="2773233842" sldId="390"/>
            <ac:spMk id="2" creationId="{E6F4F4E8-BA60-7693-5521-0AB1A824EDBA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33.757" v="970"/>
          <ac:spMkLst>
            <pc:docMk/>
            <pc:sldMk cId="2773233842" sldId="39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33.757" v="970"/>
          <ac:spMkLst>
            <pc:docMk/>
            <pc:sldMk cId="2773233842" sldId="39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33.757" v="970"/>
          <ac:graphicFrameMkLst>
            <pc:docMk/>
            <pc:sldMk cId="2773233842" sldId="390"/>
            <ac:graphicFrameMk id="5" creationId="{42A329DF-D674-DB7D-8D22-A76AF1A01788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16F143BD-F00B-51F1-DEE7-AEB875DB1EC2}" dt="2026-02-23T11:26:42.382" v="972"/>
        <pc:sldMkLst>
          <pc:docMk/>
          <pc:sldMk cId="3045935955" sldId="391"/>
        </pc:sldMkLst>
        <pc:spChg chg="mod">
          <ac:chgData name="Corey Edwards" userId="S::corey.edwards@uwtsd.ac.uk::7a967df3-e232-40a5-b10c-dee8f912d80a" providerId="AD" clId="Web-{16F143BD-F00B-51F1-DEE7-AEB875DB1EC2}" dt="2026-02-23T11:26:42.382" v="972"/>
          <ac:spMkLst>
            <pc:docMk/>
            <pc:sldMk cId="3045935955" sldId="391"/>
            <ac:spMk id="2" creationId="{A9F0ACDB-A1AC-9D41-0431-273448FC2302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2.382" v="972"/>
          <ac:spMkLst>
            <pc:docMk/>
            <pc:sldMk cId="3045935955" sldId="391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42.382" v="972"/>
          <ac:spMkLst>
            <pc:docMk/>
            <pc:sldMk cId="3045935955" sldId="391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42.382" v="972"/>
          <ac:graphicFrameMkLst>
            <pc:docMk/>
            <pc:sldMk cId="3045935955" sldId="391"/>
            <ac:graphicFrameMk id="5" creationId="{95220B8E-9045-F58C-05DA-760AD6488D9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16F143BD-F00B-51F1-DEE7-AEB875DB1EC2}" dt="2026-02-23T11:26:37.960" v="971"/>
        <pc:sldMkLst>
          <pc:docMk/>
          <pc:sldMk cId="2568949143" sldId="392"/>
        </pc:sldMkLst>
        <pc:spChg chg="mod">
          <ac:chgData name="Corey Edwards" userId="S::corey.edwards@uwtsd.ac.uk::7a967df3-e232-40a5-b10c-dee8f912d80a" providerId="AD" clId="Web-{16F143BD-F00B-51F1-DEE7-AEB875DB1EC2}" dt="2026-02-23T11:26:37.960" v="971"/>
          <ac:spMkLst>
            <pc:docMk/>
            <pc:sldMk cId="2568949143" sldId="392"/>
            <ac:spMk id="2" creationId="{03A3CA19-FB02-016D-1E6A-D623DA7737EA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37.960" v="971"/>
          <ac:spMkLst>
            <pc:docMk/>
            <pc:sldMk cId="2568949143" sldId="392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16F143BD-F00B-51F1-DEE7-AEB875DB1EC2}" dt="2026-02-23T11:26:37.960" v="971"/>
          <ac:spMkLst>
            <pc:docMk/>
            <pc:sldMk cId="2568949143" sldId="392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16F143BD-F00B-51F1-DEE7-AEB875DB1EC2}" dt="2026-02-23T11:26:37.960" v="971"/>
          <ac:graphicFrameMkLst>
            <pc:docMk/>
            <pc:sldMk cId="2568949143" sldId="392"/>
            <ac:graphicFrameMk id="5" creationId="{EFE51C14-544B-BA4D-F4E6-DADC61111F0E}"/>
          </ac:graphicFrameMkLst>
        </pc:graphicFrameChg>
      </pc:sldChg>
      <pc:sldChg chg="addSp delSp modSp new">
        <pc:chgData name="Corey Edwards" userId="S::corey.edwards@uwtsd.ac.uk::7a967df3-e232-40a5-b10c-dee8f912d80a" providerId="AD" clId="Web-{16F143BD-F00B-51F1-DEE7-AEB875DB1EC2}" dt="2026-02-23T11:32:23.208" v="989"/>
        <pc:sldMkLst>
          <pc:docMk/>
          <pc:sldMk cId="3771533814" sldId="393"/>
        </pc:sldMkLst>
        <pc:spChg chg="mod">
          <ac:chgData name="Corey Edwards" userId="S::corey.edwards@uwtsd.ac.uk::7a967df3-e232-40a5-b10c-dee8f912d80a" providerId="AD" clId="Web-{16F143BD-F00B-51F1-DEE7-AEB875DB1EC2}" dt="2026-02-23T11:32:17.879" v="988" actId="20577"/>
          <ac:spMkLst>
            <pc:docMk/>
            <pc:sldMk cId="3771533814" sldId="393"/>
            <ac:spMk id="2" creationId="{ECE89315-C4D3-10D3-030F-E2E469F29059}"/>
          </ac:spMkLst>
        </pc:spChg>
        <pc:picChg chg="add mod ord">
          <ac:chgData name="Corey Edwards" userId="S::corey.edwards@uwtsd.ac.uk::7a967df3-e232-40a5-b10c-dee8f912d80a" providerId="AD" clId="Web-{16F143BD-F00B-51F1-DEE7-AEB875DB1EC2}" dt="2026-02-23T11:32:23.208" v="989"/>
          <ac:picMkLst>
            <pc:docMk/>
            <pc:sldMk cId="3771533814" sldId="393"/>
            <ac:picMk id="4" creationId="{44090FFE-7F20-B246-9368-423DB5A00567}"/>
          </ac:picMkLst>
        </pc:picChg>
      </pc:sldChg>
    </pc:docChg>
  </pc:docChgLst>
  <pc:docChgLst>
    <pc:chgData name="Corey Edwards" userId="S::corey.edwards@uwtsd.ac.uk::7a967df3-e232-40a5-b10c-dee8f912d80a" providerId="AD" clId="Web-{3FA4872C-014A-9060-4CA4-D556683B226E}"/>
    <pc:docChg chg="delSld">
      <pc:chgData name="Corey Edwards" userId="S::corey.edwards@uwtsd.ac.uk::7a967df3-e232-40a5-b10c-dee8f912d80a" providerId="AD" clId="Web-{3FA4872C-014A-9060-4CA4-D556683B226E}" dt="2026-02-20T20:24:32.098" v="0"/>
      <pc:docMkLst>
        <pc:docMk/>
      </pc:docMkLst>
    </pc:docChg>
  </pc:docChgLst>
  <pc:docChgLst>
    <pc:chgData name="Corey Edwards" userId="S::corey.edwards@uwtsd.ac.uk::7a967df3-e232-40a5-b10c-dee8f912d80a" providerId="AD" clId="Web-{0A81D03B-3CEC-BC2D-5E97-A8B391AAD3B1}"/>
    <pc:docChg chg="addSld modSld">
      <pc:chgData name="Corey Edwards" userId="S::corey.edwards@uwtsd.ac.uk::7a967df3-e232-40a5-b10c-dee8f912d80a" providerId="AD" clId="Web-{0A81D03B-3CEC-BC2D-5E97-A8B391AAD3B1}" dt="2026-02-23T11:46:18.345" v="16" actId="1076"/>
      <pc:docMkLst>
        <pc:docMk/>
      </pc:docMkLst>
      <pc:sldChg chg="modSp">
        <pc:chgData name="Corey Edwards" userId="S::corey.edwards@uwtsd.ac.uk::7a967df3-e232-40a5-b10c-dee8f912d80a" providerId="AD" clId="Web-{0A81D03B-3CEC-BC2D-5E97-A8B391AAD3B1}" dt="2026-02-23T11:46:18.345" v="16" actId="1076"/>
        <pc:sldMkLst>
          <pc:docMk/>
          <pc:sldMk cId="3771533814" sldId="393"/>
        </pc:sldMkLst>
        <pc:picChg chg="mod">
          <ac:chgData name="Corey Edwards" userId="S::corey.edwards@uwtsd.ac.uk::7a967df3-e232-40a5-b10c-dee8f912d80a" providerId="AD" clId="Web-{0A81D03B-3CEC-BC2D-5E97-A8B391AAD3B1}" dt="2026-02-23T11:46:18.345" v="16" actId="1076"/>
          <ac:picMkLst>
            <pc:docMk/>
            <pc:sldMk cId="3771533814" sldId="393"/>
            <ac:picMk id="4" creationId="{44090FFE-7F20-B246-9368-423DB5A00567}"/>
          </ac:picMkLst>
        </pc:picChg>
      </pc:sldChg>
      <pc:sldChg chg="addSp delSp modSp new">
        <pc:chgData name="Corey Edwards" userId="S::corey.edwards@uwtsd.ac.uk::7a967df3-e232-40a5-b10c-dee8f912d80a" providerId="AD" clId="Web-{0A81D03B-3CEC-BC2D-5E97-A8B391AAD3B1}" dt="2026-02-23T11:45:07.513" v="14" actId="20577"/>
        <pc:sldMkLst>
          <pc:docMk/>
          <pc:sldMk cId="3863482891" sldId="394"/>
        </pc:sldMkLst>
        <pc:spChg chg="mod">
          <ac:chgData name="Corey Edwards" userId="S::corey.edwards@uwtsd.ac.uk::7a967df3-e232-40a5-b10c-dee8f912d80a" providerId="AD" clId="Web-{0A81D03B-3CEC-BC2D-5E97-A8B391AAD3B1}" dt="2026-02-23T11:45:07.513" v="14" actId="20577"/>
          <ac:spMkLst>
            <pc:docMk/>
            <pc:sldMk cId="3863482891" sldId="394"/>
            <ac:spMk id="2" creationId="{B8660FFA-689C-A930-EB93-C58DAD5EC8BC}"/>
          </ac:spMkLst>
        </pc:spChg>
        <pc:picChg chg="add mod ord">
          <ac:chgData name="Corey Edwards" userId="S::corey.edwards@uwtsd.ac.uk::7a967df3-e232-40a5-b10c-dee8f912d80a" providerId="AD" clId="Web-{0A81D03B-3CEC-BC2D-5E97-A8B391AAD3B1}" dt="2026-02-23T11:45:03.091" v="1"/>
          <ac:picMkLst>
            <pc:docMk/>
            <pc:sldMk cId="3863482891" sldId="394"/>
            <ac:picMk id="4" creationId="{A5192E60-E0E3-AB64-0C6C-1F96DB4F09C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1BC601-EDAF-48A5-803A-977B2F81ED5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DDC68A-7B7A-4B79-A327-9AD004A201E4}">
      <dgm:prSet/>
      <dgm:spPr/>
      <dgm:t>
        <a:bodyPr/>
        <a:lstStyle/>
        <a:p>
          <a:r>
            <a:rPr lang="en-GB"/>
            <a:t>Aim: To link health, wellbeing and sustainability principles to contemporary Wales and related policy.</a:t>
          </a:r>
          <a:endParaRPr lang="en-US"/>
        </a:p>
      </dgm:t>
    </dgm:pt>
    <dgm:pt modelId="{67709B66-14CE-4D86-BAD7-C2CFE248BA53}" type="parTrans" cxnId="{69460F8C-F067-4B73-85A5-AE051A04F92A}">
      <dgm:prSet/>
      <dgm:spPr/>
      <dgm:t>
        <a:bodyPr/>
        <a:lstStyle/>
        <a:p>
          <a:endParaRPr lang="en-US"/>
        </a:p>
      </dgm:t>
    </dgm:pt>
    <dgm:pt modelId="{94BEA92A-491E-4E6D-9022-230D4D79D1CB}" type="sibTrans" cxnId="{69460F8C-F067-4B73-85A5-AE051A04F92A}">
      <dgm:prSet/>
      <dgm:spPr/>
      <dgm:t>
        <a:bodyPr/>
        <a:lstStyle/>
        <a:p>
          <a:endParaRPr lang="en-US"/>
        </a:p>
      </dgm:t>
    </dgm:pt>
    <dgm:pt modelId="{20EC8189-1A51-4716-AC00-36B7A433CE45}">
      <dgm:prSet/>
      <dgm:spPr/>
      <dgm:t>
        <a:bodyPr/>
        <a:lstStyle/>
        <a:p>
          <a:r>
            <a:rPr lang="en-GB"/>
            <a:t>Describe the core components of a health system.</a:t>
          </a:r>
          <a:endParaRPr lang="en-US"/>
        </a:p>
      </dgm:t>
    </dgm:pt>
    <dgm:pt modelId="{03DFB86A-7954-4F8F-A3AA-E8B0BD810754}" type="parTrans" cxnId="{92F1EED1-3BB2-45D4-AA5F-9BF1D273744F}">
      <dgm:prSet/>
      <dgm:spPr/>
      <dgm:t>
        <a:bodyPr/>
        <a:lstStyle/>
        <a:p>
          <a:endParaRPr lang="en-US"/>
        </a:p>
      </dgm:t>
    </dgm:pt>
    <dgm:pt modelId="{7F71BC4C-4CE2-4A60-BA44-12A583601027}" type="sibTrans" cxnId="{92F1EED1-3BB2-45D4-AA5F-9BF1D273744F}">
      <dgm:prSet/>
      <dgm:spPr/>
      <dgm:t>
        <a:bodyPr/>
        <a:lstStyle/>
        <a:p>
          <a:endParaRPr lang="en-US"/>
        </a:p>
      </dgm:t>
    </dgm:pt>
    <dgm:pt modelId="{5D7F6052-1978-41FB-A1CE-4CC72A052A97}">
      <dgm:prSet/>
      <dgm:spPr/>
      <dgm:t>
        <a:bodyPr/>
        <a:lstStyle/>
        <a:p>
          <a:r>
            <a:rPr lang="en-GB"/>
            <a:t>Explain how policy shapes health outcomes within systems.</a:t>
          </a:r>
          <a:endParaRPr lang="en-US"/>
        </a:p>
      </dgm:t>
    </dgm:pt>
    <dgm:pt modelId="{45004935-EBE4-432D-B0D6-834A5D43F0B7}" type="parTrans" cxnId="{C9DC47C2-EB6D-4F9D-85C0-494D932A5606}">
      <dgm:prSet/>
      <dgm:spPr/>
      <dgm:t>
        <a:bodyPr/>
        <a:lstStyle/>
        <a:p>
          <a:endParaRPr lang="en-US"/>
        </a:p>
      </dgm:t>
    </dgm:pt>
    <dgm:pt modelId="{FFACC9B2-B427-42F6-AA7E-106C81484A91}" type="sibTrans" cxnId="{C9DC47C2-EB6D-4F9D-85C0-494D932A5606}">
      <dgm:prSet/>
      <dgm:spPr/>
      <dgm:t>
        <a:bodyPr/>
        <a:lstStyle/>
        <a:p>
          <a:endParaRPr lang="en-US"/>
        </a:p>
      </dgm:t>
    </dgm:pt>
    <dgm:pt modelId="{C7879FCB-4A8F-42FA-B5FF-C7587EFBF84D}">
      <dgm:prSet/>
      <dgm:spPr/>
      <dgm:t>
        <a:bodyPr/>
        <a:lstStyle/>
        <a:p>
          <a:r>
            <a:rPr lang="en-GB"/>
            <a:t>Apply the Well-being of Future Generations Act (WFG Act) to health and wellbeing scenarios.</a:t>
          </a:r>
          <a:endParaRPr lang="en-US"/>
        </a:p>
      </dgm:t>
    </dgm:pt>
    <dgm:pt modelId="{76C19977-ACAA-4FE6-AB9C-6F0E502608E4}" type="parTrans" cxnId="{140663E1-84DA-455C-B8EB-462157F3318A}">
      <dgm:prSet/>
      <dgm:spPr/>
      <dgm:t>
        <a:bodyPr/>
        <a:lstStyle/>
        <a:p>
          <a:endParaRPr lang="en-US"/>
        </a:p>
      </dgm:t>
    </dgm:pt>
    <dgm:pt modelId="{B0CA77FE-BB41-46CB-B577-9D16B05CF5FB}" type="sibTrans" cxnId="{140663E1-84DA-455C-B8EB-462157F3318A}">
      <dgm:prSet/>
      <dgm:spPr/>
      <dgm:t>
        <a:bodyPr/>
        <a:lstStyle/>
        <a:p>
          <a:endParaRPr lang="en-US"/>
        </a:p>
      </dgm:t>
    </dgm:pt>
    <dgm:pt modelId="{08B942BB-0616-48EA-87C1-82F0A4196426}">
      <dgm:prSet/>
      <dgm:spPr/>
      <dgm:t>
        <a:bodyPr/>
        <a:lstStyle/>
        <a:p>
          <a:r>
            <a:rPr lang="en-GB"/>
            <a:t>Critically evaluate the 5 Ways of Working and 7 Wellbeing Goals.</a:t>
          </a:r>
          <a:endParaRPr lang="en-US"/>
        </a:p>
      </dgm:t>
    </dgm:pt>
    <dgm:pt modelId="{FFB20D81-4D3B-45F7-9EF0-F1C8B1EC6259}" type="parTrans" cxnId="{F563505A-0432-4E1A-AAD2-E94B2C422CEB}">
      <dgm:prSet/>
      <dgm:spPr/>
      <dgm:t>
        <a:bodyPr/>
        <a:lstStyle/>
        <a:p>
          <a:endParaRPr lang="en-US"/>
        </a:p>
      </dgm:t>
    </dgm:pt>
    <dgm:pt modelId="{C73D58C9-FADD-4D4D-B0F2-074F5ED82E98}" type="sibTrans" cxnId="{F563505A-0432-4E1A-AAD2-E94B2C422CEB}">
      <dgm:prSet/>
      <dgm:spPr/>
      <dgm:t>
        <a:bodyPr/>
        <a:lstStyle/>
        <a:p>
          <a:endParaRPr lang="en-US"/>
        </a:p>
      </dgm:t>
    </dgm:pt>
    <dgm:pt modelId="{42D4DE66-718E-4B17-9F00-0079B7C6F87D}">
      <dgm:prSet/>
      <dgm:spPr/>
      <dgm:t>
        <a:bodyPr/>
        <a:lstStyle/>
        <a:p>
          <a:r>
            <a:rPr lang="en-GB"/>
            <a:t>Work collaboratively to analyse and redesign policy using sustainability principles.</a:t>
          </a:r>
          <a:endParaRPr lang="en-US"/>
        </a:p>
      </dgm:t>
    </dgm:pt>
    <dgm:pt modelId="{011EBD71-FD09-49F8-856B-B24AEBD6E19B}" type="parTrans" cxnId="{CE36BA2B-9CC6-4753-9774-B2AA0A5F751F}">
      <dgm:prSet/>
      <dgm:spPr/>
      <dgm:t>
        <a:bodyPr/>
        <a:lstStyle/>
        <a:p>
          <a:endParaRPr lang="en-US"/>
        </a:p>
      </dgm:t>
    </dgm:pt>
    <dgm:pt modelId="{010B5C98-3B7C-49AF-93F9-A6393DA40A8E}" type="sibTrans" cxnId="{CE36BA2B-9CC6-4753-9774-B2AA0A5F751F}">
      <dgm:prSet/>
      <dgm:spPr/>
      <dgm:t>
        <a:bodyPr/>
        <a:lstStyle/>
        <a:p>
          <a:endParaRPr lang="en-US"/>
        </a:p>
      </dgm:t>
    </dgm:pt>
    <dgm:pt modelId="{4D8693C7-C29C-48D3-8B05-F754317FBFAB}" type="pres">
      <dgm:prSet presAssocID="{351BC601-EDAF-48A5-803A-977B2F81ED59}" presName="Name0" presStyleCnt="0">
        <dgm:presLayoutVars>
          <dgm:dir/>
          <dgm:resizeHandles val="exact"/>
        </dgm:presLayoutVars>
      </dgm:prSet>
      <dgm:spPr/>
    </dgm:pt>
    <dgm:pt modelId="{9604DE8D-B7F2-4764-AD8C-EADA3C5BE372}" type="pres">
      <dgm:prSet presAssocID="{F1DDC68A-7B7A-4B79-A327-9AD004A201E4}" presName="node" presStyleLbl="node1" presStyleIdx="0" presStyleCnt="6">
        <dgm:presLayoutVars>
          <dgm:bulletEnabled val="1"/>
        </dgm:presLayoutVars>
      </dgm:prSet>
      <dgm:spPr/>
    </dgm:pt>
    <dgm:pt modelId="{A4391BDF-5EF1-467A-84E2-CF6320951172}" type="pres">
      <dgm:prSet presAssocID="{94BEA92A-491E-4E6D-9022-230D4D79D1CB}" presName="sibTrans" presStyleLbl="sibTrans1D1" presStyleIdx="0" presStyleCnt="5"/>
      <dgm:spPr/>
    </dgm:pt>
    <dgm:pt modelId="{8319A7DA-2F11-4A55-B16F-BB9A6922B05A}" type="pres">
      <dgm:prSet presAssocID="{94BEA92A-491E-4E6D-9022-230D4D79D1CB}" presName="connectorText" presStyleLbl="sibTrans1D1" presStyleIdx="0" presStyleCnt="5"/>
      <dgm:spPr/>
    </dgm:pt>
    <dgm:pt modelId="{D96C6B10-74DB-4E24-9967-EF0E75B135CD}" type="pres">
      <dgm:prSet presAssocID="{20EC8189-1A51-4716-AC00-36B7A433CE45}" presName="node" presStyleLbl="node1" presStyleIdx="1" presStyleCnt="6">
        <dgm:presLayoutVars>
          <dgm:bulletEnabled val="1"/>
        </dgm:presLayoutVars>
      </dgm:prSet>
      <dgm:spPr/>
    </dgm:pt>
    <dgm:pt modelId="{0F99003B-0D92-4C4A-98B8-41B142832C59}" type="pres">
      <dgm:prSet presAssocID="{7F71BC4C-4CE2-4A60-BA44-12A583601027}" presName="sibTrans" presStyleLbl="sibTrans1D1" presStyleIdx="1" presStyleCnt="5"/>
      <dgm:spPr/>
    </dgm:pt>
    <dgm:pt modelId="{21324AA5-9FAC-47C1-9CA2-C3291A13352D}" type="pres">
      <dgm:prSet presAssocID="{7F71BC4C-4CE2-4A60-BA44-12A583601027}" presName="connectorText" presStyleLbl="sibTrans1D1" presStyleIdx="1" presStyleCnt="5"/>
      <dgm:spPr/>
    </dgm:pt>
    <dgm:pt modelId="{1B2CECFE-7FB3-40E3-9EB9-86DD1D343968}" type="pres">
      <dgm:prSet presAssocID="{5D7F6052-1978-41FB-A1CE-4CC72A052A97}" presName="node" presStyleLbl="node1" presStyleIdx="2" presStyleCnt="6">
        <dgm:presLayoutVars>
          <dgm:bulletEnabled val="1"/>
        </dgm:presLayoutVars>
      </dgm:prSet>
      <dgm:spPr/>
    </dgm:pt>
    <dgm:pt modelId="{CCA6BC72-64C0-40C6-98B1-7985437292A7}" type="pres">
      <dgm:prSet presAssocID="{FFACC9B2-B427-42F6-AA7E-106C81484A91}" presName="sibTrans" presStyleLbl="sibTrans1D1" presStyleIdx="2" presStyleCnt="5"/>
      <dgm:spPr/>
    </dgm:pt>
    <dgm:pt modelId="{195D1778-96C9-4F66-A304-5A38A94116CC}" type="pres">
      <dgm:prSet presAssocID="{FFACC9B2-B427-42F6-AA7E-106C81484A91}" presName="connectorText" presStyleLbl="sibTrans1D1" presStyleIdx="2" presStyleCnt="5"/>
      <dgm:spPr/>
    </dgm:pt>
    <dgm:pt modelId="{616F0EA0-FB05-478D-A5C3-5BE0C51A247E}" type="pres">
      <dgm:prSet presAssocID="{C7879FCB-4A8F-42FA-B5FF-C7587EFBF84D}" presName="node" presStyleLbl="node1" presStyleIdx="3" presStyleCnt="6">
        <dgm:presLayoutVars>
          <dgm:bulletEnabled val="1"/>
        </dgm:presLayoutVars>
      </dgm:prSet>
      <dgm:spPr/>
    </dgm:pt>
    <dgm:pt modelId="{3922DB29-592E-4ECE-B82B-56521BCEBE56}" type="pres">
      <dgm:prSet presAssocID="{B0CA77FE-BB41-46CB-B577-9D16B05CF5FB}" presName="sibTrans" presStyleLbl="sibTrans1D1" presStyleIdx="3" presStyleCnt="5"/>
      <dgm:spPr/>
    </dgm:pt>
    <dgm:pt modelId="{8C03BAE9-607C-4591-8C7D-B269C021CDCF}" type="pres">
      <dgm:prSet presAssocID="{B0CA77FE-BB41-46CB-B577-9D16B05CF5FB}" presName="connectorText" presStyleLbl="sibTrans1D1" presStyleIdx="3" presStyleCnt="5"/>
      <dgm:spPr/>
    </dgm:pt>
    <dgm:pt modelId="{F1815C06-9708-470A-97F6-EB668783DF5A}" type="pres">
      <dgm:prSet presAssocID="{08B942BB-0616-48EA-87C1-82F0A4196426}" presName="node" presStyleLbl="node1" presStyleIdx="4" presStyleCnt="6">
        <dgm:presLayoutVars>
          <dgm:bulletEnabled val="1"/>
        </dgm:presLayoutVars>
      </dgm:prSet>
      <dgm:spPr/>
    </dgm:pt>
    <dgm:pt modelId="{DDA3B152-7B3A-4411-8E27-7AC3C897CE0B}" type="pres">
      <dgm:prSet presAssocID="{C73D58C9-FADD-4D4D-B0F2-074F5ED82E98}" presName="sibTrans" presStyleLbl="sibTrans1D1" presStyleIdx="4" presStyleCnt="5"/>
      <dgm:spPr/>
    </dgm:pt>
    <dgm:pt modelId="{651346B7-8D30-4E01-B6A1-A3CAC8095FD8}" type="pres">
      <dgm:prSet presAssocID="{C73D58C9-FADD-4D4D-B0F2-074F5ED82E98}" presName="connectorText" presStyleLbl="sibTrans1D1" presStyleIdx="4" presStyleCnt="5"/>
      <dgm:spPr/>
    </dgm:pt>
    <dgm:pt modelId="{64045EBE-C04E-4CAD-B03F-C1B731586617}" type="pres">
      <dgm:prSet presAssocID="{42D4DE66-718E-4B17-9F00-0079B7C6F87D}" presName="node" presStyleLbl="node1" presStyleIdx="5" presStyleCnt="6">
        <dgm:presLayoutVars>
          <dgm:bulletEnabled val="1"/>
        </dgm:presLayoutVars>
      </dgm:prSet>
      <dgm:spPr/>
    </dgm:pt>
  </dgm:ptLst>
  <dgm:cxnLst>
    <dgm:cxn modelId="{8F973C0C-4638-47BA-816F-A12CA8D486BB}" type="presOf" srcId="{B0CA77FE-BB41-46CB-B577-9D16B05CF5FB}" destId="{8C03BAE9-607C-4591-8C7D-B269C021CDCF}" srcOrd="1" destOrd="0" presId="urn:microsoft.com/office/officeart/2016/7/layout/RepeatingBendingProcessNew"/>
    <dgm:cxn modelId="{9B1E181B-1E39-41C8-AC95-2D7B523C6220}" type="presOf" srcId="{C73D58C9-FADD-4D4D-B0F2-074F5ED82E98}" destId="{DDA3B152-7B3A-4411-8E27-7AC3C897CE0B}" srcOrd="0" destOrd="0" presId="urn:microsoft.com/office/officeart/2016/7/layout/RepeatingBendingProcessNew"/>
    <dgm:cxn modelId="{CE36BA2B-9CC6-4753-9774-B2AA0A5F751F}" srcId="{351BC601-EDAF-48A5-803A-977B2F81ED59}" destId="{42D4DE66-718E-4B17-9F00-0079B7C6F87D}" srcOrd="5" destOrd="0" parTransId="{011EBD71-FD09-49F8-856B-B24AEBD6E19B}" sibTransId="{010B5C98-3B7C-49AF-93F9-A6393DA40A8E}"/>
    <dgm:cxn modelId="{0A95B432-3BEA-4C10-8544-C6FB5A30FC9C}" type="presOf" srcId="{F1DDC68A-7B7A-4B79-A327-9AD004A201E4}" destId="{9604DE8D-B7F2-4764-AD8C-EADA3C5BE372}" srcOrd="0" destOrd="0" presId="urn:microsoft.com/office/officeart/2016/7/layout/RepeatingBendingProcessNew"/>
    <dgm:cxn modelId="{05E5FB5E-C26C-43EF-AA97-5989B04C42C4}" type="presOf" srcId="{20EC8189-1A51-4716-AC00-36B7A433CE45}" destId="{D96C6B10-74DB-4E24-9967-EF0E75B135CD}" srcOrd="0" destOrd="0" presId="urn:microsoft.com/office/officeart/2016/7/layout/RepeatingBendingProcessNew"/>
    <dgm:cxn modelId="{1C582E62-AA9D-43CE-8278-D31D362FFFC7}" type="presOf" srcId="{FFACC9B2-B427-42F6-AA7E-106C81484A91}" destId="{CCA6BC72-64C0-40C6-98B1-7985437292A7}" srcOrd="0" destOrd="0" presId="urn:microsoft.com/office/officeart/2016/7/layout/RepeatingBendingProcessNew"/>
    <dgm:cxn modelId="{429CD84B-062F-4973-B4BC-362FD9474691}" type="presOf" srcId="{42D4DE66-718E-4B17-9F00-0079B7C6F87D}" destId="{64045EBE-C04E-4CAD-B03F-C1B731586617}" srcOrd="0" destOrd="0" presId="urn:microsoft.com/office/officeart/2016/7/layout/RepeatingBendingProcessNew"/>
    <dgm:cxn modelId="{F563505A-0432-4E1A-AAD2-E94B2C422CEB}" srcId="{351BC601-EDAF-48A5-803A-977B2F81ED59}" destId="{08B942BB-0616-48EA-87C1-82F0A4196426}" srcOrd="4" destOrd="0" parTransId="{FFB20D81-4D3B-45F7-9EF0-F1C8B1EC6259}" sibTransId="{C73D58C9-FADD-4D4D-B0F2-074F5ED82E98}"/>
    <dgm:cxn modelId="{47C72D80-A909-4D95-B2BF-ABB4D7E49984}" type="presOf" srcId="{C73D58C9-FADD-4D4D-B0F2-074F5ED82E98}" destId="{651346B7-8D30-4E01-B6A1-A3CAC8095FD8}" srcOrd="1" destOrd="0" presId="urn:microsoft.com/office/officeart/2016/7/layout/RepeatingBendingProcessNew"/>
    <dgm:cxn modelId="{C1601784-FDF1-452C-9E89-CFA60A5C1A5E}" type="presOf" srcId="{5D7F6052-1978-41FB-A1CE-4CC72A052A97}" destId="{1B2CECFE-7FB3-40E3-9EB9-86DD1D343968}" srcOrd="0" destOrd="0" presId="urn:microsoft.com/office/officeart/2016/7/layout/RepeatingBendingProcessNew"/>
    <dgm:cxn modelId="{69460F8C-F067-4B73-85A5-AE051A04F92A}" srcId="{351BC601-EDAF-48A5-803A-977B2F81ED59}" destId="{F1DDC68A-7B7A-4B79-A327-9AD004A201E4}" srcOrd="0" destOrd="0" parTransId="{67709B66-14CE-4D86-BAD7-C2CFE248BA53}" sibTransId="{94BEA92A-491E-4E6D-9022-230D4D79D1CB}"/>
    <dgm:cxn modelId="{0511308C-879C-417E-8634-BD15941C7634}" type="presOf" srcId="{FFACC9B2-B427-42F6-AA7E-106C81484A91}" destId="{195D1778-96C9-4F66-A304-5A38A94116CC}" srcOrd="1" destOrd="0" presId="urn:microsoft.com/office/officeart/2016/7/layout/RepeatingBendingProcessNew"/>
    <dgm:cxn modelId="{9DE9D28D-7048-4A22-BEAE-C02306BFD705}" type="presOf" srcId="{7F71BC4C-4CE2-4A60-BA44-12A583601027}" destId="{0F99003B-0D92-4C4A-98B8-41B142832C59}" srcOrd="0" destOrd="0" presId="urn:microsoft.com/office/officeart/2016/7/layout/RepeatingBendingProcessNew"/>
    <dgm:cxn modelId="{5568DB99-7790-4EA9-A510-311722015ACD}" type="presOf" srcId="{94BEA92A-491E-4E6D-9022-230D4D79D1CB}" destId="{8319A7DA-2F11-4A55-B16F-BB9A6922B05A}" srcOrd="1" destOrd="0" presId="urn:microsoft.com/office/officeart/2016/7/layout/RepeatingBendingProcessNew"/>
    <dgm:cxn modelId="{AC1EA59C-5C9F-469A-9337-19A1BC85A29D}" type="presOf" srcId="{94BEA92A-491E-4E6D-9022-230D4D79D1CB}" destId="{A4391BDF-5EF1-467A-84E2-CF6320951172}" srcOrd="0" destOrd="0" presId="urn:microsoft.com/office/officeart/2016/7/layout/RepeatingBendingProcessNew"/>
    <dgm:cxn modelId="{015373A9-2EA8-461C-8E95-1586576FCF68}" type="presOf" srcId="{08B942BB-0616-48EA-87C1-82F0A4196426}" destId="{F1815C06-9708-470A-97F6-EB668783DF5A}" srcOrd="0" destOrd="0" presId="urn:microsoft.com/office/officeart/2016/7/layout/RepeatingBendingProcessNew"/>
    <dgm:cxn modelId="{38BDF2A9-825E-4A9E-9816-085F009D678F}" type="presOf" srcId="{B0CA77FE-BB41-46CB-B577-9D16B05CF5FB}" destId="{3922DB29-592E-4ECE-B82B-56521BCEBE56}" srcOrd="0" destOrd="0" presId="urn:microsoft.com/office/officeart/2016/7/layout/RepeatingBendingProcessNew"/>
    <dgm:cxn modelId="{EAFE3FBD-0F50-45B2-9D25-02729D131ED1}" type="presOf" srcId="{351BC601-EDAF-48A5-803A-977B2F81ED59}" destId="{4D8693C7-C29C-48D3-8B05-F754317FBFAB}" srcOrd="0" destOrd="0" presId="urn:microsoft.com/office/officeart/2016/7/layout/RepeatingBendingProcessNew"/>
    <dgm:cxn modelId="{C9DC47C2-EB6D-4F9D-85C0-494D932A5606}" srcId="{351BC601-EDAF-48A5-803A-977B2F81ED59}" destId="{5D7F6052-1978-41FB-A1CE-4CC72A052A97}" srcOrd="2" destOrd="0" parTransId="{45004935-EBE4-432D-B0D6-834A5D43F0B7}" sibTransId="{FFACC9B2-B427-42F6-AA7E-106C81484A91}"/>
    <dgm:cxn modelId="{B7651AD0-83EF-4C0E-9FB2-7571C5ACDE63}" type="presOf" srcId="{C7879FCB-4A8F-42FA-B5FF-C7587EFBF84D}" destId="{616F0EA0-FB05-478D-A5C3-5BE0C51A247E}" srcOrd="0" destOrd="0" presId="urn:microsoft.com/office/officeart/2016/7/layout/RepeatingBendingProcessNew"/>
    <dgm:cxn modelId="{92F1EED1-3BB2-45D4-AA5F-9BF1D273744F}" srcId="{351BC601-EDAF-48A5-803A-977B2F81ED59}" destId="{20EC8189-1A51-4716-AC00-36B7A433CE45}" srcOrd="1" destOrd="0" parTransId="{03DFB86A-7954-4F8F-A3AA-E8B0BD810754}" sibTransId="{7F71BC4C-4CE2-4A60-BA44-12A583601027}"/>
    <dgm:cxn modelId="{5E270ADD-0CDA-47CA-BA1A-6808714E57AF}" type="presOf" srcId="{7F71BC4C-4CE2-4A60-BA44-12A583601027}" destId="{21324AA5-9FAC-47C1-9CA2-C3291A13352D}" srcOrd="1" destOrd="0" presId="urn:microsoft.com/office/officeart/2016/7/layout/RepeatingBendingProcessNew"/>
    <dgm:cxn modelId="{140663E1-84DA-455C-B8EB-462157F3318A}" srcId="{351BC601-EDAF-48A5-803A-977B2F81ED59}" destId="{C7879FCB-4A8F-42FA-B5FF-C7587EFBF84D}" srcOrd="3" destOrd="0" parTransId="{76C19977-ACAA-4FE6-AB9C-6F0E502608E4}" sibTransId="{B0CA77FE-BB41-46CB-B577-9D16B05CF5FB}"/>
    <dgm:cxn modelId="{DD760039-A895-417C-956B-78EC85D7D052}" type="presParOf" srcId="{4D8693C7-C29C-48D3-8B05-F754317FBFAB}" destId="{9604DE8D-B7F2-4764-AD8C-EADA3C5BE372}" srcOrd="0" destOrd="0" presId="urn:microsoft.com/office/officeart/2016/7/layout/RepeatingBendingProcessNew"/>
    <dgm:cxn modelId="{3230D3C6-253D-46EF-AF67-E4253A09AB90}" type="presParOf" srcId="{4D8693C7-C29C-48D3-8B05-F754317FBFAB}" destId="{A4391BDF-5EF1-467A-84E2-CF6320951172}" srcOrd="1" destOrd="0" presId="urn:microsoft.com/office/officeart/2016/7/layout/RepeatingBendingProcessNew"/>
    <dgm:cxn modelId="{6C14B7CF-BAD3-402A-84EA-5D32A2F76CF9}" type="presParOf" srcId="{A4391BDF-5EF1-467A-84E2-CF6320951172}" destId="{8319A7DA-2F11-4A55-B16F-BB9A6922B05A}" srcOrd="0" destOrd="0" presId="urn:microsoft.com/office/officeart/2016/7/layout/RepeatingBendingProcessNew"/>
    <dgm:cxn modelId="{C58E0A7B-9DEA-4DEE-B287-56CA54076A45}" type="presParOf" srcId="{4D8693C7-C29C-48D3-8B05-F754317FBFAB}" destId="{D96C6B10-74DB-4E24-9967-EF0E75B135CD}" srcOrd="2" destOrd="0" presId="urn:microsoft.com/office/officeart/2016/7/layout/RepeatingBendingProcessNew"/>
    <dgm:cxn modelId="{43B69F6E-5225-4847-A82E-AEF330868B33}" type="presParOf" srcId="{4D8693C7-C29C-48D3-8B05-F754317FBFAB}" destId="{0F99003B-0D92-4C4A-98B8-41B142832C59}" srcOrd="3" destOrd="0" presId="urn:microsoft.com/office/officeart/2016/7/layout/RepeatingBendingProcessNew"/>
    <dgm:cxn modelId="{9023A66B-5F5C-4501-9386-CA5E08814512}" type="presParOf" srcId="{0F99003B-0D92-4C4A-98B8-41B142832C59}" destId="{21324AA5-9FAC-47C1-9CA2-C3291A13352D}" srcOrd="0" destOrd="0" presId="urn:microsoft.com/office/officeart/2016/7/layout/RepeatingBendingProcessNew"/>
    <dgm:cxn modelId="{B85F3E05-FABE-408B-AAAD-DFF5909E4D54}" type="presParOf" srcId="{4D8693C7-C29C-48D3-8B05-F754317FBFAB}" destId="{1B2CECFE-7FB3-40E3-9EB9-86DD1D343968}" srcOrd="4" destOrd="0" presId="urn:microsoft.com/office/officeart/2016/7/layout/RepeatingBendingProcessNew"/>
    <dgm:cxn modelId="{429C5F86-FBBE-425A-80ED-1B483ACA20B9}" type="presParOf" srcId="{4D8693C7-C29C-48D3-8B05-F754317FBFAB}" destId="{CCA6BC72-64C0-40C6-98B1-7985437292A7}" srcOrd="5" destOrd="0" presId="urn:microsoft.com/office/officeart/2016/7/layout/RepeatingBendingProcessNew"/>
    <dgm:cxn modelId="{33C93DE4-CE17-433F-8411-2A3D77CA2E8C}" type="presParOf" srcId="{CCA6BC72-64C0-40C6-98B1-7985437292A7}" destId="{195D1778-96C9-4F66-A304-5A38A94116CC}" srcOrd="0" destOrd="0" presId="urn:microsoft.com/office/officeart/2016/7/layout/RepeatingBendingProcessNew"/>
    <dgm:cxn modelId="{F778DFB6-8978-405C-A424-84241A3C7614}" type="presParOf" srcId="{4D8693C7-C29C-48D3-8B05-F754317FBFAB}" destId="{616F0EA0-FB05-478D-A5C3-5BE0C51A247E}" srcOrd="6" destOrd="0" presId="urn:microsoft.com/office/officeart/2016/7/layout/RepeatingBendingProcessNew"/>
    <dgm:cxn modelId="{76FD3A79-DF6C-4B33-8712-95A8228C1C58}" type="presParOf" srcId="{4D8693C7-C29C-48D3-8B05-F754317FBFAB}" destId="{3922DB29-592E-4ECE-B82B-56521BCEBE56}" srcOrd="7" destOrd="0" presId="urn:microsoft.com/office/officeart/2016/7/layout/RepeatingBendingProcessNew"/>
    <dgm:cxn modelId="{B124DCF8-A899-4240-A153-BB041A128CFE}" type="presParOf" srcId="{3922DB29-592E-4ECE-B82B-56521BCEBE56}" destId="{8C03BAE9-607C-4591-8C7D-B269C021CDCF}" srcOrd="0" destOrd="0" presId="urn:microsoft.com/office/officeart/2016/7/layout/RepeatingBendingProcessNew"/>
    <dgm:cxn modelId="{2D7BC6A3-676F-4CED-823D-173B960CCD8F}" type="presParOf" srcId="{4D8693C7-C29C-48D3-8B05-F754317FBFAB}" destId="{F1815C06-9708-470A-97F6-EB668783DF5A}" srcOrd="8" destOrd="0" presId="urn:microsoft.com/office/officeart/2016/7/layout/RepeatingBendingProcessNew"/>
    <dgm:cxn modelId="{0C43801B-D6AC-4A7F-93E9-874B18D1BA2B}" type="presParOf" srcId="{4D8693C7-C29C-48D3-8B05-F754317FBFAB}" destId="{DDA3B152-7B3A-4411-8E27-7AC3C897CE0B}" srcOrd="9" destOrd="0" presId="urn:microsoft.com/office/officeart/2016/7/layout/RepeatingBendingProcessNew"/>
    <dgm:cxn modelId="{93B6C5D3-D097-4232-9F18-06A20945F6B9}" type="presParOf" srcId="{DDA3B152-7B3A-4411-8E27-7AC3C897CE0B}" destId="{651346B7-8D30-4E01-B6A1-A3CAC8095FD8}" srcOrd="0" destOrd="0" presId="urn:microsoft.com/office/officeart/2016/7/layout/RepeatingBendingProcessNew"/>
    <dgm:cxn modelId="{D7F1D102-33E8-45C1-92A5-F0E4B07C48DA}" type="presParOf" srcId="{4D8693C7-C29C-48D3-8B05-F754317FBFAB}" destId="{64045EBE-C04E-4CAD-B03F-C1B73158661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EE908B-FD15-4EF6-9CF0-FE9EAFA975B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CC8886-49C6-40F3-B24B-3AA9513C4043}">
      <dgm:prSet/>
      <dgm:spPr/>
      <dgm:t>
        <a:bodyPr/>
        <a:lstStyle/>
        <a:p>
          <a:r>
            <a:rPr lang="en-GB"/>
            <a:t>NHS access</a:t>
          </a:r>
          <a:endParaRPr lang="en-US"/>
        </a:p>
      </dgm:t>
    </dgm:pt>
    <dgm:pt modelId="{1011CC19-BE61-428B-9C0B-5A6D6BC6F9C6}" type="parTrans" cxnId="{C3640CA1-8613-45AD-BC5F-03692E5612B4}">
      <dgm:prSet/>
      <dgm:spPr/>
      <dgm:t>
        <a:bodyPr/>
        <a:lstStyle/>
        <a:p>
          <a:endParaRPr lang="en-US"/>
        </a:p>
      </dgm:t>
    </dgm:pt>
    <dgm:pt modelId="{909CEF49-8E3A-485B-8258-3B7233E1F3B7}" type="sibTrans" cxnId="{C3640CA1-8613-45AD-BC5F-03692E5612B4}">
      <dgm:prSet/>
      <dgm:spPr/>
      <dgm:t>
        <a:bodyPr/>
        <a:lstStyle/>
        <a:p>
          <a:endParaRPr lang="en-US"/>
        </a:p>
      </dgm:t>
    </dgm:pt>
    <dgm:pt modelId="{7F67A2A2-176E-4AE1-A426-8264BC1645DF}">
      <dgm:prSet/>
      <dgm:spPr/>
      <dgm:t>
        <a:bodyPr/>
        <a:lstStyle/>
        <a:p>
          <a:r>
            <a:rPr lang="en-GB"/>
            <a:t>Housing regulations</a:t>
          </a:r>
          <a:endParaRPr lang="en-US"/>
        </a:p>
      </dgm:t>
    </dgm:pt>
    <dgm:pt modelId="{A1ABB70F-1A55-474C-89CB-70619151ABE8}" type="parTrans" cxnId="{F5403D11-7DF6-4E5D-AEB4-F6BC539F1954}">
      <dgm:prSet/>
      <dgm:spPr/>
      <dgm:t>
        <a:bodyPr/>
        <a:lstStyle/>
        <a:p>
          <a:endParaRPr lang="en-US"/>
        </a:p>
      </dgm:t>
    </dgm:pt>
    <dgm:pt modelId="{5C8D9156-2690-4807-BABB-DBC5E14B97F0}" type="sibTrans" cxnId="{F5403D11-7DF6-4E5D-AEB4-F6BC539F1954}">
      <dgm:prSet/>
      <dgm:spPr/>
      <dgm:t>
        <a:bodyPr/>
        <a:lstStyle/>
        <a:p>
          <a:endParaRPr lang="en-US"/>
        </a:p>
      </dgm:t>
    </dgm:pt>
    <dgm:pt modelId="{A961493C-1E13-4903-8DA0-87BE6899B778}">
      <dgm:prSet/>
      <dgm:spPr/>
      <dgm:t>
        <a:bodyPr/>
        <a:lstStyle/>
        <a:p>
          <a:r>
            <a:rPr lang="en-GB"/>
            <a:t>Air quality standards</a:t>
          </a:r>
          <a:endParaRPr lang="en-US"/>
        </a:p>
      </dgm:t>
    </dgm:pt>
    <dgm:pt modelId="{F439EC4C-777A-4D72-B610-58F65202B653}" type="parTrans" cxnId="{395E6038-8D99-4339-9AE2-BA9B3ED194AC}">
      <dgm:prSet/>
      <dgm:spPr/>
      <dgm:t>
        <a:bodyPr/>
        <a:lstStyle/>
        <a:p>
          <a:endParaRPr lang="en-US"/>
        </a:p>
      </dgm:t>
    </dgm:pt>
    <dgm:pt modelId="{6C88AFDA-7B2D-4B8F-80D6-6872B7138511}" type="sibTrans" cxnId="{395E6038-8D99-4339-9AE2-BA9B3ED194AC}">
      <dgm:prSet/>
      <dgm:spPr/>
      <dgm:t>
        <a:bodyPr/>
        <a:lstStyle/>
        <a:p>
          <a:endParaRPr lang="en-US"/>
        </a:p>
      </dgm:t>
    </dgm:pt>
    <dgm:pt modelId="{D9A1916C-6F39-4E5D-94A3-27F7A5BD85C9}">
      <dgm:prSet/>
      <dgm:spPr/>
      <dgm:t>
        <a:bodyPr/>
        <a:lstStyle/>
        <a:p>
          <a:r>
            <a:rPr lang="en-GB"/>
            <a:t>Education policy</a:t>
          </a:r>
          <a:endParaRPr lang="en-US"/>
        </a:p>
      </dgm:t>
    </dgm:pt>
    <dgm:pt modelId="{51C6B414-C430-4CD0-8E77-360CAD86F76A}" type="parTrans" cxnId="{C4D9090C-3F44-4751-8F37-B9D14D727729}">
      <dgm:prSet/>
      <dgm:spPr/>
      <dgm:t>
        <a:bodyPr/>
        <a:lstStyle/>
        <a:p>
          <a:endParaRPr lang="en-US"/>
        </a:p>
      </dgm:t>
    </dgm:pt>
    <dgm:pt modelId="{3F4D1351-A42D-414D-8655-7731AD22E5A7}" type="sibTrans" cxnId="{C4D9090C-3F44-4751-8F37-B9D14D727729}">
      <dgm:prSet/>
      <dgm:spPr/>
      <dgm:t>
        <a:bodyPr/>
        <a:lstStyle/>
        <a:p>
          <a:endParaRPr lang="en-US"/>
        </a:p>
      </dgm:t>
    </dgm:pt>
    <dgm:pt modelId="{733AB927-BE8F-42D5-9A09-A66E591EA944}">
      <dgm:prSet/>
      <dgm:spPr/>
      <dgm:t>
        <a:bodyPr/>
        <a:lstStyle/>
        <a:p>
          <a:r>
            <a:rPr lang="en-GB"/>
            <a:t>Welfare and labour laws</a:t>
          </a:r>
          <a:endParaRPr lang="en-US"/>
        </a:p>
      </dgm:t>
    </dgm:pt>
    <dgm:pt modelId="{B551D1E6-F0EA-4F40-B129-56B6C52A3E5B}" type="parTrans" cxnId="{07EE520F-6C64-42A1-B6CB-C2C113F025AB}">
      <dgm:prSet/>
      <dgm:spPr/>
      <dgm:t>
        <a:bodyPr/>
        <a:lstStyle/>
        <a:p>
          <a:endParaRPr lang="en-US"/>
        </a:p>
      </dgm:t>
    </dgm:pt>
    <dgm:pt modelId="{08246497-C434-450F-8594-9E185B2B06FC}" type="sibTrans" cxnId="{07EE520F-6C64-42A1-B6CB-C2C113F025AB}">
      <dgm:prSet/>
      <dgm:spPr/>
      <dgm:t>
        <a:bodyPr/>
        <a:lstStyle/>
        <a:p>
          <a:endParaRPr lang="en-US"/>
        </a:p>
      </dgm:t>
    </dgm:pt>
    <dgm:pt modelId="{87AFC06F-4BB9-4061-8DFE-7E3B66DE5500}">
      <dgm:prSet/>
      <dgm:spPr/>
      <dgm:t>
        <a:bodyPr/>
        <a:lstStyle/>
        <a:p>
          <a:r>
            <a:rPr lang="en-GB"/>
            <a:t>It's everywhere! </a:t>
          </a:r>
          <a:endParaRPr lang="en-US"/>
        </a:p>
      </dgm:t>
    </dgm:pt>
    <dgm:pt modelId="{50F8A2B7-1E0B-4D1A-B293-A190F864D2D5}" type="parTrans" cxnId="{8CDBBACF-FCCC-421C-BBA3-AC6F391C03A7}">
      <dgm:prSet/>
      <dgm:spPr/>
      <dgm:t>
        <a:bodyPr/>
        <a:lstStyle/>
        <a:p>
          <a:endParaRPr lang="en-US"/>
        </a:p>
      </dgm:t>
    </dgm:pt>
    <dgm:pt modelId="{985F4598-DD5F-40E6-8D33-46A25947F32D}" type="sibTrans" cxnId="{8CDBBACF-FCCC-421C-BBA3-AC6F391C03A7}">
      <dgm:prSet/>
      <dgm:spPr/>
      <dgm:t>
        <a:bodyPr/>
        <a:lstStyle/>
        <a:p>
          <a:endParaRPr lang="en-US"/>
        </a:p>
      </dgm:t>
    </dgm:pt>
    <dgm:pt modelId="{A731D42A-EF78-46B1-B7F9-0319F82BCAB1}" type="pres">
      <dgm:prSet presAssocID="{1CEE908B-FD15-4EF6-9CF0-FE9EAFA975B6}" presName="vert0" presStyleCnt="0">
        <dgm:presLayoutVars>
          <dgm:dir/>
          <dgm:animOne val="branch"/>
          <dgm:animLvl val="lvl"/>
        </dgm:presLayoutVars>
      </dgm:prSet>
      <dgm:spPr/>
    </dgm:pt>
    <dgm:pt modelId="{3301404E-EF26-450A-8C37-6373354A6F1B}" type="pres">
      <dgm:prSet presAssocID="{D8CC8886-49C6-40F3-B24B-3AA9513C4043}" presName="thickLine" presStyleLbl="alignNode1" presStyleIdx="0" presStyleCnt="6"/>
      <dgm:spPr/>
    </dgm:pt>
    <dgm:pt modelId="{95575764-1981-4CD3-A9A0-41D22A5C0C42}" type="pres">
      <dgm:prSet presAssocID="{D8CC8886-49C6-40F3-B24B-3AA9513C4043}" presName="horz1" presStyleCnt="0"/>
      <dgm:spPr/>
    </dgm:pt>
    <dgm:pt modelId="{F38A1E33-A552-4D1C-A7FB-29A1DA00125E}" type="pres">
      <dgm:prSet presAssocID="{D8CC8886-49C6-40F3-B24B-3AA9513C4043}" presName="tx1" presStyleLbl="revTx" presStyleIdx="0" presStyleCnt="6"/>
      <dgm:spPr/>
    </dgm:pt>
    <dgm:pt modelId="{B771711F-4047-428D-A2BD-586E41E3C27D}" type="pres">
      <dgm:prSet presAssocID="{D8CC8886-49C6-40F3-B24B-3AA9513C4043}" presName="vert1" presStyleCnt="0"/>
      <dgm:spPr/>
    </dgm:pt>
    <dgm:pt modelId="{EE9EE50C-AC6C-4C41-B1AE-5308F06B318D}" type="pres">
      <dgm:prSet presAssocID="{7F67A2A2-176E-4AE1-A426-8264BC1645DF}" presName="thickLine" presStyleLbl="alignNode1" presStyleIdx="1" presStyleCnt="6"/>
      <dgm:spPr/>
    </dgm:pt>
    <dgm:pt modelId="{2697C792-99BC-4CC7-9137-6C7C761E7C5B}" type="pres">
      <dgm:prSet presAssocID="{7F67A2A2-176E-4AE1-A426-8264BC1645DF}" presName="horz1" presStyleCnt="0"/>
      <dgm:spPr/>
    </dgm:pt>
    <dgm:pt modelId="{E283EAD8-42DC-4EA7-90AA-D497407A75DF}" type="pres">
      <dgm:prSet presAssocID="{7F67A2A2-176E-4AE1-A426-8264BC1645DF}" presName="tx1" presStyleLbl="revTx" presStyleIdx="1" presStyleCnt="6"/>
      <dgm:spPr/>
    </dgm:pt>
    <dgm:pt modelId="{DCE52E56-A901-4EDA-96EB-B70431DE04A1}" type="pres">
      <dgm:prSet presAssocID="{7F67A2A2-176E-4AE1-A426-8264BC1645DF}" presName="vert1" presStyleCnt="0"/>
      <dgm:spPr/>
    </dgm:pt>
    <dgm:pt modelId="{379F45E3-8B42-443C-A684-955CA571A26F}" type="pres">
      <dgm:prSet presAssocID="{A961493C-1E13-4903-8DA0-87BE6899B778}" presName="thickLine" presStyleLbl="alignNode1" presStyleIdx="2" presStyleCnt="6"/>
      <dgm:spPr/>
    </dgm:pt>
    <dgm:pt modelId="{814E7FE4-69FB-4718-ADE0-A4B51DA8C93C}" type="pres">
      <dgm:prSet presAssocID="{A961493C-1E13-4903-8DA0-87BE6899B778}" presName="horz1" presStyleCnt="0"/>
      <dgm:spPr/>
    </dgm:pt>
    <dgm:pt modelId="{3AC15F4B-62A2-4580-9B9A-93E13BBD9E91}" type="pres">
      <dgm:prSet presAssocID="{A961493C-1E13-4903-8DA0-87BE6899B778}" presName="tx1" presStyleLbl="revTx" presStyleIdx="2" presStyleCnt="6"/>
      <dgm:spPr/>
    </dgm:pt>
    <dgm:pt modelId="{7B769247-4EB9-4712-87BD-72B444A78107}" type="pres">
      <dgm:prSet presAssocID="{A961493C-1E13-4903-8DA0-87BE6899B778}" presName="vert1" presStyleCnt="0"/>
      <dgm:spPr/>
    </dgm:pt>
    <dgm:pt modelId="{04B69E18-E4B2-4699-93A4-1F1CD3AAC2CB}" type="pres">
      <dgm:prSet presAssocID="{D9A1916C-6F39-4E5D-94A3-27F7A5BD85C9}" presName="thickLine" presStyleLbl="alignNode1" presStyleIdx="3" presStyleCnt="6"/>
      <dgm:spPr/>
    </dgm:pt>
    <dgm:pt modelId="{DF6FD613-2D09-444B-AFB3-A71CA54A58F2}" type="pres">
      <dgm:prSet presAssocID="{D9A1916C-6F39-4E5D-94A3-27F7A5BD85C9}" presName="horz1" presStyleCnt="0"/>
      <dgm:spPr/>
    </dgm:pt>
    <dgm:pt modelId="{4805C35A-6717-4327-9F7D-BD833F5296C1}" type="pres">
      <dgm:prSet presAssocID="{D9A1916C-6F39-4E5D-94A3-27F7A5BD85C9}" presName="tx1" presStyleLbl="revTx" presStyleIdx="3" presStyleCnt="6"/>
      <dgm:spPr/>
    </dgm:pt>
    <dgm:pt modelId="{7A766685-56B4-45B4-9345-D93260220FC1}" type="pres">
      <dgm:prSet presAssocID="{D9A1916C-6F39-4E5D-94A3-27F7A5BD85C9}" presName="vert1" presStyleCnt="0"/>
      <dgm:spPr/>
    </dgm:pt>
    <dgm:pt modelId="{412C6D3D-CF3D-421A-AAF3-ECB95C939480}" type="pres">
      <dgm:prSet presAssocID="{733AB927-BE8F-42D5-9A09-A66E591EA944}" presName="thickLine" presStyleLbl="alignNode1" presStyleIdx="4" presStyleCnt="6"/>
      <dgm:spPr/>
    </dgm:pt>
    <dgm:pt modelId="{4F9C85AA-DCD4-49AB-B002-BE74F6495A3C}" type="pres">
      <dgm:prSet presAssocID="{733AB927-BE8F-42D5-9A09-A66E591EA944}" presName="horz1" presStyleCnt="0"/>
      <dgm:spPr/>
    </dgm:pt>
    <dgm:pt modelId="{2FAE4220-B15C-4CC8-B814-2C8AEC92F437}" type="pres">
      <dgm:prSet presAssocID="{733AB927-BE8F-42D5-9A09-A66E591EA944}" presName="tx1" presStyleLbl="revTx" presStyleIdx="4" presStyleCnt="6"/>
      <dgm:spPr/>
    </dgm:pt>
    <dgm:pt modelId="{52D2758B-75C1-4BCE-A01B-BCB0C875B12E}" type="pres">
      <dgm:prSet presAssocID="{733AB927-BE8F-42D5-9A09-A66E591EA944}" presName="vert1" presStyleCnt="0"/>
      <dgm:spPr/>
    </dgm:pt>
    <dgm:pt modelId="{2125D230-B20D-4A89-8431-D6D340EF0840}" type="pres">
      <dgm:prSet presAssocID="{87AFC06F-4BB9-4061-8DFE-7E3B66DE5500}" presName="thickLine" presStyleLbl="alignNode1" presStyleIdx="5" presStyleCnt="6"/>
      <dgm:spPr/>
    </dgm:pt>
    <dgm:pt modelId="{F7C7B17D-FE24-45D4-8412-8F6C3F0722DB}" type="pres">
      <dgm:prSet presAssocID="{87AFC06F-4BB9-4061-8DFE-7E3B66DE5500}" presName="horz1" presStyleCnt="0"/>
      <dgm:spPr/>
    </dgm:pt>
    <dgm:pt modelId="{6EC2CC3E-A64A-4365-9FAF-19F1941144E5}" type="pres">
      <dgm:prSet presAssocID="{87AFC06F-4BB9-4061-8DFE-7E3B66DE5500}" presName="tx1" presStyleLbl="revTx" presStyleIdx="5" presStyleCnt="6"/>
      <dgm:spPr/>
    </dgm:pt>
    <dgm:pt modelId="{2BC3D706-0B57-4C1F-8FE8-6924EBEA8D0C}" type="pres">
      <dgm:prSet presAssocID="{87AFC06F-4BB9-4061-8DFE-7E3B66DE5500}" presName="vert1" presStyleCnt="0"/>
      <dgm:spPr/>
    </dgm:pt>
  </dgm:ptLst>
  <dgm:cxnLst>
    <dgm:cxn modelId="{063A550B-7BC1-4A45-9D6C-B7F32F7838C8}" type="presOf" srcId="{7F67A2A2-176E-4AE1-A426-8264BC1645DF}" destId="{E283EAD8-42DC-4EA7-90AA-D497407A75DF}" srcOrd="0" destOrd="0" presId="urn:microsoft.com/office/officeart/2008/layout/LinedList"/>
    <dgm:cxn modelId="{C4D9090C-3F44-4751-8F37-B9D14D727729}" srcId="{1CEE908B-FD15-4EF6-9CF0-FE9EAFA975B6}" destId="{D9A1916C-6F39-4E5D-94A3-27F7A5BD85C9}" srcOrd="3" destOrd="0" parTransId="{51C6B414-C430-4CD0-8E77-360CAD86F76A}" sibTransId="{3F4D1351-A42D-414D-8655-7731AD22E5A7}"/>
    <dgm:cxn modelId="{4BF4520D-D4F8-4E71-8CBE-F2724342B736}" type="presOf" srcId="{D8CC8886-49C6-40F3-B24B-3AA9513C4043}" destId="{F38A1E33-A552-4D1C-A7FB-29A1DA00125E}" srcOrd="0" destOrd="0" presId="urn:microsoft.com/office/officeart/2008/layout/LinedList"/>
    <dgm:cxn modelId="{07EE520F-6C64-42A1-B6CB-C2C113F025AB}" srcId="{1CEE908B-FD15-4EF6-9CF0-FE9EAFA975B6}" destId="{733AB927-BE8F-42D5-9A09-A66E591EA944}" srcOrd="4" destOrd="0" parTransId="{B551D1E6-F0EA-4F40-B129-56B6C52A3E5B}" sibTransId="{08246497-C434-450F-8594-9E185B2B06FC}"/>
    <dgm:cxn modelId="{F5403D11-7DF6-4E5D-AEB4-F6BC539F1954}" srcId="{1CEE908B-FD15-4EF6-9CF0-FE9EAFA975B6}" destId="{7F67A2A2-176E-4AE1-A426-8264BC1645DF}" srcOrd="1" destOrd="0" parTransId="{A1ABB70F-1A55-474C-89CB-70619151ABE8}" sibTransId="{5C8D9156-2690-4807-BABB-DBC5E14B97F0}"/>
    <dgm:cxn modelId="{395E6038-8D99-4339-9AE2-BA9B3ED194AC}" srcId="{1CEE908B-FD15-4EF6-9CF0-FE9EAFA975B6}" destId="{A961493C-1E13-4903-8DA0-87BE6899B778}" srcOrd="2" destOrd="0" parTransId="{F439EC4C-777A-4D72-B610-58F65202B653}" sibTransId="{6C88AFDA-7B2D-4B8F-80D6-6872B7138511}"/>
    <dgm:cxn modelId="{399F7141-3496-4151-B6B9-7BA450824D3F}" type="presOf" srcId="{1CEE908B-FD15-4EF6-9CF0-FE9EAFA975B6}" destId="{A731D42A-EF78-46B1-B7F9-0319F82BCAB1}" srcOrd="0" destOrd="0" presId="urn:microsoft.com/office/officeart/2008/layout/LinedList"/>
    <dgm:cxn modelId="{AC4BD166-E579-4747-90AB-29C88410700F}" type="presOf" srcId="{87AFC06F-4BB9-4061-8DFE-7E3B66DE5500}" destId="{6EC2CC3E-A64A-4365-9FAF-19F1941144E5}" srcOrd="0" destOrd="0" presId="urn:microsoft.com/office/officeart/2008/layout/LinedList"/>
    <dgm:cxn modelId="{539E7D7D-4A76-4CF8-98DE-11BBF9FB926F}" type="presOf" srcId="{A961493C-1E13-4903-8DA0-87BE6899B778}" destId="{3AC15F4B-62A2-4580-9B9A-93E13BBD9E91}" srcOrd="0" destOrd="0" presId="urn:microsoft.com/office/officeart/2008/layout/LinedList"/>
    <dgm:cxn modelId="{96256592-12B0-4E05-BAD1-CF721E7F424E}" type="presOf" srcId="{D9A1916C-6F39-4E5D-94A3-27F7A5BD85C9}" destId="{4805C35A-6717-4327-9F7D-BD833F5296C1}" srcOrd="0" destOrd="0" presId="urn:microsoft.com/office/officeart/2008/layout/LinedList"/>
    <dgm:cxn modelId="{C3640CA1-8613-45AD-BC5F-03692E5612B4}" srcId="{1CEE908B-FD15-4EF6-9CF0-FE9EAFA975B6}" destId="{D8CC8886-49C6-40F3-B24B-3AA9513C4043}" srcOrd="0" destOrd="0" parTransId="{1011CC19-BE61-428B-9C0B-5A6D6BC6F9C6}" sibTransId="{909CEF49-8E3A-485B-8258-3B7233E1F3B7}"/>
    <dgm:cxn modelId="{1E6975A8-16FB-466E-8F1F-87750572F70D}" type="presOf" srcId="{733AB927-BE8F-42D5-9A09-A66E591EA944}" destId="{2FAE4220-B15C-4CC8-B814-2C8AEC92F437}" srcOrd="0" destOrd="0" presId="urn:microsoft.com/office/officeart/2008/layout/LinedList"/>
    <dgm:cxn modelId="{8CDBBACF-FCCC-421C-BBA3-AC6F391C03A7}" srcId="{1CEE908B-FD15-4EF6-9CF0-FE9EAFA975B6}" destId="{87AFC06F-4BB9-4061-8DFE-7E3B66DE5500}" srcOrd="5" destOrd="0" parTransId="{50F8A2B7-1E0B-4D1A-B293-A190F864D2D5}" sibTransId="{985F4598-DD5F-40E6-8D33-46A25947F32D}"/>
    <dgm:cxn modelId="{060F2135-F00C-4733-BAC0-FA1B3E49D6CC}" type="presParOf" srcId="{A731D42A-EF78-46B1-B7F9-0319F82BCAB1}" destId="{3301404E-EF26-450A-8C37-6373354A6F1B}" srcOrd="0" destOrd="0" presId="urn:microsoft.com/office/officeart/2008/layout/LinedList"/>
    <dgm:cxn modelId="{80353A68-FC7E-44D1-AEAC-5E10609E19C2}" type="presParOf" srcId="{A731D42A-EF78-46B1-B7F9-0319F82BCAB1}" destId="{95575764-1981-4CD3-A9A0-41D22A5C0C42}" srcOrd="1" destOrd="0" presId="urn:microsoft.com/office/officeart/2008/layout/LinedList"/>
    <dgm:cxn modelId="{8F7B9050-026F-43D9-8DF1-18AA5B1623C6}" type="presParOf" srcId="{95575764-1981-4CD3-A9A0-41D22A5C0C42}" destId="{F38A1E33-A552-4D1C-A7FB-29A1DA00125E}" srcOrd="0" destOrd="0" presId="urn:microsoft.com/office/officeart/2008/layout/LinedList"/>
    <dgm:cxn modelId="{04A19DCA-C86F-4D26-8DB6-C25A12E84D90}" type="presParOf" srcId="{95575764-1981-4CD3-A9A0-41D22A5C0C42}" destId="{B771711F-4047-428D-A2BD-586E41E3C27D}" srcOrd="1" destOrd="0" presId="urn:microsoft.com/office/officeart/2008/layout/LinedList"/>
    <dgm:cxn modelId="{D44EE069-A650-4D32-BCF1-A0831CE9593E}" type="presParOf" srcId="{A731D42A-EF78-46B1-B7F9-0319F82BCAB1}" destId="{EE9EE50C-AC6C-4C41-B1AE-5308F06B318D}" srcOrd="2" destOrd="0" presId="urn:microsoft.com/office/officeart/2008/layout/LinedList"/>
    <dgm:cxn modelId="{E0BC7F16-3E1D-475C-9DE5-2B3A682C00C2}" type="presParOf" srcId="{A731D42A-EF78-46B1-B7F9-0319F82BCAB1}" destId="{2697C792-99BC-4CC7-9137-6C7C761E7C5B}" srcOrd="3" destOrd="0" presId="urn:microsoft.com/office/officeart/2008/layout/LinedList"/>
    <dgm:cxn modelId="{2F8C2757-F18B-4373-83E1-FDCACB3247D7}" type="presParOf" srcId="{2697C792-99BC-4CC7-9137-6C7C761E7C5B}" destId="{E283EAD8-42DC-4EA7-90AA-D497407A75DF}" srcOrd="0" destOrd="0" presId="urn:microsoft.com/office/officeart/2008/layout/LinedList"/>
    <dgm:cxn modelId="{760059BF-0D02-48DF-B575-A7EE6622A19A}" type="presParOf" srcId="{2697C792-99BC-4CC7-9137-6C7C761E7C5B}" destId="{DCE52E56-A901-4EDA-96EB-B70431DE04A1}" srcOrd="1" destOrd="0" presId="urn:microsoft.com/office/officeart/2008/layout/LinedList"/>
    <dgm:cxn modelId="{4C075888-4661-4D8B-8F35-2510820C7B1E}" type="presParOf" srcId="{A731D42A-EF78-46B1-B7F9-0319F82BCAB1}" destId="{379F45E3-8B42-443C-A684-955CA571A26F}" srcOrd="4" destOrd="0" presId="urn:microsoft.com/office/officeart/2008/layout/LinedList"/>
    <dgm:cxn modelId="{DED37462-5F94-49A0-A4E4-213F8D56788A}" type="presParOf" srcId="{A731D42A-EF78-46B1-B7F9-0319F82BCAB1}" destId="{814E7FE4-69FB-4718-ADE0-A4B51DA8C93C}" srcOrd="5" destOrd="0" presId="urn:microsoft.com/office/officeart/2008/layout/LinedList"/>
    <dgm:cxn modelId="{2AA2F406-853A-43F4-9113-A909523A4B1E}" type="presParOf" srcId="{814E7FE4-69FB-4718-ADE0-A4B51DA8C93C}" destId="{3AC15F4B-62A2-4580-9B9A-93E13BBD9E91}" srcOrd="0" destOrd="0" presId="urn:microsoft.com/office/officeart/2008/layout/LinedList"/>
    <dgm:cxn modelId="{8B6345F9-E25B-4567-90E5-A1B4A636AA81}" type="presParOf" srcId="{814E7FE4-69FB-4718-ADE0-A4B51DA8C93C}" destId="{7B769247-4EB9-4712-87BD-72B444A78107}" srcOrd="1" destOrd="0" presId="urn:microsoft.com/office/officeart/2008/layout/LinedList"/>
    <dgm:cxn modelId="{7A40A490-9BE3-4FBC-98B4-370056D09418}" type="presParOf" srcId="{A731D42A-EF78-46B1-B7F9-0319F82BCAB1}" destId="{04B69E18-E4B2-4699-93A4-1F1CD3AAC2CB}" srcOrd="6" destOrd="0" presId="urn:microsoft.com/office/officeart/2008/layout/LinedList"/>
    <dgm:cxn modelId="{74E044A4-6AA4-4232-B196-52B2053B5532}" type="presParOf" srcId="{A731D42A-EF78-46B1-B7F9-0319F82BCAB1}" destId="{DF6FD613-2D09-444B-AFB3-A71CA54A58F2}" srcOrd="7" destOrd="0" presId="urn:microsoft.com/office/officeart/2008/layout/LinedList"/>
    <dgm:cxn modelId="{30E5B976-10D8-46BE-BBFC-B177AB0D1A7E}" type="presParOf" srcId="{DF6FD613-2D09-444B-AFB3-A71CA54A58F2}" destId="{4805C35A-6717-4327-9F7D-BD833F5296C1}" srcOrd="0" destOrd="0" presId="urn:microsoft.com/office/officeart/2008/layout/LinedList"/>
    <dgm:cxn modelId="{0C3328AD-9E5D-4117-A0F5-C5C4EDCB08BB}" type="presParOf" srcId="{DF6FD613-2D09-444B-AFB3-A71CA54A58F2}" destId="{7A766685-56B4-45B4-9345-D93260220FC1}" srcOrd="1" destOrd="0" presId="urn:microsoft.com/office/officeart/2008/layout/LinedList"/>
    <dgm:cxn modelId="{3D394204-B47A-41C6-8A90-B2F651975032}" type="presParOf" srcId="{A731D42A-EF78-46B1-B7F9-0319F82BCAB1}" destId="{412C6D3D-CF3D-421A-AAF3-ECB95C939480}" srcOrd="8" destOrd="0" presId="urn:microsoft.com/office/officeart/2008/layout/LinedList"/>
    <dgm:cxn modelId="{59AD942A-3908-4B9C-9DC0-EAC0CE6F1654}" type="presParOf" srcId="{A731D42A-EF78-46B1-B7F9-0319F82BCAB1}" destId="{4F9C85AA-DCD4-49AB-B002-BE74F6495A3C}" srcOrd="9" destOrd="0" presId="urn:microsoft.com/office/officeart/2008/layout/LinedList"/>
    <dgm:cxn modelId="{1B95C68E-FFF3-4626-8D57-83E985BFD10C}" type="presParOf" srcId="{4F9C85AA-DCD4-49AB-B002-BE74F6495A3C}" destId="{2FAE4220-B15C-4CC8-B814-2C8AEC92F437}" srcOrd="0" destOrd="0" presId="urn:microsoft.com/office/officeart/2008/layout/LinedList"/>
    <dgm:cxn modelId="{39EA1670-BCD8-4F45-BAF0-DCB78E3DBCC2}" type="presParOf" srcId="{4F9C85AA-DCD4-49AB-B002-BE74F6495A3C}" destId="{52D2758B-75C1-4BCE-A01B-BCB0C875B12E}" srcOrd="1" destOrd="0" presId="urn:microsoft.com/office/officeart/2008/layout/LinedList"/>
    <dgm:cxn modelId="{33CBE0B9-8B20-4D42-890B-1A7FBAD44967}" type="presParOf" srcId="{A731D42A-EF78-46B1-B7F9-0319F82BCAB1}" destId="{2125D230-B20D-4A89-8431-D6D340EF0840}" srcOrd="10" destOrd="0" presId="urn:microsoft.com/office/officeart/2008/layout/LinedList"/>
    <dgm:cxn modelId="{58611E67-03E9-4265-9700-861CF4289ED0}" type="presParOf" srcId="{A731D42A-EF78-46B1-B7F9-0319F82BCAB1}" destId="{F7C7B17D-FE24-45D4-8412-8F6C3F0722DB}" srcOrd="11" destOrd="0" presId="urn:microsoft.com/office/officeart/2008/layout/LinedList"/>
    <dgm:cxn modelId="{5DFB9825-9EC1-4BB6-AC27-D9E1BE9E8E4B}" type="presParOf" srcId="{F7C7B17D-FE24-45D4-8412-8F6C3F0722DB}" destId="{6EC2CC3E-A64A-4365-9FAF-19F1941144E5}" srcOrd="0" destOrd="0" presId="urn:microsoft.com/office/officeart/2008/layout/LinedList"/>
    <dgm:cxn modelId="{0CBA2BD7-A467-4425-B6B1-4DF59638EB5B}" type="presParOf" srcId="{F7C7B17D-FE24-45D4-8412-8F6C3F0722DB}" destId="{2BC3D706-0B57-4C1F-8FE8-6924EBEA8D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A76BB1-5B07-4D5F-821C-976F4D98BE9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D737794-5C32-4701-A4EE-D320BF6B7F0C}">
      <dgm:prSet/>
      <dgm:spPr/>
      <dgm:t>
        <a:bodyPr/>
        <a:lstStyle/>
        <a:p>
          <a:r>
            <a:rPr lang="en-GB"/>
            <a:t>What are health systems?</a:t>
          </a:r>
          <a:endParaRPr lang="en-US"/>
        </a:p>
      </dgm:t>
    </dgm:pt>
    <dgm:pt modelId="{E46FF27E-60B5-4832-879C-552AEF7B684C}" type="parTrans" cxnId="{3350896D-6563-48F7-BDF2-AD9BE0AB124E}">
      <dgm:prSet/>
      <dgm:spPr/>
      <dgm:t>
        <a:bodyPr/>
        <a:lstStyle/>
        <a:p>
          <a:endParaRPr lang="en-US"/>
        </a:p>
      </dgm:t>
    </dgm:pt>
    <dgm:pt modelId="{6EC79AA3-655F-4094-B501-B817E024D379}" type="sibTrans" cxnId="{3350896D-6563-48F7-BDF2-AD9BE0AB124E}">
      <dgm:prSet/>
      <dgm:spPr/>
      <dgm:t>
        <a:bodyPr/>
        <a:lstStyle/>
        <a:p>
          <a:endParaRPr lang="en-US"/>
        </a:p>
      </dgm:t>
    </dgm:pt>
    <dgm:pt modelId="{94E2AF83-8F7A-40A6-AADE-B08FCD58AC83}">
      <dgm:prSet/>
      <dgm:spPr/>
      <dgm:t>
        <a:bodyPr/>
        <a:lstStyle/>
        <a:p>
          <a:r>
            <a:rPr lang="en-GB"/>
            <a:t>A health system comprises all organisations, people, and actions whose primary intent is to promote, restore, or maintain health.</a:t>
          </a:r>
          <a:endParaRPr lang="en-US"/>
        </a:p>
      </dgm:t>
    </dgm:pt>
    <dgm:pt modelId="{1F4EC033-BBDD-47CD-8293-D5C42FF27B33}" type="parTrans" cxnId="{CC4761E8-C4B8-49F0-B1A7-B7B0965225C1}">
      <dgm:prSet/>
      <dgm:spPr/>
      <dgm:t>
        <a:bodyPr/>
        <a:lstStyle/>
        <a:p>
          <a:endParaRPr lang="en-US"/>
        </a:p>
      </dgm:t>
    </dgm:pt>
    <dgm:pt modelId="{F09F76F0-140F-4C78-B699-E19A6FE3BD33}" type="sibTrans" cxnId="{CC4761E8-C4B8-49F0-B1A7-B7B0965225C1}">
      <dgm:prSet/>
      <dgm:spPr/>
      <dgm:t>
        <a:bodyPr/>
        <a:lstStyle/>
        <a:p>
          <a:endParaRPr lang="en-US"/>
        </a:p>
      </dgm:t>
    </dgm:pt>
    <dgm:pt modelId="{D4576140-BAF5-45FE-BB97-5DA8A890814C}">
      <dgm:prSet/>
      <dgm:spPr/>
      <dgm:t>
        <a:bodyPr/>
        <a:lstStyle/>
        <a:p>
          <a:r>
            <a:rPr lang="en-GB"/>
            <a:t>Financing, workforce, supplying, policy, legislation.</a:t>
          </a:r>
          <a:endParaRPr lang="en-US"/>
        </a:p>
      </dgm:t>
    </dgm:pt>
    <dgm:pt modelId="{A6DB243B-575C-4AA2-A266-0AE3911E881C}" type="parTrans" cxnId="{7763CA4F-E7FB-4837-AAFD-66E258627D05}">
      <dgm:prSet/>
      <dgm:spPr/>
      <dgm:t>
        <a:bodyPr/>
        <a:lstStyle/>
        <a:p>
          <a:endParaRPr lang="en-US"/>
        </a:p>
      </dgm:t>
    </dgm:pt>
    <dgm:pt modelId="{54BF1B8B-0C05-4995-899D-0D225F75EA8D}" type="sibTrans" cxnId="{7763CA4F-E7FB-4837-AAFD-66E258627D05}">
      <dgm:prSet/>
      <dgm:spPr/>
      <dgm:t>
        <a:bodyPr/>
        <a:lstStyle/>
        <a:p>
          <a:endParaRPr lang="en-US"/>
        </a:p>
      </dgm:t>
    </dgm:pt>
    <dgm:pt modelId="{282CE5F5-DE7F-4A89-82B6-CED33A8740E3}" type="pres">
      <dgm:prSet presAssocID="{44A76BB1-5B07-4D5F-821C-976F4D98BE90}" presName="linear" presStyleCnt="0">
        <dgm:presLayoutVars>
          <dgm:animLvl val="lvl"/>
          <dgm:resizeHandles val="exact"/>
        </dgm:presLayoutVars>
      </dgm:prSet>
      <dgm:spPr/>
    </dgm:pt>
    <dgm:pt modelId="{04EF3700-4ADD-4AF3-ADB4-15BCC7D8B3D2}" type="pres">
      <dgm:prSet presAssocID="{FD737794-5C32-4701-A4EE-D320BF6B7F0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5F2FCF-91AF-4EC4-B120-D93890C59732}" type="pres">
      <dgm:prSet presAssocID="{6EC79AA3-655F-4094-B501-B817E024D379}" presName="spacer" presStyleCnt="0"/>
      <dgm:spPr/>
    </dgm:pt>
    <dgm:pt modelId="{1B52B5A1-418C-4337-8191-3D2C76AA0C17}" type="pres">
      <dgm:prSet presAssocID="{94E2AF83-8F7A-40A6-AADE-B08FCD58AC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CB1185-74E3-46BE-8305-24656BFED6FA}" type="pres">
      <dgm:prSet presAssocID="{F09F76F0-140F-4C78-B699-E19A6FE3BD33}" presName="spacer" presStyleCnt="0"/>
      <dgm:spPr/>
    </dgm:pt>
    <dgm:pt modelId="{BBBAEBDE-0AF4-49D6-A631-C69440C2AF48}" type="pres">
      <dgm:prSet presAssocID="{D4576140-BAF5-45FE-BB97-5DA8A890814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7223C21-E603-468A-A317-F0588B8DBCC6}" type="presOf" srcId="{D4576140-BAF5-45FE-BB97-5DA8A890814C}" destId="{BBBAEBDE-0AF4-49D6-A631-C69440C2AF48}" srcOrd="0" destOrd="0" presId="urn:microsoft.com/office/officeart/2005/8/layout/vList2"/>
    <dgm:cxn modelId="{B4D1515D-DC19-4681-8AF1-CE19A09881DF}" type="presOf" srcId="{44A76BB1-5B07-4D5F-821C-976F4D98BE90}" destId="{282CE5F5-DE7F-4A89-82B6-CED33A8740E3}" srcOrd="0" destOrd="0" presId="urn:microsoft.com/office/officeart/2005/8/layout/vList2"/>
    <dgm:cxn modelId="{3350896D-6563-48F7-BDF2-AD9BE0AB124E}" srcId="{44A76BB1-5B07-4D5F-821C-976F4D98BE90}" destId="{FD737794-5C32-4701-A4EE-D320BF6B7F0C}" srcOrd="0" destOrd="0" parTransId="{E46FF27E-60B5-4832-879C-552AEF7B684C}" sibTransId="{6EC79AA3-655F-4094-B501-B817E024D379}"/>
    <dgm:cxn modelId="{7763CA4F-E7FB-4837-AAFD-66E258627D05}" srcId="{44A76BB1-5B07-4D5F-821C-976F4D98BE90}" destId="{D4576140-BAF5-45FE-BB97-5DA8A890814C}" srcOrd="2" destOrd="0" parTransId="{A6DB243B-575C-4AA2-A266-0AE3911E881C}" sibTransId="{54BF1B8B-0C05-4995-899D-0D225F75EA8D}"/>
    <dgm:cxn modelId="{D6CCB957-9150-4D08-9316-6B1DBFACA109}" type="presOf" srcId="{94E2AF83-8F7A-40A6-AADE-B08FCD58AC83}" destId="{1B52B5A1-418C-4337-8191-3D2C76AA0C17}" srcOrd="0" destOrd="0" presId="urn:microsoft.com/office/officeart/2005/8/layout/vList2"/>
    <dgm:cxn modelId="{4C5843D0-CFC7-4A6A-AAE6-2E321D03445B}" type="presOf" srcId="{FD737794-5C32-4701-A4EE-D320BF6B7F0C}" destId="{04EF3700-4ADD-4AF3-ADB4-15BCC7D8B3D2}" srcOrd="0" destOrd="0" presId="urn:microsoft.com/office/officeart/2005/8/layout/vList2"/>
    <dgm:cxn modelId="{CC4761E8-C4B8-49F0-B1A7-B7B0965225C1}" srcId="{44A76BB1-5B07-4D5F-821C-976F4D98BE90}" destId="{94E2AF83-8F7A-40A6-AADE-B08FCD58AC83}" srcOrd="1" destOrd="0" parTransId="{1F4EC033-BBDD-47CD-8293-D5C42FF27B33}" sibTransId="{F09F76F0-140F-4C78-B699-E19A6FE3BD33}"/>
    <dgm:cxn modelId="{CC350188-E479-4B95-9938-35F2A4152A52}" type="presParOf" srcId="{282CE5F5-DE7F-4A89-82B6-CED33A8740E3}" destId="{04EF3700-4ADD-4AF3-ADB4-15BCC7D8B3D2}" srcOrd="0" destOrd="0" presId="urn:microsoft.com/office/officeart/2005/8/layout/vList2"/>
    <dgm:cxn modelId="{55AF0D2C-E566-4351-B3C7-7808B19D5112}" type="presParOf" srcId="{282CE5F5-DE7F-4A89-82B6-CED33A8740E3}" destId="{E15F2FCF-91AF-4EC4-B120-D93890C59732}" srcOrd="1" destOrd="0" presId="urn:microsoft.com/office/officeart/2005/8/layout/vList2"/>
    <dgm:cxn modelId="{7B8456AB-D614-4075-808C-8B103E491E18}" type="presParOf" srcId="{282CE5F5-DE7F-4A89-82B6-CED33A8740E3}" destId="{1B52B5A1-418C-4337-8191-3D2C76AA0C17}" srcOrd="2" destOrd="0" presId="urn:microsoft.com/office/officeart/2005/8/layout/vList2"/>
    <dgm:cxn modelId="{D3498E1C-64F8-4871-9506-D0332BEF95DA}" type="presParOf" srcId="{282CE5F5-DE7F-4A89-82B6-CED33A8740E3}" destId="{AECB1185-74E3-46BE-8305-24656BFED6FA}" srcOrd="3" destOrd="0" presId="urn:microsoft.com/office/officeart/2005/8/layout/vList2"/>
    <dgm:cxn modelId="{9B895A37-BDF5-4357-A6E3-E9CC9C0C6DB6}" type="presParOf" srcId="{282CE5F5-DE7F-4A89-82B6-CED33A8740E3}" destId="{BBBAEBDE-0AF4-49D6-A631-C69440C2AF4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D2B049-F790-4B3A-BD9E-423A58F9A9A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0D46CB-98F5-4855-B368-26D9DBC4B9D4}">
      <dgm:prSet/>
      <dgm:spPr/>
      <dgm:t>
        <a:bodyPr/>
        <a:lstStyle/>
        <a:p>
          <a:r>
            <a:rPr lang="en-GB"/>
            <a:t>What are the main functions of a health system?</a:t>
          </a:r>
          <a:endParaRPr lang="en-US"/>
        </a:p>
      </dgm:t>
    </dgm:pt>
    <dgm:pt modelId="{5D6BB981-6C96-4AE1-ABD8-C0A4D4AF72B7}" type="parTrans" cxnId="{2FBA0935-941A-4194-884F-8EFA59FAA91F}">
      <dgm:prSet/>
      <dgm:spPr/>
      <dgm:t>
        <a:bodyPr/>
        <a:lstStyle/>
        <a:p>
          <a:endParaRPr lang="en-US"/>
        </a:p>
      </dgm:t>
    </dgm:pt>
    <dgm:pt modelId="{3AC8EB2D-6385-4723-A50B-E69E56C036A7}" type="sibTrans" cxnId="{2FBA0935-941A-4194-884F-8EFA59FAA91F}">
      <dgm:prSet/>
      <dgm:spPr/>
      <dgm:t>
        <a:bodyPr/>
        <a:lstStyle/>
        <a:p>
          <a:endParaRPr lang="en-US"/>
        </a:p>
      </dgm:t>
    </dgm:pt>
    <dgm:pt modelId="{80759A1B-F2C4-4B39-B314-50AE258074D9}">
      <dgm:prSet/>
      <dgm:spPr/>
      <dgm:t>
        <a:bodyPr/>
        <a:lstStyle/>
        <a:p>
          <a:r>
            <a:rPr lang="en-GB"/>
            <a:t>Preventative?</a:t>
          </a:r>
          <a:endParaRPr lang="en-US"/>
        </a:p>
      </dgm:t>
    </dgm:pt>
    <dgm:pt modelId="{DFF8CEA1-B78D-4923-BC4F-5279135E9746}" type="parTrans" cxnId="{53E558A9-242D-4BE8-BFA0-72C37CED42AD}">
      <dgm:prSet/>
      <dgm:spPr/>
      <dgm:t>
        <a:bodyPr/>
        <a:lstStyle/>
        <a:p>
          <a:endParaRPr lang="en-US"/>
        </a:p>
      </dgm:t>
    </dgm:pt>
    <dgm:pt modelId="{D4184EBB-AE5E-4B3E-B650-8CFD5AED5B0E}" type="sibTrans" cxnId="{53E558A9-242D-4BE8-BFA0-72C37CED42AD}">
      <dgm:prSet/>
      <dgm:spPr/>
      <dgm:t>
        <a:bodyPr/>
        <a:lstStyle/>
        <a:p>
          <a:endParaRPr lang="en-US"/>
        </a:p>
      </dgm:t>
    </dgm:pt>
    <dgm:pt modelId="{A289F9F7-8185-488C-9CE3-E0A710140B35}">
      <dgm:prSet/>
      <dgm:spPr/>
      <dgm:t>
        <a:bodyPr/>
        <a:lstStyle/>
        <a:p>
          <a:r>
            <a:rPr lang="en-GB"/>
            <a:t>Protective? </a:t>
          </a:r>
          <a:endParaRPr lang="en-US"/>
        </a:p>
      </dgm:t>
    </dgm:pt>
    <dgm:pt modelId="{BF4017A7-046E-4484-9F14-EA66E8520ABC}" type="parTrans" cxnId="{AB9EFECE-FA26-4A89-88A0-FECB980F4AF4}">
      <dgm:prSet/>
      <dgm:spPr/>
      <dgm:t>
        <a:bodyPr/>
        <a:lstStyle/>
        <a:p>
          <a:endParaRPr lang="en-US"/>
        </a:p>
      </dgm:t>
    </dgm:pt>
    <dgm:pt modelId="{A6293331-3EB6-4488-96B9-A141833149FE}" type="sibTrans" cxnId="{AB9EFECE-FA26-4A89-88A0-FECB980F4AF4}">
      <dgm:prSet/>
      <dgm:spPr/>
      <dgm:t>
        <a:bodyPr/>
        <a:lstStyle/>
        <a:p>
          <a:endParaRPr lang="en-US"/>
        </a:p>
      </dgm:t>
    </dgm:pt>
    <dgm:pt modelId="{ECCFD5CD-B5F6-430A-8DB2-20E8E99597A6}">
      <dgm:prSet/>
      <dgm:spPr/>
      <dgm:t>
        <a:bodyPr/>
        <a:lstStyle/>
        <a:p>
          <a:r>
            <a:rPr lang="en-GB"/>
            <a:t>Reactive? </a:t>
          </a:r>
          <a:endParaRPr lang="en-US"/>
        </a:p>
      </dgm:t>
    </dgm:pt>
    <dgm:pt modelId="{82194F63-E8AC-4462-A774-980303C284F5}" type="parTrans" cxnId="{5373D596-7108-43E1-8FD6-AE190CB8FB2F}">
      <dgm:prSet/>
      <dgm:spPr/>
      <dgm:t>
        <a:bodyPr/>
        <a:lstStyle/>
        <a:p>
          <a:endParaRPr lang="en-US"/>
        </a:p>
      </dgm:t>
    </dgm:pt>
    <dgm:pt modelId="{8900DE14-02D4-4F1A-8A1A-2BEC0E159794}" type="sibTrans" cxnId="{5373D596-7108-43E1-8FD6-AE190CB8FB2F}">
      <dgm:prSet/>
      <dgm:spPr/>
      <dgm:t>
        <a:bodyPr/>
        <a:lstStyle/>
        <a:p>
          <a:endParaRPr lang="en-US"/>
        </a:p>
      </dgm:t>
    </dgm:pt>
    <dgm:pt modelId="{04FE63CE-3DB9-4028-A6E3-EA0DFFD6DFFF}">
      <dgm:prSet/>
      <dgm:spPr/>
      <dgm:t>
        <a:bodyPr/>
        <a:lstStyle/>
        <a:p>
          <a:r>
            <a:rPr lang="en-GB"/>
            <a:t>Identity-defining?</a:t>
          </a:r>
          <a:endParaRPr lang="en-US"/>
        </a:p>
      </dgm:t>
    </dgm:pt>
    <dgm:pt modelId="{2D7DBADB-F5B6-443C-B89A-1DD3C4468269}" type="parTrans" cxnId="{15C0B31C-9701-4D07-977C-6CE318F27011}">
      <dgm:prSet/>
      <dgm:spPr/>
      <dgm:t>
        <a:bodyPr/>
        <a:lstStyle/>
        <a:p>
          <a:endParaRPr lang="en-US"/>
        </a:p>
      </dgm:t>
    </dgm:pt>
    <dgm:pt modelId="{55B8CEFD-8E0D-42EE-8CBD-BAB77057DF15}" type="sibTrans" cxnId="{15C0B31C-9701-4D07-977C-6CE318F27011}">
      <dgm:prSet/>
      <dgm:spPr/>
      <dgm:t>
        <a:bodyPr/>
        <a:lstStyle/>
        <a:p>
          <a:endParaRPr lang="en-US"/>
        </a:p>
      </dgm:t>
    </dgm:pt>
    <dgm:pt modelId="{C428FA0B-B6D8-4FC9-9FED-D6221EA3CC22}" type="pres">
      <dgm:prSet presAssocID="{EDD2B049-F790-4B3A-BD9E-423A58F9A9A0}" presName="vert0" presStyleCnt="0">
        <dgm:presLayoutVars>
          <dgm:dir/>
          <dgm:animOne val="branch"/>
          <dgm:animLvl val="lvl"/>
        </dgm:presLayoutVars>
      </dgm:prSet>
      <dgm:spPr/>
    </dgm:pt>
    <dgm:pt modelId="{B498F097-8651-49E5-8EE3-8A3BC96D25FB}" type="pres">
      <dgm:prSet presAssocID="{A50D46CB-98F5-4855-B368-26D9DBC4B9D4}" presName="thickLine" presStyleLbl="alignNode1" presStyleIdx="0" presStyleCnt="5"/>
      <dgm:spPr/>
    </dgm:pt>
    <dgm:pt modelId="{EE971574-2EFF-4DD6-8738-D66672226E84}" type="pres">
      <dgm:prSet presAssocID="{A50D46CB-98F5-4855-B368-26D9DBC4B9D4}" presName="horz1" presStyleCnt="0"/>
      <dgm:spPr/>
    </dgm:pt>
    <dgm:pt modelId="{27B61708-783A-4CA3-A395-DA4BB7642761}" type="pres">
      <dgm:prSet presAssocID="{A50D46CB-98F5-4855-B368-26D9DBC4B9D4}" presName="tx1" presStyleLbl="revTx" presStyleIdx="0" presStyleCnt="5"/>
      <dgm:spPr/>
    </dgm:pt>
    <dgm:pt modelId="{4B97533F-6DC7-4689-B79D-E12A9ED62330}" type="pres">
      <dgm:prSet presAssocID="{A50D46CB-98F5-4855-B368-26D9DBC4B9D4}" presName="vert1" presStyleCnt="0"/>
      <dgm:spPr/>
    </dgm:pt>
    <dgm:pt modelId="{45EA93F5-32F4-4247-A50D-7E2F04D374E3}" type="pres">
      <dgm:prSet presAssocID="{80759A1B-F2C4-4B39-B314-50AE258074D9}" presName="thickLine" presStyleLbl="alignNode1" presStyleIdx="1" presStyleCnt="5"/>
      <dgm:spPr/>
    </dgm:pt>
    <dgm:pt modelId="{4F7D9B3C-9BE6-4B58-9D64-5C4C6144E166}" type="pres">
      <dgm:prSet presAssocID="{80759A1B-F2C4-4B39-B314-50AE258074D9}" presName="horz1" presStyleCnt="0"/>
      <dgm:spPr/>
    </dgm:pt>
    <dgm:pt modelId="{2491DCCD-5F54-4261-BD4D-FD1D8B4F81BE}" type="pres">
      <dgm:prSet presAssocID="{80759A1B-F2C4-4B39-B314-50AE258074D9}" presName="tx1" presStyleLbl="revTx" presStyleIdx="1" presStyleCnt="5"/>
      <dgm:spPr/>
    </dgm:pt>
    <dgm:pt modelId="{AA367BC9-2789-4177-96B5-77828907FC06}" type="pres">
      <dgm:prSet presAssocID="{80759A1B-F2C4-4B39-B314-50AE258074D9}" presName="vert1" presStyleCnt="0"/>
      <dgm:spPr/>
    </dgm:pt>
    <dgm:pt modelId="{5829924B-9C44-4245-BE0D-32676454EE47}" type="pres">
      <dgm:prSet presAssocID="{A289F9F7-8185-488C-9CE3-E0A710140B35}" presName="thickLine" presStyleLbl="alignNode1" presStyleIdx="2" presStyleCnt="5"/>
      <dgm:spPr/>
    </dgm:pt>
    <dgm:pt modelId="{B4D35C3A-6FE6-4C14-8253-C5EBCFBB87A3}" type="pres">
      <dgm:prSet presAssocID="{A289F9F7-8185-488C-9CE3-E0A710140B35}" presName="horz1" presStyleCnt="0"/>
      <dgm:spPr/>
    </dgm:pt>
    <dgm:pt modelId="{B2189F21-8BA3-4230-B344-962F26E411E7}" type="pres">
      <dgm:prSet presAssocID="{A289F9F7-8185-488C-9CE3-E0A710140B35}" presName="tx1" presStyleLbl="revTx" presStyleIdx="2" presStyleCnt="5"/>
      <dgm:spPr/>
    </dgm:pt>
    <dgm:pt modelId="{DBF9B2D7-6D3D-415A-A008-3ADF4A4B63AA}" type="pres">
      <dgm:prSet presAssocID="{A289F9F7-8185-488C-9CE3-E0A710140B35}" presName="vert1" presStyleCnt="0"/>
      <dgm:spPr/>
    </dgm:pt>
    <dgm:pt modelId="{3F81607D-45D3-48A3-A3A1-A78B76523C26}" type="pres">
      <dgm:prSet presAssocID="{ECCFD5CD-B5F6-430A-8DB2-20E8E99597A6}" presName="thickLine" presStyleLbl="alignNode1" presStyleIdx="3" presStyleCnt="5"/>
      <dgm:spPr/>
    </dgm:pt>
    <dgm:pt modelId="{60B7BA69-B2B9-4208-B8F4-52EEC5E812E9}" type="pres">
      <dgm:prSet presAssocID="{ECCFD5CD-B5F6-430A-8DB2-20E8E99597A6}" presName="horz1" presStyleCnt="0"/>
      <dgm:spPr/>
    </dgm:pt>
    <dgm:pt modelId="{4382EFA8-ECE7-4047-A87D-912584202100}" type="pres">
      <dgm:prSet presAssocID="{ECCFD5CD-B5F6-430A-8DB2-20E8E99597A6}" presName="tx1" presStyleLbl="revTx" presStyleIdx="3" presStyleCnt="5"/>
      <dgm:spPr/>
    </dgm:pt>
    <dgm:pt modelId="{2C2F045E-EC91-4DC0-8D0D-9F969343A59F}" type="pres">
      <dgm:prSet presAssocID="{ECCFD5CD-B5F6-430A-8DB2-20E8E99597A6}" presName="vert1" presStyleCnt="0"/>
      <dgm:spPr/>
    </dgm:pt>
    <dgm:pt modelId="{0F04C95A-2FC2-4A67-9719-EF211CB1DE26}" type="pres">
      <dgm:prSet presAssocID="{04FE63CE-3DB9-4028-A6E3-EA0DFFD6DFFF}" presName="thickLine" presStyleLbl="alignNode1" presStyleIdx="4" presStyleCnt="5"/>
      <dgm:spPr/>
    </dgm:pt>
    <dgm:pt modelId="{349F8AC3-B217-466D-950B-BE95CE39B3CC}" type="pres">
      <dgm:prSet presAssocID="{04FE63CE-3DB9-4028-A6E3-EA0DFFD6DFFF}" presName="horz1" presStyleCnt="0"/>
      <dgm:spPr/>
    </dgm:pt>
    <dgm:pt modelId="{410DE43B-DCB8-4D9A-914C-AE71BEE8C41E}" type="pres">
      <dgm:prSet presAssocID="{04FE63CE-3DB9-4028-A6E3-EA0DFFD6DFFF}" presName="tx1" presStyleLbl="revTx" presStyleIdx="4" presStyleCnt="5"/>
      <dgm:spPr/>
    </dgm:pt>
    <dgm:pt modelId="{D5678F5F-EAF3-46F0-85FD-1B7D4F100945}" type="pres">
      <dgm:prSet presAssocID="{04FE63CE-3DB9-4028-A6E3-EA0DFFD6DFFF}" presName="vert1" presStyleCnt="0"/>
      <dgm:spPr/>
    </dgm:pt>
  </dgm:ptLst>
  <dgm:cxnLst>
    <dgm:cxn modelId="{2086A70C-8583-4757-A4FC-23FFC61C13A2}" type="presOf" srcId="{A50D46CB-98F5-4855-B368-26D9DBC4B9D4}" destId="{27B61708-783A-4CA3-A395-DA4BB7642761}" srcOrd="0" destOrd="0" presId="urn:microsoft.com/office/officeart/2008/layout/LinedList"/>
    <dgm:cxn modelId="{15C0B31C-9701-4D07-977C-6CE318F27011}" srcId="{EDD2B049-F790-4B3A-BD9E-423A58F9A9A0}" destId="{04FE63CE-3DB9-4028-A6E3-EA0DFFD6DFFF}" srcOrd="4" destOrd="0" parTransId="{2D7DBADB-F5B6-443C-B89A-1DD3C4468269}" sibTransId="{55B8CEFD-8E0D-42EE-8CBD-BAB77057DF15}"/>
    <dgm:cxn modelId="{2FBA0935-941A-4194-884F-8EFA59FAA91F}" srcId="{EDD2B049-F790-4B3A-BD9E-423A58F9A9A0}" destId="{A50D46CB-98F5-4855-B368-26D9DBC4B9D4}" srcOrd="0" destOrd="0" parTransId="{5D6BB981-6C96-4AE1-ABD8-C0A4D4AF72B7}" sibTransId="{3AC8EB2D-6385-4723-A50B-E69E56C036A7}"/>
    <dgm:cxn modelId="{A56D9390-B60B-43B6-AB47-27A1E410F978}" type="presOf" srcId="{ECCFD5CD-B5F6-430A-8DB2-20E8E99597A6}" destId="{4382EFA8-ECE7-4047-A87D-912584202100}" srcOrd="0" destOrd="0" presId="urn:microsoft.com/office/officeart/2008/layout/LinedList"/>
    <dgm:cxn modelId="{5373D596-7108-43E1-8FD6-AE190CB8FB2F}" srcId="{EDD2B049-F790-4B3A-BD9E-423A58F9A9A0}" destId="{ECCFD5CD-B5F6-430A-8DB2-20E8E99597A6}" srcOrd="3" destOrd="0" parTransId="{82194F63-E8AC-4462-A774-980303C284F5}" sibTransId="{8900DE14-02D4-4F1A-8A1A-2BEC0E159794}"/>
    <dgm:cxn modelId="{DD2D4B9B-1E8A-4A8A-B4B4-CC6509564FB5}" type="presOf" srcId="{04FE63CE-3DB9-4028-A6E3-EA0DFFD6DFFF}" destId="{410DE43B-DCB8-4D9A-914C-AE71BEE8C41E}" srcOrd="0" destOrd="0" presId="urn:microsoft.com/office/officeart/2008/layout/LinedList"/>
    <dgm:cxn modelId="{53E558A9-242D-4BE8-BFA0-72C37CED42AD}" srcId="{EDD2B049-F790-4B3A-BD9E-423A58F9A9A0}" destId="{80759A1B-F2C4-4B39-B314-50AE258074D9}" srcOrd="1" destOrd="0" parTransId="{DFF8CEA1-B78D-4923-BC4F-5279135E9746}" sibTransId="{D4184EBB-AE5E-4B3E-B650-8CFD5AED5B0E}"/>
    <dgm:cxn modelId="{D8EA57B3-8668-408E-ABDC-B43DA03AFFB1}" type="presOf" srcId="{A289F9F7-8185-488C-9CE3-E0A710140B35}" destId="{B2189F21-8BA3-4230-B344-962F26E411E7}" srcOrd="0" destOrd="0" presId="urn:microsoft.com/office/officeart/2008/layout/LinedList"/>
    <dgm:cxn modelId="{AB9EFECE-FA26-4A89-88A0-FECB980F4AF4}" srcId="{EDD2B049-F790-4B3A-BD9E-423A58F9A9A0}" destId="{A289F9F7-8185-488C-9CE3-E0A710140B35}" srcOrd="2" destOrd="0" parTransId="{BF4017A7-046E-4484-9F14-EA66E8520ABC}" sibTransId="{A6293331-3EB6-4488-96B9-A141833149FE}"/>
    <dgm:cxn modelId="{A70A61E7-D907-452D-BCA9-2378A3046D29}" type="presOf" srcId="{EDD2B049-F790-4B3A-BD9E-423A58F9A9A0}" destId="{C428FA0B-B6D8-4FC9-9FED-D6221EA3CC22}" srcOrd="0" destOrd="0" presId="urn:microsoft.com/office/officeart/2008/layout/LinedList"/>
    <dgm:cxn modelId="{60BE66ED-95EC-4EE6-9919-E01FA40B9211}" type="presOf" srcId="{80759A1B-F2C4-4B39-B314-50AE258074D9}" destId="{2491DCCD-5F54-4261-BD4D-FD1D8B4F81BE}" srcOrd="0" destOrd="0" presId="urn:microsoft.com/office/officeart/2008/layout/LinedList"/>
    <dgm:cxn modelId="{55DCB4C8-2589-4F90-90AE-D33B3D33E308}" type="presParOf" srcId="{C428FA0B-B6D8-4FC9-9FED-D6221EA3CC22}" destId="{B498F097-8651-49E5-8EE3-8A3BC96D25FB}" srcOrd="0" destOrd="0" presId="urn:microsoft.com/office/officeart/2008/layout/LinedList"/>
    <dgm:cxn modelId="{6C493C98-904E-47CC-A1C8-65E65FAB2C20}" type="presParOf" srcId="{C428FA0B-B6D8-4FC9-9FED-D6221EA3CC22}" destId="{EE971574-2EFF-4DD6-8738-D66672226E84}" srcOrd="1" destOrd="0" presId="urn:microsoft.com/office/officeart/2008/layout/LinedList"/>
    <dgm:cxn modelId="{59D62161-7E62-4D09-867D-EE33DC3E2B95}" type="presParOf" srcId="{EE971574-2EFF-4DD6-8738-D66672226E84}" destId="{27B61708-783A-4CA3-A395-DA4BB7642761}" srcOrd="0" destOrd="0" presId="urn:microsoft.com/office/officeart/2008/layout/LinedList"/>
    <dgm:cxn modelId="{02097077-E287-4C92-A185-E7C2738290AE}" type="presParOf" srcId="{EE971574-2EFF-4DD6-8738-D66672226E84}" destId="{4B97533F-6DC7-4689-B79D-E12A9ED62330}" srcOrd="1" destOrd="0" presId="urn:microsoft.com/office/officeart/2008/layout/LinedList"/>
    <dgm:cxn modelId="{B390A6BB-2031-4F5E-BD30-150C497DC9A2}" type="presParOf" srcId="{C428FA0B-B6D8-4FC9-9FED-D6221EA3CC22}" destId="{45EA93F5-32F4-4247-A50D-7E2F04D374E3}" srcOrd="2" destOrd="0" presId="urn:microsoft.com/office/officeart/2008/layout/LinedList"/>
    <dgm:cxn modelId="{6ACEEBF2-6A18-4883-B361-7395D3B86845}" type="presParOf" srcId="{C428FA0B-B6D8-4FC9-9FED-D6221EA3CC22}" destId="{4F7D9B3C-9BE6-4B58-9D64-5C4C6144E166}" srcOrd="3" destOrd="0" presId="urn:microsoft.com/office/officeart/2008/layout/LinedList"/>
    <dgm:cxn modelId="{D66EE6F8-5625-4B0D-A6D9-2D51DD65650E}" type="presParOf" srcId="{4F7D9B3C-9BE6-4B58-9D64-5C4C6144E166}" destId="{2491DCCD-5F54-4261-BD4D-FD1D8B4F81BE}" srcOrd="0" destOrd="0" presId="urn:microsoft.com/office/officeart/2008/layout/LinedList"/>
    <dgm:cxn modelId="{7A67D290-FA63-40BB-8116-7BF232E81357}" type="presParOf" srcId="{4F7D9B3C-9BE6-4B58-9D64-5C4C6144E166}" destId="{AA367BC9-2789-4177-96B5-77828907FC06}" srcOrd="1" destOrd="0" presId="urn:microsoft.com/office/officeart/2008/layout/LinedList"/>
    <dgm:cxn modelId="{B4414287-6BD6-47BC-9819-5DEE8E5DEDB3}" type="presParOf" srcId="{C428FA0B-B6D8-4FC9-9FED-D6221EA3CC22}" destId="{5829924B-9C44-4245-BE0D-32676454EE47}" srcOrd="4" destOrd="0" presId="urn:microsoft.com/office/officeart/2008/layout/LinedList"/>
    <dgm:cxn modelId="{95163DAB-0E77-4AF4-A9BA-392C58840B96}" type="presParOf" srcId="{C428FA0B-B6D8-4FC9-9FED-D6221EA3CC22}" destId="{B4D35C3A-6FE6-4C14-8253-C5EBCFBB87A3}" srcOrd="5" destOrd="0" presId="urn:microsoft.com/office/officeart/2008/layout/LinedList"/>
    <dgm:cxn modelId="{6032287F-5812-4C31-B30A-CFC50520D5BD}" type="presParOf" srcId="{B4D35C3A-6FE6-4C14-8253-C5EBCFBB87A3}" destId="{B2189F21-8BA3-4230-B344-962F26E411E7}" srcOrd="0" destOrd="0" presId="urn:microsoft.com/office/officeart/2008/layout/LinedList"/>
    <dgm:cxn modelId="{5B73370E-6E01-45A7-8578-FE7433B4ACAF}" type="presParOf" srcId="{B4D35C3A-6FE6-4C14-8253-C5EBCFBB87A3}" destId="{DBF9B2D7-6D3D-415A-A008-3ADF4A4B63AA}" srcOrd="1" destOrd="0" presId="urn:microsoft.com/office/officeart/2008/layout/LinedList"/>
    <dgm:cxn modelId="{8C019A56-D9BD-4B45-BAA4-6F80F8754237}" type="presParOf" srcId="{C428FA0B-B6D8-4FC9-9FED-D6221EA3CC22}" destId="{3F81607D-45D3-48A3-A3A1-A78B76523C26}" srcOrd="6" destOrd="0" presId="urn:microsoft.com/office/officeart/2008/layout/LinedList"/>
    <dgm:cxn modelId="{D2341A69-7A35-4252-8D24-BDE8D4CC66C9}" type="presParOf" srcId="{C428FA0B-B6D8-4FC9-9FED-D6221EA3CC22}" destId="{60B7BA69-B2B9-4208-B8F4-52EEC5E812E9}" srcOrd="7" destOrd="0" presId="urn:microsoft.com/office/officeart/2008/layout/LinedList"/>
    <dgm:cxn modelId="{F0017BD7-1719-49B7-8D60-32DF97DF75B6}" type="presParOf" srcId="{60B7BA69-B2B9-4208-B8F4-52EEC5E812E9}" destId="{4382EFA8-ECE7-4047-A87D-912584202100}" srcOrd="0" destOrd="0" presId="urn:microsoft.com/office/officeart/2008/layout/LinedList"/>
    <dgm:cxn modelId="{7119087F-781A-451F-9738-B25A1A1FEEFE}" type="presParOf" srcId="{60B7BA69-B2B9-4208-B8F4-52EEC5E812E9}" destId="{2C2F045E-EC91-4DC0-8D0D-9F969343A59F}" srcOrd="1" destOrd="0" presId="urn:microsoft.com/office/officeart/2008/layout/LinedList"/>
    <dgm:cxn modelId="{21BCD06A-8A31-4759-BA31-41F97C70C609}" type="presParOf" srcId="{C428FA0B-B6D8-4FC9-9FED-D6221EA3CC22}" destId="{0F04C95A-2FC2-4A67-9719-EF211CB1DE26}" srcOrd="8" destOrd="0" presId="urn:microsoft.com/office/officeart/2008/layout/LinedList"/>
    <dgm:cxn modelId="{EBFD1DB4-5E7E-4AC1-B05E-B32365E6C08C}" type="presParOf" srcId="{C428FA0B-B6D8-4FC9-9FED-D6221EA3CC22}" destId="{349F8AC3-B217-466D-950B-BE95CE39B3CC}" srcOrd="9" destOrd="0" presId="urn:microsoft.com/office/officeart/2008/layout/LinedList"/>
    <dgm:cxn modelId="{975F2FE6-A155-41D9-847A-762A242FAD95}" type="presParOf" srcId="{349F8AC3-B217-466D-950B-BE95CE39B3CC}" destId="{410DE43B-DCB8-4D9A-914C-AE71BEE8C41E}" srcOrd="0" destOrd="0" presId="urn:microsoft.com/office/officeart/2008/layout/LinedList"/>
    <dgm:cxn modelId="{9CAF6873-6BFF-4270-86AD-C9D1BFF22C15}" type="presParOf" srcId="{349F8AC3-B217-466D-950B-BE95CE39B3CC}" destId="{D5678F5F-EAF3-46F0-85FD-1B7D4F10094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D139F0-96D3-4F80-B831-CC64910AA11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05783A-ABA3-4FF1-95B7-D93700D4080F}">
      <dgm:prSet/>
      <dgm:spPr/>
      <dgm:t>
        <a:bodyPr/>
        <a:lstStyle/>
        <a:p>
          <a:r>
            <a:rPr lang="en-GB"/>
            <a:t>A scoping review by Emami et al. (2023) identified a range of components. </a:t>
          </a:r>
          <a:endParaRPr lang="en-US"/>
        </a:p>
      </dgm:t>
    </dgm:pt>
    <dgm:pt modelId="{4D49911B-943F-4970-A365-93E9F0EF1E81}" type="parTrans" cxnId="{B7652845-2854-4A62-B22B-60F7F199BC86}">
      <dgm:prSet/>
      <dgm:spPr/>
      <dgm:t>
        <a:bodyPr/>
        <a:lstStyle/>
        <a:p>
          <a:endParaRPr lang="en-US"/>
        </a:p>
      </dgm:t>
    </dgm:pt>
    <dgm:pt modelId="{0F3DBBD3-5B00-4BFE-8281-3C16CD38A7DD}" type="sibTrans" cxnId="{B7652845-2854-4A62-B22B-60F7F199BC86}">
      <dgm:prSet/>
      <dgm:spPr/>
      <dgm:t>
        <a:bodyPr/>
        <a:lstStyle/>
        <a:p>
          <a:endParaRPr lang="en-US"/>
        </a:p>
      </dgm:t>
    </dgm:pt>
    <dgm:pt modelId="{59249525-0D47-4B88-9866-5CFF1CE483FC}">
      <dgm:prSet/>
      <dgm:spPr/>
      <dgm:t>
        <a:bodyPr/>
        <a:lstStyle/>
        <a:p>
          <a:r>
            <a:rPr lang="en-GB"/>
            <a:t>Many studies focus on population health, service delivery, growth, development, financing and governance.</a:t>
          </a:r>
          <a:endParaRPr lang="en-US"/>
        </a:p>
      </dgm:t>
    </dgm:pt>
    <dgm:pt modelId="{2B147735-B884-459E-BEC6-CF4EBB65A0F2}" type="parTrans" cxnId="{8EBD9D75-8E4F-4481-BE49-B1B7C167DA4E}">
      <dgm:prSet/>
      <dgm:spPr/>
      <dgm:t>
        <a:bodyPr/>
        <a:lstStyle/>
        <a:p>
          <a:endParaRPr lang="en-US"/>
        </a:p>
      </dgm:t>
    </dgm:pt>
    <dgm:pt modelId="{D234BBAF-1081-4982-98AD-3AEAFD4CF4A7}" type="sibTrans" cxnId="{8EBD9D75-8E4F-4481-BE49-B1B7C167DA4E}">
      <dgm:prSet/>
      <dgm:spPr/>
      <dgm:t>
        <a:bodyPr/>
        <a:lstStyle/>
        <a:p>
          <a:endParaRPr lang="en-US"/>
        </a:p>
      </dgm:t>
    </dgm:pt>
    <dgm:pt modelId="{114F2DE6-EFD1-41E8-B78A-D8DC819BE483}" type="pres">
      <dgm:prSet presAssocID="{8BD139F0-96D3-4F80-B831-CC64910AA117}" presName="linear" presStyleCnt="0">
        <dgm:presLayoutVars>
          <dgm:animLvl val="lvl"/>
          <dgm:resizeHandles val="exact"/>
        </dgm:presLayoutVars>
      </dgm:prSet>
      <dgm:spPr/>
    </dgm:pt>
    <dgm:pt modelId="{1E3F0AC8-96AC-47BA-B1E8-B71B27476607}" type="pres">
      <dgm:prSet presAssocID="{7E05783A-ABA3-4FF1-95B7-D93700D408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3393200-0740-4584-99E3-D97A187F9AC4}" type="pres">
      <dgm:prSet presAssocID="{0F3DBBD3-5B00-4BFE-8281-3C16CD38A7DD}" presName="spacer" presStyleCnt="0"/>
      <dgm:spPr/>
    </dgm:pt>
    <dgm:pt modelId="{47D8C382-6940-4D6A-A2B0-80775BAAA4BA}" type="pres">
      <dgm:prSet presAssocID="{59249525-0D47-4B88-9866-5CFF1CE483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2C36C03-3C59-4CFB-B6D3-780EBD31490C}" type="presOf" srcId="{59249525-0D47-4B88-9866-5CFF1CE483FC}" destId="{47D8C382-6940-4D6A-A2B0-80775BAAA4BA}" srcOrd="0" destOrd="0" presId="urn:microsoft.com/office/officeart/2005/8/layout/vList2"/>
    <dgm:cxn modelId="{54E91321-129D-4969-80B0-602E44808DB8}" type="presOf" srcId="{8BD139F0-96D3-4F80-B831-CC64910AA117}" destId="{114F2DE6-EFD1-41E8-B78A-D8DC819BE483}" srcOrd="0" destOrd="0" presId="urn:microsoft.com/office/officeart/2005/8/layout/vList2"/>
    <dgm:cxn modelId="{B7652845-2854-4A62-B22B-60F7F199BC86}" srcId="{8BD139F0-96D3-4F80-B831-CC64910AA117}" destId="{7E05783A-ABA3-4FF1-95B7-D93700D4080F}" srcOrd="0" destOrd="0" parTransId="{4D49911B-943F-4970-A365-93E9F0EF1E81}" sibTransId="{0F3DBBD3-5B00-4BFE-8281-3C16CD38A7DD}"/>
    <dgm:cxn modelId="{8EBD9D75-8E4F-4481-BE49-B1B7C167DA4E}" srcId="{8BD139F0-96D3-4F80-B831-CC64910AA117}" destId="{59249525-0D47-4B88-9866-5CFF1CE483FC}" srcOrd="1" destOrd="0" parTransId="{2B147735-B884-459E-BEC6-CF4EBB65A0F2}" sibTransId="{D234BBAF-1081-4982-98AD-3AEAFD4CF4A7}"/>
    <dgm:cxn modelId="{C7DE6AF7-0886-485F-B37A-F7A9AA56C1A1}" type="presOf" srcId="{7E05783A-ABA3-4FF1-95B7-D93700D4080F}" destId="{1E3F0AC8-96AC-47BA-B1E8-B71B27476607}" srcOrd="0" destOrd="0" presId="urn:microsoft.com/office/officeart/2005/8/layout/vList2"/>
    <dgm:cxn modelId="{26C7DFFE-8DBB-4D63-9CA0-C94E551B32AC}" type="presParOf" srcId="{114F2DE6-EFD1-41E8-B78A-D8DC819BE483}" destId="{1E3F0AC8-96AC-47BA-B1E8-B71B27476607}" srcOrd="0" destOrd="0" presId="urn:microsoft.com/office/officeart/2005/8/layout/vList2"/>
    <dgm:cxn modelId="{9B7C544F-63A2-4EB9-9B46-3ADF70BEB2F9}" type="presParOf" srcId="{114F2DE6-EFD1-41E8-B78A-D8DC819BE483}" destId="{03393200-0740-4584-99E3-D97A187F9AC4}" srcOrd="1" destOrd="0" presId="urn:microsoft.com/office/officeart/2005/8/layout/vList2"/>
    <dgm:cxn modelId="{A5604D86-CFA9-4BF6-BCBE-0B5F7934135A}" type="presParOf" srcId="{114F2DE6-EFD1-41E8-B78A-D8DC819BE483}" destId="{47D8C382-6940-4D6A-A2B0-80775BAAA4B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D8BDD6-0664-4397-9E18-4ABFF12AB65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34F1BB-3BB9-411F-8577-895AE7E59F7E}">
      <dgm:prSet/>
      <dgm:spPr/>
      <dgm:t>
        <a:bodyPr/>
        <a:lstStyle/>
        <a:p>
          <a:r>
            <a:rPr lang="en-GB"/>
            <a:t>Service delivery</a:t>
          </a:r>
          <a:endParaRPr lang="en-US"/>
        </a:p>
      </dgm:t>
    </dgm:pt>
    <dgm:pt modelId="{658D0611-0C0A-4476-98DF-3BAB537F236C}" type="parTrans" cxnId="{B04934FD-553E-49E7-8CC3-1473787EB915}">
      <dgm:prSet/>
      <dgm:spPr/>
      <dgm:t>
        <a:bodyPr/>
        <a:lstStyle/>
        <a:p>
          <a:endParaRPr lang="en-US"/>
        </a:p>
      </dgm:t>
    </dgm:pt>
    <dgm:pt modelId="{ABDF34F1-0961-4A0D-A66E-FFC2EF623875}" type="sibTrans" cxnId="{B04934FD-553E-49E7-8CC3-1473787EB915}">
      <dgm:prSet/>
      <dgm:spPr/>
      <dgm:t>
        <a:bodyPr/>
        <a:lstStyle/>
        <a:p>
          <a:endParaRPr lang="en-US"/>
        </a:p>
      </dgm:t>
    </dgm:pt>
    <dgm:pt modelId="{1AF39D3D-2813-4824-AF45-A3831EA53D4E}">
      <dgm:prSet/>
      <dgm:spPr/>
      <dgm:t>
        <a:bodyPr/>
        <a:lstStyle/>
        <a:p>
          <a:r>
            <a:rPr lang="en-GB"/>
            <a:t>Workforce</a:t>
          </a:r>
          <a:endParaRPr lang="en-US"/>
        </a:p>
      </dgm:t>
    </dgm:pt>
    <dgm:pt modelId="{A5D38A99-AADF-446E-809F-C4CCD54DDF42}" type="parTrans" cxnId="{D220C2B1-F343-45B4-9A07-53AB8F3F6F55}">
      <dgm:prSet/>
      <dgm:spPr/>
      <dgm:t>
        <a:bodyPr/>
        <a:lstStyle/>
        <a:p>
          <a:endParaRPr lang="en-US"/>
        </a:p>
      </dgm:t>
    </dgm:pt>
    <dgm:pt modelId="{D01C093C-8ED7-4766-B395-07769E4EB8CA}" type="sibTrans" cxnId="{D220C2B1-F343-45B4-9A07-53AB8F3F6F55}">
      <dgm:prSet/>
      <dgm:spPr/>
      <dgm:t>
        <a:bodyPr/>
        <a:lstStyle/>
        <a:p>
          <a:endParaRPr lang="en-US"/>
        </a:p>
      </dgm:t>
    </dgm:pt>
    <dgm:pt modelId="{EBD35E5A-F733-4EB6-8B0C-5564CA251F88}">
      <dgm:prSet/>
      <dgm:spPr/>
      <dgm:t>
        <a:bodyPr/>
        <a:lstStyle/>
        <a:p>
          <a:r>
            <a:rPr lang="en-GB"/>
            <a:t>Information systems</a:t>
          </a:r>
          <a:endParaRPr lang="en-US"/>
        </a:p>
      </dgm:t>
    </dgm:pt>
    <dgm:pt modelId="{7FB4D6A4-0986-4A3B-81AE-AB2762F98FD4}" type="parTrans" cxnId="{3B29DCDB-D5CC-48B1-AEEF-610C9D575EA1}">
      <dgm:prSet/>
      <dgm:spPr/>
      <dgm:t>
        <a:bodyPr/>
        <a:lstStyle/>
        <a:p>
          <a:endParaRPr lang="en-US"/>
        </a:p>
      </dgm:t>
    </dgm:pt>
    <dgm:pt modelId="{CB3ADBA1-4FF1-43F0-90CE-201DEB9F215A}" type="sibTrans" cxnId="{3B29DCDB-D5CC-48B1-AEEF-610C9D575EA1}">
      <dgm:prSet/>
      <dgm:spPr/>
      <dgm:t>
        <a:bodyPr/>
        <a:lstStyle/>
        <a:p>
          <a:endParaRPr lang="en-US"/>
        </a:p>
      </dgm:t>
    </dgm:pt>
    <dgm:pt modelId="{66F8541D-A34A-4F5B-9440-73376CCE01BC}">
      <dgm:prSet/>
      <dgm:spPr/>
      <dgm:t>
        <a:bodyPr/>
        <a:lstStyle/>
        <a:p>
          <a:r>
            <a:rPr lang="en-GB"/>
            <a:t>Medicines and technologies</a:t>
          </a:r>
          <a:endParaRPr lang="en-US"/>
        </a:p>
      </dgm:t>
    </dgm:pt>
    <dgm:pt modelId="{F05718C4-C35D-4EE0-BC5E-1080EDA012C8}" type="parTrans" cxnId="{FFC5EE7C-094C-47B3-9CE7-77220B32CBF1}">
      <dgm:prSet/>
      <dgm:spPr/>
      <dgm:t>
        <a:bodyPr/>
        <a:lstStyle/>
        <a:p>
          <a:endParaRPr lang="en-US"/>
        </a:p>
      </dgm:t>
    </dgm:pt>
    <dgm:pt modelId="{0F56296B-0E03-4CDB-B8D0-D13698BE8389}" type="sibTrans" cxnId="{FFC5EE7C-094C-47B3-9CE7-77220B32CBF1}">
      <dgm:prSet/>
      <dgm:spPr/>
      <dgm:t>
        <a:bodyPr/>
        <a:lstStyle/>
        <a:p>
          <a:endParaRPr lang="en-US"/>
        </a:p>
      </dgm:t>
    </dgm:pt>
    <dgm:pt modelId="{7CC62922-7668-4B3E-9F04-4B9E4F9EBE78}">
      <dgm:prSet/>
      <dgm:spPr/>
      <dgm:t>
        <a:bodyPr/>
        <a:lstStyle/>
        <a:p>
          <a:r>
            <a:rPr lang="en-GB"/>
            <a:t>Financing</a:t>
          </a:r>
          <a:endParaRPr lang="en-US"/>
        </a:p>
      </dgm:t>
    </dgm:pt>
    <dgm:pt modelId="{973048CC-EBE2-4CCE-957F-84250EBA0AE3}" type="parTrans" cxnId="{FAEF88C3-21DA-45C8-8938-7E66617E917A}">
      <dgm:prSet/>
      <dgm:spPr/>
      <dgm:t>
        <a:bodyPr/>
        <a:lstStyle/>
        <a:p>
          <a:endParaRPr lang="en-US"/>
        </a:p>
      </dgm:t>
    </dgm:pt>
    <dgm:pt modelId="{FE41E890-D4E7-4175-8784-1D3E5E915BB3}" type="sibTrans" cxnId="{FAEF88C3-21DA-45C8-8938-7E66617E917A}">
      <dgm:prSet/>
      <dgm:spPr/>
      <dgm:t>
        <a:bodyPr/>
        <a:lstStyle/>
        <a:p>
          <a:endParaRPr lang="en-US"/>
        </a:p>
      </dgm:t>
    </dgm:pt>
    <dgm:pt modelId="{050264E6-E108-456F-89D1-1AFE967CDB5E}">
      <dgm:prSet/>
      <dgm:spPr/>
      <dgm:t>
        <a:bodyPr/>
        <a:lstStyle/>
        <a:p>
          <a:r>
            <a:rPr lang="en-GB"/>
            <a:t>Governance</a:t>
          </a:r>
          <a:endParaRPr lang="en-US"/>
        </a:p>
      </dgm:t>
    </dgm:pt>
    <dgm:pt modelId="{104799C5-BBA7-4E5E-8C27-9E4C9D462AE9}" type="parTrans" cxnId="{FA6BB6A2-E066-41A2-BFF2-B7E4D6D2E340}">
      <dgm:prSet/>
      <dgm:spPr/>
      <dgm:t>
        <a:bodyPr/>
        <a:lstStyle/>
        <a:p>
          <a:endParaRPr lang="en-US"/>
        </a:p>
      </dgm:t>
    </dgm:pt>
    <dgm:pt modelId="{21B61397-0045-4CB0-87EA-614C8A176E74}" type="sibTrans" cxnId="{FA6BB6A2-E066-41A2-BFF2-B7E4D6D2E340}">
      <dgm:prSet/>
      <dgm:spPr/>
      <dgm:t>
        <a:bodyPr/>
        <a:lstStyle/>
        <a:p>
          <a:endParaRPr lang="en-US"/>
        </a:p>
      </dgm:t>
    </dgm:pt>
    <dgm:pt modelId="{BC7E08F6-5C60-4D01-A273-7D960E4493C2}" type="pres">
      <dgm:prSet presAssocID="{03D8BDD6-0664-4397-9E18-4ABFF12AB65A}" presName="vert0" presStyleCnt="0">
        <dgm:presLayoutVars>
          <dgm:dir/>
          <dgm:animOne val="branch"/>
          <dgm:animLvl val="lvl"/>
        </dgm:presLayoutVars>
      </dgm:prSet>
      <dgm:spPr/>
    </dgm:pt>
    <dgm:pt modelId="{F78B11B4-BD60-49CE-BFB8-0B718A64B04E}" type="pres">
      <dgm:prSet presAssocID="{A334F1BB-3BB9-411F-8577-895AE7E59F7E}" presName="thickLine" presStyleLbl="alignNode1" presStyleIdx="0" presStyleCnt="6"/>
      <dgm:spPr/>
    </dgm:pt>
    <dgm:pt modelId="{6AB58058-C3D2-4F2F-937D-BE51F38C3CAC}" type="pres">
      <dgm:prSet presAssocID="{A334F1BB-3BB9-411F-8577-895AE7E59F7E}" presName="horz1" presStyleCnt="0"/>
      <dgm:spPr/>
    </dgm:pt>
    <dgm:pt modelId="{3873F230-2708-4C37-8230-C9F2079727E9}" type="pres">
      <dgm:prSet presAssocID="{A334F1BB-3BB9-411F-8577-895AE7E59F7E}" presName="tx1" presStyleLbl="revTx" presStyleIdx="0" presStyleCnt="6"/>
      <dgm:spPr/>
    </dgm:pt>
    <dgm:pt modelId="{23EDA8D6-914F-467F-B5F5-08D3D08B6FAE}" type="pres">
      <dgm:prSet presAssocID="{A334F1BB-3BB9-411F-8577-895AE7E59F7E}" presName="vert1" presStyleCnt="0"/>
      <dgm:spPr/>
    </dgm:pt>
    <dgm:pt modelId="{60B86445-F9C1-40CC-8AE5-1A4A9299F5DC}" type="pres">
      <dgm:prSet presAssocID="{1AF39D3D-2813-4824-AF45-A3831EA53D4E}" presName="thickLine" presStyleLbl="alignNode1" presStyleIdx="1" presStyleCnt="6"/>
      <dgm:spPr/>
    </dgm:pt>
    <dgm:pt modelId="{9314AB9C-F6D5-4631-945E-F6F4A0ED1094}" type="pres">
      <dgm:prSet presAssocID="{1AF39D3D-2813-4824-AF45-A3831EA53D4E}" presName="horz1" presStyleCnt="0"/>
      <dgm:spPr/>
    </dgm:pt>
    <dgm:pt modelId="{D6D4B1F9-AE8D-4A6E-93D5-2D36CAD6EAB9}" type="pres">
      <dgm:prSet presAssocID="{1AF39D3D-2813-4824-AF45-A3831EA53D4E}" presName="tx1" presStyleLbl="revTx" presStyleIdx="1" presStyleCnt="6"/>
      <dgm:spPr/>
    </dgm:pt>
    <dgm:pt modelId="{82DA046B-12FB-4DD7-80C7-6E0BB02BA132}" type="pres">
      <dgm:prSet presAssocID="{1AF39D3D-2813-4824-AF45-A3831EA53D4E}" presName="vert1" presStyleCnt="0"/>
      <dgm:spPr/>
    </dgm:pt>
    <dgm:pt modelId="{2AF6786B-B681-493F-82FB-2049E76BFCD1}" type="pres">
      <dgm:prSet presAssocID="{EBD35E5A-F733-4EB6-8B0C-5564CA251F88}" presName="thickLine" presStyleLbl="alignNode1" presStyleIdx="2" presStyleCnt="6"/>
      <dgm:spPr/>
    </dgm:pt>
    <dgm:pt modelId="{2C4A5613-EC50-4322-84BF-FA28A5259818}" type="pres">
      <dgm:prSet presAssocID="{EBD35E5A-F733-4EB6-8B0C-5564CA251F88}" presName="horz1" presStyleCnt="0"/>
      <dgm:spPr/>
    </dgm:pt>
    <dgm:pt modelId="{24556C5F-A585-4B5E-A5DE-348C4ACCC61A}" type="pres">
      <dgm:prSet presAssocID="{EBD35E5A-F733-4EB6-8B0C-5564CA251F88}" presName="tx1" presStyleLbl="revTx" presStyleIdx="2" presStyleCnt="6"/>
      <dgm:spPr/>
    </dgm:pt>
    <dgm:pt modelId="{0FB66C7B-1DD9-4F51-A69C-DA31914F41E2}" type="pres">
      <dgm:prSet presAssocID="{EBD35E5A-F733-4EB6-8B0C-5564CA251F88}" presName="vert1" presStyleCnt="0"/>
      <dgm:spPr/>
    </dgm:pt>
    <dgm:pt modelId="{10B81E23-E54C-470D-B5F6-4E332B509B87}" type="pres">
      <dgm:prSet presAssocID="{66F8541D-A34A-4F5B-9440-73376CCE01BC}" presName="thickLine" presStyleLbl="alignNode1" presStyleIdx="3" presStyleCnt="6"/>
      <dgm:spPr/>
    </dgm:pt>
    <dgm:pt modelId="{F07BFC98-01E7-4A07-8B33-731332F72101}" type="pres">
      <dgm:prSet presAssocID="{66F8541D-A34A-4F5B-9440-73376CCE01BC}" presName="horz1" presStyleCnt="0"/>
      <dgm:spPr/>
    </dgm:pt>
    <dgm:pt modelId="{4D26C3B4-5D16-40CC-8E94-8C0108B48589}" type="pres">
      <dgm:prSet presAssocID="{66F8541D-A34A-4F5B-9440-73376CCE01BC}" presName="tx1" presStyleLbl="revTx" presStyleIdx="3" presStyleCnt="6"/>
      <dgm:spPr/>
    </dgm:pt>
    <dgm:pt modelId="{2D045B8A-0844-49F8-9A76-AA5695F041E7}" type="pres">
      <dgm:prSet presAssocID="{66F8541D-A34A-4F5B-9440-73376CCE01BC}" presName="vert1" presStyleCnt="0"/>
      <dgm:spPr/>
    </dgm:pt>
    <dgm:pt modelId="{13D7C253-90A6-4F27-90C6-C3F58186F142}" type="pres">
      <dgm:prSet presAssocID="{7CC62922-7668-4B3E-9F04-4B9E4F9EBE78}" presName="thickLine" presStyleLbl="alignNode1" presStyleIdx="4" presStyleCnt="6"/>
      <dgm:spPr/>
    </dgm:pt>
    <dgm:pt modelId="{D1EE03D4-CCE6-49C5-A334-F778F5DCDE2B}" type="pres">
      <dgm:prSet presAssocID="{7CC62922-7668-4B3E-9F04-4B9E4F9EBE78}" presName="horz1" presStyleCnt="0"/>
      <dgm:spPr/>
    </dgm:pt>
    <dgm:pt modelId="{1A15B881-5D83-4BF4-88B5-201B242840FE}" type="pres">
      <dgm:prSet presAssocID="{7CC62922-7668-4B3E-9F04-4B9E4F9EBE78}" presName="tx1" presStyleLbl="revTx" presStyleIdx="4" presStyleCnt="6"/>
      <dgm:spPr/>
    </dgm:pt>
    <dgm:pt modelId="{C9C27044-B2C6-4FE1-8965-F35C7F578CF6}" type="pres">
      <dgm:prSet presAssocID="{7CC62922-7668-4B3E-9F04-4B9E4F9EBE78}" presName="vert1" presStyleCnt="0"/>
      <dgm:spPr/>
    </dgm:pt>
    <dgm:pt modelId="{C9CAA4B7-C5C8-417B-966B-21F03167D072}" type="pres">
      <dgm:prSet presAssocID="{050264E6-E108-456F-89D1-1AFE967CDB5E}" presName="thickLine" presStyleLbl="alignNode1" presStyleIdx="5" presStyleCnt="6"/>
      <dgm:spPr/>
    </dgm:pt>
    <dgm:pt modelId="{C7BDA822-4B3C-4C75-9E0E-5467C05C42EA}" type="pres">
      <dgm:prSet presAssocID="{050264E6-E108-456F-89D1-1AFE967CDB5E}" presName="horz1" presStyleCnt="0"/>
      <dgm:spPr/>
    </dgm:pt>
    <dgm:pt modelId="{98A5CD3A-BE09-46A5-B839-FEF8D0239A32}" type="pres">
      <dgm:prSet presAssocID="{050264E6-E108-456F-89D1-1AFE967CDB5E}" presName="tx1" presStyleLbl="revTx" presStyleIdx="5" presStyleCnt="6"/>
      <dgm:spPr/>
    </dgm:pt>
    <dgm:pt modelId="{F121694E-7006-4214-A9F4-A96B36BE1F4F}" type="pres">
      <dgm:prSet presAssocID="{050264E6-E108-456F-89D1-1AFE967CDB5E}" presName="vert1" presStyleCnt="0"/>
      <dgm:spPr/>
    </dgm:pt>
  </dgm:ptLst>
  <dgm:cxnLst>
    <dgm:cxn modelId="{04BD181E-5158-409E-A7BD-8967EDAB5B32}" type="presOf" srcId="{7CC62922-7668-4B3E-9F04-4B9E4F9EBE78}" destId="{1A15B881-5D83-4BF4-88B5-201B242840FE}" srcOrd="0" destOrd="0" presId="urn:microsoft.com/office/officeart/2008/layout/LinedList"/>
    <dgm:cxn modelId="{6DC4D423-DD82-409A-8B8A-DF884D214940}" type="presOf" srcId="{03D8BDD6-0664-4397-9E18-4ABFF12AB65A}" destId="{BC7E08F6-5C60-4D01-A273-7D960E4493C2}" srcOrd="0" destOrd="0" presId="urn:microsoft.com/office/officeart/2008/layout/LinedList"/>
    <dgm:cxn modelId="{E3BD2228-4965-44E9-A2AF-EF69985C5578}" type="presOf" srcId="{EBD35E5A-F733-4EB6-8B0C-5564CA251F88}" destId="{24556C5F-A585-4B5E-A5DE-348C4ACCC61A}" srcOrd="0" destOrd="0" presId="urn:microsoft.com/office/officeart/2008/layout/LinedList"/>
    <dgm:cxn modelId="{FFC5EE7C-094C-47B3-9CE7-77220B32CBF1}" srcId="{03D8BDD6-0664-4397-9E18-4ABFF12AB65A}" destId="{66F8541D-A34A-4F5B-9440-73376CCE01BC}" srcOrd="3" destOrd="0" parTransId="{F05718C4-C35D-4EE0-BC5E-1080EDA012C8}" sibTransId="{0F56296B-0E03-4CDB-B8D0-D13698BE8389}"/>
    <dgm:cxn modelId="{D0FB969E-5644-418F-B402-8D7EA2262736}" type="presOf" srcId="{050264E6-E108-456F-89D1-1AFE967CDB5E}" destId="{98A5CD3A-BE09-46A5-B839-FEF8D0239A32}" srcOrd="0" destOrd="0" presId="urn:microsoft.com/office/officeart/2008/layout/LinedList"/>
    <dgm:cxn modelId="{FA6BB6A2-E066-41A2-BFF2-B7E4D6D2E340}" srcId="{03D8BDD6-0664-4397-9E18-4ABFF12AB65A}" destId="{050264E6-E108-456F-89D1-1AFE967CDB5E}" srcOrd="5" destOrd="0" parTransId="{104799C5-BBA7-4E5E-8C27-9E4C9D462AE9}" sibTransId="{21B61397-0045-4CB0-87EA-614C8A176E74}"/>
    <dgm:cxn modelId="{DC4F86AB-BFCE-4E03-93B0-FA05E87F3BEB}" type="presOf" srcId="{1AF39D3D-2813-4824-AF45-A3831EA53D4E}" destId="{D6D4B1F9-AE8D-4A6E-93D5-2D36CAD6EAB9}" srcOrd="0" destOrd="0" presId="urn:microsoft.com/office/officeart/2008/layout/LinedList"/>
    <dgm:cxn modelId="{D220C2B1-F343-45B4-9A07-53AB8F3F6F55}" srcId="{03D8BDD6-0664-4397-9E18-4ABFF12AB65A}" destId="{1AF39D3D-2813-4824-AF45-A3831EA53D4E}" srcOrd="1" destOrd="0" parTransId="{A5D38A99-AADF-446E-809F-C4CCD54DDF42}" sibTransId="{D01C093C-8ED7-4766-B395-07769E4EB8CA}"/>
    <dgm:cxn modelId="{006492C0-643C-4FF3-A91B-44D143E977B9}" type="presOf" srcId="{A334F1BB-3BB9-411F-8577-895AE7E59F7E}" destId="{3873F230-2708-4C37-8230-C9F2079727E9}" srcOrd="0" destOrd="0" presId="urn:microsoft.com/office/officeart/2008/layout/LinedList"/>
    <dgm:cxn modelId="{FAEF88C3-21DA-45C8-8938-7E66617E917A}" srcId="{03D8BDD6-0664-4397-9E18-4ABFF12AB65A}" destId="{7CC62922-7668-4B3E-9F04-4B9E4F9EBE78}" srcOrd="4" destOrd="0" parTransId="{973048CC-EBE2-4CCE-957F-84250EBA0AE3}" sibTransId="{FE41E890-D4E7-4175-8784-1D3E5E915BB3}"/>
    <dgm:cxn modelId="{98CF33D9-201F-4F19-BCF2-669AF49F041D}" type="presOf" srcId="{66F8541D-A34A-4F5B-9440-73376CCE01BC}" destId="{4D26C3B4-5D16-40CC-8E94-8C0108B48589}" srcOrd="0" destOrd="0" presId="urn:microsoft.com/office/officeart/2008/layout/LinedList"/>
    <dgm:cxn modelId="{3B29DCDB-D5CC-48B1-AEEF-610C9D575EA1}" srcId="{03D8BDD6-0664-4397-9E18-4ABFF12AB65A}" destId="{EBD35E5A-F733-4EB6-8B0C-5564CA251F88}" srcOrd="2" destOrd="0" parTransId="{7FB4D6A4-0986-4A3B-81AE-AB2762F98FD4}" sibTransId="{CB3ADBA1-4FF1-43F0-90CE-201DEB9F215A}"/>
    <dgm:cxn modelId="{B04934FD-553E-49E7-8CC3-1473787EB915}" srcId="{03D8BDD6-0664-4397-9E18-4ABFF12AB65A}" destId="{A334F1BB-3BB9-411F-8577-895AE7E59F7E}" srcOrd="0" destOrd="0" parTransId="{658D0611-0C0A-4476-98DF-3BAB537F236C}" sibTransId="{ABDF34F1-0961-4A0D-A66E-FFC2EF623875}"/>
    <dgm:cxn modelId="{9C337AE0-6347-4955-9E95-3687AD8CB10A}" type="presParOf" srcId="{BC7E08F6-5C60-4D01-A273-7D960E4493C2}" destId="{F78B11B4-BD60-49CE-BFB8-0B718A64B04E}" srcOrd="0" destOrd="0" presId="urn:microsoft.com/office/officeart/2008/layout/LinedList"/>
    <dgm:cxn modelId="{7B1E110D-A96B-41AA-94DE-E3A63D53784E}" type="presParOf" srcId="{BC7E08F6-5C60-4D01-A273-7D960E4493C2}" destId="{6AB58058-C3D2-4F2F-937D-BE51F38C3CAC}" srcOrd="1" destOrd="0" presId="urn:microsoft.com/office/officeart/2008/layout/LinedList"/>
    <dgm:cxn modelId="{CD5DAC69-E8FB-4493-8221-381B2D355A2B}" type="presParOf" srcId="{6AB58058-C3D2-4F2F-937D-BE51F38C3CAC}" destId="{3873F230-2708-4C37-8230-C9F2079727E9}" srcOrd="0" destOrd="0" presId="urn:microsoft.com/office/officeart/2008/layout/LinedList"/>
    <dgm:cxn modelId="{1A9CD54D-39AB-40F3-A2BF-0D1283BD5849}" type="presParOf" srcId="{6AB58058-C3D2-4F2F-937D-BE51F38C3CAC}" destId="{23EDA8D6-914F-467F-B5F5-08D3D08B6FAE}" srcOrd="1" destOrd="0" presId="urn:microsoft.com/office/officeart/2008/layout/LinedList"/>
    <dgm:cxn modelId="{15BA2E87-9FF3-4803-BE3C-A1C793C0DB31}" type="presParOf" srcId="{BC7E08F6-5C60-4D01-A273-7D960E4493C2}" destId="{60B86445-F9C1-40CC-8AE5-1A4A9299F5DC}" srcOrd="2" destOrd="0" presId="urn:microsoft.com/office/officeart/2008/layout/LinedList"/>
    <dgm:cxn modelId="{479C2E98-2BAD-47F8-BEA9-FACD2D297EAB}" type="presParOf" srcId="{BC7E08F6-5C60-4D01-A273-7D960E4493C2}" destId="{9314AB9C-F6D5-4631-945E-F6F4A0ED1094}" srcOrd="3" destOrd="0" presId="urn:microsoft.com/office/officeart/2008/layout/LinedList"/>
    <dgm:cxn modelId="{0E856B5F-5DE8-4554-8C41-B2EB9FFCE058}" type="presParOf" srcId="{9314AB9C-F6D5-4631-945E-F6F4A0ED1094}" destId="{D6D4B1F9-AE8D-4A6E-93D5-2D36CAD6EAB9}" srcOrd="0" destOrd="0" presId="urn:microsoft.com/office/officeart/2008/layout/LinedList"/>
    <dgm:cxn modelId="{089274AF-0D83-4ADD-9576-DE7ACFAE9399}" type="presParOf" srcId="{9314AB9C-F6D5-4631-945E-F6F4A0ED1094}" destId="{82DA046B-12FB-4DD7-80C7-6E0BB02BA132}" srcOrd="1" destOrd="0" presId="urn:microsoft.com/office/officeart/2008/layout/LinedList"/>
    <dgm:cxn modelId="{CACBB5FA-8DDE-4630-A21E-019FF7900D20}" type="presParOf" srcId="{BC7E08F6-5C60-4D01-A273-7D960E4493C2}" destId="{2AF6786B-B681-493F-82FB-2049E76BFCD1}" srcOrd="4" destOrd="0" presId="urn:microsoft.com/office/officeart/2008/layout/LinedList"/>
    <dgm:cxn modelId="{6D31658D-5F48-44C7-9498-17E62C29B7D7}" type="presParOf" srcId="{BC7E08F6-5C60-4D01-A273-7D960E4493C2}" destId="{2C4A5613-EC50-4322-84BF-FA28A5259818}" srcOrd="5" destOrd="0" presId="urn:microsoft.com/office/officeart/2008/layout/LinedList"/>
    <dgm:cxn modelId="{AEB30D1F-A8D6-4462-9BDD-501F8F9AC3CE}" type="presParOf" srcId="{2C4A5613-EC50-4322-84BF-FA28A5259818}" destId="{24556C5F-A585-4B5E-A5DE-348C4ACCC61A}" srcOrd="0" destOrd="0" presId="urn:microsoft.com/office/officeart/2008/layout/LinedList"/>
    <dgm:cxn modelId="{7C018D73-5247-4902-9A91-20950F1C7819}" type="presParOf" srcId="{2C4A5613-EC50-4322-84BF-FA28A5259818}" destId="{0FB66C7B-1DD9-4F51-A69C-DA31914F41E2}" srcOrd="1" destOrd="0" presId="urn:microsoft.com/office/officeart/2008/layout/LinedList"/>
    <dgm:cxn modelId="{2799370A-2694-4F50-80E4-5C9EBBFDE444}" type="presParOf" srcId="{BC7E08F6-5C60-4D01-A273-7D960E4493C2}" destId="{10B81E23-E54C-470D-B5F6-4E332B509B87}" srcOrd="6" destOrd="0" presId="urn:microsoft.com/office/officeart/2008/layout/LinedList"/>
    <dgm:cxn modelId="{02016298-222D-4B50-8B5D-B136D9867122}" type="presParOf" srcId="{BC7E08F6-5C60-4D01-A273-7D960E4493C2}" destId="{F07BFC98-01E7-4A07-8B33-731332F72101}" srcOrd="7" destOrd="0" presId="urn:microsoft.com/office/officeart/2008/layout/LinedList"/>
    <dgm:cxn modelId="{A9EEBA1A-118A-4E1D-857C-FA90A1F7FABC}" type="presParOf" srcId="{F07BFC98-01E7-4A07-8B33-731332F72101}" destId="{4D26C3B4-5D16-40CC-8E94-8C0108B48589}" srcOrd="0" destOrd="0" presId="urn:microsoft.com/office/officeart/2008/layout/LinedList"/>
    <dgm:cxn modelId="{855C3240-D497-4308-AA0D-AD5958C6C6B6}" type="presParOf" srcId="{F07BFC98-01E7-4A07-8B33-731332F72101}" destId="{2D045B8A-0844-49F8-9A76-AA5695F041E7}" srcOrd="1" destOrd="0" presId="urn:microsoft.com/office/officeart/2008/layout/LinedList"/>
    <dgm:cxn modelId="{F5645FE3-74AC-4BDF-A865-9D999AE340F9}" type="presParOf" srcId="{BC7E08F6-5C60-4D01-A273-7D960E4493C2}" destId="{13D7C253-90A6-4F27-90C6-C3F58186F142}" srcOrd="8" destOrd="0" presId="urn:microsoft.com/office/officeart/2008/layout/LinedList"/>
    <dgm:cxn modelId="{03327DCE-DBAE-4141-BCB1-7828ED95760A}" type="presParOf" srcId="{BC7E08F6-5C60-4D01-A273-7D960E4493C2}" destId="{D1EE03D4-CCE6-49C5-A334-F778F5DCDE2B}" srcOrd="9" destOrd="0" presId="urn:microsoft.com/office/officeart/2008/layout/LinedList"/>
    <dgm:cxn modelId="{1F17F5BD-5F19-4658-A341-0B64E7A90069}" type="presParOf" srcId="{D1EE03D4-CCE6-49C5-A334-F778F5DCDE2B}" destId="{1A15B881-5D83-4BF4-88B5-201B242840FE}" srcOrd="0" destOrd="0" presId="urn:microsoft.com/office/officeart/2008/layout/LinedList"/>
    <dgm:cxn modelId="{1E839633-72F2-4C8C-BF44-9071E5ADF709}" type="presParOf" srcId="{D1EE03D4-CCE6-49C5-A334-F778F5DCDE2B}" destId="{C9C27044-B2C6-4FE1-8965-F35C7F578CF6}" srcOrd="1" destOrd="0" presId="urn:microsoft.com/office/officeart/2008/layout/LinedList"/>
    <dgm:cxn modelId="{7D3CE1E0-6E6E-485F-A263-5441C0284FA3}" type="presParOf" srcId="{BC7E08F6-5C60-4D01-A273-7D960E4493C2}" destId="{C9CAA4B7-C5C8-417B-966B-21F03167D072}" srcOrd="10" destOrd="0" presId="urn:microsoft.com/office/officeart/2008/layout/LinedList"/>
    <dgm:cxn modelId="{F5AC0ECD-C281-4653-A535-9C54348B9699}" type="presParOf" srcId="{BC7E08F6-5C60-4D01-A273-7D960E4493C2}" destId="{C7BDA822-4B3C-4C75-9E0E-5467C05C42EA}" srcOrd="11" destOrd="0" presId="urn:microsoft.com/office/officeart/2008/layout/LinedList"/>
    <dgm:cxn modelId="{BBB896A1-AFEB-477B-BADA-454003FB5172}" type="presParOf" srcId="{C7BDA822-4B3C-4C75-9E0E-5467C05C42EA}" destId="{98A5CD3A-BE09-46A5-B839-FEF8D0239A32}" srcOrd="0" destOrd="0" presId="urn:microsoft.com/office/officeart/2008/layout/LinedList"/>
    <dgm:cxn modelId="{34DF4B80-773B-45DC-8CB9-C090C38C962C}" type="presParOf" srcId="{C7BDA822-4B3C-4C75-9E0E-5467C05C42EA}" destId="{F121694E-7006-4214-A9F4-A96B36BE1F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0B9D84-9B58-4C91-80B6-A395688734D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D3B7BF9-D148-4916-893F-BF1F911DBB69}">
      <dgm:prSet/>
      <dgm:spPr/>
      <dgm:t>
        <a:bodyPr/>
        <a:lstStyle/>
        <a:p>
          <a:r>
            <a:rPr lang="en-GB"/>
            <a:t>Health systems are the combined network of institutions, resources and people. </a:t>
          </a:r>
          <a:endParaRPr lang="en-US"/>
        </a:p>
      </dgm:t>
    </dgm:pt>
    <dgm:pt modelId="{156D05DA-B577-4F4F-A558-07EABA05D1EA}" type="parTrans" cxnId="{6EECAA00-F240-4D55-BA38-97811A4E098F}">
      <dgm:prSet/>
      <dgm:spPr/>
      <dgm:t>
        <a:bodyPr/>
        <a:lstStyle/>
        <a:p>
          <a:endParaRPr lang="en-US"/>
        </a:p>
      </dgm:t>
    </dgm:pt>
    <dgm:pt modelId="{243289B3-33D7-47F7-94DF-434ED9B0C1DB}" type="sibTrans" cxnId="{6EECAA00-F240-4D55-BA38-97811A4E098F}">
      <dgm:prSet/>
      <dgm:spPr/>
      <dgm:t>
        <a:bodyPr/>
        <a:lstStyle/>
        <a:p>
          <a:endParaRPr lang="en-US"/>
        </a:p>
      </dgm:t>
    </dgm:pt>
    <dgm:pt modelId="{1461F185-28CE-4852-8883-4EF78BA7E9CE}">
      <dgm:prSet/>
      <dgm:spPr/>
      <dgm:t>
        <a:bodyPr/>
        <a:lstStyle/>
        <a:p>
          <a:r>
            <a:rPr lang="en-GB"/>
            <a:t>Healthcare is the direct service available for individuals.</a:t>
          </a:r>
          <a:endParaRPr lang="en-US"/>
        </a:p>
      </dgm:t>
    </dgm:pt>
    <dgm:pt modelId="{8B5469AB-167F-4C1D-A60C-FB35F7ED857C}" type="parTrans" cxnId="{583DB616-2D5E-4265-A81A-238F18F5F0ED}">
      <dgm:prSet/>
      <dgm:spPr/>
      <dgm:t>
        <a:bodyPr/>
        <a:lstStyle/>
        <a:p>
          <a:endParaRPr lang="en-US"/>
        </a:p>
      </dgm:t>
    </dgm:pt>
    <dgm:pt modelId="{82F44A61-857C-4367-8552-8F444EDE21E8}" type="sibTrans" cxnId="{583DB616-2D5E-4265-A81A-238F18F5F0ED}">
      <dgm:prSet/>
      <dgm:spPr/>
      <dgm:t>
        <a:bodyPr/>
        <a:lstStyle/>
        <a:p>
          <a:endParaRPr lang="en-US"/>
        </a:p>
      </dgm:t>
    </dgm:pt>
    <dgm:pt modelId="{19393784-1948-4909-911A-26FB20126D88}">
      <dgm:prSet/>
      <dgm:spPr/>
      <dgm:t>
        <a:bodyPr/>
        <a:lstStyle/>
        <a:p>
          <a:r>
            <a:rPr lang="en-GB"/>
            <a:t>Public health operates at a population level. </a:t>
          </a:r>
          <a:endParaRPr lang="en-US"/>
        </a:p>
      </dgm:t>
    </dgm:pt>
    <dgm:pt modelId="{C5AA90E9-A828-45AB-9784-FF6D8844821F}" type="parTrans" cxnId="{E10C907D-9483-4F2D-8EAD-E51AB2EC77AB}">
      <dgm:prSet/>
      <dgm:spPr/>
      <dgm:t>
        <a:bodyPr/>
        <a:lstStyle/>
        <a:p>
          <a:endParaRPr lang="en-US"/>
        </a:p>
      </dgm:t>
    </dgm:pt>
    <dgm:pt modelId="{A299F234-4A3E-46E3-A9B2-CD9CFB78724E}" type="sibTrans" cxnId="{E10C907D-9483-4F2D-8EAD-E51AB2EC77AB}">
      <dgm:prSet/>
      <dgm:spPr/>
      <dgm:t>
        <a:bodyPr/>
        <a:lstStyle/>
        <a:p>
          <a:endParaRPr lang="en-US"/>
        </a:p>
      </dgm:t>
    </dgm:pt>
    <dgm:pt modelId="{EF4F03A8-F42C-45A6-8233-D41B7B844A80}">
      <dgm:prSet/>
      <dgm:spPr/>
      <dgm:t>
        <a:bodyPr/>
        <a:lstStyle/>
        <a:p>
          <a:r>
            <a:rPr lang="en-GB"/>
            <a:t>Be cautious not to intertwine the terms and get them confused. </a:t>
          </a:r>
          <a:endParaRPr lang="en-US"/>
        </a:p>
      </dgm:t>
    </dgm:pt>
    <dgm:pt modelId="{66A4C7F8-7512-4780-A453-9AD5249BEAF1}" type="parTrans" cxnId="{5C222E43-3F2F-4337-ACC5-34F315FFBA69}">
      <dgm:prSet/>
      <dgm:spPr/>
      <dgm:t>
        <a:bodyPr/>
        <a:lstStyle/>
        <a:p>
          <a:endParaRPr lang="en-US"/>
        </a:p>
      </dgm:t>
    </dgm:pt>
    <dgm:pt modelId="{8CA16057-9A75-4ADC-8E94-D803B0FC0AC8}" type="sibTrans" cxnId="{5C222E43-3F2F-4337-ACC5-34F315FFBA69}">
      <dgm:prSet/>
      <dgm:spPr/>
      <dgm:t>
        <a:bodyPr/>
        <a:lstStyle/>
        <a:p>
          <a:endParaRPr lang="en-US"/>
        </a:p>
      </dgm:t>
    </dgm:pt>
    <dgm:pt modelId="{FFCD1A0A-684E-4DDF-873A-55F82BF11FD4}" type="pres">
      <dgm:prSet presAssocID="{540B9D84-9B58-4C91-80B6-A395688734D3}" presName="linear" presStyleCnt="0">
        <dgm:presLayoutVars>
          <dgm:animLvl val="lvl"/>
          <dgm:resizeHandles val="exact"/>
        </dgm:presLayoutVars>
      </dgm:prSet>
      <dgm:spPr/>
    </dgm:pt>
    <dgm:pt modelId="{06915049-25B0-4D74-8D39-81BE94E2DFA8}" type="pres">
      <dgm:prSet presAssocID="{ED3B7BF9-D148-4916-893F-BF1F911DBB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C429EC5-EED5-4BB1-AC20-3B82B344C4DE}" type="pres">
      <dgm:prSet presAssocID="{243289B3-33D7-47F7-94DF-434ED9B0C1DB}" presName="spacer" presStyleCnt="0"/>
      <dgm:spPr/>
    </dgm:pt>
    <dgm:pt modelId="{12452726-E0EE-4014-BB18-CFAEC4D9CC7F}" type="pres">
      <dgm:prSet presAssocID="{1461F185-28CE-4852-8883-4EF78BA7E9C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2EAED88-5807-4F31-B0E0-6F1C503E3E4D}" type="pres">
      <dgm:prSet presAssocID="{82F44A61-857C-4367-8552-8F444EDE21E8}" presName="spacer" presStyleCnt="0"/>
      <dgm:spPr/>
    </dgm:pt>
    <dgm:pt modelId="{DB37EFCE-8CBE-4042-9C10-71F4C6E28642}" type="pres">
      <dgm:prSet presAssocID="{19393784-1948-4909-911A-26FB20126D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A46A65-FBC3-4B6A-A701-66E7113B1645}" type="pres">
      <dgm:prSet presAssocID="{A299F234-4A3E-46E3-A9B2-CD9CFB78724E}" presName="spacer" presStyleCnt="0"/>
      <dgm:spPr/>
    </dgm:pt>
    <dgm:pt modelId="{D81B5731-3818-4A2D-80E6-42158E4E7EE6}" type="pres">
      <dgm:prSet presAssocID="{EF4F03A8-F42C-45A6-8233-D41B7B844A8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EECAA00-F240-4D55-BA38-97811A4E098F}" srcId="{540B9D84-9B58-4C91-80B6-A395688734D3}" destId="{ED3B7BF9-D148-4916-893F-BF1F911DBB69}" srcOrd="0" destOrd="0" parTransId="{156D05DA-B577-4F4F-A558-07EABA05D1EA}" sibTransId="{243289B3-33D7-47F7-94DF-434ED9B0C1DB}"/>
    <dgm:cxn modelId="{583DB616-2D5E-4265-A81A-238F18F5F0ED}" srcId="{540B9D84-9B58-4C91-80B6-A395688734D3}" destId="{1461F185-28CE-4852-8883-4EF78BA7E9CE}" srcOrd="1" destOrd="0" parTransId="{8B5469AB-167F-4C1D-A60C-FB35F7ED857C}" sibTransId="{82F44A61-857C-4367-8552-8F444EDE21E8}"/>
    <dgm:cxn modelId="{5977B936-EEAA-4E49-809F-117214A88382}" type="presOf" srcId="{540B9D84-9B58-4C91-80B6-A395688734D3}" destId="{FFCD1A0A-684E-4DDF-873A-55F82BF11FD4}" srcOrd="0" destOrd="0" presId="urn:microsoft.com/office/officeart/2005/8/layout/vList2"/>
    <dgm:cxn modelId="{5C222E43-3F2F-4337-ACC5-34F315FFBA69}" srcId="{540B9D84-9B58-4C91-80B6-A395688734D3}" destId="{EF4F03A8-F42C-45A6-8233-D41B7B844A80}" srcOrd="3" destOrd="0" parTransId="{66A4C7F8-7512-4780-A453-9AD5249BEAF1}" sibTransId="{8CA16057-9A75-4ADC-8E94-D803B0FC0AC8}"/>
    <dgm:cxn modelId="{35DD1557-AD44-4716-93F5-8A00C0E21AFD}" type="presOf" srcId="{19393784-1948-4909-911A-26FB20126D88}" destId="{DB37EFCE-8CBE-4042-9C10-71F4C6E28642}" srcOrd="0" destOrd="0" presId="urn:microsoft.com/office/officeart/2005/8/layout/vList2"/>
    <dgm:cxn modelId="{E10C907D-9483-4F2D-8EAD-E51AB2EC77AB}" srcId="{540B9D84-9B58-4C91-80B6-A395688734D3}" destId="{19393784-1948-4909-911A-26FB20126D88}" srcOrd="2" destOrd="0" parTransId="{C5AA90E9-A828-45AB-9784-FF6D8844821F}" sibTransId="{A299F234-4A3E-46E3-A9B2-CD9CFB78724E}"/>
    <dgm:cxn modelId="{19F726C1-5C2A-4C8F-95AA-CE0166915499}" type="presOf" srcId="{EF4F03A8-F42C-45A6-8233-D41B7B844A80}" destId="{D81B5731-3818-4A2D-80E6-42158E4E7EE6}" srcOrd="0" destOrd="0" presId="urn:microsoft.com/office/officeart/2005/8/layout/vList2"/>
    <dgm:cxn modelId="{AE3AD7DF-24A3-4FE0-959A-01176AB4A599}" type="presOf" srcId="{1461F185-28CE-4852-8883-4EF78BA7E9CE}" destId="{12452726-E0EE-4014-BB18-CFAEC4D9CC7F}" srcOrd="0" destOrd="0" presId="urn:microsoft.com/office/officeart/2005/8/layout/vList2"/>
    <dgm:cxn modelId="{AF0C51F7-D24B-4497-B875-B585787E766B}" type="presOf" srcId="{ED3B7BF9-D148-4916-893F-BF1F911DBB69}" destId="{06915049-25B0-4D74-8D39-81BE94E2DFA8}" srcOrd="0" destOrd="0" presId="urn:microsoft.com/office/officeart/2005/8/layout/vList2"/>
    <dgm:cxn modelId="{BEB076F0-E041-4E0B-A828-45C371AF0364}" type="presParOf" srcId="{FFCD1A0A-684E-4DDF-873A-55F82BF11FD4}" destId="{06915049-25B0-4D74-8D39-81BE94E2DFA8}" srcOrd="0" destOrd="0" presId="urn:microsoft.com/office/officeart/2005/8/layout/vList2"/>
    <dgm:cxn modelId="{B291DC06-93C0-4EA7-B6FF-19574C39F82B}" type="presParOf" srcId="{FFCD1A0A-684E-4DDF-873A-55F82BF11FD4}" destId="{BC429EC5-EED5-4BB1-AC20-3B82B344C4DE}" srcOrd="1" destOrd="0" presId="urn:microsoft.com/office/officeart/2005/8/layout/vList2"/>
    <dgm:cxn modelId="{FA4B5877-2286-47A2-8B88-E3889AB39A8A}" type="presParOf" srcId="{FFCD1A0A-684E-4DDF-873A-55F82BF11FD4}" destId="{12452726-E0EE-4014-BB18-CFAEC4D9CC7F}" srcOrd="2" destOrd="0" presId="urn:microsoft.com/office/officeart/2005/8/layout/vList2"/>
    <dgm:cxn modelId="{7E1F125A-008B-45E9-AE74-796640786E7D}" type="presParOf" srcId="{FFCD1A0A-684E-4DDF-873A-55F82BF11FD4}" destId="{C2EAED88-5807-4F31-B0E0-6F1C503E3E4D}" srcOrd="3" destOrd="0" presId="urn:microsoft.com/office/officeart/2005/8/layout/vList2"/>
    <dgm:cxn modelId="{2FBD3C96-6BA1-4B1C-BB3E-8EF485B60E7E}" type="presParOf" srcId="{FFCD1A0A-684E-4DDF-873A-55F82BF11FD4}" destId="{DB37EFCE-8CBE-4042-9C10-71F4C6E28642}" srcOrd="4" destOrd="0" presId="urn:microsoft.com/office/officeart/2005/8/layout/vList2"/>
    <dgm:cxn modelId="{A8F86DCB-9A06-4FC2-84FC-0E8C38CCEDF9}" type="presParOf" srcId="{FFCD1A0A-684E-4DDF-873A-55F82BF11FD4}" destId="{88A46A65-FBC3-4B6A-A701-66E7113B1645}" srcOrd="5" destOrd="0" presId="urn:microsoft.com/office/officeart/2005/8/layout/vList2"/>
    <dgm:cxn modelId="{39D60AB3-C931-4C8E-B56D-DCC601A1F63E}" type="presParOf" srcId="{FFCD1A0A-684E-4DDF-873A-55F82BF11FD4}" destId="{D81B5731-3818-4A2D-80E6-42158E4E7EE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E9FD7BD-E93E-471D-8F17-83F74FE9D3F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B0B202-62DB-4309-BF02-4FE466DD2867}">
      <dgm:prSet/>
      <dgm:spPr/>
      <dgm:t>
        <a:bodyPr/>
        <a:lstStyle/>
        <a:p>
          <a:r>
            <a:rPr lang="en-GB"/>
            <a:t>Everyone can access the full range of health services needed, when and where they require them, without financial hardship. </a:t>
          </a:r>
          <a:endParaRPr lang="en-US"/>
        </a:p>
      </dgm:t>
    </dgm:pt>
    <dgm:pt modelId="{995F59C7-518D-4ACD-9097-B7FBD3118B5D}" type="parTrans" cxnId="{9070F884-077F-4DFA-840F-DF9C51B8901C}">
      <dgm:prSet/>
      <dgm:spPr/>
      <dgm:t>
        <a:bodyPr/>
        <a:lstStyle/>
        <a:p>
          <a:endParaRPr lang="en-US"/>
        </a:p>
      </dgm:t>
    </dgm:pt>
    <dgm:pt modelId="{6C727BEF-E06E-430A-9D14-A5C9FFD501E2}" type="sibTrans" cxnId="{9070F884-077F-4DFA-840F-DF9C51B8901C}">
      <dgm:prSet/>
      <dgm:spPr/>
      <dgm:t>
        <a:bodyPr/>
        <a:lstStyle/>
        <a:p>
          <a:endParaRPr lang="en-US"/>
        </a:p>
      </dgm:t>
    </dgm:pt>
    <dgm:pt modelId="{B213F65C-6766-4D30-A14A-37F706266088}">
      <dgm:prSet/>
      <dgm:spPr/>
      <dgm:t>
        <a:bodyPr/>
        <a:lstStyle/>
        <a:p>
          <a:r>
            <a:rPr lang="en-GB"/>
            <a:t>As of December 2025, the world is not on track to achieve this, progress has slowed over the last ten years. </a:t>
          </a:r>
          <a:endParaRPr lang="en-US"/>
        </a:p>
      </dgm:t>
    </dgm:pt>
    <dgm:pt modelId="{ED5EC802-CE15-4545-8274-9C320DE682D2}" type="parTrans" cxnId="{8878B4F0-2742-4358-B003-64A8AE61FEE8}">
      <dgm:prSet/>
      <dgm:spPr/>
      <dgm:t>
        <a:bodyPr/>
        <a:lstStyle/>
        <a:p>
          <a:endParaRPr lang="en-US"/>
        </a:p>
      </dgm:t>
    </dgm:pt>
    <dgm:pt modelId="{6A58CD51-34AB-4AC3-97BE-95D6AB43AFCB}" type="sibTrans" cxnId="{8878B4F0-2742-4358-B003-64A8AE61FEE8}">
      <dgm:prSet/>
      <dgm:spPr/>
      <dgm:t>
        <a:bodyPr/>
        <a:lstStyle/>
        <a:p>
          <a:endParaRPr lang="en-US"/>
        </a:p>
      </dgm:t>
    </dgm:pt>
    <dgm:pt modelId="{7FDCEBC3-F4F7-4198-9E71-6C671F1728B4}">
      <dgm:prSet/>
      <dgm:spPr/>
      <dgm:t>
        <a:bodyPr/>
        <a:lstStyle/>
        <a:p>
          <a:r>
            <a:rPr lang="en-GB"/>
            <a:t>A key component of the SDG's. </a:t>
          </a:r>
          <a:endParaRPr lang="en-US"/>
        </a:p>
      </dgm:t>
    </dgm:pt>
    <dgm:pt modelId="{A702F152-06CA-49A7-83A7-D4723D94EB0D}" type="parTrans" cxnId="{0DA60426-36B1-4821-B081-35B4A508ED48}">
      <dgm:prSet/>
      <dgm:spPr/>
      <dgm:t>
        <a:bodyPr/>
        <a:lstStyle/>
        <a:p>
          <a:endParaRPr lang="en-US"/>
        </a:p>
      </dgm:t>
    </dgm:pt>
    <dgm:pt modelId="{33B78756-5995-48BD-84B2-EF15C8CCC1BB}" type="sibTrans" cxnId="{0DA60426-36B1-4821-B081-35B4A508ED48}">
      <dgm:prSet/>
      <dgm:spPr/>
      <dgm:t>
        <a:bodyPr/>
        <a:lstStyle/>
        <a:p>
          <a:endParaRPr lang="en-US"/>
        </a:p>
      </dgm:t>
    </dgm:pt>
    <dgm:pt modelId="{9395A4AA-D070-400B-8654-5E1790C69974}" type="pres">
      <dgm:prSet presAssocID="{7E9FD7BD-E93E-471D-8F17-83F74FE9D3FA}" presName="vert0" presStyleCnt="0">
        <dgm:presLayoutVars>
          <dgm:dir/>
          <dgm:animOne val="branch"/>
          <dgm:animLvl val="lvl"/>
        </dgm:presLayoutVars>
      </dgm:prSet>
      <dgm:spPr/>
    </dgm:pt>
    <dgm:pt modelId="{37167DC1-277B-442A-94ED-C0EAC04A5AC9}" type="pres">
      <dgm:prSet presAssocID="{08B0B202-62DB-4309-BF02-4FE466DD2867}" presName="thickLine" presStyleLbl="alignNode1" presStyleIdx="0" presStyleCnt="3"/>
      <dgm:spPr/>
    </dgm:pt>
    <dgm:pt modelId="{A4FB6D85-65C3-4A5E-BEA2-C3C2014B4A9F}" type="pres">
      <dgm:prSet presAssocID="{08B0B202-62DB-4309-BF02-4FE466DD2867}" presName="horz1" presStyleCnt="0"/>
      <dgm:spPr/>
    </dgm:pt>
    <dgm:pt modelId="{7C75D929-87B7-490B-A685-53136B0E85DD}" type="pres">
      <dgm:prSet presAssocID="{08B0B202-62DB-4309-BF02-4FE466DD2867}" presName="tx1" presStyleLbl="revTx" presStyleIdx="0" presStyleCnt="3"/>
      <dgm:spPr/>
    </dgm:pt>
    <dgm:pt modelId="{F336A552-E157-4F5E-8C77-D6397D2357EA}" type="pres">
      <dgm:prSet presAssocID="{08B0B202-62DB-4309-BF02-4FE466DD2867}" presName="vert1" presStyleCnt="0"/>
      <dgm:spPr/>
    </dgm:pt>
    <dgm:pt modelId="{C1BB2E1B-C1B9-4819-8349-DE9066CD425D}" type="pres">
      <dgm:prSet presAssocID="{B213F65C-6766-4D30-A14A-37F706266088}" presName="thickLine" presStyleLbl="alignNode1" presStyleIdx="1" presStyleCnt="3"/>
      <dgm:spPr/>
    </dgm:pt>
    <dgm:pt modelId="{C9A004CB-9FA6-42E1-9CD2-AD9DC6FE6978}" type="pres">
      <dgm:prSet presAssocID="{B213F65C-6766-4D30-A14A-37F706266088}" presName="horz1" presStyleCnt="0"/>
      <dgm:spPr/>
    </dgm:pt>
    <dgm:pt modelId="{F0C212D0-7FC4-438E-8ED9-7BBF074480FE}" type="pres">
      <dgm:prSet presAssocID="{B213F65C-6766-4D30-A14A-37F706266088}" presName="tx1" presStyleLbl="revTx" presStyleIdx="1" presStyleCnt="3"/>
      <dgm:spPr/>
    </dgm:pt>
    <dgm:pt modelId="{F9425E38-DFF9-4B80-95D5-04328D9ECEF5}" type="pres">
      <dgm:prSet presAssocID="{B213F65C-6766-4D30-A14A-37F706266088}" presName="vert1" presStyleCnt="0"/>
      <dgm:spPr/>
    </dgm:pt>
    <dgm:pt modelId="{FF4E88AE-AB90-467C-81D0-AE13ABCC832D}" type="pres">
      <dgm:prSet presAssocID="{7FDCEBC3-F4F7-4198-9E71-6C671F1728B4}" presName="thickLine" presStyleLbl="alignNode1" presStyleIdx="2" presStyleCnt="3"/>
      <dgm:spPr/>
    </dgm:pt>
    <dgm:pt modelId="{878EBF05-6C0F-409C-ABFD-CE691EC0A367}" type="pres">
      <dgm:prSet presAssocID="{7FDCEBC3-F4F7-4198-9E71-6C671F1728B4}" presName="horz1" presStyleCnt="0"/>
      <dgm:spPr/>
    </dgm:pt>
    <dgm:pt modelId="{0256F42F-5D46-4927-888D-F275BAC23F08}" type="pres">
      <dgm:prSet presAssocID="{7FDCEBC3-F4F7-4198-9E71-6C671F1728B4}" presName="tx1" presStyleLbl="revTx" presStyleIdx="2" presStyleCnt="3"/>
      <dgm:spPr/>
    </dgm:pt>
    <dgm:pt modelId="{9610FADF-B30B-4DCD-827B-2D53B08FBE0B}" type="pres">
      <dgm:prSet presAssocID="{7FDCEBC3-F4F7-4198-9E71-6C671F1728B4}" presName="vert1" presStyleCnt="0"/>
      <dgm:spPr/>
    </dgm:pt>
  </dgm:ptLst>
  <dgm:cxnLst>
    <dgm:cxn modelId="{8FB6AE14-F36D-4EC0-B73E-F92FF78E9933}" type="presOf" srcId="{7FDCEBC3-F4F7-4198-9E71-6C671F1728B4}" destId="{0256F42F-5D46-4927-888D-F275BAC23F08}" srcOrd="0" destOrd="0" presId="urn:microsoft.com/office/officeart/2008/layout/LinedList"/>
    <dgm:cxn modelId="{0DA60426-36B1-4821-B081-35B4A508ED48}" srcId="{7E9FD7BD-E93E-471D-8F17-83F74FE9D3FA}" destId="{7FDCEBC3-F4F7-4198-9E71-6C671F1728B4}" srcOrd="2" destOrd="0" parTransId="{A702F152-06CA-49A7-83A7-D4723D94EB0D}" sibTransId="{33B78756-5995-48BD-84B2-EF15C8CCC1BB}"/>
    <dgm:cxn modelId="{372D7E5B-D119-4FA9-A610-926EB312C8D8}" type="presOf" srcId="{08B0B202-62DB-4309-BF02-4FE466DD2867}" destId="{7C75D929-87B7-490B-A685-53136B0E85DD}" srcOrd="0" destOrd="0" presId="urn:microsoft.com/office/officeart/2008/layout/LinedList"/>
    <dgm:cxn modelId="{28DD8A4B-2C77-42A7-8ABB-112D32D09200}" type="presOf" srcId="{B213F65C-6766-4D30-A14A-37F706266088}" destId="{F0C212D0-7FC4-438E-8ED9-7BBF074480FE}" srcOrd="0" destOrd="0" presId="urn:microsoft.com/office/officeart/2008/layout/LinedList"/>
    <dgm:cxn modelId="{9070F884-077F-4DFA-840F-DF9C51B8901C}" srcId="{7E9FD7BD-E93E-471D-8F17-83F74FE9D3FA}" destId="{08B0B202-62DB-4309-BF02-4FE466DD2867}" srcOrd="0" destOrd="0" parTransId="{995F59C7-518D-4ACD-9097-B7FBD3118B5D}" sibTransId="{6C727BEF-E06E-430A-9D14-A5C9FFD501E2}"/>
    <dgm:cxn modelId="{8878B4F0-2742-4358-B003-64A8AE61FEE8}" srcId="{7E9FD7BD-E93E-471D-8F17-83F74FE9D3FA}" destId="{B213F65C-6766-4D30-A14A-37F706266088}" srcOrd="1" destOrd="0" parTransId="{ED5EC802-CE15-4545-8274-9C320DE682D2}" sibTransId="{6A58CD51-34AB-4AC3-97BE-95D6AB43AFCB}"/>
    <dgm:cxn modelId="{70A316F4-C65D-43DF-A233-B851FC9ACA00}" type="presOf" srcId="{7E9FD7BD-E93E-471D-8F17-83F74FE9D3FA}" destId="{9395A4AA-D070-400B-8654-5E1790C69974}" srcOrd="0" destOrd="0" presId="urn:microsoft.com/office/officeart/2008/layout/LinedList"/>
    <dgm:cxn modelId="{06F60201-7CFF-4F57-BA35-75F845CF75DF}" type="presParOf" srcId="{9395A4AA-D070-400B-8654-5E1790C69974}" destId="{37167DC1-277B-442A-94ED-C0EAC04A5AC9}" srcOrd="0" destOrd="0" presId="urn:microsoft.com/office/officeart/2008/layout/LinedList"/>
    <dgm:cxn modelId="{7A4CF1BA-8FD4-412D-BC4D-F36D5CE7A6BC}" type="presParOf" srcId="{9395A4AA-D070-400B-8654-5E1790C69974}" destId="{A4FB6D85-65C3-4A5E-BEA2-C3C2014B4A9F}" srcOrd="1" destOrd="0" presId="urn:microsoft.com/office/officeart/2008/layout/LinedList"/>
    <dgm:cxn modelId="{F2A573AF-2123-4FB3-8407-E06AACEBBEFF}" type="presParOf" srcId="{A4FB6D85-65C3-4A5E-BEA2-C3C2014B4A9F}" destId="{7C75D929-87B7-490B-A685-53136B0E85DD}" srcOrd="0" destOrd="0" presId="urn:microsoft.com/office/officeart/2008/layout/LinedList"/>
    <dgm:cxn modelId="{8BD8AB13-3B25-4371-9538-6FBB70015E71}" type="presParOf" srcId="{A4FB6D85-65C3-4A5E-BEA2-C3C2014B4A9F}" destId="{F336A552-E157-4F5E-8C77-D6397D2357EA}" srcOrd="1" destOrd="0" presId="urn:microsoft.com/office/officeart/2008/layout/LinedList"/>
    <dgm:cxn modelId="{1416A14F-D56C-42B7-9183-92E02B86D0D2}" type="presParOf" srcId="{9395A4AA-D070-400B-8654-5E1790C69974}" destId="{C1BB2E1B-C1B9-4819-8349-DE9066CD425D}" srcOrd="2" destOrd="0" presId="urn:microsoft.com/office/officeart/2008/layout/LinedList"/>
    <dgm:cxn modelId="{BA0DDF4A-2CC8-4DCD-8EA9-81303D66A411}" type="presParOf" srcId="{9395A4AA-D070-400B-8654-5E1790C69974}" destId="{C9A004CB-9FA6-42E1-9CD2-AD9DC6FE6978}" srcOrd="3" destOrd="0" presId="urn:microsoft.com/office/officeart/2008/layout/LinedList"/>
    <dgm:cxn modelId="{50DA7908-27CB-4422-9918-2A08A7A3817B}" type="presParOf" srcId="{C9A004CB-9FA6-42E1-9CD2-AD9DC6FE6978}" destId="{F0C212D0-7FC4-438E-8ED9-7BBF074480FE}" srcOrd="0" destOrd="0" presId="urn:microsoft.com/office/officeart/2008/layout/LinedList"/>
    <dgm:cxn modelId="{BBF567E1-3483-4F46-BFD5-D66A92ABFE46}" type="presParOf" srcId="{C9A004CB-9FA6-42E1-9CD2-AD9DC6FE6978}" destId="{F9425E38-DFF9-4B80-95D5-04328D9ECEF5}" srcOrd="1" destOrd="0" presId="urn:microsoft.com/office/officeart/2008/layout/LinedList"/>
    <dgm:cxn modelId="{AFE2F436-A412-43ED-B41C-85B0CF5918F0}" type="presParOf" srcId="{9395A4AA-D070-400B-8654-5E1790C69974}" destId="{FF4E88AE-AB90-467C-81D0-AE13ABCC832D}" srcOrd="4" destOrd="0" presId="urn:microsoft.com/office/officeart/2008/layout/LinedList"/>
    <dgm:cxn modelId="{D309F217-2BEA-4FBA-BA44-9307EE8B6666}" type="presParOf" srcId="{9395A4AA-D070-400B-8654-5E1790C69974}" destId="{878EBF05-6C0F-409C-ABFD-CE691EC0A367}" srcOrd="5" destOrd="0" presId="urn:microsoft.com/office/officeart/2008/layout/LinedList"/>
    <dgm:cxn modelId="{2A347811-331F-4387-A01E-1133943E8142}" type="presParOf" srcId="{878EBF05-6C0F-409C-ABFD-CE691EC0A367}" destId="{0256F42F-5D46-4927-888D-F275BAC23F08}" srcOrd="0" destOrd="0" presId="urn:microsoft.com/office/officeart/2008/layout/LinedList"/>
    <dgm:cxn modelId="{0C3AD0A1-3BC2-4462-82FE-FCCCF4FA1D23}" type="presParOf" srcId="{878EBF05-6C0F-409C-ABFD-CE691EC0A367}" destId="{9610FADF-B30B-4DCD-827B-2D53B08FBE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75C867-760D-4EE0-9F29-93160A2F3D0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551649-D527-4FB0-81C4-4FD5A8AE979D}">
      <dgm:prSet/>
      <dgm:spPr/>
      <dgm:t>
        <a:bodyPr/>
        <a:lstStyle/>
        <a:p>
          <a:r>
            <a:rPr lang="en-GB"/>
            <a:t>In 2022, 3 out of 4 people among the poorest segment of the populations faced financial hardship from health costs, compared with fewer than 1 in 25 among the richest.</a:t>
          </a:r>
          <a:endParaRPr lang="en-US"/>
        </a:p>
      </dgm:t>
    </dgm:pt>
    <dgm:pt modelId="{5C3EFCAF-CD86-4860-9201-1E08341F1C24}" type="parTrans" cxnId="{13E0E87B-0BED-4779-9641-C9AF77D16889}">
      <dgm:prSet/>
      <dgm:spPr/>
      <dgm:t>
        <a:bodyPr/>
        <a:lstStyle/>
        <a:p>
          <a:endParaRPr lang="en-US"/>
        </a:p>
      </dgm:t>
    </dgm:pt>
    <dgm:pt modelId="{8609E34D-1AA2-498C-92A0-EFD3466DAF0C}" type="sibTrans" cxnId="{13E0E87B-0BED-4779-9641-C9AF77D16889}">
      <dgm:prSet/>
      <dgm:spPr/>
      <dgm:t>
        <a:bodyPr/>
        <a:lstStyle/>
        <a:p>
          <a:endParaRPr lang="en-US"/>
        </a:p>
      </dgm:t>
    </dgm:pt>
    <dgm:pt modelId="{E39DC6A7-BED7-451B-A1B5-D6CDED4AE9FD}">
      <dgm:prSet/>
      <dgm:spPr/>
      <dgm:t>
        <a:bodyPr/>
        <a:lstStyle/>
        <a:p>
          <a:r>
            <a:rPr lang="en-GB"/>
            <a:t>Rural populations experience a median hardship rate 14% higher than urban populations, and people in multigenerational households, especially those with adults over 60, face greater financial strain.</a:t>
          </a:r>
          <a:endParaRPr lang="en-US"/>
        </a:p>
      </dgm:t>
    </dgm:pt>
    <dgm:pt modelId="{2E782165-4A77-49FF-9E68-E26899D5BA06}" type="parTrans" cxnId="{B8734154-03EE-4A37-982D-D5B57F4BFEBE}">
      <dgm:prSet/>
      <dgm:spPr/>
      <dgm:t>
        <a:bodyPr/>
        <a:lstStyle/>
        <a:p>
          <a:endParaRPr lang="en-US"/>
        </a:p>
      </dgm:t>
    </dgm:pt>
    <dgm:pt modelId="{912554FE-AB49-4535-BC01-695C1C9BE68E}" type="sibTrans" cxnId="{B8734154-03EE-4A37-982D-D5B57F4BFEBE}">
      <dgm:prSet/>
      <dgm:spPr/>
      <dgm:t>
        <a:bodyPr/>
        <a:lstStyle/>
        <a:p>
          <a:endParaRPr lang="en-US"/>
        </a:p>
      </dgm:t>
    </dgm:pt>
    <dgm:pt modelId="{58EFBE9B-CEF6-4D41-85DD-185EB68B622E}" type="pres">
      <dgm:prSet presAssocID="{C575C867-760D-4EE0-9F29-93160A2F3D0C}" presName="vert0" presStyleCnt="0">
        <dgm:presLayoutVars>
          <dgm:dir/>
          <dgm:animOne val="branch"/>
          <dgm:animLvl val="lvl"/>
        </dgm:presLayoutVars>
      </dgm:prSet>
      <dgm:spPr/>
    </dgm:pt>
    <dgm:pt modelId="{BA0218DC-3D03-4315-8CCC-77638514512F}" type="pres">
      <dgm:prSet presAssocID="{46551649-D527-4FB0-81C4-4FD5A8AE979D}" presName="thickLine" presStyleLbl="alignNode1" presStyleIdx="0" presStyleCnt="2"/>
      <dgm:spPr/>
    </dgm:pt>
    <dgm:pt modelId="{48290CFD-E7BC-496F-A3F4-6F2A90D918DA}" type="pres">
      <dgm:prSet presAssocID="{46551649-D527-4FB0-81C4-4FD5A8AE979D}" presName="horz1" presStyleCnt="0"/>
      <dgm:spPr/>
    </dgm:pt>
    <dgm:pt modelId="{CACF71DE-CEEF-498B-AF3D-84BE522BCDA0}" type="pres">
      <dgm:prSet presAssocID="{46551649-D527-4FB0-81C4-4FD5A8AE979D}" presName="tx1" presStyleLbl="revTx" presStyleIdx="0" presStyleCnt="2"/>
      <dgm:spPr/>
    </dgm:pt>
    <dgm:pt modelId="{E94D4B26-8385-422A-989B-5E49E6BB4AE0}" type="pres">
      <dgm:prSet presAssocID="{46551649-D527-4FB0-81C4-4FD5A8AE979D}" presName="vert1" presStyleCnt="0"/>
      <dgm:spPr/>
    </dgm:pt>
    <dgm:pt modelId="{1C08FFD7-4DCC-411C-8F72-3DE5752727AC}" type="pres">
      <dgm:prSet presAssocID="{E39DC6A7-BED7-451B-A1B5-D6CDED4AE9FD}" presName="thickLine" presStyleLbl="alignNode1" presStyleIdx="1" presStyleCnt="2"/>
      <dgm:spPr/>
    </dgm:pt>
    <dgm:pt modelId="{752CFCD8-4078-4532-97C0-C3C64D4EDB20}" type="pres">
      <dgm:prSet presAssocID="{E39DC6A7-BED7-451B-A1B5-D6CDED4AE9FD}" presName="horz1" presStyleCnt="0"/>
      <dgm:spPr/>
    </dgm:pt>
    <dgm:pt modelId="{08336DBB-EB0F-4DDF-B4F6-58E155D82808}" type="pres">
      <dgm:prSet presAssocID="{E39DC6A7-BED7-451B-A1B5-D6CDED4AE9FD}" presName="tx1" presStyleLbl="revTx" presStyleIdx="1" presStyleCnt="2"/>
      <dgm:spPr/>
    </dgm:pt>
    <dgm:pt modelId="{71581E35-E079-4441-916A-BC1EF6FDE6A6}" type="pres">
      <dgm:prSet presAssocID="{E39DC6A7-BED7-451B-A1B5-D6CDED4AE9FD}" presName="vert1" presStyleCnt="0"/>
      <dgm:spPr/>
    </dgm:pt>
  </dgm:ptLst>
  <dgm:cxnLst>
    <dgm:cxn modelId="{A6F38003-7599-4D04-805A-91234A68E89D}" type="presOf" srcId="{E39DC6A7-BED7-451B-A1B5-D6CDED4AE9FD}" destId="{08336DBB-EB0F-4DDF-B4F6-58E155D82808}" srcOrd="0" destOrd="0" presId="urn:microsoft.com/office/officeart/2008/layout/LinedList"/>
    <dgm:cxn modelId="{B8734154-03EE-4A37-982D-D5B57F4BFEBE}" srcId="{C575C867-760D-4EE0-9F29-93160A2F3D0C}" destId="{E39DC6A7-BED7-451B-A1B5-D6CDED4AE9FD}" srcOrd="1" destOrd="0" parTransId="{2E782165-4A77-49FF-9E68-E26899D5BA06}" sibTransId="{912554FE-AB49-4535-BC01-695C1C9BE68E}"/>
    <dgm:cxn modelId="{13E0E87B-0BED-4779-9641-C9AF77D16889}" srcId="{C575C867-760D-4EE0-9F29-93160A2F3D0C}" destId="{46551649-D527-4FB0-81C4-4FD5A8AE979D}" srcOrd="0" destOrd="0" parTransId="{5C3EFCAF-CD86-4860-9201-1E08341F1C24}" sibTransId="{8609E34D-1AA2-498C-92A0-EFD3466DAF0C}"/>
    <dgm:cxn modelId="{D290D080-CA5B-4F8D-A0D8-C64E8E791B03}" type="presOf" srcId="{46551649-D527-4FB0-81C4-4FD5A8AE979D}" destId="{CACF71DE-CEEF-498B-AF3D-84BE522BCDA0}" srcOrd="0" destOrd="0" presId="urn:microsoft.com/office/officeart/2008/layout/LinedList"/>
    <dgm:cxn modelId="{384EF9DB-F018-4F91-9FDB-C4FBE9866DBA}" type="presOf" srcId="{C575C867-760D-4EE0-9F29-93160A2F3D0C}" destId="{58EFBE9B-CEF6-4D41-85DD-185EB68B622E}" srcOrd="0" destOrd="0" presId="urn:microsoft.com/office/officeart/2008/layout/LinedList"/>
    <dgm:cxn modelId="{16EBBA18-7F03-4A04-8A3D-CB075AEB53C1}" type="presParOf" srcId="{58EFBE9B-CEF6-4D41-85DD-185EB68B622E}" destId="{BA0218DC-3D03-4315-8CCC-77638514512F}" srcOrd="0" destOrd="0" presId="urn:microsoft.com/office/officeart/2008/layout/LinedList"/>
    <dgm:cxn modelId="{6C58427C-0FB8-4C9D-98E2-A981B8A03C23}" type="presParOf" srcId="{58EFBE9B-CEF6-4D41-85DD-185EB68B622E}" destId="{48290CFD-E7BC-496F-A3F4-6F2A90D918DA}" srcOrd="1" destOrd="0" presId="urn:microsoft.com/office/officeart/2008/layout/LinedList"/>
    <dgm:cxn modelId="{5537817C-814B-4E2C-8D51-5098A8D9EDAD}" type="presParOf" srcId="{48290CFD-E7BC-496F-A3F4-6F2A90D918DA}" destId="{CACF71DE-CEEF-498B-AF3D-84BE522BCDA0}" srcOrd="0" destOrd="0" presId="urn:microsoft.com/office/officeart/2008/layout/LinedList"/>
    <dgm:cxn modelId="{CBF359CD-B77C-4C24-9611-5B8822945A6D}" type="presParOf" srcId="{48290CFD-E7BC-496F-A3F4-6F2A90D918DA}" destId="{E94D4B26-8385-422A-989B-5E49E6BB4AE0}" srcOrd="1" destOrd="0" presId="urn:microsoft.com/office/officeart/2008/layout/LinedList"/>
    <dgm:cxn modelId="{656C857D-6EEC-4D21-8A4D-B9C843CC0708}" type="presParOf" srcId="{58EFBE9B-CEF6-4D41-85DD-185EB68B622E}" destId="{1C08FFD7-4DCC-411C-8F72-3DE5752727AC}" srcOrd="2" destOrd="0" presId="urn:microsoft.com/office/officeart/2008/layout/LinedList"/>
    <dgm:cxn modelId="{FB63CB06-D55C-49BB-8758-6F4CD729BFC2}" type="presParOf" srcId="{58EFBE9B-CEF6-4D41-85DD-185EB68B622E}" destId="{752CFCD8-4078-4532-97C0-C3C64D4EDB20}" srcOrd="3" destOrd="0" presId="urn:microsoft.com/office/officeart/2008/layout/LinedList"/>
    <dgm:cxn modelId="{A627910B-4A69-4996-A995-06A63A435ACF}" type="presParOf" srcId="{752CFCD8-4078-4532-97C0-C3C64D4EDB20}" destId="{08336DBB-EB0F-4DDF-B4F6-58E155D82808}" srcOrd="0" destOrd="0" presId="urn:microsoft.com/office/officeart/2008/layout/LinedList"/>
    <dgm:cxn modelId="{008092F2-733B-40BF-874C-8F104A204290}" type="presParOf" srcId="{752CFCD8-4078-4532-97C0-C3C64D4EDB20}" destId="{71581E35-E079-4441-916A-BC1EF6FDE6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5E116C4-2999-4A9A-BC3D-3593EB8F33B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723943-0006-418D-B2C9-FFA88161ECC1}">
      <dgm:prSet/>
      <dgm:spPr/>
      <dgm:t>
        <a:bodyPr/>
        <a:lstStyle/>
        <a:p>
          <a:r>
            <a:rPr lang="en-GB"/>
            <a:t>Prevention-focused medicine</a:t>
          </a:r>
          <a:endParaRPr lang="en-US"/>
        </a:p>
      </dgm:t>
    </dgm:pt>
    <dgm:pt modelId="{B8DA31DF-07BA-470E-84DF-547B748BF74F}" type="parTrans" cxnId="{68ADEA89-AEF7-4B72-9498-C56D4631FE7A}">
      <dgm:prSet/>
      <dgm:spPr/>
      <dgm:t>
        <a:bodyPr/>
        <a:lstStyle/>
        <a:p>
          <a:endParaRPr lang="en-US"/>
        </a:p>
      </dgm:t>
    </dgm:pt>
    <dgm:pt modelId="{8C13C3CA-F486-4AA5-A1D4-E7F082D5700D}" type="sibTrans" cxnId="{68ADEA89-AEF7-4B72-9498-C56D4631FE7A}">
      <dgm:prSet/>
      <dgm:spPr/>
      <dgm:t>
        <a:bodyPr/>
        <a:lstStyle/>
        <a:p>
          <a:endParaRPr lang="en-US"/>
        </a:p>
      </dgm:t>
    </dgm:pt>
    <dgm:pt modelId="{B17119AF-2E62-4D26-959D-3DB3DA8A820C}">
      <dgm:prSet/>
      <dgm:spPr/>
      <dgm:t>
        <a:bodyPr/>
        <a:lstStyle/>
        <a:p>
          <a:r>
            <a:rPr lang="en-GB"/>
            <a:t>Patient self-care</a:t>
          </a:r>
          <a:endParaRPr lang="en-US"/>
        </a:p>
      </dgm:t>
    </dgm:pt>
    <dgm:pt modelId="{DEE3FA43-FF26-4D45-84DC-E0463118A581}" type="parTrans" cxnId="{A88AAF70-3DC2-4684-926D-8AA347441112}">
      <dgm:prSet/>
      <dgm:spPr/>
      <dgm:t>
        <a:bodyPr/>
        <a:lstStyle/>
        <a:p>
          <a:endParaRPr lang="en-US"/>
        </a:p>
      </dgm:t>
    </dgm:pt>
    <dgm:pt modelId="{678E5AC8-CE41-40F5-9433-ED5C7168DDC0}" type="sibTrans" cxnId="{A88AAF70-3DC2-4684-926D-8AA347441112}">
      <dgm:prSet/>
      <dgm:spPr/>
      <dgm:t>
        <a:bodyPr/>
        <a:lstStyle/>
        <a:p>
          <a:endParaRPr lang="en-US"/>
        </a:p>
      </dgm:t>
    </dgm:pt>
    <dgm:pt modelId="{2687B910-1931-4B70-8813-AD71D07287C0}">
      <dgm:prSet/>
      <dgm:spPr/>
      <dgm:t>
        <a:bodyPr/>
        <a:lstStyle/>
        <a:p>
          <a:r>
            <a:rPr lang="en-GB"/>
            <a:t>Streamlined clinical pathways</a:t>
          </a:r>
          <a:endParaRPr lang="en-US"/>
        </a:p>
      </dgm:t>
    </dgm:pt>
    <dgm:pt modelId="{AB1E3BDD-3DA6-4970-AD61-33016229DBE6}" type="parTrans" cxnId="{2CFD1EEE-1AA9-4607-A56E-65C98091856C}">
      <dgm:prSet/>
      <dgm:spPr/>
      <dgm:t>
        <a:bodyPr/>
        <a:lstStyle/>
        <a:p>
          <a:endParaRPr lang="en-US"/>
        </a:p>
      </dgm:t>
    </dgm:pt>
    <dgm:pt modelId="{CD82AC11-0E24-4624-9F13-66B17521F02E}" type="sibTrans" cxnId="{2CFD1EEE-1AA9-4607-A56E-65C98091856C}">
      <dgm:prSet/>
      <dgm:spPr/>
      <dgm:t>
        <a:bodyPr/>
        <a:lstStyle/>
        <a:p>
          <a:endParaRPr lang="en-US"/>
        </a:p>
      </dgm:t>
    </dgm:pt>
    <dgm:pt modelId="{3619E8DA-C071-444E-B743-931929C7AA0E}">
      <dgm:prSet/>
      <dgm:spPr/>
      <dgm:t>
        <a:bodyPr/>
        <a:lstStyle/>
        <a:p>
          <a:r>
            <a:rPr lang="en-GB"/>
            <a:t>Low-carbon alternatives</a:t>
          </a:r>
          <a:endParaRPr lang="en-US"/>
        </a:p>
      </dgm:t>
    </dgm:pt>
    <dgm:pt modelId="{4DC37850-8E3C-4611-9D6C-353F43091EFE}" type="parTrans" cxnId="{F8FB9454-0CCA-4ACE-A64E-12151D46EF41}">
      <dgm:prSet/>
      <dgm:spPr/>
      <dgm:t>
        <a:bodyPr/>
        <a:lstStyle/>
        <a:p>
          <a:endParaRPr lang="en-US"/>
        </a:p>
      </dgm:t>
    </dgm:pt>
    <dgm:pt modelId="{F6971528-2878-4391-B3DD-B0F6F7651397}" type="sibTrans" cxnId="{F8FB9454-0CCA-4ACE-A64E-12151D46EF41}">
      <dgm:prSet/>
      <dgm:spPr/>
      <dgm:t>
        <a:bodyPr/>
        <a:lstStyle/>
        <a:p>
          <a:endParaRPr lang="en-US"/>
        </a:p>
      </dgm:t>
    </dgm:pt>
    <dgm:pt modelId="{633D797E-A16A-428D-AF41-D1E18CECB0EF}">
      <dgm:prSet/>
      <dgm:spPr/>
      <dgm:t>
        <a:bodyPr/>
        <a:lstStyle/>
        <a:p>
          <a:r>
            <a:rPr lang="en-GB"/>
            <a:t>Efficient resource use</a:t>
          </a:r>
          <a:endParaRPr lang="en-US"/>
        </a:p>
      </dgm:t>
    </dgm:pt>
    <dgm:pt modelId="{5A125E18-A50A-4DC9-8173-4CE395DD3F6D}" type="parTrans" cxnId="{5020BB96-9CED-4B7C-8084-075D1D3F8354}">
      <dgm:prSet/>
      <dgm:spPr/>
      <dgm:t>
        <a:bodyPr/>
        <a:lstStyle/>
        <a:p>
          <a:endParaRPr lang="en-US"/>
        </a:p>
      </dgm:t>
    </dgm:pt>
    <dgm:pt modelId="{57A915A4-9496-453D-B009-9FB9A18CA6DE}" type="sibTrans" cxnId="{5020BB96-9CED-4B7C-8084-075D1D3F8354}">
      <dgm:prSet/>
      <dgm:spPr/>
      <dgm:t>
        <a:bodyPr/>
        <a:lstStyle/>
        <a:p>
          <a:endParaRPr lang="en-US"/>
        </a:p>
      </dgm:t>
    </dgm:pt>
    <dgm:pt modelId="{16C3886B-4F0A-464C-8447-53EA8E6A9BCB}" type="pres">
      <dgm:prSet presAssocID="{C5E116C4-2999-4A9A-BC3D-3593EB8F33BB}" presName="vert0" presStyleCnt="0">
        <dgm:presLayoutVars>
          <dgm:dir/>
          <dgm:animOne val="branch"/>
          <dgm:animLvl val="lvl"/>
        </dgm:presLayoutVars>
      </dgm:prSet>
      <dgm:spPr/>
    </dgm:pt>
    <dgm:pt modelId="{87079491-CB4B-46DB-BF0A-EF579925574D}" type="pres">
      <dgm:prSet presAssocID="{02723943-0006-418D-B2C9-FFA88161ECC1}" presName="thickLine" presStyleLbl="alignNode1" presStyleIdx="0" presStyleCnt="5"/>
      <dgm:spPr/>
    </dgm:pt>
    <dgm:pt modelId="{42244383-5F61-403A-B147-6E5484D94072}" type="pres">
      <dgm:prSet presAssocID="{02723943-0006-418D-B2C9-FFA88161ECC1}" presName="horz1" presStyleCnt="0"/>
      <dgm:spPr/>
    </dgm:pt>
    <dgm:pt modelId="{BC94BDAF-3993-4C17-A3A7-A01EAF3608FA}" type="pres">
      <dgm:prSet presAssocID="{02723943-0006-418D-B2C9-FFA88161ECC1}" presName="tx1" presStyleLbl="revTx" presStyleIdx="0" presStyleCnt="5"/>
      <dgm:spPr/>
    </dgm:pt>
    <dgm:pt modelId="{10C15368-A3CA-4AC1-BF1F-57AF5D899B30}" type="pres">
      <dgm:prSet presAssocID="{02723943-0006-418D-B2C9-FFA88161ECC1}" presName="vert1" presStyleCnt="0"/>
      <dgm:spPr/>
    </dgm:pt>
    <dgm:pt modelId="{48FB5C9A-035B-4878-B8FC-B5BF6D24134A}" type="pres">
      <dgm:prSet presAssocID="{B17119AF-2E62-4D26-959D-3DB3DA8A820C}" presName="thickLine" presStyleLbl="alignNode1" presStyleIdx="1" presStyleCnt="5"/>
      <dgm:spPr/>
    </dgm:pt>
    <dgm:pt modelId="{C30AE126-48F0-4166-93B1-8FEE078E497E}" type="pres">
      <dgm:prSet presAssocID="{B17119AF-2E62-4D26-959D-3DB3DA8A820C}" presName="horz1" presStyleCnt="0"/>
      <dgm:spPr/>
    </dgm:pt>
    <dgm:pt modelId="{3D1C68B7-B7F0-473E-BA78-0F5F18AD2BC7}" type="pres">
      <dgm:prSet presAssocID="{B17119AF-2E62-4D26-959D-3DB3DA8A820C}" presName="tx1" presStyleLbl="revTx" presStyleIdx="1" presStyleCnt="5"/>
      <dgm:spPr/>
    </dgm:pt>
    <dgm:pt modelId="{5C6FAE54-07B0-4C21-8F74-E9C70C7FD18E}" type="pres">
      <dgm:prSet presAssocID="{B17119AF-2E62-4D26-959D-3DB3DA8A820C}" presName="vert1" presStyleCnt="0"/>
      <dgm:spPr/>
    </dgm:pt>
    <dgm:pt modelId="{93F37E0B-9561-415D-AF15-E244299551D5}" type="pres">
      <dgm:prSet presAssocID="{2687B910-1931-4B70-8813-AD71D07287C0}" presName="thickLine" presStyleLbl="alignNode1" presStyleIdx="2" presStyleCnt="5"/>
      <dgm:spPr/>
    </dgm:pt>
    <dgm:pt modelId="{3A011EA8-2EFF-4A15-862A-330E964B31CD}" type="pres">
      <dgm:prSet presAssocID="{2687B910-1931-4B70-8813-AD71D07287C0}" presName="horz1" presStyleCnt="0"/>
      <dgm:spPr/>
    </dgm:pt>
    <dgm:pt modelId="{2C87A922-F3BF-4330-A2ED-B442C2F5DAC1}" type="pres">
      <dgm:prSet presAssocID="{2687B910-1931-4B70-8813-AD71D07287C0}" presName="tx1" presStyleLbl="revTx" presStyleIdx="2" presStyleCnt="5"/>
      <dgm:spPr/>
    </dgm:pt>
    <dgm:pt modelId="{92046EB2-6028-49F6-B066-AEBDC383D78B}" type="pres">
      <dgm:prSet presAssocID="{2687B910-1931-4B70-8813-AD71D07287C0}" presName="vert1" presStyleCnt="0"/>
      <dgm:spPr/>
    </dgm:pt>
    <dgm:pt modelId="{2507422A-C933-4036-80FA-BBE0826635BC}" type="pres">
      <dgm:prSet presAssocID="{3619E8DA-C071-444E-B743-931929C7AA0E}" presName="thickLine" presStyleLbl="alignNode1" presStyleIdx="3" presStyleCnt="5"/>
      <dgm:spPr/>
    </dgm:pt>
    <dgm:pt modelId="{A3135FC9-4772-4D03-B7BB-C9504B3D5343}" type="pres">
      <dgm:prSet presAssocID="{3619E8DA-C071-444E-B743-931929C7AA0E}" presName="horz1" presStyleCnt="0"/>
      <dgm:spPr/>
    </dgm:pt>
    <dgm:pt modelId="{676F80FA-30B8-449A-8B34-76ADFE4ED3A3}" type="pres">
      <dgm:prSet presAssocID="{3619E8DA-C071-444E-B743-931929C7AA0E}" presName="tx1" presStyleLbl="revTx" presStyleIdx="3" presStyleCnt="5"/>
      <dgm:spPr/>
    </dgm:pt>
    <dgm:pt modelId="{D466CEB4-7DF7-461A-8A28-A56C8C3910CD}" type="pres">
      <dgm:prSet presAssocID="{3619E8DA-C071-444E-B743-931929C7AA0E}" presName="vert1" presStyleCnt="0"/>
      <dgm:spPr/>
    </dgm:pt>
    <dgm:pt modelId="{EAE767E4-1B42-4050-B0BD-979CB7B3D417}" type="pres">
      <dgm:prSet presAssocID="{633D797E-A16A-428D-AF41-D1E18CECB0EF}" presName="thickLine" presStyleLbl="alignNode1" presStyleIdx="4" presStyleCnt="5"/>
      <dgm:spPr/>
    </dgm:pt>
    <dgm:pt modelId="{6A593379-6AC8-42B8-8F1C-952CF58922EF}" type="pres">
      <dgm:prSet presAssocID="{633D797E-A16A-428D-AF41-D1E18CECB0EF}" presName="horz1" presStyleCnt="0"/>
      <dgm:spPr/>
    </dgm:pt>
    <dgm:pt modelId="{AEAE35BC-1C5B-47F0-80F6-F076D40ADC44}" type="pres">
      <dgm:prSet presAssocID="{633D797E-A16A-428D-AF41-D1E18CECB0EF}" presName="tx1" presStyleLbl="revTx" presStyleIdx="4" presStyleCnt="5"/>
      <dgm:spPr/>
    </dgm:pt>
    <dgm:pt modelId="{757F8CA2-950E-497E-A241-4548F5B26F12}" type="pres">
      <dgm:prSet presAssocID="{633D797E-A16A-428D-AF41-D1E18CECB0EF}" presName="vert1" presStyleCnt="0"/>
      <dgm:spPr/>
    </dgm:pt>
  </dgm:ptLst>
  <dgm:cxnLst>
    <dgm:cxn modelId="{219F166B-5D2B-4E67-84A5-726C90E8FBA1}" type="presOf" srcId="{02723943-0006-418D-B2C9-FFA88161ECC1}" destId="{BC94BDAF-3993-4C17-A3A7-A01EAF3608FA}" srcOrd="0" destOrd="0" presId="urn:microsoft.com/office/officeart/2008/layout/LinedList"/>
    <dgm:cxn modelId="{A88AAF70-3DC2-4684-926D-8AA347441112}" srcId="{C5E116C4-2999-4A9A-BC3D-3593EB8F33BB}" destId="{B17119AF-2E62-4D26-959D-3DB3DA8A820C}" srcOrd="1" destOrd="0" parTransId="{DEE3FA43-FF26-4D45-84DC-E0463118A581}" sibTransId="{678E5AC8-CE41-40F5-9433-ED5C7168DDC0}"/>
    <dgm:cxn modelId="{F8FB9454-0CCA-4ACE-A64E-12151D46EF41}" srcId="{C5E116C4-2999-4A9A-BC3D-3593EB8F33BB}" destId="{3619E8DA-C071-444E-B743-931929C7AA0E}" srcOrd="3" destOrd="0" parTransId="{4DC37850-8E3C-4611-9D6C-353F43091EFE}" sibTransId="{F6971528-2878-4391-B3DD-B0F6F7651397}"/>
    <dgm:cxn modelId="{68ADEA89-AEF7-4B72-9498-C56D4631FE7A}" srcId="{C5E116C4-2999-4A9A-BC3D-3593EB8F33BB}" destId="{02723943-0006-418D-B2C9-FFA88161ECC1}" srcOrd="0" destOrd="0" parTransId="{B8DA31DF-07BA-470E-84DF-547B748BF74F}" sibTransId="{8C13C3CA-F486-4AA5-A1D4-E7F082D5700D}"/>
    <dgm:cxn modelId="{8441EF8D-8109-44DC-AB66-AA3DD3613356}" type="presOf" srcId="{C5E116C4-2999-4A9A-BC3D-3593EB8F33BB}" destId="{16C3886B-4F0A-464C-8447-53EA8E6A9BCB}" srcOrd="0" destOrd="0" presId="urn:microsoft.com/office/officeart/2008/layout/LinedList"/>
    <dgm:cxn modelId="{2959B891-7450-4D18-8FB4-77935C9DE251}" type="presOf" srcId="{3619E8DA-C071-444E-B743-931929C7AA0E}" destId="{676F80FA-30B8-449A-8B34-76ADFE4ED3A3}" srcOrd="0" destOrd="0" presId="urn:microsoft.com/office/officeart/2008/layout/LinedList"/>
    <dgm:cxn modelId="{5020BB96-9CED-4B7C-8084-075D1D3F8354}" srcId="{C5E116C4-2999-4A9A-BC3D-3593EB8F33BB}" destId="{633D797E-A16A-428D-AF41-D1E18CECB0EF}" srcOrd="4" destOrd="0" parTransId="{5A125E18-A50A-4DC9-8173-4CE395DD3F6D}" sibTransId="{57A915A4-9496-453D-B009-9FB9A18CA6DE}"/>
    <dgm:cxn modelId="{56BC3097-DF88-41B5-B89D-E1376ABAC0B3}" type="presOf" srcId="{B17119AF-2E62-4D26-959D-3DB3DA8A820C}" destId="{3D1C68B7-B7F0-473E-BA78-0F5F18AD2BC7}" srcOrd="0" destOrd="0" presId="urn:microsoft.com/office/officeart/2008/layout/LinedList"/>
    <dgm:cxn modelId="{B63B20CB-D9A3-4BC6-BE7C-43DC8E363F33}" type="presOf" srcId="{633D797E-A16A-428D-AF41-D1E18CECB0EF}" destId="{AEAE35BC-1C5B-47F0-80F6-F076D40ADC44}" srcOrd="0" destOrd="0" presId="urn:microsoft.com/office/officeart/2008/layout/LinedList"/>
    <dgm:cxn modelId="{0FD827D4-3B5D-4DC9-BB73-DE2B535519C9}" type="presOf" srcId="{2687B910-1931-4B70-8813-AD71D07287C0}" destId="{2C87A922-F3BF-4330-A2ED-B442C2F5DAC1}" srcOrd="0" destOrd="0" presId="urn:microsoft.com/office/officeart/2008/layout/LinedList"/>
    <dgm:cxn modelId="{2CFD1EEE-1AA9-4607-A56E-65C98091856C}" srcId="{C5E116C4-2999-4A9A-BC3D-3593EB8F33BB}" destId="{2687B910-1931-4B70-8813-AD71D07287C0}" srcOrd="2" destOrd="0" parTransId="{AB1E3BDD-3DA6-4970-AD61-33016229DBE6}" sibTransId="{CD82AC11-0E24-4624-9F13-66B17521F02E}"/>
    <dgm:cxn modelId="{274DB304-D60D-4134-B402-3DA3395B9B65}" type="presParOf" srcId="{16C3886B-4F0A-464C-8447-53EA8E6A9BCB}" destId="{87079491-CB4B-46DB-BF0A-EF579925574D}" srcOrd="0" destOrd="0" presId="urn:microsoft.com/office/officeart/2008/layout/LinedList"/>
    <dgm:cxn modelId="{43931E41-ABB1-4F9F-AE13-2D006603342B}" type="presParOf" srcId="{16C3886B-4F0A-464C-8447-53EA8E6A9BCB}" destId="{42244383-5F61-403A-B147-6E5484D94072}" srcOrd="1" destOrd="0" presId="urn:microsoft.com/office/officeart/2008/layout/LinedList"/>
    <dgm:cxn modelId="{F671854A-94AA-41C2-A2D9-757A3A1F4650}" type="presParOf" srcId="{42244383-5F61-403A-B147-6E5484D94072}" destId="{BC94BDAF-3993-4C17-A3A7-A01EAF3608FA}" srcOrd="0" destOrd="0" presId="urn:microsoft.com/office/officeart/2008/layout/LinedList"/>
    <dgm:cxn modelId="{0E8D532F-C7C8-44B3-9E91-407D6FA207F1}" type="presParOf" srcId="{42244383-5F61-403A-B147-6E5484D94072}" destId="{10C15368-A3CA-4AC1-BF1F-57AF5D899B30}" srcOrd="1" destOrd="0" presId="urn:microsoft.com/office/officeart/2008/layout/LinedList"/>
    <dgm:cxn modelId="{6856802D-DD30-460A-9AB8-62AB692E680D}" type="presParOf" srcId="{16C3886B-4F0A-464C-8447-53EA8E6A9BCB}" destId="{48FB5C9A-035B-4878-B8FC-B5BF6D24134A}" srcOrd="2" destOrd="0" presId="urn:microsoft.com/office/officeart/2008/layout/LinedList"/>
    <dgm:cxn modelId="{74011436-657B-4458-BC6A-B53C4AA08E8B}" type="presParOf" srcId="{16C3886B-4F0A-464C-8447-53EA8E6A9BCB}" destId="{C30AE126-48F0-4166-93B1-8FEE078E497E}" srcOrd="3" destOrd="0" presId="urn:microsoft.com/office/officeart/2008/layout/LinedList"/>
    <dgm:cxn modelId="{F96AD327-B28E-48C0-91E0-78D60952C6ED}" type="presParOf" srcId="{C30AE126-48F0-4166-93B1-8FEE078E497E}" destId="{3D1C68B7-B7F0-473E-BA78-0F5F18AD2BC7}" srcOrd="0" destOrd="0" presId="urn:microsoft.com/office/officeart/2008/layout/LinedList"/>
    <dgm:cxn modelId="{C6027204-B1C5-464E-A6F5-1BEEE0E6330E}" type="presParOf" srcId="{C30AE126-48F0-4166-93B1-8FEE078E497E}" destId="{5C6FAE54-07B0-4C21-8F74-E9C70C7FD18E}" srcOrd="1" destOrd="0" presId="urn:microsoft.com/office/officeart/2008/layout/LinedList"/>
    <dgm:cxn modelId="{5D78EBA4-6095-4FDD-8761-7EDEAEF93364}" type="presParOf" srcId="{16C3886B-4F0A-464C-8447-53EA8E6A9BCB}" destId="{93F37E0B-9561-415D-AF15-E244299551D5}" srcOrd="4" destOrd="0" presId="urn:microsoft.com/office/officeart/2008/layout/LinedList"/>
    <dgm:cxn modelId="{27C0505A-7F0F-4989-A446-42BAE5FD2100}" type="presParOf" srcId="{16C3886B-4F0A-464C-8447-53EA8E6A9BCB}" destId="{3A011EA8-2EFF-4A15-862A-330E964B31CD}" srcOrd="5" destOrd="0" presId="urn:microsoft.com/office/officeart/2008/layout/LinedList"/>
    <dgm:cxn modelId="{7CF5CF75-E5E4-496A-B0BB-E058B14E9E7D}" type="presParOf" srcId="{3A011EA8-2EFF-4A15-862A-330E964B31CD}" destId="{2C87A922-F3BF-4330-A2ED-B442C2F5DAC1}" srcOrd="0" destOrd="0" presId="urn:microsoft.com/office/officeart/2008/layout/LinedList"/>
    <dgm:cxn modelId="{19FED38A-FC58-4ACC-8D14-9A18F60EB259}" type="presParOf" srcId="{3A011EA8-2EFF-4A15-862A-330E964B31CD}" destId="{92046EB2-6028-49F6-B066-AEBDC383D78B}" srcOrd="1" destOrd="0" presId="urn:microsoft.com/office/officeart/2008/layout/LinedList"/>
    <dgm:cxn modelId="{6B06E946-25BA-4101-9C25-D32137480CBB}" type="presParOf" srcId="{16C3886B-4F0A-464C-8447-53EA8E6A9BCB}" destId="{2507422A-C933-4036-80FA-BBE0826635BC}" srcOrd="6" destOrd="0" presId="urn:microsoft.com/office/officeart/2008/layout/LinedList"/>
    <dgm:cxn modelId="{D5BF6AB2-7A43-4818-88DC-0F6A64560CFB}" type="presParOf" srcId="{16C3886B-4F0A-464C-8447-53EA8E6A9BCB}" destId="{A3135FC9-4772-4D03-B7BB-C9504B3D5343}" srcOrd="7" destOrd="0" presId="urn:microsoft.com/office/officeart/2008/layout/LinedList"/>
    <dgm:cxn modelId="{CBF4FC10-20BE-4C0F-9A9D-AD7F7BA0227F}" type="presParOf" srcId="{A3135FC9-4772-4D03-B7BB-C9504B3D5343}" destId="{676F80FA-30B8-449A-8B34-76ADFE4ED3A3}" srcOrd="0" destOrd="0" presId="urn:microsoft.com/office/officeart/2008/layout/LinedList"/>
    <dgm:cxn modelId="{F68BD1D6-70C9-4C5A-AFC0-AA265B34DC76}" type="presParOf" srcId="{A3135FC9-4772-4D03-B7BB-C9504B3D5343}" destId="{D466CEB4-7DF7-461A-8A28-A56C8C3910CD}" srcOrd="1" destOrd="0" presId="urn:microsoft.com/office/officeart/2008/layout/LinedList"/>
    <dgm:cxn modelId="{245D3B91-989E-4B74-A4FC-065C1CD26302}" type="presParOf" srcId="{16C3886B-4F0A-464C-8447-53EA8E6A9BCB}" destId="{EAE767E4-1B42-4050-B0BD-979CB7B3D417}" srcOrd="8" destOrd="0" presId="urn:microsoft.com/office/officeart/2008/layout/LinedList"/>
    <dgm:cxn modelId="{1D083785-AB5D-45AC-9DDA-2D7B2EBFC029}" type="presParOf" srcId="{16C3886B-4F0A-464C-8447-53EA8E6A9BCB}" destId="{6A593379-6AC8-42B8-8F1C-952CF58922EF}" srcOrd="9" destOrd="0" presId="urn:microsoft.com/office/officeart/2008/layout/LinedList"/>
    <dgm:cxn modelId="{0BD83AA8-41F5-48E2-AD6E-67696447FDEB}" type="presParOf" srcId="{6A593379-6AC8-42B8-8F1C-952CF58922EF}" destId="{AEAE35BC-1C5B-47F0-80F6-F076D40ADC44}" srcOrd="0" destOrd="0" presId="urn:microsoft.com/office/officeart/2008/layout/LinedList"/>
    <dgm:cxn modelId="{C70643B0-1EDA-495C-AFFC-963576BDABC0}" type="presParOf" srcId="{6A593379-6AC8-42B8-8F1C-952CF58922EF}" destId="{757F8CA2-950E-497E-A241-4548F5B26F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DB84D4-1209-4678-8BC4-D41FAC40A18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83638A-91CD-466D-97D5-0361FDE1B1E9}">
      <dgm:prSet/>
      <dgm:spPr/>
      <dgm:t>
        <a:bodyPr/>
        <a:lstStyle/>
        <a:p>
          <a:r>
            <a:rPr lang="en-GB"/>
            <a:t>What about conflict zones? </a:t>
          </a:r>
          <a:endParaRPr lang="en-US"/>
        </a:p>
      </dgm:t>
    </dgm:pt>
    <dgm:pt modelId="{5734F801-B4CE-429F-9C9F-6BD49ABA51F8}" type="parTrans" cxnId="{83350A26-F13E-429F-8510-025F63519F5A}">
      <dgm:prSet/>
      <dgm:spPr/>
      <dgm:t>
        <a:bodyPr/>
        <a:lstStyle/>
        <a:p>
          <a:endParaRPr lang="en-US"/>
        </a:p>
      </dgm:t>
    </dgm:pt>
    <dgm:pt modelId="{777F8C60-F5BC-42ED-B3F9-004BFAB74F86}" type="sibTrans" cxnId="{83350A26-F13E-429F-8510-025F63519F5A}">
      <dgm:prSet/>
      <dgm:spPr/>
      <dgm:t>
        <a:bodyPr/>
        <a:lstStyle/>
        <a:p>
          <a:endParaRPr lang="en-US"/>
        </a:p>
      </dgm:t>
    </dgm:pt>
    <dgm:pt modelId="{99B41E02-476B-4E26-A0A4-49E4CFBCBD28}">
      <dgm:prSet/>
      <dgm:spPr/>
      <dgm:t>
        <a:bodyPr/>
        <a:lstStyle/>
        <a:p>
          <a:r>
            <a:rPr lang="en-GB"/>
            <a:t>Monitoring and evaluation of interventions is critical (Ugwu et al., 2025)</a:t>
          </a:r>
          <a:endParaRPr lang="en-US"/>
        </a:p>
      </dgm:t>
    </dgm:pt>
    <dgm:pt modelId="{1CF6C62C-F922-4C7F-81AD-FB2C8D0F851A}" type="parTrans" cxnId="{22F53918-A0F2-49DD-80B7-CB9C3A82BA24}">
      <dgm:prSet/>
      <dgm:spPr/>
      <dgm:t>
        <a:bodyPr/>
        <a:lstStyle/>
        <a:p>
          <a:endParaRPr lang="en-US"/>
        </a:p>
      </dgm:t>
    </dgm:pt>
    <dgm:pt modelId="{A7AA5AF4-91E0-48B0-9254-405657846DBE}" type="sibTrans" cxnId="{22F53918-A0F2-49DD-80B7-CB9C3A82BA24}">
      <dgm:prSet/>
      <dgm:spPr/>
      <dgm:t>
        <a:bodyPr/>
        <a:lstStyle/>
        <a:p>
          <a:endParaRPr lang="en-US"/>
        </a:p>
      </dgm:t>
    </dgm:pt>
    <dgm:pt modelId="{10039CC3-B291-472E-9EEB-CBF37AD979ED}">
      <dgm:prSet/>
      <dgm:spPr/>
      <dgm:t>
        <a:bodyPr/>
        <a:lstStyle/>
        <a:p>
          <a:r>
            <a:rPr lang="en-GB"/>
            <a:t>AI? Will this be sustainable? (Krishnan et al., 2023)</a:t>
          </a:r>
          <a:endParaRPr lang="en-US"/>
        </a:p>
      </dgm:t>
    </dgm:pt>
    <dgm:pt modelId="{6E9CB521-1293-43F3-B9DF-4E7BE743EE2F}" type="parTrans" cxnId="{E9BFD3B7-FAD2-4127-8019-166978CC45BB}">
      <dgm:prSet/>
      <dgm:spPr/>
      <dgm:t>
        <a:bodyPr/>
        <a:lstStyle/>
        <a:p>
          <a:endParaRPr lang="en-US"/>
        </a:p>
      </dgm:t>
    </dgm:pt>
    <dgm:pt modelId="{4C365DC9-EFCC-4BBE-91C9-43FD3427C413}" type="sibTrans" cxnId="{E9BFD3B7-FAD2-4127-8019-166978CC45BB}">
      <dgm:prSet/>
      <dgm:spPr/>
      <dgm:t>
        <a:bodyPr/>
        <a:lstStyle/>
        <a:p>
          <a:endParaRPr lang="en-US"/>
        </a:p>
      </dgm:t>
    </dgm:pt>
    <dgm:pt modelId="{DFF1E8DB-8F4E-4050-A235-4B9B56653ABE}" type="pres">
      <dgm:prSet presAssocID="{B7DB84D4-1209-4678-8BC4-D41FAC40A18B}" presName="vert0" presStyleCnt="0">
        <dgm:presLayoutVars>
          <dgm:dir/>
          <dgm:animOne val="branch"/>
          <dgm:animLvl val="lvl"/>
        </dgm:presLayoutVars>
      </dgm:prSet>
      <dgm:spPr/>
    </dgm:pt>
    <dgm:pt modelId="{042F5D3B-8143-4BD7-8D21-E5D3EAEFCA71}" type="pres">
      <dgm:prSet presAssocID="{2A83638A-91CD-466D-97D5-0361FDE1B1E9}" presName="thickLine" presStyleLbl="alignNode1" presStyleIdx="0" presStyleCnt="3"/>
      <dgm:spPr/>
    </dgm:pt>
    <dgm:pt modelId="{72B13B3B-F29E-4531-947C-15663CCA780F}" type="pres">
      <dgm:prSet presAssocID="{2A83638A-91CD-466D-97D5-0361FDE1B1E9}" presName="horz1" presStyleCnt="0"/>
      <dgm:spPr/>
    </dgm:pt>
    <dgm:pt modelId="{623FAEEC-B321-4353-BEDB-8867D664A2F6}" type="pres">
      <dgm:prSet presAssocID="{2A83638A-91CD-466D-97D5-0361FDE1B1E9}" presName="tx1" presStyleLbl="revTx" presStyleIdx="0" presStyleCnt="3"/>
      <dgm:spPr/>
    </dgm:pt>
    <dgm:pt modelId="{63EB5BF3-4F93-4CA7-9B3B-003591900E0C}" type="pres">
      <dgm:prSet presAssocID="{2A83638A-91CD-466D-97D5-0361FDE1B1E9}" presName="vert1" presStyleCnt="0"/>
      <dgm:spPr/>
    </dgm:pt>
    <dgm:pt modelId="{3BD8D25C-FB9F-4984-9F3D-AB68D570CF45}" type="pres">
      <dgm:prSet presAssocID="{99B41E02-476B-4E26-A0A4-49E4CFBCBD28}" presName="thickLine" presStyleLbl="alignNode1" presStyleIdx="1" presStyleCnt="3"/>
      <dgm:spPr/>
    </dgm:pt>
    <dgm:pt modelId="{8E0467C2-F3B5-445F-AD3E-A26B76E4648A}" type="pres">
      <dgm:prSet presAssocID="{99B41E02-476B-4E26-A0A4-49E4CFBCBD28}" presName="horz1" presStyleCnt="0"/>
      <dgm:spPr/>
    </dgm:pt>
    <dgm:pt modelId="{4A5BD915-A023-47FE-9DB5-D8D5BCC404F0}" type="pres">
      <dgm:prSet presAssocID="{99B41E02-476B-4E26-A0A4-49E4CFBCBD28}" presName="tx1" presStyleLbl="revTx" presStyleIdx="1" presStyleCnt="3"/>
      <dgm:spPr/>
    </dgm:pt>
    <dgm:pt modelId="{68BF7DCF-B8AC-4BB9-A6A3-305305485A2D}" type="pres">
      <dgm:prSet presAssocID="{99B41E02-476B-4E26-A0A4-49E4CFBCBD28}" presName="vert1" presStyleCnt="0"/>
      <dgm:spPr/>
    </dgm:pt>
    <dgm:pt modelId="{D415CD7C-361C-4252-8393-4F6959B963C3}" type="pres">
      <dgm:prSet presAssocID="{10039CC3-B291-472E-9EEB-CBF37AD979ED}" presName="thickLine" presStyleLbl="alignNode1" presStyleIdx="2" presStyleCnt="3"/>
      <dgm:spPr/>
    </dgm:pt>
    <dgm:pt modelId="{33D4FBE9-90D9-43CC-A24F-7D90BF73256B}" type="pres">
      <dgm:prSet presAssocID="{10039CC3-B291-472E-9EEB-CBF37AD979ED}" presName="horz1" presStyleCnt="0"/>
      <dgm:spPr/>
    </dgm:pt>
    <dgm:pt modelId="{D6B73E2E-11DE-4AA9-8B84-703976357E98}" type="pres">
      <dgm:prSet presAssocID="{10039CC3-B291-472E-9EEB-CBF37AD979ED}" presName="tx1" presStyleLbl="revTx" presStyleIdx="2" presStyleCnt="3"/>
      <dgm:spPr/>
    </dgm:pt>
    <dgm:pt modelId="{993CAE16-36D1-42B2-B7D5-205EF27C8B79}" type="pres">
      <dgm:prSet presAssocID="{10039CC3-B291-472E-9EEB-CBF37AD979ED}" presName="vert1" presStyleCnt="0"/>
      <dgm:spPr/>
    </dgm:pt>
  </dgm:ptLst>
  <dgm:cxnLst>
    <dgm:cxn modelId="{3C3F5904-C4C7-4C02-A3F2-98B7AACAA6EA}" type="presOf" srcId="{B7DB84D4-1209-4678-8BC4-D41FAC40A18B}" destId="{DFF1E8DB-8F4E-4050-A235-4B9B56653ABE}" srcOrd="0" destOrd="0" presId="urn:microsoft.com/office/officeart/2008/layout/LinedList"/>
    <dgm:cxn modelId="{22F53918-A0F2-49DD-80B7-CB9C3A82BA24}" srcId="{B7DB84D4-1209-4678-8BC4-D41FAC40A18B}" destId="{99B41E02-476B-4E26-A0A4-49E4CFBCBD28}" srcOrd="1" destOrd="0" parTransId="{1CF6C62C-F922-4C7F-81AD-FB2C8D0F851A}" sibTransId="{A7AA5AF4-91E0-48B0-9254-405657846DBE}"/>
    <dgm:cxn modelId="{0B7BFB23-981B-4050-89AA-549E5D50DCEE}" type="presOf" srcId="{99B41E02-476B-4E26-A0A4-49E4CFBCBD28}" destId="{4A5BD915-A023-47FE-9DB5-D8D5BCC404F0}" srcOrd="0" destOrd="0" presId="urn:microsoft.com/office/officeart/2008/layout/LinedList"/>
    <dgm:cxn modelId="{83350A26-F13E-429F-8510-025F63519F5A}" srcId="{B7DB84D4-1209-4678-8BC4-D41FAC40A18B}" destId="{2A83638A-91CD-466D-97D5-0361FDE1B1E9}" srcOrd="0" destOrd="0" parTransId="{5734F801-B4CE-429F-9C9F-6BD49ABA51F8}" sibTransId="{777F8C60-F5BC-42ED-B3F9-004BFAB74F86}"/>
    <dgm:cxn modelId="{7DABB761-A1A7-482D-81E6-7BEB209E8C93}" type="presOf" srcId="{10039CC3-B291-472E-9EEB-CBF37AD979ED}" destId="{D6B73E2E-11DE-4AA9-8B84-703976357E98}" srcOrd="0" destOrd="0" presId="urn:microsoft.com/office/officeart/2008/layout/LinedList"/>
    <dgm:cxn modelId="{143B2A4E-BF2A-4727-A603-DF9598C97311}" type="presOf" srcId="{2A83638A-91CD-466D-97D5-0361FDE1B1E9}" destId="{623FAEEC-B321-4353-BEDB-8867D664A2F6}" srcOrd="0" destOrd="0" presId="urn:microsoft.com/office/officeart/2008/layout/LinedList"/>
    <dgm:cxn modelId="{E9BFD3B7-FAD2-4127-8019-166978CC45BB}" srcId="{B7DB84D4-1209-4678-8BC4-D41FAC40A18B}" destId="{10039CC3-B291-472E-9EEB-CBF37AD979ED}" srcOrd="2" destOrd="0" parTransId="{6E9CB521-1293-43F3-B9DF-4E7BE743EE2F}" sibTransId="{4C365DC9-EFCC-4BBE-91C9-43FD3427C413}"/>
    <dgm:cxn modelId="{56A7895F-7C66-4454-BD2F-18E29CB16817}" type="presParOf" srcId="{DFF1E8DB-8F4E-4050-A235-4B9B56653ABE}" destId="{042F5D3B-8143-4BD7-8D21-E5D3EAEFCA71}" srcOrd="0" destOrd="0" presId="urn:microsoft.com/office/officeart/2008/layout/LinedList"/>
    <dgm:cxn modelId="{2EC6BA06-1607-412C-B753-B716ED9EE702}" type="presParOf" srcId="{DFF1E8DB-8F4E-4050-A235-4B9B56653ABE}" destId="{72B13B3B-F29E-4531-947C-15663CCA780F}" srcOrd="1" destOrd="0" presId="urn:microsoft.com/office/officeart/2008/layout/LinedList"/>
    <dgm:cxn modelId="{5D86449D-08CE-484E-808E-F395D1400398}" type="presParOf" srcId="{72B13B3B-F29E-4531-947C-15663CCA780F}" destId="{623FAEEC-B321-4353-BEDB-8867D664A2F6}" srcOrd="0" destOrd="0" presId="urn:microsoft.com/office/officeart/2008/layout/LinedList"/>
    <dgm:cxn modelId="{50B7AFFE-3D1C-4EF2-9954-A68BB15ED6DE}" type="presParOf" srcId="{72B13B3B-F29E-4531-947C-15663CCA780F}" destId="{63EB5BF3-4F93-4CA7-9B3B-003591900E0C}" srcOrd="1" destOrd="0" presId="urn:microsoft.com/office/officeart/2008/layout/LinedList"/>
    <dgm:cxn modelId="{67B39D69-7C26-4D5F-9C57-0043AF427753}" type="presParOf" srcId="{DFF1E8DB-8F4E-4050-A235-4B9B56653ABE}" destId="{3BD8D25C-FB9F-4984-9F3D-AB68D570CF45}" srcOrd="2" destOrd="0" presId="urn:microsoft.com/office/officeart/2008/layout/LinedList"/>
    <dgm:cxn modelId="{756166B4-E49F-4410-A92D-A88F1225AC5C}" type="presParOf" srcId="{DFF1E8DB-8F4E-4050-A235-4B9B56653ABE}" destId="{8E0467C2-F3B5-445F-AD3E-A26B76E4648A}" srcOrd="3" destOrd="0" presId="urn:microsoft.com/office/officeart/2008/layout/LinedList"/>
    <dgm:cxn modelId="{03640BA2-C522-43E5-935E-996ADCB3BADA}" type="presParOf" srcId="{8E0467C2-F3B5-445F-AD3E-A26B76E4648A}" destId="{4A5BD915-A023-47FE-9DB5-D8D5BCC404F0}" srcOrd="0" destOrd="0" presId="urn:microsoft.com/office/officeart/2008/layout/LinedList"/>
    <dgm:cxn modelId="{23D4DABD-30C5-448E-A668-3A52352B68E3}" type="presParOf" srcId="{8E0467C2-F3B5-445F-AD3E-A26B76E4648A}" destId="{68BF7DCF-B8AC-4BB9-A6A3-305305485A2D}" srcOrd="1" destOrd="0" presId="urn:microsoft.com/office/officeart/2008/layout/LinedList"/>
    <dgm:cxn modelId="{C8AF6389-D2E3-445B-8A3C-0089F817DA33}" type="presParOf" srcId="{DFF1E8DB-8F4E-4050-A235-4B9B56653ABE}" destId="{D415CD7C-361C-4252-8393-4F6959B963C3}" srcOrd="4" destOrd="0" presId="urn:microsoft.com/office/officeart/2008/layout/LinedList"/>
    <dgm:cxn modelId="{5DC75C9C-8D5B-4BF4-90DB-A1F4D7A02253}" type="presParOf" srcId="{DFF1E8DB-8F4E-4050-A235-4B9B56653ABE}" destId="{33D4FBE9-90D9-43CC-A24F-7D90BF73256B}" srcOrd="5" destOrd="0" presId="urn:microsoft.com/office/officeart/2008/layout/LinedList"/>
    <dgm:cxn modelId="{5E155D31-01E3-4EBE-9AB3-0288B16CA263}" type="presParOf" srcId="{33D4FBE9-90D9-43CC-A24F-7D90BF73256B}" destId="{D6B73E2E-11DE-4AA9-8B84-703976357E98}" srcOrd="0" destOrd="0" presId="urn:microsoft.com/office/officeart/2008/layout/LinedList"/>
    <dgm:cxn modelId="{F4C3E6FF-4AD3-4F8E-985C-CEBE9966B145}" type="presParOf" srcId="{33D4FBE9-90D9-43CC-A24F-7D90BF73256B}" destId="{993CAE16-36D1-42B2-B7D5-205EF27C8B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EF83A2B-96E9-445B-A2BF-9C7F832A2F0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AAEAA4-7116-425A-8DC0-BBDC61232D4E}">
      <dgm:prSet/>
      <dgm:spPr/>
      <dgm:t>
        <a:bodyPr/>
        <a:lstStyle/>
        <a:p>
          <a:r>
            <a:rPr lang="en-GB"/>
            <a:t>Service delivery</a:t>
          </a:r>
          <a:endParaRPr lang="en-US"/>
        </a:p>
      </dgm:t>
    </dgm:pt>
    <dgm:pt modelId="{118B9C42-E865-4A1B-85D0-49E1C486FD1F}" type="parTrans" cxnId="{83D32328-3F1A-4C4B-8692-979BBE261930}">
      <dgm:prSet/>
      <dgm:spPr/>
      <dgm:t>
        <a:bodyPr/>
        <a:lstStyle/>
        <a:p>
          <a:endParaRPr lang="en-US"/>
        </a:p>
      </dgm:t>
    </dgm:pt>
    <dgm:pt modelId="{3834CF17-BD08-441C-8F7E-A4B0E51BCD43}" type="sibTrans" cxnId="{83D32328-3F1A-4C4B-8692-979BBE261930}">
      <dgm:prSet/>
      <dgm:spPr/>
      <dgm:t>
        <a:bodyPr/>
        <a:lstStyle/>
        <a:p>
          <a:endParaRPr lang="en-US"/>
        </a:p>
      </dgm:t>
    </dgm:pt>
    <dgm:pt modelId="{A9C97784-F49C-4877-AAC4-57A9CC88E6CC}">
      <dgm:prSet/>
      <dgm:spPr/>
      <dgm:t>
        <a:bodyPr/>
        <a:lstStyle/>
        <a:p>
          <a:r>
            <a:rPr lang="en-GB"/>
            <a:t>Workforce</a:t>
          </a:r>
          <a:endParaRPr lang="en-US"/>
        </a:p>
      </dgm:t>
    </dgm:pt>
    <dgm:pt modelId="{58A81DED-BE8B-40AC-8763-87D971288756}" type="parTrans" cxnId="{B26DECB3-EC0B-4834-ACE7-DFF8F8A2AA35}">
      <dgm:prSet/>
      <dgm:spPr/>
      <dgm:t>
        <a:bodyPr/>
        <a:lstStyle/>
        <a:p>
          <a:endParaRPr lang="en-US"/>
        </a:p>
      </dgm:t>
    </dgm:pt>
    <dgm:pt modelId="{D160B23B-5BEA-45FF-BDA4-FC08B5239427}" type="sibTrans" cxnId="{B26DECB3-EC0B-4834-ACE7-DFF8F8A2AA35}">
      <dgm:prSet/>
      <dgm:spPr/>
      <dgm:t>
        <a:bodyPr/>
        <a:lstStyle/>
        <a:p>
          <a:endParaRPr lang="en-US"/>
        </a:p>
      </dgm:t>
    </dgm:pt>
    <dgm:pt modelId="{C7C2D010-51BC-44C6-A94C-5A9D6F18830E}">
      <dgm:prSet/>
      <dgm:spPr/>
      <dgm:t>
        <a:bodyPr/>
        <a:lstStyle/>
        <a:p>
          <a:r>
            <a:rPr lang="en-GB"/>
            <a:t>Information systems</a:t>
          </a:r>
          <a:endParaRPr lang="en-US"/>
        </a:p>
      </dgm:t>
    </dgm:pt>
    <dgm:pt modelId="{521FA717-4677-4E0A-8774-2FAEAB362F5C}" type="parTrans" cxnId="{3AF77ABC-2120-48FD-9364-0BA7449B48B7}">
      <dgm:prSet/>
      <dgm:spPr/>
      <dgm:t>
        <a:bodyPr/>
        <a:lstStyle/>
        <a:p>
          <a:endParaRPr lang="en-US"/>
        </a:p>
      </dgm:t>
    </dgm:pt>
    <dgm:pt modelId="{D7AE346F-8FDB-4550-9E26-4EF268331873}" type="sibTrans" cxnId="{3AF77ABC-2120-48FD-9364-0BA7449B48B7}">
      <dgm:prSet/>
      <dgm:spPr/>
      <dgm:t>
        <a:bodyPr/>
        <a:lstStyle/>
        <a:p>
          <a:endParaRPr lang="en-US"/>
        </a:p>
      </dgm:t>
    </dgm:pt>
    <dgm:pt modelId="{303735C6-EB63-4D0E-8D11-C1BBE9249244}">
      <dgm:prSet/>
      <dgm:spPr/>
      <dgm:t>
        <a:bodyPr/>
        <a:lstStyle/>
        <a:p>
          <a:r>
            <a:rPr lang="en-GB"/>
            <a:t>Medicines and technologies</a:t>
          </a:r>
          <a:endParaRPr lang="en-US"/>
        </a:p>
      </dgm:t>
    </dgm:pt>
    <dgm:pt modelId="{9F8C5CBB-FD3A-442D-B82B-31B66A1F6F79}" type="parTrans" cxnId="{BCF2DF84-C032-4B55-9548-6CA430BDD526}">
      <dgm:prSet/>
      <dgm:spPr/>
      <dgm:t>
        <a:bodyPr/>
        <a:lstStyle/>
        <a:p>
          <a:endParaRPr lang="en-US"/>
        </a:p>
      </dgm:t>
    </dgm:pt>
    <dgm:pt modelId="{087CBEEA-9C54-4856-BDB1-116B1E4DBAFB}" type="sibTrans" cxnId="{BCF2DF84-C032-4B55-9548-6CA430BDD526}">
      <dgm:prSet/>
      <dgm:spPr/>
      <dgm:t>
        <a:bodyPr/>
        <a:lstStyle/>
        <a:p>
          <a:endParaRPr lang="en-US"/>
        </a:p>
      </dgm:t>
    </dgm:pt>
    <dgm:pt modelId="{3A933185-5916-4613-8027-C42645C26B33}">
      <dgm:prSet/>
      <dgm:spPr/>
      <dgm:t>
        <a:bodyPr/>
        <a:lstStyle/>
        <a:p>
          <a:r>
            <a:rPr lang="en-GB"/>
            <a:t>Financing</a:t>
          </a:r>
          <a:endParaRPr lang="en-US"/>
        </a:p>
      </dgm:t>
    </dgm:pt>
    <dgm:pt modelId="{9F838AD6-DF07-4CFD-8B61-8319CC586CAF}" type="parTrans" cxnId="{9EF4D44E-4228-4992-9AB8-094DC3567E05}">
      <dgm:prSet/>
      <dgm:spPr/>
      <dgm:t>
        <a:bodyPr/>
        <a:lstStyle/>
        <a:p>
          <a:endParaRPr lang="en-US"/>
        </a:p>
      </dgm:t>
    </dgm:pt>
    <dgm:pt modelId="{25DDF1D8-9B6E-4DD5-90B5-C085F3D317F4}" type="sibTrans" cxnId="{9EF4D44E-4228-4992-9AB8-094DC3567E05}">
      <dgm:prSet/>
      <dgm:spPr/>
      <dgm:t>
        <a:bodyPr/>
        <a:lstStyle/>
        <a:p>
          <a:endParaRPr lang="en-US"/>
        </a:p>
      </dgm:t>
    </dgm:pt>
    <dgm:pt modelId="{23A07CB4-E986-402B-BEDE-3D5326DE146F}">
      <dgm:prSet/>
      <dgm:spPr/>
      <dgm:t>
        <a:bodyPr/>
        <a:lstStyle/>
        <a:p>
          <a:r>
            <a:rPr lang="en-GB"/>
            <a:t>Governance</a:t>
          </a:r>
          <a:endParaRPr lang="en-US"/>
        </a:p>
      </dgm:t>
    </dgm:pt>
    <dgm:pt modelId="{1DB9382D-C7E3-4730-ABF5-5212C27BA95E}" type="parTrans" cxnId="{3CD18949-BDA1-455D-BEE8-ED5356665988}">
      <dgm:prSet/>
      <dgm:spPr/>
      <dgm:t>
        <a:bodyPr/>
        <a:lstStyle/>
        <a:p>
          <a:endParaRPr lang="en-US"/>
        </a:p>
      </dgm:t>
    </dgm:pt>
    <dgm:pt modelId="{34BDC0FF-0932-4BDF-8098-C41B607C7574}" type="sibTrans" cxnId="{3CD18949-BDA1-455D-BEE8-ED5356665988}">
      <dgm:prSet/>
      <dgm:spPr/>
      <dgm:t>
        <a:bodyPr/>
        <a:lstStyle/>
        <a:p>
          <a:endParaRPr lang="en-US"/>
        </a:p>
      </dgm:t>
    </dgm:pt>
    <dgm:pt modelId="{C8DAB6FD-564A-4299-A18F-DAC632F1760C}" type="pres">
      <dgm:prSet presAssocID="{9EF83A2B-96E9-445B-A2BF-9C7F832A2F0C}" presName="vert0" presStyleCnt="0">
        <dgm:presLayoutVars>
          <dgm:dir/>
          <dgm:animOne val="branch"/>
          <dgm:animLvl val="lvl"/>
        </dgm:presLayoutVars>
      </dgm:prSet>
      <dgm:spPr/>
    </dgm:pt>
    <dgm:pt modelId="{DE8AB2E6-899E-4597-8A4E-004BC59FB67E}" type="pres">
      <dgm:prSet presAssocID="{29AAEAA4-7116-425A-8DC0-BBDC61232D4E}" presName="thickLine" presStyleLbl="alignNode1" presStyleIdx="0" presStyleCnt="6"/>
      <dgm:spPr/>
    </dgm:pt>
    <dgm:pt modelId="{CD95A730-5668-4054-A3F1-C9AF5591C58E}" type="pres">
      <dgm:prSet presAssocID="{29AAEAA4-7116-425A-8DC0-BBDC61232D4E}" presName="horz1" presStyleCnt="0"/>
      <dgm:spPr/>
    </dgm:pt>
    <dgm:pt modelId="{B6694F32-A728-4036-9ECA-9FECF0FB4D0D}" type="pres">
      <dgm:prSet presAssocID="{29AAEAA4-7116-425A-8DC0-BBDC61232D4E}" presName="tx1" presStyleLbl="revTx" presStyleIdx="0" presStyleCnt="6"/>
      <dgm:spPr/>
    </dgm:pt>
    <dgm:pt modelId="{EEE697AA-3D59-4922-8F69-60A5411F1788}" type="pres">
      <dgm:prSet presAssocID="{29AAEAA4-7116-425A-8DC0-BBDC61232D4E}" presName="vert1" presStyleCnt="0"/>
      <dgm:spPr/>
    </dgm:pt>
    <dgm:pt modelId="{C81AF909-90C9-4EDF-B594-158846998652}" type="pres">
      <dgm:prSet presAssocID="{A9C97784-F49C-4877-AAC4-57A9CC88E6CC}" presName="thickLine" presStyleLbl="alignNode1" presStyleIdx="1" presStyleCnt="6"/>
      <dgm:spPr/>
    </dgm:pt>
    <dgm:pt modelId="{F72EE9AD-46D3-4D25-891B-E4D09D98EF3A}" type="pres">
      <dgm:prSet presAssocID="{A9C97784-F49C-4877-AAC4-57A9CC88E6CC}" presName="horz1" presStyleCnt="0"/>
      <dgm:spPr/>
    </dgm:pt>
    <dgm:pt modelId="{51EB9175-D56B-4C7A-A25F-BE6F27691B87}" type="pres">
      <dgm:prSet presAssocID="{A9C97784-F49C-4877-AAC4-57A9CC88E6CC}" presName="tx1" presStyleLbl="revTx" presStyleIdx="1" presStyleCnt="6"/>
      <dgm:spPr/>
    </dgm:pt>
    <dgm:pt modelId="{664BCD34-06B5-4911-BA94-1C9C1F890829}" type="pres">
      <dgm:prSet presAssocID="{A9C97784-F49C-4877-AAC4-57A9CC88E6CC}" presName="vert1" presStyleCnt="0"/>
      <dgm:spPr/>
    </dgm:pt>
    <dgm:pt modelId="{A8D05C09-B27C-4CC5-A851-C3C9C2B09AA8}" type="pres">
      <dgm:prSet presAssocID="{C7C2D010-51BC-44C6-A94C-5A9D6F18830E}" presName="thickLine" presStyleLbl="alignNode1" presStyleIdx="2" presStyleCnt="6"/>
      <dgm:spPr/>
    </dgm:pt>
    <dgm:pt modelId="{6BD6E505-F707-4685-8230-C9D84670136B}" type="pres">
      <dgm:prSet presAssocID="{C7C2D010-51BC-44C6-A94C-5A9D6F18830E}" presName="horz1" presStyleCnt="0"/>
      <dgm:spPr/>
    </dgm:pt>
    <dgm:pt modelId="{783460D3-EE76-497C-A00B-949C2E2407AE}" type="pres">
      <dgm:prSet presAssocID="{C7C2D010-51BC-44C6-A94C-5A9D6F18830E}" presName="tx1" presStyleLbl="revTx" presStyleIdx="2" presStyleCnt="6"/>
      <dgm:spPr/>
    </dgm:pt>
    <dgm:pt modelId="{27BE4BA3-4F81-4D45-9337-DDC666A6B783}" type="pres">
      <dgm:prSet presAssocID="{C7C2D010-51BC-44C6-A94C-5A9D6F18830E}" presName="vert1" presStyleCnt="0"/>
      <dgm:spPr/>
    </dgm:pt>
    <dgm:pt modelId="{29E42303-50C9-4202-B56B-3A6271AD99DA}" type="pres">
      <dgm:prSet presAssocID="{303735C6-EB63-4D0E-8D11-C1BBE9249244}" presName="thickLine" presStyleLbl="alignNode1" presStyleIdx="3" presStyleCnt="6"/>
      <dgm:spPr/>
    </dgm:pt>
    <dgm:pt modelId="{D0DC1356-EC13-4083-989D-F02EBF8FBD1F}" type="pres">
      <dgm:prSet presAssocID="{303735C6-EB63-4D0E-8D11-C1BBE9249244}" presName="horz1" presStyleCnt="0"/>
      <dgm:spPr/>
    </dgm:pt>
    <dgm:pt modelId="{5603DF9B-0EAA-4F71-99CE-817AC5818598}" type="pres">
      <dgm:prSet presAssocID="{303735C6-EB63-4D0E-8D11-C1BBE9249244}" presName="tx1" presStyleLbl="revTx" presStyleIdx="3" presStyleCnt="6"/>
      <dgm:spPr/>
    </dgm:pt>
    <dgm:pt modelId="{CA8A4981-655D-432A-B7AA-BA5AB3227FD3}" type="pres">
      <dgm:prSet presAssocID="{303735C6-EB63-4D0E-8D11-C1BBE9249244}" presName="vert1" presStyleCnt="0"/>
      <dgm:spPr/>
    </dgm:pt>
    <dgm:pt modelId="{CA4A5D4E-870E-4CD1-B6B7-5CD6CB62AF20}" type="pres">
      <dgm:prSet presAssocID="{3A933185-5916-4613-8027-C42645C26B33}" presName="thickLine" presStyleLbl="alignNode1" presStyleIdx="4" presStyleCnt="6"/>
      <dgm:spPr/>
    </dgm:pt>
    <dgm:pt modelId="{706E3833-447E-4AFE-8388-2D7EBBD00969}" type="pres">
      <dgm:prSet presAssocID="{3A933185-5916-4613-8027-C42645C26B33}" presName="horz1" presStyleCnt="0"/>
      <dgm:spPr/>
    </dgm:pt>
    <dgm:pt modelId="{C7D5C18D-855E-48BA-ABAF-00194437CF22}" type="pres">
      <dgm:prSet presAssocID="{3A933185-5916-4613-8027-C42645C26B33}" presName="tx1" presStyleLbl="revTx" presStyleIdx="4" presStyleCnt="6"/>
      <dgm:spPr/>
    </dgm:pt>
    <dgm:pt modelId="{1954E351-F961-489E-9F7C-593EB41F6648}" type="pres">
      <dgm:prSet presAssocID="{3A933185-5916-4613-8027-C42645C26B33}" presName="vert1" presStyleCnt="0"/>
      <dgm:spPr/>
    </dgm:pt>
    <dgm:pt modelId="{B59FFDFD-6203-4C75-846D-EF3AF4BC3450}" type="pres">
      <dgm:prSet presAssocID="{23A07CB4-E986-402B-BEDE-3D5326DE146F}" presName="thickLine" presStyleLbl="alignNode1" presStyleIdx="5" presStyleCnt="6"/>
      <dgm:spPr/>
    </dgm:pt>
    <dgm:pt modelId="{82F2ADF7-F763-443F-ACBD-9174828FB6BC}" type="pres">
      <dgm:prSet presAssocID="{23A07CB4-E986-402B-BEDE-3D5326DE146F}" presName="horz1" presStyleCnt="0"/>
      <dgm:spPr/>
    </dgm:pt>
    <dgm:pt modelId="{5B4086BE-6A4C-4116-920A-0F5D5B717175}" type="pres">
      <dgm:prSet presAssocID="{23A07CB4-E986-402B-BEDE-3D5326DE146F}" presName="tx1" presStyleLbl="revTx" presStyleIdx="5" presStyleCnt="6"/>
      <dgm:spPr/>
    </dgm:pt>
    <dgm:pt modelId="{A47DCA96-885E-487F-B5CE-1B8CE6DFC25B}" type="pres">
      <dgm:prSet presAssocID="{23A07CB4-E986-402B-BEDE-3D5326DE146F}" presName="vert1" presStyleCnt="0"/>
      <dgm:spPr/>
    </dgm:pt>
  </dgm:ptLst>
  <dgm:cxnLst>
    <dgm:cxn modelId="{7EC6671E-05F3-4E9F-A1CC-EF0BC85FC6E5}" type="presOf" srcId="{29AAEAA4-7116-425A-8DC0-BBDC61232D4E}" destId="{B6694F32-A728-4036-9ECA-9FECF0FB4D0D}" srcOrd="0" destOrd="0" presId="urn:microsoft.com/office/officeart/2008/layout/LinedList"/>
    <dgm:cxn modelId="{83D32328-3F1A-4C4B-8692-979BBE261930}" srcId="{9EF83A2B-96E9-445B-A2BF-9C7F832A2F0C}" destId="{29AAEAA4-7116-425A-8DC0-BBDC61232D4E}" srcOrd="0" destOrd="0" parTransId="{118B9C42-E865-4A1B-85D0-49E1C486FD1F}" sibTransId="{3834CF17-BD08-441C-8F7E-A4B0E51BCD43}"/>
    <dgm:cxn modelId="{BCF0982A-1691-43B4-AB8F-7E8A917C3690}" type="presOf" srcId="{3A933185-5916-4613-8027-C42645C26B33}" destId="{C7D5C18D-855E-48BA-ABAF-00194437CF22}" srcOrd="0" destOrd="0" presId="urn:microsoft.com/office/officeart/2008/layout/LinedList"/>
    <dgm:cxn modelId="{95A4D12D-09AD-4F85-86BA-38670E8765E0}" type="presOf" srcId="{9EF83A2B-96E9-445B-A2BF-9C7F832A2F0C}" destId="{C8DAB6FD-564A-4299-A18F-DAC632F1760C}" srcOrd="0" destOrd="0" presId="urn:microsoft.com/office/officeart/2008/layout/LinedList"/>
    <dgm:cxn modelId="{C86FD141-52EB-4259-9FCC-AF82544FAD59}" type="presOf" srcId="{303735C6-EB63-4D0E-8D11-C1BBE9249244}" destId="{5603DF9B-0EAA-4F71-99CE-817AC5818598}" srcOrd="0" destOrd="0" presId="urn:microsoft.com/office/officeart/2008/layout/LinedList"/>
    <dgm:cxn modelId="{3CD18949-BDA1-455D-BEE8-ED5356665988}" srcId="{9EF83A2B-96E9-445B-A2BF-9C7F832A2F0C}" destId="{23A07CB4-E986-402B-BEDE-3D5326DE146F}" srcOrd="5" destOrd="0" parTransId="{1DB9382D-C7E3-4730-ABF5-5212C27BA95E}" sibTransId="{34BDC0FF-0932-4BDF-8098-C41B607C7574}"/>
    <dgm:cxn modelId="{9EF4D44E-4228-4992-9AB8-094DC3567E05}" srcId="{9EF83A2B-96E9-445B-A2BF-9C7F832A2F0C}" destId="{3A933185-5916-4613-8027-C42645C26B33}" srcOrd="4" destOrd="0" parTransId="{9F838AD6-DF07-4CFD-8B61-8319CC586CAF}" sibTransId="{25DDF1D8-9B6E-4DD5-90B5-C085F3D317F4}"/>
    <dgm:cxn modelId="{BCF2DF84-C032-4B55-9548-6CA430BDD526}" srcId="{9EF83A2B-96E9-445B-A2BF-9C7F832A2F0C}" destId="{303735C6-EB63-4D0E-8D11-C1BBE9249244}" srcOrd="3" destOrd="0" parTransId="{9F8C5CBB-FD3A-442D-B82B-31B66A1F6F79}" sibTransId="{087CBEEA-9C54-4856-BDB1-116B1E4DBAFB}"/>
    <dgm:cxn modelId="{3BAF0587-094D-4906-85F2-AFFE5CB5D1DC}" type="presOf" srcId="{A9C97784-F49C-4877-AAC4-57A9CC88E6CC}" destId="{51EB9175-D56B-4C7A-A25F-BE6F27691B87}" srcOrd="0" destOrd="0" presId="urn:microsoft.com/office/officeart/2008/layout/LinedList"/>
    <dgm:cxn modelId="{B26DECB3-EC0B-4834-ACE7-DFF8F8A2AA35}" srcId="{9EF83A2B-96E9-445B-A2BF-9C7F832A2F0C}" destId="{A9C97784-F49C-4877-AAC4-57A9CC88E6CC}" srcOrd="1" destOrd="0" parTransId="{58A81DED-BE8B-40AC-8763-87D971288756}" sibTransId="{D160B23B-5BEA-45FF-BDA4-FC08B5239427}"/>
    <dgm:cxn modelId="{3AF77ABC-2120-48FD-9364-0BA7449B48B7}" srcId="{9EF83A2B-96E9-445B-A2BF-9C7F832A2F0C}" destId="{C7C2D010-51BC-44C6-A94C-5A9D6F18830E}" srcOrd="2" destOrd="0" parTransId="{521FA717-4677-4E0A-8774-2FAEAB362F5C}" sibTransId="{D7AE346F-8FDB-4550-9E26-4EF268331873}"/>
    <dgm:cxn modelId="{10C307C9-4B37-4D3C-B266-3F6311CDE13F}" type="presOf" srcId="{C7C2D010-51BC-44C6-A94C-5A9D6F18830E}" destId="{783460D3-EE76-497C-A00B-949C2E2407AE}" srcOrd="0" destOrd="0" presId="urn:microsoft.com/office/officeart/2008/layout/LinedList"/>
    <dgm:cxn modelId="{1E8C90E2-57BA-4822-A444-2765869C2B09}" type="presOf" srcId="{23A07CB4-E986-402B-BEDE-3D5326DE146F}" destId="{5B4086BE-6A4C-4116-920A-0F5D5B717175}" srcOrd="0" destOrd="0" presId="urn:microsoft.com/office/officeart/2008/layout/LinedList"/>
    <dgm:cxn modelId="{367FE0C6-5879-4B30-9204-856F82595111}" type="presParOf" srcId="{C8DAB6FD-564A-4299-A18F-DAC632F1760C}" destId="{DE8AB2E6-899E-4597-8A4E-004BC59FB67E}" srcOrd="0" destOrd="0" presId="urn:microsoft.com/office/officeart/2008/layout/LinedList"/>
    <dgm:cxn modelId="{48D50DDB-0662-4704-BB73-9B596041928D}" type="presParOf" srcId="{C8DAB6FD-564A-4299-A18F-DAC632F1760C}" destId="{CD95A730-5668-4054-A3F1-C9AF5591C58E}" srcOrd="1" destOrd="0" presId="urn:microsoft.com/office/officeart/2008/layout/LinedList"/>
    <dgm:cxn modelId="{FABDAAC7-FCCA-4539-A9B9-A43ACC3A94B5}" type="presParOf" srcId="{CD95A730-5668-4054-A3F1-C9AF5591C58E}" destId="{B6694F32-A728-4036-9ECA-9FECF0FB4D0D}" srcOrd="0" destOrd="0" presId="urn:microsoft.com/office/officeart/2008/layout/LinedList"/>
    <dgm:cxn modelId="{77C07745-6C8B-4731-9BA3-5D36E710A7EB}" type="presParOf" srcId="{CD95A730-5668-4054-A3F1-C9AF5591C58E}" destId="{EEE697AA-3D59-4922-8F69-60A5411F1788}" srcOrd="1" destOrd="0" presId="urn:microsoft.com/office/officeart/2008/layout/LinedList"/>
    <dgm:cxn modelId="{96F9BC41-5A62-4E95-9209-4122703F5522}" type="presParOf" srcId="{C8DAB6FD-564A-4299-A18F-DAC632F1760C}" destId="{C81AF909-90C9-4EDF-B594-158846998652}" srcOrd="2" destOrd="0" presId="urn:microsoft.com/office/officeart/2008/layout/LinedList"/>
    <dgm:cxn modelId="{099E2433-3630-4625-B3AA-C9C021E331B9}" type="presParOf" srcId="{C8DAB6FD-564A-4299-A18F-DAC632F1760C}" destId="{F72EE9AD-46D3-4D25-891B-E4D09D98EF3A}" srcOrd="3" destOrd="0" presId="urn:microsoft.com/office/officeart/2008/layout/LinedList"/>
    <dgm:cxn modelId="{C2D5967D-54A1-4C51-869C-C5B636989301}" type="presParOf" srcId="{F72EE9AD-46D3-4D25-891B-E4D09D98EF3A}" destId="{51EB9175-D56B-4C7A-A25F-BE6F27691B87}" srcOrd="0" destOrd="0" presId="urn:microsoft.com/office/officeart/2008/layout/LinedList"/>
    <dgm:cxn modelId="{E4047DFD-D15C-4445-99DC-DC24E9B438A1}" type="presParOf" srcId="{F72EE9AD-46D3-4D25-891B-E4D09D98EF3A}" destId="{664BCD34-06B5-4911-BA94-1C9C1F890829}" srcOrd="1" destOrd="0" presId="urn:microsoft.com/office/officeart/2008/layout/LinedList"/>
    <dgm:cxn modelId="{D6F86FD2-48E5-4B0F-AF6F-65F54FD601DD}" type="presParOf" srcId="{C8DAB6FD-564A-4299-A18F-DAC632F1760C}" destId="{A8D05C09-B27C-4CC5-A851-C3C9C2B09AA8}" srcOrd="4" destOrd="0" presId="urn:microsoft.com/office/officeart/2008/layout/LinedList"/>
    <dgm:cxn modelId="{62526DDD-76BB-4587-BC33-7A9294575760}" type="presParOf" srcId="{C8DAB6FD-564A-4299-A18F-DAC632F1760C}" destId="{6BD6E505-F707-4685-8230-C9D84670136B}" srcOrd="5" destOrd="0" presId="urn:microsoft.com/office/officeart/2008/layout/LinedList"/>
    <dgm:cxn modelId="{6F04CE01-9675-40F8-B320-6DF04A1A9136}" type="presParOf" srcId="{6BD6E505-F707-4685-8230-C9D84670136B}" destId="{783460D3-EE76-497C-A00B-949C2E2407AE}" srcOrd="0" destOrd="0" presId="urn:microsoft.com/office/officeart/2008/layout/LinedList"/>
    <dgm:cxn modelId="{4EABEDAB-29FE-49B1-A5FE-65A6C0A894C5}" type="presParOf" srcId="{6BD6E505-F707-4685-8230-C9D84670136B}" destId="{27BE4BA3-4F81-4D45-9337-DDC666A6B783}" srcOrd="1" destOrd="0" presId="urn:microsoft.com/office/officeart/2008/layout/LinedList"/>
    <dgm:cxn modelId="{7335D230-5F90-453A-95C0-FC7E9E306E39}" type="presParOf" srcId="{C8DAB6FD-564A-4299-A18F-DAC632F1760C}" destId="{29E42303-50C9-4202-B56B-3A6271AD99DA}" srcOrd="6" destOrd="0" presId="urn:microsoft.com/office/officeart/2008/layout/LinedList"/>
    <dgm:cxn modelId="{DD8DCBF5-4699-48A4-8B0F-719FDD1FB7C4}" type="presParOf" srcId="{C8DAB6FD-564A-4299-A18F-DAC632F1760C}" destId="{D0DC1356-EC13-4083-989D-F02EBF8FBD1F}" srcOrd="7" destOrd="0" presId="urn:microsoft.com/office/officeart/2008/layout/LinedList"/>
    <dgm:cxn modelId="{D7C08D06-34F7-4257-B64A-E7D2B1A3F562}" type="presParOf" srcId="{D0DC1356-EC13-4083-989D-F02EBF8FBD1F}" destId="{5603DF9B-0EAA-4F71-99CE-817AC5818598}" srcOrd="0" destOrd="0" presId="urn:microsoft.com/office/officeart/2008/layout/LinedList"/>
    <dgm:cxn modelId="{2B2F77A9-45D7-4EF8-8837-697392F16F85}" type="presParOf" srcId="{D0DC1356-EC13-4083-989D-F02EBF8FBD1F}" destId="{CA8A4981-655D-432A-B7AA-BA5AB3227FD3}" srcOrd="1" destOrd="0" presId="urn:microsoft.com/office/officeart/2008/layout/LinedList"/>
    <dgm:cxn modelId="{9B21F302-33A0-42B9-8F74-1A1B40BF1B5E}" type="presParOf" srcId="{C8DAB6FD-564A-4299-A18F-DAC632F1760C}" destId="{CA4A5D4E-870E-4CD1-B6B7-5CD6CB62AF20}" srcOrd="8" destOrd="0" presId="urn:microsoft.com/office/officeart/2008/layout/LinedList"/>
    <dgm:cxn modelId="{9DD18A89-0F82-4C18-B57D-5D759AD9EBFF}" type="presParOf" srcId="{C8DAB6FD-564A-4299-A18F-DAC632F1760C}" destId="{706E3833-447E-4AFE-8388-2D7EBBD00969}" srcOrd="9" destOrd="0" presId="urn:microsoft.com/office/officeart/2008/layout/LinedList"/>
    <dgm:cxn modelId="{03ECF0B8-6FF9-47F6-BAC4-2E3551BA72B1}" type="presParOf" srcId="{706E3833-447E-4AFE-8388-2D7EBBD00969}" destId="{C7D5C18D-855E-48BA-ABAF-00194437CF22}" srcOrd="0" destOrd="0" presId="urn:microsoft.com/office/officeart/2008/layout/LinedList"/>
    <dgm:cxn modelId="{F78EC385-DB75-4E5D-AA2A-11F1FC424744}" type="presParOf" srcId="{706E3833-447E-4AFE-8388-2D7EBBD00969}" destId="{1954E351-F961-489E-9F7C-593EB41F6648}" srcOrd="1" destOrd="0" presId="urn:microsoft.com/office/officeart/2008/layout/LinedList"/>
    <dgm:cxn modelId="{1ECC0F6E-4103-4E41-9AEF-899D80018ADE}" type="presParOf" srcId="{C8DAB6FD-564A-4299-A18F-DAC632F1760C}" destId="{B59FFDFD-6203-4C75-846D-EF3AF4BC3450}" srcOrd="10" destOrd="0" presId="urn:microsoft.com/office/officeart/2008/layout/LinedList"/>
    <dgm:cxn modelId="{567139A4-E5F5-41B8-87D8-33E88EEF5C78}" type="presParOf" srcId="{C8DAB6FD-564A-4299-A18F-DAC632F1760C}" destId="{82F2ADF7-F763-443F-ACBD-9174828FB6BC}" srcOrd="11" destOrd="0" presId="urn:microsoft.com/office/officeart/2008/layout/LinedList"/>
    <dgm:cxn modelId="{E68FFCB4-384C-4813-8299-037DD9A5BC3D}" type="presParOf" srcId="{82F2ADF7-F763-443F-ACBD-9174828FB6BC}" destId="{5B4086BE-6A4C-4116-920A-0F5D5B717175}" srcOrd="0" destOrd="0" presId="urn:microsoft.com/office/officeart/2008/layout/LinedList"/>
    <dgm:cxn modelId="{7B70ECDF-5A0B-43EE-8FB1-12EE95C03622}" type="presParOf" srcId="{82F2ADF7-F763-443F-ACBD-9174828FB6BC}" destId="{A47DCA96-885E-487F-B5CE-1B8CE6DFC2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9BCAE7A-C891-439D-95B3-E3341F77031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DF565E-D5DD-4BEC-B3F6-21B0FD0E9374}">
      <dgm:prSet/>
      <dgm:spPr/>
      <dgm:t>
        <a:bodyPr/>
        <a:lstStyle/>
        <a:p>
          <a:r>
            <a:rPr lang="en-GB"/>
            <a:t>Lay out the blocks in whatever configuration makes sense, a hierarchy, a wheel, a cluster, a flow diagram, around a goal etc. </a:t>
          </a:r>
          <a:endParaRPr lang="en-US"/>
        </a:p>
      </dgm:t>
    </dgm:pt>
    <dgm:pt modelId="{785D1389-1B27-46C9-9755-B559109B3FF4}" type="parTrans" cxnId="{ACEEB0D9-350B-40F1-8CAD-53E6A20CD1D0}">
      <dgm:prSet/>
      <dgm:spPr/>
      <dgm:t>
        <a:bodyPr/>
        <a:lstStyle/>
        <a:p>
          <a:endParaRPr lang="en-US"/>
        </a:p>
      </dgm:t>
    </dgm:pt>
    <dgm:pt modelId="{09E6C979-02C0-4D26-BF91-9701A089EED7}" type="sibTrans" cxnId="{ACEEB0D9-350B-40F1-8CAD-53E6A20CD1D0}">
      <dgm:prSet/>
      <dgm:spPr/>
      <dgm:t>
        <a:bodyPr/>
        <a:lstStyle/>
        <a:p>
          <a:endParaRPr lang="en-US"/>
        </a:p>
      </dgm:t>
    </dgm:pt>
    <dgm:pt modelId="{63EBC5C4-D6D5-4A5F-B153-3E9D49187E9A}">
      <dgm:prSet/>
      <dgm:spPr/>
      <dgm:t>
        <a:bodyPr/>
        <a:lstStyle/>
        <a:p>
          <a:r>
            <a:rPr lang="en-GB"/>
            <a:t>What depends on what? </a:t>
          </a:r>
          <a:endParaRPr lang="en-US"/>
        </a:p>
      </dgm:t>
    </dgm:pt>
    <dgm:pt modelId="{2BD6FA12-D948-49B5-B554-22491CF33E61}" type="parTrans" cxnId="{DD3727DB-9C74-4BF5-BFF4-A928D66AD418}">
      <dgm:prSet/>
      <dgm:spPr/>
      <dgm:t>
        <a:bodyPr/>
        <a:lstStyle/>
        <a:p>
          <a:endParaRPr lang="en-US"/>
        </a:p>
      </dgm:t>
    </dgm:pt>
    <dgm:pt modelId="{01287729-9906-472B-AEB0-7C431DFFB3CA}" type="sibTrans" cxnId="{DD3727DB-9C74-4BF5-BFF4-A928D66AD418}">
      <dgm:prSet/>
      <dgm:spPr/>
      <dgm:t>
        <a:bodyPr/>
        <a:lstStyle/>
        <a:p>
          <a:endParaRPr lang="en-US"/>
        </a:p>
      </dgm:t>
    </dgm:pt>
    <dgm:pt modelId="{1CDF13F7-37DC-4C4C-98D4-407FC1841CDE}">
      <dgm:prSet/>
      <dgm:spPr/>
      <dgm:t>
        <a:bodyPr/>
        <a:lstStyle/>
        <a:p>
          <a:r>
            <a:rPr lang="en-GB"/>
            <a:t>How does it PREVENT illnesses?</a:t>
          </a:r>
          <a:endParaRPr lang="en-US"/>
        </a:p>
      </dgm:t>
    </dgm:pt>
    <dgm:pt modelId="{0D45B836-B6DC-40B6-BFC1-CE2703CDA2DC}" type="parTrans" cxnId="{CAF67764-515E-4E87-971B-82C1A956C6BF}">
      <dgm:prSet/>
      <dgm:spPr/>
      <dgm:t>
        <a:bodyPr/>
        <a:lstStyle/>
        <a:p>
          <a:endParaRPr lang="en-US"/>
        </a:p>
      </dgm:t>
    </dgm:pt>
    <dgm:pt modelId="{AB7E5AF4-2F56-439B-BB2A-C4C42941EB62}" type="sibTrans" cxnId="{CAF67764-515E-4E87-971B-82C1A956C6BF}">
      <dgm:prSet/>
      <dgm:spPr/>
      <dgm:t>
        <a:bodyPr/>
        <a:lstStyle/>
        <a:p>
          <a:endParaRPr lang="en-US"/>
        </a:p>
      </dgm:t>
    </dgm:pt>
    <dgm:pt modelId="{D5CC325A-C46D-456C-98C2-E2FDFA2B0721}">
      <dgm:prSet/>
      <dgm:spPr/>
      <dgm:t>
        <a:bodyPr/>
        <a:lstStyle/>
        <a:p>
          <a:r>
            <a:rPr lang="en-GB"/>
            <a:t>Make it strong and sustainable. </a:t>
          </a:r>
          <a:endParaRPr lang="en-US"/>
        </a:p>
      </dgm:t>
    </dgm:pt>
    <dgm:pt modelId="{006462CE-546A-496C-A120-9D0E61C4E84C}" type="parTrans" cxnId="{33DBF8CB-04D6-4B6E-8188-8ACD3B10D332}">
      <dgm:prSet/>
      <dgm:spPr/>
      <dgm:t>
        <a:bodyPr/>
        <a:lstStyle/>
        <a:p>
          <a:endParaRPr lang="en-US"/>
        </a:p>
      </dgm:t>
    </dgm:pt>
    <dgm:pt modelId="{4F65AB0F-8155-48A4-8905-F3753B3BEAB6}" type="sibTrans" cxnId="{33DBF8CB-04D6-4B6E-8188-8ACD3B10D332}">
      <dgm:prSet/>
      <dgm:spPr/>
      <dgm:t>
        <a:bodyPr/>
        <a:lstStyle/>
        <a:p>
          <a:endParaRPr lang="en-US"/>
        </a:p>
      </dgm:t>
    </dgm:pt>
    <dgm:pt modelId="{0404A5C3-E4CD-4F85-B25B-3A009F4C2257}" type="pres">
      <dgm:prSet presAssocID="{19BCAE7A-C891-439D-95B3-E3341F770317}" presName="vert0" presStyleCnt="0">
        <dgm:presLayoutVars>
          <dgm:dir/>
          <dgm:animOne val="branch"/>
          <dgm:animLvl val="lvl"/>
        </dgm:presLayoutVars>
      </dgm:prSet>
      <dgm:spPr/>
    </dgm:pt>
    <dgm:pt modelId="{F7DE07BF-C346-4CB1-A433-19446FFC5EF9}" type="pres">
      <dgm:prSet presAssocID="{06DF565E-D5DD-4BEC-B3F6-21B0FD0E9374}" presName="thickLine" presStyleLbl="alignNode1" presStyleIdx="0" presStyleCnt="4"/>
      <dgm:spPr/>
    </dgm:pt>
    <dgm:pt modelId="{0DC3545F-66E4-45AE-8E9E-D766C60D7CE0}" type="pres">
      <dgm:prSet presAssocID="{06DF565E-D5DD-4BEC-B3F6-21B0FD0E9374}" presName="horz1" presStyleCnt="0"/>
      <dgm:spPr/>
    </dgm:pt>
    <dgm:pt modelId="{DA4F7C55-E581-45FB-9116-D11BA897EA8F}" type="pres">
      <dgm:prSet presAssocID="{06DF565E-D5DD-4BEC-B3F6-21B0FD0E9374}" presName="tx1" presStyleLbl="revTx" presStyleIdx="0" presStyleCnt="4"/>
      <dgm:spPr/>
    </dgm:pt>
    <dgm:pt modelId="{4DE17016-94AC-4AFF-8B0B-0B455D64317E}" type="pres">
      <dgm:prSet presAssocID="{06DF565E-D5DD-4BEC-B3F6-21B0FD0E9374}" presName="vert1" presStyleCnt="0"/>
      <dgm:spPr/>
    </dgm:pt>
    <dgm:pt modelId="{CD193C5E-BCBC-40FB-A87C-B763371BD013}" type="pres">
      <dgm:prSet presAssocID="{63EBC5C4-D6D5-4A5F-B153-3E9D49187E9A}" presName="thickLine" presStyleLbl="alignNode1" presStyleIdx="1" presStyleCnt="4"/>
      <dgm:spPr/>
    </dgm:pt>
    <dgm:pt modelId="{EF793140-AD76-434B-B551-5DBCC75AEC01}" type="pres">
      <dgm:prSet presAssocID="{63EBC5C4-D6D5-4A5F-B153-3E9D49187E9A}" presName="horz1" presStyleCnt="0"/>
      <dgm:spPr/>
    </dgm:pt>
    <dgm:pt modelId="{468B58EC-C2C5-4078-B849-91BBF6C1BA9F}" type="pres">
      <dgm:prSet presAssocID="{63EBC5C4-D6D5-4A5F-B153-3E9D49187E9A}" presName="tx1" presStyleLbl="revTx" presStyleIdx="1" presStyleCnt="4"/>
      <dgm:spPr/>
    </dgm:pt>
    <dgm:pt modelId="{68BC021A-96CD-4517-9D85-AB2BFF6B6CEB}" type="pres">
      <dgm:prSet presAssocID="{63EBC5C4-D6D5-4A5F-B153-3E9D49187E9A}" presName="vert1" presStyleCnt="0"/>
      <dgm:spPr/>
    </dgm:pt>
    <dgm:pt modelId="{319BAC93-F299-4476-8516-522E6D019122}" type="pres">
      <dgm:prSet presAssocID="{1CDF13F7-37DC-4C4C-98D4-407FC1841CDE}" presName="thickLine" presStyleLbl="alignNode1" presStyleIdx="2" presStyleCnt="4"/>
      <dgm:spPr/>
    </dgm:pt>
    <dgm:pt modelId="{AD560124-20C7-4648-A945-FF87CA269B10}" type="pres">
      <dgm:prSet presAssocID="{1CDF13F7-37DC-4C4C-98D4-407FC1841CDE}" presName="horz1" presStyleCnt="0"/>
      <dgm:spPr/>
    </dgm:pt>
    <dgm:pt modelId="{5BAB1C50-7AE2-49B3-9CCD-487FCEB8CF43}" type="pres">
      <dgm:prSet presAssocID="{1CDF13F7-37DC-4C4C-98D4-407FC1841CDE}" presName="tx1" presStyleLbl="revTx" presStyleIdx="2" presStyleCnt="4"/>
      <dgm:spPr/>
    </dgm:pt>
    <dgm:pt modelId="{E4522760-BD70-459C-9E65-242D2A2D1BC1}" type="pres">
      <dgm:prSet presAssocID="{1CDF13F7-37DC-4C4C-98D4-407FC1841CDE}" presName="vert1" presStyleCnt="0"/>
      <dgm:spPr/>
    </dgm:pt>
    <dgm:pt modelId="{6A412DDB-C23E-442A-8CA1-BB350F83A64C}" type="pres">
      <dgm:prSet presAssocID="{D5CC325A-C46D-456C-98C2-E2FDFA2B0721}" presName="thickLine" presStyleLbl="alignNode1" presStyleIdx="3" presStyleCnt="4"/>
      <dgm:spPr/>
    </dgm:pt>
    <dgm:pt modelId="{0DAEB5AD-B4CC-4BD6-80D9-597F50F2A9D1}" type="pres">
      <dgm:prSet presAssocID="{D5CC325A-C46D-456C-98C2-E2FDFA2B0721}" presName="horz1" presStyleCnt="0"/>
      <dgm:spPr/>
    </dgm:pt>
    <dgm:pt modelId="{1B9AA6B9-645B-407B-9CF8-B1C7BB002163}" type="pres">
      <dgm:prSet presAssocID="{D5CC325A-C46D-456C-98C2-E2FDFA2B0721}" presName="tx1" presStyleLbl="revTx" presStyleIdx="3" presStyleCnt="4"/>
      <dgm:spPr/>
    </dgm:pt>
    <dgm:pt modelId="{02DFA518-72EA-4F9E-94BA-99A4B2CB82D2}" type="pres">
      <dgm:prSet presAssocID="{D5CC325A-C46D-456C-98C2-E2FDFA2B0721}" presName="vert1" presStyleCnt="0"/>
      <dgm:spPr/>
    </dgm:pt>
  </dgm:ptLst>
  <dgm:cxnLst>
    <dgm:cxn modelId="{12373512-7F6D-49B2-874F-B508769FA21F}" type="presOf" srcId="{06DF565E-D5DD-4BEC-B3F6-21B0FD0E9374}" destId="{DA4F7C55-E581-45FB-9116-D11BA897EA8F}" srcOrd="0" destOrd="0" presId="urn:microsoft.com/office/officeart/2008/layout/LinedList"/>
    <dgm:cxn modelId="{D99A4813-F8EE-4716-91FB-D0D654AE80EC}" type="presOf" srcId="{1CDF13F7-37DC-4C4C-98D4-407FC1841CDE}" destId="{5BAB1C50-7AE2-49B3-9CCD-487FCEB8CF43}" srcOrd="0" destOrd="0" presId="urn:microsoft.com/office/officeart/2008/layout/LinedList"/>
    <dgm:cxn modelId="{7F787E5E-F115-4027-8566-4F02F8588D0B}" type="presOf" srcId="{19BCAE7A-C891-439D-95B3-E3341F770317}" destId="{0404A5C3-E4CD-4F85-B25B-3A009F4C2257}" srcOrd="0" destOrd="0" presId="urn:microsoft.com/office/officeart/2008/layout/LinedList"/>
    <dgm:cxn modelId="{CAF67764-515E-4E87-971B-82C1A956C6BF}" srcId="{19BCAE7A-C891-439D-95B3-E3341F770317}" destId="{1CDF13F7-37DC-4C4C-98D4-407FC1841CDE}" srcOrd="2" destOrd="0" parTransId="{0D45B836-B6DC-40B6-BFC1-CE2703CDA2DC}" sibTransId="{AB7E5AF4-2F56-439B-BB2A-C4C42941EB62}"/>
    <dgm:cxn modelId="{F0C72168-DCE4-4447-AC5F-D7460C0B7CAE}" type="presOf" srcId="{D5CC325A-C46D-456C-98C2-E2FDFA2B0721}" destId="{1B9AA6B9-645B-407B-9CF8-B1C7BB002163}" srcOrd="0" destOrd="0" presId="urn:microsoft.com/office/officeart/2008/layout/LinedList"/>
    <dgm:cxn modelId="{53D287C0-FE99-49A5-AB1A-80803B0DFACC}" type="presOf" srcId="{63EBC5C4-D6D5-4A5F-B153-3E9D49187E9A}" destId="{468B58EC-C2C5-4078-B849-91BBF6C1BA9F}" srcOrd="0" destOrd="0" presId="urn:microsoft.com/office/officeart/2008/layout/LinedList"/>
    <dgm:cxn modelId="{33DBF8CB-04D6-4B6E-8188-8ACD3B10D332}" srcId="{19BCAE7A-C891-439D-95B3-E3341F770317}" destId="{D5CC325A-C46D-456C-98C2-E2FDFA2B0721}" srcOrd="3" destOrd="0" parTransId="{006462CE-546A-496C-A120-9D0E61C4E84C}" sibTransId="{4F65AB0F-8155-48A4-8905-F3753B3BEAB6}"/>
    <dgm:cxn modelId="{ACEEB0D9-350B-40F1-8CAD-53E6A20CD1D0}" srcId="{19BCAE7A-C891-439D-95B3-E3341F770317}" destId="{06DF565E-D5DD-4BEC-B3F6-21B0FD0E9374}" srcOrd="0" destOrd="0" parTransId="{785D1389-1B27-46C9-9755-B559109B3FF4}" sibTransId="{09E6C979-02C0-4D26-BF91-9701A089EED7}"/>
    <dgm:cxn modelId="{DD3727DB-9C74-4BF5-BFF4-A928D66AD418}" srcId="{19BCAE7A-C891-439D-95B3-E3341F770317}" destId="{63EBC5C4-D6D5-4A5F-B153-3E9D49187E9A}" srcOrd="1" destOrd="0" parTransId="{2BD6FA12-D948-49B5-B554-22491CF33E61}" sibTransId="{01287729-9906-472B-AEB0-7C431DFFB3CA}"/>
    <dgm:cxn modelId="{C6A5C1B3-EE5E-4776-8EBB-93DA2BECB88A}" type="presParOf" srcId="{0404A5C3-E4CD-4F85-B25B-3A009F4C2257}" destId="{F7DE07BF-C346-4CB1-A433-19446FFC5EF9}" srcOrd="0" destOrd="0" presId="urn:microsoft.com/office/officeart/2008/layout/LinedList"/>
    <dgm:cxn modelId="{EA148DCA-4A38-4CAE-9E2E-2CE9B1ABCED5}" type="presParOf" srcId="{0404A5C3-E4CD-4F85-B25B-3A009F4C2257}" destId="{0DC3545F-66E4-45AE-8E9E-D766C60D7CE0}" srcOrd="1" destOrd="0" presId="urn:microsoft.com/office/officeart/2008/layout/LinedList"/>
    <dgm:cxn modelId="{75A8B118-3F52-44E0-A58A-83001DFDA3DD}" type="presParOf" srcId="{0DC3545F-66E4-45AE-8E9E-D766C60D7CE0}" destId="{DA4F7C55-E581-45FB-9116-D11BA897EA8F}" srcOrd="0" destOrd="0" presId="urn:microsoft.com/office/officeart/2008/layout/LinedList"/>
    <dgm:cxn modelId="{FD4F331B-9F62-44DE-8417-F1FE8170D2C8}" type="presParOf" srcId="{0DC3545F-66E4-45AE-8E9E-D766C60D7CE0}" destId="{4DE17016-94AC-4AFF-8B0B-0B455D64317E}" srcOrd="1" destOrd="0" presId="urn:microsoft.com/office/officeart/2008/layout/LinedList"/>
    <dgm:cxn modelId="{A29BF5E1-1F9C-4024-A4C6-DD130604BFF7}" type="presParOf" srcId="{0404A5C3-E4CD-4F85-B25B-3A009F4C2257}" destId="{CD193C5E-BCBC-40FB-A87C-B763371BD013}" srcOrd="2" destOrd="0" presId="urn:microsoft.com/office/officeart/2008/layout/LinedList"/>
    <dgm:cxn modelId="{F154EDC0-7A40-4984-A5C1-C72B22CB0528}" type="presParOf" srcId="{0404A5C3-E4CD-4F85-B25B-3A009F4C2257}" destId="{EF793140-AD76-434B-B551-5DBCC75AEC01}" srcOrd="3" destOrd="0" presId="urn:microsoft.com/office/officeart/2008/layout/LinedList"/>
    <dgm:cxn modelId="{467AA295-8BAB-4569-87D2-43885EA5CF90}" type="presParOf" srcId="{EF793140-AD76-434B-B551-5DBCC75AEC01}" destId="{468B58EC-C2C5-4078-B849-91BBF6C1BA9F}" srcOrd="0" destOrd="0" presId="urn:microsoft.com/office/officeart/2008/layout/LinedList"/>
    <dgm:cxn modelId="{A92210B1-81E3-4103-BBBE-87DE05ECC634}" type="presParOf" srcId="{EF793140-AD76-434B-B551-5DBCC75AEC01}" destId="{68BC021A-96CD-4517-9D85-AB2BFF6B6CEB}" srcOrd="1" destOrd="0" presId="urn:microsoft.com/office/officeart/2008/layout/LinedList"/>
    <dgm:cxn modelId="{B53A6B62-B374-4082-A6A2-00EE072C06A1}" type="presParOf" srcId="{0404A5C3-E4CD-4F85-B25B-3A009F4C2257}" destId="{319BAC93-F299-4476-8516-522E6D019122}" srcOrd="4" destOrd="0" presId="urn:microsoft.com/office/officeart/2008/layout/LinedList"/>
    <dgm:cxn modelId="{2ABD00D0-27D0-46B7-A7E9-6531E1852D75}" type="presParOf" srcId="{0404A5C3-E4CD-4F85-B25B-3A009F4C2257}" destId="{AD560124-20C7-4648-A945-FF87CA269B10}" srcOrd="5" destOrd="0" presId="urn:microsoft.com/office/officeart/2008/layout/LinedList"/>
    <dgm:cxn modelId="{9D316784-72AE-4369-836F-7944CF77AAE6}" type="presParOf" srcId="{AD560124-20C7-4648-A945-FF87CA269B10}" destId="{5BAB1C50-7AE2-49B3-9CCD-487FCEB8CF43}" srcOrd="0" destOrd="0" presId="urn:microsoft.com/office/officeart/2008/layout/LinedList"/>
    <dgm:cxn modelId="{4C4CBC3E-2FD3-4D14-BA97-A81F0A1E65BB}" type="presParOf" srcId="{AD560124-20C7-4648-A945-FF87CA269B10}" destId="{E4522760-BD70-459C-9E65-242D2A2D1BC1}" srcOrd="1" destOrd="0" presId="urn:microsoft.com/office/officeart/2008/layout/LinedList"/>
    <dgm:cxn modelId="{4339A284-CEA5-4A8F-9357-72A01EFA0537}" type="presParOf" srcId="{0404A5C3-E4CD-4F85-B25B-3A009F4C2257}" destId="{6A412DDB-C23E-442A-8CA1-BB350F83A64C}" srcOrd="6" destOrd="0" presId="urn:microsoft.com/office/officeart/2008/layout/LinedList"/>
    <dgm:cxn modelId="{7A3D5845-79B6-4FC8-AF96-44CB9E3D970E}" type="presParOf" srcId="{0404A5C3-E4CD-4F85-B25B-3A009F4C2257}" destId="{0DAEB5AD-B4CC-4BD6-80D9-597F50F2A9D1}" srcOrd="7" destOrd="0" presId="urn:microsoft.com/office/officeart/2008/layout/LinedList"/>
    <dgm:cxn modelId="{C11C3294-8406-408A-B1E5-42658058F990}" type="presParOf" srcId="{0DAEB5AD-B4CC-4BD6-80D9-597F50F2A9D1}" destId="{1B9AA6B9-645B-407B-9CF8-B1C7BB002163}" srcOrd="0" destOrd="0" presId="urn:microsoft.com/office/officeart/2008/layout/LinedList"/>
    <dgm:cxn modelId="{4F4A2059-C1F8-4ECA-B60F-B937A6449153}" type="presParOf" srcId="{0DAEB5AD-B4CC-4BD6-80D9-597F50F2A9D1}" destId="{02DFA518-72EA-4F9E-94BA-99A4B2CB82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8EA73A7-2BBC-4E99-AD4C-2AB49FC4F31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60666C-A8E1-4C4E-B0E7-B05D06F6D28F}">
      <dgm:prSet/>
      <dgm:spPr/>
      <dgm:t>
        <a:bodyPr/>
        <a:lstStyle/>
        <a:p>
          <a:r>
            <a:rPr lang="en-GB"/>
            <a:t>A worsening winter fuel poverty crisis</a:t>
          </a:r>
          <a:endParaRPr lang="en-US"/>
        </a:p>
      </dgm:t>
    </dgm:pt>
    <dgm:pt modelId="{606A6A54-1373-45CC-A3F9-60435CEEAACA}" type="parTrans" cxnId="{B7955BC5-B715-4549-ABA4-26B3BE957BF1}">
      <dgm:prSet/>
      <dgm:spPr/>
      <dgm:t>
        <a:bodyPr/>
        <a:lstStyle/>
        <a:p>
          <a:endParaRPr lang="en-US"/>
        </a:p>
      </dgm:t>
    </dgm:pt>
    <dgm:pt modelId="{C13AC37D-87FB-471B-913F-0EE74EDD0757}" type="sibTrans" cxnId="{B7955BC5-B715-4549-ABA4-26B3BE957BF1}">
      <dgm:prSet/>
      <dgm:spPr/>
      <dgm:t>
        <a:bodyPr/>
        <a:lstStyle/>
        <a:p>
          <a:endParaRPr lang="en-US"/>
        </a:p>
      </dgm:t>
    </dgm:pt>
    <dgm:pt modelId="{2D72D18F-F7CA-41B8-BA6B-A0E9533881E3}">
      <dgm:prSet/>
      <dgm:spPr/>
      <dgm:t>
        <a:bodyPr/>
        <a:lstStyle/>
        <a:p>
          <a:r>
            <a:rPr lang="en-GB"/>
            <a:t>A cyber attack on health records</a:t>
          </a:r>
          <a:endParaRPr lang="en-US"/>
        </a:p>
      </dgm:t>
    </dgm:pt>
    <dgm:pt modelId="{3059B248-83AE-4E1B-9A35-2287E65A0AB5}" type="parTrans" cxnId="{58D9F28B-D514-426F-A8B1-86D376F328C7}">
      <dgm:prSet/>
      <dgm:spPr/>
      <dgm:t>
        <a:bodyPr/>
        <a:lstStyle/>
        <a:p>
          <a:endParaRPr lang="en-US"/>
        </a:p>
      </dgm:t>
    </dgm:pt>
    <dgm:pt modelId="{E525929B-1D0D-46FD-B19E-0FBFB0B08738}" type="sibTrans" cxnId="{58D9F28B-D514-426F-A8B1-86D376F328C7}">
      <dgm:prSet/>
      <dgm:spPr/>
      <dgm:t>
        <a:bodyPr/>
        <a:lstStyle/>
        <a:p>
          <a:endParaRPr lang="en-US"/>
        </a:p>
      </dgm:t>
    </dgm:pt>
    <dgm:pt modelId="{A09AB16E-661F-4173-8730-79C942548260}">
      <dgm:prSet/>
      <dgm:spPr/>
      <dgm:t>
        <a:bodyPr/>
        <a:lstStyle/>
        <a:p>
          <a:r>
            <a:rPr lang="en-GB"/>
            <a:t>A major heatwave</a:t>
          </a:r>
          <a:endParaRPr lang="en-US"/>
        </a:p>
      </dgm:t>
    </dgm:pt>
    <dgm:pt modelId="{D301361A-81D7-41FA-88C3-EDB98074FD0D}" type="parTrans" cxnId="{C936E74A-4548-4BCF-8FE2-E755AA811F0C}">
      <dgm:prSet/>
      <dgm:spPr/>
      <dgm:t>
        <a:bodyPr/>
        <a:lstStyle/>
        <a:p>
          <a:endParaRPr lang="en-US"/>
        </a:p>
      </dgm:t>
    </dgm:pt>
    <dgm:pt modelId="{72ED7937-58DA-43D9-A68E-8B0E8AC3A1BF}" type="sibTrans" cxnId="{C936E74A-4548-4BCF-8FE2-E755AA811F0C}">
      <dgm:prSet/>
      <dgm:spPr/>
      <dgm:t>
        <a:bodyPr/>
        <a:lstStyle/>
        <a:p>
          <a:endParaRPr lang="en-US"/>
        </a:p>
      </dgm:t>
    </dgm:pt>
    <dgm:pt modelId="{5811415F-F2C5-461E-8404-F6626AFF3324}">
      <dgm:prSet/>
      <dgm:spPr/>
      <dgm:t>
        <a:bodyPr/>
        <a:lstStyle/>
        <a:p>
          <a:r>
            <a:rPr lang="en-GB"/>
            <a:t>A workforce strike</a:t>
          </a:r>
          <a:endParaRPr lang="en-US"/>
        </a:p>
      </dgm:t>
    </dgm:pt>
    <dgm:pt modelId="{EF69A49A-AEEB-4FFC-A09C-E3C04E1FA06B}" type="parTrans" cxnId="{FECFB440-3B4C-4E09-BBCA-56C9D24E16D0}">
      <dgm:prSet/>
      <dgm:spPr/>
      <dgm:t>
        <a:bodyPr/>
        <a:lstStyle/>
        <a:p>
          <a:endParaRPr lang="en-US"/>
        </a:p>
      </dgm:t>
    </dgm:pt>
    <dgm:pt modelId="{FCD3996D-78EC-484A-80D6-39CE2C34A43E}" type="sibTrans" cxnId="{FECFB440-3B4C-4E09-BBCA-56C9D24E16D0}">
      <dgm:prSet/>
      <dgm:spPr/>
      <dgm:t>
        <a:bodyPr/>
        <a:lstStyle/>
        <a:p>
          <a:endParaRPr lang="en-US"/>
        </a:p>
      </dgm:t>
    </dgm:pt>
    <dgm:pt modelId="{8E5B36B7-0D28-45D4-AD5E-310774629C78}">
      <dgm:prSet/>
      <dgm:spPr/>
      <dgm:t>
        <a:bodyPr/>
        <a:lstStyle/>
        <a:p>
          <a:r>
            <a:rPr lang="en-GB"/>
            <a:t>A supply chain disruption for essential medications</a:t>
          </a:r>
          <a:endParaRPr lang="en-US"/>
        </a:p>
      </dgm:t>
    </dgm:pt>
    <dgm:pt modelId="{9F72EEF9-57FF-4443-A099-E97CFD9970A9}" type="parTrans" cxnId="{D519B1AC-D785-480E-996D-7EDA19512EFA}">
      <dgm:prSet/>
      <dgm:spPr/>
      <dgm:t>
        <a:bodyPr/>
        <a:lstStyle/>
        <a:p>
          <a:endParaRPr lang="en-US"/>
        </a:p>
      </dgm:t>
    </dgm:pt>
    <dgm:pt modelId="{69196A60-5CBF-490B-8B6C-A47BDC8D8B1F}" type="sibTrans" cxnId="{D519B1AC-D785-480E-996D-7EDA19512EFA}">
      <dgm:prSet/>
      <dgm:spPr/>
      <dgm:t>
        <a:bodyPr/>
        <a:lstStyle/>
        <a:p>
          <a:endParaRPr lang="en-US"/>
        </a:p>
      </dgm:t>
    </dgm:pt>
    <dgm:pt modelId="{ED9FC774-6B14-4750-9953-BDCDC5C8BF39}">
      <dgm:prSet/>
      <dgm:spPr/>
      <dgm:t>
        <a:bodyPr/>
        <a:lstStyle/>
        <a:p>
          <a:r>
            <a:rPr lang="en-GB"/>
            <a:t>A sudden increase in homelessness</a:t>
          </a:r>
          <a:endParaRPr lang="en-US"/>
        </a:p>
      </dgm:t>
    </dgm:pt>
    <dgm:pt modelId="{C17B20D6-E3C9-4984-8D15-04E612F4BF2E}" type="parTrans" cxnId="{E3C2BC2C-8E9A-4F60-9CC8-28F6F5CB5DDE}">
      <dgm:prSet/>
      <dgm:spPr/>
      <dgm:t>
        <a:bodyPr/>
        <a:lstStyle/>
        <a:p>
          <a:endParaRPr lang="en-US"/>
        </a:p>
      </dgm:t>
    </dgm:pt>
    <dgm:pt modelId="{869AA694-831D-443D-8D97-475B6B539115}" type="sibTrans" cxnId="{E3C2BC2C-8E9A-4F60-9CC8-28F6F5CB5DDE}">
      <dgm:prSet/>
      <dgm:spPr/>
      <dgm:t>
        <a:bodyPr/>
        <a:lstStyle/>
        <a:p>
          <a:endParaRPr lang="en-US"/>
        </a:p>
      </dgm:t>
    </dgm:pt>
    <dgm:pt modelId="{A1C81829-F719-4BD1-8DA6-D093E4CB63AA}">
      <dgm:prSet/>
      <dgm:spPr/>
      <dgm:t>
        <a:bodyPr/>
        <a:lstStyle/>
        <a:p>
          <a:r>
            <a:rPr lang="en-GB"/>
            <a:t>A new influx of asylum seekers needing support</a:t>
          </a:r>
          <a:endParaRPr lang="en-US"/>
        </a:p>
      </dgm:t>
    </dgm:pt>
    <dgm:pt modelId="{3DF831A3-A066-4A8C-86F9-E69DE19E8F91}" type="parTrans" cxnId="{D1DBC54A-6667-42B1-88F9-117677796EFB}">
      <dgm:prSet/>
      <dgm:spPr/>
      <dgm:t>
        <a:bodyPr/>
        <a:lstStyle/>
        <a:p>
          <a:endParaRPr lang="en-US"/>
        </a:p>
      </dgm:t>
    </dgm:pt>
    <dgm:pt modelId="{93C2C3DA-F761-4F08-A7C9-F93EA5DBD007}" type="sibTrans" cxnId="{D1DBC54A-6667-42B1-88F9-117677796EFB}">
      <dgm:prSet/>
      <dgm:spPr/>
      <dgm:t>
        <a:bodyPr/>
        <a:lstStyle/>
        <a:p>
          <a:endParaRPr lang="en-US"/>
        </a:p>
      </dgm:t>
    </dgm:pt>
    <dgm:pt modelId="{779ACC93-1470-4791-A28E-F33AD9EA7466}" type="pres">
      <dgm:prSet presAssocID="{38EA73A7-2BBC-4E99-AD4C-2AB49FC4F31C}" presName="vert0" presStyleCnt="0">
        <dgm:presLayoutVars>
          <dgm:dir/>
          <dgm:animOne val="branch"/>
          <dgm:animLvl val="lvl"/>
        </dgm:presLayoutVars>
      </dgm:prSet>
      <dgm:spPr/>
    </dgm:pt>
    <dgm:pt modelId="{9BF0B821-1027-439F-8EDF-6B5A889B03E9}" type="pres">
      <dgm:prSet presAssocID="{B760666C-A8E1-4C4E-B0E7-B05D06F6D28F}" presName="thickLine" presStyleLbl="alignNode1" presStyleIdx="0" presStyleCnt="7"/>
      <dgm:spPr/>
    </dgm:pt>
    <dgm:pt modelId="{E773E13B-ACA0-49AB-A4C6-49A2EA4E363E}" type="pres">
      <dgm:prSet presAssocID="{B760666C-A8E1-4C4E-B0E7-B05D06F6D28F}" presName="horz1" presStyleCnt="0"/>
      <dgm:spPr/>
    </dgm:pt>
    <dgm:pt modelId="{F7DA58C0-D7E9-4975-9DD5-07A111A26C58}" type="pres">
      <dgm:prSet presAssocID="{B760666C-A8E1-4C4E-B0E7-B05D06F6D28F}" presName="tx1" presStyleLbl="revTx" presStyleIdx="0" presStyleCnt="7"/>
      <dgm:spPr/>
    </dgm:pt>
    <dgm:pt modelId="{3B7E50F5-349A-4BC6-AE44-039AED3E669B}" type="pres">
      <dgm:prSet presAssocID="{B760666C-A8E1-4C4E-B0E7-B05D06F6D28F}" presName="vert1" presStyleCnt="0"/>
      <dgm:spPr/>
    </dgm:pt>
    <dgm:pt modelId="{B93C6489-9671-41FB-8FD1-3FE6B3E62E41}" type="pres">
      <dgm:prSet presAssocID="{2D72D18F-F7CA-41B8-BA6B-A0E9533881E3}" presName="thickLine" presStyleLbl="alignNode1" presStyleIdx="1" presStyleCnt="7"/>
      <dgm:spPr/>
    </dgm:pt>
    <dgm:pt modelId="{DCBE1C48-F5B6-4CDD-8C62-F74D4DC036E2}" type="pres">
      <dgm:prSet presAssocID="{2D72D18F-F7CA-41B8-BA6B-A0E9533881E3}" presName="horz1" presStyleCnt="0"/>
      <dgm:spPr/>
    </dgm:pt>
    <dgm:pt modelId="{D5D07CC4-79A2-48F8-AF30-75AC3A2BB5AD}" type="pres">
      <dgm:prSet presAssocID="{2D72D18F-F7CA-41B8-BA6B-A0E9533881E3}" presName="tx1" presStyleLbl="revTx" presStyleIdx="1" presStyleCnt="7"/>
      <dgm:spPr/>
    </dgm:pt>
    <dgm:pt modelId="{CFD30215-3972-4B16-B6A4-EB8AEAE5D8BA}" type="pres">
      <dgm:prSet presAssocID="{2D72D18F-F7CA-41B8-BA6B-A0E9533881E3}" presName="vert1" presStyleCnt="0"/>
      <dgm:spPr/>
    </dgm:pt>
    <dgm:pt modelId="{6DD780FF-664D-4380-9823-C363D11F7C35}" type="pres">
      <dgm:prSet presAssocID="{A09AB16E-661F-4173-8730-79C942548260}" presName="thickLine" presStyleLbl="alignNode1" presStyleIdx="2" presStyleCnt="7"/>
      <dgm:spPr/>
    </dgm:pt>
    <dgm:pt modelId="{DF524EB4-9D98-456B-B6E7-C171FFB2BDCF}" type="pres">
      <dgm:prSet presAssocID="{A09AB16E-661F-4173-8730-79C942548260}" presName="horz1" presStyleCnt="0"/>
      <dgm:spPr/>
    </dgm:pt>
    <dgm:pt modelId="{EEB8EBEC-886C-4536-94DB-6FA5C333CC3E}" type="pres">
      <dgm:prSet presAssocID="{A09AB16E-661F-4173-8730-79C942548260}" presName="tx1" presStyleLbl="revTx" presStyleIdx="2" presStyleCnt="7"/>
      <dgm:spPr/>
    </dgm:pt>
    <dgm:pt modelId="{9C185EA1-0C20-4936-BEB7-12CF256DB696}" type="pres">
      <dgm:prSet presAssocID="{A09AB16E-661F-4173-8730-79C942548260}" presName="vert1" presStyleCnt="0"/>
      <dgm:spPr/>
    </dgm:pt>
    <dgm:pt modelId="{58DEA89C-51A2-42F1-92D4-FF8C880E8AA5}" type="pres">
      <dgm:prSet presAssocID="{5811415F-F2C5-461E-8404-F6626AFF3324}" presName="thickLine" presStyleLbl="alignNode1" presStyleIdx="3" presStyleCnt="7"/>
      <dgm:spPr/>
    </dgm:pt>
    <dgm:pt modelId="{A62A2DB2-0B5C-4B6E-A0AE-2B0974B3A6CF}" type="pres">
      <dgm:prSet presAssocID="{5811415F-F2C5-461E-8404-F6626AFF3324}" presName="horz1" presStyleCnt="0"/>
      <dgm:spPr/>
    </dgm:pt>
    <dgm:pt modelId="{4F43680E-750A-4F16-815E-5FE548684546}" type="pres">
      <dgm:prSet presAssocID="{5811415F-F2C5-461E-8404-F6626AFF3324}" presName="tx1" presStyleLbl="revTx" presStyleIdx="3" presStyleCnt="7"/>
      <dgm:spPr/>
    </dgm:pt>
    <dgm:pt modelId="{9D9C0E07-E261-4AE8-9817-0CC212AC58C5}" type="pres">
      <dgm:prSet presAssocID="{5811415F-F2C5-461E-8404-F6626AFF3324}" presName="vert1" presStyleCnt="0"/>
      <dgm:spPr/>
    </dgm:pt>
    <dgm:pt modelId="{B7B74A91-8467-44C3-8FE4-3053BEE58828}" type="pres">
      <dgm:prSet presAssocID="{8E5B36B7-0D28-45D4-AD5E-310774629C78}" presName="thickLine" presStyleLbl="alignNode1" presStyleIdx="4" presStyleCnt="7"/>
      <dgm:spPr/>
    </dgm:pt>
    <dgm:pt modelId="{6AC515E3-6FB3-469C-8F3A-628F3C8A2165}" type="pres">
      <dgm:prSet presAssocID="{8E5B36B7-0D28-45D4-AD5E-310774629C78}" presName="horz1" presStyleCnt="0"/>
      <dgm:spPr/>
    </dgm:pt>
    <dgm:pt modelId="{B99A3CCB-A2DE-4F7F-BE9E-24347935BFCF}" type="pres">
      <dgm:prSet presAssocID="{8E5B36B7-0D28-45D4-AD5E-310774629C78}" presName="tx1" presStyleLbl="revTx" presStyleIdx="4" presStyleCnt="7"/>
      <dgm:spPr/>
    </dgm:pt>
    <dgm:pt modelId="{5F073F1B-E553-4BF2-B1A4-13E2322B0F0F}" type="pres">
      <dgm:prSet presAssocID="{8E5B36B7-0D28-45D4-AD5E-310774629C78}" presName="vert1" presStyleCnt="0"/>
      <dgm:spPr/>
    </dgm:pt>
    <dgm:pt modelId="{923ABFEB-3F80-434E-AC7C-177F6737B825}" type="pres">
      <dgm:prSet presAssocID="{ED9FC774-6B14-4750-9953-BDCDC5C8BF39}" presName="thickLine" presStyleLbl="alignNode1" presStyleIdx="5" presStyleCnt="7"/>
      <dgm:spPr/>
    </dgm:pt>
    <dgm:pt modelId="{DD8E9C0A-CBB1-40C1-8E86-8A5548F2C54B}" type="pres">
      <dgm:prSet presAssocID="{ED9FC774-6B14-4750-9953-BDCDC5C8BF39}" presName="horz1" presStyleCnt="0"/>
      <dgm:spPr/>
    </dgm:pt>
    <dgm:pt modelId="{793C5C6B-1754-48BE-92A6-E0672447FE72}" type="pres">
      <dgm:prSet presAssocID="{ED9FC774-6B14-4750-9953-BDCDC5C8BF39}" presName="tx1" presStyleLbl="revTx" presStyleIdx="5" presStyleCnt="7"/>
      <dgm:spPr/>
    </dgm:pt>
    <dgm:pt modelId="{181661AA-EFC8-43B0-8073-D4751976801A}" type="pres">
      <dgm:prSet presAssocID="{ED9FC774-6B14-4750-9953-BDCDC5C8BF39}" presName="vert1" presStyleCnt="0"/>
      <dgm:spPr/>
    </dgm:pt>
    <dgm:pt modelId="{78037FE9-6D8F-4285-8515-86883D555360}" type="pres">
      <dgm:prSet presAssocID="{A1C81829-F719-4BD1-8DA6-D093E4CB63AA}" presName="thickLine" presStyleLbl="alignNode1" presStyleIdx="6" presStyleCnt="7"/>
      <dgm:spPr/>
    </dgm:pt>
    <dgm:pt modelId="{9F498D93-E95B-4C78-97E4-9427553AB194}" type="pres">
      <dgm:prSet presAssocID="{A1C81829-F719-4BD1-8DA6-D093E4CB63AA}" presName="horz1" presStyleCnt="0"/>
      <dgm:spPr/>
    </dgm:pt>
    <dgm:pt modelId="{168695A9-D448-40A8-891A-1C70E08CB0BD}" type="pres">
      <dgm:prSet presAssocID="{A1C81829-F719-4BD1-8DA6-D093E4CB63AA}" presName="tx1" presStyleLbl="revTx" presStyleIdx="6" presStyleCnt="7"/>
      <dgm:spPr/>
    </dgm:pt>
    <dgm:pt modelId="{FEB34BAC-1AF1-4939-859B-3A5294BAF383}" type="pres">
      <dgm:prSet presAssocID="{A1C81829-F719-4BD1-8DA6-D093E4CB63AA}" presName="vert1" presStyleCnt="0"/>
      <dgm:spPr/>
    </dgm:pt>
  </dgm:ptLst>
  <dgm:cxnLst>
    <dgm:cxn modelId="{ABF5D10B-5005-4BC8-9FA8-71DDACFFAC7B}" type="presOf" srcId="{ED9FC774-6B14-4750-9953-BDCDC5C8BF39}" destId="{793C5C6B-1754-48BE-92A6-E0672447FE72}" srcOrd="0" destOrd="0" presId="urn:microsoft.com/office/officeart/2008/layout/LinedList"/>
    <dgm:cxn modelId="{E9593E19-FD6B-4FA0-926D-4471DF0782A2}" type="presOf" srcId="{A09AB16E-661F-4173-8730-79C942548260}" destId="{EEB8EBEC-886C-4536-94DB-6FA5C333CC3E}" srcOrd="0" destOrd="0" presId="urn:microsoft.com/office/officeart/2008/layout/LinedList"/>
    <dgm:cxn modelId="{E3C2BC2C-8E9A-4F60-9CC8-28F6F5CB5DDE}" srcId="{38EA73A7-2BBC-4E99-AD4C-2AB49FC4F31C}" destId="{ED9FC774-6B14-4750-9953-BDCDC5C8BF39}" srcOrd="5" destOrd="0" parTransId="{C17B20D6-E3C9-4984-8D15-04E612F4BF2E}" sibTransId="{869AA694-831D-443D-8D97-475B6B539115}"/>
    <dgm:cxn modelId="{FECFB440-3B4C-4E09-BBCA-56C9D24E16D0}" srcId="{38EA73A7-2BBC-4E99-AD4C-2AB49FC4F31C}" destId="{5811415F-F2C5-461E-8404-F6626AFF3324}" srcOrd="3" destOrd="0" parTransId="{EF69A49A-AEEB-4FFC-A09C-E3C04E1FA06B}" sibTransId="{FCD3996D-78EC-484A-80D6-39CE2C34A43E}"/>
    <dgm:cxn modelId="{84FA9349-717E-459D-A97C-888C1CE9B996}" type="presOf" srcId="{8E5B36B7-0D28-45D4-AD5E-310774629C78}" destId="{B99A3CCB-A2DE-4F7F-BE9E-24347935BFCF}" srcOrd="0" destOrd="0" presId="urn:microsoft.com/office/officeart/2008/layout/LinedList"/>
    <dgm:cxn modelId="{D1DBC54A-6667-42B1-88F9-117677796EFB}" srcId="{38EA73A7-2BBC-4E99-AD4C-2AB49FC4F31C}" destId="{A1C81829-F719-4BD1-8DA6-D093E4CB63AA}" srcOrd="6" destOrd="0" parTransId="{3DF831A3-A066-4A8C-86F9-E69DE19E8F91}" sibTransId="{93C2C3DA-F761-4F08-A7C9-F93EA5DBD007}"/>
    <dgm:cxn modelId="{C936E74A-4548-4BCF-8FE2-E755AA811F0C}" srcId="{38EA73A7-2BBC-4E99-AD4C-2AB49FC4F31C}" destId="{A09AB16E-661F-4173-8730-79C942548260}" srcOrd="2" destOrd="0" parTransId="{D301361A-81D7-41FA-88C3-EDB98074FD0D}" sibTransId="{72ED7937-58DA-43D9-A68E-8B0E8AC3A1BF}"/>
    <dgm:cxn modelId="{ED32B87A-E2AB-434D-9F8E-081F68C9FF75}" type="presOf" srcId="{38EA73A7-2BBC-4E99-AD4C-2AB49FC4F31C}" destId="{779ACC93-1470-4791-A28E-F33AD9EA7466}" srcOrd="0" destOrd="0" presId="urn:microsoft.com/office/officeart/2008/layout/LinedList"/>
    <dgm:cxn modelId="{58D9F28B-D514-426F-A8B1-86D376F328C7}" srcId="{38EA73A7-2BBC-4E99-AD4C-2AB49FC4F31C}" destId="{2D72D18F-F7CA-41B8-BA6B-A0E9533881E3}" srcOrd="1" destOrd="0" parTransId="{3059B248-83AE-4E1B-9A35-2287E65A0AB5}" sibTransId="{E525929B-1D0D-46FD-B19E-0FBFB0B08738}"/>
    <dgm:cxn modelId="{AF44B999-C6E9-48A3-A85B-9980DA2A1372}" type="presOf" srcId="{2D72D18F-F7CA-41B8-BA6B-A0E9533881E3}" destId="{D5D07CC4-79A2-48F8-AF30-75AC3A2BB5AD}" srcOrd="0" destOrd="0" presId="urn:microsoft.com/office/officeart/2008/layout/LinedList"/>
    <dgm:cxn modelId="{D519B1AC-D785-480E-996D-7EDA19512EFA}" srcId="{38EA73A7-2BBC-4E99-AD4C-2AB49FC4F31C}" destId="{8E5B36B7-0D28-45D4-AD5E-310774629C78}" srcOrd="4" destOrd="0" parTransId="{9F72EEF9-57FF-4443-A099-E97CFD9970A9}" sibTransId="{69196A60-5CBF-490B-8B6C-A47BDC8D8B1F}"/>
    <dgm:cxn modelId="{50A1C0BD-39E3-491D-A7B7-32606BA0C6AC}" type="presOf" srcId="{B760666C-A8E1-4C4E-B0E7-B05D06F6D28F}" destId="{F7DA58C0-D7E9-4975-9DD5-07A111A26C58}" srcOrd="0" destOrd="0" presId="urn:microsoft.com/office/officeart/2008/layout/LinedList"/>
    <dgm:cxn modelId="{B7955BC5-B715-4549-ABA4-26B3BE957BF1}" srcId="{38EA73A7-2BBC-4E99-AD4C-2AB49FC4F31C}" destId="{B760666C-A8E1-4C4E-B0E7-B05D06F6D28F}" srcOrd="0" destOrd="0" parTransId="{606A6A54-1373-45CC-A3F9-60435CEEAACA}" sibTransId="{C13AC37D-87FB-471B-913F-0EE74EDD0757}"/>
    <dgm:cxn modelId="{596943DC-C547-4BCF-88E0-5EF1555D4A47}" type="presOf" srcId="{5811415F-F2C5-461E-8404-F6626AFF3324}" destId="{4F43680E-750A-4F16-815E-5FE548684546}" srcOrd="0" destOrd="0" presId="urn:microsoft.com/office/officeart/2008/layout/LinedList"/>
    <dgm:cxn modelId="{322CECFC-5D60-4151-8928-4E3B611543B5}" type="presOf" srcId="{A1C81829-F719-4BD1-8DA6-D093E4CB63AA}" destId="{168695A9-D448-40A8-891A-1C70E08CB0BD}" srcOrd="0" destOrd="0" presId="urn:microsoft.com/office/officeart/2008/layout/LinedList"/>
    <dgm:cxn modelId="{9461AAEC-F745-4539-93D5-2DE906CDFD86}" type="presParOf" srcId="{779ACC93-1470-4791-A28E-F33AD9EA7466}" destId="{9BF0B821-1027-439F-8EDF-6B5A889B03E9}" srcOrd="0" destOrd="0" presId="urn:microsoft.com/office/officeart/2008/layout/LinedList"/>
    <dgm:cxn modelId="{312A17D7-6A99-438C-BDE2-2E7F9ADAB9D0}" type="presParOf" srcId="{779ACC93-1470-4791-A28E-F33AD9EA7466}" destId="{E773E13B-ACA0-49AB-A4C6-49A2EA4E363E}" srcOrd="1" destOrd="0" presId="urn:microsoft.com/office/officeart/2008/layout/LinedList"/>
    <dgm:cxn modelId="{5F2A825E-9C20-4889-897E-A07CFCE47D56}" type="presParOf" srcId="{E773E13B-ACA0-49AB-A4C6-49A2EA4E363E}" destId="{F7DA58C0-D7E9-4975-9DD5-07A111A26C58}" srcOrd="0" destOrd="0" presId="urn:microsoft.com/office/officeart/2008/layout/LinedList"/>
    <dgm:cxn modelId="{A706573D-A9D7-4AE3-9C71-7675ADA9FB51}" type="presParOf" srcId="{E773E13B-ACA0-49AB-A4C6-49A2EA4E363E}" destId="{3B7E50F5-349A-4BC6-AE44-039AED3E669B}" srcOrd="1" destOrd="0" presId="urn:microsoft.com/office/officeart/2008/layout/LinedList"/>
    <dgm:cxn modelId="{16414EE3-7AA6-47C7-B230-B92E29B08DB5}" type="presParOf" srcId="{779ACC93-1470-4791-A28E-F33AD9EA7466}" destId="{B93C6489-9671-41FB-8FD1-3FE6B3E62E41}" srcOrd="2" destOrd="0" presId="urn:microsoft.com/office/officeart/2008/layout/LinedList"/>
    <dgm:cxn modelId="{751FFB64-F493-4F6C-8274-D387009705EE}" type="presParOf" srcId="{779ACC93-1470-4791-A28E-F33AD9EA7466}" destId="{DCBE1C48-F5B6-4CDD-8C62-F74D4DC036E2}" srcOrd="3" destOrd="0" presId="urn:microsoft.com/office/officeart/2008/layout/LinedList"/>
    <dgm:cxn modelId="{2CA4D1DF-FAB6-4075-A758-8DB4D619A51C}" type="presParOf" srcId="{DCBE1C48-F5B6-4CDD-8C62-F74D4DC036E2}" destId="{D5D07CC4-79A2-48F8-AF30-75AC3A2BB5AD}" srcOrd="0" destOrd="0" presId="urn:microsoft.com/office/officeart/2008/layout/LinedList"/>
    <dgm:cxn modelId="{9B9EBB85-EB47-45BF-BB1E-3DD946F25F86}" type="presParOf" srcId="{DCBE1C48-F5B6-4CDD-8C62-F74D4DC036E2}" destId="{CFD30215-3972-4B16-B6A4-EB8AEAE5D8BA}" srcOrd="1" destOrd="0" presId="urn:microsoft.com/office/officeart/2008/layout/LinedList"/>
    <dgm:cxn modelId="{047309E7-8CEF-45AE-8D7F-322FA384D6C3}" type="presParOf" srcId="{779ACC93-1470-4791-A28E-F33AD9EA7466}" destId="{6DD780FF-664D-4380-9823-C363D11F7C35}" srcOrd="4" destOrd="0" presId="urn:microsoft.com/office/officeart/2008/layout/LinedList"/>
    <dgm:cxn modelId="{45D81509-8F2D-4B07-9EBB-808F05F52E45}" type="presParOf" srcId="{779ACC93-1470-4791-A28E-F33AD9EA7466}" destId="{DF524EB4-9D98-456B-B6E7-C171FFB2BDCF}" srcOrd="5" destOrd="0" presId="urn:microsoft.com/office/officeart/2008/layout/LinedList"/>
    <dgm:cxn modelId="{83FC2298-705D-4CE9-80D8-864E17992030}" type="presParOf" srcId="{DF524EB4-9D98-456B-B6E7-C171FFB2BDCF}" destId="{EEB8EBEC-886C-4536-94DB-6FA5C333CC3E}" srcOrd="0" destOrd="0" presId="urn:microsoft.com/office/officeart/2008/layout/LinedList"/>
    <dgm:cxn modelId="{A1F5C506-E6A5-4255-8DE1-838D2C5A156C}" type="presParOf" srcId="{DF524EB4-9D98-456B-B6E7-C171FFB2BDCF}" destId="{9C185EA1-0C20-4936-BEB7-12CF256DB696}" srcOrd="1" destOrd="0" presId="urn:microsoft.com/office/officeart/2008/layout/LinedList"/>
    <dgm:cxn modelId="{29522070-6310-439E-8255-A537BCD8BAD4}" type="presParOf" srcId="{779ACC93-1470-4791-A28E-F33AD9EA7466}" destId="{58DEA89C-51A2-42F1-92D4-FF8C880E8AA5}" srcOrd="6" destOrd="0" presId="urn:microsoft.com/office/officeart/2008/layout/LinedList"/>
    <dgm:cxn modelId="{CE574CC6-1037-4192-9BD4-AF70A39E507C}" type="presParOf" srcId="{779ACC93-1470-4791-A28E-F33AD9EA7466}" destId="{A62A2DB2-0B5C-4B6E-A0AE-2B0974B3A6CF}" srcOrd="7" destOrd="0" presId="urn:microsoft.com/office/officeart/2008/layout/LinedList"/>
    <dgm:cxn modelId="{B3847356-8F55-4BEB-B4AF-5BE750DE24DC}" type="presParOf" srcId="{A62A2DB2-0B5C-4B6E-A0AE-2B0974B3A6CF}" destId="{4F43680E-750A-4F16-815E-5FE548684546}" srcOrd="0" destOrd="0" presId="urn:microsoft.com/office/officeart/2008/layout/LinedList"/>
    <dgm:cxn modelId="{602AF91C-F81B-453C-A7DE-02F4DBADE53E}" type="presParOf" srcId="{A62A2DB2-0B5C-4B6E-A0AE-2B0974B3A6CF}" destId="{9D9C0E07-E261-4AE8-9817-0CC212AC58C5}" srcOrd="1" destOrd="0" presId="urn:microsoft.com/office/officeart/2008/layout/LinedList"/>
    <dgm:cxn modelId="{3B852387-B0C4-4929-81D9-7ABA51274190}" type="presParOf" srcId="{779ACC93-1470-4791-A28E-F33AD9EA7466}" destId="{B7B74A91-8467-44C3-8FE4-3053BEE58828}" srcOrd="8" destOrd="0" presId="urn:microsoft.com/office/officeart/2008/layout/LinedList"/>
    <dgm:cxn modelId="{7F3F5184-8329-4734-B8E6-24094CE3894A}" type="presParOf" srcId="{779ACC93-1470-4791-A28E-F33AD9EA7466}" destId="{6AC515E3-6FB3-469C-8F3A-628F3C8A2165}" srcOrd="9" destOrd="0" presId="urn:microsoft.com/office/officeart/2008/layout/LinedList"/>
    <dgm:cxn modelId="{1F43F82D-FC89-40EE-9C6C-FD4DBC40F2E3}" type="presParOf" srcId="{6AC515E3-6FB3-469C-8F3A-628F3C8A2165}" destId="{B99A3CCB-A2DE-4F7F-BE9E-24347935BFCF}" srcOrd="0" destOrd="0" presId="urn:microsoft.com/office/officeart/2008/layout/LinedList"/>
    <dgm:cxn modelId="{3E3EA708-96A5-464F-977E-C40237B857F8}" type="presParOf" srcId="{6AC515E3-6FB3-469C-8F3A-628F3C8A2165}" destId="{5F073F1B-E553-4BF2-B1A4-13E2322B0F0F}" srcOrd="1" destOrd="0" presId="urn:microsoft.com/office/officeart/2008/layout/LinedList"/>
    <dgm:cxn modelId="{2889C5F0-A8FF-4B8E-91D2-B5CDA910A049}" type="presParOf" srcId="{779ACC93-1470-4791-A28E-F33AD9EA7466}" destId="{923ABFEB-3F80-434E-AC7C-177F6737B825}" srcOrd="10" destOrd="0" presId="urn:microsoft.com/office/officeart/2008/layout/LinedList"/>
    <dgm:cxn modelId="{B0AE11C4-72C1-4078-A75D-3E418D4030C4}" type="presParOf" srcId="{779ACC93-1470-4791-A28E-F33AD9EA7466}" destId="{DD8E9C0A-CBB1-40C1-8E86-8A5548F2C54B}" srcOrd="11" destOrd="0" presId="urn:microsoft.com/office/officeart/2008/layout/LinedList"/>
    <dgm:cxn modelId="{515B9740-783A-4AA4-94B5-91455145D484}" type="presParOf" srcId="{DD8E9C0A-CBB1-40C1-8E86-8A5548F2C54B}" destId="{793C5C6B-1754-48BE-92A6-E0672447FE72}" srcOrd="0" destOrd="0" presId="urn:microsoft.com/office/officeart/2008/layout/LinedList"/>
    <dgm:cxn modelId="{2C101BD6-F5F8-4A61-B911-8C43695FC448}" type="presParOf" srcId="{DD8E9C0A-CBB1-40C1-8E86-8A5548F2C54B}" destId="{181661AA-EFC8-43B0-8073-D4751976801A}" srcOrd="1" destOrd="0" presId="urn:microsoft.com/office/officeart/2008/layout/LinedList"/>
    <dgm:cxn modelId="{3D8C1779-EBE5-41C9-A29E-52E9DC07652E}" type="presParOf" srcId="{779ACC93-1470-4791-A28E-F33AD9EA7466}" destId="{78037FE9-6D8F-4285-8515-86883D555360}" srcOrd="12" destOrd="0" presId="urn:microsoft.com/office/officeart/2008/layout/LinedList"/>
    <dgm:cxn modelId="{F3A1F92E-7B77-4BE6-A43F-2C72952F648D}" type="presParOf" srcId="{779ACC93-1470-4791-A28E-F33AD9EA7466}" destId="{9F498D93-E95B-4C78-97E4-9427553AB194}" srcOrd="13" destOrd="0" presId="urn:microsoft.com/office/officeart/2008/layout/LinedList"/>
    <dgm:cxn modelId="{9661E590-9DE5-4B0B-B188-6793027E15C7}" type="presParOf" srcId="{9F498D93-E95B-4C78-97E4-9427553AB194}" destId="{168695A9-D448-40A8-891A-1C70E08CB0BD}" srcOrd="0" destOrd="0" presId="urn:microsoft.com/office/officeart/2008/layout/LinedList"/>
    <dgm:cxn modelId="{3FED5481-7389-43E1-BFCE-2F5D77199939}" type="presParOf" srcId="{9F498D93-E95B-4C78-97E4-9427553AB194}" destId="{FEB34BAC-1AF1-4939-859B-3A5294BAF38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A9ECA3A-2519-46E2-894E-BCC0DCB5A2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745543-3EA3-4332-B4B5-3E32E8843C14}">
      <dgm:prSet/>
      <dgm:spPr/>
      <dgm:t>
        <a:bodyPr/>
        <a:lstStyle/>
        <a:p>
          <a:r>
            <a:rPr lang="en-GB"/>
            <a:t>What is this Act?</a:t>
          </a:r>
          <a:endParaRPr lang="en-US"/>
        </a:p>
      </dgm:t>
    </dgm:pt>
    <dgm:pt modelId="{F8BCE49A-AE2D-4774-99F1-F2C570EEA70D}" type="parTrans" cxnId="{B0FC3D9C-1AEF-4844-8994-583C750D5DD8}">
      <dgm:prSet/>
      <dgm:spPr/>
      <dgm:t>
        <a:bodyPr/>
        <a:lstStyle/>
        <a:p>
          <a:endParaRPr lang="en-US"/>
        </a:p>
      </dgm:t>
    </dgm:pt>
    <dgm:pt modelId="{32CF9454-C2B0-435E-B393-B99B7D1FAFD5}" type="sibTrans" cxnId="{B0FC3D9C-1AEF-4844-8994-583C750D5DD8}">
      <dgm:prSet/>
      <dgm:spPr/>
      <dgm:t>
        <a:bodyPr/>
        <a:lstStyle/>
        <a:p>
          <a:endParaRPr lang="en-US"/>
        </a:p>
      </dgm:t>
    </dgm:pt>
    <dgm:pt modelId="{3C8713F8-9922-4EEB-94E5-0E58192E1AD0}">
      <dgm:prSet/>
      <dgm:spPr/>
      <dgm:t>
        <a:bodyPr/>
        <a:lstStyle/>
        <a:p>
          <a:r>
            <a:rPr lang="en-GB"/>
            <a:t>Why was it created? </a:t>
          </a:r>
          <a:endParaRPr lang="en-US"/>
        </a:p>
      </dgm:t>
    </dgm:pt>
    <dgm:pt modelId="{6DF5350F-BFDA-4E5D-983F-812EF356FAED}" type="parTrans" cxnId="{474B8C7B-D1B3-4444-A458-B30274352D81}">
      <dgm:prSet/>
      <dgm:spPr/>
      <dgm:t>
        <a:bodyPr/>
        <a:lstStyle/>
        <a:p>
          <a:endParaRPr lang="en-US"/>
        </a:p>
      </dgm:t>
    </dgm:pt>
    <dgm:pt modelId="{A159B301-A82F-4506-9512-1127FAC91F47}" type="sibTrans" cxnId="{474B8C7B-D1B3-4444-A458-B30274352D81}">
      <dgm:prSet/>
      <dgm:spPr/>
      <dgm:t>
        <a:bodyPr/>
        <a:lstStyle/>
        <a:p>
          <a:endParaRPr lang="en-US"/>
        </a:p>
      </dgm:t>
    </dgm:pt>
    <dgm:pt modelId="{7B737656-A987-4F0D-BB9E-61C1C821CEE8}" type="pres">
      <dgm:prSet presAssocID="{7A9ECA3A-2519-46E2-894E-BCC0DCB5A2AB}" presName="linear" presStyleCnt="0">
        <dgm:presLayoutVars>
          <dgm:animLvl val="lvl"/>
          <dgm:resizeHandles val="exact"/>
        </dgm:presLayoutVars>
      </dgm:prSet>
      <dgm:spPr/>
    </dgm:pt>
    <dgm:pt modelId="{1D346665-5C50-425E-889E-E44826644221}" type="pres">
      <dgm:prSet presAssocID="{97745543-3EA3-4332-B4B5-3E32E8843C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EF7AB2B-6370-4D75-BBB5-FA02171CAB23}" type="pres">
      <dgm:prSet presAssocID="{32CF9454-C2B0-435E-B393-B99B7D1FAFD5}" presName="spacer" presStyleCnt="0"/>
      <dgm:spPr/>
    </dgm:pt>
    <dgm:pt modelId="{F94C79DA-C9D7-4C14-9CC5-7AEDB65B7DC3}" type="pres">
      <dgm:prSet presAssocID="{3C8713F8-9922-4EEB-94E5-0E58192E1AD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4483B25-A5AE-47F7-91FC-E577B6D316B8}" type="presOf" srcId="{3C8713F8-9922-4EEB-94E5-0E58192E1AD0}" destId="{F94C79DA-C9D7-4C14-9CC5-7AEDB65B7DC3}" srcOrd="0" destOrd="0" presId="urn:microsoft.com/office/officeart/2005/8/layout/vList2"/>
    <dgm:cxn modelId="{474B8C7B-D1B3-4444-A458-B30274352D81}" srcId="{7A9ECA3A-2519-46E2-894E-BCC0DCB5A2AB}" destId="{3C8713F8-9922-4EEB-94E5-0E58192E1AD0}" srcOrd="1" destOrd="0" parTransId="{6DF5350F-BFDA-4E5D-983F-812EF356FAED}" sibTransId="{A159B301-A82F-4506-9512-1127FAC91F47}"/>
    <dgm:cxn modelId="{B0FC3D9C-1AEF-4844-8994-583C750D5DD8}" srcId="{7A9ECA3A-2519-46E2-894E-BCC0DCB5A2AB}" destId="{97745543-3EA3-4332-B4B5-3E32E8843C14}" srcOrd="0" destOrd="0" parTransId="{F8BCE49A-AE2D-4774-99F1-F2C570EEA70D}" sibTransId="{32CF9454-C2B0-435E-B393-B99B7D1FAFD5}"/>
    <dgm:cxn modelId="{421710B1-9DAF-45A3-8D24-0F0A7C1F650F}" type="presOf" srcId="{7A9ECA3A-2519-46E2-894E-BCC0DCB5A2AB}" destId="{7B737656-A987-4F0D-BB9E-61C1C821CEE8}" srcOrd="0" destOrd="0" presId="urn:microsoft.com/office/officeart/2005/8/layout/vList2"/>
    <dgm:cxn modelId="{7699F3EC-1416-4E37-9A99-3F821288902E}" type="presOf" srcId="{97745543-3EA3-4332-B4B5-3E32E8843C14}" destId="{1D346665-5C50-425E-889E-E44826644221}" srcOrd="0" destOrd="0" presId="urn:microsoft.com/office/officeart/2005/8/layout/vList2"/>
    <dgm:cxn modelId="{9A3159D4-5961-4A69-8A20-7A25B91286CD}" type="presParOf" srcId="{7B737656-A987-4F0D-BB9E-61C1C821CEE8}" destId="{1D346665-5C50-425E-889E-E44826644221}" srcOrd="0" destOrd="0" presId="urn:microsoft.com/office/officeart/2005/8/layout/vList2"/>
    <dgm:cxn modelId="{AD1EFF07-1EAF-4DF3-8B14-7A8CDD52D20D}" type="presParOf" srcId="{7B737656-A987-4F0D-BB9E-61C1C821CEE8}" destId="{FEF7AB2B-6370-4D75-BBB5-FA02171CAB23}" srcOrd="1" destOrd="0" presId="urn:microsoft.com/office/officeart/2005/8/layout/vList2"/>
    <dgm:cxn modelId="{192D3431-F9F3-4E64-9DE6-5916165E6A0B}" type="presParOf" srcId="{7B737656-A987-4F0D-BB9E-61C1C821CEE8}" destId="{F94C79DA-C9D7-4C14-9CC5-7AEDB65B7D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4347E9E-88C1-4461-BFB3-5C05574DA32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198512-C578-4F8D-85BB-CBAA46106E22}">
      <dgm:prSet/>
      <dgm:spPr/>
      <dgm:t>
        <a:bodyPr/>
        <a:lstStyle/>
        <a:p>
          <a:r>
            <a:rPr lang="en-US"/>
            <a:t>An Act designed to improve the social, economic, environmental and cultural wellbeing of Wales. </a:t>
          </a:r>
        </a:p>
      </dgm:t>
    </dgm:pt>
    <dgm:pt modelId="{F8784943-17F8-460B-AA26-2C758873E3CE}" type="parTrans" cxnId="{CD0D8999-82EC-47F6-84B0-04A5471525F3}">
      <dgm:prSet/>
      <dgm:spPr/>
      <dgm:t>
        <a:bodyPr/>
        <a:lstStyle/>
        <a:p>
          <a:endParaRPr lang="en-US"/>
        </a:p>
      </dgm:t>
    </dgm:pt>
    <dgm:pt modelId="{4DE299EA-CB2B-4D26-AF50-7A7343158E08}" type="sibTrans" cxnId="{CD0D8999-82EC-47F6-84B0-04A5471525F3}">
      <dgm:prSet/>
      <dgm:spPr/>
      <dgm:t>
        <a:bodyPr/>
        <a:lstStyle/>
        <a:p>
          <a:endParaRPr lang="en-US"/>
        </a:p>
      </dgm:t>
    </dgm:pt>
    <dgm:pt modelId="{0E970498-15E6-4247-AE4C-54F7183213FB}">
      <dgm:prSet/>
      <dgm:spPr/>
      <dgm:t>
        <a:bodyPr/>
        <a:lstStyle/>
        <a:p>
          <a:r>
            <a:rPr lang="en-US"/>
            <a:t>Seven wellbeing goals. </a:t>
          </a:r>
        </a:p>
      </dgm:t>
    </dgm:pt>
    <dgm:pt modelId="{A51BFAB9-2874-4E1D-BA80-1633252DFD69}" type="parTrans" cxnId="{867217FD-5CDF-4CE8-BEC7-2352A10C85BB}">
      <dgm:prSet/>
      <dgm:spPr/>
      <dgm:t>
        <a:bodyPr/>
        <a:lstStyle/>
        <a:p>
          <a:endParaRPr lang="en-US"/>
        </a:p>
      </dgm:t>
    </dgm:pt>
    <dgm:pt modelId="{5F319181-7EE8-405E-9461-21FCB0624FDF}" type="sibTrans" cxnId="{867217FD-5CDF-4CE8-BEC7-2352A10C85BB}">
      <dgm:prSet/>
      <dgm:spPr/>
      <dgm:t>
        <a:bodyPr/>
        <a:lstStyle/>
        <a:p>
          <a:endParaRPr lang="en-US"/>
        </a:p>
      </dgm:t>
    </dgm:pt>
    <dgm:pt modelId="{856DF483-D180-4A9A-B0F1-50D1061F5921}" type="pres">
      <dgm:prSet presAssocID="{94347E9E-88C1-4461-BFB3-5C05574DA32D}" presName="linear" presStyleCnt="0">
        <dgm:presLayoutVars>
          <dgm:animLvl val="lvl"/>
          <dgm:resizeHandles val="exact"/>
        </dgm:presLayoutVars>
      </dgm:prSet>
      <dgm:spPr/>
    </dgm:pt>
    <dgm:pt modelId="{D06C21B4-042C-40D7-89D8-6BD296CD82EF}" type="pres">
      <dgm:prSet presAssocID="{4C198512-C578-4F8D-85BB-CBAA46106E2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587D03E-DB7A-46D1-825B-D165A11FADD7}" type="pres">
      <dgm:prSet presAssocID="{4DE299EA-CB2B-4D26-AF50-7A7343158E08}" presName="spacer" presStyleCnt="0"/>
      <dgm:spPr/>
    </dgm:pt>
    <dgm:pt modelId="{C35FEBAE-7B52-4855-B8A1-0B64D11D0A77}" type="pres">
      <dgm:prSet presAssocID="{0E970498-15E6-4247-AE4C-54F7183213F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91F4396-BFD9-4FFB-B07B-AB040BC61345}" type="presOf" srcId="{0E970498-15E6-4247-AE4C-54F7183213FB}" destId="{C35FEBAE-7B52-4855-B8A1-0B64D11D0A77}" srcOrd="0" destOrd="0" presId="urn:microsoft.com/office/officeart/2005/8/layout/vList2"/>
    <dgm:cxn modelId="{CD0D8999-82EC-47F6-84B0-04A5471525F3}" srcId="{94347E9E-88C1-4461-BFB3-5C05574DA32D}" destId="{4C198512-C578-4F8D-85BB-CBAA46106E22}" srcOrd="0" destOrd="0" parTransId="{F8784943-17F8-460B-AA26-2C758873E3CE}" sibTransId="{4DE299EA-CB2B-4D26-AF50-7A7343158E08}"/>
    <dgm:cxn modelId="{49CFD9C7-8418-44E4-962D-7E96543E35E8}" type="presOf" srcId="{4C198512-C578-4F8D-85BB-CBAA46106E22}" destId="{D06C21B4-042C-40D7-89D8-6BD296CD82EF}" srcOrd="0" destOrd="0" presId="urn:microsoft.com/office/officeart/2005/8/layout/vList2"/>
    <dgm:cxn modelId="{97DED9D4-A126-44CF-A0EF-357E89820C87}" type="presOf" srcId="{94347E9E-88C1-4461-BFB3-5C05574DA32D}" destId="{856DF483-D180-4A9A-B0F1-50D1061F5921}" srcOrd="0" destOrd="0" presId="urn:microsoft.com/office/officeart/2005/8/layout/vList2"/>
    <dgm:cxn modelId="{867217FD-5CDF-4CE8-BEC7-2352A10C85BB}" srcId="{94347E9E-88C1-4461-BFB3-5C05574DA32D}" destId="{0E970498-15E6-4247-AE4C-54F7183213FB}" srcOrd="1" destOrd="0" parTransId="{A51BFAB9-2874-4E1D-BA80-1633252DFD69}" sibTransId="{5F319181-7EE8-405E-9461-21FCB0624FDF}"/>
    <dgm:cxn modelId="{3D485F07-A5F8-46AC-B926-4F865FD89592}" type="presParOf" srcId="{856DF483-D180-4A9A-B0F1-50D1061F5921}" destId="{D06C21B4-042C-40D7-89D8-6BD296CD82EF}" srcOrd="0" destOrd="0" presId="urn:microsoft.com/office/officeart/2005/8/layout/vList2"/>
    <dgm:cxn modelId="{679042CA-5E13-42F7-A7C1-A09AE2B11FC9}" type="presParOf" srcId="{856DF483-D180-4A9A-B0F1-50D1061F5921}" destId="{9587D03E-DB7A-46D1-825B-D165A11FADD7}" srcOrd="1" destOrd="0" presId="urn:microsoft.com/office/officeart/2005/8/layout/vList2"/>
    <dgm:cxn modelId="{81E24324-0E55-4740-92CC-14C6EE6CA6C9}" type="presParOf" srcId="{856DF483-D180-4A9A-B0F1-50D1061F5921}" destId="{C35FEBAE-7B52-4855-B8A1-0B64D11D0A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879E63E-D287-447E-B748-523DA5F9546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E3FBD3F-A5D7-4050-9B94-0EF3EA64608D}">
      <dgm:prSet/>
      <dgm:spPr/>
      <dgm:t>
        <a:bodyPr/>
        <a:lstStyle/>
        <a:p>
          <a:r>
            <a:rPr lang="en-GB"/>
            <a:t>Five Ways of Working</a:t>
          </a:r>
          <a:endParaRPr lang="en-US"/>
        </a:p>
      </dgm:t>
    </dgm:pt>
    <dgm:pt modelId="{1AE80374-E801-4340-B2DE-EDA5DFF3C029}" type="parTrans" cxnId="{C47D9A45-3DE7-450F-9F5C-688D0BA862E4}">
      <dgm:prSet/>
      <dgm:spPr/>
      <dgm:t>
        <a:bodyPr/>
        <a:lstStyle/>
        <a:p>
          <a:endParaRPr lang="en-US"/>
        </a:p>
      </dgm:t>
    </dgm:pt>
    <dgm:pt modelId="{C2FCA9DB-7A4C-4AA0-983B-8A89A03F248F}" type="sibTrans" cxnId="{C47D9A45-3DE7-450F-9F5C-688D0BA862E4}">
      <dgm:prSet/>
      <dgm:spPr/>
      <dgm:t>
        <a:bodyPr/>
        <a:lstStyle/>
        <a:p>
          <a:endParaRPr lang="en-US"/>
        </a:p>
      </dgm:t>
    </dgm:pt>
    <dgm:pt modelId="{7DDED059-4A4B-4CD9-A2FF-02E142630E6B}">
      <dgm:prSet/>
      <dgm:spPr/>
      <dgm:t>
        <a:bodyPr/>
        <a:lstStyle/>
        <a:p>
          <a:r>
            <a:rPr lang="en-GB"/>
            <a:t>Long-term</a:t>
          </a:r>
          <a:endParaRPr lang="en-US"/>
        </a:p>
      </dgm:t>
    </dgm:pt>
    <dgm:pt modelId="{F3AB9A68-0219-46C2-94D2-4ECDB34A0570}" type="parTrans" cxnId="{A9A0FBB7-CC29-4E8F-A887-4227F0775F36}">
      <dgm:prSet/>
      <dgm:spPr/>
      <dgm:t>
        <a:bodyPr/>
        <a:lstStyle/>
        <a:p>
          <a:endParaRPr lang="en-US"/>
        </a:p>
      </dgm:t>
    </dgm:pt>
    <dgm:pt modelId="{9BF51698-3A35-4E42-AD2F-9C24BE9F7479}" type="sibTrans" cxnId="{A9A0FBB7-CC29-4E8F-A887-4227F0775F36}">
      <dgm:prSet/>
      <dgm:spPr/>
      <dgm:t>
        <a:bodyPr/>
        <a:lstStyle/>
        <a:p>
          <a:endParaRPr lang="en-US"/>
        </a:p>
      </dgm:t>
    </dgm:pt>
    <dgm:pt modelId="{E6DDB15D-E696-46CB-B478-AACB07251469}">
      <dgm:prSet/>
      <dgm:spPr/>
      <dgm:t>
        <a:bodyPr/>
        <a:lstStyle/>
        <a:p>
          <a:r>
            <a:rPr lang="en-GB"/>
            <a:t>Prevention</a:t>
          </a:r>
          <a:endParaRPr lang="en-US"/>
        </a:p>
      </dgm:t>
    </dgm:pt>
    <dgm:pt modelId="{E209FB47-01AD-427A-90BA-FF014D7C264C}" type="parTrans" cxnId="{E11C71B3-A17B-444C-95AA-DBDBC9B24FB4}">
      <dgm:prSet/>
      <dgm:spPr/>
      <dgm:t>
        <a:bodyPr/>
        <a:lstStyle/>
        <a:p>
          <a:endParaRPr lang="en-US"/>
        </a:p>
      </dgm:t>
    </dgm:pt>
    <dgm:pt modelId="{DEDE9818-9081-4C4D-9A42-C3D912DC0EBE}" type="sibTrans" cxnId="{E11C71B3-A17B-444C-95AA-DBDBC9B24FB4}">
      <dgm:prSet/>
      <dgm:spPr/>
      <dgm:t>
        <a:bodyPr/>
        <a:lstStyle/>
        <a:p>
          <a:endParaRPr lang="en-US"/>
        </a:p>
      </dgm:t>
    </dgm:pt>
    <dgm:pt modelId="{CBF91A57-EA0C-4F08-8082-7780764BF4BE}">
      <dgm:prSet/>
      <dgm:spPr/>
      <dgm:t>
        <a:bodyPr/>
        <a:lstStyle/>
        <a:p>
          <a:r>
            <a:rPr lang="en-GB"/>
            <a:t>Integration</a:t>
          </a:r>
          <a:endParaRPr lang="en-US"/>
        </a:p>
      </dgm:t>
    </dgm:pt>
    <dgm:pt modelId="{BA93C66A-220A-4F96-B5AA-B2ABDEE46F22}" type="parTrans" cxnId="{F1B19E78-E096-42BE-BAAB-3CE62605503F}">
      <dgm:prSet/>
      <dgm:spPr/>
      <dgm:t>
        <a:bodyPr/>
        <a:lstStyle/>
        <a:p>
          <a:endParaRPr lang="en-US"/>
        </a:p>
      </dgm:t>
    </dgm:pt>
    <dgm:pt modelId="{9EC59CDD-16B0-461C-A96E-41C50DE6736E}" type="sibTrans" cxnId="{F1B19E78-E096-42BE-BAAB-3CE62605503F}">
      <dgm:prSet/>
      <dgm:spPr/>
      <dgm:t>
        <a:bodyPr/>
        <a:lstStyle/>
        <a:p>
          <a:endParaRPr lang="en-US"/>
        </a:p>
      </dgm:t>
    </dgm:pt>
    <dgm:pt modelId="{04ADABA8-38FA-4215-A9F4-08F7CBAFECFE}">
      <dgm:prSet/>
      <dgm:spPr/>
      <dgm:t>
        <a:bodyPr/>
        <a:lstStyle/>
        <a:p>
          <a:r>
            <a:rPr lang="en-GB"/>
            <a:t>Collaboration</a:t>
          </a:r>
          <a:endParaRPr lang="en-US"/>
        </a:p>
      </dgm:t>
    </dgm:pt>
    <dgm:pt modelId="{71D77006-CA12-4BB4-A1D1-1D90CEEF42D8}" type="parTrans" cxnId="{4F009B7A-B843-4C08-8FC7-EF985F6DBBE7}">
      <dgm:prSet/>
      <dgm:spPr/>
      <dgm:t>
        <a:bodyPr/>
        <a:lstStyle/>
        <a:p>
          <a:endParaRPr lang="en-US"/>
        </a:p>
      </dgm:t>
    </dgm:pt>
    <dgm:pt modelId="{C01098FD-671C-40BE-971D-DABA8F789E33}" type="sibTrans" cxnId="{4F009B7A-B843-4C08-8FC7-EF985F6DBBE7}">
      <dgm:prSet/>
      <dgm:spPr/>
      <dgm:t>
        <a:bodyPr/>
        <a:lstStyle/>
        <a:p>
          <a:endParaRPr lang="en-US"/>
        </a:p>
      </dgm:t>
    </dgm:pt>
    <dgm:pt modelId="{4FB7DB39-666C-4E58-B3AB-642CD5A17DDB}">
      <dgm:prSet/>
      <dgm:spPr/>
      <dgm:t>
        <a:bodyPr/>
        <a:lstStyle/>
        <a:p>
          <a:r>
            <a:rPr lang="en-GB"/>
            <a:t>Involvement</a:t>
          </a:r>
          <a:endParaRPr lang="en-US"/>
        </a:p>
      </dgm:t>
    </dgm:pt>
    <dgm:pt modelId="{F054EA80-CC4C-4439-81F3-4D206ED69A1D}" type="parTrans" cxnId="{A9229E49-125E-48B9-B672-DAB73590065E}">
      <dgm:prSet/>
      <dgm:spPr/>
      <dgm:t>
        <a:bodyPr/>
        <a:lstStyle/>
        <a:p>
          <a:endParaRPr lang="en-US"/>
        </a:p>
      </dgm:t>
    </dgm:pt>
    <dgm:pt modelId="{E11D5DF6-C09B-4AC7-B8C7-74D16CE0E25B}" type="sibTrans" cxnId="{A9229E49-125E-48B9-B672-DAB73590065E}">
      <dgm:prSet/>
      <dgm:spPr/>
      <dgm:t>
        <a:bodyPr/>
        <a:lstStyle/>
        <a:p>
          <a:endParaRPr lang="en-US"/>
        </a:p>
      </dgm:t>
    </dgm:pt>
    <dgm:pt modelId="{AF12E9BE-6162-43ED-A047-C03BB6F56994}" type="pres">
      <dgm:prSet presAssocID="{9879E63E-D287-447E-B748-523DA5F95468}" presName="vert0" presStyleCnt="0">
        <dgm:presLayoutVars>
          <dgm:dir/>
          <dgm:animOne val="branch"/>
          <dgm:animLvl val="lvl"/>
        </dgm:presLayoutVars>
      </dgm:prSet>
      <dgm:spPr/>
    </dgm:pt>
    <dgm:pt modelId="{C3507924-4044-4ABB-AC2D-4CCDFC492B90}" type="pres">
      <dgm:prSet presAssocID="{AE3FBD3F-A5D7-4050-9B94-0EF3EA64608D}" presName="thickLine" presStyleLbl="alignNode1" presStyleIdx="0" presStyleCnt="6"/>
      <dgm:spPr/>
    </dgm:pt>
    <dgm:pt modelId="{41207922-0CB0-498C-B84D-991E88F89555}" type="pres">
      <dgm:prSet presAssocID="{AE3FBD3F-A5D7-4050-9B94-0EF3EA64608D}" presName="horz1" presStyleCnt="0"/>
      <dgm:spPr/>
    </dgm:pt>
    <dgm:pt modelId="{36FEA442-35D6-4582-B6C5-7EAD37AE410A}" type="pres">
      <dgm:prSet presAssocID="{AE3FBD3F-A5D7-4050-9B94-0EF3EA64608D}" presName="tx1" presStyleLbl="revTx" presStyleIdx="0" presStyleCnt="6"/>
      <dgm:spPr/>
    </dgm:pt>
    <dgm:pt modelId="{C6736480-22C7-49A4-8F89-035FDED213AB}" type="pres">
      <dgm:prSet presAssocID="{AE3FBD3F-A5D7-4050-9B94-0EF3EA64608D}" presName="vert1" presStyleCnt="0"/>
      <dgm:spPr/>
    </dgm:pt>
    <dgm:pt modelId="{FE37EF7B-2019-4404-BFBF-160F0E31F5E8}" type="pres">
      <dgm:prSet presAssocID="{7DDED059-4A4B-4CD9-A2FF-02E142630E6B}" presName="thickLine" presStyleLbl="alignNode1" presStyleIdx="1" presStyleCnt="6"/>
      <dgm:spPr/>
    </dgm:pt>
    <dgm:pt modelId="{2E36FEC4-EBD3-4097-B1BE-6675DFE97E8A}" type="pres">
      <dgm:prSet presAssocID="{7DDED059-4A4B-4CD9-A2FF-02E142630E6B}" presName="horz1" presStyleCnt="0"/>
      <dgm:spPr/>
    </dgm:pt>
    <dgm:pt modelId="{BFFD1EAB-8936-4123-8D0E-7B0F17BBC70E}" type="pres">
      <dgm:prSet presAssocID="{7DDED059-4A4B-4CD9-A2FF-02E142630E6B}" presName="tx1" presStyleLbl="revTx" presStyleIdx="1" presStyleCnt="6"/>
      <dgm:spPr/>
    </dgm:pt>
    <dgm:pt modelId="{FB1DF591-33A8-4F90-95D9-3D76DD9D27F1}" type="pres">
      <dgm:prSet presAssocID="{7DDED059-4A4B-4CD9-A2FF-02E142630E6B}" presName="vert1" presStyleCnt="0"/>
      <dgm:spPr/>
    </dgm:pt>
    <dgm:pt modelId="{5004E1FB-4F54-4590-A094-4BE9292D1559}" type="pres">
      <dgm:prSet presAssocID="{E6DDB15D-E696-46CB-B478-AACB07251469}" presName="thickLine" presStyleLbl="alignNode1" presStyleIdx="2" presStyleCnt="6"/>
      <dgm:spPr/>
    </dgm:pt>
    <dgm:pt modelId="{3D3734E8-1DAD-4041-99AE-D74C6D869381}" type="pres">
      <dgm:prSet presAssocID="{E6DDB15D-E696-46CB-B478-AACB07251469}" presName="horz1" presStyleCnt="0"/>
      <dgm:spPr/>
    </dgm:pt>
    <dgm:pt modelId="{2F142EC1-B375-4546-AE56-422E154ECFE8}" type="pres">
      <dgm:prSet presAssocID="{E6DDB15D-E696-46CB-B478-AACB07251469}" presName="tx1" presStyleLbl="revTx" presStyleIdx="2" presStyleCnt="6"/>
      <dgm:spPr/>
    </dgm:pt>
    <dgm:pt modelId="{9960647D-DC1B-4F3F-A4E5-1A0220CD6E6A}" type="pres">
      <dgm:prSet presAssocID="{E6DDB15D-E696-46CB-B478-AACB07251469}" presName="vert1" presStyleCnt="0"/>
      <dgm:spPr/>
    </dgm:pt>
    <dgm:pt modelId="{6F65AB0A-B78E-4F40-B76A-A0AD4E0E5EF4}" type="pres">
      <dgm:prSet presAssocID="{CBF91A57-EA0C-4F08-8082-7780764BF4BE}" presName="thickLine" presStyleLbl="alignNode1" presStyleIdx="3" presStyleCnt="6"/>
      <dgm:spPr/>
    </dgm:pt>
    <dgm:pt modelId="{7A57F895-FB08-403D-974B-48951780BA11}" type="pres">
      <dgm:prSet presAssocID="{CBF91A57-EA0C-4F08-8082-7780764BF4BE}" presName="horz1" presStyleCnt="0"/>
      <dgm:spPr/>
    </dgm:pt>
    <dgm:pt modelId="{02CDDDB7-BE40-42EC-B7DB-E8500DBDB02A}" type="pres">
      <dgm:prSet presAssocID="{CBF91A57-EA0C-4F08-8082-7780764BF4BE}" presName="tx1" presStyleLbl="revTx" presStyleIdx="3" presStyleCnt="6"/>
      <dgm:spPr/>
    </dgm:pt>
    <dgm:pt modelId="{F2CBA7ED-C6ED-41D7-A983-9518E95BCBBF}" type="pres">
      <dgm:prSet presAssocID="{CBF91A57-EA0C-4F08-8082-7780764BF4BE}" presName="vert1" presStyleCnt="0"/>
      <dgm:spPr/>
    </dgm:pt>
    <dgm:pt modelId="{90B90AF6-2323-469C-A722-586EAF9BC5AA}" type="pres">
      <dgm:prSet presAssocID="{04ADABA8-38FA-4215-A9F4-08F7CBAFECFE}" presName="thickLine" presStyleLbl="alignNode1" presStyleIdx="4" presStyleCnt="6"/>
      <dgm:spPr/>
    </dgm:pt>
    <dgm:pt modelId="{109D3391-1D28-4C19-97DD-8C489D7689D8}" type="pres">
      <dgm:prSet presAssocID="{04ADABA8-38FA-4215-A9F4-08F7CBAFECFE}" presName="horz1" presStyleCnt="0"/>
      <dgm:spPr/>
    </dgm:pt>
    <dgm:pt modelId="{4373DAD5-FD0E-486B-BF28-41F0F79424E7}" type="pres">
      <dgm:prSet presAssocID="{04ADABA8-38FA-4215-A9F4-08F7CBAFECFE}" presName="tx1" presStyleLbl="revTx" presStyleIdx="4" presStyleCnt="6"/>
      <dgm:spPr/>
    </dgm:pt>
    <dgm:pt modelId="{E5EAA3EA-8085-46BA-BEF5-FEC0E940A0DE}" type="pres">
      <dgm:prSet presAssocID="{04ADABA8-38FA-4215-A9F4-08F7CBAFECFE}" presName="vert1" presStyleCnt="0"/>
      <dgm:spPr/>
    </dgm:pt>
    <dgm:pt modelId="{B9A60899-97B8-47CB-89D7-CABEC982C3B6}" type="pres">
      <dgm:prSet presAssocID="{4FB7DB39-666C-4E58-B3AB-642CD5A17DDB}" presName="thickLine" presStyleLbl="alignNode1" presStyleIdx="5" presStyleCnt="6"/>
      <dgm:spPr/>
    </dgm:pt>
    <dgm:pt modelId="{A4F1495C-DF31-4AF9-9AD3-58F62E8859FA}" type="pres">
      <dgm:prSet presAssocID="{4FB7DB39-666C-4E58-B3AB-642CD5A17DDB}" presName="horz1" presStyleCnt="0"/>
      <dgm:spPr/>
    </dgm:pt>
    <dgm:pt modelId="{2C168567-85F4-412D-A806-12B65B8D4E3F}" type="pres">
      <dgm:prSet presAssocID="{4FB7DB39-666C-4E58-B3AB-642CD5A17DDB}" presName="tx1" presStyleLbl="revTx" presStyleIdx="5" presStyleCnt="6"/>
      <dgm:spPr/>
    </dgm:pt>
    <dgm:pt modelId="{B1AF49A2-881A-4E91-9BAA-E649D4EEF2C9}" type="pres">
      <dgm:prSet presAssocID="{4FB7DB39-666C-4E58-B3AB-642CD5A17DDB}" presName="vert1" presStyleCnt="0"/>
      <dgm:spPr/>
    </dgm:pt>
  </dgm:ptLst>
  <dgm:cxnLst>
    <dgm:cxn modelId="{69E64222-3335-4622-836B-F7675B81C0DB}" type="presOf" srcId="{AE3FBD3F-A5D7-4050-9B94-0EF3EA64608D}" destId="{36FEA442-35D6-4582-B6C5-7EAD37AE410A}" srcOrd="0" destOrd="0" presId="urn:microsoft.com/office/officeart/2008/layout/LinedList"/>
    <dgm:cxn modelId="{962B4F38-6DF5-4F3A-B8FF-BF0A72AFFEC4}" type="presOf" srcId="{9879E63E-D287-447E-B748-523DA5F95468}" destId="{AF12E9BE-6162-43ED-A047-C03BB6F56994}" srcOrd="0" destOrd="0" presId="urn:microsoft.com/office/officeart/2008/layout/LinedList"/>
    <dgm:cxn modelId="{C47D9A45-3DE7-450F-9F5C-688D0BA862E4}" srcId="{9879E63E-D287-447E-B748-523DA5F95468}" destId="{AE3FBD3F-A5D7-4050-9B94-0EF3EA64608D}" srcOrd="0" destOrd="0" parTransId="{1AE80374-E801-4340-B2DE-EDA5DFF3C029}" sibTransId="{C2FCA9DB-7A4C-4AA0-983B-8A89A03F248F}"/>
    <dgm:cxn modelId="{9FA35169-4151-4833-A15E-857A48913B53}" type="presOf" srcId="{04ADABA8-38FA-4215-A9F4-08F7CBAFECFE}" destId="{4373DAD5-FD0E-486B-BF28-41F0F79424E7}" srcOrd="0" destOrd="0" presId="urn:microsoft.com/office/officeart/2008/layout/LinedList"/>
    <dgm:cxn modelId="{A9229E49-125E-48B9-B672-DAB73590065E}" srcId="{9879E63E-D287-447E-B748-523DA5F95468}" destId="{4FB7DB39-666C-4E58-B3AB-642CD5A17DDB}" srcOrd="5" destOrd="0" parTransId="{F054EA80-CC4C-4439-81F3-4D206ED69A1D}" sibTransId="{E11D5DF6-C09B-4AC7-B8C7-74D16CE0E25B}"/>
    <dgm:cxn modelId="{ABB89455-CAC1-4A2A-8F28-B2701A7B7A3D}" type="presOf" srcId="{4FB7DB39-666C-4E58-B3AB-642CD5A17DDB}" destId="{2C168567-85F4-412D-A806-12B65B8D4E3F}" srcOrd="0" destOrd="0" presId="urn:microsoft.com/office/officeart/2008/layout/LinedList"/>
    <dgm:cxn modelId="{F1B19E78-E096-42BE-BAAB-3CE62605503F}" srcId="{9879E63E-D287-447E-B748-523DA5F95468}" destId="{CBF91A57-EA0C-4F08-8082-7780764BF4BE}" srcOrd="3" destOrd="0" parTransId="{BA93C66A-220A-4F96-B5AA-B2ABDEE46F22}" sibTransId="{9EC59CDD-16B0-461C-A96E-41C50DE6736E}"/>
    <dgm:cxn modelId="{4F009B7A-B843-4C08-8FC7-EF985F6DBBE7}" srcId="{9879E63E-D287-447E-B748-523DA5F95468}" destId="{04ADABA8-38FA-4215-A9F4-08F7CBAFECFE}" srcOrd="4" destOrd="0" parTransId="{71D77006-CA12-4BB4-A1D1-1D90CEEF42D8}" sibTransId="{C01098FD-671C-40BE-971D-DABA8F789E33}"/>
    <dgm:cxn modelId="{97E8938F-3B33-4521-9B80-8C0FB93D6323}" type="presOf" srcId="{CBF91A57-EA0C-4F08-8082-7780764BF4BE}" destId="{02CDDDB7-BE40-42EC-B7DB-E8500DBDB02A}" srcOrd="0" destOrd="0" presId="urn:microsoft.com/office/officeart/2008/layout/LinedList"/>
    <dgm:cxn modelId="{D0DCA6A1-B7FA-4FD4-BB8B-809614FA652E}" type="presOf" srcId="{E6DDB15D-E696-46CB-B478-AACB07251469}" destId="{2F142EC1-B375-4546-AE56-422E154ECFE8}" srcOrd="0" destOrd="0" presId="urn:microsoft.com/office/officeart/2008/layout/LinedList"/>
    <dgm:cxn modelId="{0F90F9AD-FCEC-4921-A293-22EB2D67129E}" type="presOf" srcId="{7DDED059-4A4B-4CD9-A2FF-02E142630E6B}" destId="{BFFD1EAB-8936-4123-8D0E-7B0F17BBC70E}" srcOrd="0" destOrd="0" presId="urn:microsoft.com/office/officeart/2008/layout/LinedList"/>
    <dgm:cxn modelId="{E11C71B3-A17B-444C-95AA-DBDBC9B24FB4}" srcId="{9879E63E-D287-447E-B748-523DA5F95468}" destId="{E6DDB15D-E696-46CB-B478-AACB07251469}" srcOrd="2" destOrd="0" parTransId="{E209FB47-01AD-427A-90BA-FF014D7C264C}" sibTransId="{DEDE9818-9081-4C4D-9A42-C3D912DC0EBE}"/>
    <dgm:cxn modelId="{A9A0FBB7-CC29-4E8F-A887-4227F0775F36}" srcId="{9879E63E-D287-447E-B748-523DA5F95468}" destId="{7DDED059-4A4B-4CD9-A2FF-02E142630E6B}" srcOrd="1" destOrd="0" parTransId="{F3AB9A68-0219-46C2-94D2-4ECDB34A0570}" sibTransId="{9BF51698-3A35-4E42-AD2F-9C24BE9F7479}"/>
    <dgm:cxn modelId="{F408E430-2E07-4C3D-B89A-0E058C4F39FA}" type="presParOf" srcId="{AF12E9BE-6162-43ED-A047-C03BB6F56994}" destId="{C3507924-4044-4ABB-AC2D-4CCDFC492B90}" srcOrd="0" destOrd="0" presId="urn:microsoft.com/office/officeart/2008/layout/LinedList"/>
    <dgm:cxn modelId="{8616FAC3-0B36-4082-99E7-756760DD24EA}" type="presParOf" srcId="{AF12E9BE-6162-43ED-A047-C03BB6F56994}" destId="{41207922-0CB0-498C-B84D-991E88F89555}" srcOrd="1" destOrd="0" presId="urn:microsoft.com/office/officeart/2008/layout/LinedList"/>
    <dgm:cxn modelId="{52D4977A-8714-4269-B3BD-572AD764A495}" type="presParOf" srcId="{41207922-0CB0-498C-B84D-991E88F89555}" destId="{36FEA442-35D6-4582-B6C5-7EAD37AE410A}" srcOrd="0" destOrd="0" presId="urn:microsoft.com/office/officeart/2008/layout/LinedList"/>
    <dgm:cxn modelId="{55DACDE5-E710-4485-A8C6-8D8C67C476B7}" type="presParOf" srcId="{41207922-0CB0-498C-B84D-991E88F89555}" destId="{C6736480-22C7-49A4-8F89-035FDED213AB}" srcOrd="1" destOrd="0" presId="urn:microsoft.com/office/officeart/2008/layout/LinedList"/>
    <dgm:cxn modelId="{48FD416E-42F7-4C47-A0A4-9A8E67F2DF56}" type="presParOf" srcId="{AF12E9BE-6162-43ED-A047-C03BB6F56994}" destId="{FE37EF7B-2019-4404-BFBF-160F0E31F5E8}" srcOrd="2" destOrd="0" presId="urn:microsoft.com/office/officeart/2008/layout/LinedList"/>
    <dgm:cxn modelId="{931775BB-1285-4B15-915D-F5EF1BAE653C}" type="presParOf" srcId="{AF12E9BE-6162-43ED-A047-C03BB6F56994}" destId="{2E36FEC4-EBD3-4097-B1BE-6675DFE97E8A}" srcOrd="3" destOrd="0" presId="urn:microsoft.com/office/officeart/2008/layout/LinedList"/>
    <dgm:cxn modelId="{1C56C6C3-24ED-4ADD-BAC5-439564B80E30}" type="presParOf" srcId="{2E36FEC4-EBD3-4097-B1BE-6675DFE97E8A}" destId="{BFFD1EAB-8936-4123-8D0E-7B0F17BBC70E}" srcOrd="0" destOrd="0" presId="urn:microsoft.com/office/officeart/2008/layout/LinedList"/>
    <dgm:cxn modelId="{41C1E242-0233-455B-81F0-D7DCEBC2976D}" type="presParOf" srcId="{2E36FEC4-EBD3-4097-B1BE-6675DFE97E8A}" destId="{FB1DF591-33A8-4F90-95D9-3D76DD9D27F1}" srcOrd="1" destOrd="0" presId="urn:microsoft.com/office/officeart/2008/layout/LinedList"/>
    <dgm:cxn modelId="{01FE627F-EF96-400B-8E90-2542D86554C6}" type="presParOf" srcId="{AF12E9BE-6162-43ED-A047-C03BB6F56994}" destId="{5004E1FB-4F54-4590-A094-4BE9292D1559}" srcOrd="4" destOrd="0" presId="urn:microsoft.com/office/officeart/2008/layout/LinedList"/>
    <dgm:cxn modelId="{FAB6BCB4-BEFD-4482-8A44-246A9F8B3731}" type="presParOf" srcId="{AF12E9BE-6162-43ED-A047-C03BB6F56994}" destId="{3D3734E8-1DAD-4041-99AE-D74C6D869381}" srcOrd="5" destOrd="0" presId="urn:microsoft.com/office/officeart/2008/layout/LinedList"/>
    <dgm:cxn modelId="{A6ED836B-939A-4871-B1E5-3948B3735B23}" type="presParOf" srcId="{3D3734E8-1DAD-4041-99AE-D74C6D869381}" destId="{2F142EC1-B375-4546-AE56-422E154ECFE8}" srcOrd="0" destOrd="0" presId="urn:microsoft.com/office/officeart/2008/layout/LinedList"/>
    <dgm:cxn modelId="{FF291B7B-4397-48F6-87FE-54780B4526E3}" type="presParOf" srcId="{3D3734E8-1DAD-4041-99AE-D74C6D869381}" destId="{9960647D-DC1B-4F3F-A4E5-1A0220CD6E6A}" srcOrd="1" destOrd="0" presId="urn:microsoft.com/office/officeart/2008/layout/LinedList"/>
    <dgm:cxn modelId="{B9A7E33B-694B-41AE-826C-E2199D17BA46}" type="presParOf" srcId="{AF12E9BE-6162-43ED-A047-C03BB6F56994}" destId="{6F65AB0A-B78E-4F40-B76A-A0AD4E0E5EF4}" srcOrd="6" destOrd="0" presId="urn:microsoft.com/office/officeart/2008/layout/LinedList"/>
    <dgm:cxn modelId="{54EAD400-1CDB-45F9-BA92-0DFC33683B09}" type="presParOf" srcId="{AF12E9BE-6162-43ED-A047-C03BB6F56994}" destId="{7A57F895-FB08-403D-974B-48951780BA11}" srcOrd="7" destOrd="0" presId="urn:microsoft.com/office/officeart/2008/layout/LinedList"/>
    <dgm:cxn modelId="{608BD7A7-8E67-427A-ABAD-F3A3AC742DE9}" type="presParOf" srcId="{7A57F895-FB08-403D-974B-48951780BA11}" destId="{02CDDDB7-BE40-42EC-B7DB-E8500DBDB02A}" srcOrd="0" destOrd="0" presId="urn:microsoft.com/office/officeart/2008/layout/LinedList"/>
    <dgm:cxn modelId="{7082090A-979E-4704-9C64-E768BAAD84DD}" type="presParOf" srcId="{7A57F895-FB08-403D-974B-48951780BA11}" destId="{F2CBA7ED-C6ED-41D7-A983-9518E95BCBBF}" srcOrd="1" destOrd="0" presId="urn:microsoft.com/office/officeart/2008/layout/LinedList"/>
    <dgm:cxn modelId="{AE03B0D1-C5FF-4B99-B534-9F489869B607}" type="presParOf" srcId="{AF12E9BE-6162-43ED-A047-C03BB6F56994}" destId="{90B90AF6-2323-469C-A722-586EAF9BC5AA}" srcOrd="8" destOrd="0" presId="urn:microsoft.com/office/officeart/2008/layout/LinedList"/>
    <dgm:cxn modelId="{CBF1DAEA-CDBD-4921-998D-4FF6A15F197E}" type="presParOf" srcId="{AF12E9BE-6162-43ED-A047-C03BB6F56994}" destId="{109D3391-1D28-4C19-97DD-8C489D7689D8}" srcOrd="9" destOrd="0" presId="urn:microsoft.com/office/officeart/2008/layout/LinedList"/>
    <dgm:cxn modelId="{B8CB3C17-1FCB-4293-8005-991E91CD8196}" type="presParOf" srcId="{109D3391-1D28-4C19-97DD-8C489D7689D8}" destId="{4373DAD5-FD0E-486B-BF28-41F0F79424E7}" srcOrd="0" destOrd="0" presId="urn:microsoft.com/office/officeart/2008/layout/LinedList"/>
    <dgm:cxn modelId="{7F0946A2-C06E-45F6-A265-E3F871C98440}" type="presParOf" srcId="{109D3391-1D28-4C19-97DD-8C489D7689D8}" destId="{E5EAA3EA-8085-46BA-BEF5-FEC0E940A0DE}" srcOrd="1" destOrd="0" presId="urn:microsoft.com/office/officeart/2008/layout/LinedList"/>
    <dgm:cxn modelId="{3BB4C93D-4CA2-4507-B5EE-A7969B1F2B4A}" type="presParOf" srcId="{AF12E9BE-6162-43ED-A047-C03BB6F56994}" destId="{B9A60899-97B8-47CB-89D7-CABEC982C3B6}" srcOrd="10" destOrd="0" presId="urn:microsoft.com/office/officeart/2008/layout/LinedList"/>
    <dgm:cxn modelId="{1665A9A3-AF49-4B14-9D2B-2CDD0B2BA497}" type="presParOf" srcId="{AF12E9BE-6162-43ED-A047-C03BB6F56994}" destId="{A4F1495C-DF31-4AF9-9AD3-58F62E8859FA}" srcOrd="11" destOrd="0" presId="urn:microsoft.com/office/officeart/2008/layout/LinedList"/>
    <dgm:cxn modelId="{84D960D5-E8F9-488D-B125-432FFF22BBB6}" type="presParOf" srcId="{A4F1495C-DF31-4AF9-9AD3-58F62E8859FA}" destId="{2C168567-85F4-412D-A806-12B65B8D4E3F}" srcOrd="0" destOrd="0" presId="urn:microsoft.com/office/officeart/2008/layout/LinedList"/>
    <dgm:cxn modelId="{159EA93D-D1F0-48EE-A99F-E1E68211073F}" type="presParOf" srcId="{A4F1495C-DF31-4AF9-9AD3-58F62E8859FA}" destId="{B1AF49A2-881A-4E91-9BAA-E649D4EEF2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080B0E4-B645-4F97-83F5-D9DC3661D71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1C0669-6877-42ED-BA2A-16038585CDC2}">
      <dgm:prSet/>
      <dgm:spPr/>
      <dgm:t>
        <a:bodyPr/>
        <a:lstStyle/>
        <a:p>
          <a:r>
            <a:rPr lang="en-US"/>
            <a:t>Why did this come into effect? </a:t>
          </a:r>
        </a:p>
      </dgm:t>
    </dgm:pt>
    <dgm:pt modelId="{B058771A-DD68-4E51-858C-29524FC4F7D3}" type="parTrans" cxnId="{C3AA579E-39A4-4BFC-9EA5-304267EA0021}">
      <dgm:prSet/>
      <dgm:spPr/>
      <dgm:t>
        <a:bodyPr/>
        <a:lstStyle/>
        <a:p>
          <a:endParaRPr lang="en-US"/>
        </a:p>
      </dgm:t>
    </dgm:pt>
    <dgm:pt modelId="{E7485A22-B96F-4281-B7F0-995BF0E7E547}" type="sibTrans" cxnId="{C3AA579E-39A4-4BFC-9EA5-304267EA0021}">
      <dgm:prSet/>
      <dgm:spPr/>
      <dgm:t>
        <a:bodyPr/>
        <a:lstStyle/>
        <a:p>
          <a:endParaRPr lang="en-US"/>
        </a:p>
      </dgm:t>
    </dgm:pt>
    <dgm:pt modelId="{6B6725A4-2939-4AFB-BDDF-FF3CE41F9D5A}">
      <dgm:prSet/>
      <dgm:spPr/>
      <dgm:t>
        <a:bodyPr/>
        <a:lstStyle/>
        <a:p>
          <a:r>
            <a:rPr lang="en-US"/>
            <a:t>To address current challenges.</a:t>
          </a:r>
        </a:p>
      </dgm:t>
    </dgm:pt>
    <dgm:pt modelId="{7CB0D034-D7BA-47C2-9AE8-6B808467746F}" type="parTrans" cxnId="{63BFC6FD-EDC2-489F-B57C-6A8922829FAB}">
      <dgm:prSet/>
      <dgm:spPr/>
      <dgm:t>
        <a:bodyPr/>
        <a:lstStyle/>
        <a:p>
          <a:endParaRPr lang="en-US"/>
        </a:p>
      </dgm:t>
    </dgm:pt>
    <dgm:pt modelId="{1E0CF1A7-92E7-401F-AA29-D08BBDB03A46}" type="sibTrans" cxnId="{63BFC6FD-EDC2-489F-B57C-6A8922829FAB}">
      <dgm:prSet/>
      <dgm:spPr/>
      <dgm:t>
        <a:bodyPr/>
        <a:lstStyle/>
        <a:p>
          <a:endParaRPr lang="en-US"/>
        </a:p>
      </dgm:t>
    </dgm:pt>
    <dgm:pt modelId="{50D0DC1B-0D25-4B87-AEF2-D959F913AE91}">
      <dgm:prSet/>
      <dgm:spPr/>
      <dgm:t>
        <a:bodyPr/>
        <a:lstStyle/>
        <a:p>
          <a:r>
            <a:rPr lang="en-US"/>
            <a:t>Climate change, poverty, health and wellbeing, economy.</a:t>
          </a:r>
        </a:p>
      </dgm:t>
    </dgm:pt>
    <dgm:pt modelId="{659DC416-95F6-4976-B9AC-F94802B54B14}" type="parTrans" cxnId="{C09AFF26-8660-4BCD-A9CF-34749E8F368A}">
      <dgm:prSet/>
      <dgm:spPr/>
      <dgm:t>
        <a:bodyPr/>
        <a:lstStyle/>
        <a:p>
          <a:endParaRPr lang="en-US"/>
        </a:p>
      </dgm:t>
    </dgm:pt>
    <dgm:pt modelId="{B391A772-1017-4198-9483-75D1BB74B267}" type="sibTrans" cxnId="{C09AFF26-8660-4BCD-A9CF-34749E8F368A}">
      <dgm:prSet/>
      <dgm:spPr/>
      <dgm:t>
        <a:bodyPr/>
        <a:lstStyle/>
        <a:p>
          <a:endParaRPr lang="en-US"/>
        </a:p>
      </dgm:t>
    </dgm:pt>
    <dgm:pt modelId="{C60E79E6-AC4F-455B-8DF3-1E83F8378A4D}" type="pres">
      <dgm:prSet presAssocID="{1080B0E4-B645-4F97-83F5-D9DC3661D71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AC9EED-D061-4FE8-969A-4CDE8A31269A}" type="pres">
      <dgm:prSet presAssocID="{951C0669-6877-42ED-BA2A-16038585CDC2}" presName="hierRoot1" presStyleCnt="0"/>
      <dgm:spPr/>
    </dgm:pt>
    <dgm:pt modelId="{06807F85-F1BF-422A-8B59-88C351F03D3A}" type="pres">
      <dgm:prSet presAssocID="{951C0669-6877-42ED-BA2A-16038585CDC2}" presName="composite" presStyleCnt="0"/>
      <dgm:spPr/>
    </dgm:pt>
    <dgm:pt modelId="{7595AC7A-A658-4A64-8C35-CE938E9C1290}" type="pres">
      <dgm:prSet presAssocID="{951C0669-6877-42ED-BA2A-16038585CDC2}" presName="background" presStyleLbl="node0" presStyleIdx="0" presStyleCnt="3"/>
      <dgm:spPr/>
    </dgm:pt>
    <dgm:pt modelId="{F59555F3-C1A3-49C6-9D33-D833CC4D590F}" type="pres">
      <dgm:prSet presAssocID="{951C0669-6877-42ED-BA2A-16038585CDC2}" presName="text" presStyleLbl="fgAcc0" presStyleIdx="0" presStyleCnt="3">
        <dgm:presLayoutVars>
          <dgm:chPref val="3"/>
        </dgm:presLayoutVars>
      </dgm:prSet>
      <dgm:spPr/>
    </dgm:pt>
    <dgm:pt modelId="{2900B6D3-E31F-4F4C-B228-E6E6C8AE6A91}" type="pres">
      <dgm:prSet presAssocID="{951C0669-6877-42ED-BA2A-16038585CDC2}" presName="hierChild2" presStyleCnt="0"/>
      <dgm:spPr/>
    </dgm:pt>
    <dgm:pt modelId="{C7B63804-C311-4439-9551-61833C5E6B0F}" type="pres">
      <dgm:prSet presAssocID="{6B6725A4-2939-4AFB-BDDF-FF3CE41F9D5A}" presName="hierRoot1" presStyleCnt="0"/>
      <dgm:spPr/>
    </dgm:pt>
    <dgm:pt modelId="{45C33B24-1AC7-4644-8950-029118B97DDA}" type="pres">
      <dgm:prSet presAssocID="{6B6725A4-2939-4AFB-BDDF-FF3CE41F9D5A}" presName="composite" presStyleCnt="0"/>
      <dgm:spPr/>
    </dgm:pt>
    <dgm:pt modelId="{7DEEDA88-8BAD-4F56-BB28-ECE774ED4159}" type="pres">
      <dgm:prSet presAssocID="{6B6725A4-2939-4AFB-BDDF-FF3CE41F9D5A}" presName="background" presStyleLbl="node0" presStyleIdx="1" presStyleCnt="3"/>
      <dgm:spPr/>
    </dgm:pt>
    <dgm:pt modelId="{8B436496-04F9-49AE-BAC3-89F96CCA276E}" type="pres">
      <dgm:prSet presAssocID="{6B6725A4-2939-4AFB-BDDF-FF3CE41F9D5A}" presName="text" presStyleLbl="fgAcc0" presStyleIdx="1" presStyleCnt="3">
        <dgm:presLayoutVars>
          <dgm:chPref val="3"/>
        </dgm:presLayoutVars>
      </dgm:prSet>
      <dgm:spPr/>
    </dgm:pt>
    <dgm:pt modelId="{DC258B19-5E81-4A3F-8D59-B8B717E5D9CD}" type="pres">
      <dgm:prSet presAssocID="{6B6725A4-2939-4AFB-BDDF-FF3CE41F9D5A}" presName="hierChild2" presStyleCnt="0"/>
      <dgm:spPr/>
    </dgm:pt>
    <dgm:pt modelId="{CBEED686-A224-4AF4-AA53-07502B73770A}" type="pres">
      <dgm:prSet presAssocID="{50D0DC1B-0D25-4B87-AEF2-D959F913AE91}" presName="hierRoot1" presStyleCnt="0"/>
      <dgm:spPr/>
    </dgm:pt>
    <dgm:pt modelId="{46420969-4D13-4EBF-93B7-01E3153CB995}" type="pres">
      <dgm:prSet presAssocID="{50D0DC1B-0D25-4B87-AEF2-D959F913AE91}" presName="composite" presStyleCnt="0"/>
      <dgm:spPr/>
    </dgm:pt>
    <dgm:pt modelId="{D59893E8-25C0-441D-A116-5C1BC1877359}" type="pres">
      <dgm:prSet presAssocID="{50D0DC1B-0D25-4B87-AEF2-D959F913AE91}" presName="background" presStyleLbl="node0" presStyleIdx="2" presStyleCnt="3"/>
      <dgm:spPr/>
    </dgm:pt>
    <dgm:pt modelId="{50916286-742D-4C96-A2ED-728A07D87589}" type="pres">
      <dgm:prSet presAssocID="{50D0DC1B-0D25-4B87-AEF2-D959F913AE91}" presName="text" presStyleLbl="fgAcc0" presStyleIdx="2" presStyleCnt="3">
        <dgm:presLayoutVars>
          <dgm:chPref val="3"/>
        </dgm:presLayoutVars>
      </dgm:prSet>
      <dgm:spPr/>
    </dgm:pt>
    <dgm:pt modelId="{F50F504A-B4FD-47ED-AA61-B80DF5D50650}" type="pres">
      <dgm:prSet presAssocID="{50D0DC1B-0D25-4B87-AEF2-D959F913AE91}" presName="hierChild2" presStyleCnt="0"/>
      <dgm:spPr/>
    </dgm:pt>
  </dgm:ptLst>
  <dgm:cxnLst>
    <dgm:cxn modelId="{C09AFF26-8660-4BCD-A9CF-34749E8F368A}" srcId="{1080B0E4-B645-4F97-83F5-D9DC3661D718}" destId="{50D0DC1B-0D25-4B87-AEF2-D959F913AE91}" srcOrd="2" destOrd="0" parTransId="{659DC416-95F6-4976-B9AC-F94802B54B14}" sibTransId="{B391A772-1017-4198-9483-75D1BB74B267}"/>
    <dgm:cxn modelId="{3E2D7A35-EC47-4890-9002-D31951BBB00E}" type="presOf" srcId="{1080B0E4-B645-4F97-83F5-D9DC3661D718}" destId="{C60E79E6-AC4F-455B-8DF3-1E83F8378A4D}" srcOrd="0" destOrd="0" presId="urn:microsoft.com/office/officeart/2005/8/layout/hierarchy1"/>
    <dgm:cxn modelId="{BB4B893B-1A97-4E10-BF4C-978684E9C87D}" type="presOf" srcId="{6B6725A4-2939-4AFB-BDDF-FF3CE41F9D5A}" destId="{8B436496-04F9-49AE-BAC3-89F96CCA276E}" srcOrd="0" destOrd="0" presId="urn:microsoft.com/office/officeart/2005/8/layout/hierarchy1"/>
    <dgm:cxn modelId="{F954195D-9645-44BD-A017-19888995D38E}" type="presOf" srcId="{951C0669-6877-42ED-BA2A-16038585CDC2}" destId="{F59555F3-C1A3-49C6-9D33-D833CC4D590F}" srcOrd="0" destOrd="0" presId="urn:microsoft.com/office/officeart/2005/8/layout/hierarchy1"/>
    <dgm:cxn modelId="{875FC39C-5F33-4FCE-93CC-8F86B65D619F}" type="presOf" srcId="{50D0DC1B-0D25-4B87-AEF2-D959F913AE91}" destId="{50916286-742D-4C96-A2ED-728A07D87589}" srcOrd="0" destOrd="0" presId="urn:microsoft.com/office/officeart/2005/8/layout/hierarchy1"/>
    <dgm:cxn modelId="{C3AA579E-39A4-4BFC-9EA5-304267EA0021}" srcId="{1080B0E4-B645-4F97-83F5-D9DC3661D718}" destId="{951C0669-6877-42ED-BA2A-16038585CDC2}" srcOrd="0" destOrd="0" parTransId="{B058771A-DD68-4E51-858C-29524FC4F7D3}" sibTransId="{E7485A22-B96F-4281-B7F0-995BF0E7E547}"/>
    <dgm:cxn modelId="{63BFC6FD-EDC2-489F-B57C-6A8922829FAB}" srcId="{1080B0E4-B645-4F97-83F5-D9DC3661D718}" destId="{6B6725A4-2939-4AFB-BDDF-FF3CE41F9D5A}" srcOrd="1" destOrd="0" parTransId="{7CB0D034-D7BA-47C2-9AE8-6B808467746F}" sibTransId="{1E0CF1A7-92E7-401F-AA29-D08BBDB03A46}"/>
    <dgm:cxn modelId="{8FD23DAE-48C3-4F18-9836-E5D488E24FD4}" type="presParOf" srcId="{C60E79E6-AC4F-455B-8DF3-1E83F8378A4D}" destId="{D4AC9EED-D061-4FE8-969A-4CDE8A31269A}" srcOrd="0" destOrd="0" presId="urn:microsoft.com/office/officeart/2005/8/layout/hierarchy1"/>
    <dgm:cxn modelId="{B4DD7BF3-177A-4C8F-8FFF-82B980994632}" type="presParOf" srcId="{D4AC9EED-D061-4FE8-969A-4CDE8A31269A}" destId="{06807F85-F1BF-422A-8B59-88C351F03D3A}" srcOrd="0" destOrd="0" presId="urn:microsoft.com/office/officeart/2005/8/layout/hierarchy1"/>
    <dgm:cxn modelId="{01452863-71D7-447A-8826-2DE41E4CCB0F}" type="presParOf" srcId="{06807F85-F1BF-422A-8B59-88C351F03D3A}" destId="{7595AC7A-A658-4A64-8C35-CE938E9C1290}" srcOrd="0" destOrd="0" presId="urn:microsoft.com/office/officeart/2005/8/layout/hierarchy1"/>
    <dgm:cxn modelId="{928E8929-AA50-4952-8D73-77F7DC2CFAC7}" type="presParOf" srcId="{06807F85-F1BF-422A-8B59-88C351F03D3A}" destId="{F59555F3-C1A3-49C6-9D33-D833CC4D590F}" srcOrd="1" destOrd="0" presId="urn:microsoft.com/office/officeart/2005/8/layout/hierarchy1"/>
    <dgm:cxn modelId="{D070DEB2-B28F-47CA-8CEF-A3C75858F803}" type="presParOf" srcId="{D4AC9EED-D061-4FE8-969A-4CDE8A31269A}" destId="{2900B6D3-E31F-4F4C-B228-E6E6C8AE6A91}" srcOrd="1" destOrd="0" presId="urn:microsoft.com/office/officeart/2005/8/layout/hierarchy1"/>
    <dgm:cxn modelId="{500B3F17-B3D8-4E25-8604-A91FD304FEBE}" type="presParOf" srcId="{C60E79E6-AC4F-455B-8DF3-1E83F8378A4D}" destId="{C7B63804-C311-4439-9551-61833C5E6B0F}" srcOrd="1" destOrd="0" presId="urn:microsoft.com/office/officeart/2005/8/layout/hierarchy1"/>
    <dgm:cxn modelId="{FA7EB15E-BE34-4A5B-8AB8-EC9CE626F86A}" type="presParOf" srcId="{C7B63804-C311-4439-9551-61833C5E6B0F}" destId="{45C33B24-1AC7-4644-8950-029118B97DDA}" srcOrd="0" destOrd="0" presId="urn:microsoft.com/office/officeart/2005/8/layout/hierarchy1"/>
    <dgm:cxn modelId="{8C3C19D1-A5C3-4E93-840C-28FE40B039F5}" type="presParOf" srcId="{45C33B24-1AC7-4644-8950-029118B97DDA}" destId="{7DEEDA88-8BAD-4F56-BB28-ECE774ED4159}" srcOrd="0" destOrd="0" presId="urn:microsoft.com/office/officeart/2005/8/layout/hierarchy1"/>
    <dgm:cxn modelId="{E6B065F2-F293-481F-8211-317DE5459857}" type="presParOf" srcId="{45C33B24-1AC7-4644-8950-029118B97DDA}" destId="{8B436496-04F9-49AE-BAC3-89F96CCA276E}" srcOrd="1" destOrd="0" presId="urn:microsoft.com/office/officeart/2005/8/layout/hierarchy1"/>
    <dgm:cxn modelId="{A4238451-9DF5-4477-B07A-32B0B3C89F02}" type="presParOf" srcId="{C7B63804-C311-4439-9551-61833C5E6B0F}" destId="{DC258B19-5E81-4A3F-8D59-B8B717E5D9CD}" srcOrd="1" destOrd="0" presId="urn:microsoft.com/office/officeart/2005/8/layout/hierarchy1"/>
    <dgm:cxn modelId="{ADC68D44-AAFC-476C-AC32-CC0685C3CB0B}" type="presParOf" srcId="{C60E79E6-AC4F-455B-8DF3-1E83F8378A4D}" destId="{CBEED686-A224-4AF4-AA53-07502B73770A}" srcOrd="2" destOrd="0" presId="urn:microsoft.com/office/officeart/2005/8/layout/hierarchy1"/>
    <dgm:cxn modelId="{42C55B59-321A-4C71-8BE5-EC29BA17F5A0}" type="presParOf" srcId="{CBEED686-A224-4AF4-AA53-07502B73770A}" destId="{46420969-4D13-4EBF-93B7-01E3153CB995}" srcOrd="0" destOrd="0" presId="urn:microsoft.com/office/officeart/2005/8/layout/hierarchy1"/>
    <dgm:cxn modelId="{9E91779C-D147-4878-A720-1B2F405C4BFF}" type="presParOf" srcId="{46420969-4D13-4EBF-93B7-01E3153CB995}" destId="{D59893E8-25C0-441D-A116-5C1BC1877359}" srcOrd="0" destOrd="0" presId="urn:microsoft.com/office/officeart/2005/8/layout/hierarchy1"/>
    <dgm:cxn modelId="{06B445CA-121A-4C8C-AB1F-0FB36131C87A}" type="presParOf" srcId="{46420969-4D13-4EBF-93B7-01E3153CB995}" destId="{50916286-742D-4C96-A2ED-728A07D87589}" srcOrd="1" destOrd="0" presId="urn:microsoft.com/office/officeart/2005/8/layout/hierarchy1"/>
    <dgm:cxn modelId="{A2F7ADD2-08EE-46F9-8B29-8A7443686C1D}" type="presParOf" srcId="{CBEED686-A224-4AF4-AA53-07502B73770A}" destId="{F50F504A-B4FD-47ED-AA61-B80DF5D5065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1083A0B-6C7F-41CB-B5AC-EC76E723486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7307A7-A330-4C72-862A-7B8D37515134}">
      <dgm:prSet/>
      <dgm:spPr/>
      <dgm:t>
        <a:bodyPr/>
        <a:lstStyle/>
        <a:p>
          <a:r>
            <a:rPr lang="en-US"/>
            <a:t>Welsh Ministers</a:t>
          </a:r>
        </a:p>
      </dgm:t>
    </dgm:pt>
    <dgm:pt modelId="{1092E819-DA55-4BC7-8C42-6EC13D9778C1}" type="parTrans" cxnId="{4E631CBC-7183-45AE-AF11-1BEA5526B1D5}">
      <dgm:prSet/>
      <dgm:spPr/>
      <dgm:t>
        <a:bodyPr/>
        <a:lstStyle/>
        <a:p>
          <a:endParaRPr lang="en-US"/>
        </a:p>
      </dgm:t>
    </dgm:pt>
    <dgm:pt modelId="{C37A8381-4773-4DBB-8798-0122F05A9BA5}" type="sibTrans" cxnId="{4E631CBC-7183-45AE-AF11-1BEA5526B1D5}">
      <dgm:prSet/>
      <dgm:spPr/>
      <dgm:t>
        <a:bodyPr/>
        <a:lstStyle/>
        <a:p>
          <a:endParaRPr lang="en-US"/>
        </a:p>
      </dgm:t>
    </dgm:pt>
    <dgm:pt modelId="{4DDFF5F1-20E1-462D-9C4A-13F5A4695BBF}">
      <dgm:prSet/>
      <dgm:spPr/>
      <dgm:t>
        <a:bodyPr/>
        <a:lstStyle/>
        <a:p>
          <a:r>
            <a:rPr lang="en-US"/>
            <a:t>Local authorities (22)</a:t>
          </a:r>
        </a:p>
      </dgm:t>
    </dgm:pt>
    <dgm:pt modelId="{825D6B28-08EE-4694-A83E-8244FDB0D928}" type="parTrans" cxnId="{63AF6B8F-0464-427F-B403-68E3B21B6545}">
      <dgm:prSet/>
      <dgm:spPr/>
      <dgm:t>
        <a:bodyPr/>
        <a:lstStyle/>
        <a:p>
          <a:endParaRPr lang="en-US"/>
        </a:p>
      </dgm:t>
    </dgm:pt>
    <dgm:pt modelId="{88E0C897-01FE-4868-9F61-3B540DA30A45}" type="sibTrans" cxnId="{63AF6B8F-0464-427F-B403-68E3B21B6545}">
      <dgm:prSet/>
      <dgm:spPr/>
      <dgm:t>
        <a:bodyPr/>
        <a:lstStyle/>
        <a:p>
          <a:endParaRPr lang="en-US"/>
        </a:p>
      </dgm:t>
    </dgm:pt>
    <dgm:pt modelId="{0E2F09BB-89AE-4E00-9F90-D71916A14E62}">
      <dgm:prSet/>
      <dgm:spPr/>
      <dgm:t>
        <a:bodyPr/>
        <a:lstStyle/>
        <a:p>
          <a:r>
            <a:rPr lang="en-US"/>
            <a:t>Local Health Boards (7)</a:t>
          </a:r>
        </a:p>
      </dgm:t>
    </dgm:pt>
    <dgm:pt modelId="{5F43E537-5863-4673-AF90-E082981D6FBE}" type="parTrans" cxnId="{51AB4223-E588-4AD1-A0FD-A582E914DBCF}">
      <dgm:prSet/>
      <dgm:spPr/>
      <dgm:t>
        <a:bodyPr/>
        <a:lstStyle/>
        <a:p>
          <a:endParaRPr lang="en-US"/>
        </a:p>
      </dgm:t>
    </dgm:pt>
    <dgm:pt modelId="{027EEFF6-A0AB-434A-B530-28C2F5B1EC96}" type="sibTrans" cxnId="{51AB4223-E588-4AD1-A0FD-A582E914DBCF}">
      <dgm:prSet/>
      <dgm:spPr/>
      <dgm:t>
        <a:bodyPr/>
        <a:lstStyle/>
        <a:p>
          <a:endParaRPr lang="en-US"/>
        </a:p>
      </dgm:t>
    </dgm:pt>
    <dgm:pt modelId="{6A48B849-65C9-4D6B-8B21-7E278A84F830}">
      <dgm:prSet/>
      <dgm:spPr/>
      <dgm:t>
        <a:bodyPr/>
        <a:lstStyle/>
        <a:p>
          <a:r>
            <a:rPr lang="en-US"/>
            <a:t>Public Health Wales NHS Trust</a:t>
          </a:r>
        </a:p>
      </dgm:t>
    </dgm:pt>
    <dgm:pt modelId="{3A8C2EDC-AA22-4DAB-A44A-F0DE74B9EC95}" type="parTrans" cxnId="{62280DA3-7555-4061-8923-43C326EDDE89}">
      <dgm:prSet/>
      <dgm:spPr/>
      <dgm:t>
        <a:bodyPr/>
        <a:lstStyle/>
        <a:p>
          <a:endParaRPr lang="en-US"/>
        </a:p>
      </dgm:t>
    </dgm:pt>
    <dgm:pt modelId="{95D94A00-EAAE-4BB1-851B-4E8413F14A0C}" type="sibTrans" cxnId="{62280DA3-7555-4061-8923-43C326EDDE89}">
      <dgm:prSet/>
      <dgm:spPr/>
      <dgm:t>
        <a:bodyPr/>
        <a:lstStyle/>
        <a:p>
          <a:endParaRPr lang="en-US"/>
        </a:p>
      </dgm:t>
    </dgm:pt>
    <dgm:pt modelId="{F4B0929D-BEBC-4AA7-A031-3D14692DB2DD}">
      <dgm:prSet/>
      <dgm:spPr/>
      <dgm:t>
        <a:bodyPr/>
        <a:lstStyle/>
        <a:p>
          <a:r>
            <a:rPr lang="en-US"/>
            <a:t>Velindre NHS Trust</a:t>
          </a:r>
        </a:p>
      </dgm:t>
    </dgm:pt>
    <dgm:pt modelId="{DEE49E9D-1641-44F6-853A-822B44D2F0E9}" type="parTrans" cxnId="{4EE4934C-BF44-4797-92BF-E4EFB335D093}">
      <dgm:prSet/>
      <dgm:spPr/>
      <dgm:t>
        <a:bodyPr/>
        <a:lstStyle/>
        <a:p>
          <a:endParaRPr lang="en-US"/>
        </a:p>
      </dgm:t>
    </dgm:pt>
    <dgm:pt modelId="{A8CC52CE-13C6-4FB2-B0A3-79B11C8B5EBF}" type="sibTrans" cxnId="{4EE4934C-BF44-4797-92BF-E4EFB335D093}">
      <dgm:prSet/>
      <dgm:spPr/>
      <dgm:t>
        <a:bodyPr/>
        <a:lstStyle/>
        <a:p>
          <a:endParaRPr lang="en-US"/>
        </a:p>
      </dgm:t>
    </dgm:pt>
    <dgm:pt modelId="{2809B9C2-2681-41B2-A550-DEFDE2A3D36A}">
      <dgm:prSet/>
      <dgm:spPr/>
      <dgm:t>
        <a:bodyPr/>
        <a:lstStyle/>
        <a:p>
          <a:r>
            <a:rPr lang="en-US"/>
            <a:t>National Park Authorities (3)</a:t>
          </a:r>
        </a:p>
      </dgm:t>
    </dgm:pt>
    <dgm:pt modelId="{F5EE0654-CD9E-4E87-AF0F-8576BC6FEC45}" type="parTrans" cxnId="{FEFD829A-A36D-40D9-93E8-BC5CB02D6926}">
      <dgm:prSet/>
      <dgm:spPr/>
      <dgm:t>
        <a:bodyPr/>
        <a:lstStyle/>
        <a:p>
          <a:endParaRPr lang="en-US"/>
        </a:p>
      </dgm:t>
    </dgm:pt>
    <dgm:pt modelId="{CE145772-3DF6-4DDB-99C3-255F44D6886D}" type="sibTrans" cxnId="{FEFD829A-A36D-40D9-93E8-BC5CB02D6926}">
      <dgm:prSet/>
      <dgm:spPr/>
      <dgm:t>
        <a:bodyPr/>
        <a:lstStyle/>
        <a:p>
          <a:endParaRPr lang="en-US"/>
        </a:p>
      </dgm:t>
    </dgm:pt>
    <dgm:pt modelId="{46BE4FCB-9F88-43FA-BBE7-959930C7569F}">
      <dgm:prSet/>
      <dgm:spPr/>
      <dgm:t>
        <a:bodyPr/>
        <a:lstStyle/>
        <a:p>
          <a:r>
            <a:rPr lang="en-US"/>
            <a:t>Fire and Rescue Authorities (3)</a:t>
          </a:r>
        </a:p>
      </dgm:t>
    </dgm:pt>
    <dgm:pt modelId="{629393B9-3AA7-4048-84E5-5065EAF61530}" type="parTrans" cxnId="{0D7BF1F7-7598-490A-B3A4-C3FCFAE86141}">
      <dgm:prSet/>
      <dgm:spPr/>
      <dgm:t>
        <a:bodyPr/>
        <a:lstStyle/>
        <a:p>
          <a:endParaRPr lang="en-US"/>
        </a:p>
      </dgm:t>
    </dgm:pt>
    <dgm:pt modelId="{18D079D0-2151-4B43-A35F-4EC22F32F678}" type="sibTrans" cxnId="{0D7BF1F7-7598-490A-B3A4-C3FCFAE86141}">
      <dgm:prSet/>
      <dgm:spPr/>
      <dgm:t>
        <a:bodyPr/>
        <a:lstStyle/>
        <a:p>
          <a:endParaRPr lang="en-US"/>
        </a:p>
      </dgm:t>
    </dgm:pt>
    <dgm:pt modelId="{D8A0E25A-7DE4-4F9B-AF88-CB263C719933}">
      <dgm:prSet/>
      <dgm:spPr/>
      <dgm:t>
        <a:bodyPr/>
        <a:lstStyle/>
        <a:p>
          <a:r>
            <a:rPr lang="en-US"/>
            <a:t>Natural Resources Wales</a:t>
          </a:r>
        </a:p>
      </dgm:t>
    </dgm:pt>
    <dgm:pt modelId="{5EC6154E-C634-4C20-90A8-ADE99CF66BF9}" type="parTrans" cxnId="{4218116F-5B37-476B-914C-3D5C6E3E6CAD}">
      <dgm:prSet/>
      <dgm:spPr/>
      <dgm:t>
        <a:bodyPr/>
        <a:lstStyle/>
        <a:p>
          <a:endParaRPr lang="en-US"/>
        </a:p>
      </dgm:t>
    </dgm:pt>
    <dgm:pt modelId="{69B8966A-7E16-4BE6-9F11-ADC7A13A6713}" type="sibTrans" cxnId="{4218116F-5B37-476B-914C-3D5C6E3E6CAD}">
      <dgm:prSet/>
      <dgm:spPr/>
      <dgm:t>
        <a:bodyPr/>
        <a:lstStyle/>
        <a:p>
          <a:endParaRPr lang="en-US"/>
        </a:p>
      </dgm:t>
    </dgm:pt>
    <dgm:pt modelId="{EAC79112-FC88-4DDB-B43B-C098F0797BE7}">
      <dgm:prSet/>
      <dgm:spPr/>
      <dgm:t>
        <a:bodyPr/>
        <a:lstStyle/>
        <a:p>
          <a:r>
            <a:rPr lang="en-US"/>
            <a:t>The Higher Education</a:t>
          </a:r>
        </a:p>
      </dgm:t>
    </dgm:pt>
    <dgm:pt modelId="{A0412F23-7FAB-4C0C-B449-3413D395DD9A}" type="parTrans" cxnId="{06B91EB5-C483-4B77-A882-EBC545C93396}">
      <dgm:prSet/>
      <dgm:spPr/>
      <dgm:t>
        <a:bodyPr/>
        <a:lstStyle/>
        <a:p>
          <a:endParaRPr lang="en-US"/>
        </a:p>
      </dgm:t>
    </dgm:pt>
    <dgm:pt modelId="{43E22561-910D-4110-8027-72BC610CBE01}" type="sibTrans" cxnId="{06B91EB5-C483-4B77-A882-EBC545C93396}">
      <dgm:prSet/>
      <dgm:spPr/>
      <dgm:t>
        <a:bodyPr/>
        <a:lstStyle/>
        <a:p>
          <a:endParaRPr lang="en-US"/>
        </a:p>
      </dgm:t>
    </dgm:pt>
    <dgm:pt modelId="{EC3E98F0-8C28-4E02-BB6D-AED6B6B9896B}">
      <dgm:prSet/>
      <dgm:spPr/>
      <dgm:t>
        <a:bodyPr/>
        <a:lstStyle/>
        <a:p>
          <a:r>
            <a:rPr lang="en-US"/>
            <a:t>Funding Council for Wales</a:t>
          </a:r>
        </a:p>
      </dgm:t>
    </dgm:pt>
    <dgm:pt modelId="{780D6D57-0BEE-43DA-A6A6-229C45FCD50F}" type="parTrans" cxnId="{37F09DAB-A8DD-4CE9-A544-66002C957D92}">
      <dgm:prSet/>
      <dgm:spPr/>
      <dgm:t>
        <a:bodyPr/>
        <a:lstStyle/>
        <a:p>
          <a:endParaRPr lang="en-US"/>
        </a:p>
      </dgm:t>
    </dgm:pt>
    <dgm:pt modelId="{D0C4860E-7E5C-48C3-8B3A-DF7305B295E1}" type="sibTrans" cxnId="{37F09DAB-A8DD-4CE9-A544-66002C957D92}">
      <dgm:prSet/>
      <dgm:spPr/>
      <dgm:t>
        <a:bodyPr/>
        <a:lstStyle/>
        <a:p>
          <a:endParaRPr lang="en-US"/>
        </a:p>
      </dgm:t>
    </dgm:pt>
    <dgm:pt modelId="{3EDCB452-A572-4856-BF65-196D4A4E34D5}">
      <dgm:prSet/>
      <dgm:spPr/>
      <dgm:t>
        <a:bodyPr/>
        <a:lstStyle/>
        <a:p>
          <a:r>
            <a:rPr lang="en-US"/>
            <a:t>The Arts Council of Wales</a:t>
          </a:r>
        </a:p>
      </dgm:t>
    </dgm:pt>
    <dgm:pt modelId="{C7567639-3886-42BA-A409-C9E1217A5E90}" type="parTrans" cxnId="{BA23D26B-F2DD-4F7A-94A8-7D8BE1E34BD1}">
      <dgm:prSet/>
      <dgm:spPr/>
      <dgm:t>
        <a:bodyPr/>
        <a:lstStyle/>
        <a:p>
          <a:endParaRPr lang="en-US"/>
        </a:p>
      </dgm:t>
    </dgm:pt>
    <dgm:pt modelId="{22C7D36A-13C0-484F-8FB3-D9C7EC99618C}" type="sibTrans" cxnId="{BA23D26B-F2DD-4F7A-94A8-7D8BE1E34BD1}">
      <dgm:prSet/>
      <dgm:spPr/>
      <dgm:t>
        <a:bodyPr/>
        <a:lstStyle/>
        <a:p>
          <a:endParaRPr lang="en-US"/>
        </a:p>
      </dgm:t>
    </dgm:pt>
    <dgm:pt modelId="{1D9420E0-01BF-4995-B888-9C9B2E907F23}">
      <dgm:prSet/>
      <dgm:spPr/>
      <dgm:t>
        <a:bodyPr/>
        <a:lstStyle/>
        <a:p>
          <a:r>
            <a:rPr lang="en-US"/>
            <a:t>Sports Council of Wales</a:t>
          </a:r>
        </a:p>
      </dgm:t>
    </dgm:pt>
    <dgm:pt modelId="{A4FB0AFB-7E17-416D-BE69-DF33A5051539}" type="parTrans" cxnId="{CC83BF61-4A52-495B-8C90-6B046E9160D0}">
      <dgm:prSet/>
      <dgm:spPr/>
      <dgm:t>
        <a:bodyPr/>
        <a:lstStyle/>
        <a:p>
          <a:endParaRPr lang="en-US"/>
        </a:p>
      </dgm:t>
    </dgm:pt>
    <dgm:pt modelId="{6B3C675D-7A14-491D-B670-CF0E0FC8DF9F}" type="sibTrans" cxnId="{CC83BF61-4A52-495B-8C90-6B046E9160D0}">
      <dgm:prSet/>
      <dgm:spPr/>
      <dgm:t>
        <a:bodyPr/>
        <a:lstStyle/>
        <a:p>
          <a:endParaRPr lang="en-US"/>
        </a:p>
      </dgm:t>
    </dgm:pt>
    <dgm:pt modelId="{11A6E161-50C1-4817-AD88-BDFBF8C5DC60}">
      <dgm:prSet/>
      <dgm:spPr/>
      <dgm:t>
        <a:bodyPr/>
        <a:lstStyle/>
        <a:p>
          <a:r>
            <a:rPr lang="en-US"/>
            <a:t>National Library of Wales</a:t>
          </a:r>
        </a:p>
      </dgm:t>
    </dgm:pt>
    <dgm:pt modelId="{9FBB1DB5-D4D8-4D66-B75C-8821D83319EB}" type="parTrans" cxnId="{6D1F9354-8D4F-4CE6-AFD4-BF30A5B43E4A}">
      <dgm:prSet/>
      <dgm:spPr/>
      <dgm:t>
        <a:bodyPr/>
        <a:lstStyle/>
        <a:p>
          <a:endParaRPr lang="en-US"/>
        </a:p>
      </dgm:t>
    </dgm:pt>
    <dgm:pt modelId="{34F37936-732D-4C65-A4EF-CCF6F4886F38}" type="sibTrans" cxnId="{6D1F9354-8D4F-4CE6-AFD4-BF30A5B43E4A}">
      <dgm:prSet/>
      <dgm:spPr/>
      <dgm:t>
        <a:bodyPr/>
        <a:lstStyle/>
        <a:p>
          <a:endParaRPr lang="en-US"/>
        </a:p>
      </dgm:t>
    </dgm:pt>
    <dgm:pt modelId="{5EC88422-F713-4CBD-AC93-2CE894D71197}">
      <dgm:prSet/>
      <dgm:spPr/>
      <dgm:t>
        <a:bodyPr/>
        <a:lstStyle/>
        <a:p>
          <a:r>
            <a:rPr lang="en-US"/>
            <a:t>National Museum of Wales</a:t>
          </a:r>
        </a:p>
      </dgm:t>
    </dgm:pt>
    <dgm:pt modelId="{1CF3734F-2702-48A6-8215-4A3DA8F898D9}" type="parTrans" cxnId="{3F6CB902-B668-44BF-9AE1-AC8E1B7C4077}">
      <dgm:prSet/>
      <dgm:spPr/>
      <dgm:t>
        <a:bodyPr/>
        <a:lstStyle/>
        <a:p>
          <a:endParaRPr lang="en-US"/>
        </a:p>
      </dgm:t>
    </dgm:pt>
    <dgm:pt modelId="{73FF2C36-D40A-41A3-A26A-E09F11A74937}" type="sibTrans" cxnId="{3F6CB902-B668-44BF-9AE1-AC8E1B7C4077}">
      <dgm:prSet/>
      <dgm:spPr/>
      <dgm:t>
        <a:bodyPr/>
        <a:lstStyle/>
        <a:p>
          <a:endParaRPr lang="en-US"/>
        </a:p>
      </dgm:t>
    </dgm:pt>
    <dgm:pt modelId="{C2E7752B-0B2B-43C6-A13A-95C758C31988}">
      <dgm:prSet/>
      <dgm:spPr/>
      <dgm:t>
        <a:bodyPr/>
        <a:lstStyle/>
        <a:p>
          <a:r>
            <a:rPr lang="en-US"/>
            <a:t>Welsh Ambulance Services University NHS Trust</a:t>
          </a:r>
        </a:p>
      </dgm:t>
    </dgm:pt>
    <dgm:pt modelId="{2E44071B-D3AD-4A64-B18E-7D16BA8E88A6}" type="parTrans" cxnId="{E463F0D2-891D-4273-B0D4-EBB085634595}">
      <dgm:prSet/>
      <dgm:spPr/>
      <dgm:t>
        <a:bodyPr/>
        <a:lstStyle/>
        <a:p>
          <a:endParaRPr lang="en-US"/>
        </a:p>
      </dgm:t>
    </dgm:pt>
    <dgm:pt modelId="{9831DBF4-5039-40FD-942D-F63C01A99060}" type="sibTrans" cxnId="{E463F0D2-891D-4273-B0D4-EBB085634595}">
      <dgm:prSet/>
      <dgm:spPr/>
      <dgm:t>
        <a:bodyPr/>
        <a:lstStyle/>
        <a:p>
          <a:endParaRPr lang="en-US"/>
        </a:p>
      </dgm:t>
    </dgm:pt>
    <dgm:pt modelId="{3598FFAB-C8E1-4C87-ABE2-179095F7EC92}">
      <dgm:prSet/>
      <dgm:spPr/>
      <dgm:t>
        <a:bodyPr/>
        <a:lstStyle/>
        <a:p>
          <a:r>
            <a:rPr lang="en-US"/>
            <a:t>Digital Health and Care Wales</a:t>
          </a:r>
        </a:p>
      </dgm:t>
    </dgm:pt>
    <dgm:pt modelId="{9B16493B-F54B-4F70-A44C-F5F8B87864EA}" type="parTrans" cxnId="{97237EDD-3E64-4EDA-993E-ACEE642FB0E3}">
      <dgm:prSet/>
      <dgm:spPr/>
      <dgm:t>
        <a:bodyPr/>
        <a:lstStyle/>
        <a:p>
          <a:endParaRPr lang="en-US"/>
        </a:p>
      </dgm:t>
    </dgm:pt>
    <dgm:pt modelId="{47741CA8-684D-4151-9744-A28F74EFBAC1}" type="sibTrans" cxnId="{97237EDD-3E64-4EDA-993E-ACEE642FB0E3}">
      <dgm:prSet/>
      <dgm:spPr/>
      <dgm:t>
        <a:bodyPr/>
        <a:lstStyle/>
        <a:p>
          <a:endParaRPr lang="en-US"/>
        </a:p>
      </dgm:t>
    </dgm:pt>
    <dgm:pt modelId="{05E6EA37-F583-405A-B925-A296911E83B6}">
      <dgm:prSet/>
      <dgm:spPr/>
      <dgm:t>
        <a:bodyPr/>
        <a:lstStyle/>
        <a:p>
          <a:r>
            <a:rPr lang="en-US"/>
            <a:t>Health Education and Improvement Wales</a:t>
          </a:r>
        </a:p>
      </dgm:t>
    </dgm:pt>
    <dgm:pt modelId="{980F2EC8-4636-4C9B-A83A-39609E5D6CD1}" type="parTrans" cxnId="{FE1EB48A-026A-4148-82C2-0F4175103D53}">
      <dgm:prSet/>
      <dgm:spPr/>
      <dgm:t>
        <a:bodyPr/>
        <a:lstStyle/>
        <a:p>
          <a:endParaRPr lang="en-US"/>
        </a:p>
      </dgm:t>
    </dgm:pt>
    <dgm:pt modelId="{276020F8-FB6C-4140-971A-C0DFC2F5C35D}" type="sibTrans" cxnId="{FE1EB48A-026A-4148-82C2-0F4175103D53}">
      <dgm:prSet/>
      <dgm:spPr/>
      <dgm:t>
        <a:bodyPr/>
        <a:lstStyle/>
        <a:p>
          <a:endParaRPr lang="en-US"/>
        </a:p>
      </dgm:t>
    </dgm:pt>
    <dgm:pt modelId="{FD9B8D12-1375-4FC0-9AE6-C02E48710D37}">
      <dgm:prSet/>
      <dgm:spPr/>
      <dgm:t>
        <a:bodyPr/>
        <a:lstStyle/>
        <a:p>
          <a:r>
            <a:rPr lang="en-US"/>
            <a:t>Social Care Wales</a:t>
          </a:r>
        </a:p>
      </dgm:t>
    </dgm:pt>
    <dgm:pt modelId="{B420CA72-5C8C-4F4D-A50E-3AA67BA50E73}" type="parTrans" cxnId="{BD62DBD9-4E84-4CD9-811E-386B0B03A188}">
      <dgm:prSet/>
      <dgm:spPr/>
      <dgm:t>
        <a:bodyPr/>
        <a:lstStyle/>
        <a:p>
          <a:endParaRPr lang="en-US"/>
        </a:p>
      </dgm:t>
    </dgm:pt>
    <dgm:pt modelId="{C91CF394-D1E7-4F2A-AE0E-2C3288D8EDB7}" type="sibTrans" cxnId="{BD62DBD9-4E84-4CD9-811E-386B0B03A188}">
      <dgm:prSet/>
      <dgm:spPr/>
      <dgm:t>
        <a:bodyPr/>
        <a:lstStyle/>
        <a:p>
          <a:endParaRPr lang="en-US"/>
        </a:p>
      </dgm:t>
    </dgm:pt>
    <dgm:pt modelId="{A6819CEE-0FFC-49A0-BEC2-51639D3C0F77}">
      <dgm:prSet/>
      <dgm:spPr/>
      <dgm:t>
        <a:bodyPr/>
        <a:lstStyle/>
        <a:p>
          <a:r>
            <a:rPr lang="en-US"/>
            <a:t>Welsh Revenue Authority</a:t>
          </a:r>
        </a:p>
      </dgm:t>
    </dgm:pt>
    <dgm:pt modelId="{F2F3DD81-CA90-4819-B8B2-F15517F43860}" type="parTrans" cxnId="{98E2AAE3-B075-4945-9502-F1CAF920AF7D}">
      <dgm:prSet/>
      <dgm:spPr/>
      <dgm:t>
        <a:bodyPr/>
        <a:lstStyle/>
        <a:p>
          <a:endParaRPr lang="en-US"/>
        </a:p>
      </dgm:t>
    </dgm:pt>
    <dgm:pt modelId="{4E6C2065-D652-4039-93E0-BDF5AAAC2FBA}" type="sibTrans" cxnId="{98E2AAE3-B075-4945-9502-F1CAF920AF7D}">
      <dgm:prSet/>
      <dgm:spPr/>
      <dgm:t>
        <a:bodyPr/>
        <a:lstStyle/>
        <a:p>
          <a:endParaRPr lang="en-US"/>
        </a:p>
      </dgm:t>
    </dgm:pt>
    <dgm:pt modelId="{76F89BE1-E111-40C1-9DCC-8AB89C27CD8C}">
      <dgm:prSet/>
      <dgm:spPr/>
      <dgm:t>
        <a:bodyPr/>
        <a:lstStyle/>
        <a:p>
          <a:r>
            <a:rPr lang="en-US"/>
            <a:t>Transport for Wales</a:t>
          </a:r>
        </a:p>
      </dgm:t>
    </dgm:pt>
    <dgm:pt modelId="{B3119A8F-0BB3-4805-A2B3-5765EAD0CF25}" type="parTrans" cxnId="{4B6BF6AD-8531-4463-ADCC-7BFD223EAB2D}">
      <dgm:prSet/>
      <dgm:spPr/>
      <dgm:t>
        <a:bodyPr/>
        <a:lstStyle/>
        <a:p>
          <a:endParaRPr lang="en-US"/>
        </a:p>
      </dgm:t>
    </dgm:pt>
    <dgm:pt modelId="{DE5E1FBD-4B70-438D-B614-8401EB20E54B}" type="sibTrans" cxnId="{4B6BF6AD-8531-4463-ADCC-7BFD223EAB2D}">
      <dgm:prSet/>
      <dgm:spPr/>
      <dgm:t>
        <a:bodyPr/>
        <a:lstStyle/>
        <a:p>
          <a:endParaRPr lang="en-US"/>
        </a:p>
      </dgm:t>
    </dgm:pt>
    <dgm:pt modelId="{B95F22FA-7443-4BE7-A4CD-068B0790A861}">
      <dgm:prSet/>
      <dgm:spPr/>
      <dgm:t>
        <a:bodyPr/>
        <a:lstStyle/>
        <a:p>
          <a:r>
            <a:rPr lang="en-US"/>
            <a:t>Centre for Digital Public Services Ltd</a:t>
          </a:r>
        </a:p>
      </dgm:t>
    </dgm:pt>
    <dgm:pt modelId="{B925AB70-8363-4CE7-9034-60B0687A12E3}" type="parTrans" cxnId="{232E8CD6-1489-4687-955E-8E6FFF49E823}">
      <dgm:prSet/>
      <dgm:spPr/>
      <dgm:t>
        <a:bodyPr/>
        <a:lstStyle/>
        <a:p>
          <a:endParaRPr lang="en-US"/>
        </a:p>
      </dgm:t>
    </dgm:pt>
    <dgm:pt modelId="{73CC7AF6-8D0F-45BB-BA80-57596EC7196E}" type="sibTrans" cxnId="{232E8CD6-1489-4687-955E-8E6FFF49E823}">
      <dgm:prSet/>
      <dgm:spPr/>
      <dgm:t>
        <a:bodyPr/>
        <a:lstStyle/>
        <a:p>
          <a:endParaRPr lang="en-US"/>
        </a:p>
      </dgm:t>
    </dgm:pt>
    <dgm:pt modelId="{E11C906B-CA95-4BF5-869A-80E015B7580B}">
      <dgm:prSet/>
      <dgm:spPr/>
      <dgm:t>
        <a:bodyPr/>
        <a:lstStyle/>
        <a:p>
          <a:r>
            <a:rPr lang="en-US"/>
            <a:t>Qualifications Wales</a:t>
          </a:r>
        </a:p>
      </dgm:t>
    </dgm:pt>
    <dgm:pt modelId="{969E89A2-754E-4645-AD9A-68D29F368AF1}" type="parTrans" cxnId="{4C687653-31AF-402A-B840-3F6F096990B5}">
      <dgm:prSet/>
      <dgm:spPr/>
      <dgm:t>
        <a:bodyPr/>
        <a:lstStyle/>
        <a:p>
          <a:endParaRPr lang="en-US"/>
        </a:p>
      </dgm:t>
    </dgm:pt>
    <dgm:pt modelId="{54C6F179-6936-4D7A-AD86-B0C584293687}" type="sibTrans" cxnId="{4C687653-31AF-402A-B840-3F6F096990B5}">
      <dgm:prSet/>
      <dgm:spPr/>
      <dgm:t>
        <a:bodyPr/>
        <a:lstStyle/>
        <a:p>
          <a:endParaRPr lang="en-US"/>
        </a:p>
      </dgm:t>
    </dgm:pt>
    <dgm:pt modelId="{E96572CC-D377-4A73-9917-72A9784CE68E}" type="pres">
      <dgm:prSet presAssocID="{21083A0B-6C7F-41CB-B5AC-EC76E723486F}" presName="diagram" presStyleCnt="0">
        <dgm:presLayoutVars>
          <dgm:dir/>
          <dgm:resizeHandles val="exact"/>
        </dgm:presLayoutVars>
      </dgm:prSet>
      <dgm:spPr/>
    </dgm:pt>
    <dgm:pt modelId="{41F5F41D-0D9B-47ED-B83D-757B8C8F3EEB}" type="pres">
      <dgm:prSet presAssocID="{B37307A7-A330-4C72-862A-7B8D37515134}" presName="node" presStyleLbl="node1" presStyleIdx="0" presStyleCnt="22">
        <dgm:presLayoutVars>
          <dgm:bulletEnabled val="1"/>
        </dgm:presLayoutVars>
      </dgm:prSet>
      <dgm:spPr/>
    </dgm:pt>
    <dgm:pt modelId="{5BF66753-9F37-474E-9426-F9E3170D37CF}" type="pres">
      <dgm:prSet presAssocID="{C37A8381-4773-4DBB-8798-0122F05A9BA5}" presName="sibTrans" presStyleCnt="0"/>
      <dgm:spPr/>
    </dgm:pt>
    <dgm:pt modelId="{42BA04AB-7B76-4660-AEC6-77B902F2ACCD}" type="pres">
      <dgm:prSet presAssocID="{4DDFF5F1-20E1-462D-9C4A-13F5A4695BBF}" presName="node" presStyleLbl="node1" presStyleIdx="1" presStyleCnt="22">
        <dgm:presLayoutVars>
          <dgm:bulletEnabled val="1"/>
        </dgm:presLayoutVars>
      </dgm:prSet>
      <dgm:spPr/>
    </dgm:pt>
    <dgm:pt modelId="{BB3B1E33-6D9B-4E9E-A023-4E2930AF1C7C}" type="pres">
      <dgm:prSet presAssocID="{88E0C897-01FE-4868-9F61-3B540DA30A45}" presName="sibTrans" presStyleCnt="0"/>
      <dgm:spPr/>
    </dgm:pt>
    <dgm:pt modelId="{7DA94DA2-FE10-4626-8928-22807B34FE40}" type="pres">
      <dgm:prSet presAssocID="{0E2F09BB-89AE-4E00-9F90-D71916A14E62}" presName="node" presStyleLbl="node1" presStyleIdx="2" presStyleCnt="22">
        <dgm:presLayoutVars>
          <dgm:bulletEnabled val="1"/>
        </dgm:presLayoutVars>
      </dgm:prSet>
      <dgm:spPr/>
    </dgm:pt>
    <dgm:pt modelId="{1B073ADA-87B1-4C88-8E20-C1D1677C164F}" type="pres">
      <dgm:prSet presAssocID="{027EEFF6-A0AB-434A-B530-28C2F5B1EC96}" presName="sibTrans" presStyleCnt="0"/>
      <dgm:spPr/>
    </dgm:pt>
    <dgm:pt modelId="{C9FB8912-8A1D-4F07-8460-D3413FA2AD3B}" type="pres">
      <dgm:prSet presAssocID="{6A48B849-65C9-4D6B-8B21-7E278A84F830}" presName="node" presStyleLbl="node1" presStyleIdx="3" presStyleCnt="22">
        <dgm:presLayoutVars>
          <dgm:bulletEnabled val="1"/>
        </dgm:presLayoutVars>
      </dgm:prSet>
      <dgm:spPr/>
    </dgm:pt>
    <dgm:pt modelId="{21A0D48F-66CF-467F-8553-6369E07CB5D0}" type="pres">
      <dgm:prSet presAssocID="{95D94A00-EAAE-4BB1-851B-4E8413F14A0C}" presName="sibTrans" presStyleCnt="0"/>
      <dgm:spPr/>
    </dgm:pt>
    <dgm:pt modelId="{DED1D637-8361-437F-97CC-1F903EF20EBE}" type="pres">
      <dgm:prSet presAssocID="{F4B0929D-BEBC-4AA7-A031-3D14692DB2DD}" presName="node" presStyleLbl="node1" presStyleIdx="4" presStyleCnt="22">
        <dgm:presLayoutVars>
          <dgm:bulletEnabled val="1"/>
        </dgm:presLayoutVars>
      </dgm:prSet>
      <dgm:spPr/>
    </dgm:pt>
    <dgm:pt modelId="{821DBEB9-CD53-4210-8CEC-1CD50CAE7078}" type="pres">
      <dgm:prSet presAssocID="{A8CC52CE-13C6-4FB2-B0A3-79B11C8B5EBF}" presName="sibTrans" presStyleCnt="0"/>
      <dgm:spPr/>
    </dgm:pt>
    <dgm:pt modelId="{A8D4E3DD-B190-4D84-9C39-C60F16886688}" type="pres">
      <dgm:prSet presAssocID="{2809B9C2-2681-41B2-A550-DEFDE2A3D36A}" presName="node" presStyleLbl="node1" presStyleIdx="5" presStyleCnt="22">
        <dgm:presLayoutVars>
          <dgm:bulletEnabled val="1"/>
        </dgm:presLayoutVars>
      </dgm:prSet>
      <dgm:spPr/>
    </dgm:pt>
    <dgm:pt modelId="{62F653C6-0AC6-4179-AE07-395F509A53A9}" type="pres">
      <dgm:prSet presAssocID="{CE145772-3DF6-4DDB-99C3-255F44D6886D}" presName="sibTrans" presStyleCnt="0"/>
      <dgm:spPr/>
    </dgm:pt>
    <dgm:pt modelId="{9DBE3CB8-966B-4E7F-8F14-B44CF0E123A0}" type="pres">
      <dgm:prSet presAssocID="{46BE4FCB-9F88-43FA-BBE7-959930C7569F}" presName="node" presStyleLbl="node1" presStyleIdx="6" presStyleCnt="22">
        <dgm:presLayoutVars>
          <dgm:bulletEnabled val="1"/>
        </dgm:presLayoutVars>
      </dgm:prSet>
      <dgm:spPr/>
    </dgm:pt>
    <dgm:pt modelId="{A35F3DF2-0F32-4E7A-9D81-E249664FE827}" type="pres">
      <dgm:prSet presAssocID="{18D079D0-2151-4B43-A35F-4EC22F32F678}" presName="sibTrans" presStyleCnt="0"/>
      <dgm:spPr/>
    </dgm:pt>
    <dgm:pt modelId="{419899BA-1B56-44B1-B392-6C65E29C3EA5}" type="pres">
      <dgm:prSet presAssocID="{D8A0E25A-7DE4-4F9B-AF88-CB263C719933}" presName="node" presStyleLbl="node1" presStyleIdx="7" presStyleCnt="22">
        <dgm:presLayoutVars>
          <dgm:bulletEnabled val="1"/>
        </dgm:presLayoutVars>
      </dgm:prSet>
      <dgm:spPr/>
    </dgm:pt>
    <dgm:pt modelId="{F5A8E3EC-9044-462E-8FE8-1B9CFAF48178}" type="pres">
      <dgm:prSet presAssocID="{69B8966A-7E16-4BE6-9F11-ADC7A13A6713}" presName="sibTrans" presStyleCnt="0"/>
      <dgm:spPr/>
    </dgm:pt>
    <dgm:pt modelId="{74C08CA1-71C7-4D7C-9788-B3CA2A0CD849}" type="pres">
      <dgm:prSet presAssocID="{EAC79112-FC88-4DDB-B43B-C098F0797BE7}" presName="node" presStyleLbl="node1" presStyleIdx="8" presStyleCnt="22">
        <dgm:presLayoutVars>
          <dgm:bulletEnabled val="1"/>
        </dgm:presLayoutVars>
      </dgm:prSet>
      <dgm:spPr/>
    </dgm:pt>
    <dgm:pt modelId="{BA1F6D4E-D728-4B2F-88B2-8547910E6843}" type="pres">
      <dgm:prSet presAssocID="{43E22561-910D-4110-8027-72BC610CBE01}" presName="sibTrans" presStyleCnt="0"/>
      <dgm:spPr/>
    </dgm:pt>
    <dgm:pt modelId="{ACD1CAC8-DD72-4DF1-B853-36A5A84F0FF7}" type="pres">
      <dgm:prSet presAssocID="{EC3E98F0-8C28-4E02-BB6D-AED6B6B9896B}" presName="node" presStyleLbl="node1" presStyleIdx="9" presStyleCnt="22">
        <dgm:presLayoutVars>
          <dgm:bulletEnabled val="1"/>
        </dgm:presLayoutVars>
      </dgm:prSet>
      <dgm:spPr/>
    </dgm:pt>
    <dgm:pt modelId="{9B90C184-D327-4873-910B-899092B85937}" type="pres">
      <dgm:prSet presAssocID="{D0C4860E-7E5C-48C3-8B3A-DF7305B295E1}" presName="sibTrans" presStyleCnt="0"/>
      <dgm:spPr/>
    </dgm:pt>
    <dgm:pt modelId="{E4C4DE60-0D43-4AEC-80F1-2256EC64584B}" type="pres">
      <dgm:prSet presAssocID="{3EDCB452-A572-4856-BF65-196D4A4E34D5}" presName="node" presStyleLbl="node1" presStyleIdx="10" presStyleCnt="22">
        <dgm:presLayoutVars>
          <dgm:bulletEnabled val="1"/>
        </dgm:presLayoutVars>
      </dgm:prSet>
      <dgm:spPr/>
    </dgm:pt>
    <dgm:pt modelId="{4428A7C0-46DA-4F73-8606-25C6E1F664E5}" type="pres">
      <dgm:prSet presAssocID="{22C7D36A-13C0-484F-8FB3-D9C7EC99618C}" presName="sibTrans" presStyleCnt="0"/>
      <dgm:spPr/>
    </dgm:pt>
    <dgm:pt modelId="{B6CB094A-8446-4FFE-993B-6C9D1A2726B8}" type="pres">
      <dgm:prSet presAssocID="{1D9420E0-01BF-4995-B888-9C9B2E907F23}" presName="node" presStyleLbl="node1" presStyleIdx="11" presStyleCnt="22">
        <dgm:presLayoutVars>
          <dgm:bulletEnabled val="1"/>
        </dgm:presLayoutVars>
      </dgm:prSet>
      <dgm:spPr/>
    </dgm:pt>
    <dgm:pt modelId="{0DD7C720-6B62-4486-A410-D4E1DA253ECC}" type="pres">
      <dgm:prSet presAssocID="{6B3C675D-7A14-491D-B670-CF0E0FC8DF9F}" presName="sibTrans" presStyleCnt="0"/>
      <dgm:spPr/>
    </dgm:pt>
    <dgm:pt modelId="{637FA948-E108-4C4E-9130-03F239B86284}" type="pres">
      <dgm:prSet presAssocID="{11A6E161-50C1-4817-AD88-BDFBF8C5DC60}" presName="node" presStyleLbl="node1" presStyleIdx="12" presStyleCnt="22">
        <dgm:presLayoutVars>
          <dgm:bulletEnabled val="1"/>
        </dgm:presLayoutVars>
      </dgm:prSet>
      <dgm:spPr/>
    </dgm:pt>
    <dgm:pt modelId="{0F6222BB-AB3F-4E6C-A88C-C81C5A270AB6}" type="pres">
      <dgm:prSet presAssocID="{34F37936-732D-4C65-A4EF-CCF6F4886F38}" presName="sibTrans" presStyleCnt="0"/>
      <dgm:spPr/>
    </dgm:pt>
    <dgm:pt modelId="{9DF7E432-CF0F-4DA6-8099-A3EDED01DB17}" type="pres">
      <dgm:prSet presAssocID="{5EC88422-F713-4CBD-AC93-2CE894D71197}" presName="node" presStyleLbl="node1" presStyleIdx="13" presStyleCnt="22">
        <dgm:presLayoutVars>
          <dgm:bulletEnabled val="1"/>
        </dgm:presLayoutVars>
      </dgm:prSet>
      <dgm:spPr/>
    </dgm:pt>
    <dgm:pt modelId="{6DB36C23-CE2F-4562-BE87-7C64532CB3D5}" type="pres">
      <dgm:prSet presAssocID="{73FF2C36-D40A-41A3-A26A-E09F11A74937}" presName="sibTrans" presStyleCnt="0"/>
      <dgm:spPr/>
    </dgm:pt>
    <dgm:pt modelId="{17A9C80D-FC09-4A8F-B11D-FD91772C9A44}" type="pres">
      <dgm:prSet presAssocID="{C2E7752B-0B2B-43C6-A13A-95C758C31988}" presName="node" presStyleLbl="node1" presStyleIdx="14" presStyleCnt="22">
        <dgm:presLayoutVars>
          <dgm:bulletEnabled val="1"/>
        </dgm:presLayoutVars>
      </dgm:prSet>
      <dgm:spPr/>
    </dgm:pt>
    <dgm:pt modelId="{6A6EFF00-5128-4A45-B423-F1477A882F65}" type="pres">
      <dgm:prSet presAssocID="{9831DBF4-5039-40FD-942D-F63C01A99060}" presName="sibTrans" presStyleCnt="0"/>
      <dgm:spPr/>
    </dgm:pt>
    <dgm:pt modelId="{F40FBF0E-5C4D-4FB9-985D-30869808C258}" type="pres">
      <dgm:prSet presAssocID="{3598FFAB-C8E1-4C87-ABE2-179095F7EC92}" presName="node" presStyleLbl="node1" presStyleIdx="15" presStyleCnt="22">
        <dgm:presLayoutVars>
          <dgm:bulletEnabled val="1"/>
        </dgm:presLayoutVars>
      </dgm:prSet>
      <dgm:spPr/>
    </dgm:pt>
    <dgm:pt modelId="{8B4F18C4-3459-4EED-A28F-46D06E19F79D}" type="pres">
      <dgm:prSet presAssocID="{47741CA8-684D-4151-9744-A28F74EFBAC1}" presName="sibTrans" presStyleCnt="0"/>
      <dgm:spPr/>
    </dgm:pt>
    <dgm:pt modelId="{A1BF5312-9B4E-41AC-AE0B-1AE97E42C7B0}" type="pres">
      <dgm:prSet presAssocID="{05E6EA37-F583-405A-B925-A296911E83B6}" presName="node" presStyleLbl="node1" presStyleIdx="16" presStyleCnt="22">
        <dgm:presLayoutVars>
          <dgm:bulletEnabled val="1"/>
        </dgm:presLayoutVars>
      </dgm:prSet>
      <dgm:spPr/>
    </dgm:pt>
    <dgm:pt modelId="{5A5B0FAD-B558-4F3B-A6E7-D1D5D6D1536D}" type="pres">
      <dgm:prSet presAssocID="{276020F8-FB6C-4140-971A-C0DFC2F5C35D}" presName="sibTrans" presStyleCnt="0"/>
      <dgm:spPr/>
    </dgm:pt>
    <dgm:pt modelId="{C42F3E4A-3CFE-41E7-BBE9-E53BEB48107E}" type="pres">
      <dgm:prSet presAssocID="{FD9B8D12-1375-4FC0-9AE6-C02E48710D37}" presName="node" presStyleLbl="node1" presStyleIdx="17" presStyleCnt="22">
        <dgm:presLayoutVars>
          <dgm:bulletEnabled val="1"/>
        </dgm:presLayoutVars>
      </dgm:prSet>
      <dgm:spPr/>
    </dgm:pt>
    <dgm:pt modelId="{D0260924-4A3B-4BCA-90BD-84214C33913F}" type="pres">
      <dgm:prSet presAssocID="{C91CF394-D1E7-4F2A-AE0E-2C3288D8EDB7}" presName="sibTrans" presStyleCnt="0"/>
      <dgm:spPr/>
    </dgm:pt>
    <dgm:pt modelId="{3E67DF32-0B28-42F6-9256-8B5D82608D93}" type="pres">
      <dgm:prSet presAssocID="{A6819CEE-0FFC-49A0-BEC2-51639D3C0F77}" presName="node" presStyleLbl="node1" presStyleIdx="18" presStyleCnt="22">
        <dgm:presLayoutVars>
          <dgm:bulletEnabled val="1"/>
        </dgm:presLayoutVars>
      </dgm:prSet>
      <dgm:spPr/>
    </dgm:pt>
    <dgm:pt modelId="{5C5E49D7-B9EC-4326-AA40-FBBAF68C1E90}" type="pres">
      <dgm:prSet presAssocID="{4E6C2065-D652-4039-93E0-BDF5AAAC2FBA}" presName="sibTrans" presStyleCnt="0"/>
      <dgm:spPr/>
    </dgm:pt>
    <dgm:pt modelId="{F928C822-F58A-463D-AC20-BD6FA8ED7277}" type="pres">
      <dgm:prSet presAssocID="{76F89BE1-E111-40C1-9DCC-8AB89C27CD8C}" presName="node" presStyleLbl="node1" presStyleIdx="19" presStyleCnt="22">
        <dgm:presLayoutVars>
          <dgm:bulletEnabled val="1"/>
        </dgm:presLayoutVars>
      </dgm:prSet>
      <dgm:spPr/>
    </dgm:pt>
    <dgm:pt modelId="{2ABC1223-012D-49B6-941D-BEB2BA69FE96}" type="pres">
      <dgm:prSet presAssocID="{DE5E1FBD-4B70-438D-B614-8401EB20E54B}" presName="sibTrans" presStyleCnt="0"/>
      <dgm:spPr/>
    </dgm:pt>
    <dgm:pt modelId="{F204A678-31CB-411E-99B1-9B5962F5E2AA}" type="pres">
      <dgm:prSet presAssocID="{B95F22FA-7443-4BE7-A4CD-068B0790A861}" presName="node" presStyleLbl="node1" presStyleIdx="20" presStyleCnt="22">
        <dgm:presLayoutVars>
          <dgm:bulletEnabled val="1"/>
        </dgm:presLayoutVars>
      </dgm:prSet>
      <dgm:spPr/>
    </dgm:pt>
    <dgm:pt modelId="{E0EC7ABC-8E59-424D-85D2-391312CF01FD}" type="pres">
      <dgm:prSet presAssocID="{73CC7AF6-8D0F-45BB-BA80-57596EC7196E}" presName="sibTrans" presStyleCnt="0"/>
      <dgm:spPr/>
    </dgm:pt>
    <dgm:pt modelId="{172578BB-8BDC-42F0-B5B1-581046F0E91E}" type="pres">
      <dgm:prSet presAssocID="{E11C906B-CA95-4BF5-869A-80E015B7580B}" presName="node" presStyleLbl="node1" presStyleIdx="21" presStyleCnt="22">
        <dgm:presLayoutVars>
          <dgm:bulletEnabled val="1"/>
        </dgm:presLayoutVars>
      </dgm:prSet>
      <dgm:spPr/>
    </dgm:pt>
  </dgm:ptLst>
  <dgm:cxnLst>
    <dgm:cxn modelId="{83A8A900-35BF-45FD-B9A2-B9A828F80EBF}" type="presOf" srcId="{6A48B849-65C9-4D6B-8B21-7E278A84F830}" destId="{C9FB8912-8A1D-4F07-8460-D3413FA2AD3B}" srcOrd="0" destOrd="0" presId="urn:microsoft.com/office/officeart/2005/8/layout/default"/>
    <dgm:cxn modelId="{1743B802-B89C-42F4-935D-270B250CB511}" type="presOf" srcId="{11A6E161-50C1-4817-AD88-BDFBF8C5DC60}" destId="{637FA948-E108-4C4E-9130-03F239B86284}" srcOrd="0" destOrd="0" presId="urn:microsoft.com/office/officeart/2005/8/layout/default"/>
    <dgm:cxn modelId="{3F6CB902-B668-44BF-9AE1-AC8E1B7C4077}" srcId="{21083A0B-6C7F-41CB-B5AC-EC76E723486F}" destId="{5EC88422-F713-4CBD-AC93-2CE894D71197}" srcOrd="13" destOrd="0" parTransId="{1CF3734F-2702-48A6-8215-4A3DA8F898D9}" sibTransId="{73FF2C36-D40A-41A3-A26A-E09F11A74937}"/>
    <dgm:cxn modelId="{D4A39312-24CF-4DED-BB0E-A600801257E6}" type="presOf" srcId="{1D9420E0-01BF-4995-B888-9C9B2E907F23}" destId="{B6CB094A-8446-4FFE-993B-6C9D1A2726B8}" srcOrd="0" destOrd="0" presId="urn:microsoft.com/office/officeart/2005/8/layout/default"/>
    <dgm:cxn modelId="{E9EA3914-9C5B-481D-ACB9-9FFBE1E0AF9F}" type="presOf" srcId="{3598FFAB-C8E1-4C87-ABE2-179095F7EC92}" destId="{F40FBF0E-5C4D-4FB9-985D-30869808C258}" srcOrd="0" destOrd="0" presId="urn:microsoft.com/office/officeart/2005/8/layout/default"/>
    <dgm:cxn modelId="{51AB4223-E588-4AD1-A0FD-A582E914DBCF}" srcId="{21083A0B-6C7F-41CB-B5AC-EC76E723486F}" destId="{0E2F09BB-89AE-4E00-9F90-D71916A14E62}" srcOrd="2" destOrd="0" parTransId="{5F43E537-5863-4673-AF90-E082981D6FBE}" sibTransId="{027EEFF6-A0AB-434A-B530-28C2F5B1EC96}"/>
    <dgm:cxn modelId="{3CEAC526-2A97-476E-BE47-890158D42947}" type="presOf" srcId="{05E6EA37-F583-405A-B925-A296911E83B6}" destId="{A1BF5312-9B4E-41AC-AE0B-1AE97E42C7B0}" srcOrd="0" destOrd="0" presId="urn:microsoft.com/office/officeart/2005/8/layout/default"/>
    <dgm:cxn modelId="{91F5FB27-474B-49FC-8D33-25EFF592FD6F}" type="presOf" srcId="{0E2F09BB-89AE-4E00-9F90-D71916A14E62}" destId="{7DA94DA2-FE10-4626-8928-22807B34FE40}" srcOrd="0" destOrd="0" presId="urn:microsoft.com/office/officeart/2005/8/layout/default"/>
    <dgm:cxn modelId="{089CF638-9A38-49FC-847F-E0CE39626FCB}" type="presOf" srcId="{76F89BE1-E111-40C1-9DCC-8AB89C27CD8C}" destId="{F928C822-F58A-463D-AC20-BD6FA8ED7277}" srcOrd="0" destOrd="0" presId="urn:microsoft.com/office/officeart/2005/8/layout/default"/>
    <dgm:cxn modelId="{8B52075C-C700-4E3C-AB37-A85D815FC0B1}" type="presOf" srcId="{E11C906B-CA95-4BF5-869A-80E015B7580B}" destId="{172578BB-8BDC-42F0-B5B1-581046F0E91E}" srcOrd="0" destOrd="0" presId="urn:microsoft.com/office/officeart/2005/8/layout/default"/>
    <dgm:cxn modelId="{7A594B60-A168-4C55-B108-9C4301FC0C33}" type="presOf" srcId="{4DDFF5F1-20E1-462D-9C4A-13F5A4695BBF}" destId="{42BA04AB-7B76-4660-AEC6-77B902F2ACCD}" srcOrd="0" destOrd="0" presId="urn:microsoft.com/office/officeart/2005/8/layout/default"/>
    <dgm:cxn modelId="{CC83BF61-4A52-495B-8C90-6B046E9160D0}" srcId="{21083A0B-6C7F-41CB-B5AC-EC76E723486F}" destId="{1D9420E0-01BF-4995-B888-9C9B2E907F23}" srcOrd="11" destOrd="0" parTransId="{A4FB0AFB-7E17-416D-BE69-DF33A5051539}" sibTransId="{6B3C675D-7A14-491D-B670-CF0E0FC8DF9F}"/>
    <dgm:cxn modelId="{9D386E43-D3F3-4269-84C6-3542BFFA5D0D}" type="presOf" srcId="{46BE4FCB-9F88-43FA-BBE7-959930C7569F}" destId="{9DBE3CB8-966B-4E7F-8F14-B44CF0E123A0}" srcOrd="0" destOrd="0" presId="urn:microsoft.com/office/officeart/2005/8/layout/default"/>
    <dgm:cxn modelId="{BA23D26B-F2DD-4F7A-94A8-7D8BE1E34BD1}" srcId="{21083A0B-6C7F-41CB-B5AC-EC76E723486F}" destId="{3EDCB452-A572-4856-BF65-196D4A4E34D5}" srcOrd="10" destOrd="0" parTransId="{C7567639-3886-42BA-A409-C9E1217A5E90}" sibTransId="{22C7D36A-13C0-484F-8FB3-D9C7EC99618C}"/>
    <dgm:cxn modelId="{4EE4934C-BF44-4797-92BF-E4EFB335D093}" srcId="{21083A0B-6C7F-41CB-B5AC-EC76E723486F}" destId="{F4B0929D-BEBC-4AA7-A031-3D14692DB2DD}" srcOrd="4" destOrd="0" parTransId="{DEE49E9D-1641-44F6-853A-822B44D2F0E9}" sibTransId="{A8CC52CE-13C6-4FB2-B0A3-79B11C8B5EBF}"/>
    <dgm:cxn modelId="{4218116F-5B37-476B-914C-3D5C6E3E6CAD}" srcId="{21083A0B-6C7F-41CB-B5AC-EC76E723486F}" destId="{D8A0E25A-7DE4-4F9B-AF88-CB263C719933}" srcOrd="7" destOrd="0" parTransId="{5EC6154E-C634-4C20-90A8-ADE99CF66BF9}" sibTransId="{69B8966A-7E16-4BE6-9F11-ADC7A13A6713}"/>
    <dgm:cxn modelId="{CDBBE372-E90D-4AE1-9134-F340DB101CE5}" type="presOf" srcId="{21083A0B-6C7F-41CB-B5AC-EC76E723486F}" destId="{E96572CC-D377-4A73-9917-72A9784CE68E}" srcOrd="0" destOrd="0" presId="urn:microsoft.com/office/officeart/2005/8/layout/default"/>
    <dgm:cxn modelId="{4C687653-31AF-402A-B840-3F6F096990B5}" srcId="{21083A0B-6C7F-41CB-B5AC-EC76E723486F}" destId="{E11C906B-CA95-4BF5-869A-80E015B7580B}" srcOrd="21" destOrd="0" parTransId="{969E89A2-754E-4645-AD9A-68D29F368AF1}" sibTransId="{54C6F179-6936-4D7A-AD86-B0C584293687}"/>
    <dgm:cxn modelId="{6D1F9354-8D4F-4CE6-AFD4-BF30A5B43E4A}" srcId="{21083A0B-6C7F-41CB-B5AC-EC76E723486F}" destId="{11A6E161-50C1-4817-AD88-BDFBF8C5DC60}" srcOrd="12" destOrd="0" parTransId="{9FBB1DB5-D4D8-4D66-B75C-8821D83319EB}" sibTransId="{34F37936-732D-4C65-A4EF-CCF6F4886F38}"/>
    <dgm:cxn modelId="{EE393C55-831D-4902-A19A-1FDD508DFC34}" type="presOf" srcId="{B37307A7-A330-4C72-862A-7B8D37515134}" destId="{41F5F41D-0D9B-47ED-B83D-757B8C8F3EEB}" srcOrd="0" destOrd="0" presId="urn:microsoft.com/office/officeart/2005/8/layout/default"/>
    <dgm:cxn modelId="{CD04E558-E7D3-49E2-92B6-205FCA3B10FE}" type="presOf" srcId="{F4B0929D-BEBC-4AA7-A031-3D14692DB2DD}" destId="{DED1D637-8361-437F-97CC-1F903EF20EBE}" srcOrd="0" destOrd="0" presId="urn:microsoft.com/office/officeart/2005/8/layout/default"/>
    <dgm:cxn modelId="{13DC0B7F-3629-4A26-9C53-7E41D16CB9D4}" type="presOf" srcId="{A6819CEE-0FFC-49A0-BEC2-51639D3C0F77}" destId="{3E67DF32-0B28-42F6-9256-8B5D82608D93}" srcOrd="0" destOrd="0" presId="urn:microsoft.com/office/officeart/2005/8/layout/default"/>
    <dgm:cxn modelId="{FE1EB48A-026A-4148-82C2-0F4175103D53}" srcId="{21083A0B-6C7F-41CB-B5AC-EC76E723486F}" destId="{05E6EA37-F583-405A-B925-A296911E83B6}" srcOrd="16" destOrd="0" parTransId="{980F2EC8-4636-4C9B-A83A-39609E5D6CD1}" sibTransId="{276020F8-FB6C-4140-971A-C0DFC2F5C35D}"/>
    <dgm:cxn modelId="{63AF6B8F-0464-427F-B403-68E3B21B6545}" srcId="{21083A0B-6C7F-41CB-B5AC-EC76E723486F}" destId="{4DDFF5F1-20E1-462D-9C4A-13F5A4695BBF}" srcOrd="1" destOrd="0" parTransId="{825D6B28-08EE-4694-A83E-8244FDB0D928}" sibTransId="{88E0C897-01FE-4868-9F61-3B540DA30A45}"/>
    <dgm:cxn modelId="{FEFD829A-A36D-40D9-93E8-BC5CB02D6926}" srcId="{21083A0B-6C7F-41CB-B5AC-EC76E723486F}" destId="{2809B9C2-2681-41B2-A550-DEFDE2A3D36A}" srcOrd="5" destOrd="0" parTransId="{F5EE0654-CD9E-4E87-AF0F-8576BC6FEC45}" sibTransId="{CE145772-3DF6-4DDB-99C3-255F44D6886D}"/>
    <dgm:cxn modelId="{62280DA3-7555-4061-8923-43C326EDDE89}" srcId="{21083A0B-6C7F-41CB-B5AC-EC76E723486F}" destId="{6A48B849-65C9-4D6B-8B21-7E278A84F830}" srcOrd="3" destOrd="0" parTransId="{3A8C2EDC-AA22-4DAB-A44A-F0DE74B9EC95}" sibTransId="{95D94A00-EAAE-4BB1-851B-4E8413F14A0C}"/>
    <dgm:cxn modelId="{37F09DAB-A8DD-4CE9-A544-66002C957D92}" srcId="{21083A0B-6C7F-41CB-B5AC-EC76E723486F}" destId="{EC3E98F0-8C28-4E02-BB6D-AED6B6B9896B}" srcOrd="9" destOrd="0" parTransId="{780D6D57-0BEE-43DA-A6A6-229C45FCD50F}" sibTransId="{D0C4860E-7E5C-48C3-8B3A-DF7305B295E1}"/>
    <dgm:cxn modelId="{4B6BF6AD-8531-4463-ADCC-7BFD223EAB2D}" srcId="{21083A0B-6C7F-41CB-B5AC-EC76E723486F}" destId="{76F89BE1-E111-40C1-9DCC-8AB89C27CD8C}" srcOrd="19" destOrd="0" parTransId="{B3119A8F-0BB3-4805-A2B3-5765EAD0CF25}" sibTransId="{DE5E1FBD-4B70-438D-B614-8401EB20E54B}"/>
    <dgm:cxn modelId="{06B91EB5-C483-4B77-A882-EBC545C93396}" srcId="{21083A0B-6C7F-41CB-B5AC-EC76E723486F}" destId="{EAC79112-FC88-4DDB-B43B-C098F0797BE7}" srcOrd="8" destOrd="0" parTransId="{A0412F23-7FAB-4C0C-B449-3413D395DD9A}" sibTransId="{43E22561-910D-4110-8027-72BC610CBE01}"/>
    <dgm:cxn modelId="{6597EBBA-DEE7-4A12-AFBD-F5E6BD0F31D6}" type="presOf" srcId="{D8A0E25A-7DE4-4F9B-AF88-CB263C719933}" destId="{419899BA-1B56-44B1-B392-6C65E29C3EA5}" srcOrd="0" destOrd="0" presId="urn:microsoft.com/office/officeart/2005/8/layout/default"/>
    <dgm:cxn modelId="{4E631CBC-7183-45AE-AF11-1BEA5526B1D5}" srcId="{21083A0B-6C7F-41CB-B5AC-EC76E723486F}" destId="{B37307A7-A330-4C72-862A-7B8D37515134}" srcOrd="0" destOrd="0" parTransId="{1092E819-DA55-4BC7-8C42-6EC13D9778C1}" sibTransId="{C37A8381-4773-4DBB-8798-0122F05A9BA5}"/>
    <dgm:cxn modelId="{64CA2EBD-75ED-4F4B-81CC-83BA30256EF3}" type="presOf" srcId="{2809B9C2-2681-41B2-A550-DEFDE2A3D36A}" destId="{A8D4E3DD-B190-4D84-9C39-C60F16886688}" srcOrd="0" destOrd="0" presId="urn:microsoft.com/office/officeart/2005/8/layout/default"/>
    <dgm:cxn modelId="{35A246C1-B6E7-4B7C-B2DE-CF4F43ABB866}" type="presOf" srcId="{3EDCB452-A572-4856-BF65-196D4A4E34D5}" destId="{E4C4DE60-0D43-4AEC-80F1-2256EC64584B}" srcOrd="0" destOrd="0" presId="urn:microsoft.com/office/officeart/2005/8/layout/default"/>
    <dgm:cxn modelId="{E463F0D2-891D-4273-B0D4-EBB085634595}" srcId="{21083A0B-6C7F-41CB-B5AC-EC76E723486F}" destId="{C2E7752B-0B2B-43C6-A13A-95C758C31988}" srcOrd="14" destOrd="0" parTransId="{2E44071B-D3AD-4A64-B18E-7D16BA8E88A6}" sibTransId="{9831DBF4-5039-40FD-942D-F63C01A99060}"/>
    <dgm:cxn modelId="{F19E0DD5-323B-42C3-ADDA-F536A11FC7EC}" type="presOf" srcId="{EAC79112-FC88-4DDB-B43B-C098F0797BE7}" destId="{74C08CA1-71C7-4D7C-9788-B3CA2A0CD849}" srcOrd="0" destOrd="0" presId="urn:microsoft.com/office/officeart/2005/8/layout/default"/>
    <dgm:cxn modelId="{232E8CD6-1489-4687-955E-8E6FFF49E823}" srcId="{21083A0B-6C7F-41CB-B5AC-EC76E723486F}" destId="{B95F22FA-7443-4BE7-A4CD-068B0790A861}" srcOrd="20" destOrd="0" parTransId="{B925AB70-8363-4CE7-9034-60B0687A12E3}" sibTransId="{73CC7AF6-8D0F-45BB-BA80-57596EC7196E}"/>
    <dgm:cxn modelId="{BD62DBD9-4E84-4CD9-811E-386B0B03A188}" srcId="{21083A0B-6C7F-41CB-B5AC-EC76E723486F}" destId="{FD9B8D12-1375-4FC0-9AE6-C02E48710D37}" srcOrd="17" destOrd="0" parTransId="{B420CA72-5C8C-4F4D-A50E-3AA67BA50E73}" sibTransId="{C91CF394-D1E7-4F2A-AE0E-2C3288D8EDB7}"/>
    <dgm:cxn modelId="{97237EDD-3E64-4EDA-993E-ACEE642FB0E3}" srcId="{21083A0B-6C7F-41CB-B5AC-EC76E723486F}" destId="{3598FFAB-C8E1-4C87-ABE2-179095F7EC92}" srcOrd="15" destOrd="0" parTransId="{9B16493B-F54B-4F70-A44C-F5F8B87864EA}" sibTransId="{47741CA8-684D-4151-9744-A28F74EFBAC1}"/>
    <dgm:cxn modelId="{08D8EFDD-8C8A-48FE-8ED5-25508B31D282}" type="presOf" srcId="{EC3E98F0-8C28-4E02-BB6D-AED6B6B9896B}" destId="{ACD1CAC8-DD72-4DF1-B853-36A5A84F0FF7}" srcOrd="0" destOrd="0" presId="urn:microsoft.com/office/officeart/2005/8/layout/default"/>
    <dgm:cxn modelId="{98E2AAE3-B075-4945-9502-F1CAF920AF7D}" srcId="{21083A0B-6C7F-41CB-B5AC-EC76E723486F}" destId="{A6819CEE-0FFC-49A0-BEC2-51639D3C0F77}" srcOrd="18" destOrd="0" parTransId="{F2F3DD81-CA90-4819-B8B2-F15517F43860}" sibTransId="{4E6C2065-D652-4039-93E0-BDF5AAAC2FBA}"/>
    <dgm:cxn modelId="{7E7D02E4-45F3-4461-AB6C-E5BBDF52B5BF}" type="presOf" srcId="{B95F22FA-7443-4BE7-A4CD-068B0790A861}" destId="{F204A678-31CB-411E-99B1-9B5962F5E2AA}" srcOrd="0" destOrd="0" presId="urn:microsoft.com/office/officeart/2005/8/layout/default"/>
    <dgm:cxn modelId="{172B81EE-E1D9-4C8E-9152-C5C0B3DB3A42}" type="presOf" srcId="{FD9B8D12-1375-4FC0-9AE6-C02E48710D37}" destId="{C42F3E4A-3CFE-41E7-BBE9-E53BEB48107E}" srcOrd="0" destOrd="0" presId="urn:microsoft.com/office/officeart/2005/8/layout/default"/>
    <dgm:cxn modelId="{4F22C0F7-CFC6-413C-AFFF-332F586A4B99}" type="presOf" srcId="{C2E7752B-0B2B-43C6-A13A-95C758C31988}" destId="{17A9C80D-FC09-4A8F-B11D-FD91772C9A44}" srcOrd="0" destOrd="0" presId="urn:microsoft.com/office/officeart/2005/8/layout/default"/>
    <dgm:cxn modelId="{0D7BF1F7-7598-490A-B3A4-C3FCFAE86141}" srcId="{21083A0B-6C7F-41CB-B5AC-EC76E723486F}" destId="{46BE4FCB-9F88-43FA-BBE7-959930C7569F}" srcOrd="6" destOrd="0" parTransId="{629393B9-3AA7-4048-84E5-5065EAF61530}" sibTransId="{18D079D0-2151-4B43-A35F-4EC22F32F678}"/>
    <dgm:cxn modelId="{486074F9-5B06-4285-84ED-23D4181F1D3F}" type="presOf" srcId="{5EC88422-F713-4CBD-AC93-2CE894D71197}" destId="{9DF7E432-CF0F-4DA6-8099-A3EDED01DB17}" srcOrd="0" destOrd="0" presId="urn:microsoft.com/office/officeart/2005/8/layout/default"/>
    <dgm:cxn modelId="{C1F6B4C3-2273-4316-BBD3-11364B9C1088}" type="presParOf" srcId="{E96572CC-D377-4A73-9917-72A9784CE68E}" destId="{41F5F41D-0D9B-47ED-B83D-757B8C8F3EEB}" srcOrd="0" destOrd="0" presId="urn:microsoft.com/office/officeart/2005/8/layout/default"/>
    <dgm:cxn modelId="{23343853-360D-4582-8811-794B5EA3BFEC}" type="presParOf" srcId="{E96572CC-D377-4A73-9917-72A9784CE68E}" destId="{5BF66753-9F37-474E-9426-F9E3170D37CF}" srcOrd="1" destOrd="0" presId="urn:microsoft.com/office/officeart/2005/8/layout/default"/>
    <dgm:cxn modelId="{4CD5EE25-8F49-42E7-B02C-1346A7617FC2}" type="presParOf" srcId="{E96572CC-D377-4A73-9917-72A9784CE68E}" destId="{42BA04AB-7B76-4660-AEC6-77B902F2ACCD}" srcOrd="2" destOrd="0" presId="urn:microsoft.com/office/officeart/2005/8/layout/default"/>
    <dgm:cxn modelId="{F87875D7-4F89-4A7B-B5E7-77D18902FD80}" type="presParOf" srcId="{E96572CC-D377-4A73-9917-72A9784CE68E}" destId="{BB3B1E33-6D9B-4E9E-A023-4E2930AF1C7C}" srcOrd="3" destOrd="0" presId="urn:microsoft.com/office/officeart/2005/8/layout/default"/>
    <dgm:cxn modelId="{C0C00E86-3662-4AB0-883E-77FBD096499A}" type="presParOf" srcId="{E96572CC-D377-4A73-9917-72A9784CE68E}" destId="{7DA94DA2-FE10-4626-8928-22807B34FE40}" srcOrd="4" destOrd="0" presId="urn:microsoft.com/office/officeart/2005/8/layout/default"/>
    <dgm:cxn modelId="{785A79E9-626C-49BE-9A52-C27C282AE8B8}" type="presParOf" srcId="{E96572CC-D377-4A73-9917-72A9784CE68E}" destId="{1B073ADA-87B1-4C88-8E20-C1D1677C164F}" srcOrd="5" destOrd="0" presId="urn:microsoft.com/office/officeart/2005/8/layout/default"/>
    <dgm:cxn modelId="{66C18C72-554F-41DD-A671-ABA7B4204BB8}" type="presParOf" srcId="{E96572CC-D377-4A73-9917-72A9784CE68E}" destId="{C9FB8912-8A1D-4F07-8460-D3413FA2AD3B}" srcOrd="6" destOrd="0" presId="urn:microsoft.com/office/officeart/2005/8/layout/default"/>
    <dgm:cxn modelId="{93CC7D17-B8D5-4A0F-8E8D-AB5DFC0C8A4F}" type="presParOf" srcId="{E96572CC-D377-4A73-9917-72A9784CE68E}" destId="{21A0D48F-66CF-467F-8553-6369E07CB5D0}" srcOrd="7" destOrd="0" presId="urn:microsoft.com/office/officeart/2005/8/layout/default"/>
    <dgm:cxn modelId="{B312CC9A-6942-4BB9-AA86-CB49B7F8ED7B}" type="presParOf" srcId="{E96572CC-D377-4A73-9917-72A9784CE68E}" destId="{DED1D637-8361-437F-97CC-1F903EF20EBE}" srcOrd="8" destOrd="0" presId="urn:microsoft.com/office/officeart/2005/8/layout/default"/>
    <dgm:cxn modelId="{14CD8E19-B1B4-4C6C-90CD-FF3C6D5DDE13}" type="presParOf" srcId="{E96572CC-D377-4A73-9917-72A9784CE68E}" destId="{821DBEB9-CD53-4210-8CEC-1CD50CAE7078}" srcOrd="9" destOrd="0" presId="urn:microsoft.com/office/officeart/2005/8/layout/default"/>
    <dgm:cxn modelId="{5E83AA34-EF4A-4478-A894-0BBD34B25883}" type="presParOf" srcId="{E96572CC-D377-4A73-9917-72A9784CE68E}" destId="{A8D4E3DD-B190-4D84-9C39-C60F16886688}" srcOrd="10" destOrd="0" presId="urn:microsoft.com/office/officeart/2005/8/layout/default"/>
    <dgm:cxn modelId="{E7F6FD05-6939-4DD4-9287-1B127CCE2D89}" type="presParOf" srcId="{E96572CC-D377-4A73-9917-72A9784CE68E}" destId="{62F653C6-0AC6-4179-AE07-395F509A53A9}" srcOrd="11" destOrd="0" presId="urn:microsoft.com/office/officeart/2005/8/layout/default"/>
    <dgm:cxn modelId="{EAAF5094-2209-44B1-8537-37383D4F41B6}" type="presParOf" srcId="{E96572CC-D377-4A73-9917-72A9784CE68E}" destId="{9DBE3CB8-966B-4E7F-8F14-B44CF0E123A0}" srcOrd="12" destOrd="0" presId="urn:microsoft.com/office/officeart/2005/8/layout/default"/>
    <dgm:cxn modelId="{B8345044-CA4D-4E15-ABE7-8A6A3D4569DC}" type="presParOf" srcId="{E96572CC-D377-4A73-9917-72A9784CE68E}" destId="{A35F3DF2-0F32-4E7A-9D81-E249664FE827}" srcOrd="13" destOrd="0" presId="urn:microsoft.com/office/officeart/2005/8/layout/default"/>
    <dgm:cxn modelId="{959201F5-C307-4746-8973-D39C45C91245}" type="presParOf" srcId="{E96572CC-D377-4A73-9917-72A9784CE68E}" destId="{419899BA-1B56-44B1-B392-6C65E29C3EA5}" srcOrd="14" destOrd="0" presId="urn:microsoft.com/office/officeart/2005/8/layout/default"/>
    <dgm:cxn modelId="{D9C15154-FAA0-4CF9-BF90-A6220833EC30}" type="presParOf" srcId="{E96572CC-D377-4A73-9917-72A9784CE68E}" destId="{F5A8E3EC-9044-462E-8FE8-1B9CFAF48178}" srcOrd="15" destOrd="0" presId="urn:microsoft.com/office/officeart/2005/8/layout/default"/>
    <dgm:cxn modelId="{2982E062-55B5-4B5C-A055-06A7FE258158}" type="presParOf" srcId="{E96572CC-D377-4A73-9917-72A9784CE68E}" destId="{74C08CA1-71C7-4D7C-9788-B3CA2A0CD849}" srcOrd="16" destOrd="0" presId="urn:microsoft.com/office/officeart/2005/8/layout/default"/>
    <dgm:cxn modelId="{6654AF17-BF47-4950-B06A-81F866BD6DC5}" type="presParOf" srcId="{E96572CC-D377-4A73-9917-72A9784CE68E}" destId="{BA1F6D4E-D728-4B2F-88B2-8547910E6843}" srcOrd="17" destOrd="0" presId="urn:microsoft.com/office/officeart/2005/8/layout/default"/>
    <dgm:cxn modelId="{FE0A9622-E2E1-4435-94EF-D0CA9713823D}" type="presParOf" srcId="{E96572CC-D377-4A73-9917-72A9784CE68E}" destId="{ACD1CAC8-DD72-4DF1-B853-36A5A84F0FF7}" srcOrd="18" destOrd="0" presId="urn:microsoft.com/office/officeart/2005/8/layout/default"/>
    <dgm:cxn modelId="{A132B913-AE5C-4268-A6AD-004664D3E0EF}" type="presParOf" srcId="{E96572CC-D377-4A73-9917-72A9784CE68E}" destId="{9B90C184-D327-4873-910B-899092B85937}" srcOrd="19" destOrd="0" presId="urn:microsoft.com/office/officeart/2005/8/layout/default"/>
    <dgm:cxn modelId="{521AF75B-5326-4DAD-927A-EF8E6C4025DA}" type="presParOf" srcId="{E96572CC-D377-4A73-9917-72A9784CE68E}" destId="{E4C4DE60-0D43-4AEC-80F1-2256EC64584B}" srcOrd="20" destOrd="0" presId="urn:microsoft.com/office/officeart/2005/8/layout/default"/>
    <dgm:cxn modelId="{769FB9C8-5353-4950-A62B-ED9C48134E9F}" type="presParOf" srcId="{E96572CC-D377-4A73-9917-72A9784CE68E}" destId="{4428A7C0-46DA-4F73-8606-25C6E1F664E5}" srcOrd="21" destOrd="0" presId="urn:microsoft.com/office/officeart/2005/8/layout/default"/>
    <dgm:cxn modelId="{ACDB55F7-8616-47FC-BD8F-FFA8A7B492B2}" type="presParOf" srcId="{E96572CC-D377-4A73-9917-72A9784CE68E}" destId="{B6CB094A-8446-4FFE-993B-6C9D1A2726B8}" srcOrd="22" destOrd="0" presId="urn:microsoft.com/office/officeart/2005/8/layout/default"/>
    <dgm:cxn modelId="{D32DDE45-4102-40BF-A082-45BA28FEDF9C}" type="presParOf" srcId="{E96572CC-D377-4A73-9917-72A9784CE68E}" destId="{0DD7C720-6B62-4486-A410-D4E1DA253ECC}" srcOrd="23" destOrd="0" presId="urn:microsoft.com/office/officeart/2005/8/layout/default"/>
    <dgm:cxn modelId="{1F231287-DB23-4F88-8C78-407BD82EA5FB}" type="presParOf" srcId="{E96572CC-D377-4A73-9917-72A9784CE68E}" destId="{637FA948-E108-4C4E-9130-03F239B86284}" srcOrd="24" destOrd="0" presId="urn:microsoft.com/office/officeart/2005/8/layout/default"/>
    <dgm:cxn modelId="{6DE99783-CEC3-4B2C-87EE-CEAEDA2D240F}" type="presParOf" srcId="{E96572CC-D377-4A73-9917-72A9784CE68E}" destId="{0F6222BB-AB3F-4E6C-A88C-C81C5A270AB6}" srcOrd="25" destOrd="0" presId="urn:microsoft.com/office/officeart/2005/8/layout/default"/>
    <dgm:cxn modelId="{A27DE85D-9739-461F-AE6F-B098D1E2169F}" type="presParOf" srcId="{E96572CC-D377-4A73-9917-72A9784CE68E}" destId="{9DF7E432-CF0F-4DA6-8099-A3EDED01DB17}" srcOrd="26" destOrd="0" presId="urn:microsoft.com/office/officeart/2005/8/layout/default"/>
    <dgm:cxn modelId="{9E07487D-689F-4042-BD8E-E8867773005B}" type="presParOf" srcId="{E96572CC-D377-4A73-9917-72A9784CE68E}" destId="{6DB36C23-CE2F-4562-BE87-7C64532CB3D5}" srcOrd="27" destOrd="0" presId="urn:microsoft.com/office/officeart/2005/8/layout/default"/>
    <dgm:cxn modelId="{65D446DB-C89A-495C-BFE8-F44C25166C0C}" type="presParOf" srcId="{E96572CC-D377-4A73-9917-72A9784CE68E}" destId="{17A9C80D-FC09-4A8F-B11D-FD91772C9A44}" srcOrd="28" destOrd="0" presId="urn:microsoft.com/office/officeart/2005/8/layout/default"/>
    <dgm:cxn modelId="{D60E2044-8724-43EB-A7DA-53CD0E7AD71A}" type="presParOf" srcId="{E96572CC-D377-4A73-9917-72A9784CE68E}" destId="{6A6EFF00-5128-4A45-B423-F1477A882F65}" srcOrd="29" destOrd="0" presId="urn:microsoft.com/office/officeart/2005/8/layout/default"/>
    <dgm:cxn modelId="{932B92A1-5A8F-4BD8-87DB-4FAAD89DF1BD}" type="presParOf" srcId="{E96572CC-D377-4A73-9917-72A9784CE68E}" destId="{F40FBF0E-5C4D-4FB9-985D-30869808C258}" srcOrd="30" destOrd="0" presId="urn:microsoft.com/office/officeart/2005/8/layout/default"/>
    <dgm:cxn modelId="{052C222A-612B-4BD9-BC19-AA48CCD2CA31}" type="presParOf" srcId="{E96572CC-D377-4A73-9917-72A9784CE68E}" destId="{8B4F18C4-3459-4EED-A28F-46D06E19F79D}" srcOrd="31" destOrd="0" presId="urn:microsoft.com/office/officeart/2005/8/layout/default"/>
    <dgm:cxn modelId="{F2F2FCD7-9A93-47BB-9BBC-AB7841C6B4CB}" type="presParOf" srcId="{E96572CC-D377-4A73-9917-72A9784CE68E}" destId="{A1BF5312-9B4E-41AC-AE0B-1AE97E42C7B0}" srcOrd="32" destOrd="0" presId="urn:microsoft.com/office/officeart/2005/8/layout/default"/>
    <dgm:cxn modelId="{32C3CC1D-DB8B-4265-AC29-3C97A5B9276D}" type="presParOf" srcId="{E96572CC-D377-4A73-9917-72A9784CE68E}" destId="{5A5B0FAD-B558-4F3B-A6E7-D1D5D6D1536D}" srcOrd="33" destOrd="0" presId="urn:microsoft.com/office/officeart/2005/8/layout/default"/>
    <dgm:cxn modelId="{BCE2BDEB-F84E-481A-95E8-D2A775DB631A}" type="presParOf" srcId="{E96572CC-D377-4A73-9917-72A9784CE68E}" destId="{C42F3E4A-3CFE-41E7-BBE9-E53BEB48107E}" srcOrd="34" destOrd="0" presId="urn:microsoft.com/office/officeart/2005/8/layout/default"/>
    <dgm:cxn modelId="{CD68910F-66B6-4FC9-AD75-2FB2D2BD8F66}" type="presParOf" srcId="{E96572CC-D377-4A73-9917-72A9784CE68E}" destId="{D0260924-4A3B-4BCA-90BD-84214C33913F}" srcOrd="35" destOrd="0" presId="urn:microsoft.com/office/officeart/2005/8/layout/default"/>
    <dgm:cxn modelId="{F2F8691F-F23F-4CEA-9C8E-D589ED098D14}" type="presParOf" srcId="{E96572CC-D377-4A73-9917-72A9784CE68E}" destId="{3E67DF32-0B28-42F6-9256-8B5D82608D93}" srcOrd="36" destOrd="0" presId="urn:microsoft.com/office/officeart/2005/8/layout/default"/>
    <dgm:cxn modelId="{2821C255-5B86-4A3D-80F7-2FECA0888011}" type="presParOf" srcId="{E96572CC-D377-4A73-9917-72A9784CE68E}" destId="{5C5E49D7-B9EC-4326-AA40-FBBAF68C1E90}" srcOrd="37" destOrd="0" presId="urn:microsoft.com/office/officeart/2005/8/layout/default"/>
    <dgm:cxn modelId="{02EE3CDB-5F59-4935-9E95-BE54D2AE7624}" type="presParOf" srcId="{E96572CC-D377-4A73-9917-72A9784CE68E}" destId="{F928C822-F58A-463D-AC20-BD6FA8ED7277}" srcOrd="38" destOrd="0" presId="urn:microsoft.com/office/officeart/2005/8/layout/default"/>
    <dgm:cxn modelId="{7B49E052-E933-4B80-A80B-6DB88E8A287E}" type="presParOf" srcId="{E96572CC-D377-4A73-9917-72A9784CE68E}" destId="{2ABC1223-012D-49B6-941D-BEB2BA69FE96}" srcOrd="39" destOrd="0" presId="urn:microsoft.com/office/officeart/2005/8/layout/default"/>
    <dgm:cxn modelId="{51738658-ADD8-4945-8CB7-640A3B276728}" type="presParOf" srcId="{E96572CC-D377-4A73-9917-72A9784CE68E}" destId="{F204A678-31CB-411E-99B1-9B5962F5E2AA}" srcOrd="40" destOrd="0" presId="urn:microsoft.com/office/officeart/2005/8/layout/default"/>
    <dgm:cxn modelId="{8C0336B5-9BC7-41CB-835C-628382B45B6C}" type="presParOf" srcId="{E96572CC-D377-4A73-9917-72A9784CE68E}" destId="{E0EC7ABC-8E59-424D-85D2-391312CF01FD}" srcOrd="41" destOrd="0" presId="urn:microsoft.com/office/officeart/2005/8/layout/default"/>
    <dgm:cxn modelId="{8C72D779-F879-41FA-A0F2-09B104172A9C}" type="presParOf" srcId="{E96572CC-D377-4A73-9917-72A9784CE68E}" destId="{172578BB-8BDC-42F0-B5B1-581046F0E91E}" srcOrd="4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D960292-A108-4130-B133-AD82999F774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9BA31E-E022-4379-9210-8561EE1F2B34}">
      <dgm:prSet/>
      <dgm:spPr/>
      <dgm:t>
        <a:bodyPr/>
        <a:lstStyle/>
        <a:p>
          <a:r>
            <a:rPr lang="en-US"/>
            <a:t>Wales is the ONLY country in the world with this type of legislation. </a:t>
          </a:r>
        </a:p>
      </dgm:t>
    </dgm:pt>
    <dgm:pt modelId="{65D07857-C811-4367-9380-54FCC4811487}" type="parTrans" cxnId="{058BB07E-1486-416E-9A6E-01221EE6E81A}">
      <dgm:prSet/>
      <dgm:spPr/>
      <dgm:t>
        <a:bodyPr/>
        <a:lstStyle/>
        <a:p>
          <a:endParaRPr lang="en-US"/>
        </a:p>
      </dgm:t>
    </dgm:pt>
    <dgm:pt modelId="{FE2D0D0B-CBD6-4C51-ABB6-768D6311D4F6}" type="sibTrans" cxnId="{058BB07E-1486-416E-9A6E-01221EE6E81A}">
      <dgm:prSet/>
      <dgm:spPr/>
      <dgm:t>
        <a:bodyPr/>
        <a:lstStyle/>
        <a:p>
          <a:endParaRPr lang="en-US"/>
        </a:p>
      </dgm:t>
    </dgm:pt>
    <dgm:pt modelId="{5D2F680E-3A40-4538-8982-498C4F2895B1}">
      <dgm:prSet/>
      <dgm:spPr/>
      <dgm:t>
        <a:bodyPr/>
        <a:lstStyle/>
        <a:p>
          <a:r>
            <a:rPr lang="en-US"/>
            <a:t>Wales has a Collaborating Centre with the WHO to strengthen the role of driving sustainable investment in health equity. </a:t>
          </a:r>
        </a:p>
      </dgm:t>
    </dgm:pt>
    <dgm:pt modelId="{13BA0A06-C1B4-4327-A4C1-0B148525BAB5}" type="parTrans" cxnId="{89CFE3D6-7D49-465F-848B-60307E29A57F}">
      <dgm:prSet/>
      <dgm:spPr/>
      <dgm:t>
        <a:bodyPr/>
        <a:lstStyle/>
        <a:p>
          <a:endParaRPr lang="en-US"/>
        </a:p>
      </dgm:t>
    </dgm:pt>
    <dgm:pt modelId="{386674BD-7E96-478C-9455-E428E1B8A73E}" type="sibTrans" cxnId="{89CFE3D6-7D49-465F-848B-60307E29A57F}">
      <dgm:prSet/>
      <dgm:spPr/>
      <dgm:t>
        <a:bodyPr/>
        <a:lstStyle/>
        <a:p>
          <a:endParaRPr lang="en-US"/>
        </a:p>
      </dgm:t>
    </dgm:pt>
    <dgm:pt modelId="{82EDBE5C-1B35-4208-B69A-D2AF8595D2BE}">
      <dgm:prSet/>
      <dgm:spPr/>
      <dgm:t>
        <a:bodyPr/>
        <a:lstStyle/>
        <a:p>
          <a:r>
            <a:rPr lang="en-US"/>
            <a:t>Why is Wales the influencer?</a:t>
          </a:r>
        </a:p>
      </dgm:t>
    </dgm:pt>
    <dgm:pt modelId="{27DBCB2A-A655-4590-8660-D5E920C02195}" type="parTrans" cxnId="{48FDBA57-89A5-4B96-88A8-F059A3C155AC}">
      <dgm:prSet/>
      <dgm:spPr/>
      <dgm:t>
        <a:bodyPr/>
        <a:lstStyle/>
        <a:p>
          <a:endParaRPr lang="en-US"/>
        </a:p>
      </dgm:t>
    </dgm:pt>
    <dgm:pt modelId="{E4A2A35B-CDC0-4336-B5F4-D947CA7B0B3D}" type="sibTrans" cxnId="{48FDBA57-89A5-4B96-88A8-F059A3C155AC}">
      <dgm:prSet/>
      <dgm:spPr/>
      <dgm:t>
        <a:bodyPr/>
        <a:lstStyle/>
        <a:p>
          <a:endParaRPr lang="en-US"/>
        </a:p>
      </dgm:t>
    </dgm:pt>
    <dgm:pt modelId="{1EC4C670-22DC-4953-B73F-43D348F0215C}">
      <dgm:prSet/>
      <dgm:spPr/>
      <dgm:t>
        <a:bodyPr/>
        <a:lstStyle/>
        <a:p>
          <a:r>
            <a:rPr lang="en-US"/>
            <a:t>Consider the PHW strategy.</a:t>
          </a:r>
        </a:p>
      </dgm:t>
    </dgm:pt>
    <dgm:pt modelId="{30E9958A-2BF9-4AC2-9A32-6D9A06D837FA}" type="parTrans" cxnId="{3A5E5026-D563-4296-B1A0-48309A2B47C9}">
      <dgm:prSet/>
      <dgm:spPr/>
      <dgm:t>
        <a:bodyPr/>
        <a:lstStyle/>
        <a:p>
          <a:endParaRPr lang="en-US"/>
        </a:p>
      </dgm:t>
    </dgm:pt>
    <dgm:pt modelId="{398525D3-F4D2-41D1-B54E-DC868CAEE7EF}" type="sibTrans" cxnId="{3A5E5026-D563-4296-B1A0-48309A2B47C9}">
      <dgm:prSet/>
      <dgm:spPr/>
      <dgm:t>
        <a:bodyPr/>
        <a:lstStyle/>
        <a:p>
          <a:endParaRPr lang="en-US"/>
        </a:p>
      </dgm:t>
    </dgm:pt>
    <dgm:pt modelId="{2E15DE36-2B47-4C0C-B51F-87EF2BC0FC9D}" type="pres">
      <dgm:prSet presAssocID="{FD960292-A108-4130-B133-AD82999F774F}" presName="vert0" presStyleCnt="0">
        <dgm:presLayoutVars>
          <dgm:dir/>
          <dgm:animOne val="branch"/>
          <dgm:animLvl val="lvl"/>
        </dgm:presLayoutVars>
      </dgm:prSet>
      <dgm:spPr/>
    </dgm:pt>
    <dgm:pt modelId="{B75A4A8C-91EC-48EF-87ED-3080353C5B71}" type="pres">
      <dgm:prSet presAssocID="{C79BA31E-E022-4379-9210-8561EE1F2B34}" presName="thickLine" presStyleLbl="alignNode1" presStyleIdx="0" presStyleCnt="4"/>
      <dgm:spPr/>
    </dgm:pt>
    <dgm:pt modelId="{E5CD22B5-FAC7-4ABB-8DAF-D879DA3C94F0}" type="pres">
      <dgm:prSet presAssocID="{C79BA31E-E022-4379-9210-8561EE1F2B34}" presName="horz1" presStyleCnt="0"/>
      <dgm:spPr/>
    </dgm:pt>
    <dgm:pt modelId="{7CCC6A95-76E2-4337-8C82-31F73AA60D91}" type="pres">
      <dgm:prSet presAssocID="{C79BA31E-E022-4379-9210-8561EE1F2B34}" presName="tx1" presStyleLbl="revTx" presStyleIdx="0" presStyleCnt="4"/>
      <dgm:spPr/>
    </dgm:pt>
    <dgm:pt modelId="{D6C32FF0-C431-4EFB-AB40-80391FBF277A}" type="pres">
      <dgm:prSet presAssocID="{C79BA31E-E022-4379-9210-8561EE1F2B34}" presName="vert1" presStyleCnt="0"/>
      <dgm:spPr/>
    </dgm:pt>
    <dgm:pt modelId="{EE28CBBA-1896-4FCB-87D6-28BACBEB2373}" type="pres">
      <dgm:prSet presAssocID="{5D2F680E-3A40-4538-8982-498C4F2895B1}" presName="thickLine" presStyleLbl="alignNode1" presStyleIdx="1" presStyleCnt="4"/>
      <dgm:spPr/>
    </dgm:pt>
    <dgm:pt modelId="{B62CC100-CC70-4178-98B9-020413070589}" type="pres">
      <dgm:prSet presAssocID="{5D2F680E-3A40-4538-8982-498C4F2895B1}" presName="horz1" presStyleCnt="0"/>
      <dgm:spPr/>
    </dgm:pt>
    <dgm:pt modelId="{CBE4D48F-F45C-48D5-A14F-E3BAE1D62D13}" type="pres">
      <dgm:prSet presAssocID="{5D2F680E-3A40-4538-8982-498C4F2895B1}" presName="tx1" presStyleLbl="revTx" presStyleIdx="1" presStyleCnt="4"/>
      <dgm:spPr/>
    </dgm:pt>
    <dgm:pt modelId="{E7DE9B0A-B8DC-4952-A267-34FCC3D7DDA3}" type="pres">
      <dgm:prSet presAssocID="{5D2F680E-3A40-4538-8982-498C4F2895B1}" presName="vert1" presStyleCnt="0"/>
      <dgm:spPr/>
    </dgm:pt>
    <dgm:pt modelId="{13BA5D6E-5728-448E-9372-0FE9B53A6316}" type="pres">
      <dgm:prSet presAssocID="{82EDBE5C-1B35-4208-B69A-D2AF8595D2BE}" presName="thickLine" presStyleLbl="alignNode1" presStyleIdx="2" presStyleCnt="4"/>
      <dgm:spPr/>
    </dgm:pt>
    <dgm:pt modelId="{C2D1CC57-0270-481E-8218-0497BCB546E7}" type="pres">
      <dgm:prSet presAssocID="{82EDBE5C-1B35-4208-B69A-D2AF8595D2BE}" presName="horz1" presStyleCnt="0"/>
      <dgm:spPr/>
    </dgm:pt>
    <dgm:pt modelId="{B769AEF6-2286-485C-9D80-A0836E04507E}" type="pres">
      <dgm:prSet presAssocID="{82EDBE5C-1B35-4208-B69A-D2AF8595D2BE}" presName="tx1" presStyleLbl="revTx" presStyleIdx="2" presStyleCnt="4"/>
      <dgm:spPr/>
    </dgm:pt>
    <dgm:pt modelId="{733E5683-1B0E-4C16-ADB2-59C7ACEAA5BD}" type="pres">
      <dgm:prSet presAssocID="{82EDBE5C-1B35-4208-B69A-D2AF8595D2BE}" presName="vert1" presStyleCnt="0"/>
      <dgm:spPr/>
    </dgm:pt>
    <dgm:pt modelId="{D03C82B9-B9F7-4730-915C-E6FA739260BB}" type="pres">
      <dgm:prSet presAssocID="{1EC4C670-22DC-4953-B73F-43D348F0215C}" presName="thickLine" presStyleLbl="alignNode1" presStyleIdx="3" presStyleCnt="4"/>
      <dgm:spPr/>
    </dgm:pt>
    <dgm:pt modelId="{DEE5DE18-209A-427A-A667-08CC3E58FD7D}" type="pres">
      <dgm:prSet presAssocID="{1EC4C670-22DC-4953-B73F-43D348F0215C}" presName="horz1" presStyleCnt="0"/>
      <dgm:spPr/>
    </dgm:pt>
    <dgm:pt modelId="{59006AB4-1F55-4E52-8C29-B3D299B4D6CC}" type="pres">
      <dgm:prSet presAssocID="{1EC4C670-22DC-4953-B73F-43D348F0215C}" presName="tx1" presStyleLbl="revTx" presStyleIdx="3" presStyleCnt="4"/>
      <dgm:spPr/>
    </dgm:pt>
    <dgm:pt modelId="{9ECF2585-F261-4846-9F18-423995744FAB}" type="pres">
      <dgm:prSet presAssocID="{1EC4C670-22DC-4953-B73F-43D348F0215C}" presName="vert1" presStyleCnt="0"/>
      <dgm:spPr/>
    </dgm:pt>
  </dgm:ptLst>
  <dgm:cxnLst>
    <dgm:cxn modelId="{B129B613-11E3-45FF-8D87-81DF8ADD9FBB}" type="presOf" srcId="{FD960292-A108-4130-B133-AD82999F774F}" destId="{2E15DE36-2B47-4C0C-B51F-87EF2BC0FC9D}" srcOrd="0" destOrd="0" presId="urn:microsoft.com/office/officeart/2008/layout/LinedList"/>
    <dgm:cxn modelId="{3A5E5026-D563-4296-B1A0-48309A2B47C9}" srcId="{FD960292-A108-4130-B133-AD82999F774F}" destId="{1EC4C670-22DC-4953-B73F-43D348F0215C}" srcOrd="3" destOrd="0" parTransId="{30E9958A-2BF9-4AC2-9A32-6D9A06D837FA}" sibTransId="{398525D3-F4D2-41D1-B54E-DC868CAEE7EF}"/>
    <dgm:cxn modelId="{B7047329-5480-4935-B6AB-D93185B68BE7}" type="presOf" srcId="{1EC4C670-22DC-4953-B73F-43D348F0215C}" destId="{59006AB4-1F55-4E52-8C29-B3D299B4D6CC}" srcOrd="0" destOrd="0" presId="urn:microsoft.com/office/officeart/2008/layout/LinedList"/>
    <dgm:cxn modelId="{48FDBA57-89A5-4B96-88A8-F059A3C155AC}" srcId="{FD960292-A108-4130-B133-AD82999F774F}" destId="{82EDBE5C-1B35-4208-B69A-D2AF8595D2BE}" srcOrd="2" destOrd="0" parTransId="{27DBCB2A-A655-4590-8660-D5E920C02195}" sibTransId="{E4A2A35B-CDC0-4336-B5F4-D947CA7B0B3D}"/>
    <dgm:cxn modelId="{058BB07E-1486-416E-9A6E-01221EE6E81A}" srcId="{FD960292-A108-4130-B133-AD82999F774F}" destId="{C79BA31E-E022-4379-9210-8561EE1F2B34}" srcOrd="0" destOrd="0" parTransId="{65D07857-C811-4367-9380-54FCC4811487}" sibTransId="{FE2D0D0B-CBD6-4C51-ABB6-768D6311D4F6}"/>
    <dgm:cxn modelId="{7E0F5C83-94E3-4895-BD42-E61999A08117}" type="presOf" srcId="{5D2F680E-3A40-4538-8982-498C4F2895B1}" destId="{CBE4D48F-F45C-48D5-A14F-E3BAE1D62D13}" srcOrd="0" destOrd="0" presId="urn:microsoft.com/office/officeart/2008/layout/LinedList"/>
    <dgm:cxn modelId="{926DCFC7-5138-47F7-B34A-864EA9CE0D96}" type="presOf" srcId="{C79BA31E-E022-4379-9210-8561EE1F2B34}" destId="{7CCC6A95-76E2-4337-8C82-31F73AA60D91}" srcOrd="0" destOrd="0" presId="urn:microsoft.com/office/officeart/2008/layout/LinedList"/>
    <dgm:cxn modelId="{4718C4D6-D101-4E12-8E35-B7BF90AC6DE1}" type="presOf" srcId="{82EDBE5C-1B35-4208-B69A-D2AF8595D2BE}" destId="{B769AEF6-2286-485C-9D80-A0836E04507E}" srcOrd="0" destOrd="0" presId="urn:microsoft.com/office/officeart/2008/layout/LinedList"/>
    <dgm:cxn modelId="{89CFE3D6-7D49-465F-848B-60307E29A57F}" srcId="{FD960292-A108-4130-B133-AD82999F774F}" destId="{5D2F680E-3A40-4538-8982-498C4F2895B1}" srcOrd="1" destOrd="0" parTransId="{13BA0A06-C1B4-4327-A4C1-0B148525BAB5}" sibTransId="{386674BD-7E96-478C-9455-E428E1B8A73E}"/>
    <dgm:cxn modelId="{99492AE8-FA09-48DE-AFC6-B83F4742E26F}" type="presParOf" srcId="{2E15DE36-2B47-4C0C-B51F-87EF2BC0FC9D}" destId="{B75A4A8C-91EC-48EF-87ED-3080353C5B71}" srcOrd="0" destOrd="0" presId="urn:microsoft.com/office/officeart/2008/layout/LinedList"/>
    <dgm:cxn modelId="{2A203BF4-4B2D-49AE-A817-205D64C8F2E2}" type="presParOf" srcId="{2E15DE36-2B47-4C0C-B51F-87EF2BC0FC9D}" destId="{E5CD22B5-FAC7-4ABB-8DAF-D879DA3C94F0}" srcOrd="1" destOrd="0" presId="urn:microsoft.com/office/officeart/2008/layout/LinedList"/>
    <dgm:cxn modelId="{CD072568-31AC-48F9-A0FF-5E5C3A43A6D7}" type="presParOf" srcId="{E5CD22B5-FAC7-4ABB-8DAF-D879DA3C94F0}" destId="{7CCC6A95-76E2-4337-8C82-31F73AA60D91}" srcOrd="0" destOrd="0" presId="urn:microsoft.com/office/officeart/2008/layout/LinedList"/>
    <dgm:cxn modelId="{EECB0D8F-DA66-4751-99FB-52ED6215D95D}" type="presParOf" srcId="{E5CD22B5-FAC7-4ABB-8DAF-D879DA3C94F0}" destId="{D6C32FF0-C431-4EFB-AB40-80391FBF277A}" srcOrd="1" destOrd="0" presId="urn:microsoft.com/office/officeart/2008/layout/LinedList"/>
    <dgm:cxn modelId="{501114FA-CE0B-47C3-9159-11738C4ED285}" type="presParOf" srcId="{2E15DE36-2B47-4C0C-B51F-87EF2BC0FC9D}" destId="{EE28CBBA-1896-4FCB-87D6-28BACBEB2373}" srcOrd="2" destOrd="0" presId="urn:microsoft.com/office/officeart/2008/layout/LinedList"/>
    <dgm:cxn modelId="{6A308455-E3CA-4E09-A648-32A0205DC9E1}" type="presParOf" srcId="{2E15DE36-2B47-4C0C-B51F-87EF2BC0FC9D}" destId="{B62CC100-CC70-4178-98B9-020413070589}" srcOrd="3" destOrd="0" presId="urn:microsoft.com/office/officeart/2008/layout/LinedList"/>
    <dgm:cxn modelId="{55AD2571-A3EE-4037-AF4C-F2EFD593A25C}" type="presParOf" srcId="{B62CC100-CC70-4178-98B9-020413070589}" destId="{CBE4D48F-F45C-48D5-A14F-E3BAE1D62D13}" srcOrd="0" destOrd="0" presId="urn:microsoft.com/office/officeart/2008/layout/LinedList"/>
    <dgm:cxn modelId="{D07C01C0-797F-40AC-9E3D-D428FF8322C3}" type="presParOf" srcId="{B62CC100-CC70-4178-98B9-020413070589}" destId="{E7DE9B0A-B8DC-4952-A267-34FCC3D7DDA3}" srcOrd="1" destOrd="0" presId="urn:microsoft.com/office/officeart/2008/layout/LinedList"/>
    <dgm:cxn modelId="{37492D01-98AE-40FA-8E36-2B2E12DE0FC7}" type="presParOf" srcId="{2E15DE36-2B47-4C0C-B51F-87EF2BC0FC9D}" destId="{13BA5D6E-5728-448E-9372-0FE9B53A6316}" srcOrd="4" destOrd="0" presId="urn:microsoft.com/office/officeart/2008/layout/LinedList"/>
    <dgm:cxn modelId="{2128D05C-170F-4844-97A2-95E251DF0082}" type="presParOf" srcId="{2E15DE36-2B47-4C0C-B51F-87EF2BC0FC9D}" destId="{C2D1CC57-0270-481E-8218-0497BCB546E7}" srcOrd="5" destOrd="0" presId="urn:microsoft.com/office/officeart/2008/layout/LinedList"/>
    <dgm:cxn modelId="{70F864BD-804F-437D-A868-E10B1754126F}" type="presParOf" srcId="{C2D1CC57-0270-481E-8218-0497BCB546E7}" destId="{B769AEF6-2286-485C-9D80-A0836E04507E}" srcOrd="0" destOrd="0" presId="urn:microsoft.com/office/officeart/2008/layout/LinedList"/>
    <dgm:cxn modelId="{2B2799A2-97CC-4F3F-9873-0C1D092F8F33}" type="presParOf" srcId="{C2D1CC57-0270-481E-8218-0497BCB546E7}" destId="{733E5683-1B0E-4C16-ADB2-59C7ACEAA5BD}" srcOrd="1" destOrd="0" presId="urn:microsoft.com/office/officeart/2008/layout/LinedList"/>
    <dgm:cxn modelId="{0AA52276-9345-4868-A187-5D29AF149B42}" type="presParOf" srcId="{2E15DE36-2B47-4C0C-B51F-87EF2BC0FC9D}" destId="{D03C82B9-B9F7-4730-915C-E6FA739260BB}" srcOrd="6" destOrd="0" presId="urn:microsoft.com/office/officeart/2008/layout/LinedList"/>
    <dgm:cxn modelId="{AF8828C8-9E2C-4B92-AC94-D5FA0DF13638}" type="presParOf" srcId="{2E15DE36-2B47-4C0C-B51F-87EF2BC0FC9D}" destId="{DEE5DE18-209A-427A-A667-08CC3E58FD7D}" srcOrd="7" destOrd="0" presId="urn:microsoft.com/office/officeart/2008/layout/LinedList"/>
    <dgm:cxn modelId="{B0551D3C-74CF-4A0F-A908-8FD9227DB30C}" type="presParOf" srcId="{DEE5DE18-209A-427A-A667-08CC3E58FD7D}" destId="{59006AB4-1F55-4E52-8C29-B3D299B4D6CC}" srcOrd="0" destOrd="0" presId="urn:microsoft.com/office/officeart/2008/layout/LinedList"/>
    <dgm:cxn modelId="{F083BE43-7149-4855-BA56-DFD3DA38BFB4}" type="presParOf" srcId="{DEE5DE18-209A-427A-A667-08CC3E58FD7D}" destId="{9ECF2585-F261-4846-9F18-423995744F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0437441F-00BA-4ECE-8D06-921CAE7B8EE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FB2907-7727-4A17-98B6-5F1FAE9DDFC9}">
      <dgm:prSet/>
      <dgm:spPr/>
      <dgm:t>
        <a:bodyPr/>
        <a:lstStyle/>
        <a:p>
          <a:r>
            <a:rPr lang="en-GB"/>
            <a:t>A legal duty on public bodies to carry out sustainable development. </a:t>
          </a:r>
          <a:endParaRPr lang="en-US"/>
        </a:p>
      </dgm:t>
    </dgm:pt>
    <dgm:pt modelId="{C03BEF85-09E4-4AC1-98D4-CEB3BBB0C003}" type="parTrans" cxnId="{05B5DBE7-483A-43D1-B43E-2C35EEE7EA0A}">
      <dgm:prSet/>
      <dgm:spPr/>
      <dgm:t>
        <a:bodyPr/>
        <a:lstStyle/>
        <a:p>
          <a:endParaRPr lang="en-US"/>
        </a:p>
      </dgm:t>
    </dgm:pt>
    <dgm:pt modelId="{4F6C9C46-32CC-4FD1-AB4A-A4DDE1DDD40C}" type="sibTrans" cxnId="{05B5DBE7-483A-43D1-B43E-2C35EEE7EA0A}">
      <dgm:prSet/>
      <dgm:spPr/>
      <dgm:t>
        <a:bodyPr/>
        <a:lstStyle/>
        <a:p>
          <a:endParaRPr lang="en-US"/>
        </a:p>
      </dgm:t>
    </dgm:pt>
    <dgm:pt modelId="{7124767A-D8C9-48C1-92C0-9192BBB1D989}">
      <dgm:prSet/>
      <dgm:spPr/>
      <dgm:t>
        <a:bodyPr/>
        <a:lstStyle/>
        <a:p>
          <a:r>
            <a:rPr lang="en-GB"/>
            <a:t>This requires them to act in a manner that seeks to ensure the needs of the present are met without compromising the ability of future generations to meet their own needs. </a:t>
          </a:r>
          <a:endParaRPr lang="en-US"/>
        </a:p>
      </dgm:t>
    </dgm:pt>
    <dgm:pt modelId="{0EF9F858-7985-4663-8105-BDBBE62E5758}" type="parTrans" cxnId="{C72D6B75-022F-42B1-9D56-26EBA9ADB220}">
      <dgm:prSet/>
      <dgm:spPr/>
      <dgm:t>
        <a:bodyPr/>
        <a:lstStyle/>
        <a:p>
          <a:endParaRPr lang="en-US"/>
        </a:p>
      </dgm:t>
    </dgm:pt>
    <dgm:pt modelId="{86D58ED7-BC54-4913-9D21-DEBB8E2A2DB0}" type="sibTrans" cxnId="{C72D6B75-022F-42B1-9D56-26EBA9ADB220}">
      <dgm:prSet/>
      <dgm:spPr/>
      <dgm:t>
        <a:bodyPr/>
        <a:lstStyle/>
        <a:p>
          <a:endParaRPr lang="en-US"/>
        </a:p>
      </dgm:t>
    </dgm:pt>
    <dgm:pt modelId="{BC4D2DAB-0CBA-488C-860F-49EFA63FEF74}">
      <dgm:prSet/>
      <dgm:spPr/>
      <dgm:t>
        <a:bodyPr/>
        <a:lstStyle/>
        <a:p>
          <a:r>
            <a:rPr lang="en-GB"/>
            <a:t>Bodies must set and publish well-being objectives designed to maximise their contribution to seven national well-being goals.</a:t>
          </a:r>
          <a:endParaRPr lang="en-US"/>
        </a:p>
      </dgm:t>
    </dgm:pt>
    <dgm:pt modelId="{A0364F70-CD1C-477F-982C-42AAB7843D72}" type="parTrans" cxnId="{988FAFD4-FC7E-41A6-86CA-B3AFECA786AD}">
      <dgm:prSet/>
      <dgm:spPr/>
      <dgm:t>
        <a:bodyPr/>
        <a:lstStyle/>
        <a:p>
          <a:endParaRPr lang="en-US"/>
        </a:p>
      </dgm:t>
    </dgm:pt>
    <dgm:pt modelId="{681C16F5-CDEF-453A-8A2F-BDBC3E2DC2C6}" type="sibTrans" cxnId="{988FAFD4-FC7E-41A6-86CA-B3AFECA786AD}">
      <dgm:prSet/>
      <dgm:spPr/>
      <dgm:t>
        <a:bodyPr/>
        <a:lstStyle/>
        <a:p>
          <a:endParaRPr lang="en-US"/>
        </a:p>
      </dgm:t>
    </dgm:pt>
    <dgm:pt modelId="{95C8BEE5-A780-45E0-89B4-74D6341AE6E5}" type="pres">
      <dgm:prSet presAssocID="{0437441F-00BA-4ECE-8D06-921CAE7B8EED}" presName="vert0" presStyleCnt="0">
        <dgm:presLayoutVars>
          <dgm:dir/>
          <dgm:animOne val="branch"/>
          <dgm:animLvl val="lvl"/>
        </dgm:presLayoutVars>
      </dgm:prSet>
      <dgm:spPr/>
    </dgm:pt>
    <dgm:pt modelId="{62652213-8D13-4A81-99F8-CBE60F169E82}" type="pres">
      <dgm:prSet presAssocID="{06FB2907-7727-4A17-98B6-5F1FAE9DDFC9}" presName="thickLine" presStyleLbl="alignNode1" presStyleIdx="0" presStyleCnt="3"/>
      <dgm:spPr/>
    </dgm:pt>
    <dgm:pt modelId="{A011EABA-49B0-4A2A-A0CC-38A9624C2498}" type="pres">
      <dgm:prSet presAssocID="{06FB2907-7727-4A17-98B6-5F1FAE9DDFC9}" presName="horz1" presStyleCnt="0"/>
      <dgm:spPr/>
    </dgm:pt>
    <dgm:pt modelId="{B2263216-FF60-4B6F-A0D8-85D8D45BA6BB}" type="pres">
      <dgm:prSet presAssocID="{06FB2907-7727-4A17-98B6-5F1FAE9DDFC9}" presName="tx1" presStyleLbl="revTx" presStyleIdx="0" presStyleCnt="3"/>
      <dgm:spPr/>
    </dgm:pt>
    <dgm:pt modelId="{DC831A8B-F648-412A-94D9-8F0D202BBA4A}" type="pres">
      <dgm:prSet presAssocID="{06FB2907-7727-4A17-98B6-5F1FAE9DDFC9}" presName="vert1" presStyleCnt="0"/>
      <dgm:spPr/>
    </dgm:pt>
    <dgm:pt modelId="{3BF9EE6D-25AA-4F13-90AB-32F8D977C2F3}" type="pres">
      <dgm:prSet presAssocID="{7124767A-D8C9-48C1-92C0-9192BBB1D989}" presName="thickLine" presStyleLbl="alignNode1" presStyleIdx="1" presStyleCnt="3"/>
      <dgm:spPr/>
    </dgm:pt>
    <dgm:pt modelId="{442606BF-7B9A-4A9D-9758-FAD023BA414C}" type="pres">
      <dgm:prSet presAssocID="{7124767A-D8C9-48C1-92C0-9192BBB1D989}" presName="horz1" presStyleCnt="0"/>
      <dgm:spPr/>
    </dgm:pt>
    <dgm:pt modelId="{12CA0C65-F98F-4861-992A-FC34BE4F60C6}" type="pres">
      <dgm:prSet presAssocID="{7124767A-D8C9-48C1-92C0-9192BBB1D989}" presName="tx1" presStyleLbl="revTx" presStyleIdx="1" presStyleCnt="3"/>
      <dgm:spPr/>
    </dgm:pt>
    <dgm:pt modelId="{84470389-95BD-49ED-A2D0-D50A7EF0C91E}" type="pres">
      <dgm:prSet presAssocID="{7124767A-D8C9-48C1-92C0-9192BBB1D989}" presName="vert1" presStyleCnt="0"/>
      <dgm:spPr/>
    </dgm:pt>
    <dgm:pt modelId="{13376E3C-39AC-4C75-BA7E-9B7F30CDBCBB}" type="pres">
      <dgm:prSet presAssocID="{BC4D2DAB-0CBA-488C-860F-49EFA63FEF74}" presName="thickLine" presStyleLbl="alignNode1" presStyleIdx="2" presStyleCnt="3"/>
      <dgm:spPr/>
    </dgm:pt>
    <dgm:pt modelId="{E380A2DB-65CC-48D4-BEA7-E2F1247756BE}" type="pres">
      <dgm:prSet presAssocID="{BC4D2DAB-0CBA-488C-860F-49EFA63FEF74}" presName="horz1" presStyleCnt="0"/>
      <dgm:spPr/>
    </dgm:pt>
    <dgm:pt modelId="{74CC7545-8442-49B2-A69A-9C9D2E1B3F45}" type="pres">
      <dgm:prSet presAssocID="{BC4D2DAB-0CBA-488C-860F-49EFA63FEF74}" presName="tx1" presStyleLbl="revTx" presStyleIdx="2" presStyleCnt="3"/>
      <dgm:spPr/>
    </dgm:pt>
    <dgm:pt modelId="{C7C349E6-908F-4DDB-85AA-36387287A672}" type="pres">
      <dgm:prSet presAssocID="{BC4D2DAB-0CBA-488C-860F-49EFA63FEF74}" presName="vert1" presStyleCnt="0"/>
      <dgm:spPr/>
    </dgm:pt>
  </dgm:ptLst>
  <dgm:cxnLst>
    <dgm:cxn modelId="{2DA6134C-9CB3-4ACA-A2A4-5037828F2DE4}" type="presOf" srcId="{BC4D2DAB-0CBA-488C-860F-49EFA63FEF74}" destId="{74CC7545-8442-49B2-A69A-9C9D2E1B3F45}" srcOrd="0" destOrd="0" presId="urn:microsoft.com/office/officeart/2008/layout/LinedList"/>
    <dgm:cxn modelId="{C72D6B75-022F-42B1-9D56-26EBA9ADB220}" srcId="{0437441F-00BA-4ECE-8D06-921CAE7B8EED}" destId="{7124767A-D8C9-48C1-92C0-9192BBB1D989}" srcOrd="1" destOrd="0" parTransId="{0EF9F858-7985-4663-8105-BDBBE62E5758}" sibTransId="{86D58ED7-BC54-4913-9D21-DEBB8E2A2DB0}"/>
    <dgm:cxn modelId="{E3CD3C83-187D-42B9-B3BF-75D629DF4735}" type="presOf" srcId="{7124767A-D8C9-48C1-92C0-9192BBB1D989}" destId="{12CA0C65-F98F-4861-992A-FC34BE4F60C6}" srcOrd="0" destOrd="0" presId="urn:microsoft.com/office/officeart/2008/layout/LinedList"/>
    <dgm:cxn modelId="{988FAFD4-FC7E-41A6-86CA-B3AFECA786AD}" srcId="{0437441F-00BA-4ECE-8D06-921CAE7B8EED}" destId="{BC4D2DAB-0CBA-488C-860F-49EFA63FEF74}" srcOrd="2" destOrd="0" parTransId="{A0364F70-CD1C-477F-982C-42AAB7843D72}" sibTransId="{681C16F5-CDEF-453A-8A2F-BDBC3E2DC2C6}"/>
    <dgm:cxn modelId="{05B5DBE7-483A-43D1-B43E-2C35EEE7EA0A}" srcId="{0437441F-00BA-4ECE-8D06-921CAE7B8EED}" destId="{06FB2907-7727-4A17-98B6-5F1FAE9DDFC9}" srcOrd="0" destOrd="0" parTransId="{C03BEF85-09E4-4AC1-98D4-CEB3BBB0C003}" sibTransId="{4F6C9C46-32CC-4FD1-AB4A-A4DDE1DDD40C}"/>
    <dgm:cxn modelId="{08321CE8-EA56-497A-8E7B-505859FE8B60}" type="presOf" srcId="{06FB2907-7727-4A17-98B6-5F1FAE9DDFC9}" destId="{B2263216-FF60-4B6F-A0D8-85D8D45BA6BB}" srcOrd="0" destOrd="0" presId="urn:microsoft.com/office/officeart/2008/layout/LinedList"/>
    <dgm:cxn modelId="{354DC5F2-BCB7-40FC-A6EA-AAE3517394C1}" type="presOf" srcId="{0437441F-00BA-4ECE-8D06-921CAE7B8EED}" destId="{95C8BEE5-A780-45E0-89B4-74D6341AE6E5}" srcOrd="0" destOrd="0" presId="urn:microsoft.com/office/officeart/2008/layout/LinedList"/>
    <dgm:cxn modelId="{076EA4E4-3376-4917-99C6-EC62C541F7C6}" type="presParOf" srcId="{95C8BEE5-A780-45E0-89B4-74D6341AE6E5}" destId="{62652213-8D13-4A81-99F8-CBE60F169E82}" srcOrd="0" destOrd="0" presId="urn:microsoft.com/office/officeart/2008/layout/LinedList"/>
    <dgm:cxn modelId="{20031339-FE4D-4803-9E35-789F32FC8412}" type="presParOf" srcId="{95C8BEE5-A780-45E0-89B4-74D6341AE6E5}" destId="{A011EABA-49B0-4A2A-A0CC-38A9624C2498}" srcOrd="1" destOrd="0" presId="urn:microsoft.com/office/officeart/2008/layout/LinedList"/>
    <dgm:cxn modelId="{3496F148-9914-40BF-83E5-7EFDF43BF9BB}" type="presParOf" srcId="{A011EABA-49B0-4A2A-A0CC-38A9624C2498}" destId="{B2263216-FF60-4B6F-A0D8-85D8D45BA6BB}" srcOrd="0" destOrd="0" presId="urn:microsoft.com/office/officeart/2008/layout/LinedList"/>
    <dgm:cxn modelId="{75D94834-CD8A-4FA2-8828-103D4C2B411E}" type="presParOf" srcId="{A011EABA-49B0-4A2A-A0CC-38A9624C2498}" destId="{DC831A8B-F648-412A-94D9-8F0D202BBA4A}" srcOrd="1" destOrd="0" presId="urn:microsoft.com/office/officeart/2008/layout/LinedList"/>
    <dgm:cxn modelId="{7C4EA172-8DD5-4D4F-AFF8-EAE321F47B9E}" type="presParOf" srcId="{95C8BEE5-A780-45E0-89B4-74D6341AE6E5}" destId="{3BF9EE6D-25AA-4F13-90AB-32F8D977C2F3}" srcOrd="2" destOrd="0" presId="urn:microsoft.com/office/officeart/2008/layout/LinedList"/>
    <dgm:cxn modelId="{D5F10887-F39D-48E8-AF36-7A696D9E2590}" type="presParOf" srcId="{95C8BEE5-A780-45E0-89B4-74D6341AE6E5}" destId="{442606BF-7B9A-4A9D-9758-FAD023BA414C}" srcOrd="3" destOrd="0" presId="urn:microsoft.com/office/officeart/2008/layout/LinedList"/>
    <dgm:cxn modelId="{94FBEDEF-709A-468F-8E14-A18D787E9B44}" type="presParOf" srcId="{442606BF-7B9A-4A9D-9758-FAD023BA414C}" destId="{12CA0C65-F98F-4861-992A-FC34BE4F60C6}" srcOrd="0" destOrd="0" presId="urn:microsoft.com/office/officeart/2008/layout/LinedList"/>
    <dgm:cxn modelId="{DB61B57D-2989-4D59-A8F7-BAFC210C1238}" type="presParOf" srcId="{442606BF-7B9A-4A9D-9758-FAD023BA414C}" destId="{84470389-95BD-49ED-A2D0-D50A7EF0C91E}" srcOrd="1" destOrd="0" presId="urn:microsoft.com/office/officeart/2008/layout/LinedList"/>
    <dgm:cxn modelId="{9DBCF79B-5514-45E8-B747-A10C40978A49}" type="presParOf" srcId="{95C8BEE5-A780-45E0-89B4-74D6341AE6E5}" destId="{13376E3C-39AC-4C75-BA7E-9B7F30CDBCBB}" srcOrd="4" destOrd="0" presId="urn:microsoft.com/office/officeart/2008/layout/LinedList"/>
    <dgm:cxn modelId="{7B1C5B00-FB86-455A-99E9-9D1C2156B296}" type="presParOf" srcId="{95C8BEE5-A780-45E0-89B4-74D6341AE6E5}" destId="{E380A2DB-65CC-48D4-BEA7-E2F1247756BE}" srcOrd="5" destOrd="0" presId="urn:microsoft.com/office/officeart/2008/layout/LinedList"/>
    <dgm:cxn modelId="{13000B77-C859-43AA-B2AB-07324A6C1E2C}" type="presParOf" srcId="{E380A2DB-65CC-48D4-BEA7-E2F1247756BE}" destId="{74CC7545-8442-49B2-A69A-9C9D2E1B3F45}" srcOrd="0" destOrd="0" presId="urn:microsoft.com/office/officeart/2008/layout/LinedList"/>
    <dgm:cxn modelId="{98C1EB44-431D-40EF-AABC-A1CD8CD2A451}" type="presParOf" srcId="{E380A2DB-65CC-48D4-BEA7-E2F1247756BE}" destId="{C7C349E6-908F-4DDB-85AA-36387287A6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21A64F0-68AD-4586-82A7-35A2E7C7B9B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5D02E6-4D3E-4492-AA3F-BEEFDE4C0526}">
      <dgm:prSet/>
      <dgm:spPr/>
      <dgm:t>
        <a:bodyPr/>
        <a:lstStyle/>
        <a:p>
          <a:r>
            <a:rPr lang="en-GB"/>
            <a:t>Active travel policy</a:t>
          </a:r>
          <a:endParaRPr lang="en-US"/>
        </a:p>
      </dgm:t>
    </dgm:pt>
    <dgm:pt modelId="{E16B24AA-A7F8-42A4-BC72-4B0C41E74739}" type="parTrans" cxnId="{956FEE0A-E765-4FA1-B7B4-4C1C7CA60274}">
      <dgm:prSet/>
      <dgm:spPr/>
      <dgm:t>
        <a:bodyPr/>
        <a:lstStyle/>
        <a:p>
          <a:endParaRPr lang="en-US"/>
        </a:p>
      </dgm:t>
    </dgm:pt>
    <dgm:pt modelId="{E38219DF-3181-4876-BB87-B9E60322EA53}" type="sibTrans" cxnId="{956FEE0A-E765-4FA1-B7B4-4C1C7CA60274}">
      <dgm:prSet/>
      <dgm:spPr/>
      <dgm:t>
        <a:bodyPr/>
        <a:lstStyle/>
        <a:p>
          <a:endParaRPr lang="en-US"/>
        </a:p>
      </dgm:t>
    </dgm:pt>
    <dgm:pt modelId="{E16BC980-ABA2-4EC7-9068-6F2379A982EB}">
      <dgm:prSet/>
      <dgm:spPr/>
      <dgm:t>
        <a:bodyPr/>
        <a:lstStyle/>
        <a:p>
          <a:r>
            <a:rPr lang="en-GB"/>
            <a:t>Green infrastructure</a:t>
          </a:r>
          <a:endParaRPr lang="en-US"/>
        </a:p>
      </dgm:t>
    </dgm:pt>
    <dgm:pt modelId="{F6D80633-4154-47F6-998D-33AB91083852}" type="parTrans" cxnId="{059EEE95-266B-411B-B26C-74EC34008B42}">
      <dgm:prSet/>
      <dgm:spPr/>
      <dgm:t>
        <a:bodyPr/>
        <a:lstStyle/>
        <a:p>
          <a:endParaRPr lang="en-US"/>
        </a:p>
      </dgm:t>
    </dgm:pt>
    <dgm:pt modelId="{CF5EC31C-2BE5-45F4-BD99-AF85F33BCB9A}" type="sibTrans" cxnId="{059EEE95-266B-411B-B26C-74EC34008B42}">
      <dgm:prSet/>
      <dgm:spPr/>
      <dgm:t>
        <a:bodyPr/>
        <a:lstStyle/>
        <a:p>
          <a:endParaRPr lang="en-US"/>
        </a:p>
      </dgm:t>
    </dgm:pt>
    <dgm:pt modelId="{8A970703-BFA6-44D6-9EDC-5287E7ED1389}">
      <dgm:prSet/>
      <dgm:spPr/>
      <dgm:t>
        <a:bodyPr/>
        <a:lstStyle/>
        <a:p>
          <a:r>
            <a:rPr lang="en-GB"/>
            <a:t>NHS decarbonisation pathways</a:t>
          </a:r>
          <a:endParaRPr lang="en-US"/>
        </a:p>
      </dgm:t>
    </dgm:pt>
    <dgm:pt modelId="{3C2E47A8-DA3F-4B77-B87C-170C0FD5AFC4}" type="parTrans" cxnId="{BFDAF723-7128-47EA-8C4E-F616B377D0D8}">
      <dgm:prSet/>
      <dgm:spPr/>
      <dgm:t>
        <a:bodyPr/>
        <a:lstStyle/>
        <a:p>
          <a:endParaRPr lang="en-US"/>
        </a:p>
      </dgm:t>
    </dgm:pt>
    <dgm:pt modelId="{C6ECB52E-AFC7-47CC-8F4F-17B3F27652A1}" type="sibTrans" cxnId="{BFDAF723-7128-47EA-8C4E-F616B377D0D8}">
      <dgm:prSet/>
      <dgm:spPr/>
      <dgm:t>
        <a:bodyPr/>
        <a:lstStyle/>
        <a:p>
          <a:endParaRPr lang="en-US"/>
        </a:p>
      </dgm:t>
    </dgm:pt>
    <dgm:pt modelId="{5BD901FB-86AE-466E-B0AF-E8F370629E5B}">
      <dgm:prSet/>
      <dgm:spPr/>
      <dgm:t>
        <a:bodyPr/>
        <a:lstStyle/>
        <a:p>
          <a:r>
            <a:rPr lang="en-GB"/>
            <a:t>Community wellbeing approaches</a:t>
          </a:r>
          <a:endParaRPr lang="en-US"/>
        </a:p>
      </dgm:t>
    </dgm:pt>
    <dgm:pt modelId="{6C56B5DE-1649-4884-B53E-96590F6762B3}" type="parTrans" cxnId="{0E788307-A659-4D6B-A73F-4B224E9FEF41}">
      <dgm:prSet/>
      <dgm:spPr/>
      <dgm:t>
        <a:bodyPr/>
        <a:lstStyle/>
        <a:p>
          <a:endParaRPr lang="en-US"/>
        </a:p>
      </dgm:t>
    </dgm:pt>
    <dgm:pt modelId="{B1F700F9-B7C8-4E88-9837-AEE78A66F513}" type="sibTrans" cxnId="{0E788307-A659-4D6B-A73F-4B224E9FEF41}">
      <dgm:prSet/>
      <dgm:spPr/>
      <dgm:t>
        <a:bodyPr/>
        <a:lstStyle/>
        <a:p>
          <a:endParaRPr lang="en-US"/>
        </a:p>
      </dgm:t>
    </dgm:pt>
    <dgm:pt modelId="{4D12A961-3A91-426C-807F-1137733C3A21}" type="pres">
      <dgm:prSet presAssocID="{D21A64F0-68AD-4586-82A7-35A2E7C7B9BD}" presName="vert0" presStyleCnt="0">
        <dgm:presLayoutVars>
          <dgm:dir/>
          <dgm:animOne val="branch"/>
          <dgm:animLvl val="lvl"/>
        </dgm:presLayoutVars>
      </dgm:prSet>
      <dgm:spPr/>
    </dgm:pt>
    <dgm:pt modelId="{2B03342A-CB1B-4F2B-A068-C4311E1BF264}" type="pres">
      <dgm:prSet presAssocID="{D65D02E6-4D3E-4492-AA3F-BEEFDE4C0526}" presName="thickLine" presStyleLbl="alignNode1" presStyleIdx="0" presStyleCnt="4"/>
      <dgm:spPr/>
    </dgm:pt>
    <dgm:pt modelId="{AE0B4176-7691-4270-A04A-5E3A7D87DF1C}" type="pres">
      <dgm:prSet presAssocID="{D65D02E6-4D3E-4492-AA3F-BEEFDE4C0526}" presName="horz1" presStyleCnt="0"/>
      <dgm:spPr/>
    </dgm:pt>
    <dgm:pt modelId="{ACC5F002-63A9-4296-87D3-8F319D7CAEE2}" type="pres">
      <dgm:prSet presAssocID="{D65D02E6-4D3E-4492-AA3F-BEEFDE4C0526}" presName="tx1" presStyleLbl="revTx" presStyleIdx="0" presStyleCnt="4"/>
      <dgm:spPr/>
    </dgm:pt>
    <dgm:pt modelId="{2605154E-DBDA-40ED-ABAD-7343E6494796}" type="pres">
      <dgm:prSet presAssocID="{D65D02E6-4D3E-4492-AA3F-BEEFDE4C0526}" presName="vert1" presStyleCnt="0"/>
      <dgm:spPr/>
    </dgm:pt>
    <dgm:pt modelId="{F1B6BAC9-7153-442F-9045-DC5DB76F5395}" type="pres">
      <dgm:prSet presAssocID="{E16BC980-ABA2-4EC7-9068-6F2379A982EB}" presName="thickLine" presStyleLbl="alignNode1" presStyleIdx="1" presStyleCnt="4"/>
      <dgm:spPr/>
    </dgm:pt>
    <dgm:pt modelId="{3686F616-55AB-44C0-8399-9A69469DF7E5}" type="pres">
      <dgm:prSet presAssocID="{E16BC980-ABA2-4EC7-9068-6F2379A982EB}" presName="horz1" presStyleCnt="0"/>
      <dgm:spPr/>
    </dgm:pt>
    <dgm:pt modelId="{C1AD80B8-95CE-4999-969E-A837803572BF}" type="pres">
      <dgm:prSet presAssocID="{E16BC980-ABA2-4EC7-9068-6F2379A982EB}" presName="tx1" presStyleLbl="revTx" presStyleIdx="1" presStyleCnt="4"/>
      <dgm:spPr/>
    </dgm:pt>
    <dgm:pt modelId="{55BC2ADE-D187-4B37-B5A8-F45B63BE1A37}" type="pres">
      <dgm:prSet presAssocID="{E16BC980-ABA2-4EC7-9068-6F2379A982EB}" presName="vert1" presStyleCnt="0"/>
      <dgm:spPr/>
    </dgm:pt>
    <dgm:pt modelId="{E358C742-CC1C-4A14-9747-EA5758696F7E}" type="pres">
      <dgm:prSet presAssocID="{8A970703-BFA6-44D6-9EDC-5287E7ED1389}" presName="thickLine" presStyleLbl="alignNode1" presStyleIdx="2" presStyleCnt="4"/>
      <dgm:spPr/>
    </dgm:pt>
    <dgm:pt modelId="{350319D6-49AF-4961-B8AB-289AF523D375}" type="pres">
      <dgm:prSet presAssocID="{8A970703-BFA6-44D6-9EDC-5287E7ED1389}" presName="horz1" presStyleCnt="0"/>
      <dgm:spPr/>
    </dgm:pt>
    <dgm:pt modelId="{6C29D31C-1D3D-42EB-BD05-9EAE88F4A635}" type="pres">
      <dgm:prSet presAssocID="{8A970703-BFA6-44D6-9EDC-5287E7ED1389}" presName="tx1" presStyleLbl="revTx" presStyleIdx="2" presStyleCnt="4"/>
      <dgm:spPr/>
    </dgm:pt>
    <dgm:pt modelId="{349B5301-8B55-419B-95D9-6573863E58F4}" type="pres">
      <dgm:prSet presAssocID="{8A970703-BFA6-44D6-9EDC-5287E7ED1389}" presName="vert1" presStyleCnt="0"/>
      <dgm:spPr/>
    </dgm:pt>
    <dgm:pt modelId="{D662C2C9-2DEE-401A-BD0B-8C07223E81BF}" type="pres">
      <dgm:prSet presAssocID="{5BD901FB-86AE-466E-B0AF-E8F370629E5B}" presName="thickLine" presStyleLbl="alignNode1" presStyleIdx="3" presStyleCnt="4"/>
      <dgm:spPr/>
    </dgm:pt>
    <dgm:pt modelId="{F9A71705-811E-4E03-85D6-53E61AAA3757}" type="pres">
      <dgm:prSet presAssocID="{5BD901FB-86AE-466E-B0AF-E8F370629E5B}" presName="horz1" presStyleCnt="0"/>
      <dgm:spPr/>
    </dgm:pt>
    <dgm:pt modelId="{2FA1E74C-A928-4850-909B-183F4B723A2B}" type="pres">
      <dgm:prSet presAssocID="{5BD901FB-86AE-466E-B0AF-E8F370629E5B}" presName="tx1" presStyleLbl="revTx" presStyleIdx="3" presStyleCnt="4"/>
      <dgm:spPr/>
    </dgm:pt>
    <dgm:pt modelId="{B8BFE63B-7C51-4A11-8A58-AC33609E7DC7}" type="pres">
      <dgm:prSet presAssocID="{5BD901FB-86AE-466E-B0AF-E8F370629E5B}" presName="vert1" presStyleCnt="0"/>
      <dgm:spPr/>
    </dgm:pt>
  </dgm:ptLst>
  <dgm:cxnLst>
    <dgm:cxn modelId="{49F0BD05-D492-4568-9450-1392946EEB3D}" type="presOf" srcId="{8A970703-BFA6-44D6-9EDC-5287E7ED1389}" destId="{6C29D31C-1D3D-42EB-BD05-9EAE88F4A635}" srcOrd="0" destOrd="0" presId="urn:microsoft.com/office/officeart/2008/layout/LinedList"/>
    <dgm:cxn modelId="{0E788307-A659-4D6B-A73F-4B224E9FEF41}" srcId="{D21A64F0-68AD-4586-82A7-35A2E7C7B9BD}" destId="{5BD901FB-86AE-466E-B0AF-E8F370629E5B}" srcOrd="3" destOrd="0" parTransId="{6C56B5DE-1649-4884-B53E-96590F6762B3}" sibTransId="{B1F700F9-B7C8-4E88-9837-AEE78A66F513}"/>
    <dgm:cxn modelId="{956FEE0A-E765-4FA1-B7B4-4C1C7CA60274}" srcId="{D21A64F0-68AD-4586-82A7-35A2E7C7B9BD}" destId="{D65D02E6-4D3E-4492-AA3F-BEEFDE4C0526}" srcOrd="0" destOrd="0" parTransId="{E16B24AA-A7F8-42A4-BC72-4B0C41E74739}" sibTransId="{E38219DF-3181-4876-BB87-B9E60322EA53}"/>
    <dgm:cxn modelId="{BFDAF723-7128-47EA-8C4E-F616B377D0D8}" srcId="{D21A64F0-68AD-4586-82A7-35A2E7C7B9BD}" destId="{8A970703-BFA6-44D6-9EDC-5287E7ED1389}" srcOrd="2" destOrd="0" parTransId="{3C2E47A8-DA3F-4B77-B87C-170C0FD5AFC4}" sibTransId="{C6ECB52E-AFC7-47CC-8F4F-17B3F27652A1}"/>
    <dgm:cxn modelId="{EA7A1C7F-D973-4D8A-882A-C6EA60EB2F13}" type="presOf" srcId="{E16BC980-ABA2-4EC7-9068-6F2379A982EB}" destId="{C1AD80B8-95CE-4999-969E-A837803572BF}" srcOrd="0" destOrd="0" presId="urn:microsoft.com/office/officeart/2008/layout/LinedList"/>
    <dgm:cxn modelId="{BE9CC988-32E2-4EFC-8A0A-5CA18B9E9F40}" type="presOf" srcId="{D65D02E6-4D3E-4492-AA3F-BEEFDE4C0526}" destId="{ACC5F002-63A9-4296-87D3-8F319D7CAEE2}" srcOrd="0" destOrd="0" presId="urn:microsoft.com/office/officeart/2008/layout/LinedList"/>
    <dgm:cxn modelId="{059EEE95-266B-411B-B26C-74EC34008B42}" srcId="{D21A64F0-68AD-4586-82A7-35A2E7C7B9BD}" destId="{E16BC980-ABA2-4EC7-9068-6F2379A982EB}" srcOrd="1" destOrd="0" parTransId="{F6D80633-4154-47F6-998D-33AB91083852}" sibTransId="{CF5EC31C-2BE5-45F4-BD99-AF85F33BCB9A}"/>
    <dgm:cxn modelId="{96C5BFA4-833C-4708-8D2C-872DAED7C043}" type="presOf" srcId="{5BD901FB-86AE-466E-B0AF-E8F370629E5B}" destId="{2FA1E74C-A928-4850-909B-183F4B723A2B}" srcOrd="0" destOrd="0" presId="urn:microsoft.com/office/officeart/2008/layout/LinedList"/>
    <dgm:cxn modelId="{12D532E6-1072-4771-A402-0855CB900608}" type="presOf" srcId="{D21A64F0-68AD-4586-82A7-35A2E7C7B9BD}" destId="{4D12A961-3A91-426C-807F-1137733C3A21}" srcOrd="0" destOrd="0" presId="urn:microsoft.com/office/officeart/2008/layout/LinedList"/>
    <dgm:cxn modelId="{04DB7B45-247A-4F71-9C1D-D69426FF88A2}" type="presParOf" srcId="{4D12A961-3A91-426C-807F-1137733C3A21}" destId="{2B03342A-CB1B-4F2B-A068-C4311E1BF264}" srcOrd="0" destOrd="0" presId="urn:microsoft.com/office/officeart/2008/layout/LinedList"/>
    <dgm:cxn modelId="{22C65E88-E483-4798-AA63-02372C9EBFBD}" type="presParOf" srcId="{4D12A961-3A91-426C-807F-1137733C3A21}" destId="{AE0B4176-7691-4270-A04A-5E3A7D87DF1C}" srcOrd="1" destOrd="0" presId="urn:microsoft.com/office/officeart/2008/layout/LinedList"/>
    <dgm:cxn modelId="{93818212-BA39-4C7C-8272-3EA9B6AC7B91}" type="presParOf" srcId="{AE0B4176-7691-4270-A04A-5E3A7D87DF1C}" destId="{ACC5F002-63A9-4296-87D3-8F319D7CAEE2}" srcOrd="0" destOrd="0" presId="urn:microsoft.com/office/officeart/2008/layout/LinedList"/>
    <dgm:cxn modelId="{0A87E672-8B45-4BDD-A9EE-C646BD95B687}" type="presParOf" srcId="{AE0B4176-7691-4270-A04A-5E3A7D87DF1C}" destId="{2605154E-DBDA-40ED-ABAD-7343E6494796}" srcOrd="1" destOrd="0" presId="urn:microsoft.com/office/officeart/2008/layout/LinedList"/>
    <dgm:cxn modelId="{D315AB2E-2912-4E08-9BDC-A6F0F8EC9351}" type="presParOf" srcId="{4D12A961-3A91-426C-807F-1137733C3A21}" destId="{F1B6BAC9-7153-442F-9045-DC5DB76F5395}" srcOrd="2" destOrd="0" presId="urn:microsoft.com/office/officeart/2008/layout/LinedList"/>
    <dgm:cxn modelId="{70E52346-0BE7-4DFA-85D4-509423BB9666}" type="presParOf" srcId="{4D12A961-3A91-426C-807F-1137733C3A21}" destId="{3686F616-55AB-44C0-8399-9A69469DF7E5}" srcOrd="3" destOrd="0" presId="urn:microsoft.com/office/officeart/2008/layout/LinedList"/>
    <dgm:cxn modelId="{FC3DC861-94A0-47D1-95C1-7511C63B50C2}" type="presParOf" srcId="{3686F616-55AB-44C0-8399-9A69469DF7E5}" destId="{C1AD80B8-95CE-4999-969E-A837803572BF}" srcOrd="0" destOrd="0" presId="urn:microsoft.com/office/officeart/2008/layout/LinedList"/>
    <dgm:cxn modelId="{8A14519A-1BDF-4017-ABF8-DF361DA57408}" type="presParOf" srcId="{3686F616-55AB-44C0-8399-9A69469DF7E5}" destId="{55BC2ADE-D187-4B37-B5A8-F45B63BE1A37}" srcOrd="1" destOrd="0" presId="urn:microsoft.com/office/officeart/2008/layout/LinedList"/>
    <dgm:cxn modelId="{9AE53E65-4C15-4EEB-BCBE-0FC9D0C6F8C4}" type="presParOf" srcId="{4D12A961-3A91-426C-807F-1137733C3A21}" destId="{E358C742-CC1C-4A14-9747-EA5758696F7E}" srcOrd="4" destOrd="0" presId="urn:microsoft.com/office/officeart/2008/layout/LinedList"/>
    <dgm:cxn modelId="{3B0F893B-962C-4A3B-A004-D5FEEB2D2CE6}" type="presParOf" srcId="{4D12A961-3A91-426C-807F-1137733C3A21}" destId="{350319D6-49AF-4961-B8AB-289AF523D375}" srcOrd="5" destOrd="0" presId="urn:microsoft.com/office/officeart/2008/layout/LinedList"/>
    <dgm:cxn modelId="{EFB685E5-8141-489A-9EC3-A241598AFDAF}" type="presParOf" srcId="{350319D6-49AF-4961-B8AB-289AF523D375}" destId="{6C29D31C-1D3D-42EB-BD05-9EAE88F4A635}" srcOrd="0" destOrd="0" presId="urn:microsoft.com/office/officeart/2008/layout/LinedList"/>
    <dgm:cxn modelId="{15538B4B-0E1B-4329-894D-8FB94DE6A81E}" type="presParOf" srcId="{350319D6-49AF-4961-B8AB-289AF523D375}" destId="{349B5301-8B55-419B-95D9-6573863E58F4}" srcOrd="1" destOrd="0" presId="urn:microsoft.com/office/officeart/2008/layout/LinedList"/>
    <dgm:cxn modelId="{075087AE-3C12-4EA4-8C94-A8981E3B6521}" type="presParOf" srcId="{4D12A961-3A91-426C-807F-1137733C3A21}" destId="{D662C2C9-2DEE-401A-BD0B-8C07223E81BF}" srcOrd="6" destOrd="0" presId="urn:microsoft.com/office/officeart/2008/layout/LinedList"/>
    <dgm:cxn modelId="{F5E56006-F08E-47B2-AC23-08A6AB1F3D5E}" type="presParOf" srcId="{4D12A961-3A91-426C-807F-1137733C3A21}" destId="{F9A71705-811E-4E03-85D6-53E61AAA3757}" srcOrd="7" destOrd="0" presId="urn:microsoft.com/office/officeart/2008/layout/LinedList"/>
    <dgm:cxn modelId="{DF1AB655-7FA5-4CB7-A07F-D1F85AD8B227}" type="presParOf" srcId="{F9A71705-811E-4E03-85D6-53E61AAA3757}" destId="{2FA1E74C-A928-4850-909B-183F4B723A2B}" srcOrd="0" destOrd="0" presId="urn:microsoft.com/office/officeart/2008/layout/LinedList"/>
    <dgm:cxn modelId="{1AD7031A-9D3A-4F89-867C-F344B342CA38}" type="presParOf" srcId="{F9A71705-811E-4E03-85D6-53E61AAA3757}" destId="{B8BFE63B-7C51-4A11-8A58-AC33609E7D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3973B4F7-AA98-42C4-9C5A-8AF76C81476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ED620B-CCF4-4A66-B826-A0611E981AB3}">
      <dgm:prSet/>
      <dgm:spPr/>
      <dgm:t>
        <a:bodyPr/>
        <a:lstStyle/>
        <a:p>
          <a:r>
            <a:rPr lang="en-GB"/>
            <a:t>Increasing chronic illness and limited GP access</a:t>
          </a:r>
          <a:endParaRPr lang="en-US"/>
        </a:p>
      </dgm:t>
    </dgm:pt>
    <dgm:pt modelId="{06F9F638-29A1-48AD-826A-496EAB4702E7}" type="parTrans" cxnId="{931E0184-3734-4F2F-B875-671B6D76887C}">
      <dgm:prSet/>
      <dgm:spPr/>
      <dgm:t>
        <a:bodyPr/>
        <a:lstStyle/>
        <a:p>
          <a:endParaRPr lang="en-US"/>
        </a:p>
      </dgm:t>
    </dgm:pt>
    <dgm:pt modelId="{AAAA14D2-BF39-4ABF-B169-6747583AF4A4}" type="sibTrans" cxnId="{931E0184-3734-4F2F-B875-671B6D76887C}">
      <dgm:prSet/>
      <dgm:spPr/>
      <dgm:t>
        <a:bodyPr/>
        <a:lstStyle/>
        <a:p>
          <a:endParaRPr lang="en-US"/>
        </a:p>
      </dgm:t>
    </dgm:pt>
    <dgm:pt modelId="{59B63DA1-C91A-44B0-94C4-6A15803DD2F2}">
      <dgm:prSet/>
      <dgm:spPr/>
      <dgm:t>
        <a:bodyPr/>
        <a:lstStyle/>
        <a:p>
          <a:r>
            <a:rPr lang="en-GB"/>
            <a:t>Air pollution and childhood asthma in urban Wales</a:t>
          </a:r>
          <a:endParaRPr lang="en-US"/>
        </a:p>
      </dgm:t>
    </dgm:pt>
    <dgm:pt modelId="{CB7F9EB6-9473-4084-A565-60A1F49E2383}" type="parTrans" cxnId="{3BB0A23F-18CA-48DD-8ACC-A60BC755E701}">
      <dgm:prSet/>
      <dgm:spPr/>
      <dgm:t>
        <a:bodyPr/>
        <a:lstStyle/>
        <a:p>
          <a:endParaRPr lang="en-US"/>
        </a:p>
      </dgm:t>
    </dgm:pt>
    <dgm:pt modelId="{91A17993-6ECE-41C9-A3B0-57D088AAA07B}" type="sibTrans" cxnId="{3BB0A23F-18CA-48DD-8ACC-A60BC755E701}">
      <dgm:prSet/>
      <dgm:spPr/>
      <dgm:t>
        <a:bodyPr/>
        <a:lstStyle/>
        <a:p>
          <a:endParaRPr lang="en-US"/>
        </a:p>
      </dgm:t>
    </dgm:pt>
    <dgm:pt modelId="{F5BF11FE-557C-4E72-AEE8-11F647E82F0C}">
      <dgm:prSet/>
      <dgm:spPr/>
      <dgm:t>
        <a:bodyPr/>
        <a:lstStyle/>
        <a:p>
          <a:r>
            <a:rPr lang="en-GB"/>
            <a:t>Food insecurity in deprived communities</a:t>
          </a:r>
          <a:endParaRPr lang="en-US"/>
        </a:p>
      </dgm:t>
    </dgm:pt>
    <dgm:pt modelId="{713E02B8-1825-48F0-9377-E1FCEC182EC3}" type="parTrans" cxnId="{135B4942-D3E9-46B3-AB3A-33300537E789}">
      <dgm:prSet/>
      <dgm:spPr/>
      <dgm:t>
        <a:bodyPr/>
        <a:lstStyle/>
        <a:p>
          <a:endParaRPr lang="en-US"/>
        </a:p>
      </dgm:t>
    </dgm:pt>
    <dgm:pt modelId="{2481C5A4-2666-4561-AB6F-277A1A75B4F5}" type="sibTrans" cxnId="{135B4942-D3E9-46B3-AB3A-33300537E789}">
      <dgm:prSet/>
      <dgm:spPr/>
      <dgm:t>
        <a:bodyPr/>
        <a:lstStyle/>
        <a:p>
          <a:endParaRPr lang="en-US"/>
        </a:p>
      </dgm:t>
    </dgm:pt>
    <dgm:pt modelId="{9CD24D37-CC91-4BCA-846B-BC66E799214F}">
      <dgm:prSet/>
      <dgm:spPr/>
      <dgm:t>
        <a:bodyPr/>
        <a:lstStyle/>
        <a:p>
          <a:r>
            <a:rPr lang="en-GB"/>
            <a:t>Loneliness and isolation among older adults</a:t>
          </a:r>
          <a:endParaRPr lang="en-US"/>
        </a:p>
      </dgm:t>
    </dgm:pt>
    <dgm:pt modelId="{77D9AFCE-E856-47D3-89D9-8FEA7C7CCA1F}" type="parTrans" cxnId="{547C838F-EBF3-444B-B0BC-A2F122E574EC}">
      <dgm:prSet/>
      <dgm:spPr/>
      <dgm:t>
        <a:bodyPr/>
        <a:lstStyle/>
        <a:p>
          <a:endParaRPr lang="en-US"/>
        </a:p>
      </dgm:t>
    </dgm:pt>
    <dgm:pt modelId="{E20011CD-8D4D-4201-92EC-2A0D5A2592D8}" type="sibTrans" cxnId="{547C838F-EBF3-444B-B0BC-A2F122E574EC}">
      <dgm:prSet/>
      <dgm:spPr/>
      <dgm:t>
        <a:bodyPr/>
        <a:lstStyle/>
        <a:p>
          <a:endParaRPr lang="en-US"/>
        </a:p>
      </dgm:t>
    </dgm:pt>
    <dgm:pt modelId="{717C5314-8760-4FDA-B81E-CD54612B4766}">
      <dgm:prSet/>
      <dgm:spPr/>
      <dgm:t>
        <a:bodyPr/>
        <a:lstStyle/>
        <a:p>
          <a:r>
            <a:rPr lang="en-GB"/>
            <a:t>Mental health pressures on young people</a:t>
          </a:r>
          <a:endParaRPr lang="en-US"/>
        </a:p>
      </dgm:t>
    </dgm:pt>
    <dgm:pt modelId="{9AFE47E6-66BC-4CB3-894B-8B2E49E442DE}" type="parTrans" cxnId="{9F19ED25-6E29-4011-A11C-2183F936E6B2}">
      <dgm:prSet/>
      <dgm:spPr/>
      <dgm:t>
        <a:bodyPr/>
        <a:lstStyle/>
        <a:p>
          <a:endParaRPr lang="en-US"/>
        </a:p>
      </dgm:t>
    </dgm:pt>
    <dgm:pt modelId="{B2C63313-83A6-453F-8D6D-8DC554B2A5C0}" type="sibTrans" cxnId="{9F19ED25-6E29-4011-A11C-2183F936E6B2}">
      <dgm:prSet/>
      <dgm:spPr/>
      <dgm:t>
        <a:bodyPr/>
        <a:lstStyle/>
        <a:p>
          <a:endParaRPr lang="en-US"/>
        </a:p>
      </dgm:t>
    </dgm:pt>
    <dgm:pt modelId="{588A71E4-0CCD-498E-AB2B-2E1619DFB0B6}">
      <dgm:prSet/>
      <dgm:spPr/>
      <dgm:t>
        <a:bodyPr/>
        <a:lstStyle/>
        <a:p>
          <a:r>
            <a:rPr lang="en-GB"/>
            <a:t>Digital exclusion and access to health services</a:t>
          </a:r>
          <a:endParaRPr lang="en-US"/>
        </a:p>
      </dgm:t>
    </dgm:pt>
    <dgm:pt modelId="{14A4ADA4-8A33-4D6F-BBBC-7E1CC30A5059}" type="parTrans" cxnId="{EC3B31B0-5010-476C-9A01-EF49A95AC0FC}">
      <dgm:prSet/>
      <dgm:spPr/>
      <dgm:t>
        <a:bodyPr/>
        <a:lstStyle/>
        <a:p>
          <a:endParaRPr lang="en-US"/>
        </a:p>
      </dgm:t>
    </dgm:pt>
    <dgm:pt modelId="{27D8571E-42DE-469E-A933-98DE4EC5E888}" type="sibTrans" cxnId="{EC3B31B0-5010-476C-9A01-EF49A95AC0FC}">
      <dgm:prSet/>
      <dgm:spPr/>
      <dgm:t>
        <a:bodyPr/>
        <a:lstStyle/>
        <a:p>
          <a:endParaRPr lang="en-US"/>
        </a:p>
      </dgm:t>
    </dgm:pt>
    <dgm:pt modelId="{AB1C6265-CA7D-4A2C-ACDD-8561A3C7CE6B}">
      <dgm:prSet/>
      <dgm:spPr/>
      <dgm:t>
        <a:bodyPr/>
        <a:lstStyle/>
        <a:p>
          <a:r>
            <a:rPr lang="en-GB"/>
            <a:t>Sustainable transport and access to HWB resources</a:t>
          </a:r>
          <a:endParaRPr lang="en-US"/>
        </a:p>
      </dgm:t>
    </dgm:pt>
    <dgm:pt modelId="{4F9464DB-EDAA-4883-9E24-608716B65B8E}" type="parTrans" cxnId="{B884019C-8CB1-4FB2-9111-52A84242D927}">
      <dgm:prSet/>
      <dgm:spPr/>
      <dgm:t>
        <a:bodyPr/>
        <a:lstStyle/>
        <a:p>
          <a:endParaRPr lang="en-US"/>
        </a:p>
      </dgm:t>
    </dgm:pt>
    <dgm:pt modelId="{E50EB77B-5FDA-4E61-9E66-39FA1646A89D}" type="sibTrans" cxnId="{B884019C-8CB1-4FB2-9111-52A84242D927}">
      <dgm:prSet/>
      <dgm:spPr/>
      <dgm:t>
        <a:bodyPr/>
        <a:lstStyle/>
        <a:p>
          <a:endParaRPr lang="en-US"/>
        </a:p>
      </dgm:t>
    </dgm:pt>
    <dgm:pt modelId="{A684D5FB-A4C7-4C98-BC3C-9BEBB97B8B9F}">
      <dgm:prSet/>
      <dgm:spPr/>
      <dgm:t>
        <a:bodyPr/>
        <a:lstStyle/>
        <a:p>
          <a:r>
            <a:rPr lang="en-GB"/>
            <a:t>Health impacts of poor housing quality</a:t>
          </a:r>
          <a:endParaRPr lang="en-US"/>
        </a:p>
      </dgm:t>
    </dgm:pt>
    <dgm:pt modelId="{9504CC38-69E1-4F79-9293-70078E052E54}" type="parTrans" cxnId="{D79D3FD5-53C1-4F72-8229-3391F5187EAA}">
      <dgm:prSet/>
      <dgm:spPr/>
      <dgm:t>
        <a:bodyPr/>
        <a:lstStyle/>
        <a:p>
          <a:endParaRPr lang="en-US"/>
        </a:p>
      </dgm:t>
    </dgm:pt>
    <dgm:pt modelId="{0E95DBCB-9A24-4BF1-87B6-F5FE36844710}" type="sibTrans" cxnId="{D79D3FD5-53C1-4F72-8229-3391F5187EAA}">
      <dgm:prSet/>
      <dgm:spPr/>
      <dgm:t>
        <a:bodyPr/>
        <a:lstStyle/>
        <a:p>
          <a:endParaRPr lang="en-US"/>
        </a:p>
      </dgm:t>
    </dgm:pt>
    <dgm:pt modelId="{6DFBEB23-189E-4E8A-A06D-FB2EB438EEFB}">
      <dgm:prSet/>
      <dgm:spPr/>
      <dgm:t>
        <a:bodyPr/>
        <a:lstStyle/>
        <a:p>
          <a:r>
            <a:rPr lang="en-GB"/>
            <a:t>Declining community cohesion and social fragmentation</a:t>
          </a:r>
          <a:endParaRPr lang="en-US"/>
        </a:p>
      </dgm:t>
    </dgm:pt>
    <dgm:pt modelId="{7D351EF4-F810-4FBF-B7E8-9861F962CC44}" type="parTrans" cxnId="{2C9A0C6D-2527-4ADF-9C0B-AA8FFE937C27}">
      <dgm:prSet/>
      <dgm:spPr/>
      <dgm:t>
        <a:bodyPr/>
        <a:lstStyle/>
        <a:p>
          <a:endParaRPr lang="en-US"/>
        </a:p>
      </dgm:t>
    </dgm:pt>
    <dgm:pt modelId="{35ABE79A-DE9D-4ACB-A1F4-167AB6542BCF}" type="sibTrans" cxnId="{2C9A0C6D-2527-4ADF-9C0B-AA8FFE937C27}">
      <dgm:prSet/>
      <dgm:spPr/>
      <dgm:t>
        <a:bodyPr/>
        <a:lstStyle/>
        <a:p>
          <a:endParaRPr lang="en-US"/>
        </a:p>
      </dgm:t>
    </dgm:pt>
    <dgm:pt modelId="{FA36893D-D6D1-4E6C-ACCC-B72ED4B40A5D}">
      <dgm:prSet/>
      <dgm:spPr/>
      <dgm:t>
        <a:bodyPr/>
        <a:lstStyle/>
        <a:p>
          <a:r>
            <a:rPr lang="en-GB"/>
            <a:t>Sustainable workforce wellbeing in HSC</a:t>
          </a:r>
          <a:endParaRPr lang="en-US"/>
        </a:p>
      </dgm:t>
    </dgm:pt>
    <dgm:pt modelId="{0E11BB84-590E-4F9C-8979-18F7234EC393}" type="parTrans" cxnId="{02DB6F95-6654-467D-8CAD-6E8A288AB784}">
      <dgm:prSet/>
      <dgm:spPr/>
      <dgm:t>
        <a:bodyPr/>
        <a:lstStyle/>
        <a:p>
          <a:endParaRPr lang="en-US"/>
        </a:p>
      </dgm:t>
    </dgm:pt>
    <dgm:pt modelId="{C2EF13B6-237B-4E6D-ADA8-FF6BEC30D139}" type="sibTrans" cxnId="{02DB6F95-6654-467D-8CAD-6E8A288AB784}">
      <dgm:prSet/>
      <dgm:spPr/>
      <dgm:t>
        <a:bodyPr/>
        <a:lstStyle/>
        <a:p>
          <a:endParaRPr lang="en-US"/>
        </a:p>
      </dgm:t>
    </dgm:pt>
    <dgm:pt modelId="{02931395-2643-48BB-AE42-2303D69714AE}" type="pres">
      <dgm:prSet presAssocID="{3973B4F7-AA98-42C4-9C5A-8AF76C814767}" presName="vert0" presStyleCnt="0">
        <dgm:presLayoutVars>
          <dgm:dir/>
          <dgm:animOne val="branch"/>
          <dgm:animLvl val="lvl"/>
        </dgm:presLayoutVars>
      </dgm:prSet>
      <dgm:spPr/>
    </dgm:pt>
    <dgm:pt modelId="{74BA80E2-E261-4E09-97B5-5921AB1250FB}" type="pres">
      <dgm:prSet presAssocID="{44ED620B-CCF4-4A66-B826-A0611E981AB3}" presName="thickLine" presStyleLbl="alignNode1" presStyleIdx="0" presStyleCnt="10"/>
      <dgm:spPr/>
    </dgm:pt>
    <dgm:pt modelId="{A068A26E-DBB5-4740-8524-2E0CFDCD724E}" type="pres">
      <dgm:prSet presAssocID="{44ED620B-CCF4-4A66-B826-A0611E981AB3}" presName="horz1" presStyleCnt="0"/>
      <dgm:spPr/>
    </dgm:pt>
    <dgm:pt modelId="{9F0AE040-492A-4440-B33F-1A5DA8AF0746}" type="pres">
      <dgm:prSet presAssocID="{44ED620B-CCF4-4A66-B826-A0611E981AB3}" presName="tx1" presStyleLbl="revTx" presStyleIdx="0" presStyleCnt="10"/>
      <dgm:spPr/>
    </dgm:pt>
    <dgm:pt modelId="{1F137612-E2E9-4C33-9B10-A3E11415D55C}" type="pres">
      <dgm:prSet presAssocID="{44ED620B-CCF4-4A66-B826-A0611E981AB3}" presName="vert1" presStyleCnt="0"/>
      <dgm:spPr/>
    </dgm:pt>
    <dgm:pt modelId="{AD515396-36DE-46C8-9B28-A206EF8942BC}" type="pres">
      <dgm:prSet presAssocID="{59B63DA1-C91A-44B0-94C4-6A15803DD2F2}" presName="thickLine" presStyleLbl="alignNode1" presStyleIdx="1" presStyleCnt="10"/>
      <dgm:spPr/>
    </dgm:pt>
    <dgm:pt modelId="{109E213A-8E3A-4BD6-876E-916BC57714AC}" type="pres">
      <dgm:prSet presAssocID="{59B63DA1-C91A-44B0-94C4-6A15803DD2F2}" presName="horz1" presStyleCnt="0"/>
      <dgm:spPr/>
    </dgm:pt>
    <dgm:pt modelId="{B03E596D-3839-4C21-AF1F-326F33088065}" type="pres">
      <dgm:prSet presAssocID="{59B63DA1-C91A-44B0-94C4-6A15803DD2F2}" presName="tx1" presStyleLbl="revTx" presStyleIdx="1" presStyleCnt="10"/>
      <dgm:spPr/>
    </dgm:pt>
    <dgm:pt modelId="{F0DE5DDE-C6C5-40ED-9C3E-E91B4593ECCD}" type="pres">
      <dgm:prSet presAssocID="{59B63DA1-C91A-44B0-94C4-6A15803DD2F2}" presName="vert1" presStyleCnt="0"/>
      <dgm:spPr/>
    </dgm:pt>
    <dgm:pt modelId="{8F2EE8C8-B16F-41D9-B0F4-A001FCD64173}" type="pres">
      <dgm:prSet presAssocID="{F5BF11FE-557C-4E72-AEE8-11F647E82F0C}" presName="thickLine" presStyleLbl="alignNode1" presStyleIdx="2" presStyleCnt="10"/>
      <dgm:spPr/>
    </dgm:pt>
    <dgm:pt modelId="{9E3D9CE5-2046-403F-B6FC-96E8E4E61994}" type="pres">
      <dgm:prSet presAssocID="{F5BF11FE-557C-4E72-AEE8-11F647E82F0C}" presName="horz1" presStyleCnt="0"/>
      <dgm:spPr/>
    </dgm:pt>
    <dgm:pt modelId="{ABA3898E-57BC-4114-95EC-2537AE6DC215}" type="pres">
      <dgm:prSet presAssocID="{F5BF11FE-557C-4E72-AEE8-11F647E82F0C}" presName="tx1" presStyleLbl="revTx" presStyleIdx="2" presStyleCnt="10"/>
      <dgm:spPr/>
    </dgm:pt>
    <dgm:pt modelId="{7008C28A-4CA2-457A-B6A4-AD62DFAE322E}" type="pres">
      <dgm:prSet presAssocID="{F5BF11FE-557C-4E72-AEE8-11F647E82F0C}" presName="vert1" presStyleCnt="0"/>
      <dgm:spPr/>
    </dgm:pt>
    <dgm:pt modelId="{1CF6D5D5-8731-499A-9258-AC11CB31FF50}" type="pres">
      <dgm:prSet presAssocID="{9CD24D37-CC91-4BCA-846B-BC66E799214F}" presName="thickLine" presStyleLbl="alignNode1" presStyleIdx="3" presStyleCnt="10"/>
      <dgm:spPr/>
    </dgm:pt>
    <dgm:pt modelId="{0B2F16D3-71DE-401A-9A06-55DDC04AA23D}" type="pres">
      <dgm:prSet presAssocID="{9CD24D37-CC91-4BCA-846B-BC66E799214F}" presName="horz1" presStyleCnt="0"/>
      <dgm:spPr/>
    </dgm:pt>
    <dgm:pt modelId="{2AE839D5-B33B-4355-ABC4-6D82D298F16F}" type="pres">
      <dgm:prSet presAssocID="{9CD24D37-CC91-4BCA-846B-BC66E799214F}" presName="tx1" presStyleLbl="revTx" presStyleIdx="3" presStyleCnt="10"/>
      <dgm:spPr/>
    </dgm:pt>
    <dgm:pt modelId="{6253F7E1-5AA3-4EAF-BEC9-E094786FB50C}" type="pres">
      <dgm:prSet presAssocID="{9CD24D37-CC91-4BCA-846B-BC66E799214F}" presName="vert1" presStyleCnt="0"/>
      <dgm:spPr/>
    </dgm:pt>
    <dgm:pt modelId="{C454F6DA-89A7-4C43-A9D0-EAD9A6371423}" type="pres">
      <dgm:prSet presAssocID="{717C5314-8760-4FDA-B81E-CD54612B4766}" presName="thickLine" presStyleLbl="alignNode1" presStyleIdx="4" presStyleCnt="10"/>
      <dgm:spPr/>
    </dgm:pt>
    <dgm:pt modelId="{9F58BA17-0521-442A-8D6C-5F91097EA194}" type="pres">
      <dgm:prSet presAssocID="{717C5314-8760-4FDA-B81E-CD54612B4766}" presName="horz1" presStyleCnt="0"/>
      <dgm:spPr/>
    </dgm:pt>
    <dgm:pt modelId="{458A19B1-15C5-40A6-80B5-5D0500A9AB47}" type="pres">
      <dgm:prSet presAssocID="{717C5314-8760-4FDA-B81E-CD54612B4766}" presName="tx1" presStyleLbl="revTx" presStyleIdx="4" presStyleCnt="10"/>
      <dgm:spPr/>
    </dgm:pt>
    <dgm:pt modelId="{CDDB63BB-5E8C-4693-9F97-D7CC8ED63182}" type="pres">
      <dgm:prSet presAssocID="{717C5314-8760-4FDA-B81E-CD54612B4766}" presName="vert1" presStyleCnt="0"/>
      <dgm:spPr/>
    </dgm:pt>
    <dgm:pt modelId="{E8F3AA26-16CC-4887-A6EA-2C8B1C7B6EA5}" type="pres">
      <dgm:prSet presAssocID="{588A71E4-0CCD-498E-AB2B-2E1619DFB0B6}" presName="thickLine" presStyleLbl="alignNode1" presStyleIdx="5" presStyleCnt="10"/>
      <dgm:spPr/>
    </dgm:pt>
    <dgm:pt modelId="{3744F623-DC91-4848-8612-35AFD3FC0625}" type="pres">
      <dgm:prSet presAssocID="{588A71E4-0CCD-498E-AB2B-2E1619DFB0B6}" presName="horz1" presStyleCnt="0"/>
      <dgm:spPr/>
    </dgm:pt>
    <dgm:pt modelId="{DF0FDB63-901A-4E59-9161-213C77BB2DE1}" type="pres">
      <dgm:prSet presAssocID="{588A71E4-0CCD-498E-AB2B-2E1619DFB0B6}" presName="tx1" presStyleLbl="revTx" presStyleIdx="5" presStyleCnt="10"/>
      <dgm:spPr/>
    </dgm:pt>
    <dgm:pt modelId="{CB42D92A-328A-4F04-87DA-3E08710B82F3}" type="pres">
      <dgm:prSet presAssocID="{588A71E4-0CCD-498E-AB2B-2E1619DFB0B6}" presName="vert1" presStyleCnt="0"/>
      <dgm:spPr/>
    </dgm:pt>
    <dgm:pt modelId="{3C9544FA-929F-4737-9A18-B4323A636009}" type="pres">
      <dgm:prSet presAssocID="{AB1C6265-CA7D-4A2C-ACDD-8561A3C7CE6B}" presName="thickLine" presStyleLbl="alignNode1" presStyleIdx="6" presStyleCnt="10"/>
      <dgm:spPr/>
    </dgm:pt>
    <dgm:pt modelId="{CCF0F190-5396-42E9-A65B-BC77FE8E3F8B}" type="pres">
      <dgm:prSet presAssocID="{AB1C6265-CA7D-4A2C-ACDD-8561A3C7CE6B}" presName="horz1" presStyleCnt="0"/>
      <dgm:spPr/>
    </dgm:pt>
    <dgm:pt modelId="{E1B7253B-ED71-4156-98CC-D06EE4DCA6D9}" type="pres">
      <dgm:prSet presAssocID="{AB1C6265-CA7D-4A2C-ACDD-8561A3C7CE6B}" presName="tx1" presStyleLbl="revTx" presStyleIdx="6" presStyleCnt="10"/>
      <dgm:spPr/>
    </dgm:pt>
    <dgm:pt modelId="{52A99B11-3601-4F22-A716-D7526F98901A}" type="pres">
      <dgm:prSet presAssocID="{AB1C6265-CA7D-4A2C-ACDD-8561A3C7CE6B}" presName="vert1" presStyleCnt="0"/>
      <dgm:spPr/>
    </dgm:pt>
    <dgm:pt modelId="{D7D8458F-4C59-47E5-91DC-2CA2B3E2453E}" type="pres">
      <dgm:prSet presAssocID="{A684D5FB-A4C7-4C98-BC3C-9BEBB97B8B9F}" presName="thickLine" presStyleLbl="alignNode1" presStyleIdx="7" presStyleCnt="10"/>
      <dgm:spPr/>
    </dgm:pt>
    <dgm:pt modelId="{D131E0C3-9116-470D-B607-9CB6C47F56E6}" type="pres">
      <dgm:prSet presAssocID="{A684D5FB-A4C7-4C98-BC3C-9BEBB97B8B9F}" presName="horz1" presStyleCnt="0"/>
      <dgm:spPr/>
    </dgm:pt>
    <dgm:pt modelId="{04FA62BD-5B03-4DD6-BA97-E53BD3953E04}" type="pres">
      <dgm:prSet presAssocID="{A684D5FB-A4C7-4C98-BC3C-9BEBB97B8B9F}" presName="tx1" presStyleLbl="revTx" presStyleIdx="7" presStyleCnt="10"/>
      <dgm:spPr/>
    </dgm:pt>
    <dgm:pt modelId="{4C2729BD-B4B8-4B3D-9E9A-AE52ABADBE69}" type="pres">
      <dgm:prSet presAssocID="{A684D5FB-A4C7-4C98-BC3C-9BEBB97B8B9F}" presName="vert1" presStyleCnt="0"/>
      <dgm:spPr/>
    </dgm:pt>
    <dgm:pt modelId="{D3DA5AA4-C83D-446B-A8C2-8A63552952DA}" type="pres">
      <dgm:prSet presAssocID="{6DFBEB23-189E-4E8A-A06D-FB2EB438EEFB}" presName="thickLine" presStyleLbl="alignNode1" presStyleIdx="8" presStyleCnt="10"/>
      <dgm:spPr/>
    </dgm:pt>
    <dgm:pt modelId="{6FB4CC1E-25D5-451A-8A33-80BC6AEBE574}" type="pres">
      <dgm:prSet presAssocID="{6DFBEB23-189E-4E8A-A06D-FB2EB438EEFB}" presName="horz1" presStyleCnt="0"/>
      <dgm:spPr/>
    </dgm:pt>
    <dgm:pt modelId="{698396D6-2291-4178-8D4A-BE1787F425FE}" type="pres">
      <dgm:prSet presAssocID="{6DFBEB23-189E-4E8A-A06D-FB2EB438EEFB}" presName="tx1" presStyleLbl="revTx" presStyleIdx="8" presStyleCnt="10"/>
      <dgm:spPr/>
    </dgm:pt>
    <dgm:pt modelId="{C76A12CA-DB88-4398-A85D-EC595F21499B}" type="pres">
      <dgm:prSet presAssocID="{6DFBEB23-189E-4E8A-A06D-FB2EB438EEFB}" presName="vert1" presStyleCnt="0"/>
      <dgm:spPr/>
    </dgm:pt>
    <dgm:pt modelId="{323B248C-DA49-4E32-AB13-2728AF7E6876}" type="pres">
      <dgm:prSet presAssocID="{FA36893D-D6D1-4E6C-ACCC-B72ED4B40A5D}" presName="thickLine" presStyleLbl="alignNode1" presStyleIdx="9" presStyleCnt="10"/>
      <dgm:spPr/>
    </dgm:pt>
    <dgm:pt modelId="{EFF434BF-91CD-4B8C-B67F-A5972A883CBF}" type="pres">
      <dgm:prSet presAssocID="{FA36893D-D6D1-4E6C-ACCC-B72ED4B40A5D}" presName="horz1" presStyleCnt="0"/>
      <dgm:spPr/>
    </dgm:pt>
    <dgm:pt modelId="{A15CF158-7539-48B3-A8DD-CBCD2E002105}" type="pres">
      <dgm:prSet presAssocID="{FA36893D-D6D1-4E6C-ACCC-B72ED4B40A5D}" presName="tx1" presStyleLbl="revTx" presStyleIdx="9" presStyleCnt="10"/>
      <dgm:spPr/>
    </dgm:pt>
    <dgm:pt modelId="{DDF16E87-776F-4BAA-BE53-6DA7D3DA30CA}" type="pres">
      <dgm:prSet presAssocID="{FA36893D-D6D1-4E6C-ACCC-B72ED4B40A5D}" presName="vert1" presStyleCnt="0"/>
      <dgm:spPr/>
    </dgm:pt>
  </dgm:ptLst>
  <dgm:cxnLst>
    <dgm:cxn modelId="{6D05190C-EA00-45AB-B131-2BDF5F94210B}" type="presOf" srcId="{FA36893D-D6D1-4E6C-ACCC-B72ED4B40A5D}" destId="{A15CF158-7539-48B3-A8DD-CBCD2E002105}" srcOrd="0" destOrd="0" presId="urn:microsoft.com/office/officeart/2008/layout/LinedList"/>
    <dgm:cxn modelId="{14FFAE1B-77F2-4572-A76C-6808FB89E9AF}" type="presOf" srcId="{59B63DA1-C91A-44B0-94C4-6A15803DD2F2}" destId="{B03E596D-3839-4C21-AF1F-326F33088065}" srcOrd="0" destOrd="0" presId="urn:microsoft.com/office/officeart/2008/layout/LinedList"/>
    <dgm:cxn modelId="{9F19ED25-6E29-4011-A11C-2183F936E6B2}" srcId="{3973B4F7-AA98-42C4-9C5A-8AF76C814767}" destId="{717C5314-8760-4FDA-B81E-CD54612B4766}" srcOrd="4" destOrd="0" parTransId="{9AFE47E6-66BC-4CB3-894B-8B2E49E442DE}" sibTransId="{B2C63313-83A6-453F-8D6D-8DC554B2A5C0}"/>
    <dgm:cxn modelId="{0BB5AE38-A8AF-4DAF-AA62-CA27475F9BB6}" type="presOf" srcId="{717C5314-8760-4FDA-B81E-CD54612B4766}" destId="{458A19B1-15C5-40A6-80B5-5D0500A9AB47}" srcOrd="0" destOrd="0" presId="urn:microsoft.com/office/officeart/2008/layout/LinedList"/>
    <dgm:cxn modelId="{3BB0A23F-18CA-48DD-8ACC-A60BC755E701}" srcId="{3973B4F7-AA98-42C4-9C5A-8AF76C814767}" destId="{59B63DA1-C91A-44B0-94C4-6A15803DD2F2}" srcOrd="1" destOrd="0" parTransId="{CB7F9EB6-9473-4084-A565-60A1F49E2383}" sibTransId="{91A17993-6ECE-41C9-A3B0-57D088AAA07B}"/>
    <dgm:cxn modelId="{135B4942-D3E9-46B3-AB3A-33300537E789}" srcId="{3973B4F7-AA98-42C4-9C5A-8AF76C814767}" destId="{F5BF11FE-557C-4E72-AEE8-11F647E82F0C}" srcOrd="2" destOrd="0" parTransId="{713E02B8-1825-48F0-9377-E1FCEC182EC3}" sibTransId="{2481C5A4-2666-4561-AB6F-277A1A75B4F5}"/>
    <dgm:cxn modelId="{75388268-8E10-447D-B301-C4881169720C}" type="presOf" srcId="{9CD24D37-CC91-4BCA-846B-BC66E799214F}" destId="{2AE839D5-B33B-4355-ABC4-6D82D298F16F}" srcOrd="0" destOrd="0" presId="urn:microsoft.com/office/officeart/2008/layout/LinedList"/>
    <dgm:cxn modelId="{82574A4A-C731-46D3-8837-ED568C997BCB}" type="presOf" srcId="{6DFBEB23-189E-4E8A-A06D-FB2EB438EEFB}" destId="{698396D6-2291-4178-8D4A-BE1787F425FE}" srcOrd="0" destOrd="0" presId="urn:microsoft.com/office/officeart/2008/layout/LinedList"/>
    <dgm:cxn modelId="{2C9A0C6D-2527-4ADF-9C0B-AA8FFE937C27}" srcId="{3973B4F7-AA98-42C4-9C5A-8AF76C814767}" destId="{6DFBEB23-189E-4E8A-A06D-FB2EB438EEFB}" srcOrd="8" destOrd="0" parTransId="{7D351EF4-F810-4FBF-B7E8-9861F962CC44}" sibTransId="{35ABE79A-DE9D-4ACB-A1F4-167AB6542BCF}"/>
    <dgm:cxn modelId="{C6CBF04D-593E-4001-9C32-13EF3614698C}" type="presOf" srcId="{A684D5FB-A4C7-4C98-BC3C-9BEBB97B8B9F}" destId="{04FA62BD-5B03-4DD6-BA97-E53BD3953E04}" srcOrd="0" destOrd="0" presId="urn:microsoft.com/office/officeart/2008/layout/LinedList"/>
    <dgm:cxn modelId="{B07EBE4F-3947-4F25-B040-730A43AE9F41}" type="presOf" srcId="{588A71E4-0CCD-498E-AB2B-2E1619DFB0B6}" destId="{DF0FDB63-901A-4E59-9161-213C77BB2DE1}" srcOrd="0" destOrd="0" presId="urn:microsoft.com/office/officeart/2008/layout/LinedList"/>
    <dgm:cxn modelId="{883F9A53-33CF-45AE-901C-CA6E29192323}" type="presOf" srcId="{F5BF11FE-557C-4E72-AEE8-11F647E82F0C}" destId="{ABA3898E-57BC-4114-95EC-2537AE6DC215}" srcOrd="0" destOrd="0" presId="urn:microsoft.com/office/officeart/2008/layout/LinedList"/>
    <dgm:cxn modelId="{79DCEC54-34A6-479C-833B-909BDACDCC14}" type="presOf" srcId="{AB1C6265-CA7D-4A2C-ACDD-8561A3C7CE6B}" destId="{E1B7253B-ED71-4156-98CC-D06EE4DCA6D9}" srcOrd="0" destOrd="0" presId="urn:microsoft.com/office/officeart/2008/layout/LinedList"/>
    <dgm:cxn modelId="{931E0184-3734-4F2F-B875-671B6D76887C}" srcId="{3973B4F7-AA98-42C4-9C5A-8AF76C814767}" destId="{44ED620B-CCF4-4A66-B826-A0611E981AB3}" srcOrd="0" destOrd="0" parTransId="{06F9F638-29A1-48AD-826A-496EAB4702E7}" sibTransId="{AAAA14D2-BF39-4ABF-B169-6747583AF4A4}"/>
    <dgm:cxn modelId="{547C838F-EBF3-444B-B0BC-A2F122E574EC}" srcId="{3973B4F7-AA98-42C4-9C5A-8AF76C814767}" destId="{9CD24D37-CC91-4BCA-846B-BC66E799214F}" srcOrd="3" destOrd="0" parTransId="{77D9AFCE-E856-47D3-89D9-8FEA7C7CCA1F}" sibTransId="{E20011CD-8D4D-4201-92EC-2A0D5A2592D8}"/>
    <dgm:cxn modelId="{02DB6F95-6654-467D-8CAD-6E8A288AB784}" srcId="{3973B4F7-AA98-42C4-9C5A-8AF76C814767}" destId="{FA36893D-D6D1-4E6C-ACCC-B72ED4B40A5D}" srcOrd="9" destOrd="0" parTransId="{0E11BB84-590E-4F9C-8979-18F7234EC393}" sibTransId="{C2EF13B6-237B-4E6D-ADA8-FF6BEC30D139}"/>
    <dgm:cxn modelId="{B884019C-8CB1-4FB2-9111-52A84242D927}" srcId="{3973B4F7-AA98-42C4-9C5A-8AF76C814767}" destId="{AB1C6265-CA7D-4A2C-ACDD-8561A3C7CE6B}" srcOrd="6" destOrd="0" parTransId="{4F9464DB-EDAA-4883-9E24-608716B65B8E}" sibTransId="{E50EB77B-5FDA-4E61-9E66-39FA1646A89D}"/>
    <dgm:cxn modelId="{EC3B31B0-5010-476C-9A01-EF49A95AC0FC}" srcId="{3973B4F7-AA98-42C4-9C5A-8AF76C814767}" destId="{588A71E4-0CCD-498E-AB2B-2E1619DFB0B6}" srcOrd="5" destOrd="0" parTransId="{14A4ADA4-8A33-4D6F-BBBC-7E1CC30A5059}" sibTransId="{27D8571E-42DE-469E-A933-98DE4EC5E888}"/>
    <dgm:cxn modelId="{8F1866B1-89C7-42DE-A8F7-0C80C61F1A0A}" type="presOf" srcId="{44ED620B-CCF4-4A66-B826-A0611E981AB3}" destId="{9F0AE040-492A-4440-B33F-1A5DA8AF0746}" srcOrd="0" destOrd="0" presId="urn:microsoft.com/office/officeart/2008/layout/LinedList"/>
    <dgm:cxn modelId="{D79D3FD5-53C1-4F72-8229-3391F5187EAA}" srcId="{3973B4F7-AA98-42C4-9C5A-8AF76C814767}" destId="{A684D5FB-A4C7-4C98-BC3C-9BEBB97B8B9F}" srcOrd="7" destOrd="0" parTransId="{9504CC38-69E1-4F79-9293-70078E052E54}" sibTransId="{0E95DBCB-9A24-4BF1-87B6-F5FE36844710}"/>
    <dgm:cxn modelId="{80978FE7-DEC4-4BA1-95F9-6493D6B77D07}" type="presOf" srcId="{3973B4F7-AA98-42C4-9C5A-8AF76C814767}" destId="{02931395-2643-48BB-AE42-2303D69714AE}" srcOrd="0" destOrd="0" presId="urn:microsoft.com/office/officeart/2008/layout/LinedList"/>
    <dgm:cxn modelId="{A3F7E5D6-CCA4-4644-BC96-295EC36BECA0}" type="presParOf" srcId="{02931395-2643-48BB-AE42-2303D69714AE}" destId="{74BA80E2-E261-4E09-97B5-5921AB1250FB}" srcOrd="0" destOrd="0" presId="urn:microsoft.com/office/officeart/2008/layout/LinedList"/>
    <dgm:cxn modelId="{1C5C8213-E1B8-4A46-BFDA-19262A2F9F31}" type="presParOf" srcId="{02931395-2643-48BB-AE42-2303D69714AE}" destId="{A068A26E-DBB5-4740-8524-2E0CFDCD724E}" srcOrd="1" destOrd="0" presId="urn:microsoft.com/office/officeart/2008/layout/LinedList"/>
    <dgm:cxn modelId="{6FAFCE75-9E8A-4A5A-BBA9-8ED0E4999751}" type="presParOf" srcId="{A068A26E-DBB5-4740-8524-2E0CFDCD724E}" destId="{9F0AE040-492A-4440-B33F-1A5DA8AF0746}" srcOrd="0" destOrd="0" presId="urn:microsoft.com/office/officeart/2008/layout/LinedList"/>
    <dgm:cxn modelId="{D12BF68A-8591-4E86-AC75-9D553EB601EF}" type="presParOf" srcId="{A068A26E-DBB5-4740-8524-2E0CFDCD724E}" destId="{1F137612-E2E9-4C33-9B10-A3E11415D55C}" srcOrd="1" destOrd="0" presId="urn:microsoft.com/office/officeart/2008/layout/LinedList"/>
    <dgm:cxn modelId="{AF582486-614C-440C-85BF-01B5DEAD9CBA}" type="presParOf" srcId="{02931395-2643-48BB-AE42-2303D69714AE}" destId="{AD515396-36DE-46C8-9B28-A206EF8942BC}" srcOrd="2" destOrd="0" presId="urn:microsoft.com/office/officeart/2008/layout/LinedList"/>
    <dgm:cxn modelId="{9350E75A-081C-49FF-9DF8-397BC45BD4F8}" type="presParOf" srcId="{02931395-2643-48BB-AE42-2303D69714AE}" destId="{109E213A-8E3A-4BD6-876E-916BC57714AC}" srcOrd="3" destOrd="0" presId="urn:microsoft.com/office/officeart/2008/layout/LinedList"/>
    <dgm:cxn modelId="{03B9066E-8FA6-4251-8854-48713421C4C8}" type="presParOf" srcId="{109E213A-8E3A-4BD6-876E-916BC57714AC}" destId="{B03E596D-3839-4C21-AF1F-326F33088065}" srcOrd="0" destOrd="0" presId="urn:microsoft.com/office/officeart/2008/layout/LinedList"/>
    <dgm:cxn modelId="{5C70D090-8CC7-4A25-95E1-5648648397E6}" type="presParOf" srcId="{109E213A-8E3A-4BD6-876E-916BC57714AC}" destId="{F0DE5DDE-C6C5-40ED-9C3E-E91B4593ECCD}" srcOrd="1" destOrd="0" presId="urn:microsoft.com/office/officeart/2008/layout/LinedList"/>
    <dgm:cxn modelId="{06B7BA4F-3246-4B5C-9B6C-2E25761FAF4B}" type="presParOf" srcId="{02931395-2643-48BB-AE42-2303D69714AE}" destId="{8F2EE8C8-B16F-41D9-B0F4-A001FCD64173}" srcOrd="4" destOrd="0" presId="urn:microsoft.com/office/officeart/2008/layout/LinedList"/>
    <dgm:cxn modelId="{4F1B190E-77FB-408E-ACDE-BF8E9B03C047}" type="presParOf" srcId="{02931395-2643-48BB-AE42-2303D69714AE}" destId="{9E3D9CE5-2046-403F-B6FC-96E8E4E61994}" srcOrd="5" destOrd="0" presId="urn:microsoft.com/office/officeart/2008/layout/LinedList"/>
    <dgm:cxn modelId="{CC125304-B793-4FDD-AE2F-D4EF4B5DC49D}" type="presParOf" srcId="{9E3D9CE5-2046-403F-B6FC-96E8E4E61994}" destId="{ABA3898E-57BC-4114-95EC-2537AE6DC215}" srcOrd="0" destOrd="0" presId="urn:microsoft.com/office/officeart/2008/layout/LinedList"/>
    <dgm:cxn modelId="{CD8126B5-A790-4886-B325-4295AEBB6E52}" type="presParOf" srcId="{9E3D9CE5-2046-403F-B6FC-96E8E4E61994}" destId="{7008C28A-4CA2-457A-B6A4-AD62DFAE322E}" srcOrd="1" destOrd="0" presId="urn:microsoft.com/office/officeart/2008/layout/LinedList"/>
    <dgm:cxn modelId="{9567FFFE-9FA2-467E-8A58-075F7A9DDC59}" type="presParOf" srcId="{02931395-2643-48BB-AE42-2303D69714AE}" destId="{1CF6D5D5-8731-499A-9258-AC11CB31FF50}" srcOrd="6" destOrd="0" presId="urn:microsoft.com/office/officeart/2008/layout/LinedList"/>
    <dgm:cxn modelId="{3C589649-58D9-4FC6-811E-EF618149A7CA}" type="presParOf" srcId="{02931395-2643-48BB-AE42-2303D69714AE}" destId="{0B2F16D3-71DE-401A-9A06-55DDC04AA23D}" srcOrd="7" destOrd="0" presId="urn:microsoft.com/office/officeart/2008/layout/LinedList"/>
    <dgm:cxn modelId="{AE771A33-EFA1-4B40-B3CF-CE81932A5CC3}" type="presParOf" srcId="{0B2F16D3-71DE-401A-9A06-55DDC04AA23D}" destId="{2AE839D5-B33B-4355-ABC4-6D82D298F16F}" srcOrd="0" destOrd="0" presId="urn:microsoft.com/office/officeart/2008/layout/LinedList"/>
    <dgm:cxn modelId="{02A12518-1659-41E0-835A-4F0DAC911B88}" type="presParOf" srcId="{0B2F16D3-71DE-401A-9A06-55DDC04AA23D}" destId="{6253F7E1-5AA3-4EAF-BEC9-E094786FB50C}" srcOrd="1" destOrd="0" presId="urn:microsoft.com/office/officeart/2008/layout/LinedList"/>
    <dgm:cxn modelId="{BB9D960D-981D-4AA3-9DA0-2923C8EF0617}" type="presParOf" srcId="{02931395-2643-48BB-AE42-2303D69714AE}" destId="{C454F6DA-89A7-4C43-A9D0-EAD9A6371423}" srcOrd="8" destOrd="0" presId="urn:microsoft.com/office/officeart/2008/layout/LinedList"/>
    <dgm:cxn modelId="{DBFA20E1-F1C4-4D7E-BBEF-DEFA28D84D29}" type="presParOf" srcId="{02931395-2643-48BB-AE42-2303D69714AE}" destId="{9F58BA17-0521-442A-8D6C-5F91097EA194}" srcOrd="9" destOrd="0" presId="urn:microsoft.com/office/officeart/2008/layout/LinedList"/>
    <dgm:cxn modelId="{EF024BD5-B238-40C2-822D-51F890E4A6B3}" type="presParOf" srcId="{9F58BA17-0521-442A-8D6C-5F91097EA194}" destId="{458A19B1-15C5-40A6-80B5-5D0500A9AB47}" srcOrd="0" destOrd="0" presId="urn:microsoft.com/office/officeart/2008/layout/LinedList"/>
    <dgm:cxn modelId="{91A8C892-A503-4750-908E-37D30B4853D0}" type="presParOf" srcId="{9F58BA17-0521-442A-8D6C-5F91097EA194}" destId="{CDDB63BB-5E8C-4693-9F97-D7CC8ED63182}" srcOrd="1" destOrd="0" presId="urn:microsoft.com/office/officeart/2008/layout/LinedList"/>
    <dgm:cxn modelId="{873E05B7-2740-42D4-8669-FC6F9C92D2F2}" type="presParOf" srcId="{02931395-2643-48BB-AE42-2303D69714AE}" destId="{E8F3AA26-16CC-4887-A6EA-2C8B1C7B6EA5}" srcOrd="10" destOrd="0" presId="urn:microsoft.com/office/officeart/2008/layout/LinedList"/>
    <dgm:cxn modelId="{9C1C473C-C47F-498F-80BF-F6E7A1E67488}" type="presParOf" srcId="{02931395-2643-48BB-AE42-2303D69714AE}" destId="{3744F623-DC91-4848-8612-35AFD3FC0625}" srcOrd="11" destOrd="0" presId="urn:microsoft.com/office/officeart/2008/layout/LinedList"/>
    <dgm:cxn modelId="{5DF0E77F-BF4A-43EE-B68F-112DC4170081}" type="presParOf" srcId="{3744F623-DC91-4848-8612-35AFD3FC0625}" destId="{DF0FDB63-901A-4E59-9161-213C77BB2DE1}" srcOrd="0" destOrd="0" presId="urn:microsoft.com/office/officeart/2008/layout/LinedList"/>
    <dgm:cxn modelId="{8116F286-A8D9-44B7-9840-0237EF6F98B9}" type="presParOf" srcId="{3744F623-DC91-4848-8612-35AFD3FC0625}" destId="{CB42D92A-328A-4F04-87DA-3E08710B82F3}" srcOrd="1" destOrd="0" presId="urn:microsoft.com/office/officeart/2008/layout/LinedList"/>
    <dgm:cxn modelId="{BE28ECBD-BE3F-4672-BCFD-7F7B1F64E642}" type="presParOf" srcId="{02931395-2643-48BB-AE42-2303D69714AE}" destId="{3C9544FA-929F-4737-9A18-B4323A636009}" srcOrd="12" destOrd="0" presId="urn:microsoft.com/office/officeart/2008/layout/LinedList"/>
    <dgm:cxn modelId="{EFF19C70-6A08-4918-8CD3-BDF7EFE50C16}" type="presParOf" srcId="{02931395-2643-48BB-AE42-2303D69714AE}" destId="{CCF0F190-5396-42E9-A65B-BC77FE8E3F8B}" srcOrd="13" destOrd="0" presId="urn:microsoft.com/office/officeart/2008/layout/LinedList"/>
    <dgm:cxn modelId="{344A4276-F9D8-4C70-97F3-68D0918CD853}" type="presParOf" srcId="{CCF0F190-5396-42E9-A65B-BC77FE8E3F8B}" destId="{E1B7253B-ED71-4156-98CC-D06EE4DCA6D9}" srcOrd="0" destOrd="0" presId="urn:microsoft.com/office/officeart/2008/layout/LinedList"/>
    <dgm:cxn modelId="{E28841EE-4148-407A-98C5-4728B766E5E7}" type="presParOf" srcId="{CCF0F190-5396-42E9-A65B-BC77FE8E3F8B}" destId="{52A99B11-3601-4F22-A716-D7526F98901A}" srcOrd="1" destOrd="0" presId="urn:microsoft.com/office/officeart/2008/layout/LinedList"/>
    <dgm:cxn modelId="{BB6EA2E1-FC96-4B30-86B2-BA1C1B06EB8C}" type="presParOf" srcId="{02931395-2643-48BB-AE42-2303D69714AE}" destId="{D7D8458F-4C59-47E5-91DC-2CA2B3E2453E}" srcOrd="14" destOrd="0" presId="urn:microsoft.com/office/officeart/2008/layout/LinedList"/>
    <dgm:cxn modelId="{D242D776-D04F-4FA9-B93E-101FE5BB0604}" type="presParOf" srcId="{02931395-2643-48BB-AE42-2303D69714AE}" destId="{D131E0C3-9116-470D-B607-9CB6C47F56E6}" srcOrd="15" destOrd="0" presId="urn:microsoft.com/office/officeart/2008/layout/LinedList"/>
    <dgm:cxn modelId="{3D9D3AFE-B766-4A2F-A2B3-37D87B0419DE}" type="presParOf" srcId="{D131E0C3-9116-470D-B607-9CB6C47F56E6}" destId="{04FA62BD-5B03-4DD6-BA97-E53BD3953E04}" srcOrd="0" destOrd="0" presId="urn:microsoft.com/office/officeart/2008/layout/LinedList"/>
    <dgm:cxn modelId="{B45C2B54-11EC-4CFB-B6DE-A786C6E3367E}" type="presParOf" srcId="{D131E0C3-9116-470D-B607-9CB6C47F56E6}" destId="{4C2729BD-B4B8-4B3D-9E9A-AE52ABADBE69}" srcOrd="1" destOrd="0" presId="urn:microsoft.com/office/officeart/2008/layout/LinedList"/>
    <dgm:cxn modelId="{3ECF6A0E-318B-4087-95ED-6CDC375FCFB7}" type="presParOf" srcId="{02931395-2643-48BB-AE42-2303D69714AE}" destId="{D3DA5AA4-C83D-446B-A8C2-8A63552952DA}" srcOrd="16" destOrd="0" presId="urn:microsoft.com/office/officeart/2008/layout/LinedList"/>
    <dgm:cxn modelId="{3D603E64-A5ED-4868-AC53-FFBBB497CE2D}" type="presParOf" srcId="{02931395-2643-48BB-AE42-2303D69714AE}" destId="{6FB4CC1E-25D5-451A-8A33-80BC6AEBE574}" srcOrd="17" destOrd="0" presId="urn:microsoft.com/office/officeart/2008/layout/LinedList"/>
    <dgm:cxn modelId="{9929AC08-C0A7-49D3-BA10-3F31343E7E8B}" type="presParOf" srcId="{6FB4CC1E-25D5-451A-8A33-80BC6AEBE574}" destId="{698396D6-2291-4178-8D4A-BE1787F425FE}" srcOrd="0" destOrd="0" presId="urn:microsoft.com/office/officeart/2008/layout/LinedList"/>
    <dgm:cxn modelId="{F6C304F4-FBBC-4482-B7E0-03723BC4C7F7}" type="presParOf" srcId="{6FB4CC1E-25D5-451A-8A33-80BC6AEBE574}" destId="{C76A12CA-DB88-4398-A85D-EC595F21499B}" srcOrd="1" destOrd="0" presId="urn:microsoft.com/office/officeart/2008/layout/LinedList"/>
    <dgm:cxn modelId="{C845B4F8-9A56-40ED-B57F-016A4C50895B}" type="presParOf" srcId="{02931395-2643-48BB-AE42-2303D69714AE}" destId="{323B248C-DA49-4E32-AB13-2728AF7E6876}" srcOrd="18" destOrd="0" presId="urn:microsoft.com/office/officeart/2008/layout/LinedList"/>
    <dgm:cxn modelId="{4C7BBC70-5C9F-488B-993C-079A6DF71151}" type="presParOf" srcId="{02931395-2643-48BB-AE42-2303D69714AE}" destId="{EFF434BF-91CD-4B8C-B67F-A5972A883CBF}" srcOrd="19" destOrd="0" presId="urn:microsoft.com/office/officeart/2008/layout/LinedList"/>
    <dgm:cxn modelId="{A2FA5282-4964-4BDA-82D8-0DCCC9578D27}" type="presParOf" srcId="{EFF434BF-91CD-4B8C-B67F-A5972A883CBF}" destId="{A15CF158-7539-48B3-A8DD-CBCD2E002105}" srcOrd="0" destOrd="0" presId="urn:microsoft.com/office/officeart/2008/layout/LinedList"/>
    <dgm:cxn modelId="{54F5A88D-2BAC-4D2B-A4F9-376272E0CD24}" type="presParOf" srcId="{EFF434BF-91CD-4B8C-B67F-A5972A883CBF}" destId="{DDF16E87-776F-4BAA-BE53-6DA7D3DA30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2937517-5348-4109-A814-D59A1390509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103BDD-1C47-49AA-B7AD-6554B1D517DA}">
      <dgm:prSet/>
      <dgm:spPr/>
      <dgm:t>
        <a:bodyPr/>
        <a:lstStyle/>
        <a:p>
          <a:r>
            <a:rPr lang="en-GB"/>
            <a:t>Each group must redesign a policy or intervention using:</a:t>
          </a:r>
          <a:endParaRPr lang="en-US"/>
        </a:p>
      </dgm:t>
    </dgm:pt>
    <dgm:pt modelId="{05F31C88-A0A7-4455-896B-B9FC8E52E0F9}" type="parTrans" cxnId="{CEB92399-6EFF-4704-9208-7D91235020CD}">
      <dgm:prSet/>
      <dgm:spPr/>
      <dgm:t>
        <a:bodyPr/>
        <a:lstStyle/>
        <a:p>
          <a:endParaRPr lang="en-US"/>
        </a:p>
      </dgm:t>
    </dgm:pt>
    <dgm:pt modelId="{78565717-1B30-4134-BAD2-79B61F9730D8}" type="sibTrans" cxnId="{CEB92399-6EFF-4704-9208-7D91235020CD}">
      <dgm:prSet/>
      <dgm:spPr/>
      <dgm:t>
        <a:bodyPr/>
        <a:lstStyle/>
        <a:p>
          <a:endParaRPr lang="en-US"/>
        </a:p>
      </dgm:t>
    </dgm:pt>
    <dgm:pt modelId="{F8AC7875-F972-4294-AC59-B57B6397E37B}">
      <dgm:prSet/>
      <dgm:spPr/>
      <dgm:t>
        <a:bodyPr/>
        <a:lstStyle/>
        <a:p>
          <a:r>
            <a:rPr lang="en-GB"/>
            <a:t>The Five Ways of Working (mandatory)</a:t>
          </a:r>
          <a:endParaRPr lang="en-US"/>
        </a:p>
      </dgm:t>
    </dgm:pt>
    <dgm:pt modelId="{A3295B22-D2C1-4FF8-800D-65F8172BFC41}" type="parTrans" cxnId="{6190114A-0492-469B-BFAF-81F6E2E471E2}">
      <dgm:prSet/>
      <dgm:spPr/>
      <dgm:t>
        <a:bodyPr/>
        <a:lstStyle/>
        <a:p>
          <a:endParaRPr lang="en-US"/>
        </a:p>
      </dgm:t>
    </dgm:pt>
    <dgm:pt modelId="{41F3D0A9-48B6-47EA-8DA8-39A4EACEE674}" type="sibTrans" cxnId="{6190114A-0492-469B-BFAF-81F6E2E471E2}">
      <dgm:prSet/>
      <dgm:spPr/>
      <dgm:t>
        <a:bodyPr/>
        <a:lstStyle/>
        <a:p>
          <a:endParaRPr lang="en-US"/>
        </a:p>
      </dgm:t>
    </dgm:pt>
    <dgm:pt modelId="{E47E185D-FA46-46FF-9C0D-E907211C5481}">
      <dgm:prSet/>
      <dgm:spPr/>
      <dgm:t>
        <a:bodyPr/>
        <a:lstStyle/>
        <a:p>
          <a:r>
            <a:rPr lang="en-GB"/>
            <a:t>At least three of the Wellbeing Goals</a:t>
          </a:r>
          <a:endParaRPr lang="en-US"/>
        </a:p>
      </dgm:t>
    </dgm:pt>
    <dgm:pt modelId="{C251D2DC-1C09-4778-8FD2-4211A68FC2EE}" type="parTrans" cxnId="{F85E0FDB-F530-4EC7-92A2-705FB07C8F69}">
      <dgm:prSet/>
      <dgm:spPr/>
      <dgm:t>
        <a:bodyPr/>
        <a:lstStyle/>
        <a:p>
          <a:endParaRPr lang="en-US"/>
        </a:p>
      </dgm:t>
    </dgm:pt>
    <dgm:pt modelId="{3741487E-75E4-4E51-BE34-E2FD731D5693}" type="sibTrans" cxnId="{F85E0FDB-F530-4EC7-92A2-705FB07C8F69}">
      <dgm:prSet/>
      <dgm:spPr/>
      <dgm:t>
        <a:bodyPr/>
        <a:lstStyle/>
        <a:p>
          <a:endParaRPr lang="en-US"/>
        </a:p>
      </dgm:t>
    </dgm:pt>
    <dgm:pt modelId="{E7AFA7FA-021D-4233-92C7-D67631778E5A}">
      <dgm:prSet/>
      <dgm:spPr/>
      <dgm:t>
        <a:bodyPr/>
        <a:lstStyle/>
        <a:p>
          <a:r>
            <a:rPr lang="en-GB"/>
            <a:t>Health system thinking</a:t>
          </a:r>
          <a:endParaRPr lang="en-US"/>
        </a:p>
      </dgm:t>
    </dgm:pt>
    <dgm:pt modelId="{BDFA7A45-4EE9-45D0-A5A3-C06A69A5ACB0}" type="parTrans" cxnId="{972FDBC7-7FBB-4F66-A6B4-736AC7C6AFA0}">
      <dgm:prSet/>
      <dgm:spPr/>
      <dgm:t>
        <a:bodyPr/>
        <a:lstStyle/>
        <a:p>
          <a:endParaRPr lang="en-US"/>
        </a:p>
      </dgm:t>
    </dgm:pt>
    <dgm:pt modelId="{AE839074-3221-46A6-8A65-23D3E6A0C2EB}" type="sibTrans" cxnId="{972FDBC7-7FBB-4F66-A6B4-736AC7C6AFA0}">
      <dgm:prSet/>
      <dgm:spPr/>
      <dgm:t>
        <a:bodyPr/>
        <a:lstStyle/>
        <a:p>
          <a:endParaRPr lang="en-US"/>
        </a:p>
      </dgm:t>
    </dgm:pt>
    <dgm:pt modelId="{1C516F5C-87E0-4F31-A46A-A084A788F484}">
      <dgm:prSet/>
      <dgm:spPr/>
      <dgm:t>
        <a:bodyPr/>
        <a:lstStyle/>
        <a:p>
          <a:r>
            <a:rPr lang="en-GB"/>
            <a:t>Linked to at least two of the SDG's.</a:t>
          </a:r>
          <a:endParaRPr lang="en-US"/>
        </a:p>
      </dgm:t>
    </dgm:pt>
    <dgm:pt modelId="{1CFA2834-2852-46FA-A917-EFDD224D5CE6}" type="parTrans" cxnId="{6977BDE0-7680-4981-B3FC-84185F04A073}">
      <dgm:prSet/>
      <dgm:spPr/>
      <dgm:t>
        <a:bodyPr/>
        <a:lstStyle/>
        <a:p>
          <a:endParaRPr lang="en-US"/>
        </a:p>
      </dgm:t>
    </dgm:pt>
    <dgm:pt modelId="{8B0EF887-46E4-4A75-93CD-EFAF723F2629}" type="sibTrans" cxnId="{6977BDE0-7680-4981-B3FC-84185F04A073}">
      <dgm:prSet/>
      <dgm:spPr/>
      <dgm:t>
        <a:bodyPr/>
        <a:lstStyle/>
        <a:p>
          <a:endParaRPr lang="en-US"/>
        </a:p>
      </dgm:t>
    </dgm:pt>
    <dgm:pt modelId="{AA1C7C01-0B80-42EA-B94A-82C36FA5B7EF}" type="pres">
      <dgm:prSet presAssocID="{32937517-5348-4109-A814-D59A1390509A}" presName="vert0" presStyleCnt="0">
        <dgm:presLayoutVars>
          <dgm:dir/>
          <dgm:animOne val="branch"/>
          <dgm:animLvl val="lvl"/>
        </dgm:presLayoutVars>
      </dgm:prSet>
      <dgm:spPr/>
    </dgm:pt>
    <dgm:pt modelId="{27CC59CE-EC15-491B-9EA6-031BCECD9BCD}" type="pres">
      <dgm:prSet presAssocID="{E1103BDD-1C47-49AA-B7AD-6554B1D517DA}" presName="thickLine" presStyleLbl="alignNode1" presStyleIdx="0" presStyleCnt="5"/>
      <dgm:spPr/>
    </dgm:pt>
    <dgm:pt modelId="{73E7A0D7-A426-4E6D-82C5-CF24C2871CB0}" type="pres">
      <dgm:prSet presAssocID="{E1103BDD-1C47-49AA-B7AD-6554B1D517DA}" presName="horz1" presStyleCnt="0"/>
      <dgm:spPr/>
    </dgm:pt>
    <dgm:pt modelId="{0F567EED-43CF-45FA-9914-9794BE3169AC}" type="pres">
      <dgm:prSet presAssocID="{E1103BDD-1C47-49AA-B7AD-6554B1D517DA}" presName="tx1" presStyleLbl="revTx" presStyleIdx="0" presStyleCnt="5"/>
      <dgm:spPr/>
    </dgm:pt>
    <dgm:pt modelId="{0FEFFDC6-98B5-42C3-9616-64FF35990306}" type="pres">
      <dgm:prSet presAssocID="{E1103BDD-1C47-49AA-B7AD-6554B1D517DA}" presName="vert1" presStyleCnt="0"/>
      <dgm:spPr/>
    </dgm:pt>
    <dgm:pt modelId="{8F8683E5-726D-4A6E-A45E-445732E8B1FC}" type="pres">
      <dgm:prSet presAssocID="{F8AC7875-F972-4294-AC59-B57B6397E37B}" presName="thickLine" presStyleLbl="alignNode1" presStyleIdx="1" presStyleCnt="5"/>
      <dgm:spPr/>
    </dgm:pt>
    <dgm:pt modelId="{ABB4BC9F-0200-4685-B9F1-B5B8B6AD9D64}" type="pres">
      <dgm:prSet presAssocID="{F8AC7875-F972-4294-AC59-B57B6397E37B}" presName="horz1" presStyleCnt="0"/>
      <dgm:spPr/>
    </dgm:pt>
    <dgm:pt modelId="{7F1B55FF-7F8A-4C48-B4F5-4769D929B74D}" type="pres">
      <dgm:prSet presAssocID="{F8AC7875-F972-4294-AC59-B57B6397E37B}" presName="tx1" presStyleLbl="revTx" presStyleIdx="1" presStyleCnt="5"/>
      <dgm:spPr/>
    </dgm:pt>
    <dgm:pt modelId="{5FBBCEAF-3095-40A0-81B9-1B1AD92588E5}" type="pres">
      <dgm:prSet presAssocID="{F8AC7875-F972-4294-AC59-B57B6397E37B}" presName="vert1" presStyleCnt="0"/>
      <dgm:spPr/>
    </dgm:pt>
    <dgm:pt modelId="{034BF33B-D258-41EC-ADF0-CE03187680A3}" type="pres">
      <dgm:prSet presAssocID="{E47E185D-FA46-46FF-9C0D-E907211C5481}" presName="thickLine" presStyleLbl="alignNode1" presStyleIdx="2" presStyleCnt="5"/>
      <dgm:spPr/>
    </dgm:pt>
    <dgm:pt modelId="{784F6F7D-501F-4287-9A47-2254009A313D}" type="pres">
      <dgm:prSet presAssocID="{E47E185D-FA46-46FF-9C0D-E907211C5481}" presName="horz1" presStyleCnt="0"/>
      <dgm:spPr/>
    </dgm:pt>
    <dgm:pt modelId="{07D9CA7D-8BB5-42C2-B9EE-A162C818DF3B}" type="pres">
      <dgm:prSet presAssocID="{E47E185D-FA46-46FF-9C0D-E907211C5481}" presName="tx1" presStyleLbl="revTx" presStyleIdx="2" presStyleCnt="5"/>
      <dgm:spPr/>
    </dgm:pt>
    <dgm:pt modelId="{A2869905-D895-4608-9715-DBE7FF6A216A}" type="pres">
      <dgm:prSet presAssocID="{E47E185D-FA46-46FF-9C0D-E907211C5481}" presName="vert1" presStyleCnt="0"/>
      <dgm:spPr/>
    </dgm:pt>
    <dgm:pt modelId="{C0084499-A0D9-40E8-9FAF-0F266F3D5572}" type="pres">
      <dgm:prSet presAssocID="{E7AFA7FA-021D-4233-92C7-D67631778E5A}" presName="thickLine" presStyleLbl="alignNode1" presStyleIdx="3" presStyleCnt="5"/>
      <dgm:spPr/>
    </dgm:pt>
    <dgm:pt modelId="{1856D798-EE72-49FA-B7B3-DA7D10EED196}" type="pres">
      <dgm:prSet presAssocID="{E7AFA7FA-021D-4233-92C7-D67631778E5A}" presName="horz1" presStyleCnt="0"/>
      <dgm:spPr/>
    </dgm:pt>
    <dgm:pt modelId="{DA6DEFC2-F1CF-445A-8797-7DABD96CFA59}" type="pres">
      <dgm:prSet presAssocID="{E7AFA7FA-021D-4233-92C7-D67631778E5A}" presName="tx1" presStyleLbl="revTx" presStyleIdx="3" presStyleCnt="5"/>
      <dgm:spPr/>
    </dgm:pt>
    <dgm:pt modelId="{530F735D-62F5-4A37-8A91-BD39DADF3836}" type="pres">
      <dgm:prSet presAssocID="{E7AFA7FA-021D-4233-92C7-D67631778E5A}" presName="vert1" presStyleCnt="0"/>
      <dgm:spPr/>
    </dgm:pt>
    <dgm:pt modelId="{5A984C9D-C13E-428C-B6CD-A5BBEDA201D0}" type="pres">
      <dgm:prSet presAssocID="{1C516F5C-87E0-4F31-A46A-A084A788F484}" presName="thickLine" presStyleLbl="alignNode1" presStyleIdx="4" presStyleCnt="5"/>
      <dgm:spPr/>
    </dgm:pt>
    <dgm:pt modelId="{B835B430-1D9C-47D4-8BE3-FF8980836D20}" type="pres">
      <dgm:prSet presAssocID="{1C516F5C-87E0-4F31-A46A-A084A788F484}" presName="horz1" presStyleCnt="0"/>
      <dgm:spPr/>
    </dgm:pt>
    <dgm:pt modelId="{87D786E8-A3C4-4164-A010-63A45991052E}" type="pres">
      <dgm:prSet presAssocID="{1C516F5C-87E0-4F31-A46A-A084A788F484}" presName="tx1" presStyleLbl="revTx" presStyleIdx="4" presStyleCnt="5"/>
      <dgm:spPr/>
    </dgm:pt>
    <dgm:pt modelId="{C2A9757C-55FA-4F81-909A-8FC5803ECC14}" type="pres">
      <dgm:prSet presAssocID="{1C516F5C-87E0-4F31-A46A-A084A788F484}" presName="vert1" presStyleCnt="0"/>
      <dgm:spPr/>
    </dgm:pt>
  </dgm:ptLst>
  <dgm:cxnLst>
    <dgm:cxn modelId="{6190114A-0492-469B-BFAF-81F6E2E471E2}" srcId="{32937517-5348-4109-A814-D59A1390509A}" destId="{F8AC7875-F972-4294-AC59-B57B6397E37B}" srcOrd="1" destOrd="0" parTransId="{A3295B22-D2C1-4FF8-800D-65F8172BFC41}" sibTransId="{41F3D0A9-48B6-47EA-8DA8-39A4EACEE674}"/>
    <dgm:cxn modelId="{5FB53E8D-C781-4F1E-AD5E-E546C84F18D6}" type="presOf" srcId="{E1103BDD-1C47-49AA-B7AD-6554B1D517DA}" destId="{0F567EED-43CF-45FA-9914-9794BE3169AC}" srcOrd="0" destOrd="0" presId="urn:microsoft.com/office/officeart/2008/layout/LinedList"/>
    <dgm:cxn modelId="{DF186A94-8630-475C-99F1-EDE4DE79D041}" type="presOf" srcId="{F8AC7875-F972-4294-AC59-B57B6397E37B}" destId="{7F1B55FF-7F8A-4C48-B4F5-4769D929B74D}" srcOrd="0" destOrd="0" presId="urn:microsoft.com/office/officeart/2008/layout/LinedList"/>
    <dgm:cxn modelId="{52A65A95-1CE9-4381-9724-2EE4490227DA}" type="presOf" srcId="{E7AFA7FA-021D-4233-92C7-D67631778E5A}" destId="{DA6DEFC2-F1CF-445A-8797-7DABD96CFA59}" srcOrd="0" destOrd="0" presId="urn:microsoft.com/office/officeart/2008/layout/LinedList"/>
    <dgm:cxn modelId="{CEB92399-6EFF-4704-9208-7D91235020CD}" srcId="{32937517-5348-4109-A814-D59A1390509A}" destId="{E1103BDD-1C47-49AA-B7AD-6554B1D517DA}" srcOrd="0" destOrd="0" parTransId="{05F31C88-A0A7-4455-896B-B9FC8E52E0F9}" sibTransId="{78565717-1B30-4134-BAD2-79B61F9730D8}"/>
    <dgm:cxn modelId="{A33696B1-6476-49D4-8495-885E97EA9DC0}" type="presOf" srcId="{1C516F5C-87E0-4F31-A46A-A084A788F484}" destId="{87D786E8-A3C4-4164-A010-63A45991052E}" srcOrd="0" destOrd="0" presId="urn:microsoft.com/office/officeart/2008/layout/LinedList"/>
    <dgm:cxn modelId="{972FDBC7-7FBB-4F66-A6B4-736AC7C6AFA0}" srcId="{32937517-5348-4109-A814-D59A1390509A}" destId="{E7AFA7FA-021D-4233-92C7-D67631778E5A}" srcOrd="3" destOrd="0" parTransId="{BDFA7A45-4EE9-45D0-A5A3-C06A69A5ACB0}" sibTransId="{AE839074-3221-46A6-8A65-23D3E6A0C2EB}"/>
    <dgm:cxn modelId="{3BFA8ED1-8892-4AA5-A78F-8422C758EF6A}" type="presOf" srcId="{E47E185D-FA46-46FF-9C0D-E907211C5481}" destId="{07D9CA7D-8BB5-42C2-B9EE-A162C818DF3B}" srcOrd="0" destOrd="0" presId="urn:microsoft.com/office/officeart/2008/layout/LinedList"/>
    <dgm:cxn modelId="{F85E0FDB-F530-4EC7-92A2-705FB07C8F69}" srcId="{32937517-5348-4109-A814-D59A1390509A}" destId="{E47E185D-FA46-46FF-9C0D-E907211C5481}" srcOrd="2" destOrd="0" parTransId="{C251D2DC-1C09-4778-8FD2-4211A68FC2EE}" sibTransId="{3741487E-75E4-4E51-BE34-E2FD731D5693}"/>
    <dgm:cxn modelId="{6977BDE0-7680-4981-B3FC-84185F04A073}" srcId="{32937517-5348-4109-A814-D59A1390509A}" destId="{1C516F5C-87E0-4F31-A46A-A084A788F484}" srcOrd="4" destOrd="0" parTransId="{1CFA2834-2852-46FA-A917-EFDD224D5CE6}" sibTransId="{8B0EF887-46E4-4A75-93CD-EFAF723F2629}"/>
    <dgm:cxn modelId="{5751BAE8-1461-4F0C-A44C-66EF1B744258}" type="presOf" srcId="{32937517-5348-4109-A814-D59A1390509A}" destId="{AA1C7C01-0B80-42EA-B94A-82C36FA5B7EF}" srcOrd="0" destOrd="0" presId="urn:microsoft.com/office/officeart/2008/layout/LinedList"/>
    <dgm:cxn modelId="{6C5C9530-207D-41CD-8512-C8593B26A1A3}" type="presParOf" srcId="{AA1C7C01-0B80-42EA-B94A-82C36FA5B7EF}" destId="{27CC59CE-EC15-491B-9EA6-031BCECD9BCD}" srcOrd="0" destOrd="0" presId="urn:microsoft.com/office/officeart/2008/layout/LinedList"/>
    <dgm:cxn modelId="{EB651F95-442F-47D7-BE84-17F4D8E15C30}" type="presParOf" srcId="{AA1C7C01-0B80-42EA-B94A-82C36FA5B7EF}" destId="{73E7A0D7-A426-4E6D-82C5-CF24C2871CB0}" srcOrd="1" destOrd="0" presId="urn:microsoft.com/office/officeart/2008/layout/LinedList"/>
    <dgm:cxn modelId="{92476326-D71B-4E82-945D-E51688BD9B53}" type="presParOf" srcId="{73E7A0D7-A426-4E6D-82C5-CF24C2871CB0}" destId="{0F567EED-43CF-45FA-9914-9794BE3169AC}" srcOrd="0" destOrd="0" presId="urn:microsoft.com/office/officeart/2008/layout/LinedList"/>
    <dgm:cxn modelId="{CA08F9C2-1283-4730-8EE8-6F8281CE6ED3}" type="presParOf" srcId="{73E7A0D7-A426-4E6D-82C5-CF24C2871CB0}" destId="{0FEFFDC6-98B5-42C3-9616-64FF35990306}" srcOrd="1" destOrd="0" presId="urn:microsoft.com/office/officeart/2008/layout/LinedList"/>
    <dgm:cxn modelId="{DF757F6E-F227-46CD-AD29-778739A65511}" type="presParOf" srcId="{AA1C7C01-0B80-42EA-B94A-82C36FA5B7EF}" destId="{8F8683E5-726D-4A6E-A45E-445732E8B1FC}" srcOrd="2" destOrd="0" presId="urn:microsoft.com/office/officeart/2008/layout/LinedList"/>
    <dgm:cxn modelId="{2766407E-3BCA-42D1-B42B-527C62B51AF4}" type="presParOf" srcId="{AA1C7C01-0B80-42EA-B94A-82C36FA5B7EF}" destId="{ABB4BC9F-0200-4685-B9F1-B5B8B6AD9D64}" srcOrd="3" destOrd="0" presId="urn:microsoft.com/office/officeart/2008/layout/LinedList"/>
    <dgm:cxn modelId="{647DB117-4D38-496E-B08D-9D655FD09C86}" type="presParOf" srcId="{ABB4BC9F-0200-4685-B9F1-B5B8B6AD9D64}" destId="{7F1B55FF-7F8A-4C48-B4F5-4769D929B74D}" srcOrd="0" destOrd="0" presId="urn:microsoft.com/office/officeart/2008/layout/LinedList"/>
    <dgm:cxn modelId="{CCF02467-D13A-43FA-9BE0-0F865BA55565}" type="presParOf" srcId="{ABB4BC9F-0200-4685-B9F1-B5B8B6AD9D64}" destId="{5FBBCEAF-3095-40A0-81B9-1B1AD92588E5}" srcOrd="1" destOrd="0" presId="urn:microsoft.com/office/officeart/2008/layout/LinedList"/>
    <dgm:cxn modelId="{A3BF00E3-6313-4E75-9FEA-C322C05F3982}" type="presParOf" srcId="{AA1C7C01-0B80-42EA-B94A-82C36FA5B7EF}" destId="{034BF33B-D258-41EC-ADF0-CE03187680A3}" srcOrd="4" destOrd="0" presId="urn:microsoft.com/office/officeart/2008/layout/LinedList"/>
    <dgm:cxn modelId="{68884A87-B3E0-470F-B779-5056DB9DA62C}" type="presParOf" srcId="{AA1C7C01-0B80-42EA-B94A-82C36FA5B7EF}" destId="{784F6F7D-501F-4287-9A47-2254009A313D}" srcOrd="5" destOrd="0" presId="urn:microsoft.com/office/officeart/2008/layout/LinedList"/>
    <dgm:cxn modelId="{184B427B-78FD-46C9-9615-FDB9CE96BD2C}" type="presParOf" srcId="{784F6F7D-501F-4287-9A47-2254009A313D}" destId="{07D9CA7D-8BB5-42C2-B9EE-A162C818DF3B}" srcOrd="0" destOrd="0" presId="urn:microsoft.com/office/officeart/2008/layout/LinedList"/>
    <dgm:cxn modelId="{4D80B8DF-E6C3-4C3E-B960-582C1A22C3D7}" type="presParOf" srcId="{784F6F7D-501F-4287-9A47-2254009A313D}" destId="{A2869905-D895-4608-9715-DBE7FF6A216A}" srcOrd="1" destOrd="0" presId="urn:microsoft.com/office/officeart/2008/layout/LinedList"/>
    <dgm:cxn modelId="{FD447672-2185-40CB-809E-8F984F8ECC98}" type="presParOf" srcId="{AA1C7C01-0B80-42EA-B94A-82C36FA5B7EF}" destId="{C0084499-A0D9-40E8-9FAF-0F266F3D5572}" srcOrd="6" destOrd="0" presId="urn:microsoft.com/office/officeart/2008/layout/LinedList"/>
    <dgm:cxn modelId="{874BB81C-494B-4814-AE6B-2EDCAC00C391}" type="presParOf" srcId="{AA1C7C01-0B80-42EA-B94A-82C36FA5B7EF}" destId="{1856D798-EE72-49FA-B7B3-DA7D10EED196}" srcOrd="7" destOrd="0" presId="urn:microsoft.com/office/officeart/2008/layout/LinedList"/>
    <dgm:cxn modelId="{B0335C67-C34A-4D41-BA77-5BC79C3E4469}" type="presParOf" srcId="{1856D798-EE72-49FA-B7B3-DA7D10EED196}" destId="{DA6DEFC2-F1CF-445A-8797-7DABD96CFA59}" srcOrd="0" destOrd="0" presId="urn:microsoft.com/office/officeart/2008/layout/LinedList"/>
    <dgm:cxn modelId="{9AD902C2-FC5C-4017-8EA9-0A972AD59722}" type="presParOf" srcId="{1856D798-EE72-49FA-B7B3-DA7D10EED196}" destId="{530F735D-62F5-4A37-8A91-BD39DADF3836}" srcOrd="1" destOrd="0" presId="urn:microsoft.com/office/officeart/2008/layout/LinedList"/>
    <dgm:cxn modelId="{97A2FFED-F492-48DD-AB8D-171B3941CD8C}" type="presParOf" srcId="{AA1C7C01-0B80-42EA-B94A-82C36FA5B7EF}" destId="{5A984C9D-C13E-428C-B6CD-A5BBEDA201D0}" srcOrd="8" destOrd="0" presId="urn:microsoft.com/office/officeart/2008/layout/LinedList"/>
    <dgm:cxn modelId="{D0840459-8BE9-46F3-BA30-5BBBBAA202F5}" type="presParOf" srcId="{AA1C7C01-0B80-42EA-B94A-82C36FA5B7EF}" destId="{B835B430-1D9C-47D4-8BE3-FF8980836D20}" srcOrd="9" destOrd="0" presId="urn:microsoft.com/office/officeart/2008/layout/LinedList"/>
    <dgm:cxn modelId="{09AB89FF-FDEA-4D06-B7D0-E501AEA9A069}" type="presParOf" srcId="{B835B430-1D9C-47D4-8BE3-FF8980836D20}" destId="{87D786E8-A3C4-4164-A010-63A45991052E}" srcOrd="0" destOrd="0" presId="urn:microsoft.com/office/officeart/2008/layout/LinedList"/>
    <dgm:cxn modelId="{0CAB67BC-3F15-44A7-B235-DC093092A1A4}" type="presParOf" srcId="{B835B430-1D9C-47D4-8BE3-FF8980836D20}" destId="{C2A9757C-55FA-4F81-909A-8FC5803ECC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38BACE6-167F-418B-B784-B2BA975723B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3C56CC-DDCF-4860-BEAE-5C51C08C9667}">
      <dgm:prSet/>
      <dgm:spPr/>
      <dgm:t>
        <a:bodyPr/>
        <a:lstStyle/>
        <a:p>
          <a:r>
            <a:rPr lang="en-GB"/>
            <a:t>What is the problem?</a:t>
          </a:r>
          <a:endParaRPr lang="en-US"/>
        </a:p>
      </dgm:t>
    </dgm:pt>
    <dgm:pt modelId="{46479C35-9FBB-41F5-8E38-B0555013D0AC}" type="parTrans" cxnId="{1E5AE775-264A-4FAF-8117-6B8186018763}">
      <dgm:prSet/>
      <dgm:spPr/>
      <dgm:t>
        <a:bodyPr/>
        <a:lstStyle/>
        <a:p>
          <a:endParaRPr lang="en-US"/>
        </a:p>
      </dgm:t>
    </dgm:pt>
    <dgm:pt modelId="{F62E06A1-D5F3-4EFF-92C4-641035488DA9}" type="sibTrans" cxnId="{1E5AE775-264A-4FAF-8117-6B8186018763}">
      <dgm:prSet/>
      <dgm:spPr/>
      <dgm:t>
        <a:bodyPr/>
        <a:lstStyle/>
        <a:p>
          <a:endParaRPr lang="en-US"/>
        </a:p>
      </dgm:t>
    </dgm:pt>
    <dgm:pt modelId="{C6B3FB4B-F24F-4901-990C-9A4BC5B4D466}">
      <dgm:prSet/>
      <dgm:spPr/>
      <dgm:t>
        <a:bodyPr/>
        <a:lstStyle/>
        <a:p>
          <a:r>
            <a:rPr lang="en-GB"/>
            <a:t>Who is affected?</a:t>
          </a:r>
          <a:endParaRPr lang="en-US"/>
        </a:p>
      </dgm:t>
    </dgm:pt>
    <dgm:pt modelId="{D261E140-A753-4199-A139-327F156A46E9}" type="parTrans" cxnId="{20DDAB85-6205-4332-8ADA-4F7FB724AB99}">
      <dgm:prSet/>
      <dgm:spPr/>
      <dgm:t>
        <a:bodyPr/>
        <a:lstStyle/>
        <a:p>
          <a:endParaRPr lang="en-US"/>
        </a:p>
      </dgm:t>
    </dgm:pt>
    <dgm:pt modelId="{9BC2133C-00CD-48A7-81F5-12033AA2A819}" type="sibTrans" cxnId="{20DDAB85-6205-4332-8ADA-4F7FB724AB99}">
      <dgm:prSet/>
      <dgm:spPr/>
      <dgm:t>
        <a:bodyPr/>
        <a:lstStyle/>
        <a:p>
          <a:endParaRPr lang="en-US"/>
        </a:p>
      </dgm:t>
    </dgm:pt>
    <dgm:pt modelId="{966997B1-31EC-4AEB-B354-751FFE6F6D3C}">
      <dgm:prSet/>
      <dgm:spPr/>
      <dgm:t>
        <a:bodyPr/>
        <a:lstStyle/>
        <a:p>
          <a:r>
            <a:rPr lang="en-GB"/>
            <a:t>Which determinants are involved?</a:t>
          </a:r>
          <a:endParaRPr lang="en-US"/>
        </a:p>
      </dgm:t>
    </dgm:pt>
    <dgm:pt modelId="{1FB3F5C6-17F6-45E2-BDF3-2BD26157D6BF}" type="parTrans" cxnId="{DBEF5AE6-6EB8-47D3-93D4-39D5EEBB3AF2}">
      <dgm:prSet/>
      <dgm:spPr/>
      <dgm:t>
        <a:bodyPr/>
        <a:lstStyle/>
        <a:p>
          <a:endParaRPr lang="en-US"/>
        </a:p>
      </dgm:t>
    </dgm:pt>
    <dgm:pt modelId="{AEC69084-62FD-4407-9EEA-776B6EE1E5CD}" type="sibTrans" cxnId="{DBEF5AE6-6EB8-47D3-93D4-39D5EEBB3AF2}">
      <dgm:prSet/>
      <dgm:spPr/>
      <dgm:t>
        <a:bodyPr/>
        <a:lstStyle/>
        <a:p>
          <a:endParaRPr lang="en-US"/>
        </a:p>
      </dgm:t>
    </dgm:pt>
    <dgm:pt modelId="{6D086A32-5C9D-486F-B800-A8E3A1219D12}">
      <dgm:prSet/>
      <dgm:spPr/>
      <dgm:t>
        <a:bodyPr/>
        <a:lstStyle/>
        <a:p>
          <a:r>
            <a:rPr lang="en-GB"/>
            <a:t>How does the current system address it?</a:t>
          </a:r>
          <a:endParaRPr lang="en-US"/>
        </a:p>
      </dgm:t>
    </dgm:pt>
    <dgm:pt modelId="{2F13A577-C57C-4A3B-96DB-6B2DE773759B}" type="parTrans" cxnId="{0969FFAF-8B91-4525-B974-9613231743F3}">
      <dgm:prSet/>
      <dgm:spPr/>
      <dgm:t>
        <a:bodyPr/>
        <a:lstStyle/>
        <a:p>
          <a:endParaRPr lang="en-US"/>
        </a:p>
      </dgm:t>
    </dgm:pt>
    <dgm:pt modelId="{2B47C1A8-3964-4889-A639-D65F56DA140A}" type="sibTrans" cxnId="{0969FFAF-8B91-4525-B974-9613231743F3}">
      <dgm:prSet/>
      <dgm:spPr/>
      <dgm:t>
        <a:bodyPr/>
        <a:lstStyle/>
        <a:p>
          <a:endParaRPr lang="en-US"/>
        </a:p>
      </dgm:t>
    </dgm:pt>
    <dgm:pt modelId="{E9800F1C-9639-489F-9EE9-F9805821D959}">
      <dgm:prSet/>
      <dgm:spPr/>
      <dgm:t>
        <a:bodyPr/>
        <a:lstStyle/>
        <a:p>
          <a:r>
            <a:rPr lang="en-GB"/>
            <a:t>Apply the Five Ways of Working</a:t>
          </a:r>
          <a:endParaRPr lang="en-US"/>
        </a:p>
      </dgm:t>
    </dgm:pt>
    <dgm:pt modelId="{B0100738-2C7C-4FD8-B8A2-F14BF8041C13}" type="parTrans" cxnId="{E6E524F0-EBAD-40E8-AB3C-17D793E92DFA}">
      <dgm:prSet/>
      <dgm:spPr/>
      <dgm:t>
        <a:bodyPr/>
        <a:lstStyle/>
        <a:p>
          <a:endParaRPr lang="en-US"/>
        </a:p>
      </dgm:t>
    </dgm:pt>
    <dgm:pt modelId="{84EF14FD-2100-4DE9-AC09-97FBA3D5575C}" type="sibTrans" cxnId="{E6E524F0-EBAD-40E8-AB3C-17D793E92DFA}">
      <dgm:prSet/>
      <dgm:spPr/>
      <dgm:t>
        <a:bodyPr/>
        <a:lstStyle/>
        <a:p>
          <a:endParaRPr lang="en-US"/>
        </a:p>
      </dgm:t>
    </dgm:pt>
    <dgm:pt modelId="{898104DF-B22E-44C2-A03C-649E7A395AC3}">
      <dgm:prSet/>
      <dgm:spPr/>
      <dgm:t>
        <a:bodyPr/>
        <a:lstStyle/>
        <a:p>
          <a:r>
            <a:rPr lang="en-GB"/>
            <a:t>Link to Wellbeing Goals</a:t>
          </a:r>
          <a:endParaRPr lang="en-US"/>
        </a:p>
      </dgm:t>
    </dgm:pt>
    <dgm:pt modelId="{5836FB55-2679-4C8C-89AA-F2C94B37F71F}" type="parTrans" cxnId="{C5BCB5CD-B473-4ED0-B809-09581738B98D}">
      <dgm:prSet/>
      <dgm:spPr/>
      <dgm:t>
        <a:bodyPr/>
        <a:lstStyle/>
        <a:p>
          <a:endParaRPr lang="en-US"/>
        </a:p>
      </dgm:t>
    </dgm:pt>
    <dgm:pt modelId="{8A845AA3-3D17-48ED-821E-6F9C853E182B}" type="sibTrans" cxnId="{C5BCB5CD-B473-4ED0-B809-09581738B98D}">
      <dgm:prSet/>
      <dgm:spPr/>
      <dgm:t>
        <a:bodyPr/>
        <a:lstStyle/>
        <a:p>
          <a:endParaRPr lang="en-US"/>
        </a:p>
      </dgm:t>
    </dgm:pt>
    <dgm:pt modelId="{0AA6EE36-5562-4DFE-AA94-75A32CBFB85C}">
      <dgm:prSet/>
      <dgm:spPr/>
      <dgm:t>
        <a:bodyPr/>
        <a:lstStyle/>
        <a:p>
          <a:r>
            <a:rPr lang="en-GB"/>
            <a:t>Propose a redesigned, more sustainable policy</a:t>
          </a:r>
          <a:endParaRPr lang="en-US"/>
        </a:p>
      </dgm:t>
    </dgm:pt>
    <dgm:pt modelId="{4B78DDB4-11D7-4A7D-A647-8D9930DD002C}" type="parTrans" cxnId="{258CAD5D-FF20-49F7-B8AC-C144EBE02761}">
      <dgm:prSet/>
      <dgm:spPr/>
      <dgm:t>
        <a:bodyPr/>
        <a:lstStyle/>
        <a:p>
          <a:endParaRPr lang="en-US"/>
        </a:p>
      </dgm:t>
    </dgm:pt>
    <dgm:pt modelId="{4FECA8CA-B59C-4CDE-96CB-91C83CB96185}" type="sibTrans" cxnId="{258CAD5D-FF20-49F7-B8AC-C144EBE02761}">
      <dgm:prSet/>
      <dgm:spPr/>
      <dgm:t>
        <a:bodyPr/>
        <a:lstStyle/>
        <a:p>
          <a:endParaRPr lang="en-US"/>
        </a:p>
      </dgm:t>
    </dgm:pt>
    <dgm:pt modelId="{0313AD41-3E69-4DA9-A125-5D08C7E31DEC}">
      <dgm:prSet/>
      <dgm:spPr/>
      <dgm:t>
        <a:bodyPr/>
        <a:lstStyle/>
        <a:p>
          <a:r>
            <a:rPr lang="en-GB"/>
            <a:t>Identify potential unintended consequences</a:t>
          </a:r>
          <a:endParaRPr lang="en-US"/>
        </a:p>
      </dgm:t>
    </dgm:pt>
    <dgm:pt modelId="{808268B7-0D23-4996-8CE3-00725D76A67C}" type="parTrans" cxnId="{3F19AAF0-9AEC-4A6F-9419-2FFD4E8ABF3B}">
      <dgm:prSet/>
      <dgm:spPr/>
      <dgm:t>
        <a:bodyPr/>
        <a:lstStyle/>
        <a:p>
          <a:endParaRPr lang="en-US"/>
        </a:p>
      </dgm:t>
    </dgm:pt>
    <dgm:pt modelId="{B41A2B65-E360-42DA-9F45-F0F7DCCB51E7}" type="sibTrans" cxnId="{3F19AAF0-9AEC-4A6F-9419-2FFD4E8ABF3B}">
      <dgm:prSet/>
      <dgm:spPr/>
      <dgm:t>
        <a:bodyPr/>
        <a:lstStyle/>
        <a:p>
          <a:endParaRPr lang="en-US"/>
        </a:p>
      </dgm:t>
    </dgm:pt>
    <dgm:pt modelId="{D45B0B33-7DC3-4D80-9320-A6FA05EFC98B}" type="pres">
      <dgm:prSet presAssocID="{B38BACE6-167F-418B-B784-B2BA975723BA}" presName="vert0" presStyleCnt="0">
        <dgm:presLayoutVars>
          <dgm:dir/>
          <dgm:animOne val="branch"/>
          <dgm:animLvl val="lvl"/>
        </dgm:presLayoutVars>
      </dgm:prSet>
      <dgm:spPr/>
    </dgm:pt>
    <dgm:pt modelId="{D41F42F8-7F91-41BF-8790-3D81401CDD77}" type="pres">
      <dgm:prSet presAssocID="{783C56CC-DDCF-4860-BEAE-5C51C08C9667}" presName="thickLine" presStyleLbl="alignNode1" presStyleIdx="0" presStyleCnt="8"/>
      <dgm:spPr/>
    </dgm:pt>
    <dgm:pt modelId="{B0CDC111-3AAA-4868-833D-E2FD832263DA}" type="pres">
      <dgm:prSet presAssocID="{783C56CC-DDCF-4860-BEAE-5C51C08C9667}" presName="horz1" presStyleCnt="0"/>
      <dgm:spPr/>
    </dgm:pt>
    <dgm:pt modelId="{BAC41F29-0219-495A-A081-E268FD3BBCEB}" type="pres">
      <dgm:prSet presAssocID="{783C56CC-DDCF-4860-BEAE-5C51C08C9667}" presName="tx1" presStyleLbl="revTx" presStyleIdx="0" presStyleCnt="8"/>
      <dgm:spPr/>
    </dgm:pt>
    <dgm:pt modelId="{7050AC4C-F049-405E-BDD2-7B2693B13082}" type="pres">
      <dgm:prSet presAssocID="{783C56CC-DDCF-4860-BEAE-5C51C08C9667}" presName="vert1" presStyleCnt="0"/>
      <dgm:spPr/>
    </dgm:pt>
    <dgm:pt modelId="{8BC3D12F-99FD-4F79-A34F-1056DFBC63A2}" type="pres">
      <dgm:prSet presAssocID="{C6B3FB4B-F24F-4901-990C-9A4BC5B4D466}" presName="thickLine" presStyleLbl="alignNode1" presStyleIdx="1" presStyleCnt="8"/>
      <dgm:spPr/>
    </dgm:pt>
    <dgm:pt modelId="{A8CDE300-FBD6-4ACF-BDCD-568A6FD9885D}" type="pres">
      <dgm:prSet presAssocID="{C6B3FB4B-F24F-4901-990C-9A4BC5B4D466}" presName="horz1" presStyleCnt="0"/>
      <dgm:spPr/>
    </dgm:pt>
    <dgm:pt modelId="{8BFE58FA-0660-45EF-BE99-062707830CD6}" type="pres">
      <dgm:prSet presAssocID="{C6B3FB4B-F24F-4901-990C-9A4BC5B4D466}" presName="tx1" presStyleLbl="revTx" presStyleIdx="1" presStyleCnt="8"/>
      <dgm:spPr/>
    </dgm:pt>
    <dgm:pt modelId="{B97D19CF-1710-4257-8A72-405CEF46C622}" type="pres">
      <dgm:prSet presAssocID="{C6B3FB4B-F24F-4901-990C-9A4BC5B4D466}" presName="vert1" presStyleCnt="0"/>
      <dgm:spPr/>
    </dgm:pt>
    <dgm:pt modelId="{28733F25-D39D-4BFB-8FAA-81E535BF7038}" type="pres">
      <dgm:prSet presAssocID="{966997B1-31EC-4AEB-B354-751FFE6F6D3C}" presName="thickLine" presStyleLbl="alignNode1" presStyleIdx="2" presStyleCnt="8"/>
      <dgm:spPr/>
    </dgm:pt>
    <dgm:pt modelId="{2738DDE3-865A-4D6A-BB0C-2A2BBA28CA09}" type="pres">
      <dgm:prSet presAssocID="{966997B1-31EC-4AEB-B354-751FFE6F6D3C}" presName="horz1" presStyleCnt="0"/>
      <dgm:spPr/>
    </dgm:pt>
    <dgm:pt modelId="{22CB4093-336C-442E-9377-5414AB27D114}" type="pres">
      <dgm:prSet presAssocID="{966997B1-31EC-4AEB-B354-751FFE6F6D3C}" presName="tx1" presStyleLbl="revTx" presStyleIdx="2" presStyleCnt="8"/>
      <dgm:spPr/>
    </dgm:pt>
    <dgm:pt modelId="{D8916000-B164-4969-AA4A-65E974198D06}" type="pres">
      <dgm:prSet presAssocID="{966997B1-31EC-4AEB-B354-751FFE6F6D3C}" presName="vert1" presStyleCnt="0"/>
      <dgm:spPr/>
    </dgm:pt>
    <dgm:pt modelId="{272D54D0-32E2-4B90-87C9-14552C177A0F}" type="pres">
      <dgm:prSet presAssocID="{6D086A32-5C9D-486F-B800-A8E3A1219D12}" presName="thickLine" presStyleLbl="alignNode1" presStyleIdx="3" presStyleCnt="8"/>
      <dgm:spPr/>
    </dgm:pt>
    <dgm:pt modelId="{36145D5A-99E5-4BC2-AF5E-B951C5196258}" type="pres">
      <dgm:prSet presAssocID="{6D086A32-5C9D-486F-B800-A8E3A1219D12}" presName="horz1" presStyleCnt="0"/>
      <dgm:spPr/>
    </dgm:pt>
    <dgm:pt modelId="{57F7F5BF-ACAE-426B-833A-0808C1C10DC8}" type="pres">
      <dgm:prSet presAssocID="{6D086A32-5C9D-486F-B800-A8E3A1219D12}" presName="tx1" presStyleLbl="revTx" presStyleIdx="3" presStyleCnt="8"/>
      <dgm:spPr/>
    </dgm:pt>
    <dgm:pt modelId="{C2C06524-BD2F-4FD2-9704-C722E9979701}" type="pres">
      <dgm:prSet presAssocID="{6D086A32-5C9D-486F-B800-A8E3A1219D12}" presName="vert1" presStyleCnt="0"/>
      <dgm:spPr/>
    </dgm:pt>
    <dgm:pt modelId="{32423597-DDCC-491D-8B4E-AF3DD9A44385}" type="pres">
      <dgm:prSet presAssocID="{E9800F1C-9639-489F-9EE9-F9805821D959}" presName="thickLine" presStyleLbl="alignNode1" presStyleIdx="4" presStyleCnt="8"/>
      <dgm:spPr/>
    </dgm:pt>
    <dgm:pt modelId="{05894C02-C384-465E-8B0A-F535ECB20543}" type="pres">
      <dgm:prSet presAssocID="{E9800F1C-9639-489F-9EE9-F9805821D959}" presName="horz1" presStyleCnt="0"/>
      <dgm:spPr/>
    </dgm:pt>
    <dgm:pt modelId="{D642884F-1E25-4611-9A28-768E0969B7EF}" type="pres">
      <dgm:prSet presAssocID="{E9800F1C-9639-489F-9EE9-F9805821D959}" presName="tx1" presStyleLbl="revTx" presStyleIdx="4" presStyleCnt="8"/>
      <dgm:spPr/>
    </dgm:pt>
    <dgm:pt modelId="{C8DCDD40-4F47-47F8-A48A-0D8BB1DADA34}" type="pres">
      <dgm:prSet presAssocID="{E9800F1C-9639-489F-9EE9-F9805821D959}" presName="vert1" presStyleCnt="0"/>
      <dgm:spPr/>
    </dgm:pt>
    <dgm:pt modelId="{AFB50B67-F74B-49CE-84A9-BCF3B07EF9AB}" type="pres">
      <dgm:prSet presAssocID="{898104DF-B22E-44C2-A03C-649E7A395AC3}" presName="thickLine" presStyleLbl="alignNode1" presStyleIdx="5" presStyleCnt="8"/>
      <dgm:spPr/>
    </dgm:pt>
    <dgm:pt modelId="{D1876ED0-B0A0-432A-BE35-AE74B985FED3}" type="pres">
      <dgm:prSet presAssocID="{898104DF-B22E-44C2-A03C-649E7A395AC3}" presName="horz1" presStyleCnt="0"/>
      <dgm:spPr/>
    </dgm:pt>
    <dgm:pt modelId="{1D0C50A1-82EB-4358-90A9-BC9F8C4635F1}" type="pres">
      <dgm:prSet presAssocID="{898104DF-B22E-44C2-A03C-649E7A395AC3}" presName="tx1" presStyleLbl="revTx" presStyleIdx="5" presStyleCnt="8"/>
      <dgm:spPr/>
    </dgm:pt>
    <dgm:pt modelId="{7AF5A1BF-03EC-4822-B883-4CC54C67F3F9}" type="pres">
      <dgm:prSet presAssocID="{898104DF-B22E-44C2-A03C-649E7A395AC3}" presName="vert1" presStyleCnt="0"/>
      <dgm:spPr/>
    </dgm:pt>
    <dgm:pt modelId="{EEE4159A-0332-4C26-9275-E26AA031687D}" type="pres">
      <dgm:prSet presAssocID="{0AA6EE36-5562-4DFE-AA94-75A32CBFB85C}" presName="thickLine" presStyleLbl="alignNode1" presStyleIdx="6" presStyleCnt="8"/>
      <dgm:spPr/>
    </dgm:pt>
    <dgm:pt modelId="{E2ABD25A-AF2D-42EB-ABF6-359CDFB47B39}" type="pres">
      <dgm:prSet presAssocID="{0AA6EE36-5562-4DFE-AA94-75A32CBFB85C}" presName="horz1" presStyleCnt="0"/>
      <dgm:spPr/>
    </dgm:pt>
    <dgm:pt modelId="{CFD67AA5-3A08-48E7-B7AB-6DF61FDDA265}" type="pres">
      <dgm:prSet presAssocID="{0AA6EE36-5562-4DFE-AA94-75A32CBFB85C}" presName="tx1" presStyleLbl="revTx" presStyleIdx="6" presStyleCnt="8"/>
      <dgm:spPr/>
    </dgm:pt>
    <dgm:pt modelId="{AC013CE2-1B20-4BB3-BFD8-3B19C3E747DF}" type="pres">
      <dgm:prSet presAssocID="{0AA6EE36-5562-4DFE-AA94-75A32CBFB85C}" presName="vert1" presStyleCnt="0"/>
      <dgm:spPr/>
    </dgm:pt>
    <dgm:pt modelId="{8C4831CA-DF34-4C13-AFF6-931B1A0CF4FF}" type="pres">
      <dgm:prSet presAssocID="{0313AD41-3E69-4DA9-A125-5D08C7E31DEC}" presName="thickLine" presStyleLbl="alignNode1" presStyleIdx="7" presStyleCnt="8"/>
      <dgm:spPr/>
    </dgm:pt>
    <dgm:pt modelId="{25978A39-1A51-424A-8AAF-018AED28545C}" type="pres">
      <dgm:prSet presAssocID="{0313AD41-3E69-4DA9-A125-5D08C7E31DEC}" presName="horz1" presStyleCnt="0"/>
      <dgm:spPr/>
    </dgm:pt>
    <dgm:pt modelId="{7A5C2E8F-F3B3-46C2-A7A9-54E5B45C0E8C}" type="pres">
      <dgm:prSet presAssocID="{0313AD41-3E69-4DA9-A125-5D08C7E31DEC}" presName="tx1" presStyleLbl="revTx" presStyleIdx="7" presStyleCnt="8"/>
      <dgm:spPr/>
    </dgm:pt>
    <dgm:pt modelId="{767E5906-DA8D-413D-96B4-C452E3662282}" type="pres">
      <dgm:prSet presAssocID="{0313AD41-3E69-4DA9-A125-5D08C7E31DEC}" presName="vert1" presStyleCnt="0"/>
      <dgm:spPr/>
    </dgm:pt>
  </dgm:ptLst>
  <dgm:cxnLst>
    <dgm:cxn modelId="{69C5510A-0B29-4949-8833-095A06AAED11}" type="presOf" srcId="{966997B1-31EC-4AEB-B354-751FFE6F6D3C}" destId="{22CB4093-336C-442E-9377-5414AB27D114}" srcOrd="0" destOrd="0" presId="urn:microsoft.com/office/officeart/2008/layout/LinedList"/>
    <dgm:cxn modelId="{8693313B-59FC-45D8-A532-0E7D857261BF}" type="presOf" srcId="{898104DF-B22E-44C2-A03C-649E7A395AC3}" destId="{1D0C50A1-82EB-4358-90A9-BC9F8C4635F1}" srcOrd="0" destOrd="0" presId="urn:microsoft.com/office/officeart/2008/layout/LinedList"/>
    <dgm:cxn modelId="{258CAD5D-FF20-49F7-B8AC-C144EBE02761}" srcId="{B38BACE6-167F-418B-B784-B2BA975723BA}" destId="{0AA6EE36-5562-4DFE-AA94-75A32CBFB85C}" srcOrd="6" destOrd="0" parTransId="{4B78DDB4-11D7-4A7D-A647-8D9930DD002C}" sibTransId="{4FECA8CA-B59C-4CDE-96CB-91C83CB96185}"/>
    <dgm:cxn modelId="{BC77F24C-6CA4-4A56-BE86-7014AA0ABEB8}" type="presOf" srcId="{C6B3FB4B-F24F-4901-990C-9A4BC5B4D466}" destId="{8BFE58FA-0660-45EF-BE99-062707830CD6}" srcOrd="0" destOrd="0" presId="urn:microsoft.com/office/officeart/2008/layout/LinedList"/>
    <dgm:cxn modelId="{1E5AE775-264A-4FAF-8117-6B8186018763}" srcId="{B38BACE6-167F-418B-B784-B2BA975723BA}" destId="{783C56CC-DDCF-4860-BEAE-5C51C08C9667}" srcOrd="0" destOrd="0" parTransId="{46479C35-9FBB-41F5-8E38-B0555013D0AC}" sibTransId="{F62E06A1-D5F3-4EFF-92C4-641035488DA9}"/>
    <dgm:cxn modelId="{83476A84-2CA9-42C0-8E81-C91C786C9BD9}" type="presOf" srcId="{E9800F1C-9639-489F-9EE9-F9805821D959}" destId="{D642884F-1E25-4611-9A28-768E0969B7EF}" srcOrd="0" destOrd="0" presId="urn:microsoft.com/office/officeart/2008/layout/LinedList"/>
    <dgm:cxn modelId="{20DDAB85-6205-4332-8ADA-4F7FB724AB99}" srcId="{B38BACE6-167F-418B-B784-B2BA975723BA}" destId="{C6B3FB4B-F24F-4901-990C-9A4BC5B4D466}" srcOrd="1" destOrd="0" parTransId="{D261E140-A753-4199-A139-327F156A46E9}" sibTransId="{9BC2133C-00CD-48A7-81F5-12033AA2A819}"/>
    <dgm:cxn modelId="{0969FFAF-8B91-4525-B974-9613231743F3}" srcId="{B38BACE6-167F-418B-B784-B2BA975723BA}" destId="{6D086A32-5C9D-486F-B800-A8E3A1219D12}" srcOrd="3" destOrd="0" parTransId="{2F13A577-C57C-4A3B-96DB-6B2DE773759B}" sibTransId="{2B47C1A8-3964-4889-A639-D65F56DA140A}"/>
    <dgm:cxn modelId="{5B8619B0-CCD3-4668-8DA4-A9777A11F5DD}" type="presOf" srcId="{B38BACE6-167F-418B-B784-B2BA975723BA}" destId="{D45B0B33-7DC3-4D80-9320-A6FA05EFC98B}" srcOrd="0" destOrd="0" presId="urn:microsoft.com/office/officeart/2008/layout/LinedList"/>
    <dgm:cxn modelId="{B07FCDC0-6C94-4AE4-B32A-B5134165A5B6}" type="presOf" srcId="{783C56CC-DDCF-4860-BEAE-5C51C08C9667}" destId="{BAC41F29-0219-495A-A081-E268FD3BBCEB}" srcOrd="0" destOrd="0" presId="urn:microsoft.com/office/officeart/2008/layout/LinedList"/>
    <dgm:cxn modelId="{F02CCFCB-4BA6-4CCF-94BF-A27AA1A3F0FE}" type="presOf" srcId="{0AA6EE36-5562-4DFE-AA94-75A32CBFB85C}" destId="{CFD67AA5-3A08-48E7-B7AB-6DF61FDDA265}" srcOrd="0" destOrd="0" presId="urn:microsoft.com/office/officeart/2008/layout/LinedList"/>
    <dgm:cxn modelId="{C5BCB5CD-B473-4ED0-B809-09581738B98D}" srcId="{B38BACE6-167F-418B-B784-B2BA975723BA}" destId="{898104DF-B22E-44C2-A03C-649E7A395AC3}" srcOrd="5" destOrd="0" parTransId="{5836FB55-2679-4C8C-89AA-F2C94B37F71F}" sibTransId="{8A845AA3-3D17-48ED-821E-6F9C853E182B}"/>
    <dgm:cxn modelId="{DBBEA3D3-9B4A-48D6-8365-31CF8C94D5E3}" type="presOf" srcId="{6D086A32-5C9D-486F-B800-A8E3A1219D12}" destId="{57F7F5BF-ACAE-426B-833A-0808C1C10DC8}" srcOrd="0" destOrd="0" presId="urn:microsoft.com/office/officeart/2008/layout/LinedList"/>
    <dgm:cxn modelId="{DBEF5AE6-6EB8-47D3-93D4-39D5EEBB3AF2}" srcId="{B38BACE6-167F-418B-B784-B2BA975723BA}" destId="{966997B1-31EC-4AEB-B354-751FFE6F6D3C}" srcOrd="2" destOrd="0" parTransId="{1FB3F5C6-17F6-45E2-BDF3-2BD26157D6BF}" sibTransId="{AEC69084-62FD-4407-9EEA-776B6EE1E5CD}"/>
    <dgm:cxn modelId="{E6E524F0-EBAD-40E8-AB3C-17D793E92DFA}" srcId="{B38BACE6-167F-418B-B784-B2BA975723BA}" destId="{E9800F1C-9639-489F-9EE9-F9805821D959}" srcOrd="4" destOrd="0" parTransId="{B0100738-2C7C-4FD8-B8A2-F14BF8041C13}" sibTransId="{84EF14FD-2100-4DE9-AC09-97FBA3D5575C}"/>
    <dgm:cxn modelId="{3F19AAF0-9AEC-4A6F-9419-2FFD4E8ABF3B}" srcId="{B38BACE6-167F-418B-B784-B2BA975723BA}" destId="{0313AD41-3E69-4DA9-A125-5D08C7E31DEC}" srcOrd="7" destOrd="0" parTransId="{808268B7-0D23-4996-8CE3-00725D76A67C}" sibTransId="{B41A2B65-E360-42DA-9F45-F0F7DCCB51E7}"/>
    <dgm:cxn modelId="{5AA716FB-499B-4B52-AF97-605167A987B0}" type="presOf" srcId="{0313AD41-3E69-4DA9-A125-5D08C7E31DEC}" destId="{7A5C2E8F-F3B3-46C2-A7A9-54E5B45C0E8C}" srcOrd="0" destOrd="0" presId="urn:microsoft.com/office/officeart/2008/layout/LinedList"/>
    <dgm:cxn modelId="{B91CEF45-C250-4B2D-888C-E5EF4B914752}" type="presParOf" srcId="{D45B0B33-7DC3-4D80-9320-A6FA05EFC98B}" destId="{D41F42F8-7F91-41BF-8790-3D81401CDD77}" srcOrd="0" destOrd="0" presId="urn:microsoft.com/office/officeart/2008/layout/LinedList"/>
    <dgm:cxn modelId="{F1DAF08B-DFB0-452B-9A6C-00084F1BB4BD}" type="presParOf" srcId="{D45B0B33-7DC3-4D80-9320-A6FA05EFC98B}" destId="{B0CDC111-3AAA-4868-833D-E2FD832263DA}" srcOrd="1" destOrd="0" presId="urn:microsoft.com/office/officeart/2008/layout/LinedList"/>
    <dgm:cxn modelId="{1F31CAE8-F5FC-48CB-8EDA-C00E09AF8876}" type="presParOf" srcId="{B0CDC111-3AAA-4868-833D-E2FD832263DA}" destId="{BAC41F29-0219-495A-A081-E268FD3BBCEB}" srcOrd="0" destOrd="0" presId="urn:microsoft.com/office/officeart/2008/layout/LinedList"/>
    <dgm:cxn modelId="{E0657B4F-F20D-4FA8-A97A-89E56BB2BB5F}" type="presParOf" srcId="{B0CDC111-3AAA-4868-833D-E2FD832263DA}" destId="{7050AC4C-F049-405E-BDD2-7B2693B13082}" srcOrd="1" destOrd="0" presId="urn:microsoft.com/office/officeart/2008/layout/LinedList"/>
    <dgm:cxn modelId="{2D3B3A2C-75DE-4DA9-8F9E-C630F41C0A6D}" type="presParOf" srcId="{D45B0B33-7DC3-4D80-9320-A6FA05EFC98B}" destId="{8BC3D12F-99FD-4F79-A34F-1056DFBC63A2}" srcOrd="2" destOrd="0" presId="urn:microsoft.com/office/officeart/2008/layout/LinedList"/>
    <dgm:cxn modelId="{30DFF4CE-5783-4F10-8AA7-46917B33FA95}" type="presParOf" srcId="{D45B0B33-7DC3-4D80-9320-A6FA05EFC98B}" destId="{A8CDE300-FBD6-4ACF-BDCD-568A6FD9885D}" srcOrd="3" destOrd="0" presId="urn:microsoft.com/office/officeart/2008/layout/LinedList"/>
    <dgm:cxn modelId="{0C054088-FA31-41BE-A106-EBD9EF110445}" type="presParOf" srcId="{A8CDE300-FBD6-4ACF-BDCD-568A6FD9885D}" destId="{8BFE58FA-0660-45EF-BE99-062707830CD6}" srcOrd="0" destOrd="0" presId="urn:microsoft.com/office/officeart/2008/layout/LinedList"/>
    <dgm:cxn modelId="{EDD6CA20-42D8-44D0-AEB5-500B19B2867D}" type="presParOf" srcId="{A8CDE300-FBD6-4ACF-BDCD-568A6FD9885D}" destId="{B97D19CF-1710-4257-8A72-405CEF46C622}" srcOrd="1" destOrd="0" presId="urn:microsoft.com/office/officeart/2008/layout/LinedList"/>
    <dgm:cxn modelId="{6B52B638-A1C0-42F1-97F7-956299693741}" type="presParOf" srcId="{D45B0B33-7DC3-4D80-9320-A6FA05EFC98B}" destId="{28733F25-D39D-4BFB-8FAA-81E535BF7038}" srcOrd="4" destOrd="0" presId="urn:microsoft.com/office/officeart/2008/layout/LinedList"/>
    <dgm:cxn modelId="{528E2558-4FBD-4A64-86CA-9A3F3265FC24}" type="presParOf" srcId="{D45B0B33-7DC3-4D80-9320-A6FA05EFC98B}" destId="{2738DDE3-865A-4D6A-BB0C-2A2BBA28CA09}" srcOrd="5" destOrd="0" presId="urn:microsoft.com/office/officeart/2008/layout/LinedList"/>
    <dgm:cxn modelId="{48FA72B1-F85B-4F3C-B71D-1E5AB384E876}" type="presParOf" srcId="{2738DDE3-865A-4D6A-BB0C-2A2BBA28CA09}" destId="{22CB4093-336C-442E-9377-5414AB27D114}" srcOrd="0" destOrd="0" presId="urn:microsoft.com/office/officeart/2008/layout/LinedList"/>
    <dgm:cxn modelId="{CFBAB605-8A5B-4793-A908-F3621D53A3C4}" type="presParOf" srcId="{2738DDE3-865A-4D6A-BB0C-2A2BBA28CA09}" destId="{D8916000-B164-4969-AA4A-65E974198D06}" srcOrd="1" destOrd="0" presId="urn:microsoft.com/office/officeart/2008/layout/LinedList"/>
    <dgm:cxn modelId="{B68579C8-6643-4FEF-B492-F4273FFF7893}" type="presParOf" srcId="{D45B0B33-7DC3-4D80-9320-A6FA05EFC98B}" destId="{272D54D0-32E2-4B90-87C9-14552C177A0F}" srcOrd="6" destOrd="0" presId="urn:microsoft.com/office/officeart/2008/layout/LinedList"/>
    <dgm:cxn modelId="{E6F854D8-5EBC-46D4-B5CC-4B3C6CEECD4E}" type="presParOf" srcId="{D45B0B33-7DC3-4D80-9320-A6FA05EFC98B}" destId="{36145D5A-99E5-4BC2-AF5E-B951C5196258}" srcOrd="7" destOrd="0" presId="urn:microsoft.com/office/officeart/2008/layout/LinedList"/>
    <dgm:cxn modelId="{735B1E34-683A-44E7-BCF6-ADF26CA3E3BF}" type="presParOf" srcId="{36145D5A-99E5-4BC2-AF5E-B951C5196258}" destId="{57F7F5BF-ACAE-426B-833A-0808C1C10DC8}" srcOrd="0" destOrd="0" presId="urn:microsoft.com/office/officeart/2008/layout/LinedList"/>
    <dgm:cxn modelId="{DF6F385C-C64F-4B31-8EB2-212EB4907ECD}" type="presParOf" srcId="{36145D5A-99E5-4BC2-AF5E-B951C5196258}" destId="{C2C06524-BD2F-4FD2-9704-C722E9979701}" srcOrd="1" destOrd="0" presId="urn:microsoft.com/office/officeart/2008/layout/LinedList"/>
    <dgm:cxn modelId="{7730DD5E-BF1B-4A73-90F9-26E55FCA0804}" type="presParOf" srcId="{D45B0B33-7DC3-4D80-9320-A6FA05EFC98B}" destId="{32423597-DDCC-491D-8B4E-AF3DD9A44385}" srcOrd="8" destOrd="0" presId="urn:microsoft.com/office/officeart/2008/layout/LinedList"/>
    <dgm:cxn modelId="{3E025C6B-4A3D-45F1-878D-04186A0EEC4A}" type="presParOf" srcId="{D45B0B33-7DC3-4D80-9320-A6FA05EFC98B}" destId="{05894C02-C384-465E-8B0A-F535ECB20543}" srcOrd="9" destOrd="0" presId="urn:microsoft.com/office/officeart/2008/layout/LinedList"/>
    <dgm:cxn modelId="{F811DBD6-3F84-414F-9666-BFC3C843F39C}" type="presParOf" srcId="{05894C02-C384-465E-8B0A-F535ECB20543}" destId="{D642884F-1E25-4611-9A28-768E0969B7EF}" srcOrd="0" destOrd="0" presId="urn:microsoft.com/office/officeart/2008/layout/LinedList"/>
    <dgm:cxn modelId="{1EE83E9A-57B9-4BC8-87EC-1C5C8982A340}" type="presParOf" srcId="{05894C02-C384-465E-8B0A-F535ECB20543}" destId="{C8DCDD40-4F47-47F8-A48A-0D8BB1DADA34}" srcOrd="1" destOrd="0" presId="urn:microsoft.com/office/officeart/2008/layout/LinedList"/>
    <dgm:cxn modelId="{7D9F1AA0-87B3-4F95-BF8A-A5779CB1A430}" type="presParOf" srcId="{D45B0B33-7DC3-4D80-9320-A6FA05EFC98B}" destId="{AFB50B67-F74B-49CE-84A9-BCF3B07EF9AB}" srcOrd="10" destOrd="0" presId="urn:microsoft.com/office/officeart/2008/layout/LinedList"/>
    <dgm:cxn modelId="{DC7A288D-E958-4D59-9CE1-107BDC8DC7A2}" type="presParOf" srcId="{D45B0B33-7DC3-4D80-9320-A6FA05EFC98B}" destId="{D1876ED0-B0A0-432A-BE35-AE74B985FED3}" srcOrd="11" destOrd="0" presId="urn:microsoft.com/office/officeart/2008/layout/LinedList"/>
    <dgm:cxn modelId="{8A7F168C-2C37-4236-9F63-2CD18DBA3717}" type="presParOf" srcId="{D1876ED0-B0A0-432A-BE35-AE74B985FED3}" destId="{1D0C50A1-82EB-4358-90A9-BC9F8C4635F1}" srcOrd="0" destOrd="0" presId="urn:microsoft.com/office/officeart/2008/layout/LinedList"/>
    <dgm:cxn modelId="{AD9D59F5-8642-4683-B8D3-2E557134C87F}" type="presParOf" srcId="{D1876ED0-B0A0-432A-BE35-AE74B985FED3}" destId="{7AF5A1BF-03EC-4822-B883-4CC54C67F3F9}" srcOrd="1" destOrd="0" presId="urn:microsoft.com/office/officeart/2008/layout/LinedList"/>
    <dgm:cxn modelId="{48BACC82-C7DB-4083-9035-66BC55274A78}" type="presParOf" srcId="{D45B0B33-7DC3-4D80-9320-A6FA05EFC98B}" destId="{EEE4159A-0332-4C26-9275-E26AA031687D}" srcOrd="12" destOrd="0" presId="urn:microsoft.com/office/officeart/2008/layout/LinedList"/>
    <dgm:cxn modelId="{3706251A-C46D-49C5-95C6-5E4B39E5A31F}" type="presParOf" srcId="{D45B0B33-7DC3-4D80-9320-A6FA05EFC98B}" destId="{E2ABD25A-AF2D-42EB-ABF6-359CDFB47B39}" srcOrd="13" destOrd="0" presId="urn:microsoft.com/office/officeart/2008/layout/LinedList"/>
    <dgm:cxn modelId="{A0AA23E0-E848-471E-A0A5-C5F030247A6F}" type="presParOf" srcId="{E2ABD25A-AF2D-42EB-ABF6-359CDFB47B39}" destId="{CFD67AA5-3A08-48E7-B7AB-6DF61FDDA265}" srcOrd="0" destOrd="0" presId="urn:microsoft.com/office/officeart/2008/layout/LinedList"/>
    <dgm:cxn modelId="{F59DABA9-C0C4-4BB4-AB16-B3A1A12ADAC0}" type="presParOf" srcId="{E2ABD25A-AF2D-42EB-ABF6-359CDFB47B39}" destId="{AC013CE2-1B20-4BB3-BFD8-3B19C3E747DF}" srcOrd="1" destOrd="0" presId="urn:microsoft.com/office/officeart/2008/layout/LinedList"/>
    <dgm:cxn modelId="{4536C60E-B6A0-4125-A2C9-A9E1D12CF17E}" type="presParOf" srcId="{D45B0B33-7DC3-4D80-9320-A6FA05EFC98B}" destId="{8C4831CA-DF34-4C13-AFF6-931B1A0CF4FF}" srcOrd="14" destOrd="0" presId="urn:microsoft.com/office/officeart/2008/layout/LinedList"/>
    <dgm:cxn modelId="{D63080DA-70A2-4C7A-90D9-823475AEC6F1}" type="presParOf" srcId="{D45B0B33-7DC3-4D80-9320-A6FA05EFC98B}" destId="{25978A39-1A51-424A-8AAF-018AED28545C}" srcOrd="15" destOrd="0" presId="urn:microsoft.com/office/officeart/2008/layout/LinedList"/>
    <dgm:cxn modelId="{A425E705-2201-4DB4-BFA8-44638D4A701B}" type="presParOf" srcId="{25978A39-1A51-424A-8AAF-018AED28545C}" destId="{7A5C2E8F-F3B3-46C2-A7A9-54E5B45C0E8C}" srcOrd="0" destOrd="0" presId="urn:microsoft.com/office/officeart/2008/layout/LinedList"/>
    <dgm:cxn modelId="{06192FF4-1540-4CCD-8B6B-B6C2A3A42B45}" type="presParOf" srcId="{25978A39-1A51-424A-8AAF-018AED28545C}" destId="{767E5906-DA8D-413D-96B4-C452E36622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2568C7F-75DE-4F12-877A-164F9800BA3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D178BF-7967-48BC-82F0-36E300C8A317}">
      <dgm:prSet/>
      <dgm:spPr/>
      <dgm:t>
        <a:bodyPr/>
        <a:lstStyle/>
        <a:p>
          <a:r>
            <a:rPr lang="en-GB"/>
            <a:t>Could be a digital health solution</a:t>
          </a:r>
          <a:endParaRPr lang="en-US"/>
        </a:p>
      </dgm:t>
    </dgm:pt>
    <dgm:pt modelId="{E65EAD21-4178-4908-9F25-D05EC3FFC9AB}" type="parTrans" cxnId="{365BE760-4762-48F0-9D78-D6C63667A44E}">
      <dgm:prSet/>
      <dgm:spPr/>
      <dgm:t>
        <a:bodyPr/>
        <a:lstStyle/>
        <a:p>
          <a:endParaRPr lang="en-US"/>
        </a:p>
      </dgm:t>
    </dgm:pt>
    <dgm:pt modelId="{ECA609C1-337F-45B0-8466-F29E1425C196}" type="sibTrans" cxnId="{365BE760-4762-48F0-9D78-D6C63667A44E}">
      <dgm:prSet/>
      <dgm:spPr/>
      <dgm:t>
        <a:bodyPr/>
        <a:lstStyle/>
        <a:p>
          <a:endParaRPr lang="en-US"/>
        </a:p>
      </dgm:t>
    </dgm:pt>
    <dgm:pt modelId="{A3429BA3-BB4F-442F-BC1A-FB7723FA7FEB}">
      <dgm:prSet/>
      <dgm:spPr/>
      <dgm:t>
        <a:bodyPr/>
        <a:lstStyle/>
        <a:p>
          <a:r>
            <a:rPr lang="en-GB"/>
            <a:t>A community partnership</a:t>
          </a:r>
          <a:endParaRPr lang="en-US"/>
        </a:p>
      </dgm:t>
    </dgm:pt>
    <dgm:pt modelId="{3117251C-F9CC-48EC-A68E-2D0E1AE908C7}" type="parTrans" cxnId="{18FC9C05-2BB7-4F68-824F-AAAF735B3C1A}">
      <dgm:prSet/>
      <dgm:spPr/>
      <dgm:t>
        <a:bodyPr/>
        <a:lstStyle/>
        <a:p>
          <a:endParaRPr lang="en-US"/>
        </a:p>
      </dgm:t>
    </dgm:pt>
    <dgm:pt modelId="{D0A245A8-9755-4D5C-9765-7C812EE68970}" type="sibTrans" cxnId="{18FC9C05-2BB7-4F68-824F-AAAF735B3C1A}">
      <dgm:prSet/>
      <dgm:spPr/>
      <dgm:t>
        <a:bodyPr/>
        <a:lstStyle/>
        <a:p>
          <a:endParaRPr lang="en-US"/>
        </a:p>
      </dgm:t>
    </dgm:pt>
    <dgm:pt modelId="{4878479A-8FBF-43B0-B388-CCF9F1D2195E}">
      <dgm:prSet/>
      <dgm:spPr/>
      <dgm:t>
        <a:bodyPr/>
        <a:lstStyle/>
        <a:p>
          <a:r>
            <a:rPr lang="en-GB"/>
            <a:t>A transport policy</a:t>
          </a:r>
          <a:endParaRPr lang="en-US"/>
        </a:p>
      </dgm:t>
    </dgm:pt>
    <dgm:pt modelId="{CACC7A11-0BEC-4346-A198-C59751CCB1CB}" type="parTrans" cxnId="{696B7E7E-34C3-4FD9-895F-4397F5D23023}">
      <dgm:prSet/>
      <dgm:spPr/>
      <dgm:t>
        <a:bodyPr/>
        <a:lstStyle/>
        <a:p>
          <a:endParaRPr lang="en-US"/>
        </a:p>
      </dgm:t>
    </dgm:pt>
    <dgm:pt modelId="{55EEA811-D40B-497E-9171-2F8E3D78842C}" type="sibTrans" cxnId="{696B7E7E-34C3-4FD9-895F-4397F5D23023}">
      <dgm:prSet/>
      <dgm:spPr/>
      <dgm:t>
        <a:bodyPr/>
        <a:lstStyle/>
        <a:p>
          <a:endParaRPr lang="en-US"/>
        </a:p>
      </dgm:t>
    </dgm:pt>
    <dgm:pt modelId="{F97F8FEF-8B41-413D-B74F-CB5202E448DB}">
      <dgm:prSet/>
      <dgm:spPr/>
      <dgm:t>
        <a:bodyPr/>
        <a:lstStyle/>
        <a:p>
          <a:r>
            <a:rPr lang="en-GB"/>
            <a:t>A public health campaign</a:t>
          </a:r>
          <a:endParaRPr lang="en-US"/>
        </a:p>
      </dgm:t>
    </dgm:pt>
    <dgm:pt modelId="{23046B58-E6E4-4542-A4DD-5BCDD3415227}" type="parTrans" cxnId="{44659AC7-7321-4785-8BE8-C5331C629AEF}">
      <dgm:prSet/>
      <dgm:spPr/>
      <dgm:t>
        <a:bodyPr/>
        <a:lstStyle/>
        <a:p>
          <a:endParaRPr lang="en-US"/>
        </a:p>
      </dgm:t>
    </dgm:pt>
    <dgm:pt modelId="{73066348-2535-4866-A6A0-381136A35B7E}" type="sibTrans" cxnId="{44659AC7-7321-4785-8BE8-C5331C629AEF}">
      <dgm:prSet/>
      <dgm:spPr/>
      <dgm:t>
        <a:bodyPr/>
        <a:lstStyle/>
        <a:p>
          <a:endParaRPr lang="en-US"/>
        </a:p>
      </dgm:t>
    </dgm:pt>
    <dgm:pt modelId="{CC5BF30A-6027-4496-893A-42B4AC67E790}">
      <dgm:prSet/>
      <dgm:spPr/>
      <dgm:t>
        <a:bodyPr/>
        <a:lstStyle/>
        <a:p>
          <a:r>
            <a:rPr lang="en-GB"/>
            <a:t>A cross-sector strategy</a:t>
          </a:r>
          <a:endParaRPr lang="en-US"/>
        </a:p>
      </dgm:t>
    </dgm:pt>
    <dgm:pt modelId="{B6950095-16C2-407C-84F4-2536D3E35276}" type="parTrans" cxnId="{4E7EF128-2249-479E-827D-0D417BB30330}">
      <dgm:prSet/>
      <dgm:spPr/>
      <dgm:t>
        <a:bodyPr/>
        <a:lstStyle/>
        <a:p>
          <a:endParaRPr lang="en-US"/>
        </a:p>
      </dgm:t>
    </dgm:pt>
    <dgm:pt modelId="{CEA06EF9-B458-4492-AB3A-162F5A770138}" type="sibTrans" cxnId="{4E7EF128-2249-479E-827D-0D417BB30330}">
      <dgm:prSet/>
      <dgm:spPr/>
      <dgm:t>
        <a:bodyPr/>
        <a:lstStyle/>
        <a:p>
          <a:endParaRPr lang="en-US"/>
        </a:p>
      </dgm:t>
    </dgm:pt>
    <dgm:pt modelId="{D66B5E21-6113-4DB6-9EB5-F29E16BD6CE1}" type="pres">
      <dgm:prSet presAssocID="{02568C7F-75DE-4F12-877A-164F9800BA3A}" presName="vert0" presStyleCnt="0">
        <dgm:presLayoutVars>
          <dgm:dir/>
          <dgm:animOne val="branch"/>
          <dgm:animLvl val="lvl"/>
        </dgm:presLayoutVars>
      </dgm:prSet>
      <dgm:spPr/>
    </dgm:pt>
    <dgm:pt modelId="{63ABC92E-DA5A-4763-AED7-4ED2DACB205C}" type="pres">
      <dgm:prSet presAssocID="{BED178BF-7967-48BC-82F0-36E300C8A317}" presName="thickLine" presStyleLbl="alignNode1" presStyleIdx="0" presStyleCnt="5"/>
      <dgm:spPr/>
    </dgm:pt>
    <dgm:pt modelId="{26264A4C-1E4F-4575-AF5D-F00BBFE867B9}" type="pres">
      <dgm:prSet presAssocID="{BED178BF-7967-48BC-82F0-36E300C8A317}" presName="horz1" presStyleCnt="0"/>
      <dgm:spPr/>
    </dgm:pt>
    <dgm:pt modelId="{3100EC2A-76FF-4FC4-B5E0-1F3F25263581}" type="pres">
      <dgm:prSet presAssocID="{BED178BF-7967-48BC-82F0-36E300C8A317}" presName="tx1" presStyleLbl="revTx" presStyleIdx="0" presStyleCnt="5"/>
      <dgm:spPr/>
    </dgm:pt>
    <dgm:pt modelId="{16DF58AA-8B15-47B7-8C67-3262E089D03B}" type="pres">
      <dgm:prSet presAssocID="{BED178BF-7967-48BC-82F0-36E300C8A317}" presName="vert1" presStyleCnt="0"/>
      <dgm:spPr/>
    </dgm:pt>
    <dgm:pt modelId="{3B8D4CDC-4A19-4487-93AF-024BD9A67DC8}" type="pres">
      <dgm:prSet presAssocID="{A3429BA3-BB4F-442F-BC1A-FB7723FA7FEB}" presName="thickLine" presStyleLbl="alignNode1" presStyleIdx="1" presStyleCnt="5"/>
      <dgm:spPr/>
    </dgm:pt>
    <dgm:pt modelId="{B03AFB19-EF07-4B0C-B844-5FF4754FCBFB}" type="pres">
      <dgm:prSet presAssocID="{A3429BA3-BB4F-442F-BC1A-FB7723FA7FEB}" presName="horz1" presStyleCnt="0"/>
      <dgm:spPr/>
    </dgm:pt>
    <dgm:pt modelId="{AE422380-BA0B-488C-A626-8D0897A38477}" type="pres">
      <dgm:prSet presAssocID="{A3429BA3-BB4F-442F-BC1A-FB7723FA7FEB}" presName="tx1" presStyleLbl="revTx" presStyleIdx="1" presStyleCnt="5"/>
      <dgm:spPr/>
    </dgm:pt>
    <dgm:pt modelId="{2888C372-06EE-4E87-B707-2D0FEE5DAA53}" type="pres">
      <dgm:prSet presAssocID="{A3429BA3-BB4F-442F-BC1A-FB7723FA7FEB}" presName="vert1" presStyleCnt="0"/>
      <dgm:spPr/>
    </dgm:pt>
    <dgm:pt modelId="{207CEB81-6AAF-4CDD-85B6-70ED6BD9A60C}" type="pres">
      <dgm:prSet presAssocID="{4878479A-8FBF-43B0-B388-CCF9F1D2195E}" presName="thickLine" presStyleLbl="alignNode1" presStyleIdx="2" presStyleCnt="5"/>
      <dgm:spPr/>
    </dgm:pt>
    <dgm:pt modelId="{85762C73-298A-498F-9FF5-25E92124BBA6}" type="pres">
      <dgm:prSet presAssocID="{4878479A-8FBF-43B0-B388-CCF9F1D2195E}" presName="horz1" presStyleCnt="0"/>
      <dgm:spPr/>
    </dgm:pt>
    <dgm:pt modelId="{3F224637-5F71-48C9-87E4-84DA16B3D4DC}" type="pres">
      <dgm:prSet presAssocID="{4878479A-8FBF-43B0-B388-CCF9F1D2195E}" presName="tx1" presStyleLbl="revTx" presStyleIdx="2" presStyleCnt="5"/>
      <dgm:spPr/>
    </dgm:pt>
    <dgm:pt modelId="{17C1AC82-5D48-4FD0-8488-B792D980D73B}" type="pres">
      <dgm:prSet presAssocID="{4878479A-8FBF-43B0-B388-CCF9F1D2195E}" presName="vert1" presStyleCnt="0"/>
      <dgm:spPr/>
    </dgm:pt>
    <dgm:pt modelId="{58853732-5110-4EF0-9D12-E14DC278812C}" type="pres">
      <dgm:prSet presAssocID="{F97F8FEF-8B41-413D-B74F-CB5202E448DB}" presName="thickLine" presStyleLbl="alignNode1" presStyleIdx="3" presStyleCnt="5"/>
      <dgm:spPr/>
    </dgm:pt>
    <dgm:pt modelId="{6F1A0C41-0D2D-4ABB-AD31-D10C4BAC1809}" type="pres">
      <dgm:prSet presAssocID="{F97F8FEF-8B41-413D-B74F-CB5202E448DB}" presName="horz1" presStyleCnt="0"/>
      <dgm:spPr/>
    </dgm:pt>
    <dgm:pt modelId="{84A7AEFD-990C-4E0D-8EA2-EFB7D5738359}" type="pres">
      <dgm:prSet presAssocID="{F97F8FEF-8B41-413D-B74F-CB5202E448DB}" presName="tx1" presStyleLbl="revTx" presStyleIdx="3" presStyleCnt="5"/>
      <dgm:spPr/>
    </dgm:pt>
    <dgm:pt modelId="{5E4056D9-2F3B-4372-A28C-37D80AD1806E}" type="pres">
      <dgm:prSet presAssocID="{F97F8FEF-8B41-413D-B74F-CB5202E448DB}" presName="vert1" presStyleCnt="0"/>
      <dgm:spPr/>
    </dgm:pt>
    <dgm:pt modelId="{888878D8-F4B1-4F29-8ED9-395C99A77078}" type="pres">
      <dgm:prSet presAssocID="{CC5BF30A-6027-4496-893A-42B4AC67E790}" presName="thickLine" presStyleLbl="alignNode1" presStyleIdx="4" presStyleCnt="5"/>
      <dgm:spPr/>
    </dgm:pt>
    <dgm:pt modelId="{5AFFEA5C-B9D4-42D5-9E67-B95DC2E8A594}" type="pres">
      <dgm:prSet presAssocID="{CC5BF30A-6027-4496-893A-42B4AC67E790}" presName="horz1" presStyleCnt="0"/>
      <dgm:spPr/>
    </dgm:pt>
    <dgm:pt modelId="{F55D11DC-24F9-4283-A657-3E8F9FAAB618}" type="pres">
      <dgm:prSet presAssocID="{CC5BF30A-6027-4496-893A-42B4AC67E790}" presName="tx1" presStyleLbl="revTx" presStyleIdx="4" presStyleCnt="5"/>
      <dgm:spPr/>
    </dgm:pt>
    <dgm:pt modelId="{CADD503F-95A4-41CC-ACD4-3B2C093BF49E}" type="pres">
      <dgm:prSet presAssocID="{CC5BF30A-6027-4496-893A-42B4AC67E790}" presName="vert1" presStyleCnt="0"/>
      <dgm:spPr/>
    </dgm:pt>
  </dgm:ptLst>
  <dgm:cxnLst>
    <dgm:cxn modelId="{18FC9C05-2BB7-4F68-824F-AAAF735B3C1A}" srcId="{02568C7F-75DE-4F12-877A-164F9800BA3A}" destId="{A3429BA3-BB4F-442F-BC1A-FB7723FA7FEB}" srcOrd="1" destOrd="0" parTransId="{3117251C-F9CC-48EC-A68E-2D0E1AE908C7}" sibTransId="{D0A245A8-9755-4D5C-9765-7C812EE68970}"/>
    <dgm:cxn modelId="{4E7EF128-2249-479E-827D-0D417BB30330}" srcId="{02568C7F-75DE-4F12-877A-164F9800BA3A}" destId="{CC5BF30A-6027-4496-893A-42B4AC67E790}" srcOrd="4" destOrd="0" parTransId="{B6950095-16C2-407C-84F4-2536D3E35276}" sibTransId="{CEA06EF9-B458-4492-AB3A-162F5A770138}"/>
    <dgm:cxn modelId="{52B0085C-33E9-4815-BDAF-C05F6908D438}" type="presOf" srcId="{BED178BF-7967-48BC-82F0-36E300C8A317}" destId="{3100EC2A-76FF-4FC4-B5E0-1F3F25263581}" srcOrd="0" destOrd="0" presId="urn:microsoft.com/office/officeart/2008/layout/LinedList"/>
    <dgm:cxn modelId="{365BE760-4762-48F0-9D78-D6C63667A44E}" srcId="{02568C7F-75DE-4F12-877A-164F9800BA3A}" destId="{BED178BF-7967-48BC-82F0-36E300C8A317}" srcOrd="0" destOrd="0" parTransId="{E65EAD21-4178-4908-9F25-D05EC3FFC9AB}" sibTransId="{ECA609C1-337F-45B0-8466-F29E1425C196}"/>
    <dgm:cxn modelId="{1067AC44-FADA-442E-BF26-D352E87F52D6}" type="presOf" srcId="{A3429BA3-BB4F-442F-BC1A-FB7723FA7FEB}" destId="{AE422380-BA0B-488C-A626-8D0897A38477}" srcOrd="0" destOrd="0" presId="urn:microsoft.com/office/officeart/2008/layout/LinedList"/>
    <dgm:cxn modelId="{22B5CC6E-F53B-4A6A-9A2B-D808EECAD65E}" type="presOf" srcId="{02568C7F-75DE-4F12-877A-164F9800BA3A}" destId="{D66B5E21-6113-4DB6-9EB5-F29E16BD6CE1}" srcOrd="0" destOrd="0" presId="urn:microsoft.com/office/officeart/2008/layout/LinedList"/>
    <dgm:cxn modelId="{696B7E7E-34C3-4FD9-895F-4397F5D23023}" srcId="{02568C7F-75DE-4F12-877A-164F9800BA3A}" destId="{4878479A-8FBF-43B0-B388-CCF9F1D2195E}" srcOrd="2" destOrd="0" parTransId="{CACC7A11-0BEC-4346-A198-C59751CCB1CB}" sibTransId="{55EEA811-D40B-497E-9171-2F8E3D78842C}"/>
    <dgm:cxn modelId="{412DD491-4A36-448D-9812-1B4CDA7A16B0}" type="presOf" srcId="{F97F8FEF-8B41-413D-B74F-CB5202E448DB}" destId="{84A7AEFD-990C-4E0D-8EA2-EFB7D5738359}" srcOrd="0" destOrd="0" presId="urn:microsoft.com/office/officeart/2008/layout/LinedList"/>
    <dgm:cxn modelId="{440A41AB-1054-4FFE-BD10-D20825AD3ED2}" type="presOf" srcId="{4878479A-8FBF-43B0-B388-CCF9F1D2195E}" destId="{3F224637-5F71-48C9-87E4-84DA16B3D4DC}" srcOrd="0" destOrd="0" presId="urn:microsoft.com/office/officeart/2008/layout/LinedList"/>
    <dgm:cxn modelId="{44659AC7-7321-4785-8BE8-C5331C629AEF}" srcId="{02568C7F-75DE-4F12-877A-164F9800BA3A}" destId="{F97F8FEF-8B41-413D-B74F-CB5202E448DB}" srcOrd="3" destOrd="0" parTransId="{23046B58-E6E4-4542-A4DD-5BCDD3415227}" sibTransId="{73066348-2535-4866-A6A0-381136A35B7E}"/>
    <dgm:cxn modelId="{CE3770E0-94BE-4207-AE8C-1D96D0DDC619}" type="presOf" srcId="{CC5BF30A-6027-4496-893A-42B4AC67E790}" destId="{F55D11DC-24F9-4283-A657-3E8F9FAAB618}" srcOrd="0" destOrd="0" presId="urn:microsoft.com/office/officeart/2008/layout/LinedList"/>
    <dgm:cxn modelId="{ECD020C4-FC09-4F4E-BCCB-EA0B0948928B}" type="presParOf" srcId="{D66B5E21-6113-4DB6-9EB5-F29E16BD6CE1}" destId="{63ABC92E-DA5A-4763-AED7-4ED2DACB205C}" srcOrd="0" destOrd="0" presId="urn:microsoft.com/office/officeart/2008/layout/LinedList"/>
    <dgm:cxn modelId="{3147F318-53FC-49A2-BD78-F4B06ADB6AE3}" type="presParOf" srcId="{D66B5E21-6113-4DB6-9EB5-F29E16BD6CE1}" destId="{26264A4C-1E4F-4575-AF5D-F00BBFE867B9}" srcOrd="1" destOrd="0" presId="urn:microsoft.com/office/officeart/2008/layout/LinedList"/>
    <dgm:cxn modelId="{1E9462D6-A928-457D-BAC3-37E4154EF345}" type="presParOf" srcId="{26264A4C-1E4F-4575-AF5D-F00BBFE867B9}" destId="{3100EC2A-76FF-4FC4-B5E0-1F3F25263581}" srcOrd="0" destOrd="0" presId="urn:microsoft.com/office/officeart/2008/layout/LinedList"/>
    <dgm:cxn modelId="{74DB4883-2227-426F-AB00-1F9B0B3EF322}" type="presParOf" srcId="{26264A4C-1E4F-4575-AF5D-F00BBFE867B9}" destId="{16DF58AA-8B15-47B7-8C67-3262E089D03B}" srcOrd="1" destOrd="0" presId="urn:microsoft.com/office/officeart/2008/layout/LinedList"/>
    <dgm:cxn modelId="{E38D29CB-25C8-4620-ADFD-3FA8518D89E1}" type="presParOf" srcId="{D66B5E21-6113-4DB6-9EB5-F29E16BD6CE1}" destId="{3B8D4CDC-4A19-4487-93AF-024BD9A67DC8}" srcOrd="2" destOrd="0" presId="urn:microsoft.com/office/officeart/2008/layout/LinedList"/>
    <dgm:cxn modelId="{8727F9C7-541F-4249-80ED-14CC9E0CC3E0}" type="presParOf" srcId="{D66B5E21-6113-4DB6-9EB5-F29E16BD6CE1}" destId="{B03AFB19-EF07-4B0C-B844-5FF4754FCBFB}" srcOrd="3" destOrd="0" presId="urn:microsoft.com/office/officeart/2008/layout/LinedList"/>
    <dgm:cxn modelId="{39EE02E0-0334-41DE-A647-214C46E77CFA}" type="presParOf" srcId="{B03AFB19-EF07-4B0C-B844-5FF4754FCBFB}" destId="{AE422380-BA0B-488C-A626-8D0897A38477}" srcOrd="0" destOrd="0" presId="urn:microsoft.com/office/officeart/2008/layout/LinedList"/>
    <dgm:cxn modelId="{6828BC7B-4B0B-4774-963F-402A871B5130}" type="presParOf" srcId="{B03AFB19-EF07-4B0C-B844-5FF4754FCBFB}" destId="{2888C372-06EE-4E87-B707-2D0FEE5DAA53}" srcOrd="1" destOrd="0" presId="urn:microsoft.com/office/officeart/2008/layout/LinedList"/>
    <dgm:cxn modelId="{F8A77010-990F-442E-9819-24F537AB2DD6}" type="presParOf" srcId="{D66B5E21-6113-4DB6-9EB5-F29E16BD6CE1}" destId="{207CEB81-6AAF-4CDD-85B6-70ED6BD9A60C}" srcOrd="4" destOrd="0" presId="urn:microsoft.com/office/officeart/2008/layout/LinedList"/>
    <dgm:cxn modelId="{C7B750A4-3DE6-445C-93F8-4929741198C5}" type="presParOf" srcId="{D66B5E21-6113-4DB6-9EB5-F29E16BD6CE1}" destId="{85762C73-298A-498F-9FF5-25E92124BBA6}" srcOrd="5" destOrd="0" presId="urn:microsoft.com/office/officeart/2008/layout/LinedList"/>
    <dgm:cxn modelId="{F583962D-9D73-4045-9749-993C1003E633}" type="presParOf" srcId="{85762C73-298A-498F-9FF5-25E92124BBA6}" destId="{3F224637-5F71-48C9-87E4-84DA16B3D4DC}" srcOrd="0" destOrd="0" presId="urn:microsoft.com/office/officeart/2008/layout/LinedList"/>
    <dgm:cxn modelId="{96367F2F-8EB1-4AE0-A437-E63564BE25B5}" type="presParOf" srcId="{85762C73-298A-498F-9FF5-25E92124BBA6}" destId="{17C1AC82-5D48-4FD0-8488-B792D980D73B}" srcOrd="1" destOrd="0" presId="urn:microsoft.com/office/officeart/2008/layout/LinedList"/>
    <dgm:cxn modelId="{AC9E592B-1378-4551-B91A-002371CC0435}" type="presParOf" srcId="{D66B5E21-6113-4DB6-9EB5-F29E16BD6CE1}" destId="{58853732-5110-4EF0-9D12-E14DC278812C}" srcOrd="6" destOrd="0" presId="urn:microsoft.com/office/officeart/2008/layout/LinedList"/>
    <dgm:cxn modelId="{E242FA6E-10F0-4424-87F1-78227AAE9CAA}" type="presParOf" srcId="{D66B5E21-6113-4DB6-9EB5-F29E16BD6CE1}" destId="{6F1A0C41-0D2D-4ABB-AD31-D10C4BAC1809}" srcOrd="7" destOrd="0" presId="urn:microsoft.com/office/officeart/2008/layout/LinedList"/>
    <dgm:cxn modelId="{DCCF5F70-52FA-434A-969C-C3AE4D452ADD}" type="presParOf" srcId="{6F1A0C41-0D2D-4ABB-AD31-D10C4BAC1809}" destId="{84A7AEFD-990C-4E0D-8EA2-EFB7D5738359}" srcOrd="0" destOrd="0" presId="urn:microsoft.com/office/officeart/2008/layout/LinedList"/>
    <dgm:cxn modelId="{9F53A7A2-8C0C-458E-9EA8-9D186DEB1C46}" type="presParOf" srcId="{6F1A0C41-0D2D-4ABB-AD31-D10C4BAC1809}" destId="{5E4056D9-2F3B-4372-A28C-37D80AD1806E}" srcOrd="1" destOrd="0" presId="urn:microsoft.com/office/officeart/2008/layout/LinedList"/>
    <dgm:cxn modelId="{458EB83C-2E71-40A1-BC4C-BD344B3E0B5A}" type="presParOf" srcId="{D66B5E21-6113-4DB6-9EB5-F29E16BD6CE1}" destId="{888878D8-F4B1-4F29-8ED9-395C99A77078}" srcOrd="8" destOrd="0" presId="urn:microsoft.com/office/officeart/2008/layout/LinedList"/>
    <dgm:cxn modelId="{5D9D94BE-C8F9-49BA-9491-AE2CD64B1C85}" type="presParOf" srcId="{D66B5E21-6113-4DB6-9EB5-F29E16BD6CE1}" destId="{5AFFEA5C-B9D4-42D5-9E67-B95DC2E8A594}" srcOrd="9" destOrd="0" presId="urn:microsoft.com/office/officeart/2008/layout/LinedList"/>
    <dgm:cxn modelId="{BBD31A99-2280-428E-A9BA-7CE2A0267A8C}" type="presParOf" srcId="{5AFFEA5C-B9D4-42D5-9E67-B95DC2E8A594}" destId="{F55D11DC-24F9-4283-A657-3E8F9FAAB618}" srcOrd="0" destOrd="0" presId="urn:microsoft.com/office/officeart/2008/layout/LinedList"/>
    <dgm:cxn modelId="{2A5C924E-3117-43F9-AD92-00A7BAE539FB}" type="presParOf" srcId="{5AFFEA5C-B9D4-42D5-9E67-B95DC2E8A594}" destId="{CADD503F-95A4-41CC-ACD4-3B2C093BF4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0D0B480B-67CC-4031-A471-88E740D5C5A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0DF30E-3168-445F-9A35-1879D98BC2DD}">
      <dgm:prSet/>
      <dgm:spPr/>
      <dgm:t>
        <a:bodyPr/>
        <a:lstStyle/>
        <a:p>
          <a:r>
            <a:rPr lang="en-GB"/>
            <a:t>Each group has 3 minutes to pitch their ideas.</a:t>
          </a:r>
          <a:endParaRPr lang="en-US"/>
        </a:p>
      </dgm:t>
    </dgm:pt>
    <dgm:pt modelId="{E3CEBC8E-153F-4B63-862A-98B6E4EC1817}" type="parTrans" cxnId="{DF005B05-F5AC-4104-ACEE-B8ACF9EBFF13}">
      <dgm:prSet/>
      <dgm:spPr/>
      <dgm:t>
        <a:bodyPr/>
        <a:lstStyle/>
        <a:p>
          <a:endParaRPr lang="en-US"/>
        </a:p>
      </dgm:t>
    </dgm:pt>
    <dgm:pt modelId="{06314465-3D26-4267-911B-138BE7C6DE56}" type="sibTrans" cxnId="{DF005B05-F5AC-4104-ACEE-B8ACF9EBFF13}">
      <dgm:prSet/>
      <dgm:spPr/>
      <dgm:t>
        <a:bodyPr/>
        <a:lstStyle/>
        <a:p>
          <a:endParaRPr lang="en-US"/>
        </a:p>
      </dgm:t>
    </dgm:pt>
    <dgm:pt modelId="{6D72D3A4-059B-4820-9CB0-424EF9FFACB1}">
      <dgm:prSet/>
      <dgm:spPr/>
      <dgm:t>
        <a:bodyPr/>
        <a:lstStyle/>
        <a:p>
          <a:r>
            <a:rPr lang="en-GB"/>
            <a:t>The problem</a:t>
          </a:r>
          <a:endParaRPr lang="en-US"/>
        </a:p>
      </dgm:t>
    </dgm:pt>
    <dgm:pt modelId="{BCEA6033-ECC8-49D0-8AFD-EC32F00D6826}" type="parTrans" cxnId="{30442786-5D7D-4B16-898E-EEA6427948C6}">
      <dgm:prSet/>
      <dgm:spPr/>
      <dgm:t>
        <a:bodyPr/>
        <a:lstStyle/>
        <a:p>
          <a:endParaRPr lang="en-US"/>
        </a:p>
      </dgm:t>
    </dgm:pt>
    <dgm:pt modelId="{C951EB8E-D30B-49F2-89CE-3FCBBB6032D6}" type="sibTrans" cxnId="{30442786-5D7D-4B16-898E-EEA6427948C6}">
      <dgm:prSet/>
      <dgm:spPr/>
      <dgm:t>
        <a:bodyPr/>
        <a:lstStyle/>
        <a:p>
          <a:endParaRPr lang="en-US"/>
        </a:p>
      </dgm:t>
    </dgm:pt>
    <dgm:pt modelId="{842AB81F-671F-42EF-9E48-92CCDE16C318}">
      <dgm:prSet/>
      <dgm:spPr/>
      <dgm:t>
        <a:bodyPr/>
        <a:lstStyle/>
        <a:p>
          <a:r>
            <a:rPr lang="en-GB"/>
            <a:t>The policy/intervention</a:t>
          </a:r>
          <a:endParaRPr lang="en-US"/>
        </a:p>
      </dgm:t>
    </dgm:pt>
    <dgm:pt modelId="{2B48AD8D-1BB0-4A16-A3B8-CBFA1E07EAB1}" type="parTrans" cxnId="{D173E604-5A90-4299-B519-195699B9830B}">
      <dgm:prSet/>
      <dgm:spPr/>
      <dgm:t>
        <a:bodyPr/>
        <a:lstStyle/>
        <a:p>
          <a:endParaRPr lang="en-US"/>
        </a:p>
      </dgm:t>
    </dgm:pt>
    <dgm:pt modelId="{A1E601D2-6476-4431-9AB7-416C45096C02}" type="sibTrans" cxnId="{D173E604-5A90-4299-B519-195699B9830B}">
      <dgm:prSet/>
      <dgm:spPr/>
      <dgm:t>
        <a:bodyPr/>
        <a:lstStyle/>
        <a:p>
          <a:endParaRPr lang="en-US"/>
        </a:p>
      </dgm:t>
    </dgm:pt>
    <dgm:pt modelId="{9ABC1231-A86E-4CD6-AAEB-F65FE219059A}">
      <dgm:prSet/>
      <dgm:spPr/>
      <dgm:t>
        <a:bodyPr/>
        <a:lstStyle/>
        <a:p>
          <a:r>
            <a:rPr lang="en-GB"/>
            <a:t>How it addresses the WFG Act</a:t>
          </a:r>
          <a:endParaRPr lang="en-US"/>
        </a:p>
      </dgm:t>
    </dgm:pt>
    <dgm:pt modelId="{FB891BF6-7039-4F1A-8BBF-BBCA8878C2DB}" type="parTrans" cxnId="{A9360133-90DA-4D3E-90FC-9CCE2312B6F2}">
      <dgm:prSet/>
      <dgm:spPr/>
      <dgm:t>
        <a:bodyPr/>
        <a:lstStyle/>
        <a:p>
          <a:endParaRPr lang="en-US"/>
        </a:p>
      </dgm:t>
    </dgm:pt>
    <dgm:pt modelId="{E6449D9B-BC3D-4040-82D1-0BD85112E0AB}" type="sibTrans" cxnId="{A9360133-90DA-4D3E-90FC-9CCE2312B6F2}">
      <dgm:prSet/>
      <dgm:spPr/>
      <dgm:t>
        <a:bodyPr/>
        <a:lstStyle/>
        <a:p>
          <a:endParaRPr lang="en-US"/>
        </a:p>
      </dgm:t>
    </dgm:pt>
    <dgm:pt modelId="{745E93B7-C3DC-4A94-97FE-1F423A52239B}">
      <dgm:prSet/>
      <dgm:spPr/>
      <dgm:t>
        <a:bodyPr/>
        <a:lstStyle/>
        <a:p>
          <a:r>
            <a:rPr lang="en-GB"/>
            <a:t>Why it improves sustainability.</a:t>
          </a:r>
          <a:endParaRPr lang="en-US"/>
        </a:p>
      </dgm:t>
    </dgm:pt>
    <dgm:pt modelId="{955EF799-FAF7-45F1-ABBD-086A8C3D5D60}" type="parTrans" cxnId="{5B4575B4-44F6-4C8D-BE0A-4966A7263B5A}">
      <dgm:prSet/>
      <dgm:spPr/>
      <dgm:t>
        <a:bodyPr/>
        <a:lstStyle/>
        <a:p>
          <a:endParaRPr lang="en-US"/>
        </a:p>
      </dgm:t>
    </dgm:pt>
    <dgm:pt modelId="{4700E172-220C-41F7-BC8F-098680A86266}" type="sibTrans" cxnId="{5B4575B4-44F6-4C8D-BE0A-4966A7263B5A}">
      <dgm:prSet/>
      <dgm:spPr/>
      <dgm:t>
        <a:bodyPr/>
        <a:lstStyle/>
        <a:p>
          <a:endParaRPr lang="en-US"/>
        </a:p>
      </dgm:t>
    </dgm:pt>
    <dgm:pt modelId="{1601EC62-6CF1-40AC-83E6-7BF30A5E59E3}">
      <dgm:prSet/>
      <dgm:spPr/>
      <dgm:t>
        <a:bodyPr/>
        <a:lstStyle/>
        <a:p>
          <a:r>
            <a:rPr lang="en-GB"/>
            <a:t>Others in the class will identify a strength and a weakness. </a:t>
          </a:r>
          <a:endParaRPr lang="en-US"/>
        </a:p>
      </dgm:t>
    </dgm:pt>
    <dgm:pt modelId="{4CDF40A0-858F-44CF-9F0F-4A63F22158B6}" type="parTrans" cxnId="{7C261C78-0A45-4C92-BACF-11BC6B82B8DF}">
      <dgm:prSet/>
      <dgm:spPr/>
      <dgm:t>
        <a:bodyPr/>
        <a:lstStyle/>
        <a:p>
          <a:endParaRPr lang="en-US"/>
        </a:p>
      </dgm:t>
    </dgm:pt>
    <dgm:pt modelId="{85E26355-7A0B-4AEA-BE35-2E2D14256581}" type="sibTrans" cxnId="{7C261C78-0A45-4C92-BACF-11BC6B82B8DF}">
      <dgm:prSet/>
      <dgm:spPr/>
      <dgm:t>
        <a:bodyPr/>
        <a:lstStyle/>
        <a:p>
          <a:endParaRPr lang="en-US"/>
        </a:p>
      </dgm:t>
    </dgm:pt>
    <dgm:pt modelId="{627EA9E2-EE00-45E6-BBB7-790A660A4B27}" type="pres">
      <dgm:prSet presAssocID="{0D0B480B-67CC-4031-A471-88E740D5C5A2}" presName="vert0" presStyleCnt="0">
        <dgm:presLayoutVars>
          <dgm:dir/>
          <dgm:animOne val="branch"/>
          <dgm:animLvl val="lvl"/>
        </dgm:presLayoutVars>
      </dgm:prSet>
      <dgm:spPr/>
    </dgm:pt>
    <dgm:pt modelId="{F115A800-E8D2-4A37-ABBE-1C4445467A8E}" type="pres">
      <dgm:prSet presAssocID="{130DF30E-3168-445F-9A35-1879D98BC2DD}" presName="thickLine" presStyleLbl="alignNode1" presStyleIdx="0" presStyleCnt="6"/>
      <dgm:spPr/>
    </dgm:pt>
    <dgm:pt modelId="{84512751-8123-4436-8C75-2DE65C4232C3}" type="pres">
      <dgm:prSet presAssocID="{130DF30E-3168-445F-9A35-1879D98BC2DD}" presName="horz1" presStyleCnt="0"/>
      <dgm:spPr/>
    </dgm:pt>
    <dgm:pt modelId="{9F382071-9691-4C5A-981A-8E2FE68F2F6D}" type="pres">
      <dgm:prSet presAssocID="{130DF30E-3168-445F-9A35-1879D98BC2DD}" presName="tx1" presStyleLbl="revTx" presStyleIdx="0" presStyleCnt="6"/>
      <dgm:spPr/>
    </dgm:pt>
    <dgm:pt modelId="{FA68964B-8CCF-44D8-9A46-047467989D13}" type="pres">
      <dgm:prSet presAssocID="{130DF30E-3168-445F-9A35-1879D98BC2DD}" presName="vert1" presStyleCnt="0"/>
      <dgm:spPr/>
    </dgm:pt>
    <dgm:pt modelId="{CB9C01BD-8235-4323-9767-51F91686024C}" type="pres">
      <dgm:prSet presAssocID="{6D72D3A4-059B-4820-9CB0-424EF9FFACB1}" presName="thickLine" presStyleLbl="alignNode1" presStyleIdx="1" presStyleCnt="6"/>
      <dgm:spPr/>
    </dgm:pt>
    <dgm:pt modelId="{7AF9E67C-148B-470C-A3D6-EDB4C69788AE}" type="pres">
      <dgm:prSet presAssocID="{6D72D3A4-059B-4820-9CB0-424EF9FFACB1}" presName="horz1" presStyleCnt="0"/>
      <dgm:spPr/>
    </dgm:pt>
    <dgm:pt modelId="{5EFF47C3-B610-46B9-84FC-51E48C8D700C}" type="pres">
      <dgm:prSet presAssocID="{6D72D3A4-059B-4820-9CB0-424EF9FFACB1}" presName="tx1" presStyleLbl="revTx" presStyleIdx="1" presStyleCnt="6"/>
      <dgm:spPr/>
    </dgm:pt>
    <dgm:pt modelId="{50E82F22-F1ED-4B25-A4FE-962F0F3EDF6C}" type="pres">
      <dgm:prSet presAssocID="{6D72D3A4-059B-4820-9CB0-424EF9FFACB1}" presName="vert1" presStyleCnt="0"/>
      <dgm:spPr/>
    </dgm:pt>
    <dgm:pt modelId="{75CF14C5-6BD6-420A-9361-71763DC07D9F}" type="pres">
      <dgm:prSet presAssocID="{842AB81F-671F-42EF-9E48-92CCDE16C318}" presName="thickLine" presStyleLbl="alignNode1" presStyleIdx="2" presStyleCnt="6"/>
      <dgm:spPr/>
    </dgm:pt>
    <dgm:pt modelId="{17755D70-F1DC-4C15-B365-66CC28A199B8}" type="pres">
      <dgm:prSet presAssocID="{842AB81F-671F-42EF-9E48-92CCDE16C318}" presName="horz1" presStyleCnt="0"/>
      <dgm:spPr/>
    </dgm:pt>
    <dgm:pt modelId="{C6F3B8BA-3E53-4A97-B2F0-AC4CC81C1DB8}" type="pres">
      <dgm:prSet presAssocID="{842AB81F-671F-42EF-9E48-92CCDE16C318}" presName="tx1" presStyleLbl="revTx" presStyleIdx="2" presStyleCnt="6"/>
      <dgm:spPr/>
    </dgm:pt>
    <dgm:pt modelId="{566FEB89-20F9-42C1-A3CE-C064F3C65EA8}" type="pres">
      <dgm:prSet presAssocID="{842AB81F-671F-42EF-9E48-92CCDE16C318}" presName="vert1" presStyleCnt="0"/>
      <dgm:spPr/>
    </dgm:pt>
    <dgm:pt modelId="{3EB2CE7C-0E9A-41CA-B470-ABA42F12791E}" type="pres">
      <dgm:prSet presAssocID="{9ABC1231-A86E-4CD6-AAEB-F65FE219059A}" presName="thickLine" presStyleLbl="alignNode1" presStyleIdx="3" presStyleCnt="6"/>
      <dgm:spPr/>
    </dgm:pt>
    <dgm:pt modelId="{10C1D784-89CD-43D8-A061-272EA38C33C9}" type="pres">
      <dgm:prSet presAssocID="{9ABC1231-A86E-4CD6-AAEB-F65FE219059A}" presName="horz1" presStyleCnt="0"/>
      <dgm:spPr/>
    </dgm:pt>
    <dgm:pt modelId="{9204A29A-806A-4DB2-B4F3-B20EB1E54C98}" type="pres">
      <dgm:prSet presAssocID="{9ABC1231-A86E-4CD6-AAEB-F65FE219059A}" presName="tx1" presStyleLbl="revTx" presStyleIdx="3" presStyleCnt="6"/>
      <dgm:spPr/>
    </dgm:pt>
    <dgm:pt modelId="{27B2A452-009B-4F15-8B88-2C0092F0D249}" type="pres">
      <dgm:prSet presAssocID="{9ABC1231-A86E-4CD6-AAEB-F65FE219059A}" presName="vert1" presStyleCnt="0"/>
      <dgm:spPr/>
    </dgm:pt>
    <dgm:pt modelId="{E1F015A6-AB6E-481C-A27B-AC4F56B919A8}" type="pres">
      <dgm:prSet presAssocID="{745E93B7-C3DC-4A94-97FE-1F423A52239B}" presName="thickLine" presStyleLbl="alignNode1" presStyleIdx="4" presStyleCnt="6"/>
      <dgm:spPr/>
    </dgm:pt>
    <dgm:pt modelId="{ABE12BB5-A92C-48D0-B6C7-46908B26038D}" type="pres">
      <dgm:prSet presAssocID="{745E93B7-C3DC-4A94-97FE-1F423A52239B}" presName="horz1" presStyleCnt="0"/>
      <dgm:spPr/>
    </dgm:pt>
    <dgm:pt modelId="{23CD9C8B-9C96-4813-9373-037B70CDE85D}" type="pres">
      <dgm:prSet presAssocID="{745E93B7-C3DC-4A94-97FE-1F423A52239B}" presName="tx1" presStyleLbl="revTx" presStyleIdx="4" presStyleCnt="6"/>
      <dgm:spPr/>
    </dgm:pt>
    <dgm:pt modelId="{91026592-B25B-439D-8911-01949E67A8DC}" type="pres">
      <dgm:prSet presAssocID="{745E93B7-C3DC-4A94-97FE-1F423A52239B}" presName="vert1" presStyleCnt="0"/>
      <dgm:spPr/>
    </dgm:pt>
    <dgm:pt modelId="{442B45C2-17CC-4C52-9B3D-B8ED749ADA95}" type="pres">
      <dgm:prSet presAssocID="{1601EC62-6CF1-40AC-83E6-7BF30A5E59E3}" presName="thickLine" presStyleLbl="alignNode1" presStyleIdx="5" presStyleCnt="6"/>
      <dgm:spPr/>
    </dgm:pt>
    <dgm:pt modelId="{D873D8D7-6D45-4727-93EF-2A3835706722}" type="pres">
      <dgm:prSet presAssocID="{1601EC62-6CF1-40AC-83E6-7BF30A5E59E3}" presName="horz1" presStyleCnt="0"/>
      <dgm:spPr/>
    </dgm:pt>
    <dgm:pt modelId="{B89CAA2C-A87E-4557-925E-FED0929E644C}" type="pres">
      <dgm:prSet presAssocID="{1601EC62-6CF1-40AC-83E6-7BF30A5E59E3}" presName="tx1" presStyleLbl="revTx" presStyleIdx="5" presStyleCnt="6"/>
      <dgm:spPr/>
    </dgm:pt>
    <dgm:pt modelId="{B6725945-3DE7-45A7-9EFC-2BB605C5A36F}" type="pres">
      <dgm:prSet presAssocID="{1601EC62-6CF1-40AC-83E6-7BF30A5E59E3}" presName="vert1" presStyleCnt="0"/>
      <dgm:spPr/>
    </dgm:pt>
  </dgm:ptLst>
  <dgm:cxnLst>
    <dgm:cxn modelId="{D173E604-5A90-4299-B519-195699B9830B}" srcId="{0D0B480B-67CC-4031-A471-88E740D5C5A2}" destId="{842AB81F-671F-42EF-9E48-92CCDE16C318}" srcOrd="2" destOrd="0" parTransId="{2B48AD8D-1BB0-4A16-A3B8-CBFA1E07EAB1}" sibTransId="{A1E601D2-6476-4431-9AB7-416C45096C02}"/>
    <dgm:cxn modelId="{DF005B05-F5AC-4104-ACEE-B8ACF9EBFF13}" srcId="{0D0B480B-67CC-4031-A471-88E740D5C5A2}" destId="{130DF30E-3168-445F-9A35-1879D98BC2DD}" srcOrd="0" destOrd="0" parTransId="{E3CEBC8E-153F-4B63-862A-98B6E4EC1817}" sibTransId="{06314465-3D26-4267-911B-138BE7C6DE56}"/>
    <dgm:cxn modelId="{85E12506-1E3E-4651-9BA5-32F50AC4D6A8}" type="presOf" srcId="{6D72D3A4-059B-4820-9CB0-424EF9FFACB1}" destId="{5EFF47C3-B610-46B9-84FC-51E48C8D700C}" srcOrd="0" destOrd="0" presId="urn:microsoft.com/office/officeart/2008/layout/LinedList"/>
    <dgm:cxn modelId="{1F1E7D09-890F-4E3B-BDB7-7CDB42D3A364}" type="presOf" srcId="{842AB81F-671F-42EF-9E48-92CCDE16C318}" destId="{C6F3B8BA-3E53-4A97-B2F0-AC4CC81C1DB8}" srcOrd="0" destOrd="0" presId="urn:microsoft.com/office/officeart/2008/layout/LinedList"/>
    <dgm:cxn modelId="{A028D90D-6622-4F74-BFB1-59C2E575CD41}" type="presOf" srcId="{130DF30E-3168-445F-9A35-1879D98BC2DD}" destId="{9F382071-9691-4C5A-981A-8E2FE68F2F6D}" srcOrd="0" destOrd="0" presId="urn:microsoft.com/office/officeart/2008/layout/LinedList"/>
    <dgm:cxn modelId="{BF499B22-25E4-4FB0-90CA-59ED046323EC}" type="presOf" srcId="{1601EC62-6CF1-40AC-83E6-7BF30A5E59E3}" destId="{B89CAA2C-A87E-4557-925E-FED0929E644C}" srcOrd="0" destOrd="0" presId="urn:microsoft.com/office/officeart/2008/layout/LinedList"/>
    <dgm:cxn modelId="{A9360133-90DA-4D3E-90FC-9CCE2312B6F2}" srcId="{0D0B480B-67CC-4031-A471-88E740D5C5A2}" destId="{9ABC1231-A86E-4CD6-AAEB-F65FE219059A}" srcOrd="3" destOrd="0" parTransId="{FB891BF6-7039-4F1A-8BBF-BBCA8878C2DB}" sibTransId="{E6449D9B-BC3D-4040-82D1-0BD85112E0AB}"/>
    <dgm:cxn modelId="{7C261C78-0A45-4C92-BACF-11BC6B82B8DF}" srcId="{0D0B480B-67CC-4031-A471-88E740D5C5A2}" destId="{1601EC62-6CF1-40AC-83E6-7BF30A5E59E3}" srcOrd="5" destOrd="0" parTransId="{4CDF40A0-858F-44CF-9F0F-4A63F22158B6}" sibTransId="{85E26355-7A0B-4AEA-BE35-2E2D14256581}"/>
    <dgm:cxn modelId="{30442786-5D7D-4B16-898E-EEA6427948C6}" srcId="{0D0B480B-67CC-4031-A471-88E740D5C5A2}" destId="{6D72D3A4-059B-4820-9CB0-424EF9FFACB1}" srcOrd="1" destOrd="0" parTransId="{BCEA6033-ECC8-49D0-8AFD-EC32F00D6826}" sibTransId="{C951EB8E-D30B-49F2-89CE-3FCBBB6032D6}"/>
    <dgm:cxn modelId="{965151A9-D5E4-4C88-83F3-CB2635A0D1CD}" type="presOf" srcId="{9ABC1231-A86E-4CD6-AAEB-F65FE219059A}" destId="{9204A29A-806A-4DB2-B4F3-B20EB1E54C98}" srcOrd="0" destOrd="0" presId="urn:microsoft.com/office/officeart/2008/layout/LinedList"/>
    <dgm:cxn modelId="{5B4575B4-44F6-4C8D-BE0A-4966A7263B5A}" srcId="{0D0B480B-67CC-4031-A471-88E740D5C5A2}" destId="{745E93B7-C3DC-4A94-97FE-1F423A52239B}" srcOrd="4" destOrd="0" parTransId="{955EF799-FAF7-45F1-ABBD-086A8C3D5D60}" sibTransId="{4700E172-220C-41F7-BC8F-098680A86266}"/>
    <dgm:cxn modelId="{C55D25C5-C793-4A1E-80FF-2DA7AFAFB0F9}" type="presOf" srcId="{0D0B480B-67CC-4031-A471-88E740D5C5A2}" destId="{627EA9E2-EE00-45E6-BBB7-790A660A4B27}" srcOrd="0" destOrd="0" presId="urn:microsoft.com/office/officeart/2008/layout/LinedList"/>
    <dgm:cxn modelId="{CD8422C8-D6CB-4AAC-BF5F-67CFF3F74E75}" type="presOf" srcId="{745E93B7-C3DC-4A94-97FE-1F423A52239B}" destId="{23CD9C8B-9C96-4813-9373-037B70CDE85D}" srcOrd="0" destOrd="0" presId="urn:microsoft.com/office/officeart/2008/layout/LinedList"/>
    <dgm:cxn modelId="{C9A88ED1-3BF0-44BB-83A3-D70BED8394B6}" type="presParOf" srcId="{627EA9E2-EE00-45E6-BBB7-790A660A4B27}" destId="{F115A800-E8D2-4A37-ABBE-1C4445467A8E}" srcOrd="0" destOrd="0" presId="urn:microsoft.com/office/officeart/2008/layout/LinedList"/>
    <dgm:cxn modelId="{4BDFEC41-F859-4157-82F3-5F1D583F0644}" type="presParOf" srcId="{627EA9E2-EE00-45E6-BBB7-790A660A4B27}" destId="{84512751-8123-4436-8C75-2DE65C4232C3}" srcOrd="1" destOrd="0" presId="urn:microsoft.com/office/officeart/2008/layout/LinedList"/>
    <dgm:cxn modelId="{2FB08667-7B31-4959-B370-7DD5AB6BD38E}" type="presParOf" srcId="{84512751-8123-4436-8C75-2DE65C4232C3}" destId="{9F382071-9691-4C5A-981A-8E2FE68F2F6D}" srcOrd="0" destOrd="0" presId="urn:microsoft.com/office/officeart/2008/layout/LinedList"/>
    <dgm:cxn modelId="{6CFE1C9F-5DB2-4478-A1D0-B1C44565C9AE}" type="presParOf" srcId="{84512751-8123-4436-8C75-2DE65C4232C3}" destId="{FA68964B-8CCF-44D8-9A46-047467989D13}" srcOrd="1" destOrd="0" presId="urn:microsoft.com/office/officeart/2008/layout/LinedList"/>
    <dgm:cxn modelId="{62CDCD88-594A-4F95-A384-08D2600AF604}" type="presParOf" srcId="{627EA9E2-EE00-45E6-BBB7-790A660A4B27}" destId="{CB9C01BD-8235-4323-9767-51F91686024C}" srcOrd="2" destOrd="0" presId="urn:microsoft.com/office/officeart/2008/layout/LinedList"/>
    <dgm:cxn modelId="{E7BAD11B-73CC-44BE-99A3-68741944FBED}" type="presParOf" srcId="{627EA9E2-EE00-45E6-BBB7-790A660A4B27}" destId="{7AF9E67C-148B-470C-A3D6-EDB4C69788AE}" srcOrd="3" destOrd="0" presId="urn:microsoft.com/office/officeart/2008/layout/LinedList"/>
    <dgm:cxn modelId="{5A8ABDE6-F5A0-4327-B31C-C03555B74B17}" type="presParOf" srcId="{7AF9E67C-148B-470C-A3D6-EDB4C69788AE}" destId="{5EFF47C3-B610-46B9-84FC-51E48C8D700C}" srcOrd="0" destOrd="0" presId="urn:microsoft.com/office/officeart/2008/layout/LinedList"/>
    <dgm:cxn modelId="{F69457F4-B882-4BD9-A0F9-C574A29DD2D1}" type="presParOf" srcId="{7AF9E67C-148B-470C-A3D6-EDB4C69788AE}" destId="{50E82F22-F1ED-4B25-A4FE-962F0F3EDF6C}" srcOrd="1" destOrd="0" presId="urn:microsoft.com/office/officeart/2008/layout/LinedList"/>
    <dgm:cxn modelId="{0B25B903-6BCF-4A98-A172-B8B4002A6195}" type="presParOf" srcId="{627EA9E2-EE00-45E6-BBB7-790A660A4B27}" destId="{75CF14C5-6BD6-420A-9361-71763DC07D9F}" srcOrd="4" destOrd="0" presId="urn:microsoft.com/office/officeart/2008/layout/LinedList"/>
    <dgm:cxn modelId="{F1FDDDD5-EC0E-4E44-939C-495D3EF349B7}" type="presParOf" srcId="{627EA9E2-EE00-45E6-BBB7-790A660A4B27}" destId="{17755D70-F1DC-4C15-B365-66CC28A199B8}" srcOrd="5" destOrd="0" presId="urn:microsoft.com/office/officeart/2008/layout/LinedList"/>
    <dgm:cxn modelId="{59E3DAA3-3DBA-4A23-B8C5-7C3D8FAC9636}" type="presParOf" srcId="{17755D70-F1DC-4C15-B365-66CC28A199B8}" destId="{C6F3B8BA-3E53-4A97-B2F0-AC4CC81C1DB8}" srcOrd="0" destOrd="0" presId="urn:microsoft.com/office/officeart/2008/layout/LinedList"/>
    <dgm:cxn modelId="{81695535-E1C7-4929-B392-04D2777AB10A}" type="presParOf" srcId="{17755D70-F1DC-4C15-B365-66CC28A199B8}" destId="{566FEB89-20F9-42C1-A3CE-C064F3C65EA8}" srcOrd="1" destOrd="0" presId="urn:microsoft.com/office/officeart/2008/layout/LinedList"/>
    <dgm:cxn modelId="{756277D5-FAA3-4649-B251-E9938C9A821E}" type="presParOf" srcId="{627EA9E2-EE00-45E6-BBB7-790A660A4B27}" destId="{3EB2CE7C-0E9A-41CA-B470-ABA42F12791E}" srcOrd="6" destOrd="0" presId="urn:microsoft.com/office/officeart/2008/layout/LinedList"/>
    <dgm:cxn modelId="{2046B8B1-F8C9-4EC9-A31C-8509ED24370F}" type="presParOf" srcId="{627EA9E2-EE00-45E6-BBB7-790A660A4B27}" destId="{10C1D784-89CD-43D8-A061-272EA38C33C9}" srcOrd="7" destOrd="0" presId="urn:microsoft.com/office/officeart/2008/layout/LinedList"/>
    <dgm:cxn modelId="{9F784FD1-4083-4984-9743-379E7035858B}" type="presParOf" srcId="{10C1D784-89CD-43D8-A061-272EA38C33C9}" destId="{9204A29A-806A-4DB2-B4F3-B20EB1E54C98}" srcOrd="0" destOrd="0" presId="urn:microsoft.com/office/officeart/2008/layout/LinedList"/>
    <dgm:cxn modelId="{16F16D82-A050-4D1F-881B-294216BEAD61}" type="presParOf" srcId="{10C1D784-89CD-43D8-A061-272EA38C33C9}" destId="{27B2A452-009B-4F15-8B88-2C0092F0D249}" srcOrd="1" destOrd="0" presId="urn:microsoft.com/office/officeart/2008/layout/LinedList"/>
    <dgm:cxn modelId="{AD480922-96C1-4894-8807-ACBDBF6E25C9}" type="presParOf" srcId="{627EA9E2-EE00-45E6-BBB7-790A660A4B27}" destId="{E1F015A6-AB6E-481C-A27B-AC4F56B919A8}" srcOrd="8" destOrd="0" presId="urn:microsoft.com/office/officeart/2008/layout/LinedList"/>
    <dgm:cxn modelId="{EB50F97D-ECE2-403D-9559-365151AB0AA9}" type="presParOf" srcId="{627EA9E2-EE00-45E6-BBB7-790A660A4B27}" destId="{ABE12BB5-A92C-48D0-B6C7-46908B26038D}" srcOrd="9" destOrd="0" presId="urn:microsoft.com/office/officeart/2008/layout/LinedList"/>
    <dgm:cxn modelId="{E3DD3BA9-0602-4CD5-A755-F8568B0DFD9A}" type="presParOf" srcId="{ABE12BB5-A92C-48D0-B6C7-46908B26038D}" destId="{23CD9C8B-9C96-4813-9373-037B70CDE85D}" srcOrd="0" destOrd="0" presId="urn:microsoft.com/office/officeart/2008/layout/LinedList"/>
    <dgm:cxn modelId="{74D8AF4C-5B01-44EB-A787-CC9D904CC915}" type="presParOf" srcId="{ABE12BB5-A92C-48D0-B6C7-46908B26038D}" destId="{91026592-B25B-439D-8911-01949E67A8DC}" srcOrd="1" destOrd="0" presId="urn:microsoft.com/office/officeart/2008/layout/LinedList"/>
    <dgm:cxn modelId="{62E31778-D947-4EA2-87E7-B49D0EFF6174}" type="presParOf" srcId="{627EA9E2-EE00-45E6-BBB7-790A660A4B27}" destId="{442B45C2-17CC-4C52-9B3D-B8ED749ADA95}" srcOrd="10" destOrd="0" presId="urn:microsoft.com/office/officeart/2008/layout/LinedList"/>
    <dgm:cxn modelId="{50EB0051-9263-420D-B888-936524E65BDD}" type="presParOf" srcId="{627EA9E2-EE00-45E6-BBB7-790A660A4B27}" destId="{D873D8D7-6D45-4727-93EF-2A3835706722}" srcOrd="11" destOrd="0" presId="urn:microsoft.com/office/officeart/2008/layout/LinedList"/>
    <dgm:cxn modelId="{B5C1A73A-8504-4CF0-9D32-F4D76407BF63}" type="presParOf" srcId="{D873D8D7-6D45-4727-93EF-2A3835706722}" destId="{B89CAA2C-A87E-4557-925E-FED0929E644C}" srcOrd="0" destOrd="0" presId="urn:microsoft.com/office/officeart/2008/layout/LinedList"/>
    <dgm:cxn modelId="{4E984632-FFCA-4149-98FF-BEF459D23F43}" type="presParOf" srcId="{D873D8D7-6D45-4727-93EF-2A3835706722}" destId="{B6725945-3DE7-45A7-9EFC-2BB605C5A3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91BDF-5EF1-467A-84E2-CF6320951172}">
      <dsp:nvSpPr>
        <dsp:cNvPr id="0" name=""/>
        <dsp:cNvSpPr/>
      </dsp:nvSpPr>
      <dsp:spPr>
        <a:xfrm>
          <a:off x="2016487" y="1159610"/>
          <a:ext cx="4333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338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581" y="1203011"/>
        <a:ext cx="23199" cy="4639"/>
      </dsp:txXfrm>
    </dsp:sp>
    <dsp:sp modelId="{9604DE8D-B7F2-4764-AD8C-EADA3C5BE372}">
      <dsp:nvSpPr>
        <dsp:cNvPr id="0" name=""/>
        <dsp:cNvSpPr/>
      </dsp:nvSpPr>
      <dsp:spPr>
        <a:xfrm>
          <a:off x="944" y="600128"/>
          <a:ext cx="2017342" cy="12104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Aim: To link health, wellbeing and sustainability principles to contemporary Wales and related policy.</a:t>
          </a:r>
          <a:endParaRPr lang="en-US" sz="1300" kern="1200"/>
        </a:p>
      </dsp:txBody>
      <dsp:txXfrm>
        <a:off x="944" y="600128"/>
        <a:ext cx="2017342" cy="1210405"/>
      </dsp:txXfrm>
    </dsp:sp>
    <dsp:sp modelId="{0F99003B-0D92-4C4A-98B8-41B142832C59}">
      <dsp:nvSpPr>
        <dsp:cNvPr id="0" name=""/>
        <dsp:cNvSpPr/>
      </dsp:nvSpPr>
      <dsp:spPr>
        <a:xfrm>
          <a:off x="1009616" y="1808733"/>
          <a:ext cx="2481330" cy="433388"/>
        </a:xfrm>
        <a:custGeom>
          <a:avLst/>
          <a:gdLst/>
          <a:ahLst/>
          <a:cxnLst/>
          <a:rect l="0" t="0" r="0" b="0"/>
          <a:pathLst>
            <a:path>
              <a:moveTo>
                <a:pt x="2481330" y="0"/>
              </a:moveTo>
              <a:lnTo>
                <a:pt x="2481330" y="233794"/>
              </a:lnTo>
              <a:lnTo>
                <a:pt x="0" y="233794"/>
              </a:lnTo>
              <a:lnTo>
                <a:pt x="0" y="433388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87173" y="2023108"/>
        <a:ext cx="126216" cy="4639"/>
      </dsp:txXfrm>
    </dsp:sp>
    <dsp:sp modelId="{D96C6B10-74DB-4E24-9967-EF0E75B135CD}">
      <dsp:nvSpPr>
        <dsp:cNvPr id="0" name=""/>
        <dsp:cNvSpPr/>
      </dsp:nvSpPr>
      <dsp:spPr>
        <a:xfrm>
          <a:off x="2482275" y="600128"/>
          <a:ext cx="2017342" cy="12104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Describe the core components of a health system.</a:t>
          </a:r>
          <a:endParaRPr lang="en-US" sz="1300" kern="1200"/>
        </a:p>
      </dsp:txBody>
      <dsp:txXfrm>
        <a:off x="2482275" y="600128"/>
        <a:ext cx="2017342" cy="1210405"/>
      </dsp:txXfrm>
    </dsp:sp>
    <dsp:sp modelId="{CCA6BC72-64C0-40C6-98B1-7985437292A7}">
      <dsp:nvSpPr>
        <dsp:cNvPr id="0" name=""/>
        <dsp:cNvSpPr/>
      </dsp:nvSpPr>
      <dsp:spPr>
        <a:xfrm>
          <a:off x="2016487" y="2834005"/>
          <a:ext cx="4333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3388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581" y="2877405"/>
        <a:ext cx="23199" cy="4639"/>
      </dsp:txXfrm>
    </dsp:sp>
    <dsp:sp modelId="{1B2CECFE-7FB3-40E3-9EB9-86DD1D343968}">
      <dsp:nvSpPr>
        <dsp:cNvPr id="0" name=""/>
        <dsp:cNvSpPr/>
      </dsp:nvSpPr>
      <dsp:spPr>
        <a:xfrm>
          <a:off x="944" y="2274522"/>
          <a:ext cx="2017342" cy="12104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Explain how policy shapes health outcomes within systems.</a:t>
          </a:r>
          <a:endParaRPr lang="en-US" sz="1300" kern="1200"/>
        </a:p>
      </dsp:txBody>
      <dsp:txXfrm>
        <a:off x="944" y="2274522"/>
        <a:ext cx="2017342" cy="1210405"/>
      </dsp:txXfrm>
    </dsp:sp>
    <dsp:sp modelId="{3922DB29-592E-4ECE-B82B-56521BCEBE56}">
      <dsp:nvSpPr>
        <dsp:cNvPr id="0" name=""/>
        <dsp:cNvSpPr/>
      </dsp:nvSpPr>
      <dsp:spPr>
        <a:xfrm>
          <a:off x="1009616" y="3483127"/>
          <a:ext cx="2481330" cy="433388"/>
        </a:xfrm>
        <a:custGeom>
          <a:avLst/>
          <a:gdLst/>
          <a:ahLst/>
          <a:cxnLst/>
          <a:rect l="0" t="0" r="0" b="0"/>
          <a:pathLst>
            <a:path>
              <a:moveTo>
                <a:pt x="2481330" y="0"/>
              </a:moveTo>
              <a:lnTo>
                <a:pt x="2481330" y="233794"/>
              </a:lnTo>
              <a:lnTo>
                <a:pt x="0" y="233794"/>
              </a:lnTo>
              <a:lnTo>
                <a:pt x="0" y="433388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87173" y="3697502"/>
        <a:ext cx="126216" cy="4639"/>
      </dsp:txXfrm>
    </dsp:sp>
    <dsp:sp modelId="{616F0EA0-FB05-478D-A5C3-5BE0C51A247E}">
      <dsp:nvSpPr>
        <dsp:cNvPr id="0" name=""/>
        <dsp:cNvSpPr/>
      </dsp:nvSpPr>
      <dsp:spPr>
        <a:xfrm>
          <a:off x="2482275" y="2274522"/>
          <a:ext cx="2017342" cy="12104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Apply the Well-being of Future Generations Act (WFG Act) to health and wellbeing scenarios.</a:t>
          </a:r>
          <a:endParaRPr lang="en-US" sz="1300" kern="1200"/>
        </a:p>
      </dsp:txBody>
      <dsp:txXfrm>
        <a:off x="2482275" y="2274522"/>
        <a:ext cx="2017342" cy="1210405"/>
      </dsp:txXfrm>
    </dsp:sp>
    <dsp:sp modelId="{DDA3B152-7B3A-4411-8E27-7AC3C897CE0B}">
      <dsp:nvSpPr>
        <dsp:cNvPr id="0" name=""/>
        <dsp:cNvSpPr/>
      </dsp:nvSpPr>
      <dsp:spPr>
        <a:xfrm>
          <a:off x="2016487" y="4508399"/>
          <a:ext cx="4333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3388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581" y="4551799"/>
        <a:ext cx="23199" cy="4639"/>
      </dsp:txXfrm>
    </dsp:sp>
    <dsp:sp modelId="{F1815C06-9708-470A-97F6-EB668783DF5A}">
      <dsp:nvSpPr>
        <dsp:cNvPr id="0" name=""/>
        <dsp:cNvSpPr/>
      </dsp:nvSpPr>
      <dsp:spPr>
        <a:xfrm>
          <a:off x="944" y="3948916"/>
          <a:ext cx="2017342" cy="121040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Critically evaluate the 5 Ways of Working and 7 Wellbeing Goals.</a:t>
          </a:r>
          <a:endParaRPr lang="en-US" sz="1300" kern="1200"/>
        </a:p>
      </dsp:txBody>
      <dsp:txXfrm>
        <a:off x="944" y="3948916"/>
        <a:ext cx="2017342" cy="1210405"/>
      </dsp:txXfrm>
    </dsp:sp>
    <dsp:sp modelId="{64045EBE-C04E-4CAD-B03F-C1B731586617}">
      <dsp:nvSpPr>
        <dsp:cNvPr id="0" name=""/>
        <dsp:cNvSpPr/>
      </dsp:nvSpPr>
      <dsp:spPr>
        <a:xfrm>
          <a:off x="2482275" y="3948916"/>
          <a:ext cx="2017342" cy="12104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51" tIns="103762" rIns="98851" bIns="10376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Work collaboratively to analyse and redesign policy using sustainability principles.</a:t>
          </a:r>
          <a:endParaRPr lang="en-US" sz="1300" kern="1200"/>
        </a:p>
      </dsp:txBody>
      <dsp:txXfrm>
        <a:off x="2482275" y="3948916"/>
        <a:ext cx="2017342" cy="12104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1404E-EF26-450A-8C37-6373354A6F1B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A1E33-A552-4D1C-A7FB-29A1DA00125E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NHS access</a:t>
          </a:r>
          <a:endParaRPr lang="en-US" sz="4300" kern="1200"/>
        </a:p>
      </dsp:txBody>
      <dsp:txXfrm>
        <a:off x="0" y="2812"/>
        <a:ext cx="6373813" cy="958970"/>
      </dsp:txXfrm>
    </dsp:sp>
    <dsp:sp modelId="{EE9EE50C-AC6C-4C41-B1AE-5308F06B318D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3EAD8-42DC-4EA7-90AA-D497407A75DF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Housing regulations</a:t>
          </a:r>
          <a:endParaRPr lang="en-US" sz="4300" kern="1200"/>
        </a:p>
      </dsp:txBody>
      <dsp:txXfrm>
        <a:off x="0" y="961783"/>
        <a:ext cx="6373813" cy="958970"/>
      </dsp:txXfrm>
    </dsp:sp>
    <dsp:sp modelId="{379F45E3-8B42-443C-A684-955CA571A26F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15F4B-62A2-4580-9B9A-93E13BBD9E91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Air quality standards</a:t>
          </a:r>
          <a:endParaRPr lang="en-US" sz="4300" kern="1200"/>
        </a:p>
      </dsp:txBody>
      <dsp:txXfrm>
        <a:off x="0" y="1920754"/>
        <a:ext cx="6373813" cy="958970"/>
      </dsp:txXfrm>
    </dsp:sp>
    <dsp:sp modelId="{04B69E18-E4B2-4699-93A4-1F1CD3AAC2CB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5C35A-6717-4327-9F7D-BD833F5296C1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Education policy</a:t>
          </a:r>
          <a:endParaRPr lang="en-US" sz="4300" kern="1200"/>
        </a:p>
      </dsp:txBody>
      <dsp:txXfrm>
        <a:off x="0" y="2879725"/>
        <a:ext cx="6373813" cy="958970"/>
      </dsp:txXfrm>
    </dsp:sp>
    <dsp:sp modelId="{412C6D3D-CF3D-421A-AAF3-ECB95C939480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E4220-B15C-4CC8-B814-2C8AEC92F437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Welfare and labour laws</a:t>
          </a:r>
          <a:endParaRPr lang="en-US" sz="4300" kern="1200"/>
        </a:p>
      </dsp:txBody>
      <dsp:txXfrm>
        <a:off x="0" y="3838695"/>
        <a:ext cx="6373813" cy="958970"/>
      </dsp:txXfrm>
    </dsp:sp>
    <dsp:sp modelId="{2125D230-B20D-4A89-8431-D6D340EF0840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CC3E-A64A-4365-9FAF-19F1941144E5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It's everywhere! </a:t>
          </a:r>
          <a:endParaRPr lang="en-US" sz="4300" kern="1200"/>
        </a:p>
      </dsp:txBody>
      <dsp:txXfrm>
        <a:off x="0" y="4797666"/>
        <a:ext cx="6373813" cy="958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F3700-4ADD-4AF3-ADB4-15BCC7D8B3D2}">
      <dsp:nvSpPr>
        <dsp:cNvPr id="0" name=""/>
        <dsp:cNvSpPr/>
      </dsp:nvSpPr>
      <dsp:spPr>
        <a:xfrm>
          <a:off x="0" y="57063"/>
          <a:ext cx="6373813" cy="1831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are health systems?</a:t>
          </a:r>
          <a:endParaRPr lang="en-US" sz="2600" kern="1200"/>
        </a:p>
      </dsp:txBody>
      <dsp:txXfrm>
        <a:off x="89424" y="146487"/>
        <a:ext cx="6194965" cy="1653006"/>
      </dsp:txXfrm>
    </dsp:sp>
    <dsp:sp modelId="{1B52B5A1-418C-4337-8191-3D2C76AA0C17}">
      <dsp:nvSpPr>
        <dsp:cNvPr id="0" name=""/>
        <dsp:cNvSpPr/>
      </dsp:nvSpPr>
      <dsp:spPr>
        <a:xfrm>
          <a:off x="0" y="1963797"/>
          <a:ext cx="6373813" cy="1831854"/>
        </a:xfrm>
        <a:prstGeom prst="roundRect">
          <a:avLst/>
        </a:prstGeom>
        <a:solidFill>
          <a:schemeClr val="accent5">
            <a:hueOff val="180003"/>
            <a:satOff val="4346"/>
            <a:lumOff val="-20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 health system comprises all organisations, people, and actions whose primary intent is to promote, restore, or maintain health.</a:t>
          </a:r>
          <a:endParaRPr lang="en-US" sz="2600" kern="1200"/>
        </a:p>
      </dsp:txBody>
      <dsp:txXfrm>
        <a:off x="89424" y="2053221"/>
        <a:ext cx="6194965" cy="1653006"/>
      </dsp:txXfrm>
    </dsp:sp>
    <dsp:sp modelId="{BBBAEBDE-0AF4-49D6-A631-C69440C2AF48}">
      <dsp:nvSpPr>
        <dsp:cNvPr id="0" name=""/>
        <dsp:cNvSpPr/>
      </dsp:nvSpPr>
      <dsp:spPr>
        <a:xfrm>
          <a:off x="0" y="3870532"/>
          <a:ext cx="6373813" cy="1831854"/>
        </a:xfrm>
        <a:prstGeom prst="roundRect">
          <a:avLst/>
        </a:prstGeom>
        <a:solidFill>
          <a:schemeClr val="accent5">
            <a:hueOff val="360006"/>
            <a:satOff val="8692"/>
            <a:lumOff val="-4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Financing, workforce, supplying, policy, legislation.</a:t>
          </a:r>
          <a:endParaRPr lang="en-US" sz="2600" kern="1200"/>
        </a:p>
      </dsp:txBody>
      <dsp:txXfrm>
        <a:off x="89424" y="3959956"/>
        <a:ext cx="6194965" cy="16530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8F097-8651-49E5-8EE3-8A3BC96D25FB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61708-783A-4CA3-A395-DA4BB7642761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are the main functions of a health system?</a:t>
          </a:r>
          <a:endParaRPr lang="en-US" sz="3200" kern="1200"/>
        </a:p>
      </dsp:txBody>
      <dsp:txXfrm>
        <a:off x="0" y="703"/>
        <a:ext cx="6373813" cy="1151608"/>
      </dsp:txXfrm>
    </dsp:sp>
    <dsp:sp modelId="{45EA93F5-32F4-4247-A50D-7E2F04D374E3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1DCCD-5F54-4261-BD4D-FD1D8B4F81BE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Preventative?</a:t>
          </a:r>
          <a:endParaRPr lang="en-US" sz="3200" kern="1200"/>
        </a:p>
      </dsp:txBody>
      <dsp:txXfrm>
        <a:off x="0" y="1152311"/>
        <a:ext cx="6373813" cy="1151608"/>
      </dsp:txXfrm>
    </dsp:sp>
    <dsp:sp modelId="{5829924B-9C44-4245-BE0D-32676454EE47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89F21-8BA3-4230-B344-962F26E411E7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Protective? </a:t>
          </a:r>
          <a:endParaRPr lang="en-US" sz="3200" kern="1200"/>
        </a:p>
      </dsp:txBody>
      <dsp:txXfrm>
        <a:off x="0" y="2303920"/>
        <a:ext cx="6373813" cy="1151608"/>
      </dsp:txXfrm>
    </dsp:sp>
    <dsp:sp modelId="{3F81607D-45D3-48A3-A3A1-A78B76523C26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2EFA8-ECE7-4047-A87D-912584202100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Reactive? </a:t>
          </a:r>
          <a:endParaRPr lang="en-US" sz="3200" kern="1200"/>
        </a:p>
      </dsp:txBody>
      <dsp:txXfrm>
        <a:off x="0" y="3455529"/>
        <a:ext cx="6373813" cy="1151608"/>
      </dsp:txXfrm>
    </dsp:sp>
    <dsp:sp modelId="{0F04C95A-2FC2-4A67-9719-EF211CB1DE26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DE43B-DCB8-4D9A-914C-AE71BEE8C41E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Identity-defining?</a:t>
          </a:r>
          <a:endParaRPr lang="en-US" sz="3200" kern="1200"/>
        </a:p>
      </dsp:txBody>
      <dsp:txXfrm>
        <a:off x="0" y="4607138"/>
        <a:ext cx="6373813" cy="11516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F0AC8-96AC-47BA-B1E8-B71B27476607}">
      <dsp:nvSpPr>
        <dsp:cNvPr id="0" name=""/>
        <dsp:cNvSpPr/>
      </dsp:nvSpPr>
      <dsp:spPr>
        <a:xfrm>
          <a:off x="0" y="579054"/>
          <a:ext cx="6373813" cy="22545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scoping review by Emami et al. (2023) identified a range of components. </a:t>
          </a:r>
          <a:endParaRPr lang="en-US" sz="3200" kern="1200"/>
        </a:p>
      </dsp:txBody>
      <dsp:txXfrm>
        <a:off x="110060" y="689114"/>
        <a:ext cx="6153693" cy="2034470"/>
      </dsp:txXfrm>
    </dsp:sp>
    <dsp:sp modelId="{47D8C382-6940-4D6A-A2B0-80775BAAA4BA}">
      <dsp:nvSpPr>
        <dsp:cNvPr id="0" name=""/>
        <dsp:cNvSpPr/>
      </dsp:nvSpPr>
      <dsp:spPr>
        <a:xfrm>
          <a:off x="0" y="2925805"/>
          <a:ext cx="6373813" cy="225459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Many studies focus on population health, service delivery, growth, development, financing and governance.</a:t>
          </a:r>
          <a:endParaRPr lang="en-US" sz="3200" kern="1200"/>
        </a:p>
      </dsp:txBody>
      <dsp:txXfrm>
        <a:off x="110060" y="3035865"/>
        <a:ext cx="6153693" cy="20344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B11B4-BD60-49CE-BFB8-0B718A64B04E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3F230-2708-4C37-8230-C9F2079727E9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Service delivery</a:t>
          </a:r>
          <a:endParaRPr lang="en-US" sz="3700" kern="1200"/>
        </a:p>
      </dsp:txBody>
      <dsp:txXfrm>
        <a:off x="0" y="2812"/>
        <a:ext cx="6373813" cy="958970"/>
      </dsp:txXfrm>
    </dsp:sp>
    <dsp:sp modelId="{60B86445-F9C1-40CC-8AE5-1A4A9299F5DC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4B1F9-AE8D-4A6E-93D5-2D36CAD6EAB9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Workforce</a:t>
          </a:r>
          <a:endParaRPr lang="en-US" sz="3700" kern="1200"/>
        </a:p>
      </dsp:txBody>
      <dsp:txXfrm>
        <a:off x="0" y="961783"/>
        <a:ext cx="6373813" cy="958970"/>
      </dsp:txXfrm>
    </dsp:sp>
    <dsp:sp modelId="{2AF6786B-B681-493F-82FB-2049E76BFCD1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56C5F-A585-4B5E-A5DE-348C4ACCC61A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Information systems</a:t>
          </a:r>
          <a:endParaRPr lang="en-US" sz="3700" kern="1200"/>
        </a:p>
      </dsp:txBody>
      <dsp:txXfrm>
        <a:off x="0" y="1920754"/>
        <a:ext cx="6373813" cy="958970"/>
      </dsp:txXfrm>
    </dsp:sp>
    <dsp:sp modelId="{10B81E23-E54C-470D-B5F6-4E332B509B87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6C3B4-5D16-40CC-8E94-8C0108B48589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Medicines and technologies</a:t>
          </a:r>
          <a:endParaRPr lang="en-US" sz="3700" kern="1200"/>
        </a:p>
      </dsp:txBody>
      <dsp:txXfrm>
        <a:off x="0" y="2879725"/>
        <a:ext cx="6373813" cy="958970"/>
      </dsp:txXfrm>
    </dsp:sp>
    <dsp:sp modelId="{13D7C253-90A6-4F27-90C6-C3F58186F142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5B881-5D83-4BF4-88B5-201B242840FE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Financing</a:t>
          </a:r>
          <a:endParaRPr lang="en-US" sz="3700" kern="1200"/>
        </a:p>
      </dsp:txBody>
      <dsp:txXfrm>
        <a:off x="0" y="3838695"/>
        <a:ext cx="6373813" cy="958970"/>
      </dsp:txXfrm>
    </dsp:sp>
    <dsp:sp modelId="{C9CAA4B7-C5C8-417B-966B-21F03167D072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5CD3A-BE09-46A5-B839-FEF8D0239A32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Governance</a:t>
          </a:r>
          <a:endParaRPr lang="en-US" sz="3700" kern="1200"/>
        </a:p>
      </dsp:txBody>
      <dsp:txXfrm>
        <a:off x="0" y="4797666"/>
        <a:ext cx="6373813" cy="9589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15049-25B0-4D74-8D39-81BE94E2DFA8}">
      <dsp:nvSpPr>
        <dsp:cNvPr id="0" name=""/>
        <dsp:cNvSpPr/>
      </dsp:nvSpPr>
      <dsp:spPr>
        <a:xfrm>
          <a:off x="0" y="782724"/>
          <a:ext cx="6373813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systems are the combined network of institutions, resources and people. </a:t>
          </a:r>
          <a:endParaRPr lang="en-US" sz="2500" kern="1200"/>
        </a:p>
      </dsp:txBody>
      <dsp:txXfrm>
        <a:off x="48547" y="831271"/>
        <a:ext cx="6276719" cy="897406"/>
      </dsp:txXfrm>
    </dsp:sp>
    <dsp:sp modelId="{12452726-E0EE-4014-BB18-CFAEC4D9CC7F}">
      <dsp:nvSpPr>
        <dsp:cNvPr id="0" name=""/>
        <dsp:cNvSpPr/>
      </dsp:nvSpPr>
      <dsp:spPr>
        <a:xfrm>
          <a:off x="0" y="1849225"/>
          <a:ext cx="6373813" cy="994500"/>
        </a:xfrm>
        <a:prstGeom prst="roundRect">
          <a:avLst/>
        </a:prstGeom>
        <a:solidFill>
          <a:schemeClr val="accent5">
            <a:hueOff val="120002"/>
            <a:satOff val="2897"/>
            <a:lumOff val="-139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Healthcare is the direct service available for individuals.</a:t>
          </a:r>
          <a:endParaRPr lang="en-US" sz="2500" kern="1200"/>
        </a:p>
      </dsp:txBody>
      <dsp:txXfrm>
        <a:off x="48547" y="1897772"/>
        <a:ext cx="6276719" cy="897406"/>
      </dsp:txXfrm>
    </dsp:sp>
    <dsp:sp modelId="{DB37EFCE-8CBE-4042-9C10-71F4C6E28642}">
      <dsp:nvSpPr>
        <dsp:cNvPr id="0" name=""/>
        <dsp:cNvSpPr/>
      </dsp:nvSpPr>
      <dsp:spPr>
        <a:xfrm>
          <a:off x="0" y="2915725"/>
          <a:ext cx="6373813" cy="994500"/>
        </a:xfrm>
        <a:prstGeom prst="roundRect">
          <a:avLst/>
        </a:prstGeom>
        <a:solidFill>
          <a:schemeClr val="accent5">
            <a:hueOff val="240004"/>
            <a:satOff val="5795"/>
            <a:lumOff val="-279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Public health operates at a population level. </a:t>
          </a:r>
          <a:endParaRPr lang="en-US" sz="2500" kern="1200"/>
        </a:p>
      </dsp:txBody>
      <dsp:txXfrm>
        <a:off x="48547" y="2964272"/>
        <a:ext cx="6276719" cy="897406"/>
      </dsp:txXfrm>
    </dsp:sp>
    <dsp:sp modelId="{D81B5731-3818-4A2D-80E6-42158E4E7EE6}">
      <dsp:nvSpPr>
        <dsp:cNvPr id="0" name=""/>
        <dsp:cNvSpPr/>
      </dsp:nvSpPr>
      <dsp:spPr>
        <a:xfrm>
          <a:off x="0" y="3982225"/>
          <a:ext cx="6373813" cy="994500"/>
        </a:xfrm>
        <a:prstGeom prst="roundRect">
          <a:avLst/>
        </a:prstGeom>
        <a:solidFill>
          <a:schemeClr val="accent5">
            <a:hueOff val="360006"/>
            <a:satOff val="8692"/>
            <a:lumOff val="-4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 cautious not to intertwine the terms and get them confused. </a:t>
          </a:r>
          <a:endParaRPr lang="en-US" sz="2500" kern="1200"/>
        </a:p>
      </dsp:txBody>
      <dsp:txXfrm>
        <a:off x="48547" y="4030772"/>
        <a:ext cx="6276719" cy="8974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67DC1-277B-442A-94ED-C0EAC04A5AC9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5D929-87B7-490B-A685-53136B0E85DD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Everyone can access the full range of health services needed, when and where they require them, without financial hardship. </a:t>
          </a:r>
          <a:endParaRPr lang="en-US" sz="3000" kern="1200"/>
        </a:p>
      </dsp:txBody>
      <dsp:txXfrm>
        <a:off x="0" y="2812"/>
        <a:ext cx="6373813" cy="1917941"/>
      </dsp:txXfrm>
    </dsp:sp>
    <dsp:sp modelId="{C1BB2E1B-C1B9-4819-8349-DE9066CD425D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212D0-7FC4-438E-8ED9-7BBF074480FE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As of December 2025, the world is not on track to achieve this, progress has slowed over the last ten years. </a:t>
          </a:r>
          <a:endParaRPr lang="en-US" sz="3000" kern="1200"/>
        </a:p>
      </dsp:txBody>
      <dsp:txXfrm>
        <a:off x="0" y="1920754"/>
        <a:ext cx="6373813" cy="1917941"/>
      </dsp:txXfrm>
    </dsp:sp>
    <dsp:sp modelId="{FF4E88AE-AB90-467C-81D0-AE13ABCC832D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6F42F-5D46-4927-888D-F275BAC23F08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key component of the SDG's. </a:t>
          </a:r>
          <a:endParaRPr lang="en-US" sz="3000" kern="1200"/>
        </a:p>
      </dsp:txBody>
      <dsp:txXfrm>
        <a:off x="0" y="3838695"/>
        <a:ext cx="6373813" cy="19179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218DC-3D03-4315-8CCC-77638514512F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F71DE-CEEF-498B-AF3D-84BE522BCDA0}">
      <dsp:nvSpPr>
        <dsp:cNvPr id="0" name=""/>
        <dsp:cNvSpPr/>
      </dsp:nvSpPr>
      <dsp:spPr>
        <a:xfrm>
          <a:off x="0" y="0"/>
          <a:ext cx="6373813" cy="2879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 2022, 3 out of 4 people among the poorest segment of the populations faced financial hardship from health costs, compared with fewer than 1 in 25 among the richest.</a:t>
          </a:r>
          <a:endParaRPr lang="en-US" sz="2900" kern="1200"/>
        </a:p>
      </dsp:txBody>
      <dsp:txXfrm>
        <a:off x="0" y="0"/>
        <a:ext cx="6373813" cy="2879724"/>
      </dsp:txXfrm>
    </dsp:sp>
    <dsp:sp modelId="{1C08FFD7-4DCC-411C-8F72-3DE5752727AC}">
      <dsp:nvSpPr>
        <dsp:cNvPr id="0" name=""/>
        <dsp:cNvSpPr/>
      </dsp:nvSpPr>
      <dsp:spPr>
        <a:xfrm>
          <a:off x="0" y="2879724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36DBB-EB0F-4DDF-B4F6-58E155D82808}">
      <dsp:nvSpPr>
        <dsp:cNvPr id="0" name=""/>
        <dsp:cNvSpPr/>
      </dsp:nvSpPr>
      <dsp:spPr>
        <a:xfrm>
          <a:off x="0" y="2879724"/>
          <a:ext cx="6373813" cy="28797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Rural populations experience a median hardship rate 14% higher than urban populations, and people in multigenerational households, especially those with adults over 60, face greater financial strain.</a:t>
          </a:r>
          <a:endParaRPr lang="en-US" sz="2900" kern="1200"/>
        </a:p>
      </dsp:txBody>
      <dsp:txXfrm>
        <a:off x="0" y="2879724"/>
        <a:ext cx="6373813" cy="28797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79491-CB4B-46DB-BF0A-EF579925574D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4BDAF-3993-4C17-A3A7-A01EAF3608FA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Prevention-focused medicine</a:t>
          </a:r>
          <a:endParaRPr lang="en-US" sz="3500" kern="1200"/>
        </a:p>
      </dsp:txBody>
      <dsp:txXfrm>
        <a:off x="0" y="703"/>
        <a:ext cx="6373813" cy="1151608"/>
      </dsp:txXfrm>
    </dsp:sp>
    <dsp:sp modelId="{48FB5C9A-035B-4878-B8FC-B5BF6D24134A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C68B7-B7F0-473E-BA78-0F5F18AD2BC7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Patient self-care</a:t>
          </a:r>
          <a:endParaRPr lang="en-US" sz="3500" kern="1200"/>
        </a:p>
      </dsp:txBody>
      <dsp:txXfrm>
        <a:off x="0" y="1152311"/>
        <a:ext cx="6373813" cy="1151608"/>
      </dsp:txXfrm>
    </dsp:sp>
    <dsp:sp modelId="{93F37E0B-9561-415D-AF15-E244299551D5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7A922-F3BF-4330-A2ED-B442C2F5DAC1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Streamlined clinical pathways</a:t>
          </a:r>
          <a:endParaRPr lang="en-US" sz="3500" kern="1200"/>
        </a:p>
      </dsp:txBody>
      <dsp:txXfrm>
        <a:off x="0" y="2303920"/>
        <a:ext cx="6373813" cy="1151608"/>
      </dsp:txXfrm>
    </dsp:sp>
    <dsp:sp modelId="{2507422A-C933-4036-80FA-BBE0826635BC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F80FA-30B8-449A-8B34-76ADFE4ED3A3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Low-carbon alternatives</a:t>
          </a:r>
          <a:endParaRPr lang="en-US" sz="3500" kern="1200"/>
        </a:p>
      </dsp:txBody>
      <dsp:txXfrm>
        <a:off x="0" y="3455529"/>
        <a:ext cx="6373813" cy="1151608"/>
      </dsp:txXfrm>
    </dsp:sp>
    <dsp:sp modelId="{EAE767E4-1B42-4050-B0BD-979CB7B3D417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E35BC-1C5B-47F0-80F6-F076D40ADC44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Efficient resource use</a:t>
          </a:r>
          <a:endParaRPr lang="en-US" sz="3500" kern="1200"/>
        </a:p>
      </dsp:txBody>
      <dsp:txXfrm>
        <a:off x="0" y="4607138"/>
        <a:ext cx="6373813" cy="11516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F5D3B-8143-4BD7-8D21-E5D3EAEFCA71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FAEEC-B321-4353-BEDB-8867D664A2F6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about conflict zones? </a:t>
          </a:r>
          <a:endParaRPr lang="en-US" sz="3800" kern="1200"/>
        </a:p>
      </dsp:txBody>
      <dsp:txXfrm>
        <a:off x="0" y="2812"/>
        <a:ext cx="6373813" cy="1917941"/>
      </dsp:txXfrm>
    </dsp:sp>
    <dsp:sp modelId="{3BD8D25C-FB9F-4984-9F3D-AB68D570CF45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BD915-A023-47FE-9DB5-D8D5BCC404F0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Monitoring and evaluation of interventions is critical (Ugwu et al., 2025)</a:t>
          </a:r>
          <a:endParaRPr lang="en-US" sz="3800" kern="1200"/>
        </a:p>
      </dsp:txBody>
      <dsp:txXfrm>
        <a:off x="0" y="1920754"/>
        <a:ext cx="6373813" cy="1917941"/>
      </dsp:txXfrm>
    </dsp:sp>
    <dsp:sp modelId="{D415CD7C-361C-4252-8393-4F6959B963C3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73E2E-11DE-4AA9-8B84-703976357E98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AI? Will this be sustainable? (Krishnan et al., 2023)</a:t>
          </a:r>
          <a:endParaRPr lang="en-US" sz="3800" kern="1200"/>
        </a:p>
      </dsp:txBody>
      <dsp:txXfrm>
        <a:off x="0" y="3838695"/>
        <a:ext cx="6373813" cy="19179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8AB2E6-899E-4597-8A4E-004BC59FB67E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94F32-A728-4036-9ECA-9FECF0FB4D0D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Service delivery</a:t>
          </a:r>
          <a:endParaRPr lang="en-US" sz="3700" kern="1200"/>
        </a:p>
      </dsp:txBody>
      <dsp:txXfrm>
        <a:off x="0" y="2812"/>
        <a:ext cx="6373813" cy="958970"/>
      </dsp:txXfrm>
    </dsp:sp>
    <dsp:sp modelId="{C81AF909-90C9-4EDF-B594-158846998652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B9175-D56B-4C7A-A25F-BE6F27691B87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Workforce</a:t>
          </a:r>
          <a:endParaRPr lang="en-US" sz="3700" kern="1200"/>
        </a:p>
      </dsp:txBody>
      <dsp:txXfrm>
        <a:off x="0" y="961783"/>
        <a:ext cx="6373813" cy="958970"/>
      </dsp:txXfrm>
    </dsp:sp>
    <dsp:sp modelId="{A8D05C09-B27C-4CC5-A851-C3C9C2B09AA8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460D3-EE76-497C-A00B-949C2E2407AE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Information systems</a:t>
          </a:r>
          <a:endParaRPr lang="en-US" sz="3700" kern="1200"/>
        </a:p>
      </dsp:txBody>
      <dsp:txXfrm>
        <a:off x="0" y="1920754"/>
        <a:ext cx="6373813" cy="958970"/>
      </dsp:txXfrm>
    </dsp:sp>
    <dsp:sp modelId="{29E42303-50C9-4202-B56B-3A6271AD99DA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3DF9B-0EAA-4F71-99CE-817AC5818598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Medicines and technologies</a:t>
          </a:r>
          <a:endParaRPr lang="en-US" sz="3700" kern="1200"/>
        </a:p>
      </dsp:txBody>
      <dsp:txXfrm>
        <a:off x="0" y="2879725"/>
        <a:ext cx="6373813" cy="958970"/>
      </dsp:txXfrm>
    </dsp:sp>
    <dsp:sp modelId="{CA4A5D4E-870E-4CD1-B6B7-5CD6CB62AF20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5C18D-855E-48BA-ABAF-00194437CF22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Financing</a:t>
          </a:r>
          <a:endParaRPr lang="en-US" sz="3700" kern="1200"/>
        </a:p>
      </dsp:txBody>
      <dsp:txXfrm>
        <a:off x="0" y="3838695"/>
        <a:ext cx="6373813" cy="958970"/>
      </dsp:txXfrm>
    </dsp:sp>
    <dsp:sp modelId="{B59FFDFD-6203-4C75-846D-EF3AF4BC3450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086BE-6A4C-4116-920A-0F5D5B717175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Governance</a:t>
          </a:r>
          <a:endParaRPr lang="en-US" sz="3700" kern="1200"/>
        </a:p>
      </dsp:txBody>
      <dsp:txXfrm>
        <a:off x="0" y="4797666"/>
        <a:ext cx="6373813" cy="9589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E07BF-C346-4CB1-A433-19446FFC5EF9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F7C55-E581-45FB-9116-D11BA897EA8F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Lay out the blocks in whatever configuration makes sense, a hierarchy, a wheel, a cluster, a flow diagram, around a goal etc. </a:t>
          </a:r>
          <a:endParaRPr lang="en-US" sz="2400" kern="1200"/>
        </a:p>
      </dsp:txBody>
      <dsp:txXfrm>
        <a:off x="0" y="0"/>
        <a:ext cx="6373813" cy="1439862"/>
      </dsp:txXfrm>
    </dsp:sp>
    <dsp:sp modelId="{CD193C5E-BCBC-40FB-A87C-B763371BD013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B58EC-C2C5-4078-B849-91BBF6C1BA9F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depends on what? </a:t>
          </a:r>
          <a:endParaRPr lang="en-US" sz="2400" kern="1200"/>
        </a:p>
      </dsp:txBody>
      <dsp:txXfrm>
        <a:off x="0" y="1439862"/>
        <a:ext cx="6373813" cy="1439862"/>
      </dsp:txXfrm>
    </dsp:sp>
    <dsp:sp modelId="{319BAC93-F299-4476-8516-522E6D019122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B1C50-7AE2-49B3-9CCD-487FCEB8CF43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does it PREVENT illnesses?</a:t>
          </a:r>
          <a:endParaRPr lang="en-US" sz="2400" kern="1200"/>
        </a:p>
      </dsp:txBody>
      <dsp:txXfrm>
        <a:off x="0" y="2879724"/>
        <a:ext cx="6373813" cy="1439862"/>
      </dsp:txXfrm>
    </dsp:sp>
    <dsp:sp modelId="{6A412DDB-C23E-442A-8CA1-BB350F83A64C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AA6B9-645B-407B-9CF8-B1C7BB002163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it strong and sustainable. </a:t>
          </a:r>
          <a:endParaRPr lang="en-US" sz="2400" kern="1200"/>
        </a:p>
      </dsp:txBody>
      <dsp:txXfrm>
        <a:off x="0" y="4319587"/>
        <a:ext cx="6373813" cy="14398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0B821-1027-439F-8EDF-6B5A889B03E9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A58C0-D7E9-4975-9DD5-07A111A26C58}">
      <dsp:nvSpPr>
        <dsp:cNvPr id="0" name=""/>
        <dsp:cNvSpPr/>
      </dsp:nvSpPr>
      <dsp:spPr>
        <a:xfrm>
          <a:off x="0" y="70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worsening winter fuel poverty crisis</a:t>
          </a:r>
          <a:endParaRPr lang="en-US" sz="2300" kern="1200"/>
        </a:p>
      </dsp:txBody>
      <dsp:txXfrm>
        <a:off x="0" y="703"/>
        <a:ext cx="6373813" cy="822577"/>
      </dsp:txXfrm>
    </dsp:sp>
    <dsp:sp modelId="{B93C6489-9671-41FB-8FD1-3FE6B3E62E41}">
      <dsp:nvSpPr>
        <dsp:cNvPr id="0" name=""/>
        <dsp:cNvSpPr/>
      </dsp:nvSpPr>
      <dsp:spPr>
        <a:xfrm>
          <a:off x="0" y="823280"/>
          <a:ext cx="6373813" cy="0"/>
        </a:xfrm>
        <a:prstGeom prst="line">
          <a:avLst/>
        </a:prstGeom>
        <a:solidFill>
          <a:schemeClr val="accent2">
            <a:hueOff val="1282147"/>
            <a:satOff val="1368"/>
            <a:lumOff val="425"/>
            <a:alphaOff val="0"/>
          </a:schemeClr>
        </a:solidFill>
        <a:ln w="12700" cap="flat" cmpd="sng" algn="ctr">
          <a:solidFill>
            <a:schemeClr val="accent2">
              <a:hueOff val="1282147"/>
              <a:satOff val="1368"/>
              <a:lumOff val="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07CC4-79A2-48F8-AF30-75AC3A2BB5AD}">
      <dsp:nvSpPr>
        <dsp:cNvPr id="0" name=""/>
        <dsp:cNvSpPr/>
      </dsp:nvSpPr>
      <dsp:spPr>
        <a:xfrm>
          <a:off x="0" y="823280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cyber attack on health records</a:t>
          </a:r>
          <a:endParaRPr lang="en-US" sz="2300" kern="1200"/>
        </a:p>
      </dsp:txBody>
      <dsp:txXfrm>
        <a:off x="0" y="823280"/>
        <a:ext cx="6373813" cy="822577"/>
      </dsp:txXfrm>
    </dsp:sp>
    <dsp:sp modelId="{6DD780FF-664D-4380-9823-C363D11F7C35}">
      <dsp:nvSpPr>
        <dsp:cNvPr id="0" name=""/>
        <dsp:cNvSpPr/>
      </dsp:nvSpPr>
      <dsp:spPr>
        <a:xfrm>
          <a:off x="0" y="1645858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8EBEC-886C-4536-94DB-6FA5C333CC3E}">
      <dsp:nvSpPr>
        <dsp:cNvPr id="0" name=""/>
        <dsp:cNvSpPr/>
      </dsp:nvSpPr>
      <dsp:spPr>
        <a:xfrm>
          <a:off x="0" y="1645858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major heatwave</a:t>
          </a:r>
          <a:endParaRPr lang="en-US" sz="2300" kern="1200"/>
        </a:p>
      </dsp:txBody>
      <dsp:txXfrm>
        <a:off x="0" y="1645858"/>
        <a:ext cx="6373813" cy="822577"/>
      </dsp:txXfrm>
    </dsp:sp>
    <dsp:sp modelId="{58DEA89C-51A2-42F1-92D4-FF8C880E8AA5}">
      <dsp:nvSpPr>
        <dsp:cNvPr id="0" name=""/>
        <dsp:cNvSpPr/>
      </dsp:nvSpPr>
      <dsp:spPr>
        <a:xfrm>
          <a:off x="0" y="2468436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3680E-750A-4F16-815E-5FE548684546}">
      <dsp:nvSpPr>
        <dsp:cNvPr id="0" name=""/>
        <dsp:cNvSpPr/>
      </dsp:nvSpPr>
      <dsp:spPr>
        <a:xfrm>
          <a:off x="0" y="2468436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workforce strike</a:t>
          </a:r>
          <a:endParaRPr lang="en-US" sz="2300" kern="1200"/>
        </a:p>
      </dsp:txBody>
      <dsp:txXfrm>
        <a:off x="0" y="2468436"/>
        <a:ext cx="6373813" cy="822577"/>
      </dsp:txXfrm>
    </dsp:sp>
    <dsp:sp modelId="{B7B74A91-8467-44C3-8FE4-3053BEE58828}">
      <dsp:nvSpPr>
        <dsp:cNvPr id="0" name=""/>
        <dsp:cNvSpPr/>
      </dsp:nvSpPr>
      <dsp:spPr>
        <a:xfrm>
          <a:off x="0" y="3291013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A3CCB-A2DE-4F7F-BE9E-24347935BFCF}">
      <dsp:nvSpPr>
        <dsp:cNvPr id="0" name=""/>
        <dsp:cNvSpPr/>
      </dsp:nvSpPr>
      <dsp:spPr>
        <a:xfrm>
          <a:off x="0" y="329101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supply chain disruption for essential medications</a:t>
          </a:r>
          <a:endParaRPr lang="en-US" sz="2300" kern="1200"/>
        </a:p>
      </dsp:txBody>
      <dsp:txXfrm>
        <a:off x="0" y="3291013"/>
        <a:ext cx="6373813" cy="822577"/>
      </dsp:txXfrm>
    </dsp:sp>
    <dsp:sp modelId="{923ABFEB-3F80-434E-AC7C-177F6737B825}">
      <dsp:nvSpPr>
        <dsp:cNvPr id="0" name=""/>
        <dsp:cNvSpPr/>
      </dsp:nvSpPr>
      <dsp:spPr>
        <a:xfrm>
          <a:off x="0" y="4113591"/>
          <a:ext cx="6373813" cy="0"/>
        </a:xfrm>
        <a:prstGeom prst="line">
          <a:avLst/>
        </a:prstGeom>
        <a:solidFill>
          <a:schemeClr val="accent2">
            <a:hueOff val="6410733"/>
            <a:satOff val="6838"/>
            <a:lumOff val="2126"/>
            <a:alphaOff val="0"/>
          </a:schemeClr>
        </a:solidFill>
        <a:ln w="12700" cap="flat" cmpd="sng" algn="ctr">
          <a:solidFill>
            <a:schemeClr val="accent2">
              <a:hueOff val="6410733"/>
              <a:satOff val="6838"/>
              <a:lumOff val="21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C5C6B-1754-48BE-92A6-E0672447FE72}">
      <dsp:nvSpPr>
        <dsp:cNvPr id="0" name=""/>
        <dsp:cNvSpPr/>
      </dsp:nvSpPr>
      <dsp:spPr>
        <a:xfrm>
          <a:off x="0" y="4113591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sudden increase in homelessness</a:t>
          </a:r>
          <a:endParaRPr lang="en-US" sz="2300" kern="1200"/>
        </a:p>
      </dsp:txBody>
      <dsp:txXfrm>
        <a:off x="0" y="4113591"/>
        <a:ext cx="6373813" cy="822577"/>
      </dsp:txXfrm>
    </dsp:sp>
    <dsp:sp modelId="{78037FE9-6D8F-4285-8515-86883D555360}">
      <dsp:nvSpPr>
        <dsp:cNvPr id="0" name=""/>
        <dsp:cNvSpPr/>
      </dsp:nvSpPr>
      <dsp:spPr>
        <a:xfrm>
          <a:off x="0" y="4936169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8695A9-D448-40A8-891A-1C70E08CB0BD}">
      <dsp:nvSpPr>
        <dsp:cNvPr id="0" name=""/>
        <dsp:cNvSpPr/>
      </dsp:nvSpPr>
      <dsp:spPr>
        <a:xfrm>
          <a:off x="0" y="4936169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new influx of asylum seekers needing support</a:t>
          </a:r>
          <a:endParaRPr lang="en-US" sz="2300" kern="1200"/>
        </a:p>
      </dsp:txBody>
      <dsp:txXfrm>
        <a:off x="0" y="4936169"/>
        <a:ext cx="6373813" cy="82257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46665-5C50-425E-889E-E44826644221}">
      <dsp:nvSpPr>
        <dsp:cNvPr id="0" name=""/>
        <dsp:cNvSpPr/>
      </dsp:nvSpPr>
      <dsp:spPr>
        <a:xfrm>
          <a:off x="0" y="200424"/>
          <a:ext cx="6373813" cy="258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What is this Act?</a:t>
          </a:r>
          <a:endParaRPr lang="en-US" sz="6500" kern="1200"/>
        </a:p>
      </dsp:txBody>
      <dsp:txXfrm>
        <a:off x="126223" y="326647"/>
        <a:ext cx="6121367" cy="2333254"/>
      </dsp:txXfrm>
    </dsp:sp>
    <dsp:sp modelId="{F94C79DA-C9D7-4C14-9CC5-7AEDB65B7DC3}">
      <dsp:nvSpPr>
        <dsp:cNvPr id="0" name=""/>
        <dsp:cNvSpPr/>
      </dsp:nvSpPr>
      <dsp:spPr>
        <a:xfrm>
          <a:off x="0" y="2973324"/>
          <a:ext cx="6373813" cy="258570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Why was it created? </a:t>
          </a:r>
          <a:endParaRPr lang="en-US" sz="6500" kern="1200"/>
        </a:p>
      </dsp:txBody>
      <dsp:txXfrm>
        <a:off x="126223" y="3099547"/>
        <a:ext cx="6121367" cy="23332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C21B4-042C-40D7-89D8-6BD296CD82EF}">
      <dsp:nvSpPr>
        <dsp:cNvPr id="0" name=""/>
        <dsp:cNvSpPr/>
      </dsp:nvSpPr>
      <dsp:spPr>
        <a:xfrm>
          <a:off x="0" y="372324"/>
          <a:ext cx="6373813" cy="2457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An Act designed to improve the social, economic, environmental and cultural wellbeing of Wales. </a:t>
          </a:r>
        </a:p>
      </dsp:txBody>
      <dsp:txXfrm>
        <a:off x="119941" y="492265"/>
        <a:ext cx="6133931" cy="2217118"/>
      </dsp:txXfrm>
    </dsp:sp>
    <dsp:sp modelId="{C35FEBAE-7B52-4855-B8A1-0B64D11D0A77}">
      <dsp:nvSpPr>
        <dsp:cNvPr id="0" name=""/>
        <dsp:cNvSpPr/>
      </dsp:nvSpPr>
      <dsp:spPr>
        <a:xfrm>
          <a:off x="0" y="2930124"/>
          <a:ext cx="6373813" cy="245700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Seven wellbeing goals. </a:t>
          </a:r>
        </a:p>
      </dsp:txBody>
      <dsp:txXfrm>
        <a:off x="119941" y="3050065"/>
        <a:ext cx="6133931" cy="221711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07924-4044-4ABB-AC2D-4CCDFC492B90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EA442-35D6-4582-B6C5-7EAD37AE410A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Five Ways of Working</a:t>
          </a:r>
          <a:endParaRPr lang="en-US" sz="4400" kern="1200"/>
        </a:p>
      </dsp:txBody>
      <dsp:txXfrm>
        <a:off x="0" y="2812"/>
        <a:ext cx="6373813" cy="958970"/>
      </dsp:txXfrm>
    </dsp:sp>
    <dsp:sp modelId="{FE37EF7B-2019-4404-BFBF-160F0E31F5E8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D1EAB-8936-4123-8D0E-7B0F17BBC70E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Long-term</a:t>
          </a:r>
          <a:endParaRPr lang="en-US" sz="4400" kern="1200"/>
        </a:p>
      </dsp:txBody>
      <dsp:txXfrm>
        <a:off x="0" y="961783"/>
        <a:ext cx="6373813" cy="958970"/>
      </dsp:txXfrm>
    </dsp:sp>
    <dsp:sp modelId="{5004E1FB-4F54-4590-A094-4BE9292D1559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42EC1-B375-4546-AE56-422E154ECFE8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Prevention</a:t>
          </a:r>
          <a:endParaRPr lang="en-US" sz="4400" kern="1200"/>
        </a:p>
      </dsp:txBody>
      <dsp:txXfrm>
        <a:off x="0" y="1920754"/>
        <a:ext cx="6373813" cy="958970"/>
      </dsp:txXfrm>
    </dsp:sp>
    <dsp:sp modelId="{6F65AB0A-B78E-4F40-B76A-A0AD4E0E5EF4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DDDB7-BE40-42EC-B7DB-E8500DBDB02A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Integration</a:t>
          </a:r>
          <a:endParaRPr lang="en-US" sz="4400" kern="1200"/>
        </a:p>
      </dsp:txBody>
      <dsp:txXfrm>
        <a:off x="0" y="2879725"/>
        <a:ext cx="6373813" cy="958970"/>
      </dsp:txXfrm>
    </dsp:sp>
    <dsp:sp modelId="{90B90AF6-2323-469C-A722-586EAF9BC5AA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3DAD5-FD0E-486B-BF28-41F0F79424E7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Collaboration</a:t>
          </a:r>
          <a:endParaRPr lang="en-US" sz="4400" kern="1200"/>
        </a:p>
      </dsp:txBody>
      <dsp:txXfrm>
        <a:off x="0" y="3838695"/>
        <a:ext cx="6373813" cy="958970"/>
      </dsp:txXfrm>
    </dsp:sp>
    <dsp:sp modelId="{B9A60899-97B8-47CB-89D7-CABEC982C3B6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168567-85F4-412D-A806-12B65B8D4E3F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Involvement</a:t>
          </a:r>
          <a:endParaRPr lang="en-US" sz="4400" kern="1200"/>
        </a:p>
      </dsp:txBody>
      <dsp:txXfrm>
        <a:off x="0" y="4797666"/>
        <a:ext cx="6373813" cy="95897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AC7A-A658-4A64-8C35-CE938E9C1290}">
      <dsp:nvSpPr>
        <dsp:cNvPr id="0" name=""/>
        <dsp:cNvSpPr/>
      </dsp:nvSpPr>
      <dsp:spPr>
        <a:xfrm>
          <a:off x="0" y="579396"/>
          <a:ext cx="3119140" cy="1980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555F3-C1A3-49C6-9D33-D833CC4D590F}">
      <dsp:nvSpPr>
        <dsp:cNvPr id="0" name=""/>
        <dsp:cNvSpPr/>
      </dsp:nvSpPr>
      <dsp:spPr>
        <a:xfrm>
          <a:off x="346571" y="908639"/>
          <a:ext cx="3119140" cy="1980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Why did this come into effect? </a:t>
          </a:r>
        </a:p>
      </dsp:txBody>
      <dsp:txXfrm>
        <a:off x="404582" y="966650"/>
        <a:ext cx="3003118" cy="1864631"/>
      </dsp:txXfrm>
    </dsp:sp>
    <dsp:sp modelId="{7DEEDA88-8BAD-4F56-BB28-ECE774ED4159}">
      <dsp:nvSpPr>
        <dsp:cNvPr id="0" name=""/>
        <dsp:cNvSpPr/>
      </dsp:nvSpPr>
      <dsp:spPr>
        <a:xfrm>
          <a:off x="3812282" y="579396"/>
          <a:ext cx="3119140" cy="1980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436496-04F9-49AE-BAC3-89F96CCA276E}">
      <dsp:nvSpPr>
        <dsp:cNvPr id="0" name=""/>
        <dsp:cNvSpPr/>
      </dsp:nvSpPr>
      <dsp:spPr>
        <a:xfrm>
          <a:off x="4158853" y="908639"/>
          <a:ext cx="3119140" cy="1980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To address current challenges.</a:t>
          </a:r>
        </a:p>
      </dsp:txBody>
      <dsp:txXfrm>
        <a:off x="4216864" y="966650"/>
        <a:ext cx="3003118" cy="1864631"/>
      </dsp:txXfrm>
    </dsp:sp>
    <dsp:sp modelId="{D59893E8-25C0-441D-A116-5C1BC1877359}">
      <dsp:nvSpPr>
        <dsp:cNvPr id="0" name=""/>
        <dsp:cNvSpPr/>
      </dsp:nvSpPr>
      <dsp:spPr>
        <a:xfrm>
          <a:off x="7624564" y="579396"/>
          <a:ext cx="3119140" cy="1980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916286-742D-4C96-A2ED-728A07D87589}">
      <dsp:nvSpPr>
        <dsp:cNvPr id="0" name=""/>
        <dsp:cNvSpPr/>
      </dsp:nvSpPr>
      <dsp:spPr>
        <a:xfrm>
          <a:off x="7971135" y="908639"/>
          <a:ext cx="3119140" cy="1980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Climate change, poverty, health and wellbeing, economy.</a:t>
          </a:r>
        </a:p>
      </dsp:txBody>
      <dsp:txXfrm>
        <a:off x="8029146" y="966650"/>
        <a:ext cx="3003118" cy="186463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5F41D-0D9B-47ED-B83D-757B8C8F3EEB}">
      <dsp:nvSpPr>
        <dsp:cNvPr id="0" name=""/>
        <dsp:cNvSpPr/>
      </dsp:nvSpPr>
      <dsp:spPr>
        <a:xfrm>
          <a:off x="349893" y="2472"/>
          <a:ext cx="1581892" cy="9491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Welsh Ministers</a:t>
          </a:r>
        </a:p>
      </dsp:txBody>
      <dsp:txXfrm>
        <a:off x="349893" y="2472"/>
        <a:ext cx="1581892" cy="949135"/>
      </dsp:txXfrm>
    </dsp:sp>
    <dsp:sp modelId="{42BA04AB-7B76-4660-AEC6-77B902F2ACCD}">
      <dsp:nvSpPr>
        <dsp:cNvPr id="0" name=""/>
        <dsp:cNvSpPr/>
      </dsp:nvSpPr>
      <dsp:spPr>
        <a:xfrm>
          <a:off x="2089975" y="2472"/>
          <a:ext cx="1581892" cy="949135"/>
        </a:xfrm>
        <a:prstGeom prst="rect">
          <a:avLst/>
        </a:prstGeom>
        <a:solidFill>
          <a:schemeClr val="accent2">
            <a:hueOff val="366328"/>
            <a:satOff val="391"/>
            <a:lumOff val="1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Local authorities (22)</a:t>
          </a:r>
        </a:p>
      </dsp:txBody>
      <dsp:txXfrm>
        <a:off x="2089975" y="2472"/>
        <a:ext cx="1581892" cy="949135"/>
      </dsp:txXfrm>
    </dsp:sp>
    <dsp:sp modelId="{7DA94DA2-FE10-4626-8928-22807B34FE40}">
      <dsp:nvSpPr>
        <dsp:cNvPr id="0" name=""/>
        <dsp:cNvSpPr/>
      </dsp:nvSpPr>
      <dsp:spPr>
        <a:xfrm>
          <a:off x="3830057" y="2472"/>
          <a:ext cx="1581892" cy="949135"/>
        </a:xfrm>
        <a:prstGeom prst="rect">
          <a:avLst/>
        </a:prstGeom>
        <a:solidFill>
          <a:schemeClr val="accent2">
            <a:hueOff val="732655"/>
            <a:satOff val="781"/>
            <a:lumOff val="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Local Health Boards (7)</a:t>
          </a:r>
        </a:p>
      </dsp:txBody>
      <dsp:txXfrm>
        <a:off x="3830057" y="2472"/>
        <a:ext cx="1581892" cy="949135"/>
      </dsp:txXfrm>
    </dsp:sp>
    <dsp:sp modelId="{C9FB8912-8A1D-4F07-8460-D3413FA2AD3B}">
      <dsp:nvSpPr>
        <dsp:cNvPr id="0" name=""/>
        <dsp:cNvSpPr/>
      </dsp:nvSpPr>
      <dsp:spPr>
        <a:xfrm>
          <a:off x="5570139" y="2472"/>
          <a:ext cx="1581892" cy="949135"/>
        </a:xfrm>
        <a:prstGeom prst="rect">
          <a:avLst/>
        </a:prstGeom>
        <a:solidFill>
          <a:schemeClr val="accent2">
            <a:hueOff val="1098983"/>
            <a:satOff val="1172"/>
            <a:lumOff val="3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Public Health Wales NHS Trust</a:t>
          </a:r>
        </a:p>
      </dsp:txBody>
      <dsp:txXfrm>
        <a:off x="5570139" y="2472"/>
        <a:ext cx="1581892" cy="949135"/>
      </dsp:txXfrm>
    </dsp:sp>
    <dsp:sp modelId="{DED1D637-8361-437F-97CC-1F903EF20EBE}">
      <dsp:nvSpPr>
        <dsp:cNvPr id="0" name=""/>
        <dsp:cNvSpPr/>
      </dsp:nvSpPr>
      <dsp:spPr>
        <a:xfrm>
          <a:off x="7310221" y="2472"/>
          <a:ext cx="1581892" cy="949135"/>
        </a:xfrm>
        <a:prstGeom prst="rect">
          <a:avLst/>
        </a:prstGeom>
        <a:solidFill>
          <a:schemeClr val="accent2">
            <a:hueOff val="1465310"/>
            <a:satOff val="1563"/>
            <a:lumOff val="4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Velindre NHS Trust</a:t>
          </a:r>
        </a:p>
      </dsp:txBody>
      <dsp:txXfrm>
        <a:off x="7310221" y="2472"/>
        <a:ext cx="1581892" cy="949135"/>
      </dsp:txXfrm>
    </dsp:sp>
    <dsp:sp modelId="{A8D4E3DD-B190-4D84-9C39-C60F16886688}">
      <dsp:nvSpPr>
        <dsp:cNvPr id="0" name=""/>
        <dsp:cNvSpPr/>
      </dsp:nvSpPr>
      <dsp:spPr>
        <a:xfrm>
          <a:off x="9050303" y="2472"/>
          <a:ext cx="1581892" cy="949135"/>
        </a:xfrm>
        <a:prstGeom prst="rect">
          <a:avLst/>
        </a:prstGeom>
        <a:solidFill>
          <a:schemeClr val="accent2">
            <a:hueOff val="1831638"/>
            <a:satOff val="1954"/>
            <a:lumOff val="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National Park Authorities (3)</a:t>
          </a:r>
        </a:p>
      </dsp:txBody>
      <dsp:txXfrm>
        <a:off x="9050303" y="2472"/>
        <a:ext cx="1581892" cy="949135"/>
      </dsp:txXfrm>
    </dsp:sp>
    <dsp:sp modelId="{9DBE3CB8-966B-4E7F-8F14-B44CF0E123A0}">
      <dsp:nvSpPr>
        <dsp:cNvPr id="0" name=""/>
        <dsp:cNvSpPr/>
      </dsp:nvSpPr>
      <dsp:spPr>
        <a:xfrm>
          <a:off x="349893" y="1109797"/>
          <a:ext cx="1581892" cy="949135"/>
        </a:xfrm>
        <a:prstGeom prst="rect">
          <a:avLst/>
        </a:prstGeom>
        <a:solidFill>
          <a:schemeClr val="accent2">
            <a:hueOff val="2197966"/>
            <a:satOff val="2344"/>
            <a:lumOff val="7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Fire and Rescue Authorities (3)</a:t>
          </a:r>
        </a:p>
      </dsp:txBody>
      <dsp:txXfrm>
        <a:off x="349893" y="1109797"/>
        <a:ext cx="1581892" cy="949135"/>
      </dsp:txXfrm>
    </dsp:sp>
    <dsp:sp modelId="{419899BA-1B56-44B1-B392-6C65E29C3EA5}">
      <dsp:nvSpPr>
        <dsp:cNvPr id="0" name=""/>
        <dsp:cNvSpPr/>
      </dsp:nvSpPr>
      <dsp:spPr>
        <a:xfrm>
          <a:off x="2089975" y="1109797"/>
          <a:ext cx="1581892" cy="949135"/>
        </a:xfrm>
        <a:prstGeom prst="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Natural Resources Wales</a:t>
          </a:r>
        </a:p>
      </dsp:txBody>
      <dsp:txXfrm>
        <a:off x="2089975" y="1109797"/>
        <a:ext cx="1581892" cy="949135"/>
      </dsp:txXfrm>
    </dsp:sp>
    <dsp:sp modelId="{74C08CA1-71C7-4D7C-9788-B3CA2A0CD849}">
      <dsp:nvSpPr>
        <dsp:cNvPr id="0" name=""/>
        <dsp:cNvSpPr/>
      </dsp:nvSpPr>
      <dsp:spPr>
        <a:xfrm>
          <a:off x="3830057" y="1109797"/>
          <a:ext cx="1581892" cy="949135"/>
        </a:xfrm>
        <a:prstGeom prst="rect">
          <a:avLst/>
        </a:prstGeom>
        <a:solidFill>
          <a:schemeClr val="accent2">
            <a:hueOff val="2930621"/>
            <a:satOff val="3126"/>
            <a:lumOff val="9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Higher Education</a:t>
          </a:r>
        </a:p>
      </dsp:txBody>
      <dsp:txXfrm>
        <a:off x="3830057" y="1109797"/>
        <a:ext cx="1581892" cy="949135"/>
      </dsp:txXfrm>
    </dsp:sp>
    <dsp:sp modelId="{ACD1CAC8-DD72-4DF1-B853-36A5A84F0FF7}">
      <dsp:nvSpPr>
        <dsp:cNvPr id="0" name=""/>
        <dsp:cNvSpPr/>
      </dsp:nvSpPr>
      <dsp:spPr>
        <a:xfrm>
          <a:off x="5570139" y="1109797"/>
          <a:ext cx="1581892" cy="949135"/>
        </a:xfrm>
        <a:prstGeom prst="rect">
          <a:avLst/>
        </a:prstGeom>
        <a:solidFill>
          <a:schemeClr val="accent2">
            <a:hueOff val="3296949"/>
            <a:satOff val="3516"/>
            <a:lumOff val="10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Funding Council for Wales</a:t>
          </a:r>
        </a:p>
      </dsp:txBody>
      <dsp:txXfrm>
        <a:off x="5570139" y="1109797"/>
        <a:ext cx="1581892" cy="949135"/>
      </dsp:txXfrm>
    </dsp:sp>
    <dsp:sp modelId="{E4C4DE60-0D43-4AEC-80F1-2256EC64584B}">
      <dsp:nvSpPr>
        <dsp:cNvPr id="0" name=""/>
        <dsp:cNvSpPr/>
      </dsp:nvSpPr>
      <dsp:spPr>
        <a:xfrm>
          <a:off x="7310221" y="1109797"/>
          <a:ext cx="1581892" cy="949135"/>
        </a:xfrm>
        <a:prstGeom prst="rect">
          <a:avLst/>
        </a:prstGeom>
        <a:solidFill>
          <a:schemeClr val="accent2">
            <a:hueOff val="3663276"/>
            <a:satOff val="3907"/>
            <a:lumOff val="12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Arts Council of Wales</a:t>
          </a:r>
        </a:p>
      </dsp:txBody>
      <dsp:txXfrm>
        <a:off x="7310221" y="1109797"/>
        <a:ext cx="1581892" cy="949135"/>
      </dsp:txXfrm>
    </dsp:sp>
    <dsp:sp modelId="{B6CB094A-8446-4FFE-993B-6C9D1A2726B8}">
      <dsp:nvSpPr>
        <dsp:cNvPr id="0" name=""/>
        <dsp:cNvSpPr/>
      </dsp:nvSpPr>
      <dsp:spPr>
        <a:xfrm>
          <a:off x="9050303" y="1109797"/>
          <a:ext cx="1581892" cy="949135"/>
        </a:xfrm>
        <a:prstGeom prst="rect">
          <a:avLst/>
        </a:prstGeom>
        <a:solidFill>
          <a:schemeClr val="accent2">
            <a:hueOff val="4029604"/>
            <a:satOff val="4298"/>
            <a:lumOff val="13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Sports Council of Wales</a:t>
          </a:r>
        </a:p>
      </dsp:txBody>
      <dsp:txXfrm>
        <a:off x="9050303" y="1109797"/>
        <a:ext cx="1581892" cy="949135"/>
      </dsp:txXfrm>
    </dsp:sp>
    <dsp:sp modelId="{637FA948-E108-4C4E-9130-03F239B86284}">
      <dsp:nvSpPr>
        <dsp:cNvPr id="0" name=""/>
        <dsp:cNvSpPr/>
      </dsp:nvSpPr>
      <dsp:spPr>
        <a:xfrm>
          <a:off x="349893" y="2217122"/>
          <a:ext cx="1581892" cy="949135"/>
        </a:xfrm>
        <a:prstGeom prst="rect">
          <a:avLst/>
        </a:prstGeom>
        <a:solidFill>
          <a:schemeClr val="accent2">
            <a:hueOff val="4395932"/>
            <a:satOff val="4689"/>
            <a:lumOff val="1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National Library of Wales</a:t>
          </a:r>
        </a:p>
      </dsp:txBody>
      <dsp:txXfrm>
        <a:off x="349893" y="2217122"/>
        <a:ext cx="1581892" cy="949135"/>
      </dsp:txXfrm>
    </dsp:sp>
    <dsp:sp modelId="{9DF7E432-CF0F-4DA6-8099-A3EDED01DB17}">
      <dsp:nvSpPr>
        <dsp:cNvPr id="0" name=""/>
        <dsp:cNvSpPr/>
      </dsp:nvSpPr>
      <dsp:spPr>
        <a:xfrm>
          <a:off x="2089975" y="2217122"/>
          <a:ext cx="1581892" cy="949135"/>
        </a:xfrm>
        <a:prstGeom prst="rect">
          <a:avLst/>
        </a:prstGeom>
        <a:solidFill>
          <a:schemeClr val="accent2">
            <a:hueOff val="4762259"/>
            <a:satOff val="5079"/>
            <a:lumOff val="15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National Museum of Wales</a:t>
          </a:r>
        </a:p>
      </dsp:txBody>
      <dsp:txXfrm>
        <a:off x="2089975" y="2217122"/>
        <a:ext cx="1581892" cy="949135"/>
      </dsp:txXfrm>
    </dsp:sp>
    <dsp:sp modelId="{17A9C80D-FC09-4A8F-B11D-FD91772C9A44}">
      <dsp:nvSpPr>
        <dsp:cNvPr id="0" name=""/>
        <dsp:cNvSpPr/>
      </dsp:nvSpPr>
      <dsp:spPr>
        <a:xfrm>
          <a:off x="3830057" y="2217122"/>
          <a:ext cx="1581892" cy="949135"/>
        </a:xfrm>
        <a:prstGeom prst="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Welsh Ambulance Services University NHS Trust</a:t>
          </a:r>
        </a:p>
      </dsp:txBody>
      <dsp:txXfrm>
        <a:off x="3830057" y="2217122"/>
        <a:ext cx="1581892" cy="949135"/>
      </dsp:txXfrm>
    </dsp:sp>
    <dsp:sp modelId="{F40FBF0E-5C4D-4FB9-985D-30869808C258}">
      <dsp:nvSpPr>
        <dsp:cNvPr id="0" name=""/>
        <dsp:cNvSpPr/>
      </dsp:nvSpPr>
      <dsp:spPr>
        <a:xfrm>
          <a:off x="5570139" y="2217122"/>
          <a:ext cx="1581892" cy="949135"/>
        </a:xfrm>
        <a:prstGeom prst="rect">
          <a:avLst/>
        </a:prstGeom>
        <a:solidFill>
          <a:schemeClr val="accent2">
            <a:hueOff val="5494914"/>
            <a:satOff val="5861"/>
            <a:lumOff val="18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Digital Health and Care Wales</a:t>
          </a:r>
        </a:p>
      </dsp:txBody>
      <dsp:txXfrm>
        <a:off x="5570139" y="2217122"/>
        <a:ext cx="1581892" cy="949135"/>
      </dsp:txXfrm>
    </dsp:sp>
    <dsp:sp modelId="{A1BF5312-9B4E-41AC-AE0B-1AE97E42C7B0}">
      <dsp:nvSpPr>
        <dsp:cNvPr id="0" name=""/>
        <dsp:cNvSpPr/>
      </dsp:nvSpPr>
      <dsp:spPr>
        <a:xfrm>
          <a:off x="7310221" y="2217122"/>
          <a:ext cx="1581892" cy="949135"/>
        </a:xfrm>
        <a:prstGeom prst="rect">
          <a:avLst/>
        </a:prstGeom>
        <a:solidFill>
          <a:schemeClr val="accent2">
            <a:hueOff val="5861242"/>
            <a:satOff val="6251"/>
            <a:lumOff val="19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Health Education and Improvement Wales</a:t>
          </a:r>
        </a:p>
      </dsp:txBody>
      <dsp:txXfrm>
        <a:off x="7310221" y="2217122"/>
        <a:ext cx="1581892" cy="949135"/>
      </dsp:txXfrm>
    </dsp:sp>
    <dsp:sp modelId="{C42F3E4A-3CFE-41E7-BBE9-E53BEB48107E}">
      <dsp:nvSpPr>
        <dsp:cNvPr id="0" name=""/>
        <dsp:cNvSpPr/>
      </dsp:nvSpPr>
      <dsp:spPr>
        <a:xfrm>
          <a:off x="9050303" y="2217122"/>
          <a:ext cx="1581892" cy="949135"/>
        </a:xfrm>
        <a:prstGeom prst="rect">
          <a:avLst/>
        </a:prstGeom>
        <a:solidFill>
          <a:schemeClr val="accent2">
            <a:hueOff val="6227569"/>
            <a:satOff val="6642"/>
            <a:lumOff val="20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 Care Wales</a:t>
          </a:r>
        </a:p>
      </dsp:txBody>
      <dsp:txXfrm>
        <a:off x="9050303" y="2217122"/>
        <a:ext cx="1581892" cy="949135"/>
      </dsp:txXfrm>
    </dsp:sp>
    <dsp:sp modelId="{3E67DF32-0B28-42F6-9256-8B5D82608D93}">
      <dsp:nvSpPr>
        <dsp:cNvPr id="0" name=""/>
        <dsp:cNvSpPr/>
      </dsp:nvSpPr>
      <dsp:spPr>
        <a:xfrm>
          <a:off x="2089975" y="3324447"/>
          <a:ext cx="1581892" cy="949135"/>
        </a:xfrm>
        <a:prstGeom prst="rect">
          <a:avLst/>
        </a:prstGeom>
        <a:solidFill>
          <a:schemeClr val="accent2">
            <a:hueOff val="6593897"/>
            <a:satOff val="7033"/>
            <a:lumOff val="21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Welsh Revenue Authority</a:t>
          </a:r>
        </a:p>
      </dsp:txBody>
      <dsp:txXfrm>
        <a:off x="2089975" y="3324447"/>
        <a:ext cx="1581892" cy="949135"/>
      </dsp:txXfrm>
    </dsp:sp>
    <dsp:sp modelId="{F928C822-F58A-463D-AC20-BD6FA8ED7277}">
      <dsp:nvSpPr>
        <dsp:cNvPr id="0" name=""/>
        <dsp:cNvSpPr/>
      </dsp:nvSpPr>
      <dsp:spPr>
        <a:xfrm>
          <a:off x="3830057" y="3324447"/>
          <a:ext cx="1581892" cy="949135"/>
        </a:xfrm>
        <a:prstGeom prst="rect">
          <a:avLst/>
        </a:prstGeom>
        <a:solidFill>
          <a:schemeClr val="accent2">
            <a:hueOff val="6960224"/>
            <a:satOff val="7424"/>
            <a:lumOff val="23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Transport for Wales</a:t>
          </a:r>
        </a:p>
      </dsp:txBody>
      <dsp:txXfrm>
        <a:off x="3830057" y="3324447"/>
        <a:ext cx="1581892" cy="949135"/>
      </dsp:txXfrm>
    </dsp:sp>
    <dsp:sp modelId="{F204A678-31CB-411E-99B1-9B5962F5E2AA}">
      <dsp:nvSpPr>
        <dsp:cNvPr id="0" name=""/>
        <dsp:cNvSpPr/>
      </dsp:nvSpPr>
      <dsp:spPr>
        <a:xfrm>
          <a:off x="5570139" y="3324447"/>
          <a:ext cx="1581892" cy="949135"/>
        </a:xfrm>
        <a:prstGeom prst="rect">
          <a:avLst/>
        </a:prstGeom>
        <a:solidFill>
          <a:schemeClr val="accent2">
            <a:hueOff val="7326552"/>
            <a:satOff val="7814"/>
            <a:lumOff val="24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Centre for Digital Public Services Ltd</a:t>
          </a:r>
        </a:p>
      </dsp:txBody>
      <dsp:txXfrm>
        <a:off x="5570139" y="3324447"/>
        <a:ext cx="1581892" cy="949135"/>
      </dsp:txXfrm>
    </dsp:sp>
    <dsp:sp modelId="{172578BB-8BDC-42F0-B5B1-581046F0E91E}">
      <dsp:nvSpPr>
        <dsp:cNvPr id="0" name=""/>
        <dsp:cNvSpPr/>
      </dsp:nvSpPr>
      <dsp:spPr>
        <a:xfrm>
          <a:off x="7310221" y="3324447"/>
          <a:ext cx="1581892" cy="949135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Qualifications Wales</a:t>
          </a:r>
        </a:p>
      </dsp:txBody>
      <dsp:txXfrm>
        <a:off x="7310221" y="3324447"/>
        <a:ext cx="1581892" cy="94913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A4A8C-91EC-48EF-87ED-3080353C5B71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C6A95-76E2-4337-8C82-31F73AA60D91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Wales is the ONLY country in the world with this type of legislation. </a:t>
          </a:r>
        </a:p>
      </dsp:txBody>
      <dsp:txXfrm>
        <a:off x="0" y="0"/>
        <a:ext cx="6373813" cy="1439862"/>
      </dsp:txXfrm>
    </dsp:sp>
    <dsp:sp modelId="{EE28CBBA-1896-4FCB-87D6-28BACBEB2373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4D48F-F45C-48D5-A14F-E3BAE1D62D13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Wales has a Collaborating Centre with the WHO to strengthen the role of driving sustainable investment in health equity. </a:t>
          </a:r>
        </a:p>
      </dsp:txBody>
      <dsp:txXfrm>
        <a:off x="0" y="1439862"/>
        <a:ext cx="6373813" cy="1439862"/>
      </dsp:txXfrm>
    </dsp:sp>
    <dsp:sp modelId="{13BA5D6E-5728-448E-9372-0FE9B53A6316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9AEF6-2286-485C-9D80-A0836E04507E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is Wales the influencer?</a:t>
          </a:r>
        </a:p>
      </dsp:txBody>
      <dsp:txXfrm>
        <a:off x="0" y="2879724"/>
        <a:ext cx="6373813" cy="1439862"/>
      </dsp:txXfrm>
    </dsp:sp>
    <dsp:sp modelId="{D03C82B9-B9F7-4730-915C-E6FA739260BB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06AB4-1F55-4E52-8C29-B3D299B4D6CC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the PHW strategy.</a:t>
          </a:r>
        </a:p>
      </dsp:txBody>
      <dsp:txXfrm>
        <a:off x="0" y="4319587"/>
        <a:ext cx="6373813" cy="143986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652213-8D13-4A81-99F8-CBE60F169E82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63216-FF60-4B6F-A0D8-85D8D45BA6BB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legal duty on public bodies to carry out sustainable development. </a:t>
          </a:r>
          <a:endParaRPr lang="en-US" sz="2400" kern="1200"/>
        </a:p>
      </dsp:txBody>
      <dsp:txXfrm>
        <a:off x="0" y="2812"/>
        <a:ext cx="6373813" cy="1917941"/>
      </dsp:txXfrm>
    </dsp:sp>
    <dsp:sp modelId="{3BF9EE6D-25AA-4F13-90AB-32F8D977C2F3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A0C65-F98F-4861-992A-FC34BE4F60C6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requires them to act in a manner that seeks to ensure the needs of the present are met without compromising the ability of future generations to meet their own needs. </a:t>
          </a:r>
          <a:endParaRPr lang="en-US" sz="2400" kern="1200"/>
        </a:p>
      </dsp:txBody>
      <dsp:txXfrm>
        <a:off x="0" y="1920754"/>
        <a:ext cx="6373813" cy="1917941"/>
      </dsp:txXfrm>
    </dsp:sp>
    <dsp:sp modelId="{13376E3C-39AC-4C75-BA7E-9B7F30CDBCBB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C7545-8442-49B2-A69A-9C9D2E1B3F45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Bodies must set and publish well-being objectives designed to maximise their contribution to seven national well-being goals.</a:t>
          </a:r>
          <a:endParaRPr lang="en-US" sz="2400" kern="1200"/>
        </a:p>
      </dsp:txBody>
      <dsp:txXfrm>
        <a:off x="0" y="3838695"/>
        <a:ext cx="6373813" cy="191794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03342A-CB1B-4F2B-A068-C4311E1BF264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5F002-63A9-4296-87D3-8F319D7CAEE2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Active travel policy</a:t>
          </a:r>
          <a:endParaRPr lang="en-US" sz="4000" kern="1200"/>
        </a:p>
      </dsp:txBody>
      <dsp:txXfrm>
        <a:off x="0" y="0"/>
        <a:ext cx="6373813" cy="1439862"/>
      </dsp:txXfrm>
    </dsp:sp>
    <dsp:sp modelId="{F1B6BAC9-7153-442F-9045-DC5DB76F5395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D80B8-95CE-4999-969E-A837803572BF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Green infrastructure</a:t>
          </a:r>
          <a:endParaRPr lang="en-US" sz="4000" kern="1200"/>
        </a:p>
      </dsp:txBody>
      <dsp:txXfrm>
        <a:off x="0" y="1439862"/>
        <a:ext cx="6373813" cy="1439862"/>
      </dsp:txXfrm>
    </dsp:sp>
    <dsp:sp modelId="{E358C742-CC1C-4A14-9747-EA5758696F7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9D31C-1D3D-42EB-BD05-9EAE88F4A635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NHS decarbonisation pathways</a:t>
          </a:r>
          <a:endParaRPr lang="en-US" sz="4000" kern="1200"/>
        </a:p>
      </dsp:txBody>
      <dsp:txXfrm>
        <a:off x="0" y="2879724"/>
        <a:ext cx="6373813" cy="1439862"/>
      </dsp:txXfrm>
    </dsp:sp>
    <dsp:sp modelId="{D662C2C9-2DEE-401A-BD0B-8C07223E81BF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1E74C-A928-4850-909B-183F4B723A2B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Community wellbeing approaches</a:t>
          </a:r>
          <a:endParaRPr lang="en-US" sz="4000" kern="1200"/>
        </a:p>
      </dsp:txBody>
      <dsp:txXfrm>
        <a:off x="0" y="4319587"/>
        <a:ext cx="6373813" cy="143986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A80E2-E261-4E09-97B5-5921AB1250FB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AE040-492A-4440-B33F-1A5DA8AF0746}">
      <dsp:nvSpPr>
        <dsp:cNvPr id="0" name=""/>
        <dsp:cNvSpPr/>
      </dsp:nvSpPr>
      <dsp:spPr>
        <a:xfrm>
          <a:off x="0" y="703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Increasing chronic illness and limited GP access</a:t>
          </a:r>
          <a:endParaRPr lang="en-US" sz="1900" kern="1200"/>
        </a:p>
      </dsp:txBody>
      <dsp:txXfrm>
        <a:off x="0" y="703"/>
        <a:ext cx="6373813" cy="575804"/>
      </dsp:txXfrm>
    </dsp:sp>
    <dsp:sp modelId="{AD515396-36DE-46C8-9B28-A206EF8942BC}">
      <dsp:nvSpPr>
        <dsp:cNvPr id="0" name=""/>
        <dsp:cNvSpPr/>
      </dsp:nvSpPr>
      <dsp:spPr>
        <a:xfrm>
          <a:off x="0" y="576507"/>
          <a:ext cx="6373813" cy="0"/>
        </a:xfrm>
        <a:prstGeom prst="line">
          <a:avLst/>
        </a:prstGeom>
        <a:solidFill>
          <a:schemeClr val="accent2">
            <a:hueOff val="854764"/>
            <a:satOff val="912"/>
            <a:lumOff val="283"/>
            <a:alphaOff val="0"/>
          </a:schemeClr>
        </a:solidFill>
        <a:ln w="12700" cap="flat" cmpd="sng" algn="ctr">
          <a:solidFill>
            <a:schemeClr val="accent2">
              <a:hueOff val="854764"/>
              <a:satOff val="912"/>
              <a:lumOff val="2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E596D-3839-4C21-AF1F-326F33088065}">
      <dsp:nvSpPr>
        <dsp:cNvPr id="0" name=""/>
        <dsp:cNvSpPr/>
      </dsp:nvSpPr>
      <dsp:spPr>
        <a:xfrm>
          <a:off x="0" y="576507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Air pollution and childhood asthma in urban Wales</a:t>
          </a:r>
          <a:endParaRPr lang="en-US" sz="1900" kern="1200"/>
        </a:p>
      </dsp:txBody>
      <dsp:txXfrm>
        <a:off x="0" y="576507"/>
        <a:ext cx="6373813" cy="575804"/>
      </dsp:txXfrm>
    </dsp:sp>
    <dsp:sp modelId="{8F2EE8C8-B16F-41D9-B0F4-A001FCD64173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709529"/>
            <a:satOff val="1823"/>
            <a:lumOff val="567"/>
            <a:alphaOff val="0"/>
          </a:schemeClr>
        </a:solidFill>
        <a:ln w="12700" cap="flat" cmpd="sng" algn="ctr">
          <a:solidFill>
            <a:schemeClr val="accent2">
              <a:hueOff val="1709529"/>
              <a:satOff val="1823"/>
              <a:lumOff val="5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3898E-57BC-4114-95EC-2537AE6DC215}">
      <dsp:nvSpPr>
        <dsp:cNvPr id="0" name=""/>
        <dsp:cNvSpPr/>
      </dsp:nvSpPr>
      <dsp:spPr>
        <a:xfrm>
          <a:off x="0" y="1152311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Food insecurity in deprived communities</a:t>
          </a:r>
          <a:endParaRPr lang="en-US" sz="1900" kern="1200"/>
        </a:p>
      </dsp:txBody>
      <dsp:txXfrm>
        <a:off x="0" y="1152311"/>
        <a:ext cx="6373813" cy="575804"/>
      </dsp:txXfrm>
    </dsp:sp>
    <dsp:sp modelId="{1CF6D5D5-8731-499A-9258-AC11CB31FF50}">
      <dsp:nvSpPr>
        <dsp:cNvPr id="0" name=""/>
        <dsp:cNvSpPr/>
      </dsp:nvSpPr>
      <dsp:spPr>
        <a:xfrm>
          <a:off x="0" y="1728116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839D5-B33B-4355-ABC4-6D82D298F16F}">
      <dsp:nvSpPr>
        <dsp:cNvPr id="0" name=""/>
        <dsp:cNvSpPr/>
      </dsp:nvSpPr>
      <dsp:spPr>
        <a:xfrm>
          <a:off x="0" y="1728116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Loneliness and isolation among older adults</a:t>
          </a:r>
          <a:endParaRPr lang="en-US" sz="1900" kern="1200"/>
        </a:p>
      </dsp:txBody>
      <dsp:txXfrm>
        <a:off x="0" y="1728116"/>
        <a:ext cx="6373813" cy="575804"/>
      </dsp:txXfrm>
    </dsp:sp>
    <dsp:sp modelId="{C454F6DA-89A7-4C43-A9D0-EAD9A6371423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419058"/>
            <a:satOff val="3647"/>
            <a:lumOff val="1134"/>
            <a:alphaOff val="0"/>
          </a:schemeClr>
        </a:solidFill>
        <a:ln w="12700" cap="flat" cmpd="sng" algn="ctr">
          <a:solidFill>
            <a:schemeClr val="accent2">
              <a:hueOff val="3419058"/>
              <a:satOff val="3647"/>
              <a:lumOff val="11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A19B1-15C5-40A6-80B5-5D0500A9AB47}">
      <dsp:nvSpPr>
        <dsp:cNvPr id="0" name=""/>
        <dsp:cNvSpPr/>
      </dsp:nvSpPr>
      <dsp:spPr>
        <a:xfrm>
          <a:off x="0" y="2303920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Mental health pressures on young people</a:t>
          </a:r>
          <a:endParaRPr lang="en-US" sz="1900" kern="1200"/>
        </a:p>
      </dsp:txBody>
      <dsp:txXfrm>
        <a:off x="0" y="2303920"/>
        <a:ext cx="6373813" cy="575804"/>
      </dsp:txXfrm>
    </dsp:sp>
    <dsp:sp modelId="{E8F3AA26-16CC-4887-A6EA-2C8B1C7B6EA5}">
      <dsp:nvSpPr>
        <dsp:cNvPr id="0" name=""/>
        <dsp:cNvSpPr/>
      </dsp:nvSpPr>
      <dsp:spPr>
        <a:xfrm>
          <a:off x="0" y="2879724"/>
          <a:ext cx="6373813" cy="0"/>
        </a:xfrm>
        <a:prstGeom prst="line">
          <a:avLst/>
        </a:prstGeom>
        <a:solidFill>
          <a:schemeClr val="accent2">
            <a:hueOff val="4273822"/>
            <a:satOff val="4558"/>
            <a:lumOff val="1417"/>
            <a:alphaOff val="0"/>
          </a:schemeClr>
        </a:solidFill>
        <a:ln w="12700" cap="flat" cmpd="sng" algn="ctr">
          <a:solidFill>
            <a:schemeClr val="accent2">
              <a:hueOff val="4273822"/>
              <a:satOff val="4558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FDB63-901A-4E59-9161-213C77BB2DE1}">
      <dsp:nvSpPr>
        <dsp:cNvPr id="0" name=""/>
        <dsp:cNvSpPr/>
      </dsp:nvSpPr>
      <dsp:spPr>
        <a:xfrm>
          <a:off x="0" y="2879725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exclusion and access to health services</a:t>
          </a:r>
          <a:endParaRPr lang="en-US" sz="1900" kern="1200"/>
        </a:p>
      </dsp:txBody>
      <dsp:txXfrm>
        <a:off x="0" y="2879725"/>
        <a:ext cx="6373813" cy="575804"/>
      </dsp:txXfrm>
    </dsp:sp>
    <dsp:sp modelId="{3C9544FA-929F-4737-9A18-B4323A636009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7253B-ED71-4156-98CC-D06EE4DCA6D9}">
      <dsp:nvSpPr>
        <dsp:cNvPr id="0" name=""/>
        <dsp:cNvSpPr/>
      </dsp:nvSpPr>
      <dsp:spPr>
        <a:xfrm>
          <a:off x="0" y="3455529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transport and access to HWB resources</a:t>
          </a:r>
          <a:endParaRPr lang="en-US" sz="1900" kern="1200"/>
        </a:p>
      </dsp:txBody>
      <dsp:txXfrm>
        <a:off x="0" y="3455529"/>
        <a:ext cx="6373813" cy="575804"/>
      </dsp:txXfrm>
    </dsp:sp>
    <dsp:sp modelId="{D7D8458F-4C59-47E5-91DC-2CA2B3E2453E}">
      <dsp:nvSpPr>
        <dsp:cNvPr id="0" name=""/>
        <dsp:cNvSpPr/>
      </dsp:nvSpPr>
      <dsp:spPr>
        <a:xfrm>
          <a:off x="0" y="4031333"/>
          <a:ext cx="6373813" cy="0"/>
        </a:xfrm>
        <a:prstGeom prst="line">
          <a:avLst/>
        </a:prstGeom>
        <a:solidFill>
          <a:schemeClr val="accent2">
            <a:hueOff val="5983351"/>
            <a:satOff val="6382"/>
            <a:lumOff val="1984"/>
            <a:alphaOff val="0"/>
          </a:schemeClr>
        </a:solidFill>
        <a:ln w="12700" cap="flat" cmpd="sng" algn="ctr">
          <a:solidFill>
            <a:schemeClr val="accent2">
              <a:hueOff val="5983351"/>
              <a:satOff val="6382"/>
              <a:lumOff val="19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A62BD-5B03-4DD6-BA97-E53BD3953E04}">
      <dsp:nvSpPr>
        <dsp:cNvPr id="0" name=""/>
        <dsp:cNvSpPr/>
      </dsp:nvSpPr>
      <dsp:spPr>
        <a:xfrm>
          <a:off x="0" y="4031333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Health impacts of poor housing quality</a:t>
          </a:r>
          <a:endParaRPr lang="en-US" sz="1900" kern="1200"/>
        </a:p>
      </dsp:txBody>
      <dsp:txXfrm>
        <a:off x="0" y="4031333"/>
        <a:ext cx="6373813" cy="575804"/>
      </dsp:txXfrm>
    </dsp:sp>
    <dsp:sp modelId="{D3DA5AA4-C83D-446B-A8C2-8A63552952DA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6838115"/>
            <a:satOff val="7293"/>
            <a:lumOff val="2268"/>
            <a:alphaOff val="0"/>
          </a:schemeClr>
        </a:solidFill>
        <a:ln w="12700" cap="flat" cmpd="sng" algn="ctr">
          <a:solidFill>
            <a:schemeClr val="accent2">
              <a:hueOff val="6838115"/>
              <a:satOff val="7293"/>
              <a:lumOff val="22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396D6-2291-4178-8D4A-BE1787F425FE}">
      <dsp:nvSpPr>
        <dsp:cNvPr id="0" name=""/>
        <dsp:cNvSpPr/>
      </dsp:nvSpPr>
      <dsp:spPr>
        <a:xfrm>
          <a:off x="0" y="4607138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Declining community cohesion and social fragmentation</a:t>
          </a:r>
          <a:endParaRPr lang="en-US" sz="1900" kern="1200"/>
        </a:p>
      </dsp:txBody>
      <dsp:txXfrm>
        <a:off x="0" y="4607138"/>
        <a:ext cx="6373813" cy="575804"/>
      </dsp:txXfrm>
    </dsp:sp>
    <dsp:sp modelId="{323B248C-DA49-4E32-AB13-2728AF7E6876}">
      <dsp:nvSpPr>
        <dsp:cNvPr id="0" name=""/>
        <dsp:cNvSpPr/>
      </dsp:nvSpPr>
      <dsp:spPr>
        <a:xfrm>
          <a:off x="0" y="5182942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CF158-7539-48B3-A8DD-CBCD2E002105}">
      <dsp:nvSpPr>
        <dsp:cNvPr id="0" name=""/>
        <dsp:cNvSpPr/>
      </dsp:nvSpPr>
      <dsp:spPr>
        <a:xfrm>
          <a:off x="0" y="5182942"/>
          <a:ext cx="6373813" cy="575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Sustainable workforce wellbeing in HSC</a:t>
          </a:r>
          <a:endParaRPr lang="en-US" sz="1900" kern="1200"/>
        </a:p>
      </dsp:txBody>
      <dsp:txXfrm>
        <a:off x="0" y="5182942"/>
        <a:ext cx="6373813" cy="57580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C59CE-EC15-491B-9EA6-031BCECD9BCD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67EED-43CF-45FA-9914-9794BE3169AC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Each group must redesign a policy or intervention using:</a:t>
          </a:r>
          <a:endParaRPr lang="en-US" sz="3200" kern="1200"/>
        </a:p>
      </dsp:txBody>
      <dsp:txXfrm>
        <a:off x="0" y="703"/>
        <a:ext cx="6373813" cy="1151608"/>
      </dsp:txXfrm>
    </dsp:sp>
    <dsp:sp modelId="{8F8683E5-726D-4A6E-A45E-445732E8B1FC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B55FF-7F8A-4C48-B4F5-4769D929B74D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Five Ways of Working (mandatory)</a:t>
          </a:r>
          <a:endParaRPr lang="en-US" sz="3200" kern="1200"/>
        </a:p>
      </dsp:txBody>
      <dsp:txXfrm>
        <a:off x="0" y="1152311"/>
        <a:ext cx="6373813" cy="1151608"/>
      </dsp:txXfrm>
    </dsp:sp>
    <dsp:sp modelId="{034BF33B-D258-41EC-ADF0-CE03187680A3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9CA7D-8BB5-42C2-B9EE-A162C818DF3B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At least three of the Wellbeing Goals</a:t>
          </a:r>
          <a:endParaRPr lang="en-US" sz="3200" kern="1200"/>
        </a:p>
      </dsp:txBody>
      <dsp:txXfrm>
        <a:off x="0" y="2303920"/>
        <a:ext cx="6373813" cy="1151608"/>
      </dsp:txXfrm>
    </dsp:sp>
    <dsp:sp modelId="{C0084499-A0D9-40E8-9FAF-0F266F3D5572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DEFC2-F1CF-445A-8797-7DABD96CFA59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Health system thinking</a:t>
          </a:r>
          <a:endParaRPr lang="en-US" sz="3200" kern="1200"/>
        </a:p>
      </dsp:txBody>
      <dsp:txXfrm>
        <a:off x="0" y="3455529"/>
        <a:ext cx="6373813" cy="1151608"/>
      </dsp:txXfrm>
    </dsp:sp>
    <dsp:sp modelId="{5A984C9D-C13E-428C-B6CD-A5BBEDA201D0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D786E8-A3C4-4164-A010-63A45991052E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Linked to at least two of the SDG's.</a:t>
          </a:r>
          <a:endParaRPr lang="en-US" sz="3200" kern="1200"/>
        </a:p>
      </dsp:txBody>
      <dsp:txXfrm>
        <a:off x="0" y="4607138"/>
        <a:ext cx="6373813" cy="115160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1F42F8-7F91-41BF-8790-3D81401CDD77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41F29-0219-495A-A081-E268FD3BBCEB}">
      <dsp:nvSpPr>
        <dsp:cNvPr id="0" name=""/>
        <dsp:cNvSpPr/>
      </dsp:nvSpPr>
      <dsp:spPr>
        <a:xfrm>
          <a:off x="0" y="0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the problem?</a:t>
          </a:r>
          <a:endParaRPr lang="en-US" sz="2200" kern="1200"/>
        </a:p>
      </dsp:txBody>
      <dsp:txXfrm>
        <a:off x="0" y="0"/>
        <a:ext cx="6373813" cy="719931"/>
      </dsp:txXfrm>
    </dsp:sp>
    <dsp:sp modelId="{8BC3D12F-99FD-4F79-A34F-1056DFBC63A2}">
      <dsp:nvSpPr>
        <dsp:cNvPr id="0" name=""/>
        <dsp:cNvSpPr/>
      </dsp:nvSpPr>
      <dsp:spPr>
        <a:xfrm>
          <a:off x="0" y="719931"/>
          <a:ext cx="6373813" cy="0"/>
        </a:xfrm>
        <a:prstGeom prst="line">
          <a:avLst/>
        </a:prstGeom>
        <a:solidFill>
          <a:schemeClr val="accent2">
            <a:hueOff val="1098983"/>
            <a:satOff val="1172"/>
            <a:lumOff val="364"/>
            <a:alphaOff val="0"/>
          </a:schemeClr>
        </a:solidFill>
        <a:ln w="12700" cap="flat" cmpd="sng" algn="ctr">
          <a:solidFill>
            <a:schemeClr val="accent2">
              <a:hueOff val="1098983"/>
              <a:satOff val="1172"/>
              <a:lumOff val="3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E58FA-0660-45EF-BE99-062707830CD6}">
      <dsp:nvSpPr>
        <dsp:cNvPr id="0" name=""/>
        <dsp:cNvSpPr/>
      </dsp:nvSpPr>
      <dsp:spPr>
        <a:xfrm>
          <a:off x="0" y="719931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 is affected?</a:t>
          </a:r>
          <a:endParaRPr lang="en-US" sz="2200" kern="1200"/>
        </a:p>
      </dsp:txBody>
      <dsp:txXfrm>
        <a:off x="0" y="719931"/>
        <a:ext cx="6373813" cy="719931"/>
      </dsp:txXfrm>
    </dsp:sp>
    <dsp:sp modelId="{28733F25-D39D-4BFB-8FAA-81E535BF7038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2197966"/>
            <a:satOff val="2344"/>
            <a:lumOff val="729"/>
            <a:alphaOff val="0"/>
          </a:schemeClr>
        </a:solidFill>
        <a:ln w="12700" cap="flat" cmpd="sng" algn="ctr">
          <a:solidFill>
            <a:schemeClr val="accent2">
              <a:hueOff val="2197966"/>
              <a:satOff val="2344"/>
              <a:lumOff val="7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B4093-336C-442E-9377-5414AB27D114}">
      <dsp:nvSpPr>
        <dsp:cNvPr id="0" name=""/>
        <dsp:cNvSpPr/>
      </dsp:nvSpPr>
      <dsp:spPr>
        <a:xfrm>
          <a:off x="0" y="1439862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Which determinants are involved?</a:t>
          </a:r>
          <a:endParaRPr lang="en-US" sz="2200" kern="1200"/>
        </a:p>
      </dsp:txBody>
      <dsp:txXfrm>
        <a:off x="0" y="1439862"/>
        <a:ext cx="6373813" cy="719931"/>
      </dsp:txXfrm>
    </dsp:sp>
    <dsp:sp modelId="{272D54D0-32E2-4B90-87C9-14552C177A0F}">
      <dsp:nvSpPr>
        <dsp:cNvPr id="0" name=""/>
        <dsp:cNvSpPr/>
      </dsp:nvSpPr>
      <dsp:spPr>
        <a:xfrm>
          <a:off x="0" y="2159793"/>
          <a:ext cx="6373813" cy="0"/>
        </a:xfrm>
        <a:prstGeom prst="line">
          <a:avLst/>
        </a:prstGeom>
        <a:solidFill>
          <a:schemeClr val="accent2">
            <a:hueOff val="3296949"/>
            <a:satOff val="3516"/>
            <a:lumOff val="1093"/>
            <a:alphaOff val="0"/>
          </a:schemeClr>
        </a:solidFill>
        <a:ln w="12700" cap="flat" cmpd="sng" algn="ctr">
          <a:solidFill>
            <a:schemeClr val="accent2">
              <a:hueOff val="3296949"/>
              <a:satOff val="3516"/>
              <a:lumOff val="10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7F5BF-ACAE-426B-833A-0808C1C10DC8}">
      <dsp:nvSpPr>
        <dsp:cNvPr id="0" name=""/>
        <dsp:cNvSpPr/>
      </dsp:nvSpPr>
      <dsp:spPr>
        <a:xfrm>
          <a:off x="0" y="2159793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does the current system address it?</a:t>
          </a:r>
          <a:endParaRPr lang="en-US" sz="2200" kern="1200"/>
        </a:p>
      </dsp:txBody>
      <dsp:txXfrm>
        <a:off x="0" y="2159793"/>
        <a:ext cx="6373813" cy="719931"/>
      </dsp:txXfrm>
    </dsp:sp>
    <dsp:sp modelId="{32423597-DDCC-491D-8B4E-AF3DD9A44385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395932"/>
            <a:satOff val="4689"/>
            <a:lumOff val="1458"/>
            <a:alphaOff val="0"/>
          </a:schemeClr>
        </a:solidFill>
        <a:ln w="12700" cap="flat" cmpd="sng" algn="ctr">
          <a:solidFill>
            <a:schemeClr val="accent2">
              <a:hueOff val="4395932"/>
              <a:satOff val="4689"/>
              <a:lumOff val="14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2884F-1E25-4611-9A28-768E0969B7EF}">
      <dsp:nvSpPr>
        <dsp:cNvPr id="0" name=""/>
        <dsp:cNvSpPr/>
      </dsp:nvSpPr>
      <dsp:spPr>
        <a:xfrm>
          <a:off x="0" y="2879724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Apply the Five Ways of Working</a:t>
          </a:r>
          <a:endParaRPr lang="en-US" sz="2200" kern="1200"/>
        </a:p>
      </dsp:txBody>
      <dsp:txXfrm>
        <a:off x="0" y="2879724"/>
        <a:ext cx="6373813" cy="719931"/>
      </dsp:txXfrm>
    </dsp:sp>
    <dsp:sp modelId="{AFB50B67-F74B-49CE-84A9-BCF3B07EF9AB}">
      <dsp:nvSpPr>
        <dsp:cNvPr id="0" name=""/>
        <dsp:cNvSpPr/>
      </dsp:nvSpPr>
      <dsp:spPr>
        <a:xfrm>
          <a:off x="0" y="3599656"/>
          <a:ext cx="6373813" cy="0"/>
        </a:xfrm>
        <a:prstGeom prst="line">
          <a:avLst/>
        </a:prstGeom>
        <a:solidFill>
          <a:schemeClr val="accent2">
            <a:hueOff val="5494914"/>
            <a:satOff val="5861"/>
            <a:lumOff val="1822"/>
            <a:alphaOff val="0"/>
          </a:schemeClr>
        </a:solidFill>
        <a:ln w="12700" cap="flat" cmpd="sng" algn="ctr">
          <a:solidFill>
            <a:schemeClr val="accent2">
              <a:hueOff val="5494914"/>
              <a:satOff val="5861"/>
              <a:lumOff val="18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C50A1-82EB-4358-90A9-BC9F8C4635F1}">
      <dsp:nvSpPr>
        <dsp:cNvPr id="0" name=""/>
        <dsp:cNvSpPr/>
      </dsp:nvSpPr>
      <dsp:spPr>
        <a:xfrm>
          <a:off x="0" y="3599656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Link to Wellbeing Goals</a:t>
          </a:r>
          <a:endParaRPr lang="en-US" sz="2200" kern="1200"/>
        </a:p>
      </dsp:txBody>
      <dsp:txXfrm>
        <a:off x="0" y="3599656"/>
        <a:ext cx="6373813" cy="719931"/>
      </dsp:txXfrm>
    </dsp:sp>
    <dsp:sp modelId="{EEE4159A-0332-4C26-9275-E26AA031687D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6593897"/>
            <a:satOff val="7033"/>
            <a:lumOff val="2187"/>
            <a:alphaOff val="0"/>
          </a:schemeClr>
        </a:solidFill>
        <a:ln w="12700" cap="flat" cmpd="sng" algn="ctr">
          <a:solidFill>
            <a:schemeClr val="accent2">
              <a:hueOff val="6593897"/>
              <a:satOff val="7033"/>
              <a:lumOff val="21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67AA5-3A08-48E7-B7AB-6DF61FDDA265}">
      <dsp:nvSpPr>
        <dsp:cNvPr id="0" name=""/>
        <dsp:cNvSpPr/>
      </dsp:nvSpPr>
      <dsp:spPr>
        <a:xfrm>
          <a:off x="0" y="4319587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Propose a redesigned, more sustainable policy</a:t>
          </a:r>
          <a:endParaRPr lang="en-US" sz="2200" kern="1200"/>
        </a:p>
      </dsp:txBody>
      <dsp:txXfrm>
        <a:off x="0" y="4319587"/>
        <a:ext cx="6373813" cy="719931"/>
      </dsp:txXfrm>
    </dsp:sp>
    <dsp:sp modelId="{8C4831CA-DF34-4C13-AFF6-931B1A0CF4FF}">
      <dsp:nvSpPr>
        <dsp:cNvPr id="0" name=""/>
        <dsp:cNvSpPr/>
      </dsp:nvSpPr>
      <dsp:spPr>
        <a:xfrm>
          <a:off x="0" y="503951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C2E8F-F3B3-46C2-A7A9-54E5B45C0E8C}">
      <dsp:nvSpPr>
        <dsp:cNvPr id="0" name=""/>
        <dsp:cNvSpPr/>
      </dsp:nvSpPr>
      <dsp:spPr>
        <a:xfrm>
          <a:off x="0" y="5039518"/>
          <a:ext cx="6373813" cy="7199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Identify potential unintended consequences</a:t>
          </a:r>
          <a:endParaRPr lang="en-US" sz="2200" kern="1200"/>
        </a:p>
      </dsp:txBody>
      <dsp:txXfrm>
        <a:off x="0" y="5039518"/>
        <a:ext cx="6373813" cy="719931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ABC92E-DA5A-4763-AED7-4ED2DACB205C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0EC2A-76FF-4FC4-B5E0-1F3F25263581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Could be a digital health solution</a:t>
          </a:r>
          <a:endParaRPr lang="en-US" sz="3200" kern="1200"/>
        </a:p>
      </dsp:txBody>
      <dsp:txXfrm>
        <a:off x="0" y="703"/>
        <a:ext cx="6373813" cy="1151608"/>
      </dsp:txXfrm>
    </dsp:sp>
    <dsp:sp modelId="{3B8D4CDC-4A19-4487-93AF-024BD9A67DC8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22380-BA0B-488C-A626-8D0897A38477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community partnership</a:t>
          </a:r>
          <a:endParaRPr lang="en-US" sz="3200" kern="1200"/>
        </a:p>
      </dsp:txBody>
      <dsp:txXfrm>
        <a:off x="0" y="1152311"/>
        <a:ext cx="6373813" cy="1151608"/>
      </dsp:txXfrm>
    </dsp:sp>
    <dsp:sp modelId="{207CEB81-6AAF-4CDD-85B6-70ED6BD9A60C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24637-5F71-48C9-87E4-84DA16B3D4DC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transport policy</a:t>
          </a:r>
          <a:endParaRPr lang="en-US" sz="3200" kern="1200"/>
        </a:p>
      </dsp:txBody>
      <dsp:txXfrm>
        <a:off x="0" y="2303920"/>
        <a:ext cx="6373813" cy="1151608"/>
      </dsp:txXfrm>
    </dsp:sp>
    <dsp:sp modelId="{58853732-5110-4EF0-9D12-E14DC278812C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7AEFD-990C-4E0D-8EA2-EFB7D5738359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public health campaign</a:t>
          </a:r>
          <a:endParaRPr lang="en-US" sz="3200" kern="1200"/>
        </a:p>
      </dsp:txBody>
      <dsp:txXfrm>
        <a:off x="0" y="3455529"/>
        <a:ext cx="6373813" cy="1151608"/>
      </dsp:txXfrm>
    </dsp:sp>
    <dsp:sp modelId="{888878D8-F4B1-4F29-8ED9-395C99A77078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D11DC-24F9-4283-A657-3E8F9FAAB618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cross-sector strategy</a:t>
          </a:r>
          <a:endParaRPr lang="en-US" sz="3200" kern="1200"/>
        </a:p>
      </dsp:txBody>
      <dsp:txXfrm>
        <a:off x="0" y="4607138"/>
        <a:ext cx="6373813" cy="115160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5A800-E8D2-4A37-ABBE-1C4445467A8E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82071-9691-4C5A-981A-8E2FE68F2F6D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Each group has 3 minutes to pitch their ideas.</a:t>
          </a:r>
          <a:endParaRPr lang="en-US" sz="2700" kern="1200"/>
        </a:p>
      </dsp:txBody>
      <dsp:txXfrm>
        <a:off x="0" y="2812"/>
        <a:ext cx="6373813" cy="958970"/>
      </dsp:txXfrm>
    </dsp:sp>
    <dsp:sp modelId="{CB9C01BD-8235-4323-9767-51F91686024C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F47C3-B610-46B9-84FC-51E48C8D700C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problem</a:t>
          </a:r>
          <a:endParaRPr lang="en-US" sz="2700" kern="1200"/>
        </a:p>
      </dsp:txBody>
      <dsp:txXfrm>
        <a:off x="0" y="961783"/>
        <a:ext cx="6373813" cy="958970"/>
      </dsp:txXfrm>
    </dsp:sp>
    <dsp:sp modelId="{75CF14C5-6BD6-420A-9361-71763DC07D9F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3B8BA-3E53-4A97-B2F0-AC4CC81C1DB8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policy/intervention</a:t>
          </a:r>
          <a:endParaRPr lang="en-US" sz="2700" kern="1200"/>
        </a:p>
      </dsp:txBody>
      <dsp:txXfrm>
        <a:off x="0" y="1920754"/>
        <a:ext cx="6373813" cy="958970"/>
      </dsp:txXfrm>
    </dsp:sp>
    <dsp:sp modelId="{3EB2CE7C-0E9A-41CA-B470-ABA42F12791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4A29A-806A-4DB2-B4F3-B20EB1E54C98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How it addresses the WFG Act</a:t>
          </a:r>
          <a:endParaRPr lang="en-US" sz="2700" kern="1200"/>
        </a:p>
      </dsp:txBody>
      <dsp:txXfrm>
        <a:off x="0" y="2879725"/>
        <a:ext cx="6373813" cy="958970"/>
      </dsp:txXfrm>
    </dsp:sp>
    <dsp:sp modelId="{E1F015A6-AB6E-481C-A27B-AC4F56B919A8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D9C8B-9C96-4813-9373-037B70CDE85D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Why it improves sustainability.</a:t>
          </a:r>
          <a:endParaRPr lang="en-US" sz="2700" kern="1200"/>
        </a:p>
      </dsp:txBody>
      <dsp:txXfrm>
        <a:off x="0" y="3838695"/>
        <a:ext cx="6373813" cy="958970"/>
      </dsp:txXfrm>
    </dsp:sp>
    <dsp:sp modelId="{442B45C2-17CC-4C52-9B3D-B8ED749ADA95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CAA2C-A87E-4557-925E-FED0929E644C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Others in the class will identify a strength and a weakness. </a:t>
          </a:r>
          <a:endParaRPr lang="en-US" sz="2700" kern="1200"/>
        </a:p>
      </dsp:txBody>
      <dsp:txXfrm>
        <a:off x="0" y="4797666"/>
        <a:ext cx="6373813" cy="958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63491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279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48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38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74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32927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615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05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321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067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029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March 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3316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549275"/>
            <a:ext cx="6373812" cy="984885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Health Systems, </a:t>
            </a:r>
            <a:br>
              <a:rPr lang="en-GB" sz="1900"/>
            </a:br>
            <a:r>
              <a:rPr lang="en-GB" sz="1900"/>
              <a:t>Sustainable Policy and the</a:t>
            </a:r>
            <a:br>
              <a:rPr lang="en-GB" sz="1900"/>
            </a:br>
            <a:r>
              <a:rPr lang="en-GB" sz="1900"/>
              <a:t>Wellbeing of Future Generations (Wales) Act 2015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0575" y="549275"/>
            <a:ext cx="4498976" cy="984885"/>
          </a:xfrm>
        </p:spPr>
        <p:txBody>
          <a:bodyPr anchor="ctr">
            <a:normAutofit/>
          </a:bodyPr>
          <a:lstStyle/>
          <a:p>
            <a:pPr algn="r"/>
            <a:endParaRPr lang="en-GB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EEFD064-3AE4-712A-16F8-8886F5B907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706" r="-2" b="20078"/>
          <a:stretch>
            <a:fillRect/>
          </a:stretch>
        </p:blipFill>
        <p:spPr>
          <a:xfrm>
            <a:off x="20" y="2083435"/>
            <a:ext cx="12191980" cy="4774564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BA9D69-8EEC-B3B8-0C3D-69657C82F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5437188" cy="3779838"/>
          </a:xfrm>
        </p:spPr>
        <p:txBody>
          <a:bodyPr anchor="ctr">
            <a:normAutofit/>
          </a:bodyPr>
          <a:lstStyle/>
          <a:p>
            <a:r>
              <a:rPr lang="en-GB" sz="8000"/>
              <a:t>Aims and Objectives</a:t>
            </a:r>
          </a:p>
        </p:txBody>
      </p:sp>
      <p:sp>
        <p:nvSpPr>
          <p:cNvPr id="21" name="Freeform: Shape 10">
            <a:extLst>
              <a:ext uri="{FF2B5EF4-FFF2-40B4-BE49-F238E27FC236}">
                <a16:creationId xmlns:a16="http://schemas.microsoft.com/office/drawing/2014/main" id="{AFF323B2-FCDB-4497-8AF0-2F7A3C88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787" y="0"/>
            <a:ext cx="1972470" cy="1377426"/>
          </a:xfrm>
          <a:custGeom>
            <a:avLst/>
            <a:gdLst>
              <a:gd name="connsiteX0" fmla="*/ 81022 w 1972470"/>
              <a:gd name="connsiteY0" fmla="*/ 0 h 1377426"/>
              <a:gd name="connsiteX1" fmla="*/ 1891449 w 1972470"/>
              <a:gd name="connsiteY1" fmla="*/ 0 h 1377426"/>
              <a:gd name="connsiteX2" fmla="*/ 1894967 w 1972470"/>
              <a:gd name="connsiteY2" fmla="*/ 7304 h 1377426"/>
              <a:gd name="connsiteX3" fmla="*/ 1972470 w 1972470"/>
              <a:gd name="connsiteY3" fmla="*/ 391191 h 1377426"/>
              <a:gd name="connsiteX4" fmla="*/ 986235 w 1972470"/>
              <a:gd name="connsiteY4" fmla="*/ 1377426 h 1377426"/>
              <a:gd name="connsiteX5" fmla="*/ 0 w 1972470"/>
              <a:gd name="connsiteY5" fmla="*/ 391191 h 1377426"/>
              <a:gd name="connsiteX6" fmla="*/ 77503 w 1972470"/>
              <a:gd name="connsiteY6" fmla="*/ 7304 h 1377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2470" h="1377426">
                <a:moveTo>
                  <a:pt x="81022" y="0"/>
                </a:moveTo>
                <a:lnTo>
                  <a:pt x="1891449" y="0"/>
                </a:lnTo>
                <a:lnTo>
                  <a:pt x="1894967" y="7304"/>
                </a:lnTo>
                <a:cubicBezTo>
                  <a:pt x="1944873" y="125295"/>
                  <a:pt x="1972470" y="255020"/>
                  <a:pt x="1972470" y="391191"/>
                </a:cubicBezTo>
                <a:cubicBezTo>
                  <a:pt x="1972470" y="935874"/>
                  <a:pt x="1530918" y="1377426"/>
                  <a:pt x="986235" y="1377426"/>
                </a:cubicBezTo>
                <a:cubicBezTo>
                  <a:pt x="441552" y="1377426"/>
                  <a:pt x="0" y="935874"/>
                  <a:pt x="0" y="391191"/>
                </a:cubicBezTo>
                <a:cubicBezTo>
                  <a:pt x="0" y="255020"/>
                  <a:pt x="27597" y="125295"/>
                  <a:pt x="77503" y="730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508000" dist="254000" dir="2700000">
              <a:schemeClr val="accent1">
                <a:lumMod val="60000"/>
                <a:lumOff val="40000"/>
                <a:alpha val="6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B7CADF7-83F2-4D18-8E02-975078DBA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55456" y="1041329"/>
            <a:ext cx="734257" cy="760506"/>
            <a:chOff x="5243759" y="1363788"/>
            <a:chExt cx="734257" cy="760506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B68AF98-121D-4CB9-B8F9-066483D45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25579FD5-6C6A-4E96-8A86-B6F79A2B5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F6C08C9-D1BF-4C48-81D5-86996BD95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76A531C-147A-4C94-B721-EA95D8E88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95682" y="4989421"/>
            <a:ext cx="1335600" cy="1262947"/>
            <a:chOff x="7735641" y="2106638"/>
            <a:chExt cx="1335600" cy="126294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9CFF41-146B-4B53-A1D0-A1241BF49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735641" y="210663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4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194B0DA-7496-49E2-8ECA-BC44509DD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261241" y="2453712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8E6B49DD-CF52-FDB4-87DE-9B7C8F0C1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9992247"/>
              </p:ext>
            </p:extLst>
          </p:nvPr>
        </p:nvGraphicFramePr>
        <p:xfrm>
          <a:off x="7140575" y="549275"/>
          <a:ext cx="4500563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61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B33463A8-AA70-CA46-3DCF-E056862207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6998" y="-4"/>
            <a:ext cx="6858003" cy="685800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7750348-5249-48BE-B8D8-43608AD7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EB188-21DB-19D4-55B6-4114F763F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6400"/>
              <a:t>Opening Question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BC3C586-41D9-4369-AF7F-3A2DB21DB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41CE6-18B0-79DA-9568-665860B81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827610"/>
            <a:ext cx="5437187" cy="2265216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Where does policy meet your health?</a:t>
            </a:r>
          </a:p>
        </p:txBody>
      </p:sp>
    </p:spTree>
    <p:extLst>
      <p:ext uri="{BB962C8B-B14F-4D97-AF65-F5344CB8AC3E}">
        <p14:creationId xmlns:p14="http://schemas.microsoft.com/office/powerpoint/2010/main" val="3045927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AFCFE-BBB5-A08E-6297-0A3C4AFC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Answer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D96DE7-9573-7521-4625-694837318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62582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1573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72456-A365-69FE-EA0E-EE284A04E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Health Systems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205E53-D75C-4F15-A4A3-21DA0826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2950" y="623661"/>
            <a:ext cx="667800" cy="631474"/>
            <a:chOff x="8069541" y="1262702"/>
            <a:chExt cx="667800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B48C7E5-9699-4FB1-9EEE-581C68629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069541" y="1262702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16993F2-7052-4269-8B81-AC271D2D9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332341" y="1436239"/>
              <a:ext cx="270000" cy="54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52D58DC7-20C8-4471-BAA7-B296A2AE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84" y="49771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E4AABAC-100B-437F-86D3-981412859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261346" y="5733597"/>
            <a:ext cx="1758388" cy="926985"/>
          </a:xfrm>
          <a:custGeom>
            <a:avLst/>
            <a:gdLst>
              <a:gd name="connsiteX0" fmla="*/ 1486881 w 1758388"/>
              <a:gd name="connsiteY0" fmla="*/ 271508 h 926985"/>
              <a:gd name="connsiteX1" fmla="*/ 1758388 w 1758388"/>
              <a:gd name="connsiteY1" fmla="*/ 926985 h 926985"/>
              <a:gd name="connsiteX2" fmla="*/ 1294895 w 1758388"/>
              <a:gd name="connsiteY2" fmla="*/ 926985 h 926985"/>
              <a:gd name="connsiteX3" fmla="*/ 831404 w 1758388"/>
              <a:gd name="connsiteY3" fmla="*/ 463493 h 926985"/>
              <a:gd name="connsiteX4" fmla="*/ 377328 w 1758388"/>
              <a:gd name="connsiteY4" fmla="*/ 833575 h 926985"/>
              <a:gd name="connsiteX5" fmla="*/ 371585 w 1758388"/>
              <a:gd name="connsiteY5" fmla="*/ 890552 h 926985"/>
              <a:gd name="connsiteX6" fmla="*/ 0 w 1758388"/>
              <a:gd name="connsiteY6" fmla="*/ 518968 h 926985"/>
              <a:gd name="connsiteX7" fmla="*/ 16301 w 1758388"/>
              <a:gd name="connsiteY7" fmla="*/ 485129 h 926985"/>
              <a:gd name="connsiteX8" fmla="*/ 831403 w 1758388"/>
              <a:gd name="connsiteY8" fmla="*/ 0 h 926985"/>
              <a:gd name="connsiteX9" fmla="*/ 1486881 w 1758388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58388" h="926985">
                <a:moveTo>
                  <a:pt x="1486881" y="271508"/>
                </a:moveTo>
                <a:cubicBezTo>
                  <a:pt x="1654632" y="439259"/>
                  <a:pt x="1758388" y="671005"/>
                  <a:pt x="1758388" y="926985"/>
                </a:cubicBezTo>
                <a:lnTo>
                  <a:pt x="1294895" y="926985"/>
                </a:lnTo>
                <a:cubicBezTo>
                  <a:pt x="1294895" y="671005"/>
                  <a:pt x="1087383" y="463493"/>
                  <a:pt x="831404" y="463493"/>
                </a:cubicBezTo>
                <a:cubicBezTo>
                  <a:pt x="607421" y="463493"/>
                  <a:pt x="420547" y="622370"/>
                  <a:pt x="377328" y="833575"/>
                </a:cubicBezTo>
                <a:lnTo>
                  <a:pt x="371585" y="890552"/>
                </a:lnTo>
                <a:lnTo>
                  <a:pt x="0" y="518968"/>
                </a:lnTo>
                <a:lnTo>
                  <a:pt x="16301" y="485129"/>
                </a:lnTo>
                <a:cubicBezTo>
                  <a:pt x="173276" y="196165"/>
                  <a:pt x="479432" y="0"/>
                  <a:pt x="831403" y="0"/>
                </a:cubicBezTo>
                <a:cubicBezTo>
                  <a:pt x="1087383" y="0"/>
                  <a:pt x="1319129" y="103757"/>
                  <a:pt x="1486881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DFD33E0-4D46-4176-BAE2-6AED1523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353363" y="5725768"/>
            <a:ext cx="1728640" cy="1042921"/>
          </a:xfrm>
          <a:custGeom>
            <a:avLst/>
            <a:gdLst>
              <a:gd name="connsiteX0" fmla="*/ 1391304 w 1728640"/>
              <a:gd name="connsiteY0" fmla="*/ 238153 h 1042921"/>
              <a:gd name="connsiteX1" fmla="*/ 1728640 w 1728640"/>
              <a:gd name="connsiteY1" fmla="*/ 1042921 h 1042921"/>
              <a:gd name="connsiteX2" fmla="*/ 1265147 w 1728640"/>
              <a:gd name="connsiteY2" fmla="*/ 1042921 h 1042921"/>
              <a:gd name="connsiteX3" fmla="*/ 801655 w 1728640"/>
              <a:gd name="connsiteY3" fmla="*/ 521461 h 1042921"/>
              <a:gd name="connsiteX4" fmla="*/ 374587 w 1728640"/>
              <a:gd name="connsiteY4" fmla="*/ 839945 h 1042921"/>
              <a:gd name="connsiteX5" fmla="*/ 362576 w 1728640"/>
              <a:gd name="connsiteY5" fmla="*/ 883477 h 1042921"/>
              <a:gd name="connsiteX6" fmla="*/ 0 w 1728640"/>
              <a:gd name="connsiteY6" fmla="*/ 520901 h 1042921"/>
              <a:gd name="connsiteX7" fmla="*/ 32986 w 1728640"/>
              <a:gd name="connsiteY7" fmla="*/ 459814 h 1042921"/>
              <a:gd name="connsiteX8" fmla="*/ 801656 w 1728640"/>
              <a:gd name="connsiteY8" fmla="*/ 0 h 1042921"/>
              <a:gd name="connsiteX9" fmla="*/ 1391304 w 1728640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28640" h="1042921">
                <a:moveTo>
                  <a:pt x="1391304" y="238153"/>
                </a:moveTo>
                <a:cubicBezTo>
                  <a:pt x="1597323" y="429440"/>
                  <a:pt x="1728640" y="718927"/>
                  <a:pt x="1728640" y="1042921"/>
                </a:cubicBezTo>
                <a:lnTo>
                  <a:pt x="1265147" y="1042921"/>
                </a:lnTo>
                <a:cubicBezTo>
                  <a:pt x="1265147" y="754926"/>
                  <a:pt x="1057635" y="521461"/>
                  <a:pt x="801655" y="521461"/>
                </a:cubicBezTo>
                <a:cubicBezTo>
                  <a:pt x="609671" y="521461"/>
                  <a:pt x="444949" y="652785"/>
                  <a:pt x="374587" y="839945"/>
                </a:cubicBezTo>
                <a:lnTo>
                  <a:pt x="362576" y="883477"/>
                </a:lnTo>
                <a:lnTo>
                  <a:pt x="0" y="520901"/>
                </a:lnTo>
                <a:lnTo>
                  <a:pt x="32986" y="459814"/>
                </a:lnTo>
                <a:cubicBezTo>
                  <a:pt x="199571" y="182395"/>
                  <a:pt x="481681" y="0"/>
                  <a:pt x="801656" y="0"/>
                </a:cubicBezTo>
                <a:cubicBezTo>
                  <a:pt x="1025638" y="0"/>
                  <a:pt x="1231066" y="89374"/>
                  <a:pt x="1391304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2B5D87-7689-4E7F-B03A-7F803B5DF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872920" y="5836283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EF40C6-1E85-73A3-9C13-F638A6AA5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63062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7316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79761-89A2-C8D0-40F2-DC205228E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Health Systems: Functions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B4FBF-C821-0186-11C8-C314756A6D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32439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9128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DB534-3E07-F8DD-47F5-E21583CC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 Systems: England </a:t>
            </a:r>
          </a:p>
        </p:txBody>
      </p:sp>
      <p:pic>
        <p:nvPicPr>
          <p:cNvPr id="4" name="Picture 3" descr="A diagram of health care systems&#10;&#10;AI-generated content may be incorrect.">
            <a:extLst>
              <a:ext uri="{FF2B5EF4-FFF2-40B4-BE49-F238E27FC236}">
                <a16:creationId xmlns:a16="http://schemas.microsoft.com/office/drawing/2014/main" id="{DEBDA385-ECA5-3434-A1DE-C9E2146632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695" y="1474422"/>
            <a:ext cx="6645763" cy="501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80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D2256-2116-D82D-5893-EF103013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81" y="263525"/>
            <a:ext cx="6634690" cy="759606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Health Systems: Wales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F2D4ED5-DC78-4C88-97AA-483206C53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70793" y="0"/>
            <a:ext cx="1468514" cy="1521012"/>
            <a:chOff x="5236793" y="2432482"/>
            <a:chExt cx="1468514" cy="1521012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DE0B65A-4839-40B2-BA92-1464FEADB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42A0A68-39DD-4DA7-BAD5-63B9C139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1A69E50-7E10-45C3-B4F2-19DBA774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id="{D166A8AB-8924-421C-BCED-B54DBC40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7897" y="549718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5BDC-CBA8-2451-33FC-F49B47099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100390"/>
            <a:ext cx="5407025" cy="513001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600"/>
              <a:t>Three NHS trusts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/>
              <a:t>Welsh Ambulance Services NHS Trust</a:t>
            </a:r>
          </a:p>
          <a:p>
            <a:r>
              <a:rPr lang="en-GB" sz="1600" dirty="0" err="1"/>
              <a:t>Velindre</a:t>
            </a:r>
            <a:r>
              <a:rPr lang="en-GB" sz="1600" dirty="0"/>
              <a:t> NHS Trust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/>
              <a:t>Public Health Wales</a:t>
            </a:r>
          </a:p>
          <a:p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Digital Health and Care Wales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Health Education and Improvement Wales</a:t>
            </a:r>
          </a:p>
          <a:p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NHS Wales Performance and Improvement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NHS Wales Joint Commissioning Committee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NHS National Imaging Academy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 sz="1600" dirty="0">
                <a:solidFill>
                  <a:srgbClr val="FFFFFF">
                    <a:alpha val="60000"/>
                  </a:srgbClr>
                </a:solidFill>
              </a:rPr>
              <a:t>NHS Wales Share Services </a:t>
            </a:r>
            <a:r>
              <a:rPr lang="en-GB" sz="1600">
                <a:solidFill>
                  <a:srgbClr val="FFFFFF">
                    <a:alpha val="60000"/>
                  </a:srgbClr>
                </a:solidFill>
              </a:rPr>
              <a:t>Partnership</a:t>
            </a:r>
            <a:endParaRPr lang="en-GB" sz="1600" dirty="0">
              <a:solidFill>
                <a:srgbClr val="FFFFFF">
                  <a:alpha val="60000"/>
                </a:srgbClr>
              </a:solidFill>
            </a:endParaRPr>
          </a:p>
        </p:txBody>
      </p:sp>
      <p:pic>
        <p:nvPicPr>
          <p:cNvPr id="4" name="Picture 3" descr="A map of the university of wales&#10;&#10;AI-generated content may be incorrect.">
            <a:extLst>
              <a:ext uri="{FF2B5EF4-FFF2-40B4-BE49-F238E27FC236}">
                <a16:creationId xmlns:a16="http://schemas.microsoft.com/office/drawing/2014/main" id="{7AB72251-83BD-B34B-4609-F4D2654E8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0591" y="1025525"/>
            <a:ext cx="5832355" cy="5759451"/>
          </a:xfrm>
          <a:custGeom>
            <a:avLst/>
            <a:gdLst/>
            <a:ahLst/>
            <a:cxnLst/>
            <a:rect l="l" t="t" r="r" b="b"/>
            <a:pathLst>
              <a:path w="7090237" h="5759451">
                <a:moveTo>
                  <a:pt x="0" y="0"/>
                </a:moveTo>
                <a:lnTo>
                  <a:pt x="7090237" y="0"/>
                </a:lnTo>
                <a:lnTo>
                  <a:pt x="7090237" y="5759451"/>
                </a:lnTo>
                <a:lnTo>
                  <a:pt x="0" y="575945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23789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18D8E-DE5B-3E1F-4306-CCD32C4B5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 Systems: Comparisons</a:t>
            </a:r>
          </a:p>
        </p:txBody>
      </p:sp>
      <p:pic>
        <p:nvPicPr>
          <p:cNvPr id="4" name="Content Placeholder 3" descr="A graph with numbers and dots&#10;&#10;AI-generated content may be incorrect.">
            <a:extLst>
              <a:ext uri="{FF2B5EF4-FFF2-40B4-BE49-F238E27FC236}">
                <a16:creationId xmlns:a16="http://schemas.microsoft.com/office/drawing/2014/main" id="{F6DBBB68-B664-94AF-1D16-39D39CABBD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5519" y="1490411"/>
            <a:ext cx="8972820" cy="479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685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97061E-3447-40AF-B361-EE5D7E386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85ACF-315C-A885-7D4F-1B7DC7E5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325" y="549275"/>
            <a:ext cx="6373812" cy="377742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8000"/>
              <a:t>Components of Health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BE21B-1FEB-C2A6-E70D-5D87D485B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325" y="4542598"/>
            <a:ext cx="6373812" cy="1766128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What are the bits and pieces, the building blocks of these systems? 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9852CF9-0BB2-4896-8B33-ADF9E59B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6718" y="856763"/>
            <a:ext cx="1468514" cy="1521012"/>
            <a:chOff x="5236793" y="2432482"/>
            <a:chExt cx="1468514" cy="1521012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E79CA92F-265C-4597-89CB-329767328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D9A45552-B7CA-4E93-939E-352BEBA71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8D7B6E7F-9785-434F-B05B-E972A1773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9659A3D4-9896-4F11-9112-6C5E0390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5746" y="165950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0D25812-D4C9-48D5-8E64-65C4BB42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0176" y="3037220"/>
            <a:ext cx="3960000" cy="2696065"/>
            <a:chOff x="3433290" y="8649159"/>
            <a:chExt cx="3960000" cy="2696065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0EA802-54E3-4D3B-9253-112BE1342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685353" y="9468714"/>
              <a:ext cx="3707937" cy="1853969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BBC533-5FA8-430D-837D-70DD9EC00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565739" y="9180381"/>
              <a:ext cx="3707937" cy="216484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F56FEF69-54B2-43E1-84AA-F79860841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3792781" y="10251719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98519AB-CAAE-4D25-8B45-03A802C87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754832" y="8289668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990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CE5747-DBEB-96D2-43DB-2DEBF4E98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39F88-BFB7-5F56-00C3-694CA2563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Components of Health Systems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9448D2-5D2A-4353-7F37-5DA76791D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6316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1435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1D62B-AF36-F6A8-087F-DF2375170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WHO's Building Blocks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6B343B-AD6D-77F1-0363-DA04105B10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51369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0762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26205-030D-E056-E82C-75E60465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Health Systems vs Healthcare vs Public Health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205E53-D75C-4F15-A4A3-21DA0826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2950" y="623661"/>
            <a:ext cx="667800" cy="631474"/>
            <a:chOff x="8069541" y="1262702"/>
            <a:chExt cx="667800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B48C7E5-9699-4FB1-9EEE-581C68629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069541" y="1262702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16993F2-7052-4269-8B81-AC271D2D9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332341" y="1436239"/>
              <a:ext cx="270000" cy="54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52D58DC7-20C8-4471-BAA7-B296A2AE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84" y="49771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E4AABAC-100B-437F-86D3-981412859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261346" y="5733597"/>
            <a:ext cx="1758388" cy="926985"/>
          </a:xfrm>
          <a:custGeom>
            <a:avLst/>
            <a:gdLst>
              <a:gd name="connsiteX0" fmla="*/ 1486881 w 1758388"/>
              <a:gd name="connsiteY0" fmla="*/ 271508 h 926985"/>
              <a:gd name="connsiteX1" fmla="*/ 1758388 w 1758388"/>
              <a:gd name="connsiteY1" fmla="*/ 926985 h 926985"/>
              <a:gd name="connsiteX2" fmla="*/ 1294895 w 1758388"/>
              <a:gd name="connsiteY2" fmla="*/ 926985 h 926985"/>
              <a:gd name="connsiteX3" fmla="*/ 831404 w 1758388"/>
              <a:gd name="connsiteY3" fmla="*/ 463493 h 926985"/>
              <a:gd name="connsiteX4" fmla="*/ 377328 w 1758388"/>
              <a:gd name="connsiteY4" fmla="*/ 833575 h 926985"/>
              <a:gd name="connsiteX5" fmla="*/ 371585 w 1758388"/>
              <a:gd name="connsiteY5" fmla="*/ 890552 h 926985"/>
              <a:gd name="connsiteX6" fmla="*/ 0 w 1758388"/>
              <a:gd name="connsiteY6" fmla="*/ 518968 h 926985"/>
              <a:gd name="connsiteX7" fmla="*/ 16301 w 1758388"/>
              <a:gd name="connsiteY7" fmla="*/ 485129 h 926985"/>
              <a:gd name="connsiteX8" fmla="*/ 831403 w 1758388"/>
              <a:gd name="connsiteY8" fmla="*/ 0 h 926985"/>
              <a:gd name="connsiteX9" fmla="*/ 1486881 w 1758388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58388" h="926985">
                <a:moveTo>
                  <a:pt x="1486881" y="271508"/>
                </a:moveTo>
                <a:cubicBezTo>
                  <a:pt x="1654632" y="439259"/>
                  <a:pt x="1758388" y="671005"/>
                  <a:pt x="1758388" y="926985"/>
                </a:cubicBezTo>
                <a:lnTo>
                  <a:pt x="1294895" y="926985"/>
                </a:lnTo>
                <a:cubicBezTo>
                  <a:pt x="1294895" y="671005"/>
                  <a:pt x="1087383" y="463493"/>
                  <a:pt x="831404" y="463493"/>
                </a:cubicBezTo>
                <a:cubicBezTo>
                  <a:pt x="607421" y="463493"/>
                  <a:pt x="420547" y="622370"/>
                  <a:pt x="377328" y="833575"/>
                </a:cubicBezTo>
                <a:lnTo>
                  <a:pt x="371585" y="890552"/>
                </a:lnTo>
                <a:lnTo>
                  <a:pt x="0" y="518968"/>
                </a:lnTo>
                <a:lnTo>
                  <a:pt x="16301" y="485129"/>
                </a:lnTo>
                <a:cubicBezTo>
                  <a:pt x="173276" y="196165"/>
                  <a:pt x="479432" y="0"/>
                  <a:pt x="831403" y="0"/>
                </a:cubicBezTo>
                <a:cubicBezTo>
                  <a:pt x="1087383" y="0"/>
                  <a:pt x="1319129" y="103757"/>
                  <a:pt x="1486881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DFD33E0-4D46-4176-BAE2-6AED1523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353363" y="5725768"/>
            <a:ext cx="1728640" cy="1042921"/>
          </a:xfrm>
          <a:custGeom>
            <a:avLst/>
            <a:gdLst>
              <a:gd name="connsiteX0" fmla="*/ 1391304 w 1728640"/>
              <a:gd name="connsiteY0" fmla="*/ 238153 h 1042921"/>
              <a:gd name="connsiteX1" fmla="*/ 1728640 w 1728640"/>
              <a:gd name="connsiteY1" fmla="*/ 1042921 h 1042921"/>
              <a:gd name="connsiteX2" fmla="*/ 1265147 w 1728640"/>
              <a:gd name="connsiteY2" fmla="*/ 1042921 h 1042921"/>
              <a:gd name="connsiteX3" fmla="*/ 801655 w 1728640"/>
              <a:gd name="connsiteY3" fmla="*/ 521461 h 1042921"/>
              <a:gd name="connsiteX4" fmla="*/ 374587 w 1728640"/>
              <a:gd name="connsiteY4" fmla="*/ 839945 h 1042921"/>
              <a:gd name="connsiteX5" fmla="*/ 362576 w 1728640"/>
              <a:gd name="connsiteY5" fmla="*/ 883477 h 1042921"/>
              <a:gd name="connsiteX6" fmla="*/ 0 w 1728640"/>
              <a:gd name="connsiteY6" fmla="*/ 520901 h 1042921"/>
              <a:gd name="connsiteX7" fmla="*/ 32986 w 1728640"/>
              <a:gd name="connsiteY7" fmla="*/ 459814 h 1042921"/>
              <a:gd name="connsiteX8" fmla="*/ 801656 w 1728640"/>
              <a:gd name="connsiteY8" fmla="*/ 0 h 1042921"/>
              <a:gd name="connsiteX9" fmla="*/ 1391304 w 1728640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28640" h="1042921">
                <a:moveTo>
                  <a:pt x="1391304" y="238153"/>
                </a:moveTo>
                <a:cubicBezTo>
                  <a:pt x="1597323" y="429440"/>
                  <a:pt x="1728640" y="718927"/>
                  <a:pt x="1728640" y="1042921"/>
                </a:cubicBezTo>
                <a:lnTo>
                  <a:pt x="1265147" y="1042921"/>
                </a:lnTo>
                <a:cubicBezTo>
                  <a:pt x="1265147" y="754926"/>
                  <a:pt x="1057635" y="521461"/>
                  <a:pt x="801655" y="521461"/>
                </a:cubicBezTo>
                <a:cubicBezTo>
                  <a:pt x="609671" y="521461"/>
                  <a:pt x="444949" y="652785"/>
                  <a:pt x="374587" y="839945"/>
                </a:cubicBezTo>
                <a:lnTo>
                  <a:pt x="362576" y="883477"/>
                </a:lnTo>
                <a:lnTo>
                  <a:pt x="0" y="520901"/>
                </a:lnTo>
                <a:lnTo>
                  <a:pt x="32986" y="459814"/>
                </a:lnTo>
                <a:cubicBezTo>
                  <a:pt x="199571" y="182395"/>
                  <a:pt x="481681" y="0"/>
                  <a:pt x="801656" y="0"/>
                </a:cubicBezTo>
                <a:cubicBezTo>
                  <a:pt x="1025638" y="0"/>
                  <a:pt x="1231066" y="89374"/>
                  <a:pt x="1391304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2B5D87-7689-4E7F-B03A-7F803B5DF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872920" y="5836283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F4FF5E-7C75-7002-DD50-9E425B6116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65231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478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97061E-3447-40AF-B361-EE5D7E386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43977-2EF6-B03D-362D-A9C2F83B6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325" y="549275"/>
            <a:ext cx="6373812" cy="377742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8000"/>
              <a:t>Universal Health Coverage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8FA9E-70C6-1FD7-D90C-9FC43D49B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325" y="4542598"/>
            <a:ext cx="6373812" cy="1766128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What does this mean?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9852CF9-0BB2-4896-8B33-ADF9E59B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6718" y="856763"/>
            <a:ext cx="1468514" cy="1521012"/>
            <a:chOff x="5236793" y="2432482"/>
            <a:chExt cx="1468514" cy="1521012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E79CA92F-265C-4597-89CB-329767328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D9A45552-B7CA-4E93-939E-352BEBA71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8D7B6E7F-9785-434F-B05B-E972A1773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9659A3D4-9896-4F11-9112-6C5E0390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5746" y="165950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0D25812-D4C9-48D5-8E64-65C4BB42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0176" y="3037220"/>
            <a:ext cx="3960000" cy="2696065"/>
            <a:chOff x="3433290" y="8649159"/>
            <a:chExt cx="3960000" cy="2696065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0EA802-54E3-4D3B-9253-112BE1342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685353" y="9468714"/>
              <a:ext cx="3707937" cy="1853969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BBC533-5FA8-430D-837D-70DD9EC00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565739" y="9180381"/>
              <a:ext cx="3707937" cy="216484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F56FEF69-54B2-43E1-84AA-F79860841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3792781" y="10251719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98519AB-CAAE-4D25-8B45-03A802C87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754832" y="8289668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68692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48990-C486-20C4-14F2-30D24AC69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Universal Health Coverage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E7F5E-8966-7F44-7A5B-0591FC463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260501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75449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E101C-BF2F-03DD-AD6D-B30495EC3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28AC6-A0D1-F648-31AB-899586D8A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Universal Health Coverage</a:t>
            </a:r>
          </a:p>
        </p:txBody>
      </p:sp>
      <p:pic>
        <p:nvPicPr>
          <p:cNvPr id="4" name="Content Placeholder 3" descr="A graph with numbers and lines&#10;&#10;AI-generated content may be incorrect.">
            <a:extLst>
              <a:ext uri="{FF2B5EF4-FFF2-40B4-BE49-F238E27FC236}">
                <a16:creationId xmlns:a16="http://schemas.microsoft.com/office/drawing/2014/main" id="{281E46E0-9CC2-C55A-4444-B2D3BA42B1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2450" y="1456267"/>
            <a:ext cx="4806443" cy="4847458"/>
          </a:xfrm>
          <a:prstGeom prst="rect">
            <a:avLst/>
          </a:prstGeom>
        </p:spPr>
      </p:pic>
      <p:pic>
        <p:nvPicPr>
          <p:cNvPr id="5" name="Picture 4" descr="A graph with a line going up&#10;&#10;AI-generated content may be incorrect.">
            <a:extLst>
              <a:ext uri="{FF2B5EF4-FFF2-40B4-BE49-F238E27FC236}">
                <a16:creationId xmlns:a16="http://schemas.microsoft.com/office/drawing/2014/main" id="{B4552416-4A1A-AB62-017C-862B592D7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8117" y="1453092"/>
            <a:ext cx="4800600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436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5CE28-FCCD-61EF-B87E-7899763F6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Universal Health Coverage</a:t>
            </a:r>
          </a:p>
        </p:txBody>
      </p:sp>
      <p:pic>
        <p:nvPicPr>
          <p:cNvPr id="4" name="Content Placeholder 3" descr="A map of the world&#10;&#10;AI-generated content may be incorrect.">
            <a:extLst>
              <a:ext uri="{FF2B5EF4-FFF2-40B4-BE49-F238E27FC236}">
                <a16:creationId xmlns:a16="http://schemas.microsoft.com/office/drawing/2014/main" id="{314D18BA-CF33-85E4-DEC4-47119A5BCC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3939" y="2113199"/>
            <a:ext cx="5884121" cy="397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559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CC4C6-5F32-C3A7-64D2-244A47977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Universal Health Coverage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AAA1D4-F2CD-ADC6-D6D7-092EA405D6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594521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2426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76424EA-2FE7-47E5-99E5-7EDD3063F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0AA77677-1207-FD2F-1BBE-EDF09D9D46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51" r="-2" b="11652"/>
          <a:stretch>
            <a:fillRect/>
          </a:stretch>
        </p:blipFill>
        <p:spPr>
          <a:xfrm>
            <a:off x="20" y="10"/>
            <a:ext cx="1219198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4345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D0337-6B1E-D2E4-F6EC-32AE9E92B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1051551"/>
            <a:ext cx="3565524" cy="238489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Sustainability in the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EFE19-8238-EE33-8DD3-6EEA4C803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569008"/>
            <a:ext cx="3565525" cy="1731656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kern="1200">
                <a:latin typeface="+mn-lt"/>
                <a:ea typeface="+mn-ea"/>
                <a:cs typeface="+mn-cs"/>
              </a:rPr>
              <a:t>How can we ensure sustainability in the system?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34520CD9-5C02-4804-B8B5-9D167FDA9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4036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8A45C2-68FA-017A-D116-66D2D7C84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E3DE8-234B-D57A-76CB-5C3B1B376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Sustainability in the System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A54AF6-F28B-D7A4-7E4C-32B9C99B8E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95242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3733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F2DD735-4FDD-AB63-CA47-652BFF7D9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6EF91-40DE-5C29-56AF-207F342B9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Sustainability in the System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C73F43-7709-32D4-BDFF-53B8CCB7E6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75039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857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3B495-B646-50A9-6282-E17BC51CC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997855"/>
          </a:xfrm>
        </p:spPr>
        <p:txBody>
          <a:bodyPr wrap="square" anchor="t"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959C3E7-D59B-44C4-9BBD-3BC2A41A0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151" y="329564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654876B-FB01-4E58-9C9F-3D510011B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22329" y="4018501"/>
            <a:ext cx="1468514" cy="1521012"/>
            <a:chOff x="8926879" y="88028"/>
            <a:chExt cx="1468514" cy="1521012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6EE14B10-2C91-4CF8-ABB6-7E21AA98C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153221" y="88028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A93B35E-1AB2-4CCC-91AC-122E57A18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8926879" y="221946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9951197-11BD-489A-BF2C-E542541AB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455555" y="532490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6E780-76B7-D6D5-128F-9DF990005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457200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What part of a health system do you think is least understood by the public?</a:t>
            </a:r>
          </a:p>
        </p:txBody>
      </p:sp>
    </p:spTree>
    <p:extLst>
      <p:ext uri="{BB962C8B-B14F-4D97-AF65-F5344CB8AC3E}">
        <p14:creationId xmlns:p14="http://schemas.microsoft.com/office/powerpoint/2010/main" val="1905095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39933-C04C-2BCF-0C87-7749E49A2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Group Activity: Build a Health System (20 mins)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83868-0D53-C4C1-633F-25C4EF58A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Arrange the building blocks into what you believe is the most sustainable, equitable, effective health system.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ea typeface="+mn-lt"/>
                <a:cs typeface="+mn-lt"/>
              </a:rPr>
              <a:t>Then choose a “weakest link” and justify why.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Which block is most fragile in the UK?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Which one is essential for sustainability?</a:t>
            </a:r>
            <a:endParaRPr lang="en-GB"/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What happens if one block collapses?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68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5823BF-284F-3B0C-8FA3-9D9B12686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4F4E8-BA60-7693-5521-0AB1A824E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WHO's Building Blocks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A329DF-D674-DB7D-8D22-A76AF1A017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59472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3233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3CA19-FB02-016D-1E6A-D623DA773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Guidance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E51C14-544B-BA4D-F4E6-DADC61111F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582625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89491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8351A-CB9C-1ADB-E1FA-37041ECC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86C7E-1C9B-4EC8-5FC8-D1039BF3A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Which ones are essential for a strong, sustainable health system?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ea typeface="+mn-lt"/>
                <a:cs typeface="+mn-lt"/>
              </a:rPr>
              <a:t>Which parts of the Welsh or UK system feel strongest? Which feel most fragile?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would inequalities show up in your system design?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needs to work together for prevention and long‑term wellbeing?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Which block is the ‘weakest link’ — the one that, if it failed, would cause the most problems?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Which block has the greatest potential to improve health inequalities if strengthened?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813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0ACDB-A1AC-9D41-0431-273448FC2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Stress Testing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20B8E-9045-F58C-05DA-760AD6488D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06552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9359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C2E70-D941-F925-3951-FCC3E7AC7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The Wellbeing of Future Generations (Wales) Act 2015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C05839-5DA2-32BA-0793-B8079EE0FB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292965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93227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F859A-E9EC-B1BD-ACF9-F9CC2A8A5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The Wellbeing of Future Generations (Wales) Act 2015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93C6E5-C3D5-7C92-E07F-6171549DFD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99087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46841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C8B3C-BE04-B7FB-FE08-36BD11382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987809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The Wellbeing of Future Generations (Wales) Act 2015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A2B35-A2EE-DDA1-6E66-C25416F98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987488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A prosperous Wales</a:t>
            </a:r>
            <a:endParaRPr lang="en-US" sz="1800">
              <a:cs typeface="Arial"/>
            </a:endParaRPr>
          </a:p>
          <a:p>
            <a:r>
              <a:rPr lang="en-US" sz="1800">
                <a:ea typeface="+mn-lt"/>
                <a:cs typeface="+mn-lt"/>
              </a:rPr>
              <a:t>A resilient Wales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 healthier Wales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 more equal Wales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 Wales of cohesive communities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 Wales of vibrant culture and thriving Welsh language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A globally responsible Wales</a:t>
            </a:r>
            <a:endParaRPr lang="en-US" sz="1800"/>
          </a:p>
        </p:txBody>
      </p:sp>
      <p:pic>
        <p:nvPicPr>
          <p:cNvPr id="4" name="Picture 3" descr="A diagram of a map&#10;&#10;Description automatically generated">
            <a:extLst>
              <a:ext uri="{FF2B5EF4-FFF2-40B4-BE49-F238E27FC236}">
                <a16:creationId xmlns:a16="http://schemas.microsoft.com/office/drawing/2014/main" id="{37732FA2-BBC7-4575-E008-AF69CEF253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7600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BD0EF4-5868-C659-58D4-53DBED5FC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The Wellbeing of Future Generations (Wales) Act 2015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800B7B-AD6A-46A9-AA10-A45D25C083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40620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7816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B9C4A-F03D-4A4B-60E5-48437A8D6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US"/>
              <a:t>WFG 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4D7F59-48AF-0E3A-89C5-667870D93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227457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56958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F3F9B-BA44-2188-1F46-15941CD38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WFG Act: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0F213-F1ED-B67D-6D3A-2FFA9EA66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The Act places a duty that the public bodies will be expected to carry out. A duty means they have to do this by law. The well-being duty states:</a:t>
            </a:r>
            <a:endParaRPr lang="en-US">
              <a:cs typeface="Arial"/>
            </a:endParaRPr>
          </a:p>
          <a:p>
            <a:r>
              <a:rPr lang="en-US">
                <a:ea typeface="+mn-lt"/>
                <a:cs typeface="+mn-lt"/>
              </a:rPr>
              <a:t>Each public body must carry out sustainable development.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action a public body takes in carrying out sustainable development must include: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setting and publishing objectives that are designed to </a:t>
            </a:r>
            <a:r>
              <a:rPr lang="en-US" err="1">
                <a:ea typeface="+mn-lt"/>
                <a:cs typeface="+mn-lt"/>
              </a:rPr>
              <a:t>maximise</a:t>
            </a:r>
            <a:r>
              <a:rPr lang="en-US">
                <a:ea typeface="+mn-lt"/>
                <a:cs typeface="+mn-lt"/>
              </a:rPr>
              <a:t> its contribution to achieving each of the well-being goals, and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taking all reasonable steps (in exercising its functions) to meet those objectives.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3337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28BA-6950-7B72-5249-80017FC04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US"/>
              <a:t>WFG Act: Who are the Public Bodies?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5D82EE-60C0-B6B7-AD80-5A54D2E02D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0306" y="1847031"/>
          <a:ext cx="10982090" cy="427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51219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319CC-C207-F550-C932-D5A20F9C8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997855"/>
          </a:xfrm>
        </p:spPr>
        <p:txBody>
          <a:bodyPr wrap="square" anchor="t">
            <a:normAutofit/>
          </a:bodyPr>
          <a:lstStyle/>
          <a:p>
            <a:r>
              <a:rPr lang="en-US"/>
              <a:t>Future Generations Commissioner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959C3E7-D59B-44C4-9BBD-3BC2A41A0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151" y="329564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654876B-FB01-4E58-9C9F-3D510011B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22329" y="4018501"/>
            <a:ext cx="1468514" cy="1521012"/>
            <a:chOff x="8926879" y="88028"/>
            <a:chExt cx="1468514" cy="1521012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6EE14B10-2C91-4CF8-ABB6-7E21AA98C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153221" y="88028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A93B35E-1AB2-4CCC-91AC-122E57A18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8926879" y="221946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9951197-11BD-489A-BF2C-E542541AB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9455555" y="532490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6A9A9-4A84-C9DA-A8EB-424DC63EB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4572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Arial"/>
              </a:rPr>
              <a:t>To guard the future generations. </a:t>
            </a:r>
          </a:p>
          <a:p>
            <a:r>
              <a:rPr lang="en-US">
                <a:cs typeface="Arial"/>
              </a:rPr>
              <a:t>Currently: Derek Walker. </a:t>
            </a:r>
          </a:p>
          <a:p>
            <a:r>
              <a:rPr lang="en-US">
                <a:cs typeface="Arial"/>
              </a:rPr>
              <a:t>Promoting the sustainable development principle.</a:t>
            </a:r>
          </a:p>
          <a:p>
            <a:r>
              <a:rPr lang="en-US">
                <a:ea typeface="+mn-lt"/>
                <a:cs typeface="+mn-lt"/>
              </a:rPr>
              <a:t>"Being a guardian of the interests of people not yet born is the greatest privilege."</a:t>
            </a:r>
            <a:endParaRPr lang="en-US">
              <a:cs typeface="Arial"/>
            </a:endParaRPr>
          </a:p>
          <a:p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27095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A6544-1D36-BD9E-1FA6-35FB5B976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Future Generations Commissioner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BCE4C-F7D3-8732-4937-42C077B43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ea typeface="+mn-lt"/>
                <a:cs typeface="+mn-lt"/>
              </a:rPr>
              <a:t>Provide advice or assistance to a public body;</a:t>
            </a:r>
            <a:endParaRPr lang="en-US">
              <a:cs typeface="Arial"/>
            </a:endParaRPr>
          </a:p>
          <a:p>
            <a:r>
              <a:rPr lang="en-US">
                <a:ea typeface="+mn-lt"/>
                <a:cs typeface="+mn-lt"/>
              </a:rPr>
              <a:t>Provide advice to the Auditor General for Wales on the sustainable development principle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Provide advice or assistance to a public services board in relation to the preparation of its local well-being plan;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Provide advice or assistance to any other person who the Commissioner considers is taking (or wishes to take) steps that may contribute to the achievement of the well-being goals;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Encourage best practice amongst public bodies in taking steps to meet their well-being objectives in accordance with the sustainable development principle;</a:t>
            </a:r>
            <a:endParaRPr lang="en-US"/>
          </a:p>
          <a:p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16395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52A2-3BDC-C000-AD1D-C7D801227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Future Generations Commissioner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D1199-0EB3-FC29-3DE9-AFBF2D0C0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Arial"/>
              </a:rPr>
              <a:t>Promote awareness amongst public bodies of the need to take steps to meet their well-being objectives in accordance with the sustainable development principle;</a:t>
            </a:r>
          </a:p>
          <a:p>
            <a:r>
              <a:rPr lang="en-US">
                <a:cs typeface="Arial"/>
              </a:rPr>
              <a:t>Encourage public bodies to work with each other and with other persons if this could assist them to meet their well-being objectives;</a:t>
            </a:r>
          </a:p>
          <a:p>
            <a:r>
              <a:rPr lang="en-US">
                <a:cs typeface="Arial"/>
              </a:rPr>
              <a:t>Seek the advice of an advisory panel in relation to the exercise of any of the Commissioner’s functions.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2788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AF5A9-9596-C660-53F5-3D7AB4C06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Why?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EBE598-876D-EDA1-3853-337947E787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46863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298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89315-C4D3-10D3-030F-E2E469F29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 Health Wales</a:t>
            </a:r>
          </a:p>
        </p:txBody>
      </p:sp>
      <p:pic>
        <p:nvPicPr>
          <p:cNvPr id="4" name="Content Placeholder 3" descr="A diagram of health issues&#10;&#10;AI-generated content may be incorrect.">
            <a:extLst>
              <a:ext uri="{FF2B5EF4-FFF2-40B4-BE49-F238E27FC236}">
                <a16:creationId xmlns:a16="http://schemas.microsoft.com/office/drawing/2014/main" id="{44090FFE-7F20-B246-9368-423DB5A00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5806" y="1888938"/>
            <a:ext cx="7019925" cy="370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5338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0FFA-689C-A930-EB93-C58DAD5E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 Health Wales</a:t>
            </a:r>
          </a:p>
        </p:txBody>
      </p:sp>
      <p:pic>
        <p:nvPicPr>
          <p:cNvPr id="4" name="Content Placeholder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A5192E60-E0E3-AB64-0C6C-1F96DB4F09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57487" y="2164674"/>
            <a:ext cx="6677025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4828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EA874-B25B-F606-4ADF-E607EBD24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Sustainable Development Duty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48F1D2-7372-59BD-1DC6-BB26AA2AE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89084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72369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6405A-EF43-67BF-186C-A7ECDFBF8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Sustainable Development Duty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0FFA0-D323-A602-81C9-786C708C9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061413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74489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D74194F6-FE74-AEEB-30A2-482879428E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-2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332287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765C1-9E99-14CB-97F7-569CB858A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613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D8109-57EB-8567-1B5A-5B1E58965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612" y="3569007"/>
            <a:ext cx="3565525" cy="2523817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kern="1200">
                <a:latin typeface="+mn-lt"/>
                <a:ea typeface="+mn-ea"/>
                <a:cs typeface="+mn-cs"/>
              </a:rPr>
              <a:t>How is the WFG Act different from traditional public policy?</a:t>
            </a:r>
          </a:p>
        </p:txBody>
      </p:sp>
    </p:spTree>
    <p:extLst>
      <p:ext uri="{BB962C8B-B14F-4D97-AF65-F5344CB8AC3E}">
        <p14:creationId xmlns:p14="http://schemas.microsoft.com/office/powerpoint/2010/main" val="4008363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BE812-9154-D7F3-1E39-BF63E404B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WFG Act: Success?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911AF-BDF8-C1A5-05E9-19FB15396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The creation of a hospital owned solar farm, which was the first of its kind, at the Morriston Hospital in Swansea has resulted savings of £1 million a year in electricity costs. 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</a:rPr>
              <a:t>Wellbeing is no longer a buzzword! 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School curricula have been redeveloped with a focus on educating well-rounded, ethically informed citizens. Curriculum for Wales. </a:t>
            </a:r>
            <a:endParaRPr lang="en-GB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 target of increasing public transport use, walking, and cycling by 45% before 2045. </a:t>
            </a: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 Wales Beyond Recycling Strategy has been set up in response to the aim of zero waste by 2050.</a:t>
            </a:r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5042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07691-2F4C-68E7-4358-4FF05844B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Group Activity: Choose a Challenge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58B688-297E-7549-2662-2565913EA1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03716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83149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63C2D-6AC6-D5A3-F503-8B417EA83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100"/>
              <a:t>Group Activity: Choose a Challenge (30 mins)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748605-775B-5707-7C67-6B70E8B090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964070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2999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69B1E5-C396-AC88-6805-646D24F6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Guidance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4B254F-D4DC-1078-494D-C4C9503567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647430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86872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AE968-00A2-B812-356A-6AD9763A3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Guidance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BA6A31-99AC-186F-F39E-156C92578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4087471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74670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883C6-1656-D120-5D28-7A2ECB6CB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Presentation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52A762-6117-C6A0-DCCB-F421E2505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38662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26737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F3390-34D3-30D7-FB71-9E42C459D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D8D68-1C60-D44E-3A4D-CDE040865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Which Way of Working is hardest to implement in practice?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  <a:p>
            <a:r>
              <a:rPr lang="en-GB">
                <a:ea typeface="+mn-lt"/>
                <a:cs typeface="+mn-lt"/>
              </a:rPr>
              <a:t>Which Wellbeing Goal is most often overlooked?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Where do Welsh policies succeed or fall short on sustainability?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does the Act compare to the SDGs?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468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3856A-8744-8044-6E1C-11E381BBE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5C19A-94CF-1D2A-6468-C0D3DD706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Krishnan, G., Singh, S., Pathania, M., Gosavi, S., Abhishek, S., </a:t>
            </a:r>
            <a:r>
              <a:rPr lang="en-GB" dirty="0" err="1">
                <a:ea typeface="+mn-lt"/>
                <a:cs typeface="+mn-lt"/>
              </a:rPr>
              <a:t>Parchani</a:t>
            </a:r>
            <a:r>
              <a:rPr lang="en-GB" dirty="0">
                <a:ea typeface="+mn-lt"/>
                <a:cs typeface="+mn-lt"/>
              </a:rPr>
              <a:t>, A. and Dhar, M., (2023). Artificial intelligence in clinical medicine: </a:t>
            </a:r>
            <a:r>
              <a:rPr lang="en-GB" dirty="0" err="1">
                <a:ea typeface="+mn-lt"/>
                <a:cs typeface="+mn-lt"/>
              </a:rPr>
              <a:t>catalyzing</a:t>
            </a:r>
            <a:r>
              <a:rPr lang="en-GB" dirty="0">
                <a:ea typeface="+mn-lt"/>
                <a:cs typeface="+mn-lt"/>
              </a:rPr>
              <a:t> a sustainable global healthcare paradigm. </a:t>
            </a:r>
            <a:r>
              <a:rPr lang="en-GB" i="1" dirty="0">
                <a:ea typeface="+mn-lt"/>
                <a:cs typeface="+mn-lt"/>
              </a:rPr>
              <a:t>Frontiers in artificial intelligence</a:t>
            </a:r>
            <a:r>
              <a:rPr lang="en-GB" dirty="0">
                <a:ea typeface="+mn-lt"/>
                <a:cs typeface="+mn-lt"/>
              </a:rPr>
              <a:t>, 6, p.1227091.</a:t>
            </a:r>
          </a:p>
          <a:p>
            <a:r>
              <a:rPr lang="en-GB" dirty="0">
                <a:ea typeface="+mn-lt"/>
                <a:cs typeface="+mn-lt"/>
              </a:rPr>
              <a:t>Ugwu, C.N., Ugwu, O.P.C., Alum, E.U., Eze, V.H.U., </a:t>
            </a:r>
            <a:r>
              <a:rPr lang="en-GB" dirty="0" err="1">
                <a:ea typeface="+mn-lt"/>
                <a:cs typeface="+mn-lt"/>
              </a:rPr>
              <a:t>Basajja</a:t>
            </a:r>
            <a:r>
              <a:rPr lang="en-GB" dirty="0">
                <a:ea typeface="+mn-lt"/>
                <a:cs typeface="+mn-lt"/>
              </a:rPr>
              <a:t>, M., Ugwu, J.N., Ogenyi, F.C., </a:t>
            </a:r>
            <a:r>
              <a:rPr lang="en-GB" dirty="0" err="1">
                <a:ea typeface="+mn-lt"/>
                <a:cs typeface="+mn-lt"/>
              </a:rPr>
              <a:t>Ejemot-Nwadiaro</a:t>
            </a:r>
            <a:r>
              <a:rPr lang="en-GB" dirty="0">
                <a:ea typeface="+mn-lt"/>
                <a:cs typeface="+mn-lt"/>
              </a:rPr>
              <a:t>, R.I., Okon, M.B., Egba, S.I. and Uti, D.E., (2025). Sustainable development goals (SDGs) and resilient healthcare systems: Addressing medicine and public health challenges in conflict zones. </a:t>
            </a:r>
            <a:r>
              <a:rPr lang="en-GB" i="1" dirty="0">
                <a:ea typeface="+mn-lt"/>
                <a:cs typeface="+mn-lt"/>
              </a:rPr>
              <a:t>Medicine</a:t>
            </a:r>
            <a:r>
              <a:rPr lang="en-GB" dirty="0">
                <a:ea typeface="+mn-lt"/>
                <a:cs typeface="+mn-lt"/>
              </a:rPr>
              <a:t>, 104(7), p.e41535.</a:t>
            </a:r>
            <a:endParaRPr lang="en-GB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372290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3DFloatVTI</vt:lpstr>
      <vt:lpstr>Health Systems,  Sustainable Policy and the Wellbeing of Future Generations (Wales) Act 2015</vt:lpstr>
      <vt:lpstr>Aims and Objectives</vt:lpstr>
      <vt:lpstr>Opening Question</vt:lpstr>
      <vt:lpstr>Answer</vt:lpstr>
      <vt:lpstr>Health Systems</vt:lpstr>
      <vt:lpstr>Health Systems: Functions</vt:lpstr>
      <vt:lpstr>Health Systems: England </vt:lpstr>
      <vt:lpstr>Health Systems: Wales</vt:lpstr>
      <vt:lpstr>Health Systems: Comparisons</vt:lpstr>
      <vt:lpstr>Components of Health Systems</vt:lpstr>
      <vt:lpstr>Components of Health Systems</vt:lpstr>
      <vt:lpstr>WHO's Building Blocks</vt:lpstr>
      <vt:lpstr>Health Systems vs Healthcare vs Public Health</vt:lpstr>
      <vt:lpstr>Universal Health Coverage</vt:lpstr>
      <vt:lpstr>Universal Health Coverage</vt:lpstr>
      <vt:lpstr>Universal Health Coverage</vt:lpstr>
      <vt:lpstr>Universal Health Coverage</vt:lpstr>
      <vt:lpstr>Universal Health Coverage</vt:lpstr>
      <vt:lpstr>Sustainability in the System</vt:lpstr>
      <vt:lpstr>Sustainability in the System</vt:lpstr>
      <vt:lpstr>Sustainability in the System</vt:lpstr>
      <vt:lpstr>Question</vt:lpstr>
      <vt:lpstr>Group Activity: Build a Health System (20 mins)</vt:lpstr>
      <vt:lpstr>WHO's Building Blocks</vt:lpstr>
      <vt:lpstr>Guidance</vt:lpstr>
      <vt:lpstr>Questions</vt:lpstr>
      <vt:lpstr>Stress Testing</vt:lpstr>
      <vt:lpstr>The Wellbeing of Future Generations (Wales) Act 2015</vt:lpstr>
      <vt:lpstr>The Wellbeing of Future Generations (Wales) Act 2015</vt:lpstr>
      <vt:lpstr>The Wellbeing of Future Generations (Wales) Act 2015</vt:lpstr>
      <vt:lpstr>The Wellbeing of Future Generations (Wales) Act 2015</vt:lpstr>
      <vt:lpstr>WFG Act</vt:lpstr>
      <vt:lpstr>WFG Act: How?</vt:lpstr>
      <vt:lpstr>WFG Act: Who are the Public Bodies?</vt:lpstr>
      <vt:lpstr>Future Generations Commissioner</vt:lpstr>
      <vt:lpstr>Future Generations Commissioner Powers</vt:lpstr>
      <vt:lpstr>Future Generations Commissioner Powers</vt:lpstr>
      <vt:lpstr>Why?</vt:lpstr>
      <vt:lpstr>Public Health Wales</vt:lpstr>
      <vt:lpstr>Public Health Wales</vt:lpstr>
      <vt:lpstr>Sustainable Development Duty</vt:lpstr>
      <vt:lpstr>Sustainable Development Duty</vt:lpstr>
      <vt:lpstr>Question</vt:lpstr>
      <vt:lpstr>WFG Act: Success?</vt:lpstr>
      <vt:lpstr>Group Activity: Choose a Challenge</vt:lpstr>
      <vt:lpstr>Group Activity: Choose a Challenge (30 mins)</vt:lpstr>
      <vt:lpstr>Guidance</vt:lpstr>
      <vt:lpstr>Guidance</vt:lpstr>
      <vt:lpstr>Presentation</vt:lpstr>
      <vt:lpstr>Discussion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193</cp:revision>
  <dcterms:created xsi:type="dcterms:W3CDTF">2026-02-20T15:33:21Z</dcterms:created>
  <dcterms:modified xsi:type="dcterms:W3CDTF">2026-03-03T09:40:51Z</dcterms:modified>
</cp:coreProperties>
</file>