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9"/>
  </p:notesMasterIdLst>
  <p:sldIdLst>
    <p:sldId id="256" r:id="rId5"/>
    <p:sldId id="257" r:id="rId6"/>
    <p:sldId id="259" r:id="rId7"/>
    <p:sldId id="260" r:id="rId8"/>
  </p:sldIdLst>
  <p:sldSz cx="30279975" cy="42808525"/>
  <p:notesSz cx="29819600" cy="423418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570">
          <p15:clr>
            <a:srgbClr val="A4A3A4"/>
          </p15:clr>
        </p15:guide>
        <p15:guide id="2" pos="48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FF6600"/>
    <a:srgbClr val="D7940F"/>
    <a:srgbClr val="F1B233"/>
    <a:srgbClr val="FF66CC"/>
    <a:srgbClr val="660033"/>
    <a:srgbClr val="40979E"/>
    <a:srgbClr val="B2B2B2"/>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24869" autoAdjust="0"/>
    <p:restoredTop sz="95928" autoAdjust="0"/>
  </p:normalViewPr>
  <p:slideViewPr>
    <p:cSldViewPr>
      <p:cViewPr>
        <p:scale>
          <a:sx n="10" d="100"/>
          <a:sy n="10" d="100"/>
        </p:scale>
        <p:origin x="3248" y="172"/>
      </p:cViewPr>
      <p:guideLst>
        <p:guide orient="horz" pos="15570"/>
        <p:guide pos="48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bwMode="auto">
          <a:xfrm>
            <a:off x="0" y="0"/>
            <a:ext cx="12918116" cy="2119462"/>
          </a:xfrm>
          <a:prstGeom prst="rect">
            <a:avLst/>
          </a:prstGeom>
          <a:noFill/>
          <a:ln w="9525">
            <a:noFill/>
            <a:miter lim="800000"/>
            <a:headEnd/>
            <a:tailEnd/>
          </a:ln>
        </p:spPr>
        <p:txBody>
          <a:bodyPr vert="horz" wrap="square" lIns="390219" tIns="195111" rIns="390219" bIns="195111" numCol="1" anchor="t" anchorCtr="0" compatLnSpc="1">
            <a:prstTxWarp prst="textNoShape">
              <a:avLst/>
            </a:prstTxWarp>
          </a:bodyPr>
          <a:lstStyle>
            <a:lvl1pPr defTabSz="3904111">
              <a:defRPr sz="5000"/>
            </a:lvl1pPr>
          </a:lstStyle>
          <a:p>
            <a:endParaRPr lang="zh-CN" altLang="en-US"/>
          </a:p>
        </p:txBody>
      </p:sp>
      <p:sp>
        <p:nvSpPr>
          <p:cNvPr id="3" name="Date Placeholder 2"/>
          <p:cNvSpPr>
            <a:spLocks noGrp="1"/>
          </p:cNvSpPr>
          <p:nvPr>
            <p:ph type="dt" idx="1"/>
          </p:nvPr>
        </p:nvSpPr>
        <p:spPr bwMode="auto">
          <a:xfrm>
            <a:off x="16894524" y="0"/>
            <a:ext cx="12918116" cy="2119462"/>
          </a:xfrm>
          <a:prstGeom prst="rect">
            <a:avLst/>
          </a:prstGeom>
          <a:noFill/>
          <a:ln w="9525">
            <a:noFill/>
            <a:miter lim="800000"/>
            <a:headEnd/>
            <a:tailEnd/>
          </a:ln>
        </p:spPr>
        <p:txBody>
          <a:bodyPr vert="horz" wrap="square" lIns="390219" tIns="195111" rIns="390219" bIns="195111" numCol="1" anchor="t" anchorCtr="0" compatLnSpc="1">
            <a:prstTxWarp prst="textNoShape">
              <a:avLst/>
            </a:prstTxWarp>
          </a:bodyPr>
          <a:lstStyle>
            <a:lvl1pPr algn="r" defTabSz="3904111">
              <a:defRPr sz="5000"/>
            </a:lvl1pPr>
          </a:lstStyle>
          <a:p>
            <a:fld id="{19CC8DB5-731C-46AB-A895-E810F672D3EF}" type="datetimeFigureOut">
              <a:rPr lang="en-US"/>
              <a:pPr/>
              <a:t>6/17/2021</a:t>
            </a:fld>
            <a:endParaRPr lang="zh-CN" altLang="en-GB"/>
          </a:p>
        </p:txBody>
      </p:sp>
      <p:sp>
        <p:nvSpPr>
          <p:cNvPr id="4" name="Slide Image Placeholder 3"/>
          <p:cNvSpPr>
            <a:spLocks noGrp="1" noRot="1" noChangeAspect="1"/>
          </p:cNvSpPr>
          <p:nvPr>
            <p:ph type="sldImg" idx="2"/>
          </p:nvPr>
        </p:nvSpPr>
        <p:spPr>
          <a:xfrm>
            <a:off x="9297988" y="3178175"/>
            <a:ext cx="11223625" cy="15868650"/>
          </a:xfrm>
          <a:prstGeom prst="rect">
            <a:avLst/>
          </a:prstGeom>
          <a:noFill/>
          <a:ln w="12700">
            <a:solidFill>
              <a:prstClr val="black"/>
            </a:solidFill>
          </a:ln>
        </p:spPr>
        <p:txBody>
          <a:bodyPr vert="horz" lIns="394519" tIns="197260" rIns="394519" bIns="197260" rtlCol="0" anchor="ctr"/>
          <a:lstStyle/>
          <a:p>
            <a:pPr lvl="0"/>
            <a:endParaRPr lang="en-GB" noProof="0"/>
          </a:p>
        </p:txBody>
      </p:sp>
      <p:sp>
        <p:nvSpPr>
          <p:cNvPr id="5" name="Notes Placeholder 4"/>
          <p:cNvSpPr>
            <a:spLocks noGrp="1"/>
          </p:cNvSpPr>
          <p:nvPr>
            <p:ph type="body" sz="quarter" idx="3"/>
          </p:nvPr>
        </p:nvSpPr>
        <p:spPr bwMode="auto">
          <a:xfrm>
            <a:off x="2980572" y="20111173"/>
            <a:ext cx="23858465" cy="19054824"/>
          </a:xfrm>
          <a:prstGeom prst="rect">
            <a:avLst/>
          </a:prstGeom>
          <a:noFill/>
          <a:ln w="9525">
            <a:noFill/>
            <a:miter lim="800000"/>
            <a:headEnd/>
            <a:tailEnd/>
          </a:ln>
        </p:spPr>
        <p:txBody>
          <a:bodyPr vert="horz" wrap="square" lIns="390219" tIns="195111" rIns="390219" bIns="19511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bwMode="auto">
          <a:xfrm>
            <a:off x="0" y="40215572"/>
            <a:ext cx="12918116" cy="2119458"/>
          </a:xfrm>
          <a:prstGeom prst="rect">
            <a:avLst/>
          </a:prstGeom>
          <a:noFill/>
          <a:ln w="9525">
            <a:noFill/>
            <a:miter lim="800000"/>
            <a:headEnd/>
            <a:tailEnd/>
          </a:ln>
        </p:spPr>
        <p:txBody>
          <a:bodyPr vert="horz" wrap="square" lIns="390219" tIns="195111" rIns="390219" bIns="195111" numCol="1" anchor="b" anchorCtr="0" compatLnSpc="1">
            <a:prstTxWarp prst="textNoShape">
              <a:avLst/>
            </a:prstTxWarp>
          </a:bodyPr>
          <a:lstStyle>
            <a:lvl1pPr defTabSz="3904111">
              <a:defRPr sz="5000"/>
            </a:lvl1pPr>
          </a:lstStyle>
          <a:p>
            <a:endParaRPr lang="zh-CN" altLang="en-US"/>
          </a:p>
        </p:txBody>
      </p:sp>
      <p:sp>
        <p:nvSpPr>
          <p:cNvPr id="7" name="Slide Number Placeholder 6"/>
          <p:cNvSpPr>
            <a:spLocks noGrp="1"/>
          </p:cNvSpPr>
          <p:nvPr>
            <p:ph type="sldNum" sz="quarter" idx="5"/>
          </p:nvPr>
        </p:nvSpPr>
        <p:spPr bwMode="auto">
          <a:xfrm>
            <a:off x="16894524" y="40215572"/>
            <a:ext cx="12918116" cy="2119458"/>
          </a:xfrm>
          <a:prstGeom prst="rect">
            <a:avLst/>
          </a:prstGeom>
          <a:noFill/>
          <a:ln w="9525">
            <a:noFill/>
            <a:miter lim="800000"/>
            <a:headEnd/>
            <a:tailEnd/>
          </a:ln>
        </p:spPr>
        <p:txBody>
          <a:bodyPr vert="horz" wrap="square" lIns="390219" tIns="195111" rIns="390219" bIns="195111" numCol="1" anchor="b" anchorCtr="0" compatLnSpc="1">
            <a:prstTxWarp prst="textNoShape">
              <a:avLst/>
            </a:prstTxWarp>
          </a:bodyPr>
          <a:lstStyle>
            <a:lvl1pPr algn="r" defTabSz="3904111">
              <a:defRPr sz="5000"/>
            </a:lvl1pPr>
          </a:lstStyle>
          <a:p>
            <a:fld id="{C6E4AA36-D432-4BBA-B573-440BA6FDF3EE}" type="slidenum">
              <a:rPr lang="zh-CN" altLang="en-GB"/>
              <a:pPr/>
              <a:t>‹#›</a:t>
            </a:fld>
            <a:endParaRPr lang="en-GB" altLang="zh-CN"/>
          </a:p>
        </p:txBody>
      </p:sp>
    </p:spTree>
    <p:extLst>
      <p:ext uri="{BB962C8B-B14F-4D97-AF65-F5344CB8AC3E}">
        <p14:creationId xmlns:p14="http://schemas.microsoft.com/office/powerpoint/2010/main" val="6752565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100" kern="1200">
        <a:solidFill>
          <a:schemeClr val="tx1"/>
        </a:solidFill>
        <a:latin typeface="+mn-lt"/>
        <a:ea typeface="+mn-ea"/>
        <a:cs typeface="+mn-cs"/>
      </a:defRPr>
    </a:lvl1pPr>
    <a:lvl2pPr marL="457192" algn="l" rtl="0" eaLnBrk="0" fontAlgn="base" hangingPunct="0">
      <a:spcBef>
        <a:spcPct val="30000"/>
      </a:spcBef>
      <a:spcAft>
        <a:spcPct val="0"/>
      </a:spcAft>
      <a:defRPr sz="1100" kern="1200">
        <a:solidFill>
          <a:schemeClr val="tx1"/>
        </a:solidFill>
        <a:latin typeface="+mn-lt"/>
        <a:ea typeface="+mn-ea"/>
        <a:cs typeface="+mn-cs"/>
      </a:defRPr>
    </a:lvl2pPr>
    <a:lvl3pPr marL="914382" algn="l" rtl="0" eaLnBrk="0" fontAlgn="base" hangingPunct="0">
      <a:spcBef>
        <a:spcPct val="30000"/>
      </a:spcBef>
      <a:spcAft>
        <a:spcPct val="0"/>
      </a:spcAft>
      <a:defRPr sz="1100" kern="1200">
        <a:solidFill>
          <a:schemeClr val="tx1"/>
        </a:solidFill>
        <a:latin typeface="+mn-lt"/>
        <a:ea typeface="+mn-ea"/>
        <a:cs typeface="+mn-cs"/>
      </a:defRPr>
    </a:lvl3pPr>
    <a:lvl4pPr marL="1371574" algn="l" rtl="0" eaLnBrk="0" fontAlgn="base" hangingPunct="0">
      <a:spcBef>
        <a:spcPct val="30000"/>
      </a:spcBef>
      <a:spcAft>
        <a:spcPct val="0"/>
      </a:spcAft>
      <a:defRPr sz="1100" kern="1200">
        <a:solidFill>
          <a:schemeClr val="tx1"/>
        </a:solidFill>
        <a:latin typeface="+mn-lt"/>
        <a:ea typeface="+mn-ea"/>
        <a:cs typeface="+mn-cs"/>
      </a:defRPr>
    </a:lvl4pPr>
    <a:lvl5pPr marL="1828765" algn="l" rtl="0" eaLnBrk="0" fontAlgn="base" hangingPunct="0">
      <a:spcBef>
        <a:spcPct val="30000"/>
      </a:spcBef>
      <a:spcAft>
        <a:spcPct val="0"/>
      </a:spcAft>
      <a:defRPr sz="1100" kern="1200">
        <a:solidFill>
          <a:schemeClr val="tx1"/>
        </a:solidFill>
        <a:latin typeface="+mn-lt"/>
        <a:ea typeface="+mn-ea"/>
        <a:cs typeface="+mn-cs"/>
      </a:defRPr>
    </a:lvl5pPr>
    <a:lvl6pPr marL="2285955" algn="l" defTabSz="914382" rtl="0" eaLnBrk="1" latinLnBrk="0" hangingPunct="1">
      <a:defRPr sz="1100" kern="1200">
        <a:solidFill>
          <a:schemeClr val="tx1"/>
        </a:solidFill>
        <a:latin typeface="+mn-lt"/>
        <a:ea typeface="+mn-ea"/>
        <a:cs typeface="+mn-cs"/>
      </a:defRPr>
    </a:lvl6pPr>
    <a:lvl7pPr marL="2743147" algn="l" defTabSz="914382" rtl="0" eaLnBrk="1" latinLnBrk="0" hangingPunct="1">
      <a:defRPr sz="1100" kern="1200">
        <a:solidFill>
          <a:schemeClr val="tx1"/>
        </a:solidFill>
        <a:latin typeface="+mn-lt"/>
        <a:ea typeface="+mn-ea"/>
        <a:cs typeface="+mn-cs"/>
      </a:defRPr>
    </a:lvl7pPr>
    <a:lvl8pPr marL="3200339" algn="l" defTabSz="914382" rtl="0" eaLnBrk="1" latinLnBrk="0" hangingPunct="1">
      <a:defRPr sz="1100" kern="1200">
        <a:solidFill>
          <a:schemeClr val="tx1"/>
        </a:solidFill>
        <a:latin typeface="+mn-lt"/>
        <a:ea typeface="+mn-ea"/>
        <a:cs typeface="+mn-cs"/>
      </a:defRPr>
    </a:lvl8pPr>
    <a:lvl9pPr marL="3657529" algn="l" defTabSz="914382" rtl="0" eaLnBrk="1" latinLnBrk="0" hangingPunct="1">
      <a:defRPr sz="11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xfrm>
            <a:off x="9297988" y="3178175"/>
            <a:ext cx="11223625" cy="15868650"/>
          </a:xfrm>
          <a:noFill/>
          <a:ln>
            <a:solidFill>
              <a:srgbClr val="000000"/>
            </a:solidFill>
            <a:miter lim="800000"/>
            <a:headEnd/>
            <a:tailEnd/>
          </a:ln>
        </p:spPr>
      </p:sp>
      <p:sp>
        <p:nvSpPr>
          <p:cNvPr id="4099" name="Notes Placeholder 2"/>
          <p:cNvSpPr>
            <a:spLocks noGrp="1"/>
          </p:cNvSpPr>
          <p:nvPr>
            <p:ph type="body" idx="1"/>
          </p:nvPr>
        </p:nvSpPr>
        <p:spPr/>
        <p:txBody>
          <a:bodyPr/>
          <a:lstStyle/>
          <a:p>
            <a:pPr eaLnBrk="1" hangingPunct="1">
              <a:spcBef>
                <a:spcPct val="0"/>
              </a:spcBef>
            </a:pPr>
            <a:endParaRPr lang="en-US"/>
          </a:p>
        </p:txBody>
      </p:sp>
      <p:sp>
        <p:nvSpPr>
          <p:cNvPr id="4100" name="Slide Number Placeholder 3"/>
          <p:cNvSpPr>
            <a:spLocks noGrp="1"/>
          </p:cNvSpPr>
          <p:nvPr>
            <p:ph type="sldNum" sz="quarter" idx="5"/>
          </p:nvPr>
        </p:nvSpPr>
        <p:spPr>
          <a:noFill/>
        </p:spPr>
        <p:txBody>
          <a:bodyPr/>
          <a:lstStyle/>
          <a:p>
            <a:fld id="{3F3DBEA2-83AD-4AA9-A719-2C9B44DAF9FD}" type="slidenum">
              <a:rPr lang="zh-CN" altLang="en-GB"/>
              <a:pPr/>
              <a:t>1</a:t>
            </a:fld>
            <a:endParaRPr lang="en-GB" altLang="zh-C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672889" y="3"/>
            <a:ext cx="12511517" cy="4280853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5760856" y="5707809"/>
            <a:ext cx="23005122" cy="21774209"/>
          </a:xfrm>
        </p:spPr>
        <p:txBody>
          <a:bodyPr anchor="b">
            <a:normAutofit/>
          </a:bodyPr>
          <a:lstStyle>
            <a:lvl1pPr algn="r">
              <a:defRPr sz="17882">
                <a:effectLst/>
              </a:defRPr>
            </a:lvl1pPr>
          </a:lstStyle>
          <a:p>
            <a:r>
              <a:rPr lang="en-US"/>
              <a:t>Click to edit Master title style</a:t>
            </a:r>
            <a:endParaRPr lang="en-US" dirty="0"/>
          </a:p>
        </p:txBody>
      </p:sp>
      <p:sp>
        <p:nvSpPr>
          <p:cNvPr id="3" name="Subtitle 2"/>
          <p:cNvSpPr>
            <a:spLocks noGrp="1"/>
          </p:cNvSpPr>
          <p:nvPr>
            <p:ph type="subTitle" idx="1"/>
          </p:nvPr>
        </p:nvSpPr>
        <p:spPr>
          <a:xfrm>
            <a:off x="9683494" y="27482015"/>
            <a:ext cx="19082487" cy="8517579"/>
          </a:xfrm>
        </p:spPr>
        <p:txBody>
          <a:bodyPr anchor="t">
            <a:normAutofit/>
          </a:bodyPr>
          <a:lstStyle>
            <a:lvl1pPr marL="0" indent="0" algn="r">
              <a:buNone/>
              <a:defRPr sz="5961">
                <a:solidFill>
                  <a:schemeClr val="tx1"/>
                </a:solidFill>
              </a:defRPr>
            </a:lvl1pPr>
            <a:lvl2pPr marL="1514018" indent="0" algn="ctr">
              <a:buNone/>
              <a:defRPr>
                <a:solidFill>
                  <a:schemeClr val="tx1">
                    <a:tint val="75000"/>
                  </a:schemeClr>
                </a:solidFill>
              </a:defRPr>
            </a:lvl2pPr>
            <a:lvl3pPr marL="3028036" indent="0" algn="ctr">
              <a:buNone/>
              <a:defRPr>
                <a:solidFill>
                  <a:schemeClr val="tx1">
                    <a:tint val="75000"/>
                  </a:schemeClr>
                </a:solidFill>
              </a:defRPr>
            </a:lvl3pPr>
            <a:lvl4pPr marL="4542053" indent="0" algn="ctr">
              <a:buNone/>
              <a:defRPr>
                <a:solidFill>
                  <a:schemeClr val="tx1">
                    <a:tint val="75000"/>
                  </a:schemeClr>
                </a:solidFill>
              </a:defRPr>
            </a:lvl4pPr>
            <a:lvl5pPr marL="6056071" indent="0" algn="ctr">
              <a:buNone/>
              <a:defRPr>
                <a:solidFill>
                  <a:schemeClr val="tx1">
                    <a:tint val="75000"/>
                  </a:schemeClr>
                </a:solidFill>
              </a:defRPr>
            </a:lvl5pPr>
            <a:lvl6pPr marL="7570089" indent="0" algn="ctr">
              <a:buNone/>
              <a:defRPr>
                <a:solidFill>
                  <a:schemeClr val="tx1">
                    <a:tint val="75000"/>
                  </a:schemeClr>
                </a:solidFill>
              </a:defRPr>
            </a:lvl6pPr>
            <a:lvl7pPr marL="9084107" indent="0" algn="ctr">
              <a:buNone/>
              <a:defRPr>
                <a:solidFill>
                  <a:schemeClr val="tx1">
                    <a:tint val="75000"/>
                  </a:schemeClr>
                </a:solidFill>
              </a:defRPr>
            </a:lvl7pPr>
            <a:lvl8pPr marL="10598125" indent="0" algn="ctr">
              <a:buNone/>
              <a:defRPr>
                <a:solidFill>
                  <a:schemeClr val="tx1">
                    <a:tint val="75000"/>
                  </a:schemeClr>
                </a:solidFill>
              </a:defRPr>
            </a:lvl8pPr>
            <a:lvl9pPr marL="1211214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24258994" y="38185207"/>
            <a:ext cx="2839486" cy="2279158"/>
          </a:xfrm>
        </p:spPr>
        <p:txBody>
          <a:bodyPr/>
          <a:lstStyle/>
          <a:p>
            <a:pPr>
              <a:defRPr/>
            </a:pPr>
            <a:endParaRPr lang="en-US"/>
          </a:p>
        </p:txBody>
      </p:sp>
      <p:sp>
        <p:nvSpPr>
          <p:cNvPr id="5" name="Footer Placeholder 4"/>
          <p:cNvSpPr>
            <a:spLocks noGrp="1"/>
          </p:cNvSpPr>
          <p:nvPr>
            <p:ph type="ftr" sz="quarter" idx="11"/>
          </p:nvPr>
        </p:nvSpPr>
        <p:spPr>
          <a:xfrm>
            <a:off x="11999841" y="38185207"/>
            <a:ext cx="11952504" cy="2279158"/>
          </a:xfrm>
        </p:spPr>
        <p:txBody>
          <a:bodyPr/>
          <a:lstStyle/>
          <a:p>
            <a:pPr>
              <a:defRPr/>
            </a:pPr>
            <a:endParaRPr lang="en-US"/>
          </a:p>
        </p:txBody>
      </p:sp>
      <p:sp>
        <p:nvSpPr>
          <p:cNvPr id="6" name="Slide Number Placeholder 5"/>
          <p:cNvSpPr>
            <a:spLocks noGrp="1"/>
          </p:cNvSpPr>
          <p:nvPr>
            <p:ph type="sldNum" sz="quarter" idx="12"/>
          </p:nvPr>
        </p:nvSpPr>
        <p:spPr>
          <a:xfrm>
            <a:off x="27403377" y="38185207"/>
            <a:ext cx="1362599" cy="2279158"/>
          </a:xfrm>
        </p:spPr>
        <p:txBody>
          <a:bodyPr/>
          <a:lstStyle/>
          <a:p>
            <a:pPr>
              <a:defRPr/>
            </a:pPr>
            <a:fld id="{A8B2F1A6-676A-4AFA-B46C-C5C05863286C}" type="slidenum">
              <a:rPr lang="en-GB" smtClean="0"/>
              <a:pPr>
                <a:defRPr/>
              </a:pPr>
              <a:t>‹#›</a:t>
            </a:fld>
            <a:endParaRPr lang="en-GB"/>
          </a:p>
        </p:txBody>
      </p:sp>
      <p:sp>
        <p:nvSpPr>
          <p:cNvPr id="23" name="Freeform 12"/>
          <p:cNvSpPr/>
          <p:nvPr/>
        </p:nvSpPr>
        <p:spPr bwMode="auto">
          <a:xfrm>
            <a:off x="672889" y="23544689"/>
            <a:ext cx="1198582" cy="56483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1855703" y="24139254"/>
            <a:ext cx="205022" cy="505382"/>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597986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252294" y="2853908"/>
            <a:ext cx="25513684" cy="12366907"/>
          </a:xfrm>
        </p:spPr>
        <p:txBody>
          <a:bodyPr/>
          <a:lstStyle/>
          <a:p>
            <a:r>
              <a:rPr lang="en-US"/>
              <a:t>Click to edit Master title style</a:t>
            </a:r>
            <a:endParaRPr lang="en-US" dirty="0"/>
          </a:p>
        </p:txBody>
      </p:sp>
      <p:sp>
        <p:nvSpPr>
          <p:cNvPr id="3" name="Content Placeholder 2"/>
          <p:cNvSpPr>
            <a:spLocks noGrp="1"/>
          </p:cNvSpPr>
          <p:nvPr>
            <p:ph idx="1"/>
          </p:nvPr>
        </p:nvSpPr>
        <p:spPr>
          <a:xfrm>
            <a:off x="3252294" y="16647759"/>
            <a:ext cx="25513684" cy="208038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24320441" y="38128011"/>
            <a:ext cx="2839486" cy="2279158"/>
          </a:xfrm>
        </p:spPr>
        <p:txBody>
          <a:bodyPr/>
          <a:lstStyle/>
          <a:p>
            <a:pPr>
              <a:defRPr/>
            </a:pPr>
            <a:endParaRPr lang="en-US"/>
          </a:p>
        </p:txBody>
      </p:sp>
      <p:sp>
        <p:nvSpPr>
          <p:cNvPr id="5" name="Footer Placeholder 4"/>
          <p:cNvSpPr>
            <a:spLocks noGrp="1"/>
          </p:cNvSpPr>
          <p:nvPr>
            <p:ph type="ftr" sz="quarter" idx="11"/>
          </p:nvPr>
        </p:nvSpPr>
        <p:spPr>
          <a:xfrm>
            <a:off x="6532340" y="38128011"/>
            <a:ext cx="17598802" cy="2279158"/>
          </a:xfrm>
        </p:spPr>
        <p:txBody>
          <a:bodyPr/>
          <a:lstStyle/>
          <a:p>
            <a:pPr>
              <a:defRPr/>
            </a:pPr>
            <a:endParaRPr lang="en-US"/>
          </a:p>
        </p:txBody>
      </p:sp>
      <p:sp>
        <p:nvSpPr>
          <p:cNvPr id="6" name="Slide Number Placeholder 5"/>
          <p:cNvSpPr>
            <a:spLocks noGrp="1"/>
          </p:cNvSpPr>
          <p:nvPr>
            <p:ph type="sldNum" sz="quarter" idx="12"/>
          </p:nvPr>
        </p:nvSpPr>
        <p:spPr>
          <a:xfrm>
            <a:off x="27349227" y="38128011"/>
            <a:ext cx="1416751" cy="2279158"/>
          </a:xfrm>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41075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79853" y="16647750"/>
            <a:ext cx="22186125" cy="14731869"/>
          </a:xfrm>
        </p:spPr>
        <p:txBody>
          <a:bodyPr anchor="b"/>
          <a:lstStyle>
            <a:lvl1pPr algn="r">
              <a:defRPr sz="13246" b="0" cap="none"/>
            </a:lvl1pPr>
          </a:lstStyle>
          <a:p>
            <a:r>
              <a:rPr lang="en-US"/>
              <a:t>Click to edit Master title style</a:t>
            </a:r>
            <a:endParaRPr lang="en-US" dirty="0"/>
          </a:p>
        </p:txBody>
      </p:sp>
      <p:sp>
        <p:nvSpPr>
          <p:cNvPr id="3" name="Text Placeholder 2"/>
          <p:cNvSpPr>
            <a:spLocks noGrp="1"/>
          </p:cNvSpPr>
          <p:nvPr>
            <p:ph type="body" idx="1"/>
          </p:nvPr>
        </p:nvSpPr>
        <p:spPr>
          <a:xfrm>
            <a:off x="6579861" y="31379623"/>
            <a:ext cx="22186115" cy="5370728"/>
          </a:xfrm>
        </p:spPr>
        <p:txBody>
          <a:bodyPr anchor="t">
            <a:normAutofit/>
          </a:bodyPr>
          <a:lstStyle>
            <a:lvl1pPr marL="0" indent="0" algn="r">
              <a:buNone/>
              <a:defRPr sz="6623">
                <a:solidFill>
                  <a:schemeClr val="tx1"/>
                </a:solidFill>
              </a:defRPr>
            </a:lvl1pPr>
            <a:lvl2pPr marL="1514018" indent="0">
              <a:buNone/>
              <a:defRPr sz="5961">
                <a:solidFill>
                  <a:schemeClr val="tx1">
                    <a:tint val="75000"/>
                  </a:schemeClr>
                </a:solidFill>
              </a:defRPr>
            </a:lvl2pPr>
            <a:lvl3pPr marL="3028036" indent="0">
              <a:buNone/>
              <a:defRPr sz="5298">
                <a:solidFill>
                  <a:schemeClr val="tx1">
                    <a:tint val="75000"/>
                  </a:schemeClr>
                </a:solidFill>
              </a:defRPr>
            </a:lvl3pPr>
            <a:lvl4pPr marL="4542053" indent="0">
              <a:buNone/>
              <a:defRPr sz="4636">
                <a:solidFill>
                  <a:schemeClr val="tx1">
                    <a:tint val="75000"/>
                  </a:schemeClr>
                </a:solidFill>
              </a:defRPr>
            </a:lvl4pPr>
            <a:lvl5pPr marL="6056071" indent="0">
              <a:buNone/>
              <a:defRPr sz="4636">
                <a:solidFill>
                  <a:schemeClr val="tx1">
                    <a:tint val="75000"/>
                  </a:schemeClr>
                </a:solidFill>
              </a:defRPr>
            </a:lvl5pPr>
            <a:lvl6pPr marL="7570089" indent="0">
              <a:buNone/>
              <a:defRPr sz="4636">
                <a:solidFill>
                  <a:schemeClr val="tx1">
                    <a:tint val="75000"/>
                  </a:schemeClr>
                </a:solidFill>
              </a:defRPr>
            </a:lvl6pPr>
            <a:lvl7pPr marL="9084107" indent="0">
              <a:buNone/>
              <a:defRPr sz="4636">
                <a:solidFill>
                  <a:schemeClr val="tx1">
                    <a:tint val="75000"/>
                  </a:schemeClr>
                </a:solidFill>
              </a:defRPr>
            </a:lvl7pPr>
            <a:lvl8pPr marL="10598125" indent="0">
              <a:buNone/>
              <a:defRPr sz="4636">
                <a:solidFill>
                  <a:schemeClr val="tx1">
                    <a:tint val="75000"/>
                  </a:schemeClr>
                </a:solidFill>
              </a:defRPr>
            </a:lvl8pPr>
            <a:lvl9pPr marL="12112142" indent="0">
              <a:buNone/>
              <a:defRPr sz="46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a:xfrm>
            <a:off x="27396746" y="38177305"/>
            <a:ext cx="1369232" cy="2279158"/>
          </a:xfrm>
        </p:spPr>
        <p:txBody>
          <a:bodyPr/>
          <a:lstStyle/>
          <a:p>
            <a:pPr>
              <a:defRPr/>
            </a:pPr>
            <a:fld id="{DDFF32D6-6EA2-4963-9DFF-6913A8F29F0D}" type="slidenum">
              <a:rPr lang="en-GB" smtClean="0"/>
              <a:pPr>
                <a:defRPr/>
              </a:pPr>
              <a:t>‹#›</a:t>
            </a:fld>
            <a:endParaRPr lang="en-GB"/>
          </a:p>
        </p:txBody>
      </p:sp>
    </p:spTree>
    <p:extLst>
      <p:ext uri="{BB962C8B-B14F-4D97-AF65-F5344CB8AC3E}">
        <p14:creationId xmlns:p14="http://schemas.microsoft.com/office/powerpoint/2010/main" val="1245517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252294" y="4280862"/>
            <a:ext cx="25513684" cy="1093995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3252292" y="16647760"/>
            <a:ext cx="12384510" cy="21027700"/>
          </a:xfrm>
        </p:spPr>
        <p:txBody>
          <a:bodyPr>
            <a:normAutofit/>
          </a:bodyPr>
          <a:lstStyle>
            <a:lvl1pPr>
              <a:defRPr sz="5961"/>
            </a:lvl1pPr>
            <a:lvl2pPr>
              <a:defRPr sz="5298"/>
            </a:lvl2pPr>
            <a:lvl3pPr>
              <a:defRPr sz="4636"/>
            </a:lvl3pPr>
            <a:lvl4pPr>
              <a:defRPr sz="3974"/>
            </a:lvl4pPr>
            <a:lvl5pPr>
              <a:defRPr sz="3974"/>
            </a:lvl5pPr>
            <a:lvl6pPr>
              <a:defRPr sz="3974"/>
            </a:lvl6pPr>
            <a:lvl7pPr>
              <a:defRPr sz="3974"/>
            </a:lvl7pPr>
            <a:lvl8pPr>
              <a:defRPr sz="3974"/>
            </a:lvl8pPr>
            <a:lvl9pPr>
              <a:defRPr sz="39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381466" y="16647760"/>
            <a:ext cx="12384510" cy="20891309"/>
          </a:xfrm>
        </p:spPr>
        <p:txBody>
          <a:bodyPr>
            <a:normAutofit/>
          </a:bodyPr>
          <a:lstStyle>
            <a:lvl1pPr>
              <a:defRPr sz="5961"/>
            </a:lvl1pPr>
            <a:lvl2pPr>
              <a:defRPr sz="5298"/>
            </a:lvl2pPr>
            <a:lvl3pPr>
              <a:defRPr sz="4636"/>
            </a:lvl3pPr>
            <a:lvl4pPr>
              <a:defRPr sz="3974"/>
            </a:lvl4pPr>
            <a:lvl5pPr>
              <a:defRPr sz="3974"/>
            </a:lvl5pPr>
            <a:lvl6pPr>
              <a:defRPr sz="3974"/>
            </a:lvl6pPr>
            <a:lvl7pPr>
              <a:defRPr sz="3974"/>
            </a:lvl7pPr>
            <a:lvl8pPr>
              <a:defRPr sz="3974"/>
            </a:lvl8pPr>
            <a:lvl9pPr>
              <a:defRPr sz="39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3909480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402522" y="16594908"/>
            <a:ext cx="11445364" cy="3597102"/>
          </a:xfrm>
        </p:spPr>
        <p:txBody>
          <a:bodyPr anchor="b">
            <a:noAutofit/>
          </a:bodyPr>
          <a:lstStyle>
            <a:lvl1pPr marL="0" indent="0">
              <a:buNone/>
              <a:defRPr sz="9272" b="0">
                <a:solidFill>
                  <a:schemeClr val="accent1">
                    <a:lumMod val="75000"/>
                  </a:schemeClr>
                </a:solidFill>
              </a:defRPr>
            </a:lvl1pPr>
            <a:lvl2pPr marL="1514018" indent="0">
              <a:buNone/>
              <a:defRPr sz="6623" b="1"/>
            </a:lvl2pPr>
            <a:lvl3pPr marL="3028036" indent="0">
              <a:buNone/>
              <a:defRPr sz="5961" b="1"/>
            </a:lvl3pPr>
            <a:lvl4pPr marL="4542053" indent="0">
              <a:buNone/>
              <a:defRPr sz="5298" b="1"/>
            </a:lvl4pPr>
            <a:lvl5pPr marL="6056071" indent="0">
              <a:buNone/>
              <a:defRPr sz="5298" b="1"/>
            </a:lvl5pPr>
            <a:lvl6pPr marL="7570089" indent="0">
              <a:buNone/>
              <a:defRPr sz="5298" b="1"/>
            </a:lvl6pPr>
            <a:lvl7pPr marL="9084107" indent="0">
              <a:buNone/>
              <a:defRPr sz="5298" b="1"/>
            </a:lvl7pPr>
            <a:lvl8pPr marL="10598125" indent="0">
              <a:buNone/>
              <a:defRPr sz="5298" b="1"/>
            </a:lvl8pPr>
            <a:lvl9pPr marL="12112142" indent="0">
              <a:buNone/>
              <a:defRPr sz="5298" b="1"/>
            </a:lvl9pPr>
          </a:lstStyle>
          <a:p>
            <a:pPr lvl="0"/>
            <a:r>
              <a:rPr lang="en-US"/>
              <a:t>Click to edit Master text styles</a:t>
            </a:r>
          </a:p>
        </p:txBody>
      </p:sp>
      <p:sp>
        <p:nvSpPr>
          <p:cNvPr id="4" name="Content Placeholder 3"/>
          <p:cNvSpPr>
            <a:spLocks noGrp="1"/>
          </p:cNvSpPr>
          <p:nvPr>
            <p:ph sz="half" idx="2"/>
          </p:nvPr>
        </p:nvSpPr>
        <p:spPr>
          <a:xfrm>
            <a:off x="3687385" y="20819603"/>
            <a:ext cx="12160496" cy="16636892"/>
          </a:xfrm>
        </p:spPr>
        <p:txBody>
          <a:bodyPr anchor="t">
            <a:normAutofit/>
          </a:bodyPr>
          <a:lstStyle>
            <a:lvl1pPr>
              <a:defRPr sz="5961"/>
            </a:lvl1pPr>
            <a:lvl2pPr>
              <a:defRPr sz="5298"/>
            </a:lvl2pPr>
            <a:lvl3pPr>
              <a:defRPr sz="4636"/>
            </a:lvl3pPr>
            <a:lvl4pPr>
              <a:defRPr sz="3974"/>
            </a:lvl4pPr>
            <a:lvl5pPr>
              <a:defRPr sz="3974"/>
            </a:lvl5pPr>
            <a:lvl6pPr>
              <a:defRPr sz="3974"/>
            </a:lvl6pPr>
            <a:lvl7pPr>
              <a:defRPr sz="3974"/>
            </a:lvl7pPr>
            <a:lvl8pPr>
              <a:defRPr sz="3974"/>
            </a:lvl8pPr>
            <a:lvl9pPr>
              <a:defRPr sz="39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7092788" y="16647760"/>
            <a:ext cx="11483495" cy="3597102"/>
          </a:xfrm>
        </p:spPr>
        <p:txBody>
          <a:bodyPr anchor="b">
            <a:noAutofit/>
          </a:bodyPr>
          <a:lstStyle>
            <a:lvl1pPr marL="0" indent="0">
              <a:buNone/>
              <a:defRPr sz="9272" b="0">
                <a:solidFill>
                  <a:schemeClr val="accent1">
                    <a:lumMod val="75000"/>
                  </a:schemeClr>
                </a:solidFill>
              </a:defRPr>
            </a:lvl1pPr>
            <a:lvl2pPr marL="1514018" indent="0">
              <a:buNone/>
              <a:defRPr sz="6623" b="1"/>
            </a:lvl2pPr>
            <a:lvl3pPr marL="3028036" indent="0">
              <a:buNone/>
              <a:defRPr sz="5961" b="1"/>
            </a:lvl3pPr>
            <a:lvl4pPr marL="4542053" indent="0">
              <a:buNone/>
              <a:defRPr sz="5298" b="1"/>
            </a:lvl4pPr>
            <a:lvl5pPr marL="6056071" indent="0">
              <a:buNone/>
              <a:defRPr sz="5298" b="1"/>
            </a:lvl5pPr>
            <a:lvl6pPr marL="7570089" indent="0">
              <a:buNone/>
              <a:defRPr sz="5298" b="1"/>
            </a:lvl6pPr>
            <a:lvl7pPr marL="9084107" indent="0">
              <a:buNone/>
              <a:defRPr sz="5298" b="1"/>
            </a:lvl7pPr>
            <a:lvl8pPr marL="10598125" indent="0">
              <a:buNone/>
              <a:defRPr sz="5298" b="1"/>
            </a:lvl8pPr>
            <a:lvl9pPr marL="12112142" indent="0">
              <a:buNone/>
              <a:defRPr sz="5298" b="1"/>
            </a:lvl9pPr>
          </a:lstStyle>
          <a:p>
            <a:pPr lvl="0"/>
            <a:r>
              <a:rPr lang="en-US"/>
              <a:t>Click to edit Master text styles</a:t>
            </a:r>
          </a:p>
        </p:txBody>
      </p:sp>
      <p:sp>
        <p:nvSpPr>
          <p:cNvPr id="6" name="Content Placeholder 5"/>
          <p:cNvSpPr>
            <a:spLocks noGrp="1"/>
          </p:cNvSpPr>
          <p:nvPr>
            <p:ph sz="quarter" idx="4"/>
          </p:nvPr>
        </p:nvSpPr>
        <p:spPr>
          <a:xfrm>
            <a:off x="16415780" y="20819603"/>
            <a:ext cx="12160496" cy="16636892"/>
          </a:xfrm>
        </p:spPr>
        <p:txBody>
          <a:bodyPr anchor="t">
            <a:normAutofit/>
          </a:bodyPr>
          <a:lstStyle>
            <a:lvl1pPr>
              <a:defRPr sz="5961"/>
            </a:lvl1pPr>
            <a:lvl2pPr>
              <a:defRPr sz="5298"/>
            </a:lvl2pPr>
            <a:lvl3pPr>
              <a:defRPr sz="4636"/>
            </a:lvl3pPr>
            <a:lvl4pPr>
              <a:defRPr sz="3974"/>
            </a:lvl4pPr>
            <a:lvl5pPr>
              <a:defRPr sz="3974"/>
            </a:lvl5pPr>
            <a:lvl6pPr>
              <a:defRPr sz="3974"/>
            </a:lvl6pPr>
            <a:lvl7pPr>
              <a:defRPr sz="3974"/>
            </a:lvl7pPr>
            <a:lvl8pPr>
              <a:defRPr sz="3974"/>
            </a:lvl8pPr>
            <a:lvl9pPr>
              <a:defRPr sz="39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3632915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8C330126-A2DC-4F2B-9284-5EA277C00637}" type="slidenum">
              <a:rPr lang="en-GB" smtClean="0"/>
              <a:pPr>
                <a:defRPr/>
              </a:pPr>
              <a:t>‹#›</a:t>
            </a:fld>
            <a:endParaRPr lang="en-GB"/>
          </a:p>
        </p:txBody>
      </p:sp>
    </p:spTree>
    <p:extLst>
      <p:ext uri="{BB962C8B-B14F-4D97-AF65-F5344CB8AC3E}">
        <p14:creationId xmlns:p14="http://schemas.microsoft.com/office/powerpoint/2010/main" val="3436623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10FA6253-8A67-4228-8F21-5EE96DFBF3E6}" type="slidenum">
              <a:rPr lang="en-GB" smtClean="0"/>
              <a:pPr>
                <a:defRPr/>
              </a:pPr>
              <a:t>‹#›</a:t>
            </a:fld>
            <a:endParaRPr lang="en-GB"/>
          </a:p>
        </p:txBody>
      </p:sp>
    </p:spTree>
    <p:extLst>
      <p:ext uri="{BB962C8B-B14F-4D97-AF65-F5344CB8AC3E}">
        <p14:creationId xmlns:p14="http://schemas.microsoft.com/office/powerpoint/2010/main" val="1614652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87389" y="9988656"/>
            <a:ext cx="8816870" cy="8561705"/>
          </a:xfrm>
        </p:spPr>
        <p:txBody>
          <a:bodyPr anchor="b">
            <a:normAutofit/>
          </a:bodyPr>
          <a:lstStyle>
            <a:lvl1pPr algn="ctr">
              <a:defRPr sz="7948" b="0"/>
            </a:lvl1pPr>
          </a:lstStyle>
          <a:p>
            <a:r>
              <a:rPr lang="en-US"/>
              <a:t>Click to edit Master title style</a:t>
            </a:r>
            <a:endParaRPr lang="en-US" dirty="0"/>
          </a:p>
        </p:txBody>
      </p:sp>
      <p:sp>
        <p:nvSpPr>
          <p:cNvPr id="3" name="Content Placeholder 2"/>
          <p:cNvSpPr>
            <a:spLocks noGrp="1"/>
          </p:cNvSpPr>
          <p:nvPr>
            <p:ph idx="1"/>
          </p:nvPr>
        </p:nvSpPr>
        <p:spPr>
          <a:xfrm>
            <a:off x="13072157" y="4280856"/>
            <a:ext cx="15504122" cy="31868575"/>
          </a:xfrm>
        </p:spPr>
        <p:txBody>
          <a:bodyPr anchor="ctr">
            <a:normAutofit/>
          </a:bodyPr>
          <a:lstStyle>
            <a:lvl1pPr>
              <a:defRPr sz="6623"/>
            </a:lvl1pPr>
            <a:lvl2pPr>
              <a:defRPr sz="5961"/>
            </a:lvl2pPr>
            <a:lvl3pPr>
              <a:defRPr sz="5298"/>
            </a:lvl3pPr>
            <a:lvl4pPr>
              <a:defRPr sz="4636"/>
            </a:lvl4pPr>
            <a:lvl5pPr>
              <a:defRPr sz="4636"/>
            </a:lvl5pPr>
            <a:lvl6pPr>
              <a:defRPr sz="4636"/>
            </a:lvl6pPr>
            <a:lvl7pPr>
              <a:defRPr sz="4636"/>
            </a:lvl7pPr>
            <a:lvl8pPr>
              <a:defRPr sz="4636"/>
            </a:lvl8pPr>
            <a:lvl9pPr>
              <a:defRPr sz="46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687389" y="18550361"/>
            <a:ext cx="8816870" cy="11415607"/>
          </a:xfrm>
        </p:spPr>
        <p:txBody>
          <a:bodyPr>
            <a:normAutofit/>
          </a:bodyPr>
          <a:lstStyle>
            <a:lvl1pPr marL="0" indent="0" algn="ctr">
              <a:buNone/>
              <a:defRPr sz="5298"/>
            </a:lvl1pPr>
            <a:lvl2pPr marL="1514018" indent="0">
              <a:buNone/>
              <a:defRPr sz="3974"/>
            </a:lvl2pPr>
            <a:lvl3pPr marL="3028036" indent="0">
              <a:buNone/>
              <a:defRPr sz="3312"/>
            </a:lvl3pPr>
            <a:lvl4pPr marL="4542053" indent="0">
              <a:buNone/>
              <a:defRPr sz="2980"/>
            </a:lvl4pPr>
            <a:lvl5pPr marL="6056071" indent="0">
              <a:buNone/>
              <a:defRPr sz="2980"/>
            </a:lvl5pPr>
            <a:lvl6pPr marL="7570089" indent="0">
              <a:buNone/>
              <a:defRPr sz="2980"/>
            </a:lvl6pPr>
            <a:lvl7pPr marL="9084107" indent="0">
              <a:buNone/>
              <a:defRPr sz="2980"/>
            </a:lvl7pPr>
            <a:lvl8pPr marL="10598125" indent="0">
              <a:buNone/>
              <a:defRPr sz="2980"/>
            </a:lvl8pPr>
            <a:lvl9pPr marL="12112142"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23904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83443" y="10939950"/>
            <a:ext cx="13479884" cy="8561705"/>
          </a:xfrm>
        </p:spPr>
        <p:txBody>
          <a:bodyPr anchor="b">
            <a:normAutofit/>
          </a:bodyPr>
          <a:lstStyle>
            <a:lvl1pPr algn="ctr">
              <a:defRPr sz="9272"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8867019" y="5707803"/>
            <a:ext cx="8150728" cy="28539017"/>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5298"/>
            </a:lvl1pPr>
            <a:lvl2pPr marL="1514018" indent="0">
              <a:buNone/>
              <a:defRPr sz="5298"/>
            </a:lvl2pPr>
            <a:lvl3pPr marL="3028036" indent="0">
              <a:buNone/>
              <a:defRPr sz="5298"/>
            </a:lvl3pPr>
            <a:lvl4pPr marL="4542053" indent="0">
              <a:buNone/>
              <a:defRPr sz="5298"/>
            </a:lvl4pPr>
            <a:lvl5pPr marL="6056071" indent="0">
              <a:buNone/>
              <a:defRPr sz="5298"/>
            </a:lvl5pPr>
            <a:lvl6pPr marL="7570089" indent="0">
              <a:buNone/>
              <a:defRPr sz="5298"/>
            </a:lvl6pPr>
            <a:lvl7pPr marL="9084107" indent="0">
              <a:buNone/>
              <a:defRPr sz="5298"/>
            </a:lvl7pPr>
            <a:lvl8pPr marL="10598125" indent="0">
              <a:buNone/>
              <a:defRPr sz="5298"/>
            </a:lvl8pPr>
            <a:lvl9pPr marL="12112142" indent="0">
              <a:buNone/>
              <a:defRPr sz="5298"/>
            </a:lvl9pPr>
          </a:lstStyle>
          <a:p>
            <a:r>
              <a:rPr lang="en-US"/>
              <a:t>Click icon to add picture</a:t>
            </a:r>
            <a:endParaRPr lang="en-US" dirty="0"/>
          </a:p>
        </p:txBody>
      </p:sp>
      <p:sp>
        <p:nvSpPr>
          <p:cNvPr id="4" name="Text Placeholder 3"/>
          <p:cNvSpPr>
            <a:spLocks noGrp="1"/>
          </p:cNvSpPr>
          <p:nvPr>
            <p:ph type="body" sz="half" idx="2"/>
          </p:nvPr>
        </p:nvSpPr>
        <p:spPr>
          <a:xfrm>
            <a:off x="3683443" y="19501655"/>
            <a:ext cx="13479884" cy="11415607"/>
          </a:xfrm>
        </p:spPr>
        <p:txBody>
          <a:bodyPr>
            <a:normAutofit/>
          </a:bodyPr>
          <a:lstStyle>
            <a:lvl1pPr marL="0" indent="0" algn="ctr">
              <a:buNone/>
              <a:defRPr sz="5961"/>
            </a:lvl1pPr>
            <a:lvl2pPr marL="1514018" indent="0">
              <a:buNone/>
              <a:defRPr sz="3974"/>
            </a:lvl2pPr>
            <a:lvl3pPr marL="3028036" indent="0">
              <a:buNone/>
              <a:defRPr sz="3312"/>
            </a:lvl3pPr>
            <a:lvl4pPr marL="4542053" indent="0">
              <a:buNone/>
              <a:defRPr sz="2980"/>
            </a:lvl4pPr>
            <a:lvl5pPr marL="6056071" indent="0">
              <a:buNone/>
              <a:defRPr sz="2980"/>
            </a:lvl5pPr>
            <a:lvl6pPr marL="7570089" indent="0">
              <a:buNone/>
              <a:defRPr sz="2980"/>
            </a:lvl6pPr>
            <a:lvl7pPr marL="9084107" indent="0">
              <a:buNone/>
              <a:defRPr sz="2980"/>
            </a:lvl7pPr>
            <a:lvl8pPr marL="10598125" indent="0">
              <a:buNone/>
              <a:defRPr sz="2980"/>
            </a:lvl8pPr>
            <a:lvl9pPr marL="12112142"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764F838-D0E2-452B-9023-A845A3C7D2AC}" type="slidenum">
              <a:rPr lang="en-GB" smtClean="0"/>
              <a:pPr>
                <a:defRPr/>
              </a:pPr>
              <a:t>‹#›</a:t>
            </a:fld>
            <a:endParaRPr lang="en-GB"/>
          </a:p>
        </p:txBody>
      </p:sp>
    </p:spTree>
    <p:extLst>
      <p:ext uri="{BB962C8B-B14F-4D97-AF65-F5344CB8AC3E}">
        <p14:creationId xmlns:p14="http://schemas.microsoft.com/office/powerpoint/2010/main" val="3844422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87387" y="29543157"/>
            <a:ext cx="24888891" cy="3537652"/>
          </a:xfrm>
        </p:spPr>
        <p:txBody>
          <a:bodyPr anchor="b">
            <a:normAutofit/>
          </a:bodyPr>
          <a:lstStyle>
            <a:lvl1pPr algn="ctr">
              <a:defRPr sz="7948"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27429" y="5818364"/>
            <a:ext cx="20435225" cy="1975619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5298"/>
            </a:lvl1pPr>
            <a:lvl2pPr marL="1514018" indent="0">
              <a:buNone/>
              <a:defRPr sz="5298"/>
            </a:lvl2pPr>
            <a:lvl3pPr marL="3028036" indent="0">
              <a:buNone/>
              <a:defRPr sz="5298"/>
            </a:lvl3pPr>
            <a:lvl4pPr marL="4542053" indent="0">
              <a:buNone/>
              <a:defRPr sz="5298"/>
            </a:lvl4pPr>
            <a:lvl5pPr marL="6056071" indent="0">
              <a:buNone/>
              <a:defRPr sz="5298"/>
            </a:lvl5pPr>
            <a:lvl6pPr marL="7570089" indent="0">
              <a:buNone/>
              <a:defRPr sz="5298"/>
            </a:lvl6pPr>
            <a:lvl7pPr marL="9084107" indent="0">
              <a:buNone/>
              <a:defRPr sz="5298"/>
            </a:lvl7pPr>
            <a:lvl8pPr marL="10598125" indent="0">
              <a:buNone/>
              <a:defRPr sz="5298"/>
            </a:lvl8pPr>
            <a:lvl9pPr marL="12112142" indent="0">
              <a:buNone/>
              <a:defRPr sz="5298"/>
            </a:lvl9pPr>
          </a:lstStyle>
          <a:p>
            <a:r>
              <a:rPr lang="en-US"/>
              <a:t>Click icon to add picture</a:t>
            </a:r>
            <a:endParaRPr lang="en-US" dirty="0"/>
          </a:p>
        </p:txBody>
      </p:sp>
      <p:sp>
        <p:nvSpPr>
          <p:cNvPr id="4" name="Text Placeholder 3"/>
          <p:cNvSpPr>
            <a:spLocks noGrp="1"/>
          </p:cNvSpPr>
          <p:nvPr>
            <p:ph type="body" sz="half" idx="2"/>
          </p:nvPr>
        </p:nvSpPr>
        <p:spPr>
          <a:xfrm>
            <a:off x="3687387" y="33080809"/>
            <a:ext cx="24888891" cy="3081814"/>
          </a:xfrm>
        </p:spPr>
        <p:txBody>
          <a:bodyPr>
            <a:normAutofit/>
          </a:bodyPr>
          <a:lstStyle>
            <a:lvl1pPr marL="0" indent="0" algn="ctr">
              <a:buNone/>
              <a:defRPr sz="4636"/>
            </a:lvl1pPr>
            <a:lvl2pPr marL="1514018" indent="0">
              <a:buNone/>
              <a:defRPr sz="3974"/>
            </a:lvl2pPr>
            <a:lvl3pPr marL="3028036" indent="0">
              <a:buNone/>
              <a:defRPr sz="3312"/>
            </a:lvl3pPr>
            <a:lvl4pPr marL="4542053" indent="0">
              <a:buNone/>
              <a:defRPr sz="2980"/>
            </a:lvl4pPr>
            <a:lvl5pPr marL="6056071" indent="0">
              <a:buNone/>
              <a:defRPr sz="2980"/>
            </a:lvl5pPr>
            <a:lvl6pPr marL="7570089" indent="0">
              <a:buNone/>
              <a:defRPr sz="2980"/>
            </a:lvl6pPr>
            <a:lvl7pPr marL="9084107" indent="0">
              <a:buNone/>
              <a:defRPr sz="2980"/>
            </a:lvl7pPr>
            <a:lvl8pPr marL="10598125" indent="0">
              <a:buNone/>
              <a:defRPr sz="2980"/>
            </a:lvl8pPr>
            <a:lvl9pPr marL="12112142"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1639073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687390" y="4280853"/>
            <a:ext cx="24888891" cy="19026011"/>
          </a:xfrm>
        </p:spPr>
        <p:txBody>
          <a:bodyPr anchor="ctr">
            <a:normAutofit/>
          </a:bodyPr>
          <a:lstStyle>
            <a:lvl1pPr algn="ctr">
              <a:defRPr sz="10597" b="0" cap="none"/>
            </a:lvl1pPr>
          </a:lstStyle>
          <a:p>
            <a:r>
              <a:rPr lang="en-US"/>
              <a:t>Click to edit Master title style</a:t>
            </a:r>
            <a:endParaRPr lang="en-US" dirty="0"/>
          </a:p>
        </p:txBody>
      </p:sp>
      <p:sp>
        <p:nvSpPr>
          <p:cNvPr id="3" name="Text Placeholder 2"/>
          <p:cNvSpPr>
            <a:spLocks noGrp="1"/>
          </p:cNvSpPr>
          <p:nvPr>
            <p:ph type="body" idx="1"/>
          </p:nvPr>
        </p:nvSpPr>
        <p:spPr>
          <a:xfrm>
            <a:off x="3687389" y="27112066"/>
            <a:ext cx="24888894" cy="9037355"/>
          </a:xfrm>
        </p:spPr>
        <p:txBody>
          <a:bodyPr anchor="ctr">
            <a:normAutofit/>
          </a:bodyPr>
          <a:lstStyle>
            <a:lvl1pPr marL="0" indent="0" algn="ctr">
              <a:buNone/>
              <a:defRPr sz="6623">
                <a:solidFill>
                  <a:schemeClr val="tx1"/>
                </a:solidFill>
              </a:defRPr>
            </a:lvl1pPr>
            <a:lvl2pPr marL="1514018" indent="0">
              <a:buNone/>
              <a:defRPr sz="5961">
                <a:solidFill>
                  <a:schemeClr val="tx1">
                    <a:tint val="75000"/>
                  </a:schemeClr>
                </a:solidFill>
              </a:defRPr>
            </a:lvl2pPr>
            <a:lvl3pPr marL="3028036" indent="0">
              <a:buNone/>
              <a:defRPr sz="5298">
                <a:solidFill>
                  <a:schemeClr val="tx1">
                    <a:tint val="75000"/>
                  </a:schemeClr>
                </a:solidFill>
              </a:defRPr>
            </a:lvl3pPr>
            <a:lvl4pPr marL="4542053" indent="0">
              <a:buNone/>
              <a:defRPr sz="4636">
                <a:solidFill>
                  <a:schemeClr val="tx1">
                    <a:tint val="75000"/>
                  </a:schemeClr>
                </a:solidFill>
              </a:defRPr>
            </a:lvl4pPr>
            <a:lvl5pPr marL="6056071" indent="0">
              <a:buNone/>
              <a:defRPr sz="4636">
                <a:solidFill>
                  <a:schemeClr val="tx1">
                    <a:tint val="75000"/>
                  </a:schemeClr>
                </a:solidFill>
              </a:defRPr>
            </a:lvl5pPr>
            <a:lvl6pPr marL="7570089" indent="0">
              <a:buNone/>
              <a:defRPr sz="4636">
                <a:solidFill>
                  <a:schemeClr val="tx1">
                    <a:tint val="75000"/>
                  </a:schemeClr>
                </a:solidFill>
              </a:defRPr>
            </a:lvl6pPr>
            <a:lvl7pPr marL="9084107" indent="0">
              <a:buNone/>
              <a:defRPr sz="4636">
                <a:solidFill>
                  <a:schemeClr val="tx1">
                    <a:tint val="75000"/>
                  </a:schemeClr>
                </a:solidFill>
              </a:defRPr>
            </a:lvl7pPr>
            <a:lvl8pPr marL="10598125" indent="0">
              <a:buNone/>
              <a:defRPr sz="4636">
                <a:solidFill>
                  <a:schemeClr val="tx1">
                    <a:tint val="75000"/>
                  </a:schemeClr>
                </a:solidFill>
              </a:defRPr>
            </a:lvl8pPr>
            <a:lvl9pPr marL="12112142" indent="0">
              <a:buNone/>
              <a:defRPr sz="46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3254901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3210199" y="5387101"/>
            <a:ext cx="1514393" cy="3650248"/>
          </a:xfrm>
          <a:prstGeom prst="rect">
            <a:avLst/>
          </a:prstGeom>
        </p:spPr>
        <p:txBody>
          <a:bodyPr vert="horz" lIns="302800" tIns="151400" rIns="302800" bIns="15140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6492" dirty="0">
                <a:solidFill>
                  <a:schemeClr val="tx1"/>
                </a:solidFill>
                <a:effectLst/>
              </a:rPr>
              <a:t>“</a:t>
            </a:r>
          </a:p>
        </p:txBody>
      </p:sp>
      <p:sp>
        <p:nvSpPr>
          <p:cNvPr id="15" name="TextBox 14"/>
          <p:cNvSpPr txBox="1"/>
          <p:nvPr/>
        </p:nvSpPr>
        <p:spPr>
          <a:xfrm>
            <a:off x="27061891" y="17599054"/>
            <a:ext cx="1514393" cy="3650248"/>
          </a:xfrm>
          <a:prstGeom prst="rect">
            <a:avLst/>
          </a:prstGeom>
        </p:spPr>
        <p:txBody>
          <a:bodyPr vert="horz" lIns="302800" tIns="151400" rIns="302800" bIns="15140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6492" dirty="0">
                <a:solidFill>
                  <a:schemeClr val="tx1"/>
                </a:solidFill>
                <a:effectLst/>
              </a:rPr>
              <a:t>”</a:t>
            </a:r>
          </a:p>
        </p:txBody>
      </p:sp>
      <p:sp>
        <p:nvSpPr>
          <p:cNvPr id="2" name="Title 1"/>
          <p:cNvSpPr>
            <a:spLocks noGrp="1"/>
          </p:cNvSpPr>
          <p:nvPr>
            <p:ph type="title"/>
          </p:nvPr>
        </p:nvSpPr>
        <p:spPr>
          <a:xfrm>
            <a:off x="4724595" y="4280862"/>
            <a:ext cx="23094491" cy="17123404"/>
          </a:xfrm>
        </p:spPr>
        <p:txBody>
          <a:bodyPr anchor="ctr">
            <a:normAutofit/>
          </a:bodyPr>
          <a:lstStyle>
            <a:lvl1pPr algn="ctr">
              <a:defRPr sz="10597"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292489" y="21404256"/>
            <a:ext cx="21958704" cy="2378251"/>
          </a:xfrm>
        </p:spPr>
        <p:txBody>
          <a:bodyPr anchor="ctr">
            <a:normAutofit/>
          </a:bodyPr>
          <a:lstStyle>
            <a:lvl1pPr marL="0" indent="0">
              <a:buFontTx/>
              <a:buNone/>
              <a:defRPr sz="5961"/>
            </a:lvl1pPr>
            <a:lvl2pPr marL="1514018" indent="0">
              <a:buFontTx/>
              <a:buNone/>
              <a:defRPr/>
            </a:lvl2pPr>
            <a:lvl3pPr marL="3028036" indent="0">
              <a:buFontTx/>
              <a:buNone/>
              <a:defRPr/>
            </a:lvl3pPr>
            <a:lvl4pPr marL="4542053" indent="0">
              <a:buFontTx/>
              <a:buNone/>
              <a:defRPr/>
            </a:lvl4pPr>
            <a:lvl5pPr marL="6056071" indent="0">
              <a:buFontTx/>
              <a:buNone/>
              <a:defRPr/>
            </a:lvl5pPr>
          </a:lstStyle>
          <a:p>
            <a:pPr lvl="0"/>
            <a:r>
              <a:rPr lang="en-US"/>
              <a:t>Click to edit Master text styles</a:t>
            </a:r>
          </a:p>
        </p:txBody>
      </p:sp>
      <p:sp>
        <p:nvSpPr>
          <p:cNvPr id="3" name="Text Placeholder 2"/>
          <p:cNvSpPr>
            <a:spLocks noGrp="1"/>
          </p:cNvSpPr>
          <p:nvPr>
            <p:ph type="body" idx="1"/>
          </p:nvPr>
        </p:nvSpPr>
        <p:spPr>
          <a:xfrm>
            <a:off x="3687387" y="27112066"/>
            <a:ext cx="24888891" cy="9037355"/>
          </a:xfrm>
        </p:spPr>
        <p:txBody>
          <a:bodyPr anchor="ctr">
            <a:normAutofit/>
          </a:bodyPr>
          <a:lstStyle>
            <a:lvl1pPr marL="0" indent="0" algn="ctr">
              <a:buNone/>
              <a:defRPr sz="6623">
                <a:solidFill>
                  <a:schemeClr val="tx1"/>
                </a:solidFill>
              </a:defRPr>
            </a:lvl1pPr>
            <a:lvl2pPr marL="1514018" indent="0">
              <a:buNone/>
              <a:defRPr sz="5961">
                <a:solidFill>
                  <a:schemeClr val="tx1">
                    <a:tint val="75000"/>
                  </a:schemeClr>
                </a:solidFill>
              </a:defRPr>
            </a:lvl2pPr>
            <a:lvl3pPr marL="3028036" indent="0">
              <a:buNone/>
              <a:defRPr sz="5298">
                <a:solidFill>
                  <a:schemeClr val="tx1">
                    <a:tint val="75000"/>
                  </a:schemeClr>
                </a:solidFill>
              </a:defRPr>
            </a:lvl3pPr>
            <a:lvl4pPr marL="4542053" indent="0">
              <a:buNone/>
              <a:defRPr sz="4636">
                <a:solidFill>
                  <a:schemeClr val="tx1">
                    <a:tint val="75000"/>
                  </a:schemeClr>
                </a:solidFill>
              </a:defRPr>
            </a:lvl4pPr>
            <a:lvl5pPr marL="6056071" indent="0">
              <a:buNone/>
              <a:defRPr sz="4636">
                <a:solidFill>
                  <a:schemeClr val="tx1">
                    <a:tint val="75000"/>
                  </a:schemeClr>
                </a:solidFill>
              </a:defRPr>
            </a:lvl5pPr>
            <a:lvl6pPr marL="7570089" indent="0">
              <a:buNone/>
              <a:defRPr sz="4636">
                <a:solidFill>
                  <a:schemeClr val="tx1">
                    <a:tint val="75000"/>
                  </a:schemeClr>
                </a:solidFill>
              </a:defRPr>
            </a:lvl6pPr>
            <a:lvl7pPr marL="9084107" indent="0">
              <a:buNone/>
              <a:defRPr sz="4636">
                <a:solidFill>
                  <a:schemeClr val="tx1">
                    <a:tint val="75000"/>
                  </a:schemeClr>
                </a:solidFill>
              </a:defRPr>
            </a:lvl7pPr>
            <a:lvl8pPr marL="10598125" indent="0">
              <a:buNone/>
              <a:defRPr sz="4636">
                <a:solidFill>
                  <a:schemeClr val="tx1">
                    <a:tint val="75000"/>
                  </a:schemeClr>
                </a:solidFill>
              </a:defRPr>
            </a:lvl8pPr>
            <a:lvl9pPr marL="12112142" indent="0">
              <a:buNone/>
              <a:defRPr sz="46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2461719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687394" y="20652591"/>
            <a:ext cx="24888884" cy="9168440"/>
          </a:xfrm>
        </p:spPr>
        <p:txBody>
          <a:bodyPr anchor="b">
            <a:normAutofit/>
          </a:bodyPr>
          <a:lstStyle>
            <a:lvl1pPr algn="r">
              <a:defRPr sz="10597" b="0" cap="none"/>
            </a:lvl1pPr>
          </a:lstStyle>
          <a:p>
            <a:r>
              <a:rPr lang="en-US"/>
              <a:t>Click to edit Master title style</a:t>
            </a:r>
            <a:endParaRPr lang="en-US" dirty="0"/>
          </a:p>
        </p:txBody>
      </p:sp>
      <p:sp>
        <p:nvSpPr>
          <p:cNvPr id="3" name="Text Placeholder 2"/>
          <p:cNvSpPr>
            <a:spLocks noGrp="1"/>
          </p:cNvSpPr>
          <p:nvPr>
            <p:ph type="body" idx="1"/>
          </p:nvPr>
        </p:nvSpPr>
        <p:spPr>
          <a:xfrm>
            <a:off x="3687388" y="29821032"/>
            <a:ext cx="24888888" cy="5370728"/>
          </a:xfrm>
        </p:spPr>
        <p:txBody>
          <a:bodyPr anchor="t">
            <a:normAutofit/>
          </a:bodyPr>
          <a:lstStyle>
            <a:lvl1pPr marL="0" indent="0" algn="r">
              <a:buNone/>
              <a:defRPr sz="6623">
                <a:solidFill>
                  <a:schemeClr val="tx1"/>
                </a:solidFill>
              </a:defRPr>
            </a:lvl1pPr>
            <a:lvl2pPr marL="1514018" indent="0">
              <a:buNone/>
              <a:defRPr sz="5961">
                <a:solidFill>
                  <a:schemeClr val="tx1">
                    <a:tint val="75000"/>
                  </a:schemeClr>
                </a:solidFill>
              </a:defRPr>
            </a:lvl2pPr>
            <a:lvl3pPr marL="3028036" indent="0">
              <a:buNone/>
              <a:defRPr sz="5298">
                <a:solidFill>
                  <a:schemeClr val="tx1">
                    <a:tint val="75000"/>
                  </a:schemeClr>
                </a:solidFill>
              </a:defRPr>
            </a:lvl3pPr>
            <a:lvl4pPr marL="4542053" indent="0">
              <a:buNone/>
              <a:defRPr sz="4636">
                <a:solidFill>
                  <a:schemeClr val="tx1">
                    <a:tint val="75000"/>
                  </a:schemeClr>
                </a:solidFill>
              </a:defRPr>
            </a:lvl4pPr>
            <a:lvl5pPr marL="6056071" indent="0">
              <a:buNone/>
              <a:defRPr sz="4636">
                <a:solidFill>
                  <a:schemeClr val="tx1">
                    <a:tint val="75000"/>
                  </a:schemeClr>
                </a:solidFill>
              </a:defRPr>
            </a:lvl5pPr>
            <a:lvl6pPr marL="7570089" indent="0">
              <a:buNone/>
              <a:defRPr sz="4636">
                <a:solidFill>
                  <a:schemeClr val="tx1">
                    <a:tint val="75000"/>
                  </a:schemeClr>
                </a:solidFill>
              </a:defRPr>
            </a:lvl6pPr>
            <a:lvl7pPr marL="9084107" indent="0">
              <a:buNone/>
              <a:defRPr sz="4636">
                <a:solidFill>
                  <a:schemeClr val="tx1">
                    <a:tint val="75000"/>
                  </a:schemeClr>
                </a:solidFill>
              </a:defRPr>
            </a:lvl7pPr>
            <a:lvl8pPr marL="10598125" indent="0">
              <a:buNone/>
              <a:defRPr sz="4636">
                <a:solidFill>
                  <a:schemeClr val="tx1">
                    <a:tint val="75000"/>
                  </a:schemeClr>
                </a:solidFill>
              </a:defRPr>
            </a:lvl8pPr>
            <a:lvl9pPr marL="12112142" indent="0">
              <a:buNone/>
              <a:defRPr sz="46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1641481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3210199" y="5387101"/>
            <a:ext cx="1514393" cy="3650248"/>
          </a:xfrm>
          <a:prstGeom prst="rect">
            <a:avLst/>
          </a:prstGeom>
        </p:spPr>
        <p:txBody>
          <a:bodyPr vert="horz" lIns="302800" tIns="151400" rIns="302800" bIns="15140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6492" dirty="0">
                <a:solidFill>
                  <a:schemeClr val="tx1"/>
                </a:solidFill>
                <a:effectLst/>
              </a:rPr>
              <a:t>“</a:t>
            </a:r>
          </a:p>
        </p:txBody>
      </p:sp>
      <p:sp>
        <p:nvSpPr>
          <p:cNvPr id="15" name="TextBox 14"/>
          <p:cNvSpPr txBox="1"/>
          <p:nvPr/>
        </p:nvSpPr>
        <p:spPr>
          <a:xfrm>
            <a:off x="27061891" y="17599054"/>
            <a:ext cx="1514393" cy="3650248"/>
          </a:xfrm>
          <a:prstGeom prst="rect">
            <a:avLst/>
          </a:prstGeom>
        </p:spPr>
        <p:txBody>
          <a:bodyPr vert="horz" lIns="302800" tIns="151400" rIns="302800" bIns="15140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6492" dirty="0">
                <a:solidFill>
                  <a:schemeClr val="tx1"/>
                </a:solidFill>
                <a:effectLst/>
              </a:rPr>
              <a:t>”</a:t>
            </a:r>
          </a:p>
        </p:txBody>
      </p:sp>
      <p:sp>
        <p:nvSpPr>
          <p:cNvPr id="2" name="Title 1"/>
          <p:cNvSpPr>
            <a:spLocks noGrp="1"/>
          </p:cNvSpPr>
          <p:nvPr>
            <p:ph type="title"/>
          </p:nvPr>
        </p:nvSpPr>
        <p:spPr>
          <a:xfrm>
            <a:off x="4724595" y="4280862"/>
            <a:ext cx="23094491" cy="17123404"/>
          </a:xfrm>
        </p:spPr>
        <p:txBody>
          <a:bodyPr anchor="ctr">
            <a:normAutofit/>
          </a:bodyPr>
          <a:lstStyle>
            <a:lvl1pPr algn="ctr">
              <a:defRPr sz="10597"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687392" y="24258164"/>
            <a:ext cx="24888888" cy="5549253"/>
          </a:xfrm>
        </p:spPr>
        <p:txBody>
          <a:bodyPr vert="horz" lIns="91440" tIns="45720" rIns="91440" bIns="45720" rtlCol="0" anchor="b">
            <a:normAutofit/>
          </a:bodyPr>
          <a:lstStyle>
            <a:lvl1pPr algn="r">
              <a:buNone/>
              <a:defRPr lang="en-US" sz="7948"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3687388" y="29807417"/>
            <a:ext cx="24888888" cy="6342004"/>
          </a:xfrm>
        </p:spPr>
        <p:txBody>
          <a:bodyPr anchor="t">
            <a:normAutofit/>
          </a:bodyPr>
          <a:lstStyle>
            <a:lvl1pPr marL="0" indent="0" algn="r">
              <a:buNone/>
              <a:defRPr sz="5961">
                <a:solidFill>
                  <a:schemeClr val="tx1"/>
                </a:solidFill>
              </a:defRPr>
            </a:lvl1pPr>
            <a:lvl2pPr marL="1514018" indent="0">
              <a:buNone/>
              <a:defRPr sz="5961">
                <a:solidFill>
                  <a:schemeClr val="tx1">
                    <a:tint val="75000"/>
                  </a:schemeClr>
                </a:solidFill>
              </a:defRPr>
            </a:lvl2pPr>
            <a:lvl3pPr marL="3028036" indent="0">
              <a:buNone/>
              <a:defRPr sz="5298">
                <a:solidFill>
                  <a:schemeClr val="tx1">
                    <a:tint val="75000"/>
                  </a:schemeClr>
                </a:solidFill>
              </a:defRPr>
            </a:lvl3pPr>
            <a:lvl4pPr marL="4542053" indent="0">
              <a:buNone/>
              <a:defRPr sz="4636">
                <a:solidFill>
                  <a:schemeClr val="tx1">
                    <a:tint val="75000"/>
                  </a:schemeClr>
                </a:solidFill>
              </a:defRPr>
            </a:lvl4pPr>
            <a:lvl5pPr marL="6056071" indent="0">
              <a:buNone/>
              <a:defRPr sz="4636">
                <a:solidFill>
                  <a:schemeClr val="tx1">
                    <a:tint val="75000"/>
                  </a:schemeClr>
                </a:solidFill>
              </a:defRPr>
            </a:lvl5pPr>
            <a:lvl6pPr marL="7570089" indent="0">
              <a:buNone/>
              <a:defRPr sz="4636">
                <a:solidFill>
                  <a:schemeClr val="tx1">
                    <a:tint val="75000"/>
                  </a:schemeClr>
                </a:solidFill>
              </a:defRPr>
            </a:lvl6pPr>
            <a:lvl7pPr marL="9084107" indent="0">
              <a:buNone/>
              <a:defRPr sz="4636">
                <a:solidFill>
                  <a:schemeClr val="tx1">
                    <a:tint val="75000"/>
                  </a:schemeClr>
                </a:solidFill>
              </a:defRPr>
            </a:lvl7pPr>
            <a:lvl8pPr marL="10598125" indent="0">
              <a:buNone/>
              <a:defRPr sz="4636">
                <a:solidFill>
                  <a:schemeClr val="tx1">
                    <a:tint val="75000"/>
                  </a:schemeClr>
                </a:solidFill>
              </a:defRPr>
            </a:lvl8pPr>
            <a:lvl9pPr marL="12112142" indent="0">
              <a:buNone/>
              <a:defRPr sz="46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3831488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687393" y="4280862"/>
            <a:ext cx="24888891" cy="17024316"/>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3687389" y="21879913"/>
            <a:ext cx="24888894" cy="5232153"/>
          </a:xfrm>
        </p:spPr>
        <p:txBody>
          <a:bodyPr vert="horz" lIns="91440" tIns="45720" rIns="91440" bIns="45720" rtlCol="0" anchor="b">
            <a:normAutofit/>
          </a:bodyPr>
          <a:lstStyle>
            <a:lvl1pPr>
              <a:buNone/>
              <a:defRPr lang="en-US" sz="9272"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3687389" y="27112066"/>
            <a:ext cx="24888894" cy="9037355"/>
          </a:xfrm>
        </p:spPr>
        <p:txBody>
          <a:bodyPr anchor="t">
            <a:normAutofit/>
          </a:bodyPr>
          <a:lstStyle>
            <a:lvl1pPr marL="0" indent="0" algn="l">
              <a:buNone/>
              <a:defRPr sz="5961">
                <a:solidFill>
                  <a:schemeClr val="tx1"/>
                </a:solidFill>
              </a:defRPr>
            </a:lvl1pPr>
            <a:lvl2pPr marL="1514018" indent="0">
              <a:buNone/>
              <a:defRPr sz="5961">
                <a:solidFill>
                  <a:schemeClr val="tx1">
                    <a:tint val="75000"/>
                  </a:schemeClr>
                </a:solidFill>
              </a:defRPr>
            </a:lvl2pPr>
            <a:lvl3pPr marL="3028036" indent="0">
              <a:buNone/>
              <a:defRPr sz="5298">
                <a:solidFill>
                  <a:schemeClr val="tx1">
                    <a:tint val="75000"/>
                  </a:schemeClr>
                </a:solidFill>
              </a:defRPr>
            </a:lvl3pPr>
            <a:lvl4pPr marL="4542053" indent="0">
              <a:buNone/>
              <a:defRPr sz="4636">
                <a:solidFill>
                  <a:schemeClr val="tx1">
                    <a:tint val="75000"/>
                  </a:schemeClr>
                </a:solidFill>
              </a:defRPr>
            </a:lvl4pPr>
            <a:lvl5pPr marL="6056071" indent="0">
              <a:buNone/>
              <a:defRPr sz="4636">
                <a:solidFill>
                  <a:schemeClr val="tx1">
                    <a:tint val="75000"/>
                  </a:schemeClr>
                </a:solidFill>
              </a:defRPr>
            </a:lvl5pPr>
            <a:lvl6pPr marL="7570089" indent="0">
              <a:buNone/>
              <a:defRPr sz="4636">
                <a:solidFill>
                  <a:schemeClr val="tx1">
                    <a:tint val="75000"/>
                  </a:schemeClr>
                </a:solidFill>
              </a:defRPr>
            </a:lvl6pPr>
            <a:lvl7pPr marL="9084107" indent="0">
              <a:buNone/>
              <a:defRPr sz="4636">
                <a:solidFill>
                  <a:schemeClr val="tx1">
                    <a:tint val="75000"/>
                  </a:schemeClr>
                </a:solidFill>
              </a:defRPr>
            </a:lvl7pPr>
            <a:lvl8pPr marL="10598125" indent="0">
              <a:buNone/>
              <a:defRPr sz="4636">
                <a:solidFill>
                  <a:schemeClr val="tx1">
                    <a:tint val="75000"/>
                  </a:schemeClr>
                </a:solidFill>
              </a:defRPr>
            </a:lvl8pPr>
            <a:lvl9pPr marL="12112142" indent="0">
              <a:buNone/>
              <a:defRPr sz="46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3046198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4191457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4178260" y="4280852"/>
            <a:ext cx="4398024" cy="3186856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687390" y="4280852"/>
            <a:ext cx="19922969" cy="3186856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3844236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2" y="3"/>
            <a:ext cx="7060072" cy="4280853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3252294" y="2853908"/>
            <a:ext cx="25513684" cy="1236690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252296" y="16647763"/>
            <a:ext cx="25513680" cy="20954798"/>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4367961" y="38177305"/>
            <a:ext cx="2839486" cy="2279158"/>
          </a:xfrm>
          <a:prstGeom prst="rect">
            <a:avLst/>
          </a:prstGeom>
        </p:spPr>
        <p:txBody>
          <a:bodyPr vert="horz" lIns="91440" tIns="45720" rIns="91440" bIns="45720" rtlCol="0" anchor="ctr"/>
          <a:lstStyle>
            <a:lvl1pPr algn="r">
              <a:defRPr sz="3312" b="0" i="0">
                <a:solidFill>
                  <a:schemeClr val="tx1"/>
                </a:solidFill>
                <a:effectLst/>
                <a:latin typeface="+mn-lt"/>
              </a:defRPr>
            </a:lvl1pPr>
          </a:lstStyle>
          <a:p>
            <a:pPr>
              <a:defRPr/>
            </a:pPr>
            <a:endParaRPr lang="en-US"/>
          </a:p>
        </p:txBody>
      </p:sp>
      <p:sp>
        <p:nvSpPr>
          <p:cNvPr id="5" name="Footer Placeholder 4"/>
          <p:cNvSpPr>
            <a:spLocks noGrp="1"/>
          </p:cNvSpPr>
          <p:nvPr>
            <p:ph type="ftr" sz="quarter" idx="3"/>
          </p:nvPr>
        </p:nvSpPr>
        <p:spPr>
          <a:xfrm>
            <a:off x="6579859" y="38177305"/>
            <a:ext cx="17598802" cy="2279158"/>
          </a:xfrm>
          <a:prstGeom prst="rect">
            <a:avLst/>
          </a:prstGeom>
        </p:spPr>
        <p:txBody>
          <a:bodyPr vert="horz" lIns="91440" tIns="45720" rIns="91440" bIns="45720" rtlCol="0" anchor="ctr"/>
          <a:lstStyle>
            <a:lvl1pPr algn="l">
              <a:defRPr sz="3312" b="0" i="0">
                <a:solidFill>
                  <a:schemeClr val="tx1"/>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27396746" y="38177305"/>
            <a:ext cx="1369232" cy="2279158"/>
          </a:xfrm>
          <a:prstGeom prst="rect">
            <a:avLst/>
          </a:prstGeom>
        </p:spPr>
        <p:txBody>
          <a:bodyPr vert="horz" lIns="91440" tIns="45720" rIns="91440" bIns="45720" rtlCol="0" anchor="ctr"/>
          <a:lstStyle>
            <a:lvl1pPr algn="r">
              <a:defRPr sz="3312" b="0" i="0">
                <a:solidFill>
                  <a:schemeClr val="tx1"/>
                </a:solidFill>
                <a:effectLst/>
                <a:latin typeface="+mn-lt"/>
              </a:defRPr>
            </a:lvl1pPr>
          </a:lstStyle>
          <a:p>
            <a:pPr>
              <a:defRPr/>
            </a:pPr>
            <a:fld id="{D6367D3C-E2C4-4522-9201-59D1A9551462}" type="slidenum">
              <a:rPr lang="en-GB" smtClean="0"/>
              <a:pPr>
                <a:defRPr/>
              </a:pPr>
              <a:t>‹#›</a:t>
            </a:fld>
            <a:endParaRPr lang="en-GB"/>
          </a:p>
        </p:txBody>
      </p:sp>
    </p:spTree>
    <p:extLst>
      <p:ext uri="{BB962C8B-B14F-4D97-AF65-F5344CB8AC3E}">
        <p14:creationId xmlns:p14="http://schemas.microsoft.com/office/powerpoint/2010/main" val="140470345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 id="2147484056" r:id="rId12"/>
    <p:sldLayoutId id="2147484057" r:id="rId13"/>
    <p:sldLayoutId id="2147484058" r:id="rId14"/>
    <p:sldLayoutId id="2147484059" r:id="rId15"/>
    <p:sldLayoutId id="2147484060" r:id="rId16"/>
    <p:sldLayoutId id="2147484061" r:id="rId17"/>
  </p:sldLayoutIdLst>
  <p:txStyles>
    <p:titleStyle>
      <a:lvl1pPr algn="ctr" defTabSz="1514018" rtl="0" eaLnBrk="1" latinLnBrk="0" hangingPunct="1">
        <a:spcBef>
          <a:spcPct val="0"/>
        </a:spcBef>
        <a:buNone/>
        <a:defRPr sz="13246"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946261" indent="-946261" algn="l" defTabSz="1514018" rtl="0" eaLnBrk="1" latinLnBrk="0" hangingPunct="1">
        <a:spcBef>
          <a:spcPct val="20000"/>
        </a:spcBef>
        <a:spcAft>
          <a:spcPts val="1987"/>
        </a:spcAft>
        <a:buClr>
          <a:schemeClr val="accent1">
            <a:lumMod val="75000"/>
          </a:schemeClr>
        </a:buClr>
        <a:buSzPct val="145000"/>
        <a:buFont typeface="Arial"/>
        <a:buChar char="•"/>
        <a:defRPr sz="7948" kern="1200" cap="none">
          <a:solidFill>
            <a:schemeClr val="tx1"/>
          </a:solidFill>
          <a:effectLst/>
          <a:latin typeface="+mn-lt"/>
          <a:ea typeface="+mn-ea"/>
          <a:cs typeface="+mn-cs"/>
        </a:defRPr>
      </a:lvl1pPr>
      <a:lvl2pPr marL="2460279" indent="-946261" algn="l" defTabSz="1514018" rtl="0" eaLnBrk="1" latinLnBrk="0" hangingPunct="1">
        <a:spcBef>
          <a:spcPct val="20000"/>
        </a:spcBef>
        <a:spcAft>
          <a:spcPts val="1987"/>
        </a:spcAft>
        <a:buClr>
          <a:schemeClr val="accent1">
            <a:lumMod val="75000"/>
          </a:schemeClr>
        </a:buClr>
        <a:buSzPct val="145000"/>
        <a:buFont typeface="Arial"/>
        <a:buChar char="•"/>
        <a:defRPr sz="6623" kern="1200" cap="none">
          <a:solidFill>
            <a:schemeClr val="tx1"/>
          </a:solidFill>
          <a:effectLst/>
          <a:latin typeface="+mn-lt"/>
          <a:ea typeface="+mn-ea"/>
          <a:cs typeface="+mn-cs"/>
        </a:defRPr>
      </a:lvl2pPr>
      <a:lvl3pPr marL="3974297" indent="-946261" algn="l" defTabSz="1514018" rtl="0" eaLnBrk="1" latinLnBrk="0" hangingPunct="1">
        <a:spcBef>
          <a:spcPct val="20000"/>
        </a:spcBef>
        <a:spcAft>
          <a:spcPts val="1987"/>
        </a:spcAft>
        <a:buClr>
          <a:schemeClr val="accent1">
            <a:lumMod val="75000"/>
          </a:schemeClr>
        </a:buClr>
        <a:buSzPct val="145000"/>
        <a:buFont typeface="Arial"/>
        <a:buChar char="•"/>
        <a:defRPr sz="5961" kern="1200" cap="none">
          <a:solidFill>
            <a:schemeClr val="tx1"/>
          </a:solidFill>
          <a:effectLst/>
          <a:latin typeface="+mn-lt"/>
          <a:ea typeface="+mn-ea"/>
          <a:cs typeface="+mn-cs"/>
        </a:defRPr>
      </a:lvl3pPr>
      <a:lvl4pPr marL="5109810" indent="-567757" algn="l" defTabSz="1514018" rtl="0" eaLnBrk="1" latinLnBrk="0" hangingPunct="1">
        <a:spcBef>
          <a:spcPct val="20000"/>
        </a:spcBef>
        <a:spcAft>
          <a:spcPts val="1987"/>
        </a:spcAft>
        <a:buClr>
          <a:schemeClr val="accent1">
            <a:lumMod val="75000"/>
          </a:schemeClr>
        </a:buClr>
        <a:buSzPct val="145000"/>
        <a:buFont typeface="Arial"/>
        <a:buChar char="•"/>
        <a:defRPr sz="5298" kern="1200" cap="none">
          <a:solidFill>
            <a:schemeClr val="tx1"/>
          </a:solidFill>
          <a:effectLst/>
          <a:latin typeface="+mn-lt"/>
          <a:ea typeface="+mn-ea"/>
          <a:cs typeface="+mn-cs"/>
        </a:defRPr>
      </a:lvl4pPr>
      <a:lvl5pPr marL="6623828" indent="-567757" algn="l" defTabSz="1514018" rtl="0" eaLnBrk="1" latinLnBrk="0" hangingPunct="1">
        <a:spcBef>
          <a:spcPct val="20000"/>
        </a:spcBef>
        <a:spcAft>
          <a:spcPts val="1987"/>
        </a:spcAft>
        <a:buClr>
          <a:schemeClr val="accent1">
            <a:lumMod val="75000"/>
          </a:schemeClr>
        </a:buClr>
        <a:buSzPct val="145000"/>
        <a:buFont typeface="Arial"/>
        <a:buChar char="•"/>
        <a:defRPr sz="4636" kern="1200" cap="none">
          <a:solidFill>
            <a:schemeClr val="tx1"/>
          </a:solidFill>
          <a:effectLst/>
          <a:latin typeface="+mn-lt"/>
          <a:ea typeface="+mn-ea"/>
          <a:cs typeface="+mn-cs"/>
        </a:defRPr>
      </a:lvl5pPr>
      <a:lvl6pPr marL="8327098" indent="-757009" algn="l" defTabSz="1514018" rtl="0" eaLnBrk="1" latinLnBrk="0" hangingPunct="1">
        <a:spcBef>
          <a:spcPct val="20000"/>
        </a:spcBef>
        <a:spcAft>
          <a:spcPts val="1987"/>
        </a:spcAft>
        <a:buClr>
          <a:schemeClr val="accent1">
            <a:lumMod val="75000"/>
          </a:schemeClr>
        </a:buClr>
        <a:buSzPct val="145000"/>
        <a:buFont typeface="Arial"/>
        <a:buChar char="•"/>
        <a:defRPr sz="4636" kern="1200" cap="none">
          <a:solidFill>
            <a:schemeClr val="tx1"/>
          </a:solidFill>
          <a:effectLst/>
          <a:latin typeface="+mn-lt"/>
          <a:ea typeface="+mn-ea"/>
          <a:cs typeface="+mn-cs"/>
        </a:defRPr>
      </a:lvl6pPr>
      <a:lvl7pPr marL="9841116" indent="-757009" algn="l" defTabSz="1514018" rtl="0" eaLnBrk="1" latinLnBrk="0" hangingPunct="1">
        <a:spcBef>
          <a:spcPct val="20000"/>
        </a:spcBef>
        <a:spcAft>
          <a:spcPts val="1987"/>
        </a:spcAft>
        <a:buClr>
          <a:schemeClr val="accent1">
            <a:lumMod val="75000"/>
          </a:schemeClr>
        </a:buClr>
        <a:buSzPct val="145000"/>
        <a:buFont typeface="Arial"/>
        <a:buChar char="•"/>
        <a:defRPr sz="4636" kern="1200" cap="none">
          <a:solidFill>
            <a:schemeClr val="tx1"/>
          </a:solidFill>
          <a:effectLst/>
          <a:latin typeface="+mn-lt"/>
          <a:ea typeface="+mn-ea"/>
          <a:cs typeface="+mn-cs"/>
        </a:defRPr>
      </a:lvl7pPr>
      <a:lvl8pPr marL="11355134" indent="-757009" algn="l" defTabSz="1514018" rtl="0" eaLnBrk="1" latinLnBrk="0" hangingPunct="1">
        <a:spcBef>
          <a:spcPct val="20000"/>
        </a:spcBef>
        <a:spcAft>
          <a:spcPts val="1987"/>
        </a:spcAft>
        <a:buClr>
          <a:schemeClr val="accent1">
            <a:lumMod val="75000"/>
          </a:schemeClr>
        </a:buClr>
        <a:buSzPct val="145000"/>
        <a:buFont typeface="Arial"/>
        <a:buChar char="•"/>
        <a:defRPr sz="4636" kern="1200" cap="none">
          <a:solidFill>
            <a:schemeClr val="tx1"/>
          </a:solidFill>
          <a:effectLst/>
          <a:latin typeface="+mn-lt"/>
          <a:ea typeface="+mn-ea"/>
          <a:cs typeface="+mn-cs"/>
        </a:defRPr>
      </a:lvl8pPr>
      <a:lvl9pPr marL="12869151" indent="-757009" algn="l" defTabSz="1514018" rtl="0" eaLnBrk="1" latinLnBrk="0" hangingPunct="1">
        <a:spcBef>
          <a:spcPct val="20000"/>
        </a:spcBef>
        <a:spcAft>
          <a:spcPts val="1987"/>
        </a:spcAft>
        <a:buClr>
          <a:schemeClr val="accent1">
            <a:lumMod val="75000"/>
          </a:schemeClr>
        </a:buClr>
        <a:buSzPct val="145000"/>
        <a:buFont typeface="Arial"/>
        <a:buChar char="•"/>
        <a:defRPr sz="4636" kern="1200" cap="none">
          <a:solidFill>
            <a:schemeClr val="tx1"/>
          </a:solidFill>
          <a:effectLst/>
          <a:latin typeface="+mn-lt"/>
          <a:ea typeface="+mn-ea"/>
          <a:cs typeface="+mn-cs"/>
        </a:defRPr>
      </a:lvl9pPr>
    </p:bodyStyle>
    <p:otherStyle>
      <a:defPPr>
        <a:defRPr lang="en-US"/>
      </a:defPPr>
      <a:lvl1pPr marL="0" algn="l" defTabSz="1514018" rtl="0" eaLnBrk="1" latinLnBrk="0" hangingPunct="1">
        <a:defRPr sz="5961" kern="1200">
          <a:solidFill>
            <a:schemeClr val="tx1"/>
          </a:solidFill>
          <a:latin typeface="+mn-lt"/>
          <a:ea typeface="+mn-ea"/>
          <a:cs typeface="+mn-cs"/>
        </a:defRPr>
      </a:lvl1pPr>
      <a:lvl2pPr marL="1514018" algn="l" defTabSz="1514018" rtl="0" eaLnBrk="1" latinLnBrk="0" hangingPunct="1">
        <a:defRPr sz="5961" kern="1200">
          <a:solidFill>
            <a:schemeClr val="tx1"/>
          </a:solidFill>
          <a:latin typeface="+mn-lt"/>
          <a:ea typeface="+mn-ea"/>
          <a:cs typeface="+mn-cs"/>
        </a:defRPr>
      </a:lvl2pPr>
      <a:lvl3pPr marL="3028036" algn="l" defTabSz="1514018" rtl="0" eaLnBrk="1" latinLnBrk="0" hangingPunct="1">
        <a:defRPr sz="5961" kern="1200">
          <a:solidFill>
            <a:schemeClr val="tx1"/>
          </a:solidFill>
          <a:latin typeface="+mn-lt"/>
          <a:ea typeface="+mn-ea"/>
          <a:cs typeface="+mn-cs"/>
        </a:defRPr>
      </a:lvl3pPr>
      <a:lvl4pPr marL="4542053" algn="l" defTabSz="1514018" rtl="0" eaLnBrk="1" latinLnBrk="0" hangingPunct="1">
        <a:defRPr sz="5961" kern="1200">
          <a:solidFill>
            <a:schemeClr val="tx1"/>
          </a:solidFill>
          <a:latin typeface="+mn-lt"/>
          <a:ea typeface="+mn-ea"/>
          <a:cs typeface="+mn-cs"/>
        </a:defRPr>
      </a:lvl4pPr>
      <a:lvl5pPr marL="6056071" algn="l" defTabSz="1514018" rtl="0" eaLnBrk="1" latinLnBrk="0" hangingPunct="1">
        <a:defRPr sz="5961" kern="1200">
          <a:solidFill>
            <a:schemeClr val="tx1"/>
          </a:solidFill>
          <a:latin typeface="+mn-lt"/>
          <a:ea typeface="+mn-ea"/>
          <a:cs typeface="+mn-cs"/>
        </a:defRPr>
      </a:lvl5pPr>
      <a:lvl6pPr marL="7570089" algn="l" defTabSz="1514018" rtl="0" eaLnBrk="1" latinLnBrk="0" hangingPunct="1">
        <a:defRPr sz="5961" kern="1200">
          <a:solidFill>
            <a:schemeClr val="tx1"/>
          </a:solidFill>
          <a:latin typeface="+mn-lt"/>
          <a:ea typeface="+mn-ea"/>
          <a:cs typeface="+mn-cs"/>
        </a:defRPr>
      </a:lvl6pPr>
      <a:lvl7pPr marL="9084107" algn="l" defTabSz="1514018" rtl="0" eaLnBrk="1" latinLnBrk="0" hangingPunct="1">
        <a:defRPr sz="5961" kern="1200">
          <a:solidFill>
            <a:schemeClr val="tx1"/>
          </a:solidFill>
          <a:latin typeface="+mn-lt"/>
          <a:ea typeface="+mn-ea"/>
          <a:cs typeface="+mn-cs"/>
        </a:defRPr>
      </a:lvl7pPr>
      <a:lvl8pPr marL="10598125" algn="l" defTabSz="1514018" rtl="0" eaLnBrk="1" latinLnBrk="0" hangingPunct="1">
        <a:defRPr sz="5961" kern="1200">
          <a:solidFill>
            <a:schemeClr val="tx1"/>
          </a:solidFill>
          <a:latin typeface="+mn-lt"/>
          <a:ea typeface="+mn-ea"/>
          <a:cs typeface="+mn-cs"/>
        </a:defRPr>
      </a:lvl8pPr>
      <a:lvl9pPr marL="12112142" algn="l" defTabSz="1514018" rtl="0" eaLnBrk="1" latinLnBrk="0" hangingPunct="1">
        <a:defRPr sz="596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050" name="AutoShape 917"/>
          <p:cNvSpPr>
            <a:spLocks noChangeArrowheads="1"/>
          </p:cNvSpPr>
          <p:nvPr/>
        </p:nvSpPr>
        <p:spPr bwMode="auto">
          <a:xfrm>
            <a:off x="3228349" y="4786586"/>
            <a:ext cx="27051626" cy="3335542"/>
          </a:xfrm>
          <a:prstGeom prst="roundRect">
            <a:avLst>
              <a:gd name="adj" fmla="val 5606"/>
            </a:avLst>
          </a:prstGeom>
          <a:solidFill>
            <a:schemeClr val="bg1"/>
          </a:solidFill>
          <a:ln w="76200">
            <a:solidFill>
              <a:schemeClr val="accent1"/>
            </a:solidFill>
            <a:round/>
            <a:headEnd/>
            <a:tailEnd/>
          </a:ln>
        </p:spPr>
        <p:txBody>
          <a:bodyPr wrap="none" lIns="91438" tIns="45718" rIns="91438" bIns="45718" anchor="t"/>
          <a:lstStyle/>
          <a:p>
            <a:pPr algn="ctr">
              <a:lnSpc>
                <a:spcPct val="150000"/>
              </a:lnSpc>
            </a:pPr>
            <a:r>
              <a:rPr lang="en-GB" altLang="zh-CN" sz="4400" b="1" dirty="0">
                <a:latin typeface="Arial" panose="020B0604020202020204" pitchFamily="34" charset="0"/>
                <a:ea typeface="宋体" pitchFamily="2" charset="-122"/>
                <a:cs typeface="Arial" panose="020B0604020202020204" pitchFamily="34" charset="0"/>
              </a:rPr>
              <a:t>INTRODUCTION</a:t>
            </a:r>
          </a:p>
          <a:p>
            <a:pPr algn="ctr">
              <a:lnSpc>
                <a:spcPct val="150000"/>
              </a:lnSpc>
            </a:pPr>
            <a:r>
              <a:rPr lang="en-GB" altLang="zh-CN" sz="1600" b="1" dirty="0">
                <a:latin typeface="Arial" panose="020B0604020202020204" pitchFamily="34" charset="0"/>
                <a:ea typeface="宋体" pitchFamily="2" charset="-122"/>
                <a:cs typeface="Arial" panose="020B0604020202020204" pitchFamily="34" charset="0"/>
              </a:rPr>
              <a:t>According to the British phycological society (BPS) “Psychology is the scientific study of people, mind, and behaviour, psychology dictates, influences our behaviour from communication, memory, thoughts and emotions”, Clark and Millar (1970) specify that “Psychology is a</a:t>
            </a:r>
          </a:p>
          <a:p>
            <a:pPr>
              <a:lnSpc>
                <a:spcPct val="150000"/>
              </a:lnSpc>
            </a:pPr>
            <a:r>
              <a:rPr lang="en-GB" altLang="zh-CN" sz="1600" b="1" dirty="0">
                <a:latin typeface="Arial" panose="020B0604020202020204" pitchFamily="34" charset="0"/>
                <a:ea typeface="宋体" pitchFamily="2" charset="-122"/>
                <a:cs typeface="Arial" panose="020B0604020202020204" pitchFamily="34" charset="0"/>
              </a:rPr>
              <a:t> scientific study of behaviour, its subject matters includes behavioural process that are observable, such as gestures speech and psychological changes and processes that can only be inferred such as thoughts and dreams”. Psychological development across the lifespan is</a:t>
            </a:r>
          </a:p>
          <a:p>
            <a:pPr>
              <a:lnSpc>
                <a:spcPct val="150000"/>
              </a:lnSpc>
            </a:pPr>
            <a:r>
              <a:rPr lang="en-GB" altLang="zh-CN" sz="1600" b="1" dirty="0">
                <a:latin typeface="Arial" panose="020B0604020202020204" pitchFamily="34" charset="0"/>
                <a:ea typeface="宋体" pitchFamily="2" charset="-122"/>
                <a:cs typeface="Arial" panose="020B0604020202020204" pitchFamily="34" charset="0"/>
              </a:rPr>
              <a:t> the full process of human development from conception  to death and lots of authors and philosophers have raised different opinions about lifespan development. (Gesell 1925) uses maturation to describe the development “ Stating the pattern of change </a:t>
            </a:r>
            <a:r>
              <a:rPr lang="en-GB" altLang="zh-CN" sz="1600" b="1" dirty="0" err="1">
                <a:latin typeface="Arial" panose="020B0604020202020204" pitchFamily="34" charset="0"/>
                <a:ea typeface="宋体" pitchFamily="2" charset="-122"/>
                <a:cs typeface="Arial" panose="020B0604020202020204" pitchFamily="34" charset="0"/>
              </a:rPr>
              <a:t>maturationally</a:t>
            </a:r>
            <a:r>
              <a:rPr lang="en-GB" altLang="zh-CN" sz="1600" b="1" dirty="0">
                <a:latin typeface="Arial" panose="020B0604020202020204" pitchFamily="34" charset="0"/>
                <a:ea typeface="宋体" pitchFamily="2" charset="-122"/>
                <a:cs typeface="Arial" panose="020B0604020202020204" pitchFamily="34" charset="0"/>
              </a:rPr>
              <a:t> </a:t>
            </a:r>
          </a:p>
          <a:p>
            <a:pPr>
              <a:lnSpc>
                <a:spcPct val="150000"/>
              </a:lnSpc>
            </a:pPr>
            <a:r>
              <a:rPr lang="en-GB" altLang="zh-CN" sz="1600" b="1" dirty="0">
                <a:latin typeface="Arial" panose="020B0604020202020204" pitchFamily="34" charset="0"/>
                <a:ea typeface="宋体" pitchFamily="2" charset="-122"/>
                <a:cs typeface="Arial" panose="020B0604020202020204" pitchFamily="34" charset="0"/>
              </a:rPr>
              <a:t>determines development and occurs regardless of practice, trainings and  efforts”. This development helps to understand  ourselves, gain knowledge , awareness, better understanding of others, expectations and better quality life. The purpose of this posture is to</a:t>
            </a:r>
          </a:p>
          <a:p>
            <a:pPr>
              <a:lnSpc>
                <a:spcPct val="150000"/>
              </a:lnSpc>
            </a:pPr>
            <a:r>
              <a:rPr lang="en-GB" altLang="zh-CN" sz="1600" b="1" dirty="0">
                <a:latin typeface="Arial" panose="020B0604020202020204" pitchFamily="34" charset="0"/>
                <a:ea typeface="宋体" pitchFamily="2" charset="-122"/>
                <a:cs typeface="Arial" panose="020B0604020202020204" pitchFamily="34" charset="0"/>
              </a:rPr>
              <a:t> demonstrate understanding Of psychosocial development using Erikson stage and comparing with </a:t>
            </a:r>
            <a:r>
              <a:rPr lang="en-GB" altLang="zh-CN" sz="1600" b="1" dirty="0" err="1">
                <a:latin typeface="Arial" panose="020B0604020202020204" pitchFamily="34" charset="0"/>
                <a:ea typeface="宋体" pitchFamily="2" charset="-122"/>
                <a:cs typeface="Arial" panose="020B0604020202020204" pitchFamily="34" charset="0"/>
              </a:rPr>
              <a:t>Praget</a:t>
            </a:r>
            <a:r>
              <a:rPr lang="en-GB" altLang="zh-CN" sz="1600" b="1" dirty="0">
                <a:latin typeface="Arial" panose="020B0604020202020204" pitchFamily="34" charset="0"/>
                <a:ea typeface="宋体" pitchFamily="2" charset="-122"/>
                <a:cs typeface="Arial" panose="020B0604020202020204" pitchFamily="34" charset="0"/>
              </a:rPr>
              <a:t> stages and explain how to support an elderly from Erikson stage 8 development. </a:t>
            </a:r>
          </a:p>
          <a:p>
            <a:endParaRPr lang="en-GB" altLang="zh-CN" sz="900" b="1" dirty="0">
              <a:latin typeface="Arial" panose="020B0604020202020204" pitchFamily="34" charset="0"/>
              <a:ea typeface="宋体" pitchFamily="2" charset="-122"/>
              <a:cs typeface="Arial" panose="020B0604020202020204" pitchFamily="34" charset="0"/>
            </a:endParaRPr>
          </a:p>
        </p:txBody>
      </p:sp>
      <p:sp>
        <p:nvSpPr>
          <p:cNvPr id="2075" name="Rectangle 37"/>
          <p:cNvSpPr>
            <a:spLocks noChangeArrowheads="1"/>
          </p:cNvSpPr>
          <p:nvPr/>
        </p:nvSpPr>
        <p:spPr bwMode="auto">
          <a:xfrm>
            <a:off x="1" y="-466755"/>
            <a:ext cx="184914" cy="933509"/>
          </a:xfrm>
          <a:prstGeom prst="rect">
            <a:avLst/>
          </a:prstGeom>
          <a:noFill/>
          <a:ln w="9525">
            <a:noFill/>
            <a:miter lim="800000"/>
            <a:headEnd/>
            <a:tailEnd/>
          </a:ln>
        </p:spPr>
        <p:txBody>
          <a:bodyPr wrap="none" lIns="91438" tIns="45718" rIns="91438" bIns="45718" anchor="ctr">
            <a:spAutoFit/>
          </a:bodyPr>
          <a:lstStyle/>
          <a:p>
            <a:endParaRPr lang="en-US" dirty="0"/>
          </a:p>
        </p:txBody>
      </p:sp>
      <p:sp>
        <p:nvSpPr>
          <p:cNvPr id="2076" name="TextBox 38"/>
          <p:cNvSpPr txBox="1">
            <a:spLocks noChangeArrowheads="1"/>
          </p:cNvSpPr>
          <p:nvPr/>
        </p:nvSpPr>
        <p:spPr bwMode="auto">
          <a:xfrm>
            <a:off x="6669089" y="7931150"/>
            <a:ext cx="184149" cy="933450"/>
          </a:xfrm>
          <a:prstGeom prst="rect">
            <a:avLst/>
          </a:prstGeom>
          <a:noFill/>
          <a:ln w="9525">
            <a:noFill/>
            <a:miter lim="800000"/>
            <a:headEnd/>
            <a:tailEnd/>
          </a:ln>
        </p:spPr>
        <p:txBody>
          <a:bodyPr wrap="none" lIns="91438" tIns="45718" rIns="91438" bIns="45718">
            <a:spAutoFit/>
          </a:bodyPr>
          <a:lstStyle/>
          <a:p>
            <a:endParaRPr lang="en-US" dirty="0"/>
          </a:p>
        </p:txBody>
      </p:sp>
      <p:sp>
        <p:nvSpPr>
          <p:cNvPr id="2097" name="Text Box 7"/>
          <p:cNvSpPr txBox="1">
            <a:spLocks noChangeArrowheads="1"/>
          </p:cNvSpPr>
          <p:nvPr/>
        </p:nvSpPr>
        <p:spPr bwMode="auto">
          <a:xfrm>
            <a:off x="1530475" y="216759"/>
            <a:ext cx="28349357" cy="4401201"/>
          </a:xfrm>
          <a:prstGeom prst="rect">
            <a:avLst/>
          </a:prstGeom>
          <a:noFill/>
          <a:ln w="9525">
            <a:noFill/>
            <a:miter lim="800000"/>
            <a:headEnd/>
            <a:tailEnd/>
          </a:ln>
        </p:spPr>
        <p:txBody>
          <a:bodyPr wrap="square" lIns="91438" tIns="45718" rIns="91438" bIns="45718">
            <a:spAutoFit/>
          </a:bodyPr>
          <a:lstStyle/>
          <a:p>
            <a:pPr algn="ctr"/>
            <a:r>
              <a:rPr lang="en-GB" altLang="zh-CN" sz="7200" b="1" baseline="0" dirty="0">
                <a:latin typeface="Arial" panose="020B0604020202020204" pitchFamily="34" charset="0"/>
                <a:ea typeface="宋体" pitchFamily="2" charset="-122"/>
                <a:cs typeface="Arial" panose="020B0604020202020204" pitchFamily="34" charset="0"/>
              </a:rPr>
              <a:t>             </a:t>
            </a:r>
            <a:r>
              <a:rPr lang="en-GB" altLang="zh-CN" sz="8000" b="1" baseline="0" dirty="0">
                <a:latin typeface="Arial" panose="020B0604020202020204" pitchFamily="34" charset="0"/>
                <a:ea typeface="宋体" pitchFamily="2" charset="-122"/>
                <a:cs typeface="Arial" panose="020B0604020202020204" pitchFamily="34" charset="0"/>
              </a:rPr>
              <a:t>Understanding psychology Development Across Lifespan</a:t>
            </a:r>
            <a:endParaRPr lang="en-GB" altLang="zh-CN" b="1" dirty="0">
              <a:latin typeface="Arial" panose="020B0604020202020204" pitchFamily="34" charset="0"/>
              <a:ea typeface="宋体" pitchFamily="2" charset="-122"/>
              <a:cs typeface="Arial" panose="020B0604020202020204" pitchFamily="34" charset="0"/>
            </a:endParaRPr>
          </a:p>
          <a:p>
            <a:r>
              <a:rPr lang="en-GB" altLang="zh-CN" sz="4000" b="1" baseline="0" dirty="0">
                <a:latin typeface="Arial" panose="020B0604020202020204" pitchFamily="34" charset="0"/>
                <a:ea typeface="宋体" pitchFamily="2" charset="-122"/>
                <a:cs typeface="Arial" panose="020B0604020202020204" pitchFamily="34" charset="0"/>
              </a:rPr>
              <a:t>                        Name: Otison Osazuwa Ekunwe                                        </a:t>
            </a:r>
            <a:r>
              <a:rPr lang="en-GB" altLang="zh-CN" sz="4000" b="1" dirty="0">
                <a:latin typeface="Arial" panose="020B0604020202020204" pitchFamily="34" charset="0"/>
                <a:ea typeface="宋体" pitchFamily="2" charset="-122"/>
                <a:cs typeface="Arial" panose="020B0604020202020204" pitchFamily="34" charset="0"/>
              </a:rPr>
              <a:t>Student ID : 1921110</a:t>
            </a:r>
          </a:p>
          <a:p>
            <a:r>
              <a:rPr lang="en-GB" altLang="zh-CN" sz="4000" b="1" dirty="0">
                <a:latin typeface="Arial" panose="020B0604020202020204" pitchFamily="34" charset="0"/>
                <a:ea typeface="宋体" pitchFamily="2" charset="-122"/>
                <a:cs typeface="Arial" panose="020B0604020202020204" pitchFamily="34" charset="0"/>
              </a:rPr>
              <a:t>                        Module name: Psychology in Health and Social care      Module code: BMHP 4003</a:t>
            </a:r>
          </a:p>
          <a:p>
            <a:r>
              <a:rPr lang="en-GB" altLang="zh-CN" sz="4000" b="1" dirty="0">
                <a:latin typeface="Arial" panose="020B0604020202020204" pitchFamily="34" charset="0"/>
                <a:ea typeface="宋体" pitchFamily="2" charset="-122"/>
                <a:cs typeface="Arial" panose="020B0604020202020204" pitchFamily="34" charset="0"/>
              </a:rPr>
              <a:t>                                                                               Lecturer name: Rebecca Kavanagh</a:t>
            </a:r>
          </a:p>
        </p:txBody>
      </p:sp>
      <p:sp>
        <p:nvSpPr>
          <p:cNvPr id="2" name="Rectangle 4"/>
          <p:cNvSpPr>
            <a:spLocks noChangeArrowheads="1"/>
          </p:cNvSpPr>
          <p:nvPr/>
        </p:nvSpPr>
        <p:spPr bwMode="auto">
          <a:xfrm>
            <a:off x="0" y="-485935"/>
            <a:ext cx="261293" cy="971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9351" tIns="64676" rIns="129351" bIns="64676" numCol="1" anchor="ctr" anchorCtr="0" compatLnSpc="1">
            <a:prstTxWarp prst="textNoShape">
              <a:avLst/>
            </a:prstTxWarp>
            <a:spAutoFit/>
          </a:bodyPr>
          <a:lstStyle/>
          <a:p>
            <a:endParaRPr lang="en-GB" dirty="0"/>
          </a:p>
        </p:txBody>
      </p:sp>
      <p:sp>
        <p:nvSpPr>
          <p:cNvPr id="12" name="TextBox 11"/>
          <p:cNvSpPr txBox="1"/>
          <p:nvPr/>
        </p:nvSpPr>
        <p:spPr>
          <a:xfrm>
            <a:off x="1302033" y="35804521"/>
            <a:ext cx="29595288" cy="697117"/>
          </a:xfrm>
          <a:prstGeom prst="rect">
            <a:avLst/>
          </a:prstGeom>
          <a:noFill/>
        </p:spPr>
        <p:txBody>
          <a:bodyPr wrap="square" lIns="129351" tIns="64676" rIns="129351" bIns="64676" rtlCol="0">
            <a:spAutoFit/>
          </a:bodyPr>
          <a:lstStyle/>
          <a:p>
            <a:pPr marL="457200" algn="ctr">
              <a:lnSpc>
                <a:spcPct val="107000"/>
              </a:lnSpc>
              <a:spcAft>
                <a:spcPts val="800"/>
              </a:spcAft>
            </a:pPr>
            <a:r>
              <a:rPr lang="en-GB" sz="3600" b="1" u="sng" dirty="0">
                <a:effectLst/>
                <a:latin typeface="Arial" panose="020B0604020202020204" pitchFamily="34" charset="0"/>
                <a:ea typeface="Calibri" panose="020F0502020204030204" pitchFamily="34" charset="0"/>
                <a:cs typeface="Arial" panose="020B0604020202020204" pitchFamily="34" charset="0"/>
              </a:rPr>
              <a:t>PRACTICAL EXAMPLE ON HOW STAFF CAN SUPPORT OLDER ADULT IN STAGE 8 OF ERIKSON DEVELOPMENT STAGE</a:t>
            </a:r>
          </a:p>
        </p:txBody>
      </p:sp>
      <p:sp>
        <p:nvSpPr>
          <p:cNvPr id="79" name="AutoShape 917"/>
          <p:cNvSpPr>
            <a:spLocks noChangeArrowheads="1"/>
          </p:cNvSpPr>
          <p:nvPr/>
        </p:nvSpPr>
        <p:spPr bwMode="auto">
          <a:xfrm>
            <a:off x="6266452" y="36835285"/>
            <a:ext cx="22171766" cy="4476464"/>
          </a:xfrm>
          <a:prstGeom prst="roundRect">
            <a:avLst>
              <a:gd name="adj" fmla="val 5606"/>
            </a:avLst>
          </a:prstGeom>
          <a:solidFill>
            <a:schemeClr val="bg1"/>
          </a:solidFill>
          <a:ln w="57150">
            <a:solidFill>
              <a:schemeClr val="accent1"/>
            </a:solidFill>
            <a:round/>
            <a:headEnd/>
            <a:tailEnd/>
          </a:ln>
        </p:spPr>
        <p:txBody>
          <a:bodyPr wrap="none" lIns="91438" tIns="45718" rIns="91438" bIns="45718" anchor="t"/>
          <a:lstStyle/>
          <a:p>
            <a:pPr algn="ctr"/>
            <a:r>
              <a:rPr lang="en-US" sz="3400" b="1" baseline="0" dirty="0"/>
              <a:t> </a:t>
            </a:r>
            <a:endParaRPr lang="en-GB" sz="3400" b="1" baseline="0" dirty="0"/>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“Aides who received additional life history information and trainings demonstrated significantly improved altitudes towards nursing home resident in comparison to control aides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pietrukowicz</a:t>
            </a:r>
            <a:r>
              <a:rPr lang="en-GB" sz="2400" dirty="0">
                <a:effectLst/>
                <a:latin typeface="Calibri" panose="020F0502020204030204" pitchFamily="34" charset="0"/>
                <a:ea typeface="Calibri" panose="020F0502020204030204" pitchFamily="34" charset="0"/>
                <a:cs typeface="Times New Roman" panose="02020603050405020304" pitchFamily="18" charset="0"/>
              </a:rPr>
              <a:t> &amp;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johnson</a:t>
            </a:r>
            <a:r>
              <a:rPr lang="en-GB" sz="2400" dirty="0">
                <a:effectLst/>
                <a:latin typeface="Calibri" panose="020F0502020204030204" pitchFamily="34" charset="0"/>
                <a:ea typeface="Calibri" panose="020F0502020204030204" pitchFamily="34" charset="0"/>
                <a:cs typeface="Times New Roman" panose="02020603050405020304" pitchFamily="18" charset="0"/>
              </a:rPr>
              <a:t> 1991). This demonstrates that having proper trainings and information’s about an older adult in care can be supportive and effectively helpful with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medical history. “Gerontologist generally define disability as a limitation in an individual ability to perform certain roles and task ,particularly self help task and daily chores;</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jette</a:t>
            </a:r>
            <a:r>
              <a:rPr lang="en-GB" sz="2400" dirty="0">
                <a:effectLst/>
                <a:latin typeface="Calibri" panose="020F0502020204030204" pitchFamily="34" charset="0"/>
                <a:ea typeface="Calibri" panose="020F0502020204030204" pitchFamily="34" charset="0"/>
                <a:cs typeface="Times New Roman" panose="02020603050405020304" pitchFamily="18" charset="0"/>
              </a:rPr>
              <a:t> 1996). This is when staff are needed to give quality care and support for older adults as they should be treated the way you expect to be treated at that same age, because</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 old age is everyone wishes. They should be treated with love, kindness, empathy, understanding, patience and compassion, some might be in despair and maybe aggressive and</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 staff still needs all the necessary tools available to give quality care and support and if eventually becomes physical is to remain calm or walk away. </a:t>
            </a:r>
            <a:r>
              <a:rPr lang="en-GB" sz="2400" dirty="0">
                <a:latin typeface="Calibri" panose="020F0502020204030204" pitchFamily="34" charset="0"/>
              </a:rPr>
              <a:t>Prager (1998) "adult becomes</a:t>
            </a:r>
          </a:p>
          <a:p>
            <a:pPr>
              <a:lnSpc>
                <a:spcPct val="107000"/>
              </a:lnSpc>
              <a:spcAft>
                <a:spcPts val="800"/>
              </a:spcAft>
            </a:pPr>
            <a:r>
              <a:rPr lang="en-GB" sz="2400" dirty="0">
                <a:latin typeface="Calibri" panose="020F0502020204030204" pitchFamily="34" charset="0"/>
              </a:rPr>
              <a:t> more reflective and somewhat more philosophical in orientation as they move through their adulthood years.</a:t>
            </a: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altLang="zh-CN" sz="2400" baseline="0" dirty="0">
              <a:ea typeface="宋体" pitchFamily="2" charset="-122"/>
            </a:endParaRPr>
          </a:p>
        </p:txBody>
      </p:sp>
      <p:sp>
        <p:nvSpPr>
          <p:cNvPr id="4" name="TextBox 3">
            <a:extLst>
              <a:ext uri="{FF2B5EF4-FFF2-40B4-BE49-F238E27FC236}">
                <a16:creationId xmlns:a16="http://schemas.microsoft.com/office/drawing/2014/main" id="{599D7B6A-7B7B-1F44-B729-685A14DF3CF1}"/>
              </a:ext>
            </a:extLst>
          </p:cNvPr>
          <p:cNvSpPr txBox="1"/>
          <p:nvPr/>
        </p:nvSpPr>
        <p:spPr>
          <a:xfrm>
            <a:off x="-9448800" y="12344400"/>
            <a:ext cx="184731" cy="933589"/>
          </a:xfrm>
          <a:prstGeom prst="rect">
            <a:avLst/>
          </a:prstGeom>
          <a:noFill/>
        </p:spPr>
        <p:txBody>
          <a:bodyPr wrap="none" rtlCol="0">
            <a:spAutoFit/>
          </a:bodyPr>
          <a:lstStyle/>
          <a:p>
            <a:endParaRPr lang="en-US"/>
          </a:p>
        </p:txBody>
      </p:sp>
      <p:sp>
        <p:nvSpPr>
          <p:cNvPr id="18" name="AutoShape 917">
            <a:extLst>
              <a:ext uri="{FF2B5EF4-FFF2-40B4-BE49-F238E27FC236}">
                <a16:creationId xmlns:a16="http://schemas.microsoft.com/office/drawing/2014/main" id="{422F4F71-A9D7-4C56-B624-C5302CCAA88A}"/>
              </a:ext>
            </a:extLst>
          </p:cNvPr>
          <p:cNvSpPr>
            <a:spLocks noChangeArrowheads="1"/>
          </p:cNvSpPr>
          <p:nvPr/>
        </p:nvSpPr>
        <p:spPr bwMode="auto">
          <a:xfrm>
            <a:off x="2542716" y="8397876"/>
            <a:ext cx="27322012" cy="26918359"/>
          </a:xfrm>
          <a:prstGeom prst="roundRect">
            <a:avLst>
              <a:gd name="adj" fmla="val 5606"/>
            </a:avLst>
          </a:prstGeom>
          <a:solidFill>
            <a:schemeClr val="bg1"/>
          </a:solidFill>
          <a:ln w="76200">
            <a:solidFill>
              <a:schemeClr val="accent1"/>
            </a:solidFill>
            <a:round/>
            <a:headEnd/>
            <a:tailEnd/>
          </a:ln>
        </p:spPr>
        <p:txBody>
          <a:bodyPr wrap="none" lIns="91438" tIns="45718" rIns="91438" bIns="45718" anchor="t"/>
          <a:lstStyle/>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lvl="0">
              <a:lnSpc>
                <a:spcPct val="107000"/>
              </a:lnSpc>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rabicPeriod"/>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21" name="TextBox 20">
            <a:extLst>
              <a:ext uri="{FF2B5EF4-FFF2-40B4-BE49-F238E27FC236}">
                <a16:creationId xmlns:a16="http://schemas.microsoft.com/office/drawing/2014/main" id="{CCD360AC-53A2-445B-981F-EE0F014FDF4A}"/>
              </a:ext>
            </a:extLst>
          </p:cNvPr>
          <p:cNvSpPr txBox="1"/>
          <p:nvPr/>
        </p:nvSpPr>
        <p:spPr>
          <a:xfrm>
            <a:off x="2662702" y="8360496"/>
            <a:ext cx="29379265" cy="992390"/>
          </a:xfrm>
          <a:prstGeom prst="rect">
            <a:avLst/>
          </a:prstGeom>
          <a:noFill/>
        </p:spPr>
        <p:txBody>
          <a:bodyPr wrap="square" lIns="129351" tIns="64676" rIns="129351" bIns="64676" rtlCol="0">
            <a:spAutoFit/>
          </a:bodyPr>
          <a:lstStyle/>
          <a:p>
            <a:pPr algn="ctr"/>
            <a:r>
              <a:rPr lang="en-GB" altLang="zh-CN" sz="4000" b="1" dirty="0">
                <a:ea typeface="宋体" pitchFamily="2" charset="-122"/>
              </a:rPr>
              <a:t>	</a:t>
            </a:r>
            <a:r>
              <a:rPr lang="en-GB" altLang="zh-CN" sz="4800" b="1" dirty="0">
                <a:latin typeface="Arial" panose="020B0604020202020204" pitchFamily="34" charset="0"/>
                <a:ea typeface="宋体" pitchFamily="2" charset="-122"/>
                <a:cs typeface="Arial" panose="020B0604020202020204" pitchFamily="34" charset="0"/>
              </a:rPr>
              <a:t>PSYCHOLOGICAL THEORIES</a:t>
            </a:r>
            <a:endParaRPr lang="en-GB" altLang="zh-CN" sz="4800" b="1" baseline="0" dirty="0">
              <a:latin typeface="Arial" panose="020B0604020202020204" pitchFamily="34" charset="0"/>
              <a:ea typeface="宋体" pitchFamily="2" charset="-122"/>
              <a:cs typeface="Arial" panose="020B0604020202020204" pitchFamily="34" charset="0"/>
            </a:endParaRPr>
          </a:p>
          <a:p>
            <a:pPr algn="just"/>
            <a:endParaRPr lang="en-GB" altLang="zh-CN" sz="800" b="1" baseline="0" dirty="0">
              <a:ea typeface="宋体" pitchFamily="2" charset="-122"/>
            </a:endParaRPr>
          </a:p>
        </p:txBody>
      </p:sp>
      <p:sp>
        <p:nvSpPr>
          <p:cNvPr id="11" name="Rectangle 10">
            <a:extLst>
              <a:ext uri="{FF2B5EF4-FFF2-40B4-BE49-F238E27FC236}">
                <a16:creationId xmlns:a16="http://schemas.microsoft.com/office/drawing/2014/main" id="{FD7944FD-9308-4F82-91AC-C2958AD7F6BD}"/>
              </a:ext>
            </a:extLst>
          </p:cNvPr>
          <p:cNvSpPr/>
          <p:nvPr/>
        </p:nvSpPr>
        <p:spPr>
          <a:xfrm>
            <a:off x="2843866" y="10142783"/>
            <a:ext cx="13467753" cy="11593728"/>
          </a:xfrm>
          <a:prstGeom prst="rect">
            <a:avLst/>
          </a:prstGeom>
          <a:solidFill>
            <a:schemeClr val="bg1"/>
          </a:solidFill>
          <a:ln w="76200">
            <a:solidFill>
              <a:schemeClr val="accent1"/>
            </a:solidFill>
            <a:extLst>
              <a:ext uri="{C807C97D-BFC1-408E-A445-0C87EB9F89A2}">
                <ask:lineSketchStyleProps xmlns:ask="http://schemas.microsoft.com/office/drawing/2018/sketchyshapes" sd="3612161544">
                  <a:custGeom>
                    <a:avLst/>
                    <a:gdLst>
                      <a:gd name="connsiteX0" fmla="*/ 0 w 13467753"/>
                      <a:gd name="connsiteY0" fmla="*/ 0 h 11593728"/>
                      <a:gd name="connsiteX1" fmla="*/ 538710 w 13467753"/>
                      <a:gd name="connsiteY1" fmla="*/ 0 h 11593728"/>
                      <a:gd name="connsiteX2" fmla="*/ 942743 w 13467753"/>
                      <a:gd name="connsiteY2" fmla="*/ 0 h 11593728"/>
                      <a:gd name="connsiteX3" fmla="*/ 1885485 w 13467753"/>
                      <a:gd name="connsiteY3" fmla="*/ 0 h 11593728"/>
                      <a:gd name="connsiteX4" fmla="*/ 2154840 w 13467753"/>
                      <a:gd name="connsiteY4" fmla="*/ 0 h 11593728"/>
                      <a:gd name="connsiteX5" fmla="*/ 2558873 w 13467753"/>
                      <a:gd name="connsiteY5" fmla="*/ 0 h 11593728"/>
                      <a:gd name="connsiteX6" fmla="*/ 3097583 w 13467753"/>
                      <a:gd name="connsiteY6" fmla="*/ 0 h 11593728"/>
                      <a:gd name="connsiteX7" fmla="*/ 3905648 w 13467753"/>
                      <a:gd name="connsiteY7" fmla="*/ 0 h 11593728"/>
                      <a:gd name="connsiteX8" fmla="*/ 4444358 w 13467753"/>
                      <a:gd name="connsiteY8" fmla="*/ 0 h 11593728"/>
                      <a:gd name="connsiteX9" fmla="*/ 5387101 w 13467753"/>
                      <a:gd name="connsiteY9" fmla="*/ 0 h 11593728"/>
                      <a:gd name="connsiteX10" fmla="*/ 5791134 w 13467753"/>
                      <a:gd name="connsiteY10" fmla="*/ 0 h 11593728"/>
                      <a:gd name="connsiteX11" fmla="*/ 6599199 w 13467753"/>
                      <a:gd name="connsiteY11" fmla="*/ 0 h 11593728"/>
                      <a:gd name="connsiteX12" fmla="*/ 7272587 w 13467753"/>
                      <a:gd name="connsiteY12" fmla="*/ 0 h 11593728"/>
                      <a:gd name="connsiteX13" fmla="*/ 7676619 w 13467753"/>
                      <a:gd name="connsiteY13" fmla="*/ 0 h 11593728"/>
                      <a:gd name="connsiteX14" fmla="*/ 8484684 w 13467753"/>
                      <a:gd name="connsiteY14" fmla="*/ 0 h 11593728"/>
                      <a:gd name="connsiteX15" fmla="*/ 9292750 w 13467753"/>
                      <a:gd name="connsiteY15" fmla="*/ 0 h 11593728"/>
                      <a:gd name="connsiteX16" fmla="*/ 9966137 w 13467753"/>
                      <a:gd name="connsiteY16" fmla="*/ 0 h 11593728"/>
                      <a:gd name="connsiteX17" fmla="*/ 10908880 w 13467753"/>
                      <a:gd name="connsiteY17" fmla="*/ 0 h 11593728"/>
                      <a:gd name="connsiteX18" fmla="*/ 11178235 w 13467753"/>
                      <a:gd name="connsiteY18" fmla="*/ 0 h 11593728"/>
                      <a:gd name="connsiteX19" fmla="*/ 11716945 w 13467753"/>
                      <a:gd name="connsiteY19" fmla="*/ 0 h 11593728"/>
                      <a:gd name="connsiteX20" fmla="*/ 12659688 w 13467753"/>
                      <a:gd name="connsiteY20" fmla="*/ 0 h 11593728"/>
                      <a:gd name="connsiteX21" fmla="*/ 13467753 w 13467753"/>
                      <a:gd name="connsiteY21" fmla="*/ 0 h 11593728"/>
                      <a:gd name="connsiteX22" fmla="*/ 13467753 w 13467753"/>
                      <a:gd name="connsiteY22" fmla="*/ 913859 h 11593728"/>
                      <a:gd name="connsiteX23" fmla="*/ 13467753 w 13467753"/>
                      <a:gd name="connsiteY23" fmla="*/ 1479905 h 11593728"/>
                      <a:gd name="connsiteX24" fmla="*/ 13467753 w 13467753"/>
                      <a:gd name="connsiteY24" fmla="*/ 2045952 h 11593728"/>
                      <a:gd name="connsiteX25" fmla="*/ 13467753 w 13467753"/>
                      <a:gd name="connsiteY25" fmla="*/ 2959811 h 11593728"/>
                      <a:gd name="connsiteX26" fmla="*/ 13467753 w 13467753"/>
                      <a:gd name="connsiteY26" fmla="*/ 3293983 h 11593728"/>
                      <a:gd name="connsiteX27" fmla="*/ 13467753 w 13467753"/>
                      <a:gd name="connsiteY27" fmla="*/ 3744092 h 11593728"/>
                      <a:gd name="connsiteX28" fmla="*/ 13467753 w 13467753"/>
                      <a:gd name="connsiteY28" fmla="*/ 4194202 h 11593728"/>
                      <a:gd name="connsiteX29" fmla="*/ 13467753 w 13467753"/>
                      <a:gd name="connsiteY29" fmla="*/ 4528374 h 11593728"/>
                      <a:gd name="connsiteX30" fmla="*/ 13467753 w 13467753"/>
                      <a:gd name="connsiteY30" fmla="*/ 5094420 h 11593728"/>
                      <a:gd name="connsiteX31" fmla="*/ 13467753 w 13467753"/>
                      <a:gd name="connsiteY31" fmla="*/ 6008279 h 11593728"/>
                      <a:gd name="connsiteX32" fmla="*/ 13467753 w 13467753"/>
                      <a:gd name="connsiteY32" fmla="*/ 6342451 h 11593728"/>
                      <a:gd name="connsiteX33" fmla="*/ 13467753 w 13467753"/>
                      <a:gd name="connsiteY33" fmla="*/ 7256310 h 11593728"/>
                      <a:gd name="connsiteX34" fmla="*/ 13467753 w 13467753"/>
                      <a:gd name="connsiteY34" fmla="*/ 7938294 h 11593728"/>
                      <a:gd name="connsiteX35" fmla="*/ 13467753 w 13467753"/>
                      <a:gd name="connsiteY35" fmla="*/ 8620278 h 11593728"/>
                      <a:gd name="connsiteX36" fmla="*/ 13467753 w 13467753"/>
                      <a:gd name="connsiteY36" fmla="*/ 9070387 h 11593728"/>
                      <a:gd name="connsiteX37" fmla="*/ 13467753 w 13467753"/>
                      <a:gd name="connsiteY37" fmla="*/ 9984246 h 11593728"/>
                      <a:gd name="connsiteX38" fmla="*/ 13467753 w 13467753"/>
                      <a:gd name="connsiteY38" fmla="*/ 10550292 h 11593728"/>
                      <a:gd name="connsiteX39" fmla="*/ 13467753 w 13467753"/>
                      <a:gd name="connsiteY39" fmla="*/ 11000402 h 11593728"/>
                      <a:gd name="connsiteX40" fmla="*/ 13467753 w 13467753"/>
                      <a:gd name="connsiteY40" fmla="*/ 11593728 h 11593728"/>
                      <a:gd name="connsiteX41" fmla="*/ 13063720 w 13467753"/>
                      <a:gd name="connsiteY41" fmla="*/ 11593728 h 11593728"/>
                      <a:gd name="connsiteX42" fmla="*/ 12794365 w 13467753"/>
                      <a:gd name="connsiteY42" fmla="*/ 11593728 h 11593728"/>
                      <a:gd name="connsiteX43" fmla="*/ 12525010 w 13467753"/>
                      <a:gd name="connsiteY43" fmla="*/ 11593728 h 11593728"/>
                      <a:gd name="connsiteX44" fmla="*/ 12120978 w 13467753"/>
                      <a:gd name="connsiteY44" fmla="*/ 11593728 h 11593728"/>
                      <a:gd name="connsiteX45" fmla="*/ 11851623 w 13467753"/>
                      <a:gd name="connsiteY45" fmla="*/ 11593728 h 11593728"/>
                      <a:gd name="connsiteX46" fmla="*/ 11582268 w 13467753"/>
                      <a:gd name="connsiteY46" fmla="*/ 11593728 h 11593728"/>
                      <a:gd name="connsiteX47" fmla="*/ 11043557 w 13467753"/>
                      <a:gd name="connsiteY47" fmla="*/ 11593728 h 11593728"/>
                      <a:gd name="connsiteX48" fmla="*/ 10370170 w 13467753"/>
                      <a:gd name="connsiteY48" fmla="*/ 11593728 h 11593728"/>
                      <a:gd name="connsiteX49" fmla="*/ 9966137 w 13467753"/>
                      <a:gd name="connsiteY49" fmla="*/ 11593728 h 11593728"/>
                      <a:gd name="connsiteX50" fmla="*/ 9427427 w 13467753"/>
                      <a:gd name="connsiteY50" fmla="*/ 11593728 h 11593728"/>
                      <a:gd name="connsiteX51" fmla="*/ 8484684 w 13467753"/>
                      <a:gd name="connsiteY51" fmla="*/ 11593728 h 11593728"/>
                      <a:gd name="connsiteX52" fmla="*/ 7945974 w 13467753"/>
                      <a:gd name="connsiteY52" fmla="*/ 11593728 h 11593728"/>
                      <a:gd name="connsiteX53" fmla="*/ 7407264 w 13467753"/>
                      <a:gd name="connsiteY53" fmla="*/ 11593728 h 11593728"/>
                      <a:gd name="connsiteX54" fmla="*/ 7003232 w 13467753"/>
                      <a:gd name="connsiteY54" fmla="*/ 11593728 h 11593728"/>
                      <a:gd name="connsiteX55" fmla="*/ 6599199 w 13467753"/>
                      <a:gd name="connsiteY55" fmla="*/ 11593728 h 11593728"/>
                      <a:gd name="connsiteX56" fmla="*/ 6329844 w 13467753"/>
                      <a:gd name="connsiteY56" fmla="*/ 11593728 h 11593728"/>
                      <a:gd name="connsiteX57" fmla="*/ 5521779 w 13467753"/>
                      <a:gd name="connsiteY57" fmla="*/ 11593728 h 11593728"/>
                      <a:gd name="connsiteX58" fmla="*/ 5252424 w 13467753"/>
                      <a:gd name="connsiteY58" fmla="*/ 11593728 h 11593728"/>
                      <a:gd name="connsiteX59" fmla="*/ 4983069 w 13467753"/>
                      <a:gd name="connsiteY59" fmla="*/ 11593728 h 11593728"/>
                      <a:gd name="connsiteX60" fmla="*/ 4309681 w 13467753"/>
                      <a:gd name="connsiteY60" fmla="*/ 11593728 h 11593728"/>
                      <a:gd name="connsiteX61" fmla="*/ 4040326 w 13467753"/>
                      <a:gd name="connsiteY61" fmla="*/ 11593728 h 11593728"/>
                      <a:gd name="connsiteX62" fmla="*/ 3097583 w 13467753"/>
                      <a:gd name="connsiteY62" fmla="*/ 11593728 h 11593728"/>
                      <a:gd name="connsiteX63" fmla="*/ 2558873 w 13467753"/>
                      <a:gd name="connsiteY63" fmla="*/ 11593728 h 11593728"/>
                      <a:gd name="connsiteX64" fmla="*/ 2020163 w 13467753"/>
                      <a:gd name="connsiteY64" fmla="*/ 11593728 h 11593728"/>
                      <a:gd name="connsiteX65" fmla="*/ 1616130 w 13467753"/>
                      <a:gd name="connsiteY65" fmla="*/ 11593728 h 11593728"/>
                      <a:gd name="connsiteX66" fmla="*/ 673388 w 13467753"/>
                      <a:gd name="connsiteY66" fmla="*/ 11593728 h 11593728"/>
                      <a:gd name="connsiteX67" fmla="*/ 0 w 13467753"/>
                      <a:gd name="connsiteY67" fmla="*/ 11593728 h 11593728"/>
                      <a:gd name="connsiteX68" fmla="*/ 0 w 13467753"/>
                      <a:gd name="connsiteY68" fmla="*/ 10795807 h 11593728"/>
                      <a:gd name="connsiteX69" fmla="*/ 0 w 13467753"/>
                      <a:gd name="connsiteY69" fmla="*/ 10345697 h 11593728"/>
                      <a:gd name="connsiteX70" fmla="*/ 0 w 13467753"/>
                      <a:gd name="connsiteY70" fmla="*/ 9779651 h 11593728"/>
                      <a:gd name="connsiteX71" fmla="*/ 0 w 13467753"/>
                      <a:gd name="connsiteY71" fmla="*/ 8865792 h 11593728"/>
                      <a:gd name="connsiteX72" fmla="*/ 0 w 13467753"/>
                      <a:gd name="connsiteY72" fmla="*/ 8531620 h 11593728"/>
                      <a:gd name="connsiteX73" fmla="*/ 0 w 13467753"/>
                      <a:gd name="connsiteY73" fmla="*/ 7617761 h 11593728"/>
                      <a:gd name="connsiteX74" fmla="*/ 0 w 13467753"/>
                      <a:gd name="connsiteY74" fmla="*/ 7167652 h 11593728"/>
                      <a:gd name="connsiteX75" fmla="*/ 0 w 13467753"/>
                      <a:gd name="connsiteY75" fmla="*/ 6717542 h 11593728"/>
                      <a:gd name="connsiteX76" fmla="*/ 0 w 13467753"/>
                      <a:gd name="connsiteY76" fmla="*/ 6151496 h 11593728"/>
                      <a:gd name="connsiteX77" fmla="*/ 0 w 13467753"/>
                      <a:gd name="connsiteY77" fmla="*/ 5701386 h 11593728"/>
                      <a:gd name="connsiteX78" fmla="*/ 0 w 13467753"/>
                      <a:gd name="connsiteY78" fmla="*/ 4903465 h 11593728"/>
                      <a:gd name="connsiteX79" fmla="*/ 0 w 13467753"/>
                      <a:gd name="connsiteY79" fmla="*/ 4337418 h 11593728"/>
                      <a:gd name="connsiteX80" fmla="*/ 0 w 13467753"/>
                      <a:gd name="connsiteY80" fmla="*/ 3887309 h 11593728"/>
                      <a:gd name="connsiteX81" fmla="*/ 0 w 13467753"/>
                      <a:gd name="connsiteY81" fmla="*/ 3553137 h 11593728"/>
                      <a:gd name="connsiteX82" fmla="*/ 0 w 13467753"/>
                      <a:gd name="connsiteY82" fmla="*/ 3218964 h 11593728"/>
                      <a:gd name="connsiteX83" fmla="*/ 0 w 13467753"/>
                      <a:gd name="connsiteY83" fmla="*/ 2536980 h 11593728"/>
                      <a:gd name="connsiteX84" fmla="*/ 0 w 13467753"/>
                      <a:gd name="connsiteY84" fmla="*/ 1854996 h 11593728"/>
                      <a:gd name="connsiteX85" fmla="*/ 0 w 13467753"/>
                      <a:gd name="connsiteY85" fmla="*/ 1173012 h 11593728"/>
                      <a:gd name="connsiteX86" fmla="*/ 0 w 13467753"/>
                      <a:gd name="connsiteY86" fmla="*/ 0 h 1159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13467753" h="11593728" fill="none" extrusionOk="0">
                        <a:moveTo>
                          <a:pt x="0" y="0"/>
                        </a:moveTo>
                        <a:cubicBezTo>
                          <a:pt x="112517" y="22238"/>
                          <a:pt x="318691" y="-10879"/>
                          <a:pt x="538710" y="0"/>
                        </a:cubicBezTo>
                        <a:cubicBezTo>
                          <a:pt x="758729" y="10879"/>
                          <a:pt x="790565" y="4554"/>
                          <a:pt x="942743" y="0"/>
                        </a:cubicBezTo>
                        <a:cubicBezTo>
                          <a:pt x="1094921" y="-4554"/>
                          <a:pt x="1424272" y="45505"/>
                          <a:pt x="1885485" y="0"/>
                        </a:cubicBezTo>
                        <a:cubicBezTo>
                          <a:pt x="2346698" y="-45505"/>
                          <a:pt x="2033223" y="-11854"/>
                          <a:pt x="2154840" y="0"/>
                        </a:cubicBezTo>
                        <a:cubicBezTo>
                          <a:pt x="2276458" y="11854"/>
                          <a:pt x="2400902" y="-310"/>
                          <a:pt x="2558873" y="0"/>
                        </a:cubicBezTo>
                        <a:cubicBezTo>
                          <a:pt x="2716844" y="310"/>
                          <a:pt x="2897061" y="-10151"/>
                          <a:pt x="3097583" y="0"/>
                        </a:cubicBezTo>
                        <a:cubicBezTo>
                          <a:pt x="3298105" y="10151"/>
                          <a:pt x="3697967" y="-15996"/>
                          <a:pt x="3905648" y="0"/>
                        </a:cubicBezTo>
                        <a:cubicBezTo>
                          <a:pt x="4113329" y="15996"/>
                          <a:pt x="4240880" y="23050"/>
                          <a:pt x="4444358" y="0"/>
                        </a:cubicBezTo>
                        <a:cubicBezTo>
                          <a:pt x="4647836" y="-23050"/>
                          <a:pt x="5166842" y="-23703"/>
                          <a:pt x="5387101" y="0"/>
                        </a:cubicBezTo>
                        <a:cubicBezTo>
                          <a:pt x="5607360" y="23703"/>
                          <a:pt x="5609228" y="13955"/>
                          <a:pt x="5791134" y="0"/>
                        </a:cubicBezTo>
                        <a:cubicBezTo>
                          <a:pt x="5973040" y="-13955"/>
                          <a:pt x="6264584" y="33759"/>
                          <a:pt x="6599199" y="0"/>
                        </a:cubicBezTo>
                        <a:cubicBezTo>
                          <a:pt x="6933815" y="-33759"/>
                          <a:pt x="7050014" y="-32754"/>
                          <a:pt x="7272587" y="0"/>
                        </a:cubicBezTo>
                        <a:cubicBezTo>
                          <a:pt x="7495160" y="32754"/>
                          <a:pt x="7593340" y="9077"/>
                          <a:pt x="7676619" y="0"/>
                        </a:cubicBezTo>
                        <a:cubicBezTo>
                          <a:pt x="7759898" y="-9077"/>
                          <a:pt x="8108065" y="-1281"/>
                          <a:pt x="8484684" y="0"/>
                        </a:cubicBezTo>
                        <a:cubicBezTo>
                          <a:pt x="8861304" y="1281"/>
                          <a:pt x="9009708" y="240"/>
                          <a:pt x="9292750" y="0"/>
                        </a:cubicBezTo>
                        <a:cubicBezTo>
                          <a:pt x="9575792" y="-240"/>
                          <a:pt x="9790754" y="-29267"/>
                          <a:pt x="9966137" y="0"/>
                        </a:cubicBezTo>
                        <a:cubicBezTo>
                          <a:pt x="10141520" y="29267"/>
                          <a:pt x="10626393" y="27297"/>
                          <a:pt x="10908880" y="0"/>
                        </a:cubicBezTo>
                        <a:cubicBezTo>
                          <a:pt x="11191367" y="-27297"/>
                          <a:pt x="11087081" y="2762"/>
                          <a:pt x="11178235" y="0"/>
                        </a:cubicBezTo>
                        <a:cubicBezTo>
                          <a:pt x="11269390" y="-2762"/>
                          <a:pt x="11455854" y="-21755"/>
                          <a:pt x="11716945" y="0"/>
                        </a:cubicBezTo>
                        <a:cubicBezTo>
                          <a:pt x="11978036" y="21755"/>
                          <a:pt x="12374448" y="-27671"/>
                          <a:pt x="12659688" y="0"/>
                        </a:cubicBezTo>
                        <a:cubicBezTo>
                          <a:pt x="12944928" y="27671"/>
                          <a:pt x="13087477" y="17895"/>
                          <a:pt x="13467753" y="0"/>
                        </a:cubicBezTo>
                        <a:cubicBezTo>
                          <a:pt x="13440331" y="188195"/>
                          <a:pt x="13474551" y="712817"/>
                          <a:pt x="13467753" y="913859"/>
                        </a:cubicBezTo>
                        <a:cubicBezTo>
                          <a:pt x="13460955" y="1114901"/>
                          <a:pt x="13469229" y="1267363"/>
                          <a:pt x="13467753" y="1479905"/>
                        </a:cubicBezTo>
                        <a:cubicBezTo>
                          <a:pt x="13466277" y="1692447"/>
                          <a:pt x="13494040" y="1862397"/>
                          <a:pt x="13467753" y="2045952"/>
                        </a:cubicBezTo>
                        <a:cubicBezTo>
                          <a:pt x="13441466" y="2229507"/>
                          <a:pt x="13473650" y="2542244"/>
                          <a:pt x="13467753" y="2959811"/>
                        </a:cubicBezTo>
                        <a:cubicBezTo>
                          <a:pt x="13461856" y="3377378"/>
                          <a:pt x="13476992" y="3182260"/>
                          <a:pt x="13467753" y="3293983"/>
                        </a:cubicBezTo>
                        <a:cubicBezTo>
                          <a:pt x="13458514" y="3405706"/>
                          <a:pt x="13465410" y="3544365"/>
                          <a:pt x="13467753" y="3744092"/>
                        </a:cubicBezTo>
                        <a:cubicBezTo>
                          <a:pt x="13470096" y="3943819"/>
                          <a:pt x="13447061" y="3984792"/>
                          <a:pt x="13467753" y="4194202"/>
                        </a:cubicBezTo>
                        <a:cubicBezTo>
                          <a:pt x="13488446" y="4403612"/>
                          <a:pt x="13454741" y="4442594"/>
                          <a:pt x="13467753" y="4528374"/>
                        </a:cubicBezTo>
                        <a:cubicBezTo>
                          <a:pt x="13480765" y="4614154"/>
                          <a:pt x="13458476" y="4858370"/>
                          <a:pt x="13467753" y="5094420"/>
                        </a:cubicBezTo>
                        <a:cubicBezTo>
                          <a:pt x="13477030" y="5330470"/>
                          <a:pt x="13451224" y="5685424"/>
                          <a:pt x="13467753" y="6008279"/>
                        </a:cubicBezTo>
                        <a:cubicBezTo>
                          <a:pt x="13484282" y="6331134"/>
                          <a:pt x="13452942" y="6193326"/>
                          <a:pt x="13467753" y="6342451"/>
                        </a:cubicBezTo>
                        <a:cubicBezTo>
                          <a:pt x="13482564" y="6491576"/>
                          <a:pt x="13494211" y="6919511"/>
                          <a:pt x="13467753" y="7256310"/>
                        </a:cubicBezTo>
                        <a:cubicBezTo>
                          <a:pt x="13441295" y="7593109"/>
                          <a:pt x="13470665" y="7788122"/>
                          <a:pt x="13467753" y="7938294"/>
                        </a:cubicBezTo>
                        <a:cubicBezTo>
                          <a:pt x="13464841" y="8088466"/>
                          <a:pt x="13443637" y="8295774"/>
                          <a:pt x="13467753" y="8620278"/>
                        </a:cubicBezTo>
                        <a:cubicBezTo>
                          <a:pt x="13491869" y="8944782"/>
                          <a:pt x="13460295" y="8916817"/>
                          <a:pt x="13467753" y="9070387"/>
                        </a:cubicBezTo>
                        <a:cubicBezTo>
                          <a:pt x="13475211" y="9223957"/>
                          <a:pt x="13506081" y="9795898"/>
                          <a:pt x="13467753" y="9984246"/>
                        </a:cubicBezTo>
                        <a:cubicBezTo>
                          <a:pt x="13429425" y="10172594"/>
                          <a:pt x="13442651" y="10285163"/>
                          <a:pt x="13467753" y="10550292"/>
                        </a:cubicBezTo>
                        <a:cubicBezTo>
                          <a:pt x="13492855" y="10815421"/>
                          <a:pt x="13447514" y="10840336"/>
                          <a:pt x="13467753" y="11000402"/>
                        </a:cubicBezTo>
                        <a:cubicBezTo>
                          <a:pt x="13487993" y="11160468"/>
                          <a:pt x="13477054" y="11356032"/>
                          <a:pt x="13467753" y="11593728"/>
                        </a:cubicBezTo>
                        <a:cubicBezTo>
                          <a:pt x="13280391" y="11613080"/>
                          <a:pt x="13160904" y="11608252"/>
                          <a:pt x="13063720" y="11593728"/>
                        </a:cubicBezTo>
                        <a:cubicBezTo>
                          <a:pt x="12966536" y="11579204"/>
                          <a:pt x="12910215" y="11587383"/>
                          <a:pt x="12794365" y="11593728"/>
                        </a:cubicBezTo>
                        <a:cubicBezTo>
                          <a:pt x="12678515" y="11600073"/>
                          <a:pt x="12623872" y="11595792"/>
                          <a:pt x="12525010" y="11593728"/>
                        </a:cubicBezTo>
                        <a:cubicBezTo>
                          <a:pt x="12426148" y="11591664"/>
                          <a:pt x="12285125" y="11594082"/>
                          <a:pt x="12120978" y="11593728"/>
                        </a:cubicBezTo>
                        <a:cubicBezTo>
                          <a:pt x="11956831" y="11593374"/>
                          <a:pt x="11933721" y="11592526"/>
                          <a:pt x="11851623" y="11593728"/>
                        </a:cubicBezTo>
                        <a:cubicBezTo>
                          <a:pt x="11769525" y="11594930"/>
                          <a:pt x="11678395" y="11595924"/>
                          <a:pt x="11582268" y="11593728"/>
                        </a:cubicBezTo>
                        <a:cubicBezTo>
                          <a:pt x="11486142" y="11591532"/>
                          <a:pt x="11176919" y="11571203"/>
                          <a:pt x="11043557" y="11593728"/>
                        </a:cubicBezTo>
                        <a:cubicBezTo>
                          <a:pt x="10910195" y="11616253"/>
                          <a:pt x="10702047" y="11583775"/>
                          <a:pt x="10370170" y="11593728"/>
                        </a:cubicBezTo>
                        <a:cubicBezTo>
                          <a:pt x="10038293" y="11603681"/>
                          <a:pt x="10072121" y="11612129"/>
                          <a:pt x="9966137" y="11593728"/>
                        </a:cubicBezTo>
                        <a:cubicBezTo>
                          <a:pt x="9860153" y="11575327"/>
                          <a:pt x="9639217" y="11610554"/>
                          <a:pt x="9427427" y="11593728"/>
                        </a:cubicBezTo>
                        <a:cubicBezTo>
                          <a:pt x="9215637" y="11576903"/>
                          <a:pt x="8703699" y="11600332"/>
                          <a:pt x="8484684" y="11593728"/>
                        </a:cubicBezTo>
                        <a:cubicBezTo>
                          <a:pt x="8265669" y="11587124"/>
                          <a:pt x="8150784" y="11567433"/>
                          <a:pt x="7945974" y="11593728"/>
                        </a:cubicBezTo>
                        <a:cubicBezTo>
                          <a:pt x="7741164" y="11620024"/>
                          <a:pt x="7636526" y="11592350"/>
                          <a:pt x="7407264" y="11593728"/>
                        </a:cubicBezTo>
                        <a:cubicBezTo>
                          <a:pt x="7178002" y="11595107"/>
                          <a:pt x="7166004" y="11590887"/>
                          <a:pt x="7003232" y="11593728"/>
                        </a:cubicBezTo>
                        <a:cubicBezTo>
                          <a:pt x="6840460" y="11596569"/>
                          <a:pt x="6703768" y="11607128"/>
                          <a:pt x="6599199" y="11593728"/>
                        </a:cubicBezTo>
                        <a:cubicBezTo>
                          <a:pt x="6494630" y="11580328"/>
                          <a:pt x="6464024" y="11582709"/>
                          <a:pt x="6329844" y="11593728"/>
                        </a:cubicBezTo>
                        <a:cubicBezTo>
                          <a:pt x="6195664" y="11604747"/>
                          <a:pt x="5806407" y="11621193"/>
                          <a:pt x="5521779" y="11593728"/>
                        </a:cubicBezTo>
                        <a:cubicBezTo>
                          <a:pt x="5237152" y="11566263"/>
                          <a:pt x="5337826" y="11602380"/>
                          <a:pt x="5252424" y="11593728"/>
                        </a:cubicBezTo>
                        <a:cubicBezTo>
                          <a:pt x="5167023" y="11585076"/>
                          <a:pt x="5079734" y="11588640"/>
                          <a:pt x="4983069" y="11593728"/>
                        </a:cubicBezTo>
                        <a:cubicBezTo>
                          <a:pt x="4886405" y="11598816"/>
                          <a:pt x="4583268" y="11601943"/>
                          <a:pt x="4309681" y="11593728"/>
                        </a:cubicBezTo>
                        <a:cubicBezTo>
                          <a:pt x="4036094" y="11585513"/>
                          <a:pt x="4168579" y="11598856"/>
                          <a:pt x="4040326" y="11593728"/>
                        </a:cubicBezTo>
                        <a:cubicBezTo>
                          <a:pt x="3912074" y="11588600"/>
                          <a:pt x="3459588" y="11589866"/>
                          <a:pt x="3097583" y="11593728"/>
                        </a:cubicBezTo>
                        <a:cubicBezTo>
                          <a:pt x="2735578" y="11597590"/>
                          <a:pt x="2744415" y="11576137"/>
                          <a:pt x="2558873" y="11593728"/>
                        </a:cubicBezTo>
                        <a:cubicBezTo>
                          <a:pt x="2373331" y="11611320"/>
                          <a:pt x="2184462" y="11610578"/>
                          <a:pt x="2020163" y="11593728"/>
                        </a:cubicBezTo>
                        <a:cubicBezTo>
                          <a:pt x="1855864" y="11576879"/>
                          <a:pt x="1765459" y="11613172"/>
                          <a:pt x="1616130" y="11593728"/>
                        </a:cubicBezTo>
                        <a:cubicBezTo>
                          <a:pt x="1466801" y="11574284"/>
                          <a:pt x="985090" y="11631137"/>
                          <a:pt x="673388" y="11593728"/>
                        </a:cubicBezTo>
                        <a:cubicBezTo>
                          <a:pt x="361686" y="11556319"/>
                          <a:pt x="297716" y="11606404"/>
                          <a:pt x="0" y="11593728"/>
                        </a:cubicBezTo>
                        <a:cubicBezTo>
                          <a:pt x="32173" y="11340807"/>
                          <a:pt x="-1871" y="11178472"/>
                          <a:pt x="0" y="10795807"/>
                        </a:cubicBezTo>
                        <a:cubicBezTo>
                          <a:pt x="1871" y="10413142"/>
                          <a:pt x="3871" y="10478979"/>
                          <a:pt x="0" y="10345697"/>
                        </a:cubicBezTo>
                        <a:cubicBezTo>
                          <a:pt x="-3871" y="10212415"/>
                          <a:pt x="9986" y="9909211"/>
                          <a:pt x="0" y="9779651"/>
                        </a:cubicBezTo>
                        <a:cubicBezTo>
                          <a:pt x="-9986" y="9650091"/>
                          <a:pt x="39616" y="9233442"/>
                          <a:pt x="0" y="8865792"/>
                        </a:cubicBezTo>
                        <a:cubicBezTo>
                          <a:pt x="-39616" y="8498142"/>
                          <a:pt x="1851" y="8615242"/>
                          <a:pt x="0" y="8531620"/>
                        </a:cubicBezTo>
                        <a:cubicBezTo>
                          <a:pt x="-1851" y="8447998"/>
                          <a:pt x="-16832" y="7929075"/>
                          <a:pt x="0" y="7617761"/>
                        </a:cubicBezTo>
                        <a:cubicBezTo>
                          <a:pt x="16832" y="7306447"/>
                          <a:pt x="2203" y="7288594"/>
                          <a:pt x="0" y="7167652"/>
                        </a:cubicBezTo>
                        <a:cubicBezTo>
                          <a:pt x="-2203" y="7046710"/>
                          <a:pt x="15290" y="6884402"/>
                          <a:pt x="0" y="6717542"/>
                        </a:cubicBezTo>
                        <a:cubicBezTo>
                          <a:pt x="-15290" y="6550682"/>
                          <a:pt x="17333" y="6324951"/>
                          <a:pt x="0" y="6151496"/>
                        </a:cubicBezTo>
                        <a:cubicBezTo>
                          <a:pt x="-17333" y="5978041"/>
                          <a:pt x="-14183" y="5871199"/>
                          <a:pt x="0" y="5701386"/>
                        </a:cubicBezTo>
                        <a:cubicBezTo>
                          <a:pt x="14183" y="5531573"/>
                          <a:pt x="12181" y="5199238"/>
                          <a:pt x="0" y="4903465"/>
                        </a:cubicBezTo>
                        <a:cubicBezTo>
                          <a:pt x="-12181" y="4607692"/>
                          <a:pt x="-18525" y="4556774"/>
                          <a:pt x="0" y="4337418"/>
                        </a:cubicBezTo>
                        <a:cubicBezTo>
                          <a:pt x="18525" y="4118062"/>
                          <a:pt x="20061" y="4059926"/>
                          <a:pt x="0" y="3887309"/>
                        </a:cubicBezTo>
                        <a:cubicBezTo>
                          <a:pt x="-20061" y="3714692"/>
                          <a:pt x="-14300" y="3652119"/>
                          <a:pt x="0" y="3553137"/>
                        </a:cubicBezTo>
                        <a:cubicBezTo>
                          <a:pt x="14300" y="3454155"/>
                          <a:pt x="-840" y="3362079"/>
                          <a:pt x="0" y="3218964"/>
                        </a:cubicBezTo>
                        <a:cubicBezTo>
                          <a:pt x="840" y="3075849"/>
                          <a:pt x="22151" y="2799569"/>
                          <a:pt x="0" y="2536980"/>
                        </a:cubicBezTo>
                        <a:cubicBezTo>
                          <a:pt x="-22151" y="2274391"/>
                          <a:pt x="8100" y="2054636"/>
                          <a:pt x="0" y="1854996"/>
                        </a:cubicBezTo>
                        <a:cubicBezTo>
                          <a:pt x="-8100" y="1655356"/>
                          <a:pt x="-1418" y="1448558"/>
                          <a:pt x="0" y="1173012"/>
                        </a:cubicBezTo>
                        <a:cubicBezTo>
                          <a:pt x="1418" y="897466"/>
                          <a:pt x="26368" y="258046"/>
                          <a:pt x="0" y="0"/>
                        </a:cubicBezTo>
                        <a:close/>
                      </a:path>
                      <a:path w="13467753" h="11593728" stroke="0" extrusionOk="0">
                        <a:moveTo>
                          <a:pt x="0" y="0"/>
                        </a:moveTo>
                        <a:cubicBezTo>
                          <a:pt x="334653" y="14091"/>
                          <a:pt x="615619" y="-7454"/>
                          <a:pt x="808065" y="0"/>
                        </a:cubicBezTo>
                        <a:cubicBezTo>
                          <a:pt x="1000511" y="7454"/>
                          <a:pt x="1297300" y="46107"/>
                          <a:pt x="1750808" y="0"/>
                        </a:cubicBezTo>
                        <a:cubicBezTo>
                          <a:pt x="2204316" y="-46107"/>
                          <a:pt x="2084065" y="9858"/>
                          <a:pt x="2289518" y="0"/>
                        </a:cubicBezTo>
                        <a:cubicBezTo>
                          <a:pt x="2494971" y="-9858"/>
                          <a:pt x="2460662" y="-9535"/>
                          <a:pt x="2558873" y="0"/>
                        </a:cubicBezTo>
                        <a:cubicBezTo>
                          <a:pt x="2657085" y="9535"/>
                          <a:pt x="3234494" y="19835"/>
                          <a:pt x="3501616" y="0"/>
                        </a:cubicBezTo>
                        <a:cubicBezTo>
                          <a:pt x="3768738" y="-19835"/>
                          <a:pt x="3991359" y="-5375"/>
                          <a:pt x="4175003" y="0"/>
                        </a:cubicBezTo>
                        <a:cubicBezTo>
                          <a:pt x="4358647" y="5375"/>
                          <a:pt x="4329156" y="23"/>
                          <a:pt x="4444358" y="0"/>
                        </a:cubicBezTo>
                        <a:cubicBezTo>
                          <a:pt x="4559561" y="-23"/>
                          <a:pt x="4761329" y="-3051"/>
                          <a:pt x="4983069" y="0"/>
                        </a:cubicBezTo>
                        <a:cubicBezTo>
                          <a:pt x="5204809" y="3051"/>
                          <a:pt x="5305935" y="-19597"/>
                          <a:pt x="5387101" y="0"/>
                        </a:cubicBezTo>
                        <a:cubicBezTo>
                          <a:pt x="5468267" y="19597"/>
                          <a:pt x="5976791" y="-4309"/>
                          <a:pt x="6329844" y="0"/>
                        </a:cubicBezTo>
                        <a:cubicBezTo>
                          <a:pt x="6682897" y="4309"/>
                          <a:pt x="6563069" y="18444"/>
                          <a:pt x="6733877" y="0"/>
                        </a:cubicBezTo>
                        <a:cubicBezTo>
                          <a:pt x="6904685" y="-18444"/>
                          <a:pt x="7461192" y="-38648"/>
                          <a:pt x="7676619" y="0"/>
                        </a:cubicBezTo>
                        <a:cubicBezTo>
                          <a:pt x="7892046" y="38648"/>
                          <a:pt x="7926997" y="-16865"/>
                          <a:pt x="8080652" y="0"/>
                        </a:cubicBezTo>
                        <a:cubicBezTo>
                          <a:pt x="8234307" y="16865"/>
                          <a:pt x="8364545" y="-11297"/>
                          <a:pt x="8619362" y="0"/>
                        </a:cubicBezTo>
                        <a:cubicBezTo>
                          <a:pt x="8874179" y="11297"/>
                          <a:pt x="8767972" y="-6841"/>
                          <a:pt x="8888717" y="0"/>
                        </a:cubicBezTo>
                        <a:cubicBezTo>
                          <a:pt x="9009462" y="6841"/>
                          <a:pt x="9459755" y="3057"/>
                          <a:pt x="9696782" y="0"/>
                        </a:cubicBezTo>
                        <a:cubicBezTo>
                          <a:pt x="9933810" y="-3057"/>
                          <a:pt x="9916320" y="-19243"/>
                          <a:pt x="10100815" y="0"/>
                        </a:cubicBezTo>
                        <a:cubicBezTo>
                          <a:pt x="10285310" y="19243"/>
                          <a:pt x="10648149" y="25091"/>
                          <a:pt x="10908880" y="0"/>
                        </a:cubicBezTo>
                        <a:cubicBezTo>
                          <a:pt x="11169612" y="-25091"/>
                          <a:pt x="11355346" y="21743"/>
                          <a:pt x="11582268" y="0"/>
                        </a:cubicBezTo>
                        <a:cubicBezTo>
                          <a:pt x="11809190" y="-21743"/>
                          <a:pt x="11969203" y="27312"/>
                          <a:pt x="12255655" y="0"/>
                        </a:cubicBezTo>
                        <a:cubicBezTo>
                          <a:pt x="12542107" y="-27312"/>
                          <a:pt x="12939951" y="-8985"/>
                          <a:pt x="13467753" y="0"/>
                        </a:cubicBezTo>
                        <a:cubicBezTo>
                          <a:pt x="13485828" y="274117"/>
                          <a:pt x="13458549" y="344142"/>
                          <a:pt x="13467753" y="566047"/>
                        </a:cubicBezTo>
                        <a:cubicBezTo>
                          <a:pt x="13476957" y="787952"/>
                          <a:pt x="13480829" y="753433"/>
                          <a:pt x="13467753" y="900219"/>
                        </a:cubicBezTo>
                        <a:cubicBezTo>
                          <a:pt x="13454677" y="1047005"/>
                          <a:pt x="13486926" y="1206609"/>
                          <a:pt x="13467753" y="1466266"/>
                        </a:cubicBezTo>
                        <a:cubicBezTo>
                          <a:pt x="13448580" y="1725923"/>
                          <a:pt x="13495685" y="2085648"/>
                          <a:pt x="13467753" y="2264187"/>
                        </a:cubicBezTo>
                        <a:cubicBezTo>
                          <a:pt x="13439821" y="2442726"/>
                          <a:pt x="13471005" y="2516189"/>
                          <a:pt x="13467753" y="2598359"/>
                        </a:cubicBezTo>
                        <a:cubicBezTo>
                          <a:pt x="13464501" y="2680529"/>
                          <a:pt x="13470063" y="2919130"/>
                          <a:pt x="13467753" y="3164406"/>
                        </a:cubicBezTo>
                        <a:cubicBezTo>
                          <a:pt x="13465443" y="3409682"/>
                          <a:pt x="13483390" y="3362203"/>
                          <a:pt x="13467753" y="3498578"/>
                        </a:cubicBezTo>
                        <a:cubicBezTo>
                          <a:pt x="13452116" y="3634953"/>
                          <a:pt x="13506521" y="4106160"/>
                          <a:pt x="13467753" y="4412436"/>
                        </a:cubicBezTo>
                        <a:cubicBezTo>
                          <a:pt x="13428985" y="4718712"/>
                          <a:pt x="13465962" y="4812788"/>
                          <a:pt x="13467753" y="5210358"/>
                        </a:cubicBezTo>
                        <a:cubicBezTo>
                          <a:pt x="13469544" y="5607928"/>
                          <a:pt x="13449414" y="5703575"/>
                          <a:pt x="13467753" y="6124216"/>
                        </a:cubicBezTo>
                        <a:cubicBezTo>
                          <a:pt x="13486092" y="6544857"/>
                          <a:pt x="13478533" y="6570335"/>
                          <a:pt x="13467753" y="6690263"/>
                        </a:cubicBezTo>
                        <a:cubicBezTo>
                          <a:pt x="13456973" y="6810191"/>
                          <a:pt x="13445727" y="6950072"/>
                          <a:pt x="13467753" y="7140372"/>
                        </a:cubicBezTo>
                        <a:cubicBezTo>
                          <a:pt x="13489779" y="7330672"/>
                          <a:pt x="13454311" y="7581909"/>
                          <a:pt x="13467753" y="7706419"/>
                        </a:cubicBezTo>
                        <a:cubicBezTo>
                          <a:pt x="13481195" y="7830929"/>
                          <a:pt x="13477595" y="8303945"/>
                          <a:pt x="13467753" y="8504340"/>
                        </a:cubicBezTo>
                        <a:cubicBezTo>
                          <a:pt x="13457911" y="8704735"/>
                          <a:pt x="13473939" y="9112867"/>
                          <a:pt x="13467753" y="9418199"/>
                        </a:cubicBezTo>
                        <a:cubicBezTo>
                          <a:pt x="13461567" y="9723531"/>
                          <a:pt x="13474094" y="9732865"/>
                          <a:pt x="13467753" y="9984246"/>
                        </a:cubicBezTo>
                        <a:cubicBezTo>
                          <a:pt x="13461412" y="10235627"/>
                          <a:pt x="13502609" y="10542778"/>
                          <a:pt x="13467753" y="10898104"/>
                        </a:cubicBezTo>
                        <a:cubicBezTo>
                          <a:pt x="13432897" y="11253430"/>
                          <a:pt x="13489686" y="11279999"/>
                          <a:pt x="13467753" y="11593728"/>
                        </a:cubicBezTo>
                        <a:cubicBezTo>
                          <a:pt x="13200239" y="11580952"/>
                          <a:pt x="12954415" y="11563174"/>
                          <a:pt x="12794365" y="11593728"/>
                        </a:cubicBezTo>
                        <a:cubicBezTo>
                          <a:pt x="12634315" y="11624282"/>
                          <a:pt x="12228586" y="11588589"/>
                          <a:pt x="11851623" y="11593728"/>
                        </a:cubicBezTo>
                        <a:cubicBezTo>
                          <a:pt x="11474660" y="11598867"/>
                          <a:pt x="11605123" y="11607197"/>
                          <a:pt x="11447590" y="11593728"/>
                        </a:cubicBezTo>
                        <a:cubicBezTo>
                          <a:pt x="11290057" y="11580259"/>
                          <a:pt x="11161064" y="11598370"/>
                          <a:pt x="11043557" y="11593728"/>
                        </a:cubicBezTo>
                        <a:cubicBezTo>
                          <a:pt x="10926050" y="11589086"/>
                          <a:pt x="10754454" y="11605789"/>
                          <a:pt x="10504847" y="11593728"/>
                        </a:cubicBezTo>
                        <a:cubicBezTo>
                          <a:pt x="10255240" y="11581668"/>
                          <a:pt x="10202834" y="11595920"/>
                          <a:pt x="9966137" y="11593728"/>
                        </a:cubicBezTo>
                        <a:cubicBezTo>
                          <a:pt x="9729440" y="11591537"/>
                          <a:pt x="9462919" y="11553058"/>
                          <a:pt x="9023395" y="11593728"/>
                        </a:cubicBezTo>
                        <a:cubicBezTo>
                          <a:pt x="8583871" y="11634398"/>
                          <a:pt x="8711084" y="11583681"/>
                          <a:pt x="8619362" y="11593728"/>
                        </a:cubicBezTo>
                        <a:cubicBezTo>
                          <a:pt x="8527640" y="11603775"/>
                          <a:pt x="8338196" y="11606364"/>
                          <a:pt x="8080652" y="11593728"/>
                        </a:cubicBezTo>
                        <a:cubicBezTo>
                          <a:pt x="7823108" y="11581093"/>
                          <a:pt x="7719022" y="11598248"/>
                          <a:pt x="7541942" y="11593728"/>
                        </a:cubicBezTo>
                        <a:cubicBezTo>
                          <a:pt x="7364862" y="11589209"/>
                          <a:pt x="6957239" y="11615070"/>
                          <a:pt x="6599199" y="11593728"/>
                        </a:cubicBezTo>
                        <a:cubicBezTo>
                          <a:pt x="6241159" y="11572386"/>
                          <a:pt x="6408973" y="11583050"/>
                          <a:pt x="6329844" y="11593728"/>
                        </a:cubicBezTo>
                        <a:cubicBezTo>
                          <a:pt x="6250715" y="11604406"/>
                          <a:pt x="5889447" y="11601996"/>
                          <a:pt x="5656456" y="11593728"/>
                        </a:cubicBezTo>
                        <a:cubicBezTo>
                          <a:pt x="5423465" y="11585460"/>
                          <a:pt x="5047750" y="11558006"/>
                          <a:pt x="4713714" y="11593728"/>
                        </a:cubicBezTo>
                        <a:cubicBezTo>
                          <a:pt x="4379678" y="11629450"/>
                          <a:pt x="4088728" y="11553712"/>
                          <a:pt x="3905648" y="11593728"/>
                        </a:cubicBezTo>
                        <a:cubicBezTo>
                          <a:pt x="3722568" y="11633744"/>
                          <a:pt x="3397616" y="11623725"/>
                          <a:pt x="3232261" y="11593728"/>
                        </a:cubicBezTo>
                        <a:cubicBezTo>
                          <a:pt x="3066906" y="11563731"/>
                          <a:pt x="3000923" y="11598295"/>
                          <a:pt x="2828228" y="11593728"/>
                        </a:cubicBezTo>
                        <a:cubicBezTo>
                          <a:pt x="2655533" y="11589161"/>
                          <a:pt x="2355323" y="11603042"/>
                          <a:pt x="2154840" y="11593728"/>
                        </a:cubicBezTo>
                        <a:cubicBezTo>
                          <a:pt x="1954357" y="11584414"/>
                          <a:pt x="1866396" y="11585085"/>
                          <a:pt x="1750808" y="11593728"/>
                        </a:cubicBezTo>
                        <a:cubicBezTo>
                          <a:pt x="1635220" y="11602371"/>
                          <a:pt x="1345395" y="11566578"/>
                          <a:pt x="1077420" y="11593728"/>
                        </a:cubicBezTo>
                        <a:cubicBezTo>
                          <a:pt x="809445" y="11620878"/>
                          <a:pt x="238234" y="11599003"/>
                          <a:pt x="0" y="11593728"/>
                        </a:cubicBezTo>
                        <a:cubicBezTo>
                          <a:pt x="16451" y="11334918"/>
                          <a:pt x="33936" y="11104118"/>
                          <a:pt x="0" y="10911744"/>
                        </a:cubicBezTo>
                        <a:cubicBezTo>
                          <a:pt x="-33936" y="10719370"/>
                          <a:pt x="22330" y="10505959"/>
                          <a:pt x="0" y="10345697"/>
                        </a:cubicBezTo>
                        <a:cubicBezTo>
                          <a:pt x="-22330" y="10185435"/>
                          <a:pt x="-26035" y="9803429"/>
                          <a:pt x="0" y="9431839"/>
                        </a:cubicBezTo>
                        <a:cubicBezTo>
                          <a:pt x="26035" y="9060249"/>
                          <a:pt x="6854" y="9104135"/>
                          <a:pt x="0" y="8981729"/>
                        </a:cubicBezTo>
                        <a:cubicBezTo>
                          <a:pt x="-6854" y="8859323"/>
                          <a:pt x="-5485" y="8722270"/>
                          <a:pt x="0" y="8647557"/>
                        </a:cubicBezTo>
                        <a:cubicBezTo>
                          <a:pt x="5485" y="8572844"/>
                          <a:pt x="1101" y="8316100"/>
                          <a:pt x="0" y="8197448"/>
                        </a:cubicBezTo>
                        <a:cubicBezTo>
                          <a:pt x="-1101" y="8078796"/>
                          <a:pt x="-12551" y="7901896"/>
                          <a:pt x="0" y="7631401"/>
                        </a:cubicBezTo>
                        <a:cubicBezTo>
                          <a:pt x="12551" y="7360906"/>
                          <a:pt x="-17865" y="7175519"/>
                          <a:pt x="0" y="6833480"/>
                        </a:cubicBezTo>
                        <a:cubicBezTo>
                          <a:pt x="17865" y="6491441"/>
                          <a:pt x="-15310" y="6305159"/>
                          <a:pt x="0" y="6151496"/>
                        </a:cubicBezTo>
                        <a:cubicBezTo>
                          <a:pt x="15310" y="5997833"/>
                          <a:pt x="415" y="5902810"/>
                          <a:pt x="0" y="5817324"/>
                        </a:cubicBezTo>
                        <a:cubicBezTo>
                          <a:pt x="-415" y="5731838"/>
                          <a:pt x="-9088" y="5575018"/>
                          <a:pt x="0" y="5367214"/>
                        </a:cubicBezTo>
                        <a:cubicBezTo>
                          <a:pt x="9088" y="5159410"/>
                          <a:pt x="-11733" y="5109332"/>
                          <a:pt x="0" y="5033042"/>
                        </a:cubicBezTo>
                        <a:cubicBezTo>
                          <a:pt x="11733" y="4956752"/>
                          <a:pt x="-28890" y="4458771"/>
                          <a:pt x="0" y="4119183"/>
                        </a:cubicBezTo>
                        <a:cubicBezTo>
                          <a:pt x="28890" y="3779595"/>
                          <a:pt x="9666" y="3927756"/>
                          <a:pt x="0" y="3785011"/>
                        </a:cubicBezTo>
                        <a:cubicBezTo>
                          <a:pt x="-9666" y="3642266"/>
                          <a:pt x="17267" y="3364519"/>
                          <a:pt x="0" y="3103027"/>
                        </a:cubicBezTo>
                        <a:cubicBezTo>
                          <a:pt x="-17267" y="2841535"/>
                          <a:pt x="-23220" y="2771189"/>
                          <a:pt x="0" y="2536980"/>
                        </a:cubicBezTo>
                        <a:cubicBezTo>
                          <a:pt x="23220" y="2302771"/>
                          <a:pt x="24653" y="2153825"/>
                          <a:pt x="0" y="1970934"/>
                        </a:cubicBezTo>
                        <a:cubicBezTo>
                          <a:pt x="-24653" y="1788043"/>
                          <a:pt x="30180" y="1508997"/>
                          <a:pt x="0" y="1057075"/>
                        </a:cubicBezTo>
                        <a:cubicBezTo>
                          <a:pt x="-30180" y="605153"/>
                          <a:pt x="22217" y="774316"/>
                          <a:pt x="0" y="606966"/>
                        </a:cubicBezTo>
                        <a:cubicBezTo>
                          <a:pt x="-22217" y="439616"/>
                          <a:pt x="7479" y="179631"/>
                          <a:pt x="0" y="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Calibri" panose="020F0502020204030204" pitchFamily="34" charset="0"/>
              </a:rPr>
              <a:t>E</a:t>
            </a:r>
            <a:r>
              <a:rPr lang="en-GB" dirty="0">
                <a:solidFill>
                  <a:schemeClr val="tx1"/>
                </a:solidFill>
                <a:latin typeface="Arial" panose="020B0604020202020204" pitchFamily="34" charset="0"/>
                <a:cs typeface="Arial" panose="020B0604020202020204" pitchFamily="34" charset="0"/>
              </a:rPr>
              <a:t>rikson Psychosocial development stages that was meant to prove some one else wrong consist of 8 stages and include the challenges that has to be overcome </a:t>
            </a:r>
            <a:r>
              <a:rPr lang="en-GB" dirty="0" err="1">
                <a:solidFill>
                  <a:schemeClr val="tx1"/>
                </a:solidFill>
                <a:latin typeface="Arial" panose="020B0604020202020204" pitchFamily="34" charset="0"/>
                <a:cs typeface="Arial" panose="020B0604020202020204" pitchFamily="34" charset="0"/>
              </a:rPr>
              <a:t>sucessfully</a:t>
            </a:r>
            <a:r>
              <a:rPr lang="en-GB" dirty="0">
                <a:solidFill>
                  <a:schemeClr val="tx1"/>
                </a:solidFill>
                <a:latin typeface="Arial" panose="020B0604020202020204" pitchFamily="34" charset="0"/>
                <a:cs typeface="Arial" panose="020B0604020202020204" pitchFamily="34" charset="0"/>
              </a:rPr>
              <a:t> before the next stage and they are linked with social experiences across the lifespan that has to be cope successfully or unsuccessfully.</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1. Birth to 1 year, basic trust vs mistrust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obligation to satisfy the child needs so that trust can be regain and failure can result to mistrust and strength is believing needs will be meant.</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2. 1 -3 years, autonomy vs shame and doubt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Child begins to make choice is secured, denying choice is failure and begins to self doubt and shame and strength is determination.</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3. 3-5 years, initiative vs guilt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Child is determine to participate in activities and it reproach, develop guilt and strength is purpose.</a:t>
            </a:r>
          </a:p>
          <a:p>
            <a:pPr marL="285750" indent="-285750">
              <a:buFont typeface="Wingdings" panose="05000000000000000000" pitchFamily="2" charset="2"/>
              <a:buChar char="§"/>
            </a:pPr>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4. 6-11 years, industriousness vs inferiority</a:t>
            </a:r>
          </a:p>
          <a:p>
            <a:r>
              <a:rPr lang="en-GB" dirty="0">
                <a:solidFill>
                  <a:schemeClr val="tx1"/>
                </a:solidFill>
                <a:latin typeface="Arial" panose="020B0604020202020204" pitchFamily="34" charset="0"/>
                <a:cs typeface="Arial" panose="020B0604020202020204" pitchFamily="34" charset="0"/>
              </a:rPr>
              <a:t>Child can complete task and get pride from accomplishing them, but if not supported develop inferiority complex, strength of child is develop competence</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5. 12-18 years, identify vs confusion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Develop ability to learn, independence, self sense, and if denied develop poor self image and strength is strong identity.</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6. 18-35 years, intimacy vs isolation.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Learn personal relationship with commitment and if not acquired develop isolation, strength is love giving and taking.</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7. 35-55 years, generativity vs stagnation.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Career and families pursuit and help to strengthen the next generation by giving care</a:t>
            </a:r>
          </a:p>
          <a:p>
            <a:pPr marL="285750" indent="-285750">
              <a:buFont typeface="Wingdings" panose="05000000000000000000" pitchFamily="2" charset="2"/>
              <a:buChar char="§"/>
            </a:pPr>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8. 55 years and plus, ego, integrity vs despair.</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Reflect on satisfaction, wisdom and regrets and if unsatisfied develop anger, frustration and strength is wisdom.</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Researchers indicated that “Generativity increases in midlife as Erikson theory predicts “ Ackerman, </a:t>
            </a:r>
            <a:r>
              <a:rPr lang="en-GB" dirty="0" err="1">
                <a:solidFill>
                  <a:schemeClr val="tx1"/>
                </a:solidFill>
                <a:latin typeface="Arial" panose="020B0604020202020204" pitchFamily="34" charset="0"/>
                <a:cs typeface="Arial" panose="020B0604020202020204" pitchFamily="34" charset="0"/>
              </a:rPr>
              <a:t>Zuroff</a:t>
            </a:r>
            <a:r>
              <a:rPr lang="en-GB" dirty="0">
                <a:solidFill>
                  <a:schemeClr val="tx1"/>
                </a:solidFill>
                <a:latin typeface="Arial" panose="020B0604020202020204" pitchFamily="34" charset="0"/>
                <a:cs typeface="Arial" panose="020B0604020202020204" pitchFamily="34" charset="0"/>
              </a:rPr>
              <a:t> and </a:t>
            </a:r>
            <a:r>
              <a:rPr lang="en-GB" dirty="0" err="1">
                <a:solidFill>
                  <a:schemeClr val="tx1"/>
                </a:solidFill>
                <a:latin typeface="Arial" panose="020B0604020202020204" pitchFamily="34" charset="0"/>
                <a:cs typeface="Arial" panose="020B0604020202020204" pitchFamily="34" charset="0"/>
              </a:rPr>
              <a:t>Muskowowitz</a:t>
            </a:r>
            <a:r>
              <a:rPr lang="en-GB" dirty="0">
                <a:solidFill>
                  <a:schemeClr val="tx1"/>
                </a:solidFill>
                <a:latin typeface="Arial" panose="020B0604020202020204" pitchFamily="34" charset="0"/>
                <a:cs typeface="Arial" panose="020B0604020202020204" pitchFamily="34" charset="0"/>
              </a:rPr>
              <a:t> (2000) and Peterson (2002)</a:t>
            </a:r>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13457256-073F-4671-BC40-B14C573990F4}"/>
              </a:ext>
            </a:extLst>
          </p:cNvPr>
          <p:cNvSpPr/>
          <p:nvPr/>
        </p:nvSpPr>
        <p:spPr>
          <a:xfrm>
            <a:off x="16975148" y="10170992"/>
            <a:ext cx="12539204" cy="11312769"/>
          </a:xfrm>
          <a:prstGeom prst="rect">
            <a:avLst/>
          </a:prstGeom>
          <a:solidFill>
            <a:schemeClr val="bg1"/>
          </a:solidFill>
          <a:ln w="76200">
            <a:solidFill>
              <a:schemeClr val="accent1"/>
            </a:solidFill>
            <a:extLst>
              <a:ext uri="{C807C97D-BFC1-408E-A445-0C87EB9F89A2}">
                <ask:lineSketchStyleProps xmlns:ask="http://schemas.microsoft.com/office/drawing/2018/sketchyshapes" sd="3373805218">
                  <a:custGeom>
                    <a:avLst/>
                    <a:gdLst>
                      <a:gd name="connsiteX0" fmla="*/ 0 w 12539204"/>
                      <a:gd name="connsiteY0" fmla="*/ 0 h 11312769"/>
                      <a:gd name="connsiteX1" fmla="*/ 571230 w 12539204"/>
                      <a:gd name="connsiteY1" fmla="*/ 0 h 11312769"/>
                      <a:gd name="connsiteX2" fmla="*/ 1518637 w 12539204"/>
                      <a:gd name="connsiteY2" fmla="*/ 0 h 11312769"/>
                      <a:gd name="connsiteX3" fmla="*/ 2466043 w 12539204"/>
                      <a:gd name="connsiteY3" fmla="*/ 0 h 11312769"/>
                      <a:gd name="connsiteX4" fmla="*/ 3413450 w 12539204"/>
                      <a:gd name="connsiteY4" fmla="*/ 0 h 11312769"/>
                      <a:gd name="connsiteX5" fmla="*/ 3859288 w 12539204"/>
                      <a:gd name="connsiteY5" fmla="*/ 0 h 11312769"/>
                      <a:gd name="connsiteX6" fmla="*/ 4430519 w 12539204"/>
                      <a:gd name="connsiteY6" fmla="*/ 0 h 11312769"/>
                      <a:gd name="connsiteX7" fmla="*/ 4750965 w 12539204"/>
                      <a:gd name="connsiteY7" fmla="*/ 0 h 11312769"/>
                      <a:gd name="connsiteX8" fmla="*/ 5698372 w 12539204"/>
                      <a:gd name="connsiteY8" fmla="*/ 0 h 11312769"/>
                      <a:gd name="connsiteX9" fmla="*/ 6394994 w 12539204"/>
                      <a:gd name="connsiteY9" fmla="*/ 0 h 11312769"/>
                      <a:gd name="connsiteX10" fmla="*/ 7217009 w 12539204"/>
                      <a:gd name="connsiteY10" fmla="*/ 0 h 11312769"/>
                      <a:gd name="connsiteX11" fmla="*/ 8039023 w 12539204"/>
                      <a:gd name="connsiteY11" fmla="*/ 0 h 11312769"/>
                      <a:gd name="connsiteX12" fmla="*/ 8986430 w 12539204"/>
                      <a:gd name="connsiteY12" fmla="*/ 0 h 11312769"/>
                      <a:gd name="connsiteX13" fmla="*/ 9432268 w 12539204"/>
                      <a:gd name="connsiteY13" fmla="*/ 0 h 11312769"/>
                      <a:gd name="connsiteX14" fmla="*/ 10128890 w 12539204"/>
                      <a:gd name="connsiteY14" fmla="*/ 0 h 11312769"/>
                      <a:gd name="connsiteX15" fmla="*/ 10449337 w 12539204"/>
                      <a:gd name="connsiteY15" fmla="*/ 0 h 11312769"/>
                      <a:gd name="connsiteX16" fmla="*/ 10895175 w 12539204"/>
                      <a:gd name="connsiteY16" fmla="*/ 0 h 11312769"/>
                      <a:gd name="connsiteX17" fmla="*/ 11591797 w 12539204"/>
                      <a:gd name="connsiteY17" fmla="*/ 0 h 11312769"/>
                      <a:gd name="connsiteX18" fmla="*/ 12539204 w 12539204"/>
                      <a:gd name="connsiteY18" fmla="*/ 0 h 11312769"/>
                      <a:gd name="connsiteX19" fmla="*/ 12539204 w 12539204"/>
                      <a:gd name="connsiteY19" fmla="*/ 778585 h 11312769"/>
                      <a:gd name="connsiteX20" fmla="*/ 12539204 w 12539204"/>
                      <a:gd name="connsiteY20" fmla="*/ 1670297 h 11312769"/>
                      <a:gd name="connsiteX21" fmla="*/ 12539204 w 12539204"/>
                      <a:gd name="connsiteY21" fmla="*/ 2109499 h 11312769"/>
                      <a:gd name="connsiteX22" fmla="*/ 12539204 w 12539204"/>
                      <a:gd name="connsiteY22" fmla="*/ 2774956 h 11312769"/>
                      <a:gd name="connsiteX23" fmla="*/ 12539204 w 12539204"/>
                      <a:gd name="connsiteY23" fmla="*/ 3553540 h 11312769"/>
                      <a:gd name="connsiteX24" fmla="*/ 12539204 w 12539204"/>
                      <a:gd name="connsiteY24" fmla="*/ 4105870 h 11312769"/>
                      <a:gd name="connsiteX25" fmla="*/ 12539204 w 12539204"/>
                      <a:gd name="connsiteY25" fmla="*/ 4545071 h 11312769"/>
                      <a:gd name="connsiteX26" fmla="*/ 12539204 w 12539204"/>
                      <a:gd name="connsiteY26" fmla="*/ 5323656 h 11312769"/>
                      <a:gd name="connsiteX27" fmla="*/ 12539204 w 12539204"/>
                      <a:gd name="connsiteY27" fmla="*/ 5875985 h 11312769"/>
                      <a:gd name="connsiteX28" fmla="*/ 12539204 w 12539204"/>
                      <a:gd name="connsiteY28" fmla="*/ 6767698 h 11312769"/>
                      <a:gd name="connsiteX29" fmla="*/ 12539204 w 12539204"/>
                      <a:gd name="connsiteY29" fmla="*/ 7433155 h 11312769"/>
                      <a:gd name="connsiteX30" fmla="*/ 12539204 w 12539204"/>
                      <a:gd name="connsiteY30" fmla="*/ 8211739 h 11312769"/>
                      <a:gd name="connsiteX31" fmla="*/ 12539204 w 12539204"/>
                      <a:gd name="connsiteY31" fmla="*/ 9103452 h 11312769"/>
                      <a:gd name="connsiteX32" fmla="*/ 12539204 w 12539204"/>
                      <a:gd name="connsiteY32" fmla="*/ 9429526 h 11312769"/>
                      <a:gd name="connsiteX33" fmla="*/ 12539204 w 12539204"/>
                      <a:gd name="connsiteY33" fmla="*/ 9755600 h 11312769"/>
                      <a:gd name="connsiteX34" fmla="*/ 12539204 w 12539204"/>
                      <a:gd name="connsiteY34" fmla="*/ 10647312 h 11312769"/>
                      <a:gd name="connsiteX35" fmla="*/ 12539204 w 12539204"/>
                      <a:gd name="connsiteY35" fmla="*/ 11312769 h 11312769"/>
                      <a:gd name="connsiteX36" fmla="*/ 11967974 w 12539204"/>
                      <a:gd name="connsiteY36" fmla="*/ 11312769 h 11312769"/>
                      <a:gd name="connsiteX37" fmla="*/ 11271351 w 12539204"/>
                      <a:gd name="connsiteY37" fmla="*/ 11312769 h 11312769"/>
                      <a:gd name="connsiteX38" fmla="*/ 10825513 w 12539204"/>
                      <a:gd name="connsiteY38" fmla="*/ 11312769 h 11312769"/>
                      <a:gd name="connsiteX39" fmla="*/ 9878106 w 12539204"/>
                      <a:gd name="connsiteY39" fmla="*/ 11312769 h 11312769"/>
                      <a:gd name="connsiteX40" fmla="*/ 9181484 w 12539204"/>
                      <a:gd name="connsiteY40" fmla="*/ 11312769 h 11312769"/>
                      <a:gd name="connsiteX41" fmla="*/ 8861037 w 12539204"/>
                      <a:gd name="connsiteY41" fmla="*/ 11312769 h 11312769"/>
                      <a:gd name="connsiteX42" fmla="*/ 8164415 w 12539204"/>
                      <a:gd name="connsiteY42" fmla="*/ 11312769 h 11312769"/>
                      <a:gd name="connsiteX43" fmla="*/ 7718577 w 12539204"/>
                      <a:gd name="connsiteY43" fmla="*/ 11312769 h 11312769"/>
                      <a:gd name="connsiteX44" fmla="*/ 7021954 w 12539204"/>
                      <a:gd name="connsiteY44" fmla="*/ 11312769 h 11312769"/>
                      <a:gd name="connsiteX45" fmla="*/ 6074548 w 12539204"/>
                      <a:gd name="connsiteY45" fmla="*/ 11312769 h 11312769"/>
                      <a:gd name="connsiteX46" fmla="*/ 5377925 w 12539204"/>
                      <a:gd name="connsiteY46" fmla="*/ 11312769 h 11312769"/>
                      <a:gd name="connsiteX47" fmla="*/ 5057479 w 12539204"/>
                      <a:gd name="connsiteY47" fmla="*/ 11312769 h 11312769"/>
                      <a:gd name="connsiteX48" fmla="*/ 4360857 w 12539204"/>
                      <a:gd name="connsiteY48" fmla="*/ 11312769 h 11312769"/>
                      <a:gd name="connsiteX49" fmla="*/ 3789626 w 12539204"/>
                      <a:gd name="connsiteY49" fmla="*/ 11312769 h 11312769"/>
                      <a:gd name="connsiteX50" fmla="*/ 2967612 w 12539204"/>
                      <a:gd name="connsiteY50" fmla="*/ 11312769 h 11312769"/>
                      <a:gd name="connsiteX51" fmla="*/ 2647165 w 12539204"/>
                      <a:gd name="connsiteY51" fmla="*/ 11312769 h 11312769"/>
                      <a:gd name="connsiteX52" fmla="*/ 2201327 w 12539204"/>
                      <a:gd name="connsiteY52" fmla="*/ 11312769 h 11312769"/>
                      <a:gd name="connsiteX53" fmla="*/ 1755489 w 12539204"/>
                      <a:gd name="connsiteY53" fmla="*/ 11312769 h 11312769"/>
                      <a:gd name="connsiteX54" fmla="*/ 933474 w 12539204"/>
                      <a:gd name="connsiteY54" fmla="*/ 11312769 h 11312769"/>
                      <a:gd name="connsiteX55" fmla="*/ 0 w 12539204"/>
                      <a:gd name="connsiteY55" fmla="*/ 11312769 h 11312769"/>
                      <a:gd name="connsiteX56" fmla="*/ 0 w 12539204"/>
                      <a:gd name="connsiteY56" fmla="*/ 10534184 h 11312769"/>
                      <a:gd name="connsiteX57" fmla="*/ 0 w 12539204"/>
                      <a:gd name="connsiteY57" fmla="*/ 9981855 h 11312769"/>
                      <a:gd name="connsiteX58" fmla="*/ 0 w 12539204"/>
                      <a:gd name="connsiteY58" fmla="*/ 9655781 h 11312769"/>
                      <a:gd name="connsiteX59" fmla="*/ 0 w 12539204"/>
                      <a:gd name="connsiteY59" fmla="*/ 8877196 h 11312769"/>
                      <a:gd name="connsiteX60" fmla="*/ 0 w 12539204"/>
                      <a:gd name="connsiteY60" fmla="*/ 7985484 h 11312769"/>
                      <a:gd name="connsiteX61" fmla="*/ 0 w 12539204"/>
                      <a:gd name="connsiteY61" fmla="*/ 7093772 h 11312769"/>
                      <a:gd name="connsiteX62" fmla="*/ 0 w 12539204"/>
                      <a:gd name="connsiteY62" fmla="*/ 6315187 h 11312769"/>
                      <a:gd name="connsiteX63" fmla="*/ 0 w 12539204"/>
                      <a:gd name="connsiteY63" fmla="*/ 5762858 h 11312769"/>
                      <a:gd name="connsiteX64" fmla="*/ 0 w 12539204"/>
                      <a:gd name="connsiteY64" fmla="*/ 4984273 h 11312769"/>
                      <a:gd name="connsiteX65" fmla="*/ 0 w 12539204"/>
                      <a:gd name="connsiteY65" fmla="*/ 4318816 h 11312769"/>
                      <a:gd name="connsiteX66" fmla="*/ 0 w 12539204"/>
                      <a:gd name="connsiteY66" fmla="*/ 3879614 h 11312769"/>
                      <a:gd name="connsiteX67" fmla="*/ 0 w 12539204"/>
                      <a:gd name="connsiteY67" fmla="*/ 3101030 h 11312769"/>
                      <a:gd name="connsiteX68" fmla="*/ 0 w 12539204"/>
                      <a:gd name="connsiteY68" fmla="*/ 2209317 h 11312769"/>
                      <a:gd name="connsiteX69" fmla="*/ 0 w 12539204"/>
                      <a:gd name="connsiteY69" fmla="*/ 1317605 h 11312769"/>
                      <a:gd name="connsiteX70" fmla="*/ 0 w 12539204"/>
                      <a:gd name="connsiteY70" fmla="*/ 878403 h 11312769"/>
                      <a:gd name="connsiteX71" fmla="*/ 0 w 12539204"/>
                      <a:gd name="connsiteY71" fmla="*/ 0 h 1131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12539204" h="11312769" fill="none" extrusionOk="0">
                        <a:moveTo>
                          <a:pt x="0" y="0"/>
                        </a:moveTo>
                        <a:cubicBezTo>
                          <a:pt x="146264" y="-2352"/>
                          <a:pt x="312239" y="-26170"/>
                          <a:pt x="571230" y="0"/>
                        </a:cubicBezTo>
                        <a:cubicBezTo>
                          <a:pt x="830221" y="26170"/>
                          <a:pt x="1288921" y="-36399"/>
                          <a:pt x="1518637" y="0"/>
                        </a:cubicBezTo>
                        <a:cubicBezTo>
                          <a:pt x="1748353" y="36399"/>
                          <a:pt x="2079122" y="-21842"/>
                          <a:pt x="2466043" y="0"/>
                        </a:cubicBezTo>
                        <a:cubicBezTo>
                          <a:pt x="2852964" y="21842"/>
                          <a:pt x="3080354" y="-12677"/>
                          <a:pt x="3413450" y="0"/>
                        </a:cubicBezTo>
                        <a:cubicBezTo>
                          <a:pt x="3746546" y="12677"/>
                          <a:pt x="3672632" y="-8969"/>
                          <a:pt x="3859288" y="0"/>
                        </a:cubicBezTo>
                        <a:cubicBezTo>
                          <a:pt x="4045944" y="8969"/>
                          <a:pt x="4278492" y="16619"/>
                          <a:pt x="4430519" y="0"/>
                        </a:cubicBezTo>
                        <a:cubicBezTo>
                          <a:pt x="4582546" y="-16619"/>
                          <a:pt x="4646206" y="14063"/>
                          <a:pt x="4750965" y="0"/>
                        </a:cubicBezTo>
                        <a:cubicBezTo>
                          <a:pt x="4855724" y="-14063"/>
                          <a:pt x="5285664" y="-2761"/>
                          <a:pt x="5698372" y="0"/>
                        </a:cubicBezTo>
                        <a:cubicBezTo>
                          <a:pt x="6111080" y="2761"/>
                          <a:pt x="6048545" y="25555"/>
                          <a:pt x="6394994" y="0"/>
                        </a:cubicBezTo>
                        <a:cubicBezTo>
                          <a:pt x="6741443" y="-25555"/>
                          <a:pt x="6822314" y="-9438"/>
                          <a:pt x="7217009" y="0"/>
                        </a:cubicBezTo>
                        <a:cubicBezTo>
                          <a:pt x="7611704" y="9438"/>
                          <a:pt x="7745036" y="4268"/>
                          <a:pt x="8039023" y="0"/>
                        </a:cubicBezTo>
                        <a:cubicBezTo>
                          <a:pt x="8333010" y="-4268"/>
                          <a:pt x="8561982" y="-32151"/>
                          <a:pt x="8986430" y="0"/>
                        </a:cubicBezTo>
                        <a:cubicBezTo>
                          <a:pt x="9410878" y="32151"/>
                          <a:pt x="9249082" y="20202"/>
                          <a:pt x="9432268" y="0"/>
                        </a:cubicBezTo>
                        <a:cubicBezTo>
                          <a:pt x="9615454" y="-20202"/>
                          <a:pt x="9836486" y="-12200"/>
                          <a:pt x="10128890" y="0"/>
                        </a:cubicBezTo>
                        <a:cubicBezTo>
                          <a:pt x="10421294" y="12200"/>
                          <a:pt x="10334481" y="-2671"/>
                          <a:pt x="10449337" y="0"/>
                        </a:cubicBezTo>
                        <a:cubicBezTo>
                          <a:pt x="10564193" y="2671"/>
                          <a:pt x="10786136" y="468"/>
                          <a:pt x="10895175" y="0"/>
                        </a:cubicBezTo>
                        <a:cubicBezTo>
                          <a:pt x="11004214" y="-468"/>
                          <a:pt x="11298843" y="-27475"/>
                          <a:pt x="11591797" y="0"/>
                        </a:cubicBezTo>
                        <a:cubicBezTo>
                          <a:pt x="11884751" y="27475"/>
                          <a:pt x="12344144" y="33537"/>
                          <a:pt x="12539204" y="0"/>
                        </a:cubicBezTo>
                        <a:cubicBezTo>
                          <a:pt x="12503763" y="304663"/>
                          <a:pt x="12547990" y="463256"/>
                          <a:pt x="12539204" y="778585"/>
                        </a:cubicBezTo>
                        <a:cubicBezTo>
                          <a:pt x="12530418" y="1093915"/>
                          <a:pt x="12517835" y="1428786"/>
                          <a:pt x="12539204" y="1670297"/>
                        </a:cubicBezTo>
                        <a:cubicBezTo>
                          <a:pt x="12560573" y="1911808"/>
                          <a:pt x="12532989" y="1896532"/>
                          <a:pt x="12539204" y="2109499"/>
                        </a:cubicBezTo>
                        <a:cubicBezTo>
                          <a:pt x="12545419" y="2322466"/>
                          <a:pt x="12544210" y="2452189"/>
                          <a:pt x="12539204" y="2774956"/>
                        </a:cubicBezTo>
                        <a:cubicBezTo>
                          <a:pt x="12534198" y="3097723"/>
                          <a:pt x="12567255" y="3267040"/>
                          <a:pt x="12539204" y="3553540"/>
                        </a:cubicBezTo>
                        <a:cubicBezTo>
                          <a:pt x="12511153" y="3840040"/>
                          <a:pt x="12516329" y="3840605"/>
                          <a:pt x="12539204" y="4105870"/>
                        </a:cubicBezTo>
                        <a:cubicBezTo>
                          <a:pt x="12562080" y="4371135"/>
                          <a:pt x="12536300" y="4354766"/>
                          <a:pt x="12539204" y="4545071"/>
                        </a:cubicBezTo>
                        <a:cubicBezTo>
                          <a:pt x="12542108" y="4735376"/>
                          <a:pt x="12527141" y="5144997"/>
                          <a:pt x="12539204" y="5323656"/>
                        </a:cubicBezTo>
                        <a:cubicBezTo>
                          <a:pt x="12551267" y="5502315"/>
                          <a:pt x="12541931" y="5722473"/>
                          <a:pt x="12539204" y="5875985"/>
                        </a:cubicBezTo>
                        <a:cubicBezTo>
                          <a:pt x="12536477" y="6029497"/>
                          <a:pt x="12533361" y="6477163"/>
                          <a:pt x="12539204" y="6767698"/>
                        </a:cubicBezTo>
                        <a:cubicBezTo>
                          <a:pt x="12545047" y="7058233"/>
                          <a:pt x="12521952" y="7145827"/>
                          <a:pt x="12539204" y="7433155"/>
                        </a:cubicBezTo>
                        <a:cubicBezTo>
                          <a:pt x="12556456" y="7720483"/>
                          <a:pt x="12559363" y="8010012"/>
                          <a:pt x="12539204" y="8211739"/>
                        </a:cubicBezTo>
                        <a:cubicBezTo>
                          <a:pt x="12519045" y="8413466"/>
                          <a:pt x="12552763" y="8722729"/>
                          <a:pt x="12539204" y="9103452"/>
                        </a:cubicBezTo>
                        <a:cubicBezTo>
                          <a:pt x="12525645" y="9484175"/>
                          <a:pt x="12531908" y="9278625"/>
                          <a:pt x="12539204" y="9429526"/>
                        </a:cubicBezTo>
                        <a:cubicBezTo>
                          <a:pt x="12546500" y="9580427"/>
                          <a:pt x="12525107" y="9675687"/>
                          <a:pt x="12539204" y="9755600"/>
                        </a:cubicBezTo>
                        <a:cubicBezTo>
                          <a:pt x="12553301" y="9835513"/>
                          <a:pt x="12505857" y="10403189"/>
                          <a:pt x="12539204" y="10647312"/>
                        </a:cubicBezTo>
                        <a:cubicBezTo>
                          <a:pt x="12572551" y="10891435"/>
                          <a:pt x="12538673" y="10981520"/>
                          <a:pt x="12539204" y="11312769"/>
                        </a:cubicBezTo>
                        <a:cubicBezTo>
                          <a:pt x="12423682" y="11309504"/>
                          <a:pt x="12157622" y="11324832"/>
                          <a:pt x="11967974" y="11312769"/>
                        </a:cubicBezTo>
                        <a:cubicBezTo>
                          <a:pt x="11778326" y="11300707"/>
                          <a:pt x="11494292" y="11287064"/>
                          <a:pt x="11271351" y="11312769"/>
                        </a:cubicBezTo>
                        <a:cubicBezTo>
                          <a:pt x="11048410" y="11338474"/>
                          <a:pt x="10940613" y="11297239"/>
                          <a:pt x="10825513" y="11312769"/>
                        </a:cubicBezTo>
                        <a:cubicBezTo>
                          <a:pt x="10710413" y="11328299"/>
                          <a:pt x="10317424" y="11320419"/>
                          <a:pt x="9878106" y="11312769"/>
                        </a:cubicBezTo>
                        <a:cubicBezTo>
                          <a:pt x="9438788" y="11305119"/>
                          <a:pt x="9433499" y="11313215"/>
                          <a:pt x="9181484" y="11312769"/>
                        </a:cubicBezTo>
                        <a:cubicBezTo>
                          <a:pt x="8929469" y="11312323"/>
                          <a:pt x="8987019" y="11316147"/>
                          <a:pt x="8861037" y="11312769"/>
                        </a:cubicBezTo>
                        <a:cubicBezTo>
                          <a:pt x="8735055" y="11309391"/>
                          <a:pt x="8361510" y="11300090"/>
                          <a:pt x="8164415" y="11312769"/>
                        </a:cubicBezTo>
                        <a:cubicBezTo>
                          <a:pt x="7967320" y="11325448"/>
                          <a:pt x="7844315" y="11318070"/>
                          <a:pt x="7718577" y="11312769"/>
                        </a:cubicBezTo>
                        <a:cubicBezTo>
                          <a:pt x="7592839" y="11307468"/>
                          <a:pt x="7231034" y="11336262"/>
                          <a:pt x="7021954" y="11312769"/>
                        </a:cubicBezTo>
                        <a:cubicBezTo>
                          <a:pt x="6812874" y="11289276"/>
                          <a:pt x="6280282" y="11273112"/>
                          <a:pt x="6074548" y="11312769"/>
                        </a:cubicBezTo>
                        <a:cubicBezTo>
                          <a:pt x="5868814" y="11352426"/>
                          <a:pt x="5603494" y="11332328"/>
                          <a:pt x="5377925" y="11312769"/>
                        </a:cubicBezTo>
                        <a:cubicBezTo>
                          <a:pt x="5152356" y="11293210"/>
                          <a:pt x="5152573" y="11325192"/>
                          <a:pt x="5057479" y="11312769"/>
                        </a:cubicBezTo>
                        <a:cubicBezTo>
                          <a:pt x="4962385" y="11300346"/>
                          <a:pt x="4559387" y="11330680"/>
                          <a:pt x="4360857" y="11312769"/>
                        </a:cubicBezTo>
                        <a:cubicBezTo>
                          <a:pt x="4162327" y="11294858"/>
                          <a:pt x="3968285" y="11284843"/>
                          <a:pt x="3789626" y="11312769"/>
                        </a:cubicBezTo>
                        <a:cubicBezTo>
                          <a:pt x="3610967" y="11340695"/>
                          <a:pt x="3357139" y="11351965"/>
                          <a:pt x="2967612" y="11312769"/>
                        </a:cubicBezTo>
                        <a:cubicBezTo>
                          <a:pt x="2578085" y="11273573"/>
                          <a:pt x="2758398" y="11309689"/>
                          <a:pt x="2647165" y="11312769"/>
                        </a:cubicBezTo>
                        <a:cubicBezTo>
                          <a:pt x="2535932" y="11315849"/>
                          <a:pt x="2390844" y="11313792"/>
                          <a:pt x="2201327" y="11312769"/>
                        </a:cubicBezTo>
                        <a:cubicBezTo>
                          <a:pt x="2011810" y="11311746"/>
                          <a:pt x="1932995" y="11320251"/>
                          <a:pt x="1755489" y="11312769"/>
                        </a:cubicBezTo>
                        <a:cubicBezTo>
                          <a:pt x="1577983" y="11305287"/>
                          <a:pt x="1154953" y="11313377"/>
                          <a:pt x="933474" y="11312769"/>
                        </a:cubicBezTo>
                        <a:cubicBezTo>
                          <a:pt x="711996" y="11312161"/>
                          <a:pt x="456730" y="11278143"/>
                          <a:pt x="0" y="11312769"/>
                        </a:cubicBezTo>
                        <a:cubicBezTo>
                          <a:pt x="-37949" y="10954070"/>
                          <a:pt x="-3666" y="10815049"/>
                          <a:pt x="0" y="10534184"/>
                        </a:cubicBezTo>
                        <a:cubicBezTo>
                          <a:pt x="3666" y="10253320"/>
                          <a:pt x="2313" y="10256047"/>
                          <a:pt x="0" y="9981855"/>
                        </a:cubicBezTo>
                        <a:cubicBezTo>
                          <a:pt x="-2313" y="9707663"/>
                          <a:pt x="903" y="9804888"/>
                          <a:pt x="0" y="9655781"/>
                        </a:cubicBezTo>
                        <a:cubicBezTo>
                          <a:pt x="-903" y="9506674"/>
                          <a:pt x="6365" y="9243109"/>
                          <a:pt x="0" y="8877196"/>
                        </a:cubicBezTo>
                        <a:cubicBezTo>
                          <a:pt x="-6365" y="8511283"/>
                          <a:pt x="22485" y="8421336"/>
                          <a:pt x="0" y="7985484"/>
                        </a:cubicBezTo>
                        <a:cubicBezTo>
                          <a:pt x="-22485" y="7549632"/>
                          <a:pt x="-29198" y="7303264"/>
                          <a:pt x="0" y="7093772"/>
                        </a:cubicBezTo>
                        <a:cubicBezTo>
                          <a:pt x="29198" y="6884280"/>
                          <a:pt x="-32079" y="6615753"/>
                          <a:pt x="0" y="6315187"/>
                        </a:cubicBezTo>
                        <a:cubicBezTo>
                          <a:pt x="32079" y="6014621"/>
                          <a:pt x="22202" y="5991515"/>
                          <a:pt x="0" y="5762858"/>
                        </a:cubicBezTo>
                        <a:cubicBezTo>
                          <a:pt x="-22202" y="5534201"/>
                          <a:pt x="-30774" y="5236122"/>
                          <a:pt x="0" y="4984273"/>
                        </a:cubicBezTo>
                        <a:cubicBezTo>
                          <a:pt x="30774" y="4732425"/>
                          <a:pt x="20487" y="4586428"/>
                          <a:pt x="0" y="4318816"/>
                        </a:cubicBezTo>
                        <a:cubicBezTo>
                          <a:pt x="-20487" y="4051204"/>
                          <a:pt x="-5281" y="4079743"/>
                          <a:pt x="0" y="3879614"/>
                        </a:cubicBezTo>
                        <a:cubicBezTo>
                          <a:pt x="5281" y="3679485"/>
                          <a:pt x="-24162" y="3481169"/>
                          <a:pt x="0" y="3101030"/>
                        </a:cubicBezTo>
                        <a:cubicBezTo>
                          <a:pt x="24162" y="2720891"/>
                          <a:pt x="41759" y="2465925"/>
                          <a:pt x="0" y="2209317"/>
                        </a:cubicBezTo>
                        <a:cubicBezTo>
                          <a:pt x="-41759" y="1952709"/>
                          <a:pt x="-19413" y="1534763"/>
                          <a:pt x="0" y="1317605"/>
                        </a:cubicBezTo>
                        <a:cubicBezTo>
                          <a:pt x="19413" y="1100447"/>
                          <a:pt x="1687" y="994319"/>
                          <a:pt x="0" y="878403"/>
                        </a:cubicBezTo>
                        <a:cubicBezTo>
                          <a:pt x="-1687" y="762487"/>
                          <a:pt x="43137" y="396123"/>
                          <a:pt x="0" y="0"/>
                        </a:cubicBezTo>
                        <a:close/>
                      </a:path>
                      <a:path w="12539204" h="11312769" stroke="0" extrusionOk="0">
                        <a:moveTo>
                          <a:pt x="0" y="0"/>
                        </a:moveTo>
                        <a:cubicBezTo>
                          <a:pt x="451046" y="43194"/>
                          <a:pt x="669414" y="-2871"/>
                          <a:pt x="947407" y="0"/>
                        </a:cubicBezTo>
                        <a:cubicBezTo>
                          <a:pt x="1225400" y="2871"/>
                          <a:pt x="1378777" y="17621"/>
                          <a:pt x="1644029" y="0"/>
                        </a:cubicBezTo>
                        <a:cubicBezTo>
                          <a:pt x="1909281" y="-17621"/>
                          <a:pt x="2124730" y="-30774"/>
                          <a:pt x="2340651" y="0"/>
                        </a:cubicBezTo>
                        <a:cubicBezTo>
                          <a:pt x="2556572" y="30774"/>
                          <a:pt x="2816013" y="-32555"/>
                          <a:pt x="3162666" y="0"/>
                        </a:cubicBezTo>
                        <a:cubicBezTo>
                          <a:pt x="3509320" y="32555"/>
                          <a:pt x="3767507" y="12384"/>
                          <a:pt x="3984680" y="0"/>
                        </a:cubicBezTo>
                        <a:cubicBezTo>
                          <a:pt x="4201853" y="-12384"/>
                          <a:pt x="4541581" y="-8502"/>
                          <a:pt x="4932087" y="0"/>
                        </a:cubicBezTo>
                        <a:cubicBezTo>
                          <a:pt x="5322593" y="8502"/>
                          <a:pt x="5179009" y="-14319"/>
                          <a:pt x="5252533" y="0"/>
                        </a:cubicBezTo>
                        <a:cubicBezTo>
                          <a:pt x="5326057" y="14319"/>
                          <a:pt x="5777969" y="19927"/>
                          <a:pt x="5949156" y="0"/>
                        </a:cubicBezTo>
                        <a:cubicBezTo>
                          <a:pt x="6120343" y="-19927"/>
                          <a:pt x="6445342" y="24512"/>
                          <a:pt x="6645778" y="0"/>
                        </a:cubicBezTo>
                        <a:cubicBezTo>
                          <a:pt x="6846214" y="-24512"/>
                          <a:pt x="7014958" y="14347"/>
                          <a:pt x="7217009" y="0"/>
                        </a:cubicBezTo>
                        <a:cubicBezTo>
                          <a:pt x="7419060" y="-14347"/>
                          <a:pt x="7717646" y="1224"/>
                          <a:pt x="7913631" y="0"/>
                        </a:cubicBezTo>
                        <a:cubicBezTo>
                          <a:pt x="8109616" y="-1224"/>
                          <a:pt x="8267271" y="-1337"/>
                          <a:pt x="8484861" y="0"/>
                        </a:cubicBezTo>
                        <a:cubicBezTo>
                          <a:pt x="8702451" y="1337"/>
                          <a:pt x="8859721" y="-9493"/>
                          <a:pt x="9056092" y="0"/>
                        </a:cubicBezTo>
                        <a:cubicBezTo>
                          <a:pt x="9252463" y="9493"/>
                          <a:pt x="9430975" y="22634"/>
                          <a:pt x="9752714" y="0"/>
                        </a:cubicBezTo>
                        <a:cubicBezTo>
                          <a:pt x="10074453" y="-22634"/>
                          <a:pt x="10003189" y="3055"/>
                          <a:pt x="10198553" y="0"/>
                        </a:cubicBezTo>
                        <a:cubicBezTo>
                          <a:pt x="10393917" y="-3055"/>
                          <a:pt x="10545496" y="-21861"/>
                          <a:pt x="10644391" y="0"/>
                        </a:cubicBezTo>
                        <a:cubicBezTo>
                          <a:pt x="10743286" y="21861"/>
                          <a:pt x="10936918" y="-4232"/>
                          <a:pt x="11215621" y="0"/>
                        </a:cubicBezTo>
                        <a:cubicBezTo>
                          <a:pt x="11494324" y="4232"/>
                          <a:pt x="11515518" y="-21181"/>
                          <a:pt x="11786852" y="0"/>
                        </a:cubicBezTo>
                        <a:cubicBezTo>
                          <a:pt x="12058186" y="21181"/>
                          <a:pt x="12385152" y="8718"/>
                          <a:pt x="12539204" y="0"/>
                        </a:cubicBezTo>
                        <a:cubicBezTo>
                          <a:pt x="12557987" y="230431"/>
                          <a:pt x="12516368" y="521098"/>
                          <a:pt x="12539204" y="665457"/>
                        </a:cubicBezTo>
                        <a:cubicBezTo>
                          <a:pt x="12562040" y="809816"/>
                          <a:pt x="12531923" y="1142117"/>
                          <a:pt x="12539204" y="1444042"/>
                        </a:cubicBezTo>
                        <a:cubicBezTo>
                          <a:pt x="12546485" y="1745967"/>
                          <a:pt x="12502853" y="1918897"/>
                          <a:pt x="12539204" y="2335754"/>
                        </a:cubicBezTo>
                        <a:cubicBezTo>
                          <a:pt x="12575555" y="2752611"/>
                          <a:pt x="12514606" y="2815925"/>
                          <a:pt x="12539204" y="3227466"/>
                        </a:cubicBezTo>
                        <a:cubicBezTo>
                          <a:pt x="12563802" y="3639007"/>
                          <a:pt x="12564379" y="3737942"/>
                          <a:pt x="12539204" y="3892923"/>
                        </a:cubicBezTo>
                        <a:cubicBezTo>
                          <a:pt x="12514029" y="4047904"/>
                          <a:pt x="12531057" y="4194991"/>
                          <a:pt x="12539204" y="4445253"/>
                        </a:cubicBezTo>
                        <a:cubicBezTo>
                          <a:pt x="12547352" y="4695515"/>
                          <a:pt x="12529372" y="4744489"/>
                          <a:pt x="12539204" y="4884454"/>
                        </a:cubicBezTo>
                        <a:cubicBezTo>
                          <a:pt x="12549036" y="5024419"/>
                          <a:pt x="12529463" y="5053672"/>
                          <a:pt x="12539204" y="5210528"/>
                        </a:cubicBezTo>
                        <a:cubicBezTo>
                          <a:pt x="12548945" y="5367384"/>
                          <a:pt x="12534386" y="5422212"/>
                          <a:pt x="12539204" y="5536602"/>
                        </a:cubicBezTo>
                        <a:cubicBezTo>
                          <a:pt x="12544022" y="5650992"/>
                          <a:pt x="12552437" y="6060208"/>
                          <a:pt x="12539204" y="6202059"/>
                        </a:cubicBezTo>
                        <a:cubicBezTo>
                          <a:pt x="12525971" y="6343910"/>
                          <a:pt x="12522557" y="6752042"/>
                          <a:pt x="12539204" y="7093772"/>
                        </a:cubicBezTo>
                        <a:cubicBezTo>
                          <a:pt x="12555851" y="7435502"/>
                          <a:pt x="12546385" y="7690529"/>
                          <a:pt x="12539204" y="7872356"/>
                        </a:cubicBezTo>
                        <a:cubicBezTo>
                          <a:pt x="12532023" y="8054183"/>
                          <a:pt x="12528790" y="8454090"/>
                          <a:pt x="12539204" y="8650941"/>
                        </a:cubicBezTo>
                        <a:cubicBezTo>
                          <a:pt x="12549618" y="8847792"/>
                          <a:pt x="12524939" y="9227809"/>
                          <a:pt x="12539204" y="9542653"/>
                        </a:cubicBezTo>
                        <a:cubicBezTo>
                          <a:pt x="12553469" y="9857497"/>
                          <a:pt x="12553280" y="10008477"/>
                          <a:pt x="12539204" y="10434366"/>
                        </a:cubicBezTo>
                        <a:cubicBezTo>
                          <a:pt x="12525128" y="10860255"/>
                          <a:pt x="12548924" y="11133655"/>
                          <a:pt x="12539204" y="11312769"/>
                        </a:cubicBezTo>
                        <a:cubicBezTo>
                          <a:pt x="12270125" y="11317748"/>
                          <a:pt x="12190139" y="11300670"/>
                          <a:pt x="11967974" y="11312769"/>
                        </a:cubicBezTo>
                        <a:cubicBezTo>
                          <a:pt x="11745809" y="11324869"/>
                          <a:pt x="11551059" y="11350481"/>
                          <a:pt x="11145959" y="11312769"/>
                        </a:cubicBezTo>
                        <a:cubicBezTo>
                          <a:pt x="10740860" y="11275057"/>
                          <a:pt x="10684519" y="11311699"/>
                          <a:pt x="10323945" y="11312769"/>
                        </a:cubicBezTo>
                        <a:cubicBezTo>
                          <a:pt x="9963371" y="11313839"/>
                          <a:pt x="9780594" y="11345970"/>
                          <a:pt x="9501930" y="11312769"/>
                        </a:cubicBezTo>
                        <a:cubicBezTo>
                          <a:pt x="9223266" y="11279568"/>
                          <a:pt x="8983603" y="11299318"/>
                          <a:pt x="8805308" y="11312769"/>
                        </a:cubicBezTo>
                        <a:cubicBezTo>
                          <a:pt x="8627013" y="11326220"/>
                          <a:pt x="8574890" y="11324203"/>
                          <a:pt x="8484861" y="11312769"/>
                        </a:cubicBezTo>
                        <a:cubicBezTo>
                          <a:pt x="8394832" y="11301335"/>
                          <a:pt x="8055525" y="11276713"/>
                          <a:pt x="7662847" y="11312769"/>
                        </a:cubicBezTo>
                        <a:cubicBezTo>
                          <a:pt x="7270169" y="11348825"/>
                          <a:pt x="7149149" y="11336099"/>
                          <a:pt x="6966224" y="11312769"/>
                        </a:cubicBezTo>
                        <a:cubicBezTo>
                          <a:pt x="6783299" y="11289439"/>
                          <a:pt x="6575432" y="11313001"/>
                          <a:pt x="6394994" y="11312769"/>
                        </a:cubicBezTo>
                        <a:cubicBezTo>
                          <a:pt x="6214556" y="11312538"/>
                          <a:pt x="6148720" y="11302812"/>
                          <a:pt x="5949156" y="11312769"/>
                        </a:cubicBezTo>
                        <a:cubicBezTo>
                          <a:pt x="5749592" y="11322726"/>
                          <a:pt x="5595864" y="11328945"/>
                          <a:pt x="5503317" y="11312769"/>
                        </a:cubicBezTo>
                        <a:cubicBezTo>
                          <a:pt x="5410770" y="11296593"/>
                          <a:pt x="4972919" y="11271759"/>
                          <a:pt x="4555911" y="11312769"/>
                        </a:cubicBezTo>
                        <a:cubicBezTo>
                          <a:pt x="4138903" y="11353779"/>
                          <a:pt x="4056330" y="11279052"/>
                          <a:pt x="3608504" y="11312769"/>
                        </a:cubicBezTo>
                        <a:cubicBezTo>
                          <a:pt x="3160678" y="11346486"/>
                          <a:pt x="3028528" y="11351329"/>
                          <a:pt x="2661098" y="11312769"/>
                        </a:cubicBezTo>
                        <a:cubicBezTo>
                          <a:pt x="2293668" y="11274209"/>
                          <a:pt x="2029110" y="11296163"/>
                          <a:pt x="1839083" y="11312769"/>
                        </a:cubicBezTo>
                        <a:cubicBezTo>
                          <a:pt x="1649056" y="11329375"/>
                          <a:pt x="1299884" y="11284097"/>
                          <a:pt x="1017069" y="11312769"/>
                        </a:cubicBezTo>
                        <a:cubicBezTo>
                          <a:pt x="734254" y="11341441"/>
                          <a:pt x="265121" y="11312587"/>
                          <a:pt x="0" y="11312769"/>
                        </a:cubicBezTo>
                        <a:cubicBezTo>
                          <a:pt x="14012" y="11139976"/>
                          <a:pt x="12230" y="11032323"/>
                          <a:pt x="0" y="10873567"/>
                        </a:cubicBezTo>
                        <a:cubicBezTo>
                          <a:pt x="-12230" y="10714811"/>
                          <a:pt x="-13454" y="10596670"/>
                          <a:pt x="0" y="10321238"/>
                        </a:cubicBezTo>
                        <a:cubicBezTo>
                          <a:pt x="13454" y="10045806"/>
                          <a:pt x="-15328" y="10049962"/>
                          <a:pt x="0" y="9882036"/>
                        </a:cubicBezTo>
                        <a:cubicBezTo>
                          <a:pt x="15328" y="9714110"/>
                          <a:pt x="-15161" y="9669327"/>
                          <a:pt x="0" y="9555963"/>
                        </a:cubicBezTo>
                        <a:cubicBezTo>
                          <a:pt x="15161" y="9442599"/>
                          <a:pt x="1937" y="9199695"/>
                          <a:pt x="0" y="9003633"/>
                        </a:cubicBezTo>
                        <a:cubicBezTo>
                          <a:pt x="-1937" y="8807571"/>
                          <a:pt x="6282" y="8708336"/>
                          <a:pt x="0" y="8564432"/>
                        </a:cubicBezTo>
                        <a:cubicBezTo>
                          <a:pt x="-6282" y="8420528"/>
                          <a:pt x="26722" y="8162339"/>
                          <a:pt x="0" y="8012102"/>
                        </a:cubicBezTo>
                        <a:cubicBezTo>
                          <a:pt x="-26722" y="7861865"/>
                          <a:pt x="9797" y="7791781"/>
                          <a:pt x="0" y="7686028"/>
                        </a:cubicBezTo>
                        <a:cubicBezTo>
                          <a:pt x="-9797" y="7580275"/>
                          <a:pt x="35171" y="7163473"/>
                          <a:pt x="0" y="6794316"/>
                        </a:cubicBezTo>
                        <a:cubicBezTo>
                          <a:pt x="-35171" y="6425159"/>
                          <a:pt x="-12329" y="6555820"/>
                          <a:pt x="0" y="6468242"/>
                        </a:cubicBezTo>
                        <a:cubicBezTo>
                          <a:pt x="12329" y="6380664"/>
                          <a:pt x="-24746" y="6154196"/>
                          <a:pt x="0" y="5915913"/>
                        </a:cubicBezTo>
                        <a:cubicBezTo>
                          <a:pt x="24746" y="5677630"/>
                          <a:pt x="-9209" y="5668860"/>
                          <a:pt x="0" y="5589839"/>
                        </a:cubicBezTo>
                        <a:cubicBezTo>
                          <a:pt x="9209" y="5510818"/>
                          <a:pt x="-38847" y="5137511"/>
                          <a:pt x="0" y="4811254"/>
                        </a:cubicBezTo>
                        <a:cubicBezTo>
                          <a:pt x="38847" y="4484998"/>
                          <a:pt x="9665" y="4390965"/>
                          <a:pt x="0" y="4032669"/>
                        </a:cubicBezTo>
                        <a:cubicBezTo>
                          <a:pt x="-9665" y="3674374"/>
                          <a:pt x="20080" y="3361826"/>
                          <a:pt x="0" y="3140957"/>
                        </a:cubicBezTo>
                        <a:cubicBezTo>
                          <a:pt x="-20080" y="2920088"/>
                          <a:pt x="-5303" y="2807700"/>
                          <a:pt x="0" y="2588628"/>
                        </a:cubicBezTo>
                        <a:cubicBezTo>
                          <a:pt x="5303" y="2369556"/>
                          <a:pt x="-1660" y="2345265"/>
                          <a:pt x="0" y="2262554"/>
                        </a:cubicBezTo>
                        <a:cubicBezTo>
                          <a:pt x="1660" y="2179843"/>
                          <a:pt x="-6558" y="1952553"/>
                          <a:pt x="0" y="1823352"/>
                        </a:cubicBezTo>
                        <a:cubicBezTo>
                          <a:pt x="6558" y="1694151"/>
                          <a:pt x="-10638" y="1214376"/>
                          <a:pt x="0" y="1044767"/>
                        </a:cubicBezTo>
                        <a:cubicBezTo>
                          <a:pt x="10638" y="875159"/>
                          <a:pt x="51072" y="513719"/>
                          <a:pt x="0" y="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Piaget cognitive stages emphasises and reflect that we are actively involved in the leaning process from birth and that a child undergo different stages of development and think differently to the stage before and that older children are capable of thoughts beyond younger children.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Piaget theory comprises of : </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Schemas is clusters of ideas </a:t>
            </a:r>
          </a:p>
          <a:p>
            <a:pPr marL="285750" indent="-2857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Transition from stage to stage is understanding</a:t>
            </a:r>
          </a:p>
          <a:p>
            <a:r>
              <a:rPr lang="en-GB" dirty="0">
                <a:solidFill>
                  <a:schemeClr val="tx1"/>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Assimilation is understanding.</a:t>
            </a:r>
          </a:p>
          <a:p>
            <a:pPr marL="285750" indent="-2857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Equilibrium is awareness.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The cognitive stages consist of 4 stages </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1 sensorimotor 0 -2 years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Child see the development of object permanence and realising the presence of object, though not actually present, and by 18 months has establish complete  object permanence and language begins to develop , child behaves without thinking and see world by direct sensory and anxiety begins .</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2 pre operational 2-7 years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Child begins to believe on what they senses to be true than logical, child can reason becomes egocentric and uses symbols like (words and images) to represent objects </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3 concrete operational 7-11 years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Children deals with problems through logical roles, appearances changes and are stable, can add and subtract, understand conservation.</a:t>
            </a:r>
          </a:p>
          <a:p>
            <a:endParaRPr lang="en-GB"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Stage 4 formal operational 11 years plus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has the ability to reasoning and solving problems nu forming testing hypothesis and emerging full abstract adult, some children may not reach this stage </a:t>
            </a:r>
          </a:p>
          <a:p>
            <a:endParaRPr lang="en" dirty="0">
              <a:solidFill>
                <a:schemeClr val="tx1"/>
              </a:solidFill>
              <a:latin typeface="Calibri" panose="020F0502020204030204" pitchFamily="34" charset="0"/>
            </a:endParaRPr>
          </a:p>
          <a:p>
            <a:r>
              <a:rPr lang="en-GB" dirty="0">
                <a:solidFill>
                  <a:schemeClr val="tx1"/>
                </a:solidFill>
                <a:latin typeface="Calibri" panose="020F0502020204030204" pitchFamily="34" charset="0"/>
              </a:rPr>
              <a:t>"Piaget legacy is perhaps most often acknowledge with reference with identification of structurally difference (woods (1998)</a:t>
            </a:r>
          </a:p>
          <a:p>
            <a:r>
              <a:rPr lang="en-GB" dirty="0">
                <a:solidFill>
                  <a:schemeClr val="tx1"/>
                </a:solidFill>
                <a:latin typeface="Calibri" panose="020F0502020204030204" pitchFamily="34" charset="0"/>
              </a:rPr>
              <a:t>"The child or indeed the adult is all his/her life actively trying to make sense of the world just as any organism must try to adopt to his environment.(meadows 1993).</a:t>
            </a:r>
          </a:p>
          <a:p>
            <a:endParaRPr lang="en" sz="1800" dirty="0">
              <a:latin typeface="Calibri" panose="020F0502020204030204" pitchFamily="34" charset="0"/>
            </a:endParaRPr>
          </a:p>
        </p:txBody>
      </p:sp>
      <p:sp>
        <p:nvSpPr>
          <p:cNvPr id="13" name="Rectangle 12">
            <a:extLst>
              <a:ext uri="{FF2B5EF4-FFF2-40B4-BE49-F238E27FC236}">
                <a16:creationId xmlns:a16="http://schemas.microsoft.com/office/drawing/2014/main" id="{200D7344-9C0A-412D-BFF9-DAC19994ABE9}"/>
              </a:ext>
            </a:extLst>
          </p:cNvPr>
          <p:cNvSpPr/>
          <p:nvPr/>
        </p:nvSpPr>
        <p:spPr>
          <a:xfrm>
            <a:off x="2970635" y="9409808"/>
            <a:ext cx="12169352" cy="541707"/>
          </a:xfrm>
          <a:prstGeom prst="rect">
            <a:avLst/>
          </a:prstGeom>
          <a:ln w="76200">
            <a:solidFill>
              <a:schemeClr val="accent1"/>
            </a:solidFill>
            <a:extLst>
              <a:ext uri="{C807C97D-BFC1-408E-A445-0C87EB9F89A2}">
                <ask:lineSketchStyleProps xmlns:ask="http://schemas.microsoft.com/office/drawing/2018/sketchyshapes" sd="702897088">
                  <a:custGeom>
                    <a:avLst/>
                    <a:gdLst>
                      <a:gd name="connsiteX0" fmla="*/ 0 w 12169352"/>
                      <a:gd name="connsiteY0" fmla="*/ 0 h 541707"/>
                      <a:gd name="connsiteX1" fmla="*/ 432688 w 12169352"/>
                      <a:gd name="connsiteY1" fmla="*/ 0 h 541707"/>
                      <a:gd name="connsiteX2" fmla="*/ 1352150 w 12169352"/>
                      <a:gd name="connsiteY2" fmla="*/ 0 h 541707"/>
                      <a:gd name="connsiteX3" fmla="*/ 1906532 w 12169352"/>
                      <a:gd name="connsiteY3" fmla="*/ 0 h 541707"/>
                      <a:gd name="connsiteX4" fmla="*/ 2582607 w 12169352"/>
                      <a:gd name="connsiteY4" fmla="*/ 0 h 541707"/>
                      <a:gd name="connsiteX5" fmla="*/ 3380376 w 12169352"/>
                      <a:gd name="connsiteY5" fmla="*/ 0 h 541707"/>
                      <a:gd name="connsiteX6" fmla="*/ 3691370 w 12169352"/>
                      <a:gd name="connsiteY6" fmla="*/ 0 h 541707"/>
                      <a:gd name="connsiteX7" fmla="*/ 4367445 w 12169352"/>
                      <a:gd name="connsiteY7" fmla="*/ 0 h 541707"/>
                      <a:gd name="connsiteX8" fmla="*/ 5165214 w 12169352"/>
                      <a:gd name="connsiteY8" fmla="*/ 0 h 541707"/>
                      <a:gd name="connsiteX9" fmla="*/ 5476208 w 12169352"/>
                      <a:gd name="connsiteY9" fmla="*/ 0 h 541707"/>
                      <a:gd name="connsiteX10" fmla="*/ 6152284 w 12169352"/>
                      <a:gd name="connsiteY10" fmla="*/ 0 h 541707"/>
                      <a:gd name="connsiteX11" fmla="*/ 6706665 w 12169352"/>
                      <a:gd name="connsiteY11" fmla="*/ 0 h 541707"/>
                      <a:gd name="connsiteX12" fmla="*/ 7626127 w 12169352"/>
                      <a:gd name="connsiteY12" fmla="*/ 0 h 541707"/>
                      <a:gd name="connsiteX13" fmla="*/ 7937122 w 12169352"/>
                      <a:gd name="connsiteY13" fmla="*/ 0 h 541707"/>
                      <a:gd name="connsiteX14" fmla="*/ 8734890 w 12169352"/>
                      <a:gd name="connsiteY14" fmla="*/ 0 h 541707"/>
                      <a:gd name="connsiteX15" fmla="*/ 9410966 w 12169352"/>
                      <a:gd name="connsiteY15" fmla="*/ 0 h 541707"/>
                      <a:gd name="connsiteX16" fmla="*/ 10330428 w 12169352"/>
                      <a:gd name="connsiteY16" fmla="*/ 0 h 541707"/>
                      <a:gd name="connsiteX17" fmla="*/ 10884809 w 12169352"/>
                      <a:gd name="connsiteY17" fmla="*/ 0 h 541707"/>
                      <a:gd name="connsiteX18" fmla="*/ 11317497 w 12169352"/>
                      <a:gd name="connsiteY18" fmla="*/ 0 h 541707"/>
                      <a:gd name="connsiteX19" fmla="*/ 12169352 w 12169352"/>
                      <a:gd name="connsiteY19" fmla="*/ 0 h 541707"/>
                      <a:gd name="connsiteX20" fmla="*/ 12169352 w 12169352"/>
                      <a:gd name="connsiteY20" fmla="*/ 541707 h 541707"/>
                      <a:gd name="connsiteX21" fmla="*/ 11493277 w 12169352"/>
                      <a:gd name="connsiteY21" fmla="*/ 541707 h 541707"/>
                      <a:gd name="connsiteX22" fmla="*/ 10817202 w 12169352"/>
                      <a:gd name="connsiteY22" fmla="*/ 541707 h 541707"/>
                      <a:gd name="connsiteX23" fmla="*/ 10141127 w 12169352"/>
                      <a:gd name="connsiteY23" fmla="*/ 541707 h 541707"/>
                      <a:gd name="connsiteX24" fmla="*/ 9708439 w 12169352"/>
                      <a:gd name="connsiteY24" fmla="*/ 541707 h 541707"/>
                      <a:gd name="connsiteX25" fmla="*/ 9397444 w 12169352"/>
                      <a:gd name="connsiteY25" fmla="*/ 541707 h 541707"/>
                      <a:gd name="connsiteX26" fmla="*/ 9086449 w 12169352"/>
                      <a:gd name="connsiteY26" fmla="*/ 541707 h 541707"/>
                      <a:gd name="connsiteX27" fmla="*/ 8775455 w 12169352"/>
                      <a:gd name="connsiteY27" fmla="*/ 541707 h 541707"/>
                      <a:gd name="connsiteX28" fmla="*/ 8464460 w 12169352"/>
                      <a:gd name="connsiteY28" fmla="*/ 541707 h 541707"/>
                      <a:gd name="connsiteX29" fmla="*/ 7910079 w 12169352"/>
                      <a:gd name="connsiteY29" fmla="*/ 541707 h 541707"/>
                      <a:gd name="connsiteX30" fmla="*/ 6990617 w 12169352"/>
                      <a:gd name="connsiteY30" fmla="*/ 541707 h 541707"/>
                      <a:gd name="connsiteX31" fmla="*/ 6679622 w 12169352"/>
                      <a:gd name="connsiteY31" fmla="*/ 541707 h 541707"/>
                      <a:gd name="connsiteX32" fmla="*/ 5760160 w 12169352"/>
                      <a:gd name="connsiteY32" fmla="*/ 541707 h 541707"/>
                      <a:gd name="connsiteX33" fmla="*/ 5084085 w 12169352"/>
                      <a:gd name="connsiteY33" fmla="*/ 541707 h 541707"/>
                      <a:gd name="connsiteX34" fmla="*/ 4408010 w 12169352"/>
                      <a:gd name="connsiteY34" fmla="*/ 541707 h 541707"/>
                      <a:gd name="connsiteX35" fmla="*/ 3731935 w 12169352"/>
                      <a:gd name="connsiteY35" fmla="*/ 541707 h 541707"/>
                      <a:gd name="connsiteX36" fmla="*/ 3299247 w 12169352"/>
                      <a:gd name="connsiteY36" fmla="*/ 541707 h 541707"/>
                      <a:gd name="connsiteX37" fmla="*/ 2866558 w 12169352"/>
                      <a:gd name="connsiteY37" fmla="*/ 541707 h 541707"/>
                      <a:gd name="connsiteX38" fmla="*/ 2068790 w 12169352"/>
                      <a:gd name="connsiteY38" fmla="*/ 541707 h 541707"/>
                      <a:gd name="connsiteX39" fmla="*/ 1636102 w 12169352"/>
                      <a:gd name="connsiteY39" fmla="*/ 541707 h 541707"/>
                      <a:gd name="connsiteX40" fmla="*/ 1325107 w 12169352"/>
                      <a:gd name="connsiteY40" fmla="*/ 541707 h 541707"/>
                      <a:gd name="connsiteX41" fmla="*/ 0 w 12169352"/>
                      <a:gd name="connsiteY41" fmla="*/ 541707 h 541707"/>
                      <a:gd name="connsiteX42" fmla="*/ 0 w 12169352"/>
                      <a:gd name="connsiteY42" fmla="*/ 0 h 541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2169352" h="541707" fill="none" extrusionOk="0">
                        <a:moveTo>
                          <a:pt x="0" y="0"/>
                        </a:moveTo>
                        <a:cubicBezTo>
                          <a:pt x="185246" y="-2343"/>
                          <a:pt x="288695" y="-17273"/>
                          <a:pt x="432688" y="0"/>
                        </a:cubicBezTo>
                        <a:cubicBezTo>
                          <a:pt x="576681" y="17273"/>
                          <a:pt x="1154330" y="7494"/>
                          <a:pt x="1352150" y="0"/>
                        </a:cubicBezTo>
                        <a:cubicBezTo>
                          <a:pt x="1549970" y="-7494"/>
                          <a:pt x="1668825" y="-17259"/>
                          <a:pt x="1906532" y="0"/>
                        </a:cubicBezTo>
                        <a:cubicBezTo>
                          <a:pt x="2144239" y="17259"/>
                          <a:pt x="2405080" y="-17581"/>
                          <a:pt x="2582607" y="0"/>
                        </a:cubicBezTo>
                        <a:cubicBezTo>
                          <a:pt x="2760135" y="17581"/>
                          <a:pt x="3206566" y="-37213"/>
                          <a:pt x="3380376" y="0"/>
                        </a:cubicBezTo>
                        <a:cubicBezTo>
                          <a:pt x="3554186" y="37213"/>
                          <a:pt x="3559180" y="-2649"/>
                          <a:pt x="3691370" y="0"/>
                        </a:cubicBezTo>
                        <a:cubicBezTo>
                          <a:pt x="3823560" y="2649"/>
                          <a:pt x="4121738" y="-29818"/>
                          <a:pt x="4367445" y="0"/>
                        </a:cubicBezTo>
                        <a:cubicBezTo>
                          <a:pt x="4613152" y="29818"/>
                          <a:pt x="4797826" y="-393"/>
                          <a:pt x="5165214" y="0"/>
                        </a:cubicBezTo>
                        <a:cubicBezTo>
                          <a:pt x="5532602" y="393"/>
                          <a:pt x="5349065" y="14666"/>
                          <a:pt x="5476208" y="0"/>
                        </a:cubicBezTo>
                        <a:cubicBezTo>
                          <a:pt x="5603351" y="-14666"/>
                          <a:pt x="5935189" y="-1834"/>
                          <a:pt x="6152284" y="0"/>
                        </a:cubicBezTo>
                        <a:cubicBezTo>
                          <a:pt x="6369379" y="1834"/>
                          <a:pt x="6504624" y="-16911"/>
                          <a:pt x="6706665" y="0"/>
                        </a:cubicBezTo>
                        <a:cubicBezTo>
                          <a:pt x="6908706" y="16911"/>
                          <a:pt x="7350504" y="32686"/>
                          <a:pt x="7626127" y="0"/>
                        </a:cubicBezTo>
                        <a:cubicBezTo>
                          <a:pt x="7901750" y="-32686"/>
                          <a:pt x="7853453" y="10494"/>
                          <a:pt x="7937122" y="0"/>
                        </a:cubicBezTo>
                        <a:cubicBezTo>
                          <a:pt x="8020791" y="-10494"/>
                          <a:pt x="8435836" y="1038"/>
                          <a:pt x="8734890" y="0"/>
                        </a:cubicBezTo>
                        <a:cubicBezTo>
                          <a:pt x="9033944" y="-1038"/>
                          <a:pt x="9108758" y="27539"/>
                          <a:pt x="9410966" y="0"/>
                        </a:cubicBezTo>
                        <a:cubicBezTo>
                          <a:pt x="9713174" y="-27539"/>
                          <a:pt x="10056281" y="-34456"/>
                          <a:pt x="10330428" y="0"/>
                        </a:cubicBezTo>
                        <a:cubicBezTo>
                          <a:pt x="10604575" y="34456"/>
                          <a:pt x="10761430" y="27433"/>
                          <a:pt x="10884809" y="0"/>
                        </a:cubicBezTo>
                        <a:cubicBezTo>
                          <a:pt x="11008188" y="-27433"/>
                          <a:pt x="11150600" y="18082"/>
                          <a:pt x="11317497" y="0"/>
                        </a:cubicBezTo>
                        <a:cubicBezTo>
                          <a:pt x="11484394" y="-18082"/>
                          <a:pt x="11931062" y="-38523"/>
                          <a:pt x="12169352" y="0"/>
                        </a:cubicBezTo>
                        <a:cubicBezTo>
                          <a:pt x="12146261" y="189674"/>
                          <a:pt x="12156744" y="365762"/>
                          <a:pt x="12169352" y="541707"/>
                        </a:cubicBezTo>
                        <a:cubicBezTo>
                          <a:pt x="12003227" y="563566"/>
                          <a:pt x="11760053" y="524783"/>
                          <a:pt x="11493277" y="541707"/>
                        </a:cubicBezTo>
                        <a:cubicBezTo>
                          <a:pt x="11226501" y="558631"/>
                          <a:pt x="10979407" y="537907"/>
                          <a:pt x="10817202" y="541707"/>
                        </a:cubicBezTo>
                        <a:cubicBezTo>
                          <a:pt x="10654997" y="545507"/>
                          <a:pt x="10304514" y="542241"/>
                          <a:pt x="10141127" y="541707"/>
                        </a:cubicBezTo>
                        <a:cubicBezTo>
                          <a:pt x="9977741" y="541173"/>
                          <a:pt x="9823835" y="543708"/>
                          <a:pt x="9708439" y="541707"/>
                        </a:cubicBezTo>
                        <a:cubicBezTo>
                          <a:pt x="9593043" y="539706"/>
                          <a:pt x="9547828" y="539252"/>
                          <a:pt x="9397444" y="541707"/>
                        </a:cubicBezTo>
                        <a:cubicBezTo>
                          <a:pt x="9247060" y="544162"/>
                          <a:pt x="9237205" y="551998"/>
                          <a:pt x="9086449" y="541707"/>
                        </a:cubicBezTo>
                        <a:cubicBezTo>
                          <a:pt x="8935694" y="531416"/>
                          <a:pt x="8838144" y="538968"/>
                          <a:pt x="8775455" y="541707"/>
                        </a:cubicBezTo>
                        <a:cubicBezTo>
                          <a:pt x="8712766" y="544446"/>
                          <a:pt x="8535726" y="543546"/>
                          <a:pt x="8464460" y="541707"/>
                        </a:cubicBezTo>
                        <a:cubicBezTo>
                          <a:pt x="8393195" y="539868"/>
                          <a:pt x="8121108" y="524403"/>
                          <a:pt x="7910079" y="541707"/>
                        </a:cubicBezTo>
                        <a:cubicBezTo>
                          <a:pt x="7699050" y="559011"/>
                          <a:pt x="7263678" y="554327"/>
                          <a:pt x="6990617" y="541707"/>
                        </a:cubicBezTo>
                        <a:cubicBezTo>
                          <a:pt x="6717556" y="529087"/>
                          <a:pt x="6772660" y="540966"/>
                          <a:pt x="6679622" y="541707"/>
                        </a:cubicBezTo>
                        <a:cubicBezTo>
                          <a:pt x="6586584" y="542448"/>
                          <a:pt x="6037214" y="511577"/>
                          <a:pt x="5760160" y="541707"/>
                        </a:cubicBezTo>
                        <a:cubicBezTo>
                          <a:pt x="5483106" y="571837"/>
                          <a:pt x="5269710" y="509956"/>
                          <a:pt x="5084085" y="541707"/>
                        </a:cubicBezTo>
                        <a:cubicBezTo>
                          <a:pt x="4898460" y="573458"/>
                          <a:pt x="4732174" y="534302"/>
                          <a:pt x="4408010" y="541707"/>
                        </a:cubicBezTo>
                        <a:cubicBezTo>
                          <a:pt x="4083847" y="549112"/>
                          <a:pt x="3868204" y="553701"/>
                          <a:pt x="3731935" y="541707"/>
                        </a:cubicBezTo>
                        <a:cubicBezTo>
                          <a:pt x="3595667" y="529713"/>
                          <a:pt x="3500079" y="562291"/>
                          <a:pt x="3299247" y="541707"/>
                        </a:cubicBezTo>
                        <a:cubicBezTo>
                          <a:pt x="3098415" y="521123"/>
                          <a:pt x="3014828" y="541776"/>
                          <a:pt x="2866558" y="541707"/>
                        </a:cubicBezTo>
                        <a:cubicBezTo>
                          <a:pt x="2718288" y="541638"/>
                          <a:pt x="2240479" y="520364"/>
                          <a:pt x="2068790" y="541707"/>
                        </a:cubicBezTo>
                        <a:cubicBezTo>
                          <a:pt x="1897101" y="563050"/>
                          <a:pt x="1820051" y="557873"/>
                          <a:pt x="1636102" y="541707"/>
                        </a:cubicBezTo>
                        <a:cubicBezTo>
                          <a:pt x="1452153" y="525541"/>
                          <a:pt x="1443873" y="530211"/>
                          <a:pt x="1325107" y="541707"/>
                        </a:cubicBezTo>
                        <a:cubicBezTo>
                          <a:pt x="1206341" y="553203"/>
                          <a:pt x="334786" y="575359"/>
                          <a:pt x="0" y="541707"/>
                        </a:cubicBezTo>
                        <a:cubicBezTo>
                          <a:pt x="-24988" y="339507"/>
                          <a:pt x="-16120" y="183866"/>
                          <a:pt x="0" y="0"/>
                        </a:cubicBezTo>
                        <a:close/>
                      </a:path>
                      <a:path w="12169352" h="541707" stroke="0" extrusionOk="0">
                        <a:moveTo>
                          <a:pt x="0" y="0"/>
                        </a:moveTo>
                        <a:cubicBezTo>
                          <a:pt x="242751" y="-4594"/>
                          <a:pt x="366631" y="-26057"/>
                          <a:pt x="554382" y="0"/>
                        </a:cubicBezTo>
                        <a:cubicBezTo>
                          <a:pt x="742133" y="26057"/>
                          <a:pt x="844282" y="655"/>
                          <a:pt x="1108763" y="0"/>
                        </a:cubicBezTo>
                        <a:cubicBezTo>
                          <a:pt x="1373244" y="-655"/>
                          <a:pt x="1793742" y="-3557"/>
                          <a:pt x="2028225" y="0"/>
                        </a:cubicBezTo>
                        <a:cubicBezTo>
                          <a:pt x="2262708" y="3557"/>
                          <a:pt x="2528770" y="-21589"/>
                          <a:pt x="2947687" y="0"/>
                        </a:cubicBezTo>
                        <a:cubicBezTo>
                          <a:pt x="3366604" y="21589"/>
                          <a:pt x="3450985" y="-31878"/>
                          <a:pt x="3623763" y="0"/>
                        </a:cubicBezTo>
                        <a:cubicBezTo>
                          <a:pt x="3796541" y="31878"/>
                          <a:pt x="4127364" y="-42948"/>
                          <a:pt x="4543225" y="0"/>
                        </a:cubicBezTo>
                        <a:cubicBezTo>
                          <a:pt x="4959086" y="42948"/>
                          <a:pt x="4777560" y="-1282"/>
                          <a:pt x="4854219" y="0"/>
                        </a:cubicBezTo>
                        <a:cubicBezTo>
                          <a:pt x="4930878" y="1282"/>
                          <a:pt x="5080749" y="-10874"/>
                          <a:pt x="5165214" y="0"/>
                        </a:cubicBezTo>
                        <a:cubicBezTo>
                          <a:pt x="5249679" y="10874"/>
                          <a:pt x="5606005" y="19519"/>
                          <a:pt x="5841289" y="0"/>
                        </a:cubicBezTo>
                        <a:cubicBezTo>
                          <a:pt x="6076574" y="-19519"/>
                          <a:pt x="6231169" y="-20673"/>
                          <a:pt x="6395671" y="0"/>
                        </a:cubicBezTo>
                        <a:cubicBezTo>
                          <a:pt x="6560173" y="20673"/>
                          <a:pt x="6551779" y="10844"/>
                          <a:pt x="6706665" y="0"/>
                        </a:cubicBezTo>
                        <a:cubicBezTo>
                          <a:pt x="6861551" y="-10844"/>
                          <a:pt x="6904625" y="2416"/>
                          <a:pt x="7017660" y="0"/>
                        </a:cubicBezTo>
                        <a:cubicBezTo>
                          <a:pt x="7130695" y="-2416"/>
                          <a:pt x="7206764" y="-3301"/>
                          <a:pt x="7328654" y="0"/>
                        </a:cubicBezTo>
                        <a:cubicBezTo>
                          <a:pt x="7450544" y="3301"/>
                          <a:pt x="7845356" y="-18476"/>
                          <a:pt x="8004729" y="0"/>
                        </a:cubicBezTo>
                        <a:cubicBezTo>
                          <a:pt x="8164102" y="18476"/>
                          <a:pt x="8427408" y="-6785"/>
                          <a:pt x="8802498" y="0"/>
                        </a:cubicBezTo>
                        <a:cubicBezTo>
                          <a:pt x="9177588" y="6785"/>
                          <a:pt x="9142846" y="18746"/>
                          <a:pt x="9478573" y="0"/>
                        </a:cubicBezTo>
                        <a:cubicBezTo>
                          <a:pt x="9814301" y="-18746"/>
                          <a:pt x="9900654" y="7848"/>
                          <a:pt x="10032955" y="0"/>
                        </a:cubicBezTo>
                        <a:cubicBezTo>
                          <a:pt x="10165256" y="-7848"/>
                          <a:pt x="10205228" y="-7165"/>
                          <a:pt x="10343949" y="0"/>
                        </a:cubicBezTo>
                        <a:cubicBezTo>
                          <a:pt x="10482670" y="7165"/>
                          <a:pt x="10819732" y="-31999"/>
                          <a:pt x="11263411" y="0"/>
                        </a:cubicBezTo>
                        <a:cubicBezTo>
                          <a:pt x="11707090" y="31999"/>
                          <a:pt x="11736585" y="-44305"/>
                          <a:pt x="12169352" y="0"/>
                        </a:cubicBezTo>
                        <a:cubicBezTo>
                          <a:pt x="12158082" y="162335"/>
                          <a:pt x="12168429" y="391916"/>
                          <a:pt x="12169352" y="541707"/>
                        </a:cubicBezTo>
                        <a:cubicBezTo>
                          <a:pt x="11981704" y="519027"/>
                          <a:pt x="11600237" y="509291"/>
                          <a:pt x="11249890" y="541707"/>
                        </a:cubicBezTo>
                        <a:cubicBezTo>
                          <a:pt x="10899543" y="574123"/>
                          <a:pt x="10769907" y="532563"/>
                          <a:pt x="10452121" y="541707"/>
                        </a:cubicBezTo>
                        <a:cubicBezTo>
                          <a:pt x="10134335" y="550851"/>
                          <a:pt x="9865304" y="527371"/>
                          <a:pt x="9532659" y="541707"/>
                        </a:cubicBezTo>
                        <a:cubicBezTo>
                          <a:pt x="9200014" y="556043"/>
                          <a:pt x="8939461" y="579909"/>
                          <a:pt x="8734890" y="541707"/>
                        </a:cubicBezTo>
                        <a:cubicBezTo>
                          <a:pt x="8530319" y="503505"/>
                          <a:pt x="8448014" y="528899"/>
                          <a:pt x="8180509" y="541707"/>
                        </a:cubicBezTo>
                        <a:cubicBezTo>
                          <a:pt x="7913004" y="554515"/>
                          <a:pt x="7798589" y="541733"/>
                          <a:pt x="7626127" y="541707"/>
                        </a:cubicBezTo>
                        <a:cubicBezTo>
                          <a:pt x="7453665" y="541681"/>
                          <a:pt x="7356362" y="520313"/>
                          <a:pt x="7193439" y="541707"/>
                        </a:cubicBezTo>
                        <a:cubicBezTo>
                          <a:pt x="7030516" y="563101"/>
                          <a:pt x="6831218" y="535524"/>
                          <a:pt x="6517364" y="541707"/>
                        </a:cubicBezTo>
                        <a:cubicBezTo>
                          <a:pt x="6203510" y="547890"/>
                          <a:pt x="6198535" y="544011"/>
                          <a:pt x="6084676" y="541707"/>
                        </a:cubicBezTo>
                        <a:cubicBezTo>
                          <a:pt x="5970817" y="539403"/>
                          <a:pt x="5860685" y="538616"/>
                          <a:pt x="5773681" y="541707"/>
                        </a:cubicBezTo>
                        <a:cubicBezTo>
                          <a:pt x="5686677" y="544798"/>
                          <a:pt x="5054471" y="536419"/>
                          <a:pt x="4854219" y="541707"/>
                        </a:cubicBezTo>
                        <a:cubicBezTo>
                          <a:pt x="4653967" y="546995"/>
                          <a:pt x="4533737" y="544935"/>
                          <a:pt x="4421531" y="541707"/>
                        </a:cubicBezTo>
                        <a:cubicBezTo>
                          <a:pt x="4309325" y="538479"/>
                          <a:pt x="4117646" y="539181"/>
                          <a:pt x="3988843" y="541707"/>
                        </a:cubicBezTo>
                        <a:cubicBezTo>
                          <a:pt x="3860040" y="544233"/>
                          <a:pt x="3741166" y="528190"/>
                          <a:pt x="3677849" y="541707"/>
                        </a:cubicBezTo>
                        <a:cubicBezTo>
                          <a:pt x="3614532" y="555224"/>
                          <a:pt x="3399677" y="542425"/>
                          <a:pt x="3245161" y="541707"/>
                        </a:cubicBezTo>
                        <a:cubicBezTo>
                          <a:pt x="3090645" y="540989"/>
                          <a:pt x="2543202" y="501056"/>
                          <a:pt x="2325698" y="541707"/>
                        </a:cubicBezTo>
                        <a:cubicBezTo>
                          <a:pt x="2108194" y="582358"/>
                          <a:pt x="1920579" y="502076"/>
                          <a:pt x="1527930" y="541707"/>
                        </a:cubicBezTo>
                        <a:cubicBezTo>
                          <a:pt x="1135281" y="581338"/>
                          <a:pt x="931364" y="555311"/>
                          <a:pt x="730161" y="541707"/>
                        </a:cubicBezTo>
                        <a:cubicBezTo>
                          <a:pt x="528958" y="528103"/>
                          <a:pt x="330632" y="567217"/>
                          <a:pt x="0" y="541707"/>
                        </a:cubicBezTo>
                        <a:cubicBezTo>
                          <a:pt x="4897" y="293330"/>
                          <a:pt x="-19595" y="203120"/>
                          <a:pt x="0" y="0"/>
                        </a:cubicBezTo>
                        <a:close/>
                      </a:path>
                    </a:pathLst>
                  </a:custGeom>
                  <ask:type>
                    <ask:lineSketchNon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b="1" dirty="0"/>
              <a:t>Erikson Development Stages </a:t>
            </a:r>
          </a:p>
        </p:txBody>
      </p:sp>
      <p:sp>
        <p:nvSpPr>
          <p:cNvPr id="14" name="Rectangle 13">
            <a:extLst>
              <a:ext uri="{FF2B5EF4-FFF2-40B4-BE49-F238E27FC236}">
                <a16:creationId xmlns:a16="http://schemas.microsoft.com/office/drawing/2014/main" id="{1394F276-3E4A-487C-BC00-C4D461AB66E1}"/>
              </a:ext>
            </a:extLst>
          </p:cNvPr>
          <p:cNvSpPr/>
          <p:nvPr/>
        </p:nvSpPr>
        <p:spPr>
          <a:xfrm>
            <a:off x="-52943577" y="21367184"/>
            <a:ext cx="28816892" cy="6575170"/>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dirty="0"/>
          </a:p>
        </p:txBody>
      </p:sp>
      <p:sp>
        <p:nvSpPr>
          <p:cNvPr id="33" name="TextBox 32">
            <a:extLst>
              <a:ext uri="{FF2B5EF4-FFF2-40B4-BE49-F238E27FC236}">
                <a16:creationId xmlns:a16="http://schemas.microsoft.com/office/drawing/2014/main" id="{08FD45B2-5DAA-426C-823C-2D16EFF44C67}"/>
              </a:ext>
            </a:extLst>
          </p:cNvPr>
          <p:cNvSpPr txBox="1"/>
          <p:nvPr/>
        </p:nvSpPr>
        <p:spPr>
          <a:xfrm>
            <a:off x="-5591805" y="29538758"/>
            <a:ext cx="29379265" cy="1484832"/>
          </a:xfrm>
          <a:prstGeom prst="rect">
            <a:avLst/>
          </a:prstGeom>
          <a:noFill/>
        </p:spPr>
        <p:txBody>
          <a:bodyPr wrap="square" lIns="129351" tIns="64676" rIns="129351" bIns="64676" rtlCol="0">
            <a:spAutoFit/>
          </a:bodyPr>
          <a:lstStyle/>
          <a:p>
            <a:pPr algn="ctr"/>
            <a:r>
              <a:rPr lang="en-GB" altLang="zh-CN" sz="4000" b="1" dirty="0">
                <a:ea typeface="宋体" pitchFamily="2" charset="-122"/>
              </a:rPr>
              <a:t>	Comparison differences</a:t>
            </a:r>
          </a:p>
          <a:p>
            <a:pPr algn="ctr"/>
            <a:r>
              <a:rPr lang="en-GB" altLang="zh-CN" sz="4000" b="1" dirty="0">
                <a:ea typeface="宋体" pitchFamily="2" charset="-122"/>
              </a:rPr>
              <a:t> </a:t>
            </a:r>
            <a:endParaRPr lang="en-GB" altLang="zh-CN" sz="4000" b="1" baseline="0" dirty="0">
              <a:ea typeface="宋体" pitchFamily="2" charset="-122"/>
            </a:endParaRPr>
          </a:p>
          <a:p>
            <a:pPr algn="just"/>
            <a:endParaRPr lang="en-GB" altLang="zh-CN" sz="800" b="1" baseline="0" dirty="0">
              <a:ea typeface="宋体" pitchFamily="2" charset="-122"/>
            </a:endParaRPr>
          </a:p>
        </p:txBody>
      </p:sp>
      <p:sp>
        <p:nvSpPr>
          <p:cNvPr id="34" name="Rectangle 33">
            <a:extLst>
              <a:ext uri="{FF2B5EF4-FFF2-40B4-BE49-F238E27FC236}">
                <a16:creationId xmlns:a16="http://schemas.microsoft.com/office/drawing/2014/main" id="{5C325A24-75F7-4E7C-A526-9140BA8BF972}"/>
              </a:ext>
            </a:extLst>
          </p:cNvPr>
          <p:cNvSpPr/>
          <p:nvPr/>
        </p:nvSpPr>
        <p:spPr>
          <a:xfrm>
            <a:off x="16975148" y="9346606"/>
            <a:ext cx="12169352" cy="541707"/>
          </a:xfrm>
          <a:prstGeom prst="rect">
            <a:avLst/>
          </a:prstGeom>
          <a:ln w="76200">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b="1" dirty="0"/>
              <a:t>Piaget Cognitive stages  </a:t>
            </a:r>
          </a:p>
        </p:txBody>
      </p:sp>
      <p:graphicFrame>
        <p:nvGraphicFramePr>
          <p:cNvPr id="15" name="Table 14">
            <a:extLst>
              <a:ext uri="{FF2B5EF4-FFF2-40B4-BE49-F238E27FC236}">
                <a16:creationId xmlns:a16="http://schemas.microsoft.com/office/drawing/2014/main" id="{34799F77-BB3A-478D-B0CF-AF492156F9A5}"/>
              </a:ext>
            </a:extLst>
          </p:cNvPr>
          <p:cNvGraphicFramePr>
            <a:graphicFrameLocks noGrp="1"/>
          </p:cNvGraphicFramePr>
          <p:nvPr>
            <p:extLst>
              <p:ext uri="{D42A27DB-BD31-4B8C-83A1-F6EECF244321}">
                <p14:modId xmlns:p14="http://schemas.microsoft.com/office/powerpoint/2010/main" val="687009202"/>
              </p:ext>
            </p:extLst>
          </p:nvPr>
        </p:nvGraphicFramePr>
        <p:xfrm>
          <a:off x="3665528" y="30447997"/>
          <a:ext cx="13999405" cy="4464145"/>
        </p:xfrm>
        <a:graphic>
          <a:graphicData uri="http://schemas.openxmlformats.org/drawingml/2006/table">
            <a:tbl>
              <a:tblPr firstRow="1" firstCol="1" bandRow="1">
                <a:tableStyleId>{5C22544A-7EE6-4342-B048-85BDC9FD1C3A}</a:tableStyleId>
              </a:tblPr>
              <a:tblGrid>
                <a:gridCol w="6054146">
                  <a:extLst>
                    <a:ext uri="{9D8B030D-6E8A-4147-A177-3AD203B41FA5}">
                      <a16:colId xmlns:a16="http://schemas.microsoft.com/office/drawing/2014/main" val="2562699454"/>
                    </a:ext>
                  </a:extLst>
                </a:gridCol>
                <a:gridCol w="7945259">
                  <a:extLst>
                    <a:ext uri="{9D8B030D-6E8A-4147-A177-3AD203B41FA5}">
                      <a16:colId xmlns:a16="http://schemas.microsoft.com/office/drawing/2014/main" val="1527603422"/>
                    </a:ext>
                  </a:extLst>
                </a:gridCol>
              </a:tblGrid>
              <a:tr h="538237">
                <a:tc>
                  <a:txBody>
                    <a:bodyPr/>
                    <a:lstStyle/>
                    <a:p>
                      <a:pPr algn="ctr">
                        <a:lnSpc>
                          <a:spcPct val="107000"/>
                        </a:lnSpc>
                        <a:spcAft>
                          <a:spcPts val="800"/>
                        </a:spcAft>
                      </a:pPr>
                      <a:r>
                        <a:rPr lang="en-GB" sz="1800" dirty="0">
                          <a:effectLst/>
                          <a:latin typeface="Arial" panose="020B0604020202020204" pitchFamily="34" charset="0"/>
                          <a:cs typeface="Arial" panose="020B0604020202020204" pitchFamily="34" charset="0"/>
                        </a:rPr>
                        <a:t>Erikson</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800" dirty="0">
                          <a:effectLst/>
                          <a:latin typeface="Arial" panose="020B0604020202020204" pitchFamily="34" charset="0"/>
                          <a:cs typeface="Arial" panose="020B0604020202020204" pitchFamily="34" charset="0"/>
                        </a:rPr>
                        <a:t>Piaget</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94471788"/>
                  </a:ext>
                </a:extLst>
              </a:tr>
              <a:tr h="538237">
                <a:tc>
                  <a:txBody>
                    <a:bodyPr/>
                    <a:lstStyle/>
                    <a:p>
                      <a:pPr marL="342900" lvl="0" indent="-342900">
                        <a:lnSpc>
                          <a:spcPct val="107000"/>
                        </a:lnSpc>
                        <a:buFont typeface="+mj-lt"/>
                        <a:buAutoNum type="arabicParenR"/>
                      </a:pPr>
                      <a:r>
                        <a:rPr lang="en-GB" sz="1800" dirty="0">
                          <a:effectLst/>
                          <a:latin typeface="Arial" panose="020B0604020202020204" pitchFamily="34" charset="0"/>
                          <a:cs typeface="Arial" panose="020B0604020202020204" pitchFamily="34" charset="0"/>
                        </a:rPr>
                        <a:t>Erikson stage was on the whole lifespan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lvl="0" indent="0">
                        <a:lnSpc>
                          <a:spcPct val="107000"/>
                        </a:lnSpc>
                        <a:spcAft>
                          <a:spcPts val="800"/>
                        </a:spcAft>
                        <a:buFont typeface="+mj-lt"/>
                        <a:buNone/>
                      </a:pPr>
                      <a:r>
                        <a:rPr lang="en-GB" sz="1800" dirty="0">
                          <a:effectLst/>
                          <a:latin typeface="Arial" panose="020B0604020202020204" pitchFamily="34" charset="0"/>
                          <a:cs typeface="Arial" panose="020B0604020202020204" pitchFamily="34" charset="0"/>
                        </a:rPr>
                        <a:t>    1) Piaget was from infancy to teenage years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01995665"/>
                  </a:ext>
                </a:extLst>
              </a:tr>
              <a:tr h="885490">
                <a:tc>
                  <a:txBody>
                    <a:bodyPr/>
                    <a:lstStyle/>
                    <a:p>
                      <a:pPr marL="0" lvl="0" indent="0">
                        <a:lnSpc>
                          <a:spcPct val="107000"/>
                        </a:lnSpc>
                        <a:spcAft>
                          <a:spcPts val="800"/>
                        </a:spcAft>
                        <a:buFont typeface="+mj-lt"/>
                        <a:buNone/>
                      </a:pPr>
                      <a:r>
                        <a:rPr lang="en-GB" sz="1800" dirty="0">
                          <a:effectLst/>
                          <a:latin typeface="Arial" panose="020B0604020202020204" pitchFamily="34" charset="0"/>
                          <a:cs typeface="Arial" panose="020B0604020202020204" pitchFamily="34" charset="0"/>
                        </a:rPr>
                        <a:t>2)  Erikson is emotional developing stage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28600">
                        <a:lnSpc>
                          <a:spcPct val="107000"/>
                        </a:lnSpc>
                        <a:spcAft>
                          <a:spcPts val="800"/>
                        </a:spcAft>
                      </a:pPr>
                      <a:r>
                        <a:rPr lang="en-GB" sz="1800" dirty="0">
                          <a:effectLst/>
                          <a:latin typeface="Arial" panose="020B0604020202020204" pitchFamily="34" charset="0"/>
                          <a:cs typeface="Arial" panose="020B0604020202020204" pitchFamily="34" charset="0"/>
                        </a:rPr>
                        <a:t>2)  Piaget stage was biologically influenced developing stages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28976010"/>
                  </a:ext>
                </a:extLst>
              </a:tr>
              <a:tr h="711865">
                <a:tc>
                  <a:txBody>
                    <a:bodyPr/>
                    <a:lstStyle/>
                    <a:p>
                      <a:pPr marL="0" lvl="0" indent="0">
                        <a:lnSpc>
                          <a:spcPct val="107000"/>
                        </a:lnSpc>
                        <a:spcAft>
                          <a:spcPts val="800"/>
                        </a:spcAft>
                        <a:buFont typeface="+mj-lt"/>
                        <a:buNone/>
                      </a:pPr>
                      <a:r>
                        <a:rPr lang="en-GB" sz="1800" dirty="0">
                          <a:effectLst/>
                          <a:latin typeface="Arial" panose="020B0604020202020204" pitchFamily="34" charset="0"/>
                          <a:cs typeface="Arial" panose="020B0604020202020204" pitchFamily="34" charset="0"/>
                        </a:rPr>
                        <a:t>3)  Erikson life progress depend on  the previous challenge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28600">
                        <a:lnSpc>
                          <a:spcPct val="107000"/>
                        </a:lnSpc>
                        <a:spcAft>
                          <a:spcPts val="800"/>
                        </a:spcAft>
                      </a:pPr>
                      <a:r>
                        <a:rPr lang="en-GB" sz="1800" dirty="0">
                          <a:effectLst/>
                          <a:latin typeface="Arial" panose="020B0604020202020204" pitchFamily="34" charset="0"/>
                          <a:cs typeface="Arial" panose="020B0604020202020204" pitchFamily="34" charset="0"/>
                        </a:rPr>
                        <a:t>3)  Child act on factors around them not just crisis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5648661"/>
                  </a:ext>
                </a:extLst>
              </a:tr>
              <a:tr h="1007266">
                <a:tc>
                  <a:txBody>
                    <a:bodyPr/>
                    <a:lstStyle/>
                    <a:p>
                      <a:pPr marL="0" lvl="0" indent="0">
                        <a:lnSpc>
                          <a:spcPct val="107000"/>
                        </a:lnSpc>
                        <a:spcAft>
                          <a:spcPts val="800"/>
                        </a:spcAft>
                        <a:buFont typeface="+mj-lt"/>
                        <a:buNone/>
                      </a:pPr>
                      <a:r>
                        <a:rPr lang="en-GB" sz="1800" dirty="0">
                          <a:effectLst/>
                          <a:latin typeface="Arial" panose="020B0604020202020204" pitchFamily="34" charset="0"/>
                          <a:cs typeface="Arial" panose="020B0604020202020204" pitchFamily="34" charset="0"/>
                        </a:rPr>
                        <a:t>4)  Erikson explain all stages are important to development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28600">
                        <a:lnSpc>
                          <a:spcPct val="107000"/>
                        </a:lnSpc>
                        <a:spcAft>
                          <a:spcPts val="800"/>
                        </a:spcAft>
                      </a:pPr>
                      <a:r>
                        <a:rPr lang="en-GB" sz="1800" dirty="0">
                          <a:effectLst/>
                          <a:latin typeface="Arial" panose="020B0604020202020204" pitchFamily="34" charset="0"/>
                          <a:cs typeface="Arial" panose="020B0604020202020204" pitchFamily="34" charset="0"/>
                        </a:rPr>
                        <a:t>4)  Past experience matter for development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66711973"/>
                  </a:ext>
                </a:extLst>
              </a:tr>
              <a:tr h="783050">
                <a:tc>
                  <a:txBody>
                    <a:bodyPr/>
                    <a:lstStyle/>
                    <a:p>
                      <a:pPr marL="0" lvl="0" indent="0">
                        <a:lnSpc>
                          <a:spcPct val="107000"/>
                        </a:lnSpc>
                        <a:spcAft>
                          <a:spcPts val="800"/>
                        </a:spcAft>
                        <a:buFont typeface="+mj-lt"/>
                        <a:buNone/>
                      </a:pPr>
                      <a:r>
                        <a:rPr lang="en-GB" sz="1800" dirty="0">
                          <a:effectLst/>
                          <a:latin typeface="Arial" panose="020B0604020202020204" pitchFamily="34" charset="0"/>
                          <a:cs typeface="Arial" panose="020B0604020202020204" pitchFamily="34" charset="0"/>
                        </a:rPr>
                        <a:t>5)  Age differences in some stages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28600">
                        <a:lnSpc>
                          <a:spcPct val="107000"/>
                        </a:lnSpc>
                        <a:spcAft>
                          <a:spcPts val="800"/>
                        </a:spcAft>
                      </a:pPr>
                      <a:r>
                        <a:rPr lang="en-GB" sz="1800" dirty="0">
                          <a:effectLst/>
                          <a:latin typeface="Arial" panose="020B0604020202020204" pitchFamily="34" charset="0"/>
                          <a:cs typeface="Arial" panose="020B0604020202020204" pitchFamily="34" charset="0"/>
                        </a:rPr>
                        <a:t>5)  Age differences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7220697"/>
                  </a:ext>
                </a:extLst>
              </a:tr>
            </a:tbl>
          </a:graphicData>
        </a:graphic>
      </p:graphicFrame>
      <p:pic>
        <p:nvPicPr>
          <p:cNvPr id="17" name="Picture 16">
            <a:extLst>
              <a:ext uri="{FF2B5EF4-FFF2-40B4-BE49-F238E27FC236}">
                <a16:creationId xmlns:a16="http://schemas.microsoft.com/office/drawing/2014/main" id="{23CD92EF-005F-4D30-B306-EEC87CA05A97}"/>
              </a:ext>
            </a:extLst>
          </p:cNvPr>
          <p:cNvPicPr>
            <a:picLocks noChangeAspect="1"/>
          </p:cNvPicPr>
          <p:nvPr/>
        </p:nvPicPr>
        <p:blipFill>
          <a:blip r:embed="rId3"/>
          <a:stretch>
            <a:fillRect/>
          </a:stretch>
        </p:blipFill>
        <p:spPr>
          <a:xfrm>
            <a:off x="3226678" y="22019190"/>
            <a:ext cx="13933396" cy="7422324"/>
          </a:xfrm>
          <a:prstGeom prst="rect">
            <a:avLst/>
          </a:prstGeom>
        </p:spPr>
      </p:pic>
      <p:pic>
        <p:nvPicPr>
          <p:cNvPr id="20" name="Picture 19">
            <a:extLst>
              <a:ext uri="{FF2B5EF4-FFF2-40B4-BE49-F238E27FC236}">
                <a16:creationId xmlns:a16="http://schemas.microsoft.com/office/drawing/2014/main" id="{DEC2FE60-3ED5-4A72-8266-0C4318B2146D}"/>
              </a:ext>
            </a:extLst>
          </p:cNvPr>
          <p:cNvPicPr>
            <a:picLocks noChangeAspect="1"/>
          </p:cNvPicPr>
          <p:nvPr/>
        </p:nvPicPr>
        <p:blipFill>
          <a:blip r:embed="rId4"/>
          <a:stretch>
            <a:fillRect/>
          </a:stretch>
        </p:blipFill>
        <p:spPr>
          <a:xfrm>
            <a:off x="17516251" y="21767695"/>
            <a:ext cx="11998101" cy="7982293"/>
          </a:xfrm>
          <a:prstGeom prst="rect">
            <a:avLst/>
          </a:prstGeom>
        </p:spPr>
      </p:pic>
      <p:graphicFrame>
        <p:nvGraphicFramePr>
          <p:cNvPr id="24" name="Table 24">
            <a:extLst>
              <a:ext uri="{FF2B5EF4-FFF2-40B4-BE49-F238E27FC236}">
                <a16:creationId xmlns:a16="http://schemas.microsoft.com/office/drawing/2014/main" id="{F7AB4742-9A01-4A89-BC19-4034BD2EA423}"/>
              </a:ext>
            </a:extLst>
          </p:cNvPr>
          <p:cNvGraphicFramePr>
            <a:graphicFrameLocks noGrp="1"/>
          </p:cNvGraphicFramePr>
          <p:nvPr>
            <p:extLst>
              <p:ext uri="{D42A27DB-BD31-4B8C-83A1-F6EECF244321}">
                <p14:modId xmlns:p14="http://schemas.microsoft.com/office/powerpoint/2010/main" val="3761368618"/>
              </p:ext>
            </p:extLst>
          </p:nvPr>
        </p:nvGraphicFramePr>
        <p:xfrm>
          <a:off x="18200235" y="30597338"/>
          <a:ext cx="11129191" cy="3855467"/>
        </p:xfrm>
        <a:graphic>
          <a:graphicData uri="http://schemas.openxmlformats.org/drawingml/2006/table">
            <a:tbl>
              <a:tblPr firstRow="1" bandRow="1">
                <a:tableStyleId>{5C22544A-7EE6-4342-B048-85BDC9FD1C3A}</a:tableStyleId>
              </a:tblPr>
              <a:tblGrid>
                <a:gridCol w="11129191">
                  <a:extLst>
                    <a:ext uri="{9D8B030D-6E8A-4147-A177-3AD203B41FA5}">
                      <a16:colId xmlns:a16="http://schemas.microsoft.com/office/drawing/2014/main" val="124926105"/>
                    </a:ext>
                  </a:extLst>
                </a:gridCol>
              </a:tblGrid>
              <a:tr h="628874">
                <a:tc>
                  <a:txBody>
                    <a:bodyPr/>
                    <a:lstStyle/>
                    <a:p>
                      <a:pPr marL="0" marR="0" lvl="0" indent="0" algn="ctr" defTabSz="457200" rtl="0" eaLnBrk="1" fontAlgn="auto" latinLnBrk="0" hangingPunct="1">
                        <a:lnSpc>
                          <a:spcPct val="107000"/>
                        </a:lnSpc>
                        <a:spcBef>
                          <a:spcPts val="0"/>
                        </a:spcBef>
                        <a:spcAft>
                          <a:spcPts val="80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Comparison of similarities </a:t>
                      </a:r>
                    </a:p>
                  </a:txBody>
                  <a:tcPr/>
                </a:tc>
                <a:extLst>
                  <a:ext uri="{0D108BD9-81ED-4DB2-BD59-A6C34878D82A}">
                    <a16:rowId xmlns:a16="http://schemas.microsoft.com/office/drawing/2014/main" val="3445437596"/>
                  </a:ext>
                </a:extLst>
              </a:tr>
              <a:tr h="3184437">
                <a:tc>
                  <a:txBody>
                    <a:bodyPr/>
                    <a:lstStyle/>
                    <a:p>
                      <a:pPr marL="342900" marR="0" lvl="0" indent="-342900" algn="l" defTabSz="457200" rtl="0" eaLnBrk="1" fontAlgn="auto" latinLnBrk="0" hangingPunct="1">
                        <a:lnSpc>
                          <a:spcPct val="107000"/>
                        </a:lnSpc>
                        <a:spcBef>
                          <a:spcPts val="0"/>
                        </a:spcBef>
                        <a:spcAft>
                          <a:spcPts val="800"/>
                        </a:spcAft>
                        <a:buClrTx/>
                        <a:buSzTx/>
                        <a:buFontTx/>
                        <a:buAutoNum type="arabi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Both agreed that children develop through ages that they are challenges ahead</a:t>
                      </a:r>
                    </a:p>
                    <a:p>
                      <a:pPr marL="342900" marR="0" lvl="0" indent="-342900" algn="l" defTabSz="457200" rtl="0" eaLnBrk="1" fontAlgn="auto" latinLnBrk="0" hangingPunct="1">
                        <a:lnSpc>
                          <a:spcPct val="107000"/>
                        </a:lnSpc>
                        <a:spcBef>
                          <a:spcPts val="0"/>
                        </a:spcBef>
                        <a:spcAft>
                          <a:spcPts val="800"/>
                        </a:spcAft>
                        <a:buClrTx/>
                        <a:buSzTx/>
                        <a:buFontTx/>
                        <a:buAutoNum type="arabicParen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457200" rtl="0" eaLnBrk="1" fontAlgn="auto" latinLnBrk="0" hangingPunct="1">
                        <a:lnSpc>
                          <a:spcPct val="107000"/>
                        </a:lnSpc>
                        <a:spcBef>
                          <a:spcPts val="0"/>
                        </a:spcBef>
                        <a:spcAft>
                          <a:spcPts val="800"/>
                        </a:spcAft>
                        <a:buClrTx/>
                        <a:buSzTx/>
                        <a:buFontTx/>
                        <a:buAutoNum type="arabi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That nurture develop person not nature</a:t>
                      </a:r>
                    </a:p>
                    <a:p>
                      <a:pPr marL="342900" marR="0" lvl="0" indent="-342900" algn="l" defTabSz="457200" rtl="0" eaLnBrk="1" fontAlgn="auto" latinLnBrk="0" hangingPunct="1">
                        <a:lnSpc>
                          <a:spcPct val="107000"/>
                        </a:lnSpc>
                        <a:spcBef>
                          <a:spcPts val="0"/>
                        </a:spcBef>
                        <a:spcAft>
                          <a:spcPts val="800"/>
                        </a:spcAft>
                        <a:buClrTx/>
                        <a:buSzTx/>
                        <a:buFontTx/>
                        <a:buAutoNum type="arabicParen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457200" rtl="0" eaLnBrk="1" fontAlgn="auto" latinLnBrk="0" hangingPunct="1">
                        <a:lnSpc>
                          <a:spcPct val="107000"/>
                        </a:lnSpc>
                        <a:spcBef>
                          <a:spcPts val="0"/>
                        </a:spcBef>
                        <a:spcAft>
                          <a:spcPts val="800"/>
                        </a:spcAft>
                        <a:buClrTx/>
                        <a:buSzTx/>
                        <a:buFontTx/>
                        <a:buAutoNum type="arabi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Early infancy child learn key skill that provide building block for later</a:t>
                      </a:r>
                    </a:p>
                    <a:p>
                      <a:pPr marL="0" marR="0" lvl="0" indent="0" algn="l" defTabSz="457200" rtl="0" eaLnBrk="1" fontAlgn="auto" latinLnBrk="0" hangingPunct="1">
                        <a:lnSpc>
                          <a:spcPct val="107000"/>
                        </a:lnSpc>
                        <a:spcBef>
                          <a:spcPts val="0"/>
                        </a:spcBef>
                        <a:spcAft>
                          <a:spcPts val="0"/>
                        </a:spcAft>
                        <a:buClrTx/>
                        <a:buSzTx/>
                        <a:buFont typeface="+mj-lt"/>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auto" latinLnBrk="0" hangingPunct="1">
                        <a:lnSpc>
                          <a:spcPct val="107000"/>
                        </a:lnSpc>
                        <a:spcBef>
                          <a:spcPts val="0"/>
                        </a:spcBef>
                        <a:spcAft>
                          <a:spcPts val="0"/>
                        </a:spcAft>
                        <a:buClrTx/>
                        <a:buSzTx/>
                        <a:buFont typeface="+mj-lt"/>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“Such differences should be noted, do not in anyway make the two theories incompatible,  rather they serve to make them complementary (light 1973)</a:t>
                      </a:r>
                    </a:p>
                    <a:p>
                      <a:pPr marL="45720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98643463"/>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5C90B2-D48F-41E8-939D-BBA03410EAC2}"/>
              </a:ext>
            </a:extLst>
          </p:cNvPr>
          <p:cNvSpPr>
            <a:spLocks noGrp="1"/>
          </p:cNvSpPr>
          <p:nvPr>
            <p:ph type="title"/>
          </p:nvPr>
        </p:nvSpPr>
        <p:spPr>
          <a:xfrm>
            <a:off x="3929174" y="1509151"/>
            <a:ext cx="24072580" cy="1948178"/>
          </a:xfrm>
        </p:spPr>
        <p:txBody>
          <a:bodyPr>
            <a:normAutofit fontScale="90000"/>
          </a:bodyPr>
          <a:lstStyle/>
          <a:p>
            <a:r>
              <a:rPr lang="en-GB" dirty="0"/>
              <a:t>Annotated bibliography</a:t>
            </a:r>
          </a:p>
        </p:txBody>
      </p:sp>
      <p:sp>
        <p:nvSpPr>
          <p:cNvPr id="8" name="Content Placeholder 7">
            <a:extLst>
              <a:ext uri="{FF2B5EF4-FFF2-40B4-BE49-F238E27FC236}">
                <a16:creationId xmlns:a16="http://schemas.microsoft.com/office/drawing/2014/main" id="{F70271B8-972F-4432-B651-7B38F08C72A1}"/>
              </a:ext>
            </a:extLst>
          </p:cNvPr>
          <p:cNvSpPr>
            <a:spLocks noGrp="1"/>
          </p:cNvSpPr>
          <p:nvPr>
            <p:ph idx="1"/>
          </p:nvPr>
        </p:nvSpPr>
        <p:spPr>
          <a:xfrm>
            <a:off x="2278221" y="3457329"/>
            <a:ext cx="25784094" cy="38577226"/>
          </a:xfrm>
        </p:spPr>
        <p:txBody>
          <a:bodyPr>
            <a:normAutofit fontScale="25000" lnSpcReduction="20000"/>
          </a:bodyPr>
          <a:lstStyle/>
          <a:p>
            <a:pPr>
              <a:lnSpc>
                <a:spcPct val="107000"/>
              </a:lnSpc>
              <a:spcAft>
                <a:spcPts val="800"/>
              </a:spcAft>
            </a:pPr>
            <a:r>
              <a:rPr lang="en-GB" sz="11200" dirty="0">
                <a:effectLst/>
                <a:latin typeface="Calibri" panose="020F0502020204030204" pitchFamily="34" charset="0"/>
                <a:ea typeface="Calibri" panose="020F0502020204030204" pitchFamily="34" charset="0"/>
                <a:cs typeface="Times New Roman" panose="02020603050405020304" pitchFamily="18" charset="0"/>
              </a:rPr>
              <a:t>1</a:t>
            </a:r>
          </a:p>
          <a:p>
            <a:pPr marL="0" indent="0">
              <a:lnSpc>
                <a:spcPct val="107000"/>
              </a:lnSpc>
              <a:spcAft>
                <a:spcPts val="800"/>
              </a:spcAft>
              <a:buNone/>
            </a:pPr>
            <a:r>
              <a:rPr lang="en-GB" sz="14400" dirty="0">
                <a:effectLst/>
                <a:latin typeface="Arial" panose="020B0604020202020204" pitchFamily="34" charset="0"/>
                <a:ea typeface="Calibri" panose="020F0502020204030204" pitchFamily="34" charset="0"/>
                <a:cs typeface="Arial" panose="020B0604020202020204" pitchFamily="34" charset="0"/>
              </a:rPr>
              <a:t>Clayton, v. (1975).  Erikson’s theory of human development as it appears to the aged. Human development, B, Development (1) published online December 18 (2009) ,issued (1975).</a:t>
            </a:r>
            <a:r>
              <a:rPr lang="en-GB" sz="14400" dirty="0" err="1">
                <a:effectLst/>
                <a:latin typeface="Arial" panose="020B0604020202020204" pitchFamily="34" charset="0"/>
                <a:ea typeface="Calibri" panose="020F0502020204030204" pitchFamily="34" charset="0"/>
                <a:cs typeface="Arial" panose="020B0604020202020204" pitchFamily="34" charset="0"/>
              </a:rPr>
              <a:t>elssn</a:t>
            </a:r>
            <a:r>
              <a:rPr lang="en-GB" sz="14400" dirty="0">
                <a:effectLst/>
                <a:latin typeface="Arial" panose="020B0604020202020204" pitchFamily="34" charset="0"/>
                <a:ea typeface="Calibri" panose="020F0502020204030204" pitchFamily="34" charset="0"/>
                <a:cs typeface="Arial" panose="020B0604020202020204" pitchFamily="34" charset="0"/>
              </a:rPr>
              <a:t>&gt;1423-0054 online 18 (pp ) 119-128.</a:t>
            </a:r>
          </a:p>
          <a:p>
            <a:pPr marL="0" indent="0">
              <a:lnSpc>
                <a:spcPct val="107000"/>
              </a:lnSpc>
              <a:spcAft>
                <a:spcPts val="800"/>
              </a:spcAft>
              <a:buNone/>
            </a:pPr>
            <a:r>
              <a:rPr lang="en-GB" sz="14400" dirty="0">
                <a:effectLst/>
                <a:latin typeface="Arial" panose="020B0604020202020204" pitchFamily="34" charset="0"/>
                <a:ea typeface="Calibri" panose="020F0502020204030204" pitchFamily="34" charset="0"/>
                <a:cs typeface="Arial" panose="020B0604020202020204" pitchFamily="34" charset="0"/>
              </a:rPr>
              <a:t>The author of this article equally support that going back to old memories can help to </a:t>
            </a:r>
            <a:r>
              <a:rPr lang="en-GB" sz="14400" dirty="0" err="1">
                <a:effectLst/>
                <a:latin typeface="Arial" panose="020B0604020202020204" pitchFamily="34" charset="0"/>
                <a:ea typeface="Calibri" panose="020F0502020204030204" pitchFamily="34" charset="0"/>
                <a:cs typeface="Arial" panose="020B0604020202020204" pitchFamily="34" charset="0"/>
              </a:rPr>
              <a:t>elleviate</a:t>
            </a:r>
            <a:r>
              <a:rPr lang="en-GB" sz="14400" dirty="0">
                <a:effectLst/>
                <a:latin typeface="Arial" panose="020B0604020202020204" pitchFamily="34" charset="0"/>
                <a:ea typeface="Calibri" panose="020F0502020204030204" pitchFamily="34" charset="0"/>
                <a:cs typeface="Arial" panose="020B0604020202020204" pitchFamily="34" charset="0"/>
              </a:rPr>
              <a:t> sufferings especially resentments as older adults older adults can reflects  and realise the achievements, successes and the joy that went along with those achievements .This can bring satisfaction and solidly willing to face whatever comes their way with delights , the awareness of living a fulfilled life .Clayton went further to say that some older adults refuse to accept past experiences and present situation which generates to resentments ,despair and </a:t>
            </a:r>
            <a:r>
              <a:rPr lang="en-GB" sz="14400" dirty="0" err="1">
                <a:effectLst/>
                <a:latin typeface="Arial" panose="020B0604020202020204" pitchFamily="34" charset="0"/>
                <a:ea typeface="Calibri" panose="020F0502020204030204" pitchFamily="34" charset="0"/>
                <a:cs typeface="Arial" panose="020B0604020202020204" pitchFamily="34" charset="0"/>
              </a:rPr>
              <a:t>anger,though</a:t>
            </a:r>
            <a:r>
              <a:rPr lang="en-GB" sz="14400" dirty="0">
                <a:effectLst/>
                <a:latin typeface="Arial" panose="020B0604020202020204" pitchFamily="34" charset="0"/>
                <a:ea typeface="Calibri" panose="020F0502020204030204" pitchFamily="34" charset="0"/>
                <a:cs typeface="Arial" panose="020B0604020202020204" pitchFamily="34" charset="0"/>
              </a:rPr>
              <a:t> this could be as a result of pains from illnesses which can sometimes be controlled or reduced through appropriate medications .empathy ,love and understanding based on Erikson stages.</a:t>
            </a:r>
            <a:endParaRPr lang="en-GB" sz="14400" dirty="0">
              <a:latin typeface="Arial" panose="020B0604020202020204" pitchFamily="34" charset="0"/>
              <a:ea typeface="Calibri" panose="020F0502020204030204" pitchFamily="34" charset="0"/>
              <a:cs typeface="Arial" panose="020B0604020202020204" pitchFamily="34" charset="0"/>
            </a:endParaRPr>
          </a:p>
          <a:p>
            <a:pPr marL="605607" marR="0" lvl="0" indent="-605607" algn="l" defTabSz="3028036" rtl="0" eaLnBrk="1" fontAlgn="auto" latinLnBrk="0" hangingPunct="1">
              <a:lnSpc>
                <a:spcPct val="107000"/>
              </a:lnSpc>
              <a:spcBef>
                <a:spcPts val="4636"/>
              </a:spcBef>
              <a:spcAft>
                <a:spcPts val="800"/>
              </a:spcAft>
              <a:buClr>
                <a:srgbClr val="D34817"/>
              </a:buClr>
              <a:buSzPct val="80000"/>
              <a:buFont typeface="Arial" pitchFamily="34" charset="0"/>
              <a:buChar char="•"/>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Calibri" panose="020F0502020204030204" pitchFamily="34" charset="0"/>
                <a:ea typeface="Calibri" panose="020F0502020204030204" pitchFamily="34" charset="0"/>
                <a:cs typeface="Times New Roman" panose="02020603050405020304" pitchFamily="18" charset="0"/>
              </a:rPr>
              <a:t>2</a:t>
            </a:r>
          </a:p>
          <a:p>
            <a:pPr marL="0" marR="0" lvl="0" indent="0" algn="l" defTabSz="3028036" rtl="0" eaLnBrk="1" fontAlgn="auto" latinLnBrk="0" hangingPunct="1">
              <a:lnSpc>
                <a:spcPct val="107000"/>
              </a:lnSpc>
              <a:spcBef>
                <a:spcPts val="4636"/>
              </a:spcBef>
              <a:spcAft>
                <a:spcPts val="800"/>
              </a:spcAft>
              <a:buClr>
                <a:srgbClr val="D34817"/>
              </a:buClr>
              <a:buSzPct val="80000"/>
              <a:buFont typeface="Arial" pitchFamily="34" charset="0"/>
              <a:buNone/>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Doherty, E. And  </a:t>
            </a:r>
            <a:r>
              <a:rPr kumimoji="0" lang="en-GB" sz="14400" b="0" i="0" u="none" strike="noStrike" kern="1200" cap="none" spc="33" normalizeH="0" baseline="0" noProof="0" dirty="0" err="1">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Ensminger</a:t>
            </a: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 M. (2013). Marriage and offending among a cohort of disadvantaged  Africans – Americans , journal of research in crime and delinquency. 50, 104 -131.</a:t>
            </a:r>
          </a:p>
          <a:p>
            <a:pPr marL="0" marR="0" lvl="0" indent="0" algn="l" defTabSz="3028036" rtl="0" eaLnBrk="1" fontAlgn="auto" latinLnBrk="0" hangingPunct="1">
              <a:lnSpc>
                <a:spcPct val="107000"/>
              </a:lnSpc>
              <a:spcBef>
                <a:spcPts val="4636"/>
              </a:spcBef>
              <a:spcAft>
                <a:spcPts val="800"/>
              </a:spcAft>
              <a:buClr>
                <a:srgbClr val="D34817"/>
              </a:buClr>
              <a:buSzPct val="80000"/>
              <a:buFont typeface="Arial" pitchFamily="34" charset="0"/>
              <a:buNone/>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The authors explain that people who are married live happier, healthier , live longer , and with lower mental health problems. This was basically the theory of </a:t>
            </a:r>
            <a:r>
              <a:rPr kumimoji="0" lang="en-GB" sz="14400" b="0" i="0" u="none" strike="noStrike" kern="1200" cap="none" spc="33" normalizeH="0" baseline="0" noProof="0" dirty="0" err="1">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erikson,s</a:t>
            </a: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 intimate relationship in early adulthood with support from the household composition of America on leading to marriage and its benefits as a comparison to those that are not married.</a:t>
            </a:r>
          </a:p>
          <a:p>
            <a:pPr marL="0" marR="0" lvl="0" indent="0" algn="l" defTabSz="3028036" rtl="0" eaLnBrk="1" fontAlgn="auto" latinLnBrk="0" hangingPunct="1">
              <a:lnSpc>
                <a:spcPct val="107000"/>
              </a:lnSpc>
              <a:spcBef>
                <a:spcPts val="4636"/>
              </a:spcBef>
              <a:spcAft>
                <a:spcPts val="800"/>
              </a:spcAft>
              <a:buClr>
                <a:srgbClr val="D34817"/>
              </a:buClr>
              <a:buSzPct val="80000"/>
              <a:buFont typeface="Arial" pitchFamily="34" charset="0"/>
              <a:buNone/>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This shows that young adult are ready for commitments to raise family, plan their future and live happily. Though other  researcher tends to think of the cost of marriage as a discouraging factor of the </a:t>
            </a:r>
            <a:r>
              <a:rPr kumimoji="0" lang="en-GB" sz="14400" b="0" i="0" u="none" strike="noStrike" kern="1200" cap="none" spc="33" normalizeH="0" baseline="0" noProof="0" dirty="0" err="1">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marriage.The</a:t>
            </a: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 writing is credible as it encourages early adult intimacy and marriage.</a:t>
            </a:r>
          </a:p>
          <a:p>
            <a:pPr marL="0" marR="0" lvl="0" indent="0" algn="l" defTabSz="3028036" rtl="0" eaLnBrk="1" fontAlgn="auto" latinLnBrk="0" hangingPunct="1">
              <a:lnSpc>
                <a:spcPct val="107000"/>
              </a:lnSpc>
              <a:spcBef>
                <a:spcPts val="4636"/>
              </a:spcBef>
              <a:spcAft>
                <a:spcPts val="800"/>
              </a:spcAft>
              <a:buClr>
                <a:srgbClr val="D34817"/>
              </a:buClr>
              <a:buSzPct val="80000"/>
              <a:buNone/>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Calibri" panose="020F0502020204030204" pitchFamily="34" charset="0"/>
                <a:ea typeface="Calibri" panose="020F0502020204030204" pitchFamily="34" charset="0"/>
                <a:cs typeface="Times New Roman" panose="02020603050405020304" pitchFamily="18" charset="0"/>
              </a:rPr>
              <a:t>3 </a:t>
            </a:r>
          </a:p>
          <a:p>
            <a:pPr marL="0" marR="0" lvl="0" indent="0" algn="l" defTabSz="3028036" rtl="0" eaLnBrk="1" fontAlgn="auto" latinLnBrk="0" hangingPunct="1">
              <a:lnSpc>
                <a:spcPct val="107000"/>
              </a:lnSpc>
              <a:spcBef>
                <a:spcPts val="4636"/>
              </a:spcBef>
              <a:spcAft>
                <a:spcPts val="800"/>
              </a:spcAft>
              <a:buClr>
                <a:srgbClr val="D34817"/>
              </a:buClr>
              <a:buSzPct val="80000"/>
              <a:buNone/>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Harris, J.R (1998). The nurture assumption: why children turn out the way they do.1</a:t>
            </a:r>
            <a:r>
              <a:rPr kumimoji="0" lang="en-GB" sz="14400" b="0" i="0" u="none" strike="noStrike" kern="1200" cap="none" spc="33" normalizeH="0" baseline="3000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st</a:t>
            </a: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 publish (2001),imprinted by psychology press,(pp 18), new York free press.</a:t>
            </a:r>
          </a:p>
          <a:p>
            <a:pPr marL="0" marR="0" lvl="0" indent="0" algn="l" defTabSz="3028036" rtl="0" eaLnBrk="1" fontAlgn="auto" latinLnBrk="0" hangingPunct="1">
              <a:lnSpc>
                <a:spcPct val="107000"/>
              </a:lnSpc>
              <a:spcBef>
                <a:spcPts val="4636"/>
              </a:spcBef>
              <a:spcAft>
                <a:spcPts val="800"/>
              </a:spcAft>
              <a:buClr>
                <a:srgbClr val="D34817"/>
              </a:buClr>
              <a:buSzPct val="80000"/>
              <a:buNone/>
              <a:tabLst/>
              <a:defRPr/>
            </a:pP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The author Harris an American  explain on both </a:t>
            </a:r>
            <a:r>
              <a:rPr kumimoji="0" lang="en-GB" sz="14400" b="0" i="0" u="none" strike="noStrike" kern="1200" cap="none" spc="33" normalizeH="0" baseline="0" noProof="0" dirty="0" err="1">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Erikson,s</a:t>
            </a: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  and </a:t>
            </a:r>
            <a:r>
              <a:rPr kumimoji="0" lang="en-GB" sz="14400" b="0" i="0" u="none" strike="noStrike" kern="1200" cap="none" spc="33" normalizeH="0" baseline="0" noProof="0" dirty="0" err="1">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piaget,s</a:t>
            </a:r>
            <a:r>
              <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rPr>
              <a:t> development stages that a child needs the process of an experience adult  to care , protect, and love them while growing. Children and infancy needs someone to be there to always teach them new things every step of the way, experiencing and practicing things are different ,hence they need to be supported in things they are unable to do themselves, and example is a child needs the support of people when they start to walk and mother, caregiver and family member needs to guild their every steps to prevent harm from failing to the child. Children needs to be channel rightly and attentively during such process .The writing is credible.</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4 </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Mathews, M.H.(1992).The developing body and mind, making sense of a place; Children understanding of large scale environments, harvester, wheatsheaf. Barnes and noble books.</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 A Canadian author is 28yrs, writer and filmmaker explain and examine the way children learn about the world by looking at young children.  He explain that the mobility of children and places they see and people that they meet make them significantly aware of their past, getting to know the environment and people around them.  This liberty and support make them very close to personal experiences  from making friends and seeing places, they can now make their own judgement  and decisions without being influenced. Children should be encouraged to personally explore, have knowledge ,understanding and experiences that would enable them mentally ready for the next stage on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piaget,s</a:t>
            </a:r>
            <a:r>
              <a:rPr lang="en-GB" sz="14400" dirty="0">
                <a:effectLst/>
                <a:latin typeface="Calibri" panose="020F0502020204030204" pitchFamily="34" charset="0"/>
                <a:ea typeface="Calibri" panose="020F0502020204030204" pitchFamily="34" charset="0"/>
                <a:cs typeface="Times New Roman" panose="02020603050405020304" pitchFamily="18" charset="0"/>
              </a:rPr>
              <a:t> stage. This is creditable and reliable study based on freedom.</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5</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Presson</a:t>
            </a:r>
            <a:r>
              <a:rPr lang="en-GB" sz="14400" dirty="0">
                <a:effectLst/>
                <a:latin typeface="Calibri" panose="020F0502020204030204" pitchFamily="34" charset="0"/>
                <a:ea typeface="Calibri" panose="020F0502020204030204" pitchFamily="34" charset="0"/>
                <a:cs typeface="Times New Roman" panose="02020603050405020304" pitchFamily="18" charset="0"/>
              </a:rPr>
              <a:t>, C.C. And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Ihrig</a:t>
            </a:r>
            <a:r>
              <a:rPr lang="en-GB" sz="14400" dirty="0">
                <a:effectLst/>
                <a:latin typeface="Calibri" panose="020F0502020204030204" pitchFamily="34" charset="0"/>
                <a:ea typeface="Calibri" panose="020F0502020204030204" pitchFamily="34" charset="0"/>
                <a:cs typeface="Times New Roman" panose="02020603050405020304" pitchFamily="18" charset="0"/>
              </a:rPr>
              <a:t>, L. H (1982). Using mother as a spatial landmark; Evidence against egocentric coding in infancy, developmental psychology ; vol 5, no 1 . Published by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wiley</a:t>
            </a:r>
            <a:r>
              <a:rPr lang="en-GB" sz="14400" dirty="0">
                <a:effectLst/>
                <a:latin typeface="Calibri" panose="020F0502020204030204" pitchFamily="34" charset="0"/>
                <a:ea typeface="Calibri" panose="020F0502020204030204" pitchFamily="34" charset="0"/>
                <a:cs typeface="Times New Roman" panose="02020603050405020304" pitchFamily="18" charset="0"/>
              </a:rPr>
              <a:t>  18(5 ) , pp 699-703.</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 Infancy is believed to be egocentric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Presson</a:t>
            </a:r>
            <a:r>
              <a:rPr lang="en-GB" sz="144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ihrig</a:t>
            </a:r>
            <a:r>
              <a:rPr lang="en-GB" sz="14400" dirty="0">
                <a:effectLst/>
                <a:latin typeface="Calibri" panose="020F0502020204030204" pitchFamily="34" charset="0"/>
                <a:ea typeface="Calibri" panose="020F0502020204030204" pitchFamily="34" charset="0"/>
                <a:cs typeface="Times New Roman" panose="02020603050405020304" pitchFamily="18" charset="0"/>
              </a:rPr>
              <a:t>  believed that a child does not understand egocentric  and that the word could sometimes be misjudge to be selfishness in children,    majority are willing to share depending on what is available to share at that particular time. Both authors implies that children attention is solely drawn to their caregiver or mother that they can rely on for their basic needs regardless of what they mothers are doing and it could be for attention or they  are in need of something, they express their needs by crying some children are equally very calm and ready to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share..This</a:t>
            </a:r>
            <a:r>
              <a:rPr lang="en-GB" sz="14400" dirty="0">
                <a:effectLst/>
                <a:latin typeface="Calibri" panose="020F0502020204030204" pitchFamily="34" charset="0"/>
                <a:ea typeface="Calibri" panose="020F0502020204030204" pitchFamily="34" charset="0"/>
                <a:cs typeface="Times New Roman" panose="02020603050405020304" pitchFamily="18" charset="0"/>
              </a:rPr>
              <a:t> writing is credible believing all children at this age is not egocentric.</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6)  Shahar, S. (1990). Childhood in the middle age ,1</a:t>
            </a:r>
            <a:r>
              <a:rPr lang="en-GB" sz="144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4400" dirty="0">
                <a:effectLst/>
                <a:latin typeface="Calibri" panose="020F0502020204030204" pitchFamily="34" charset="0"/>
                <a:ea typeface="Calibri" panose="020F0502020204030204" pitchFamily="34" charset="0"/>
                <a:cs typeface="Times New Roman" panose="02020603050405020304" pitchFamily="18" charset="0"/>
              </a:rPr>
              <a:t> published in 1997.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Ebook</a:t>
            </a:r>
            <a:r>
              <a:rPr lang="en-GB" sz="14400" dirty="0">
                <a:effectLst/>
                <a:latin typeface="Calibri" panose="020F0502020204030204" pitchFamily="34" charset="0"/>
                <a:ea typeface="Calibri" panose="020F0502020204030204" pitchFamily="34" charset="0"/>
                <a:cs typeface="Times New Roman" panose="02020603050405020304" pitchFamily="18" charset="0"/>
              </a:rPr>
              <a:t> 2004. Subject humanities, pp 264. London Routledge.</a:t>
            </a:r>
          </a:p>
          <a:p>
            <a:pPr marL="0" indent="0">
              <a:lnSpc>
                <a:spcPct val="107000"/>
              </a:lnSpc>
              <a:spcAft>
                <a:spcPts val="800"/>
              </a:spcAft>
              <a:buNone/>
            </a:pPr>
            <a:r>
              <a:rPr lang="en-GB" sz="14400" dirty="0">
                <a:effectLst/>
                <a:latin typeface="Calibri" panose="020F0502020204030204" pitchFamily="34" charset="0"/>
                <a:ea typeface="Calibri" panose="020F0502020204030204" pitchFamily="34" charset="0"/>
                <a:cs typeface="Times New Roman" panose="02020603050405020304" pitchFamily="18" charset="0"/>
              </a:rPr>
              <a:t>The author  of this article is a professor from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tel</a:t>
            </a:r>
            <a:r>
              <a:rPr lang="en-GB" sz="14400" dirty="0">
                <a:effectLst/>
                <a:latin typeface="Calibri" panose="020F0502020204030204" pitchFamily="34" charset="0"/>
                <a:ea typeface="Calibri" panose="020F0502020204030204" pitchFamily="34" charset="0"/>
                <a:cs typeface="Times New Roman" panose="02020603050405020304" pitchFamily="18" charset="0"/>
              </a:rPr>
              <a:t>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aviv</a:t>
            </a:r>
            <a:r>
              <a:rPr lang="en-GB" sz="14400" dirty="0">
                <a:effectLst/>
                <a:latin typeface="Calibri" panose="020F0502020204030204" pitchFamily="34" charset="0"/>
                <a:ea typeface="Calibri" panose="020F0502020204030204" pitchFamily="34" charset="0"/>
                <a:cs typeface="Times New Roman" panose="02020603050405020304" pitchFamily="18" charset="0"/>
              </a:rPr>
              <a:t> university that emphasis on Erikson stage 4 of </a:t>
            </a:r>
            <a:r>
              <a:rPr lang="en-GB" sz="14400" dirty="0" err="1">
                <a:effectLst/>
                <a:latin typeface="Calibri" panose="020F0502020204030204" pitchFamily="34" charset="0"/>
                <a:ea typeface="Calibri" panose="020F0502020204030204" pitchFamily="34" charset="0"/>
                <a:cs typeface="Times New Roman" panose="02020603050405020304" pitchFamily="18" charset="0"/>
              </a:rPr>
              <a:t>psycosocial</a:t>
            </a:r>
            <a:r>
              <a:rPr lang="en-GB" sz="14400" dirty="0">
                <a:effectLst/>
                <a:latin typeface="Calibri" panose="020F0502020204030204" pitchFamily="34" charset="0"/>
                <a:ea typeface="Calibri" panose="020F0502020204030204" pitchFamily="34" charset="0"/>
                <a:cs typeface="Times New Roman" panose="02020603050405020304" pitchFamily="18" charset="0"/>
              </a:rPr>
              <a:t>  development that a child can complete task and get pride from accompanying them, the author observe that children at the age of 6-7 years are participating to be productive by volunteering to assist with task by working with parents in farm etc,  they equally like to participate with school chores like  cleaning and assisting at home with domestic activities. The purpose is to be  recognised and struggle for a place for themselves in the world ,it is credible as responsibility begins to generates .</a:t>
            </a:r>
          </a:p>
          <a:p>
            <a:pPr marL="0" indent="0">
              <a:lnSpc>
                <a:spcPct val="107000"/>
              </a:lnSpc>
              <a:spcAft>
                <a:spcPts val="800"/>
              </a:spcAft>
              <a:buNone/>
            </a:pPr>
            <a:endParaRPr lang="en-GB" sz="14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4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4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Clr>
                <a:srgbClr val="D34817"/>
              </a:buClr>
              <a:buNone/>
              <a:defRPr/>
            </a:pPr>
            <a:endPar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Clr>
                <a:srgbClr val="D34817"/>
              </a:buClr>
              <a:buNone/>
              <a:defRPr/>
            </a:pPr>
            <a:endPar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Clr>
                <a:srgbClr val="D34817"/>
              </a:buClr>
              <a:buNone/>
              <a:defRPr/>
            </a:pPr>
            <a:endParaRPr lang="en-GB" sz="14400" dirty="0">
              <a:solidFill>
                <a:prstClr val="black">
                  <a:lumMod val="65000"/>
                  <a:lumOff val="35000"/>
                </a:prst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Clr>
                <a:srgbClr val="D34817"/>
              </a:buClr>
              <a:buNone/>
              <a:defRPr/>
            </a:pPr>
            <a:endParaRPr kumimoji="0" lang="en-GB" sz="14400" b="0" i="0" u="none" strike="noStrike" kern="1200" cap="none" spc="33" normalizeH="0" baseline="0" noProof="0" dirty="0">
              <a:ln>
                <a:noFill/>
              </a:ln>
              <a:solidFill>
                <a:prstClr val="black">
                  <a:lumMod val="65000"/>
                  <a:lumOff val="35000"/>
                </a:prstClr>
              </a:solidFill>
              <a:effectLst/>
              <a:uLnTx/>
              <a:uFillTx/>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4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4400" dirty="0">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011454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0188146-B22B-4029-A7E9-2C0A8930D33B}"/>
              </a:ext>
            </a:extLst>
          </p:cNvPr>
          <p:cNvSpPr>
            <a:spLocks noGrp="1"/>
          </p:cNvSpPr>
          <p:nvPr>
            <p:ph idx="1"/>
          </p:nvPr>
        </p:nvSpPr>
        <p:spPr>
          <a:xfrm>
            <a:off x="2358567" y="2574642"/>
            <a:ext cx="25562840" cy="37659240"/>
          </a:xfrm>
        </p:spPr>
        <p:txBody>
          <a:bodyPr>
            <a:normAutofit/>
          </a:bodyPr>
          <a:lstStyle/>
          <a:p>
            <a:pPr marL="0" indent="0">
              <a:lnSpc>
                <a:spcPct val="107000"/>
              </a:lnSpc>
              <a:spcAft>
                <a:spcPts val="800"/>
              </a:spcAft>
              <a:buNone/>
            </a:pPr>
            <a:r>
              <a:rPr lang="en-GB" sz="3900" dirty="0">
                <a:effectLst/>
                <a:latin typeface="Arial" panose="020B0604020202020204" pitchFamily="34" charset="0"/>
                <a:ea typeface="Calibri" panose="020F0502020204030204" pitchFamily="34" charset="0"/>
                <a:cs typeface="Arial" panose="020B0604020202020204" pitchFamily="34" charset="0"/>
              </a:rPr>
              <a:t>7)  Sherman, E. (1995b). </a:t>
            </a:r>
            <a:r>
              <a:rPr lang="en-GB" sz="3900" dirty="0" err="1">
                <a:effectLst/>
                <a:latin typeface="Arial" panose="020B0604020202020204" pitchFamily="34" charset="0"/>
                <a:ea typeface="Calibri" panose="020F0502020204030204" pitchFamily="34" charset="0"/>
                <a:cs typeface="Arial" panose="020B0604020202020204" pitchFamily="34" charset="0"/>
              </a:rPr>
              <a:t>Reminiscentia</a:t>
            </a:r>
            <a:r>
              <a:rPr lang="en-GB" sz="3900" dirty="0">
                <a:effectLst/>
                <a:latin typeface="Arial" panose="020B0604020202020204" pitchFamily="34" charset="0"/>
                <a:ea typeface="Calibri" panose="020F0502020204030204" pitchFamily="34" charset="0"/>
                <a:cs typeface="Arial" panose="020B0604020202020204" pitchFamily="34" charset="0"/>
              </a:rPr>
              <a:t>; cherished object as </a:t>
            </a:r>
            <a:r>
              <a:rPr lang="en-GB" sz="3900" dirty="0" err="1">
                <a:effectLst/>
                <a:latin typeface="Arial" panose="020B0604020202020204" pitchFamily="34" charset="0"/>
                <a:ea typeface="Calibri" panose="020F0502020204030204" pitchFamily="34" charset="0"/>
                <a:cs typeface="Arial" panose="020B0604020202020204" pitchFamily="34" charset="0"/>
              </a:rPr>
              <a:t>memorabilla</a:t>
            </a:r>
            <a:r>
              <a:rPr lang="en-GB" sz="3900" dirty="0">
                <a:effectLst/>
                <a:latin typeface="Arial" panose="020B0604020202020204" pitchFamily="34" charset="0"/>
                <a:ea typeface="Calibri" panose="020F0502020204030204" pitchFamily="34" charset="0"/>
                <a:cs typeface="Arial" panose="020B0604020202020204" pitchFamily="34" charset="0"/>
              </a:rPr>
              <a:t> in late life, reminiscence; in J. Hendricks (ed). The meaning of reminiscence and life review, pp 193-204 . </a:t>
            </a:r>
            <a:r>
              <a:rPr lang="en-GB" sz="3900" dirty="0" err="1">
                <a:effectLst/>
                <a:latin typeface="Arial" panose="020B0604020202020204" pitchFamily="34" charset="0"/>
                <a:ea typeface="Calibri" panose="020F0502020204030204" pitchFamily="34" charset="0"/>
                <a:cs typeface="Arial" panose="020B0604020202020204" pitchFamily="34" charset="0"/>
              </a:rPr>
              <a:t>amitville</a:t>
            </a:r>
            <a:r>
              <a:rPr lang="en-GB" sz="3900" dirty="0">
                <a:effectLst/>
                <a:latin typeface="Arial" panose="020B0604020202020204" pitchFamily="34" charset="0"/>
                <a:ea typeface="Calibri" panose="020F0502020204030204" pitchFamily="34" charset="0"/>
                <a:cs typeface="Arial" panose="020B0604020202020204" pitchFamily="34" charset="0"/>
              </a:rPr>
              <a:t> ,</a:t>
            </a:r>
            <a:r>
              <a:rPr lang="en-GB" sz="3900" dirty="0" err="1">
                <a:effectLst/>
                <a:latin typeface="Arial" panose="020B0604020202020204" pitchFamily="34" charset="0"/>
                <a:ea typeface="Calibri" panose="020F0502020204030204" pitchFamily="34" charset="0"/>
                <a:cs typeface="Arial" panose="020B0604020202020204" pitchFamily="34" charset="0"/>
              </a:rPr>
              <a:t>NY.Baywood</a:t>
            </a:r>
            <a:r>
              <a:rPr lang="en-GB" sz="3900" dirty="0">
                <a:effectLst/>
                <a:latin typeface="Arial" panose="020B0604020202020204" pitchFamily="34" charset="0"/>
                <a:ea typeface="Calibri" panose="020F0502020204030204" pitchFamily="34" charset="0"/>
                <a:cs typeface="Arial" panose="020B0604020202020204" pitchFamily="34" charset="0"/>
              </a:rPr>
              <a:t> publishing.</a:t>
            </a:r>
          </a:p>
          <a:p>
            <a:pPr marL="0" indent="0">
              <a:lnSpc>
                <a:spcPct val="107000"/>
              </a:lnSpc>
              <a:spcAft>
                <a:spcPts val="800"/>
              </a:spcAft>
              <a:buNone/>
            </a:pPr>
            <a:r>
              <a:rPr lang="en-GB" sz="3900" dirty="0">
                <a:effectLst/>
                <a:latin typeface="Arial" panose="020B0604020202020204" pitchFamily="34" charset="0"/>
                <a:ea typeface="Calibri" panose="020F0502020204030204" pitchFamily="34" charset="0"/>
                <a:cs typeface="Arial" panose="020B0604020202020204" pitchFamily="34" charset="0"/>
              </a:rPr>
              <a:t>The author Sherman explain on Erikson stage 8 development stage that older adult are most likely to have forgotten a lot about their past, especially with the occurrence of illnesses like dementia,  diabetics ,physical pains and poor mental relating illness which are key factors, some older adult don’t remember their children or families because of this.  Sherman elaborates on remembering those pleasant times is through past recollections of things that is proof that those period of their life really existed is through family pictures, letters and old possession that can enable older adult reflect back, going back through this lane can be a consolation and relief for them.</a:t>
            </a:r>
          </a:p>
          <a:p>
            <a:pPr marL="0" indent="0">
              <a:lnSpc>
                <a:spcPct val="107000"/>
              </a:lnSpc>
              <a:spcAft>
                <a:spcPts val="800"/>
              </a:spcAft>
              <a:buNone/>
            </a:pPr>
            <a:endParaRPr lang="en-GB" sz="3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3600" dirty="0">
                <a:effectLst/>
                <a:latin typeface="Arial" panose="020B0604020202020204" pitchFamily="34" charset="0"/>
                <a:ea typeface="Calibri" panose="020F0502020204030204" pitchFamily="34" charset="0"/>
                <a:cs typeface="Arial" panose="020B0604020202020204" pitchFamily="34" charset="0"/>
              </a:rPr>
              <a:t>8)  Watt, L. M. And </a:t>
            </a:r>
            <a:r>
              <a:rPr lang="en-GB" sz="3600" dirty="0" err="1">
                <a:effectLst/>
                <a:latin typeface="Arial" panose="020B0604020202020204" pitchFamily="34" charset="0"/>
                <a:ea typeface="Calibri" panose="020F0502020204030204" pitchFamily="34" charset="0"/>
                <a:cs typeface="Arial" panose="020B0604020202020204" pitchFamily="34" charset="0"/>
              </a:rPr>
              <a:t>Cappeliez</a:t>
            </a:r>
            <a:r>
              <a:rPr lang="en-GB" sz="3600" dirty="0">
                <a:effectLst/>
                <a:latin typeface="Arial" panose="020B0604020202020204" pitchFamily="34" charset="0"/>
                <a:ea typeface="Calibri" panose="020F0502020204030204" pitchFamily="34" charset="0"/>
                <a:cs typeface="Arial" panose="020B0604020202020204" pitchFamily="34" charset="0"/>
              </a:rPr>
              <a:t>, P.(2000). </a:t>
            </a:r>
            <a:r>
              <a:rPr lang="en-GB" sz="3600" dirty="0" err="1">
                <a:effectLst/>
                <a:latin typeface="Arial" panose="020B0604020202020204" pitchFamily="34" charset="0"/>
                <a:ea typeface="Calibri" panose="020F0502020204030204" pitchFamily="34" charset="0"/>
                <a:cs typeface="Arial" panose="020B0604020202020204" pitchFamily="34" charset="0"/>
              </a:rPr>
              <a:t>Intergrative</a:t>
            </a:r>
            <a:r>
              <a:rPr lang="en-GB" sz="3600" dirty="0">
                <a:effectLst/>
                <a:latin typeface="Arial" panose="020B0604020202020204" pitchFamily="34" charset="0"/>
                <a:ea typeface="Calibri" panose="020F0502020204030204" pitchFamily="34" charset="0"/>
                <a:cs typeface="Arial" panose="020B0604020202020204" pitchFamily="34" charset="0"/>
              </a:rPr>
              <a:t> and instrumental </a:t>
            </a:r>
            <a:r>
              <a:rPr lang="en-GB" sz="3600" dirty="0" err="1">
                <a:effectLst/>
                <a:latin typeface="Arial" panose="020B0604020202020204" pitchFamily="34" charset="0"/>
                <a:ea typeface="Calibri" panose="020F0502020204030204" pitchFamily="34" charset="0"/>
                <a:cs typeface="Arial" panose="020B0604020202020204" pitchFamily="34" charset="0"/>
              </a:rPr>
              <a:t>reminiscience</a:t>
            </a:r>
            <a:r>
              <a:rPr lang="en-GB" sz="3600" dirty="0">
                <a:effectLst/>
                <a:latin typeface="Arial" panose="020B0604020202020204" pitchFamily="34" charset="0"/>
                <a:ea typeface="Calibri" panose="020F0502020204030204" pitchFamily="34" charset="0"/>
                <a:cs typeface="Arial" panose="020B0604020202020204" pitchFamily="34" charset="0"/>
              </a:rPr>
              <a:t> therapies for depression in older adults; intervention strategies and </a:t>
            </a:r>
            <a:r>
              <a:rPr lang="en-GB" sz="3600" dirty="0" err="1">
                <a:effectLst/>
                <a:latin typeface="Arial" panose="020B0604020202020204" pitchFamily="34" charset="0"/>
                <a:ea typeface="Calibri" panose="020F0502020204030204" pitchFamily="34" charset="0"/>
                <a:cs typeface="Arial" panose="020B0604020202020204" pitchFamily="34" charset="0"/>
              </a:rPr>
              <a:t>threatment</a:t>
            </a:r>
            <a:r>
              <a:rPr lang="en-GB" sz="3600" dirty="0">
                <a:effectLst/>
                <a:latin typeface="Arial" panose="020B0604020202020204" pitchFamily="34" charset="0"/>
                <a:ea typeface="Calibri" panose="020F0502020204030204" pitchFamily="34" charset="0"/>
                <a:cs typeface="Arial" panose="020B0604020202020204" pitchFamily="34" charset="0"/>
              </a:rPr>
              <a:t>  effectiveness aging and mental health; published online 9</a:t>
            </a:r>
            <a:r>
              <a:rPr lang="en-GB" sz="3600" baseline="30000" dirty="0">
                <a:effectLst/>
                <a:latin typeface="Arial" panose="020B0604020202020204" pitchFamily="34" charset="0"/>
                <a:ea typeface="Calibri" panose="020F0502020204030204" pitchFamily="34" charset="0"/>
                <a:cs typeface="Arial" panose="020B0604020202020204" pitchFamily="34" charset="0"/>
              </a:rPr>
              <a:t>th</a:t>
            </a:r>
            <a:r>
              <a:rPr lang="en-GB" sz="3600" dirty="0">
                <a:effectLst/>
                <a:latin typeface="Arial" panose="020B0604020202020204" pitchFamily="34" charset="0"/>
                <a:ea typeface="Calibri" panose="020F0502020204030204" pitchFamily="34" charset="0"/>
                <a:cs typeface="Arial" panose="020B0604020202020204" pitchFamily="34" charset="0"/>
              </a:rPr>
              <a:t> June 2010, (4) 166-183.</a:t>
            </a:r>
          </a:p>
          <a:p>
            <a:pPr marL="0" indent="0">
              <a:lnSpc>
                <a:spcPct val="107000"/>
              </a:lnSpc>
              <a:spcAft>
                <a:spcPts val="800"/>
              </a:spcAft>
              <a:buNone/>
            </a:pPr>
            <a:r>
              <a:rPr lang="en-GB" sz="3600" dirty="0">
                <a:effectLst/>
                <a:latin typeface="Arial" panose="020B0604020202020204" pitchFamily="34" charset="0"/>
                <a:ea typeface="Calibri" panose="020F0502020204030204" pitchFamily="34" charset="0"/>
                <a:cs typeface="Arial" panose="020B0604020202020204" pitchFamily="34" charset="0"/>
              </a:rPr>
              <a:t>The author explain that sometimes it is not all older adults that need to be reminded of their past, as some past needs to be totally forgotten because of the bad memories that goes with it as this could bring more sadness and alternative solution was suggested by watt and </a:t>
            </a:r>
            <a:r>
              <a:rPr lang="en-GB" sz="3600" dirty="0" err="1">
                <a:effectLst/>
                <a:latin typeface="Arial" panose="020B0604020202020204" pitchFamily="34" charset="0"/>
                <a:ea typeface="Calibri" panose="020F0502020204030204" pitchFamily="34" charset="0"/>
                <a:cs typeface="Arial" panose="020B0604020202020204" pitchFamily="34" charset="0"/>
              </a:rPr>
              <a:t>cappeliez</a:t>
            </a:r>
            <a:r>
              <a:rPr lang="en-GB" sz="3600" dirty="0">
                <a:effectLst/>
                <a:latin typeface="Arial" panose="020B0604020202020204" pitchFamily="34" charset="0"/>
                <a:ea typeface="Calibri" panose="020F0502020204030204" pitchFamily="34" charset="0"/>
                <a:cs typeface="Arial" panose="020B0604020202020204" pitchFamily="34" charset="0"/>
              </a:rPr>
              <a:t> to provide training programmes from responsible bodies to those older adults that are being affected, this would enable them to understand that those past cannot stop their happiness and living and equally to provide supporting programmes that would make them to have more values about themselves and their worth so as to eradicate that despair.</a:t>
            </a:r>
          </a:p>
          <a:p>
            <a:endParaRPr lang="en-GB" dirty="0"/>
          </a:p>
          <a:p>
            <a:endParaRPr lang="en-GB" dirty="0"/>
          </a:p>
        </p:txBody>
      </p:sp>
    </p:spTree>
    <p:extLst>
      <p:ext uri="{BB962C8B-B14F-4D97-AF65-F5344CB8AC3E}">
        <p14:creationId xmlns:p14="http://schemas.microsoft.com/office/powerpoint/2010/main" val="425174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958E4-A053-4E43-8009-56021720E1DA}"/>
              </a:ext>
            </a:extLst>
          </p:cNvPr>
          <p:cNvSpPr>
            <a:spLocks noGrp="1"/>
          </p:cNvSpPr>
          <p:nvPr>
            <p:ph type="title"/>
          </p:nvPr>
        </p:nvSpPr>
        <p:spPr>
          <a:xfrm>
            <a:off x="2538587" y="3474270"/>
            <a:ext cx="24072580" cy="2834709"/>
          </a:xfrm>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E885D83-BF41-4A2D-939A-9748B6D281EE}"/>
              </a:ext>
            </a:extLst>
          </p:cNvPr>
          <p:cNvSpPr>
            <a:spLocks noGrp="1"/>
          </p:cNvSpPr>
          <p:nvPr>
            <p:ph idx="1"/>
          </p:nvPr>
        </p:nvSpPr>
        <p:spPr>
          <a:xfrm>
            <a:off x="2523632" y="6308979"/>
            <a:ext cx="24870069" cy="34985068"/>
          </a:xfrm>
        </p:spPr>
        <p:txBody>
          <a:bodyPr>
            <a:normAutofit lnSpcReduction="10000"/>
          </a:bodyPr>
          <a:lstStyle/>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Ackerman, S.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Zuroff</a:t>
            </a:r>
            <a:r>
              <a:rPr lang="en-GB" sz="7200" dirty="0">
                <a:effectLst/>
                <a:latin typeface="Calibri" panose="020F0502020204030204" pitchFamily="34" charset="0"/>
                <a:ea typeface="Calibri" panose="020F0502020204030204" pitchFamily="34" charset="0"/>
                <a:cs typeface="Times New Roman" panose="02020603050405020304" pitchFamily="18" charset="0"/>
              </a:rPr>
              <a:t>, D. &amp; Moskowitz, D.(2002). Generativity in midlife and young adults, links to agency,  communion and subjective wellbeing; human development 50, 17-41.</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British psychological society (BPS).www.bps.org.uk.</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Clark, K. E &amp; Miller,  G. A(1970).(eds). Psychology;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7200" dirty="0">
                <a:effectLst/>
                <a:latin typeface="Calibri" panose="020F0502020204030204" pitchFamily="34" charset="0"/>
                <a:ea typeface="Calibri" panose="020F0502020204030204" pitchFamily="34" charset="0"/>
                <a:cs typeface="Times New Roman" panose="02020603050405020304" pitchFamily="18" charset="0"/>
              </a:rPr>
              <a:t>  and social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science,survey</a:t>
            </a:r>
            <a:r>
              <a:rPr lang="en-GB" sz="7200" dirty="0">
                <a:effectLst/>
                <a:latin typeface="Calibri" panose="020F0502020204030204" pitchFamily="34" charset="0"/>
                <a:ea typeface="Calibri" panose="020F0502020204030204" pitchFamily="34" charset="0"/>
                <a:cs typeface="Times New Roman" panose="02020603050405020304" pitchFamily="18" charset="0"/>
              </a:rPr>
              <a:t> committee ,Englewood cliff NJ ;prentice- hall.</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Gesell, A.(1925). The mental growth of the pre-school child,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Newyork</a:t>
            </a:r>
            <a:r>
              <a:rPr lang="en-GB" sz="7200" dirty="0">
                <a:effectLst/>
                <a:latin typeface="Calibri" panose="020F0502020204030204" pitchFamily="34" charset="0"/>
                <a:ea typeface="Calibri" panose="020F0502020204030204" pitchFamily="34" charset="0"/>
                <a:cs typeface="Times New Roman" panose="02020603050405020304" pitchFamily="18" charset="0"/>
              </a:rPr>
              <a:t> ,NY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macmillan</a:t>
            </a:r>
            <a:r>
              <a:rPr lang="en-GB" sz="72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7200" dirty="0" err="1">
                <a:effectLst/>
                <a:latin typeface="Calibri" panose="020F0502020204030204" pitchFamily="34" charset="0"/>
                <a:ea typeface="Calibri" panose="020F0502020204030204" pitchFamily="34" charset="0"/>
                <a:cs typeface="Times New Roman" panose="02020603050405020304" pitchFamily="18" charset="0"/>
              </a:rPr>
              <a:t>Jette</a:t>
            </a:r>
            <a:r>
              <a:rPr lang="en-GB" sz="7200" dirty="0">
                <a:effectLst/>
                <a:latin typeface="Calibri" panose="020F0502020204030204" pitchFamily="34" charset="0"/>
                <a:ea typeface="Calibri" panose="020F0502020204030204" pitchFamily="34" charset="0"/>
                <a:cs typeface="Times New Roman" panose="02020603050405020304" pitchFamily="18" charset="0"/>
              </a:rPr>
              <a:t>, A .M (1996). Disability friends and transitions in R.H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Binstock</a:t>
            </a:r>
            <a:r>
              <a:rPr lang="en-GB" sz="7200" dirty="0">
                <a:effectLst/>
                <a:latin typeface="Calibri" panose="020F0502020204030204" pitchFamily="34" charset="0"/>
                <a:ea typeface="Calibri" panose="020F0502020204030204" pitchFamily="34" charset="0"/>
                <a:cs typeface="Times New Roman" panose="02020603050405020304" pitchFamily="18" charset="0"/>
              </a:rPr>
              <a:t>  and L. R  George (eds); handbook of aging and the social science (4</a:t>
            </a:r>
            <a:r>
              <a:rPr lang="en-GB" sz="7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7200" dirty="0">
                <a:effectLst/>
                <a:latin typeface="Calibri" panose="020F0502020204030204" pitchFamily="34" charset="0"/>
                <a:ea typeface="Calibri" panose="020F0502020204030204" pitchFamily="34" charset="0"/>
                <a:cs typeface="Times New Roman" panose="02020603050405020304" pitchFamily="18" charset="0"/>
              </a:rPr>
              <a:t>  ed,  pp 94 -116)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san</a:t>
            </a:r>
            <a:r>
              <a:rPr lang="en-GB" sz="7200" dirty="0">
                <a:effectLst/>
                <a:latin typeface="Calibri" panose="020F0502020204030204" pitchFamily="34" charset="0"/>
                <a:ea typeface="Calibri" panose="020F0502020204030204" pitchFamily="34" charset="0"/>
                <a:cs typeface="Times New Roman" panose="02020603050405020304" pitchFamily="18" charset="0"/>
              </a:rPr>
              <a:t>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diego</a:t>
            </a:r>
            <a:r>
              <a:rPr lang="en-GB" sz="7200" dirty="0">
                <a:effectLst/>
                <a:latin typeface="Calibri" panose="020F0502020204030204" pitchFamily="34" charset="0"/>
                <a:ea typeface="Calibri" panose="020F0502020204030204" pitchFamily="34" charset="0"/>
                <a:cs typeface="Times New Roman" panose="02020603050405020304" pitchFamily="18" charset="0"/>
              </a:rPr>
              <a:t>  CA ,academic press.</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Light, Donald, W. Jr (1973) An analysis of Erikson and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piaget</a:t>
            </a:r>
            <a:r>
              <a:rPr lang="en-GB" sz="7200" dirty="0">
                <a:effectLst/>
                <a:latin typeface="Calibri" panose="020F0502020204030204" pitchFamily="34" charset="0"/>
                <a:ea typeface="Calibri" panose="020F0502020204030204" pitchFamily="34" charset="0"/>
                <a:cs typeface="Times New Roman" panose="02020603050405020304" pitchFamily="18" charset="0"/>
              </a:rPr>
              <a:t> theories of human growth , final report pp 58-60.</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Meadows, S.(1993).The child as thinkers ;the development and acquisition of cognition in childhood. Hove ,Routledge.</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Peterson, B  (2002).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Longitudimal</a:t>
            </a:r>
            <a:r>
              <a:rPr lang="en-GB" sz="7200" dirty="0">
                <a:effectLst/>
                <a:latin typeface="Calibri" panose="020F0502020204030204" pitchFamily="34" charset="0"/>
                <a:ea typeface="Calibri" panose="020F0502020204030204" pitchFamily="34" charset="0"/>
                <a:cs typeface="Times New Roman" panose="02020603050405020304" pitchFamily="18" charset="0"/>
              </a:rPr>
              <a:t> analysis of middle generativity intergenerational roles and caregiving, psychology and aging. 17,161-168.</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Prager, E(1998). Man and meaning in later life , journal of clinical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geropsycology</a:t>
            </a:r>
            <a:r>
              <a:rPr lang="en-GB" sz="7200" dirty="0">
                <a:effectLst/>
                <a:latin typeface="Calibri" panose="020F0502020204030204" pitchFamily="34" charset="0"/>
                <a:ea typeface="Calibri" panose="020F0502020204030204" pitchFamily="34" charset="0"/>
                <a:cs typeface="Times New Roman" panose="02020603050405020304" pitchFamily="18" charset="0"/>
              </a:rPr>
              <a:t>,(4),191-203.</a:t>
            </a:r>
          </a:p>
          <a:p>
            <a:pPr>
              <a:lnSpc>
                <a:spcPct val="107000"/>
              </a:lnSpc>
              <a:spcAft>
                <a:spcPts val="800"/>
              </a:spcAft>
            </a:pPr>
            <a:r>
              <a:rPr lang="en-GB" sz="7200" dirty="0" err="1">
                <a:effectLst/>
                <a:latin typeface="Calibri" panose="020F0502020204030204" pitchFamily="34" charset="0"/>
                <a:ea typeface="Calibri" panose="020F0502020204030204" pitchFamily="34" charset="0"/>
                <a:cs typeface="Times New Roman" panose="02020603050405020304" pitchFamily="18" charset="0"/>
              </a:rPr>
              <a:t>Pietrukowicz,M</a:t>
            </a:r>
            <a:r>
              <a:rPr lang="en-GB" sz="7200" dirty="0">
                <a:effectLst/>
                <a:latin typeface="Calibri" panose="020F0502020204030204" pitchFamily="34" charset="0"/>
                <a:ea typeface="Calibri" panose="020F0502020204030204" pitchFamily="34" charset="0"/>
                <a:cs typeface="Times New Roman" panose="02020603050405020304" pitchFamily="18" charset="0"/>
              </a:rPr>
              <a:t> . &amp;Johnson, M (1991). Using life histories to individualize nursing home; staff altitudes towards residents. The Gerontologist 31,102-106.</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Woods, D.(ed). (1998).How children think and learn (pp 59) oxford; Blackwell press.</a:t>
            </a:r>
          </a:p>
          <a:p>
            <a:pPr>
              <a:lnSpc>
                <a:spcPct val="107000"/>
              </a:lnSpc>
              <a:spcAft>
                <a:spcPts val="800"/>
              </a:spcAft>
            </a:pPr>
            <a:endParaRPr lang="en-GB" dirty="0"/>
          </a:p>
        </p:txBody>
      </p:sp>
    </p:spTree>
    <p:extLst>
      <p:ext uri="{BB962C8B-B14F-4D97-AF65-F5344CB8AC3E}">
        <p14:creationId xmlns:p14="http://schemas.microsoft.com/office/powerpoint/2010/main" val="1017075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80bdae9b514fc33ae93dd6f60128a0bc">
  <xsd:schema xmlns:xsd="http://www.w3.org/2001/XMLSchema" xmlns:xs="http://www.w3.org/2001/XMLSchema" xmlns:p="http://schemas.microsoft.com/office/2006/metadata/properties" xmlns:ns3="f54e4810-f1f5-4bce-aa8e-e4722dc561be" xmlns:ns4="7b23fa32-4003-4364-bee1-595462966394" targetNamespace="http://schemas.microsoft.com/office/2006/metadata/properties" ma:root="true" ma:fieldsID="2f6d07b12b16d5e63aac36340bc27611" ns3:_="" ns4:_="">
    <xsd:import namespace="f54e4810-f1f5-4bce-aa8e-e4722dc561be"/>
    <xsd:import namespace="7b23fa32-4003-4364-bee1-59546296639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FD56FB-16DD-4576-B59B-7D303E4C8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4e4810-f1f5-4bce-aa8e-e4722dc561be"/>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181CAC-0633-4FBF-A016-7D239B547B6E}">
  <ds:schemaRefs>
    <ds:schemaRef ds:uri="http://schemas.microsoft.com/sharepoint/v3/contenttype/forms"/>
  </ds:schemaRefs>
</ds:datastoreItem>
</file>

<file path=customXml/itemProps3.xml><?xml version="1.0" encoding="utf-8"?>
<ds:datastoreItem xmlns:ds="http://schemas.openxmlformats.org/officeDocument/2006/customXml" ds:itemID="{30E743AF-FE9C-4C7C-A594-05ED61923988}">
  <ds:schemaRefs>
    <ds:schemaRef ds:uri="http://purl.org/dc/terms/"/>
    <ds:schemaRef ds:uri="http://schemas.openxmlformats.org/package/2006/metadata/core-properties"/>
    <ds:schemaRef ds:uri="http://purl.org/dc/elements/1.1/"/>
    <ds:schemaRef ds:uri="http://www.w3.org/XML/1998/namespace"/>
    <ds:schemaRef ds:uri="http://schemas.microsoft.com/office/2006/documentManagement/types"/>
    <ds:schemaRef ds:uri="http://purl.org/dc/dcmitype/"/>
    <ds:schemaRef ds:uri="7b23fa32-4003-4364-bee1-595462966394"/>
    <ds:schemaRef ds:uri="http://schemas.microsoft.com/office/infopath/2007/PartnerControls"/>
    <ds:schemaRef ds:uri="f54e4810-f1f5-4bce-aa8e-e4722dc561b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14711</TotalTime>
  <Words>2844</Words>
  <Application>Microsoft Office PowerPoint</Application>
  <PresentationFormat>Custom</PresentationFormat>
  <Paragraphs>202</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Corbel</vt:lpstr>
      <vt:lpstr>Wingdings</vt:lpstr>
      <vt:lpstr>Parallax</vt:lpstr>
      <vt:lpstr>PowerPoint Presentation</vt:lpstr>
      <vt:lpstr>Annotated bibliography</vt:lpstr>
      <vt:lpstr>PowerPoint Presentation</vt:lpstr>
      <vt:lpstr>References</vt:lpstr>
    </vt:vector>
  </TitlesOfParts>
  <Company>uni of bham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cp:lastModifiedBy>Otison Osazuwa</cp:lastModifiedBy>
  <cp:revision>710</cp:revision>
  <cp:lastPrinted>2014-06-16T17:45:25Z</cp:lastPrinted>
  <dcterms:created xsi:type="dcterms:W3CDTF">2007-02-13T13:47:02Z</dcterms:created>
  <dcterms:modified xsi:type="dcterms:W3CDTF">2021-06-17T19:43:07Z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