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13"/>
  </p:notesMasterIdLst>
  <p:handoutMasterIdLst>
    <p:handoutMasterId r:id="rId14"/>
  </p:handoutMasterIdLst>
  <p:sldIdLst>
    <p:sldId id="410" r:id="rId5"/>
    <p:sldId id="411" r:id="rId6"/>
    <p:sldId id="412" r:id="rId7"/>
    <p:sldId id="413" r:id="rId8"/>
    <p:sldId id="414" r:id="rId9"/>
    <p:sldId id="415" r:id="rId10"/>
    <p:sldId id="416" r:id="rId11"/>
    <p:sldId id="41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A8E9D-B234-B64D-5B57-2A3D61F255C1}" v="16" dt="2025-06-01T22:48:43.972"/>
    <p1510:client id="{2B182F0B-8685-A7AE-3B21-DFDF2C8B478A}" v="533" dt="2025-06-01T11:00:15.268"/>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98" autoAdjust="0"/>
    <p:restoredTop sz="96327" autoAdjust="0"/>
  </p:normalViewPr>
  <p:slideViewPr>
    <p:cSldViewPr snapToGrid="0">
      <p:cViewPr>
        <p:scale>
          <a:sx n="100" d="100"/>
          <a:sy n="100" d="100"/>
        </p:scale>
        <p:origin x="-154" y="-44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eley Evans (2400400)" userId="S::2400400@student.uwtsd.ac.uk::5d18fed8-fc6c-4f4d-94b3-a7d97eb6ef20" providerId="AD" clId="Web-{DEF4E0EB-C2A7-8523-D760-AD2CEA803764}"/>
    <pc:docChg chg="addSld delSld modSld">
      <pc:chgData name="Keeley Evans (2400400)" userId="S::2400400@student.uwtsd.ac.uk::5d18fed8-fc6c-4f4d-94b3-a7d97eb6ef20" providerId="AD" clId="Web-{DEF4E0EB-C2A7-8523-D760-AD2CEA803764}" dt="2025-05-30T17:01:29.515" v="281"/>
      <pc:docMkLst>
        <pc:docMk/>
      </pc:docMkLst>
      <pc:sldChg chg="del">
        <pc:chgData name="Keeley Evans (2400400)" userId="S::2400400@student.uwtsd.ac.uk::5d18fed8-fc6c-4f4d-94b3-a7d97eb6ef20" providerId="AD" clId="Web-{DEF4E0EB-C2A7-8523-D760-AD2CEA803764}" dt="2025-05-29T10:13:45.272" v="0"/>
        <pc:sldMkLst>
          <pc:docMk/>
          <pc:sldMk cId="3346685798" sldId="383"/>
        </pc:sldMkLst>
      </pc:sldChg>
      <pc:sldChg chg="del">
        <pc:chgData name="Keeley Evans (2400400)" userId="S::2400400@student.uwtsd.ac.uk::5d18fed8-fc6c-4f4d-94b3-a7d97eb6ef20" providerId="AD" clId="Web-{DEF4E0EB-C2A7-8523-D760-AD2CEA803764}" dt="2025-05-29T10:13:52.601" v="2"/>
        <pc:sldMkLst>
          <pc:docMk/>
          <pc:sldMk cId="1440871986" sldId="389"/>
        </pc:sldMkLst>
      </pc:sldChg>
      <pc:sldChg chg="del">
        <pc:chgData name="Keeley Evans (2400400)" userId="S::2400400@student.uwtsd.ac.uk::5d18fed8-fc6c-4f4d-94b3-a7d97eb6ef20" providerId="AD" clId="Web-{DEF4E0EB-C2A7-8523-D760-AD2CEA803764}" dt="2025-05-29T10:13:56.773" v="3"/>
        <pc:sldMkLst>
          <pc:docMk/>
          <pc:sldMk cId="3200312026" sldId="391"/>
        </pc:sldMkLst>
      </pc:sldChg>
      <pc:sldChg chg="del">
        <pc:chgData name="Keeley Evans (2400400)" userId="S::2400400@student.uwtsd.ac.uk::5d18fed8-fc6c-4f4d-94b3-a7d97eb6ef20" providerId="AD" clId="Web-{DEF4E0EB-C2A7-8523-D760-AD2CEA803764}" dt="2025-05-29T10:13:58.413" v="4"/>
        <pc:sldMkLst>
          <pc:docMk/>
          <pc:sldMk cId="2039059756" sldId="397"/>
        </pc:sldMkLst>
      </pc:sldChg>
      <pc:sldChg chg="del">
        <pc:chgData name="Keeley Evans (2400400)" userId="S::2400400@student.uwtsd.ac.uk::5d18fed8-fc6c-4f4d-94b3-a7d97eb6ef20" providerId="AD" clId="Web-{DEF4E0EB-C2A7-8523-D760-AD2CEA803764}" dt="2025-05-29T10:14:02.788" v="11"/>
        <pc:sldMkLst>
          <pc:docMk/>
          <pc:sldMk cId="4261132419" sldId="398"/>
        </pc:sldMkLst>
      </pc:sldChg>
      <pc:sldChg chg="del">
        <pc:chgData name="Keeley Evans (2400400)" userId="S::2400400@student.uwtsd.ac.uk::5d18fed8-fc6c-4f4d-94b3-a7d97eb6ef20" providerId="AD" clId="Web-{DEF4E0EB-C2A7-8523-D760-AD2CEA803764}" dt="2025-05-29T10:14:01.991" v="10"/>
        <pc:sldMkLst>
          <pc:docMk/>
          <pc:sldMk cId="752428618" sldId="403"/>
        </pc:sldMkLst>
      </pc:sldChg>
      <pc:sldChg chg="del">
        <pc:chgData name="Keeley Evans (2400400)" userId="S::2400400@student.uwtsd.ac.uk::5d18fed8-fc6c-4f4d-94b3-a7d97eb6ef20" providerId="AD" clId="Web-{DEF4E0EB-C2A7-8523-D760-AD2CEA803764}" dt="2025-05-29T10:14:01.226" v="9"/>
        <pc:sldMkLst>
          <pc:docMk/>
          <pc:sldMk cId="1850768898" sldId="404"/>
        </pc:sldMkLst>
      </pc:sldChg>
      <pc:sldChg chg="del">
        <pc:chgData name="Keeley Evans (2400400)" userId="S::2400400@student.uwtsd.ac.uk::5d18fed8-fc6c-4f4d-94b3-a7d97eb6ef20" providerId="AD" clId="Web-{DEF4E0EB-C2A7-8523-D760-AD2CEA803764}" dt="2025-05-29T10:14:00.726" v="7"/>
        <pc:sldMkLst>
          <pc:docMk/>
          <pc:sldMk cId="4127695141" sldId="405"/>
        </pc:sldMkLst>
      </pc:sldChg>
      <pc:sldChg chg="del">
        <pc:chgData name="Keeley Evans (2400400)" userId="S::2400400@student.uwtsd.ac.uk::5d18fed8-fc6c-4f4d-94b3-a7d97eb6ef20" providerId="AD" clId="Web-{DEF4E0EB-C2A7-8523-D760-AD2CEA803764}" dt="2025-05-29T10:14:00.726" v="8"/>
        <pc:sldMkLst>
          <pc:docMk/>
          <pc:sldMk cId="298364507" sldId="406"/>
        </pc:sldMkLst>
      </pc:sldChg>
      <pc:sldChg chg="del">
        <pc:chgData name="Keeley Evans (2400400)" userId="S::2400400@student.uwtsd.ac.uk::5d18fed8-fc6c-4f4d-94b3-a7d97eb6ef20" providerId="AD" clId="Web-{DEF4E0EB-C2A7-8523-D760-AD2CEA803764}" dt="2025-05-29T10:13:59.476" v="6"/>
        <pc:sldMkLst>
          <pc:docMk/>
          <pc:sldMk cId="3088225330" sldId="407"/>
        </pc:sldMkLst>
      </pc:sldChg>
      <pc:sldChg chg="del">
        <pc:chgData name="Keeley Evans (2400400)" userId="S::2400400@student.uwtsd.ac.uk::5d18fed8-fc6c-4f4d-94b3-a7d97eb6ef20" providerId="AD" clId="Web-{DEF4E0EB-C2A7-8523-D760-AD2CEA803764}" dt="2025-05-29T10:13:58.976" v="5"/>
        <pc:sldMkLst>
          <pc:docMk/>
          <pc:sldMk cId="888484295" sldId="408"/>
        </pc:sldMkLst>
      </pc:sldChg>
      <pc:sldChg chg="del">
        <pc:chgData name="Keeley Evans (2400400)" userId="S::2400400@student.uwtsd.ac.uk::5d18fed8-fc6c-4f4d-94b3-a7d97eb6ef20" providerId="AD" clId="Web-{DEF4E0EB-C2A7-8523-D760-AD2CEA803764}" dt="2025-05-29T10:13:50.116" v="1"/>
        <pc:sldMkLst>
          <pc:docMk/>
          <pc:sldMk cId="2249372667" sldId="409"/>
        </pc:sldMkLst>
      </pc:sldChg>
      <pc:sldChg chg="addSp modSp">
        <pc:chgData name="Keeley Evans (2400400)" userId="S::2400400@student.uwtsd.ac.uk::5d18fed8-fc6c-4f4d-94b3-a7d97eb6ef20" providerId="AD" clId="Web-{DEF4E0EB-C2A7-8523-D760-AD2CEA803764}" dt="2025-05-30T16:46:36.900" v="132" actId="20577"/>
        <pc:sldMkLst>
          <pc:docMk/>
          <pc:sldMk cId="3390304222" sldId="410"/>
        </pc:sldMkLst>
        <pc:spChg chg="mod">
          <ac:chgData name="Keeley Evans (2400400)" userId="S::2400400@student.uwtsd.ac.uk::5d18fed8-fc6c-4f4d-94b3-a7d97eb6ef20" providerId="AD" clId="Web-{DEF4E0EB-C2A7-8523-D760-AD2CEA803764}" dt="2025-05-30T16:46:36.900" v="132" actId="20577"/>
          <ac:spMkLst>
            <pc:docMk/>
            <pc:sldMk cId="3390304222" sldId="410"/>
            <ac:spMk id="2" creationId="{7AB1D9D6-2977-ABCD-FDF8-51AFA5064E54}"/>
          </ac:spMkLst>
        </pc:spChg>
        <pc:spChg chg="add mod">
          <ac:chgData name="Keeley Evans (2400400)" userId="S::2400400@student.uwtsd.ac.uk::5d18fed8-fc6c-4f4d-94b3-a7d97eb6ef20" providerId="AD" clId="Web-{DEF4E0EB-C2A7-8523-D760-AD2CEA803764}" dt="2025-05-29T10:15:31.807" v="28" actId="20577"/>
          <ac:spMkLst>
            <pc:docMk/>
            <pc:sldMk cId="3390304222" sldId="410"/>
            <ac:spMk id="3" creationId="{7F9283C4-15FF-480C-C678-C83EA2224529}"/>
          </ac:spMkLst>
        </pc:spChg>
      </pc:sldChg>
      <pc:sldChg chg="addSp modSp new modNotes">
        <pc:chgData name="Keeley Evans (2400400)" userId="S::2400400@student.uwtsd.ac.uk::5d18fed8-fc6c-4f4d-94b3-a7d97eb6ef20" providerId="AD" clId="Web-{DEF4E0EB-C2A7-8523-D760-AD2CEA803764}" dt="2025-05-30T16:56:55.993" v="212" actId="1076"/>
        <pc:sldMkLst>
          <pc:docMk/>
          <pc:sldMk cId="408214566" sldId="411"/>
        </pc:sldMkLst>
        <pc:spChg chg="mod">
          <ac:chgData name="Keeley Evans (2400400)" userId="S::2400400@student.uwtsd.ac.uk::5d18fed8-fc6c-4f4d-94b3-a7d97eb6ef20" providerId="AD" clId="Web-{DEF4E0EB-C2A7-8523-D760-AD2CEA803764}" dt="2025-05-30T16:53:23.804" v="188" actId="20577"/>
          <ac:spMkLst>
            <pc:docMk/>
            <pc:sldMk cId="408214566" sldId="411"/>
            <ac:spMk id="2" creationId="{70F33D6B-F320-3823-B8C2-CFC98118BB4F}"/>
          </ac:spMkLst>
        </pc:spChg>
        <pc:spChg chg="mod">
          <ac:chgData name="Keeley Evans (2400400)" userId="S::2400400@student.uwtsd.ac.uk::5d18fed8-fc6c-4f4d-94b3-a7d97eb6ef20" providerId="AD" clId="Web-{DEF4E0EB-C2A7-8523-D760-AD2CEA803764}" dt="2025-05-30T16:52:21.800" v="176" actId="20577"/>
          <ac:spMkLst>
            <pc:docMk/>
            <pc:sldMk cId="408214566" sldId="411"/>
            <ac:spMk id="3" creationId="{BA51A827-8B79-FB3D-1411-90A348E72EFA}"/>
          </ac:spMkLst>
        </pc:spChg>
        <pc:picChg chg="add mod">
          <ac:chgData name="Keeley Evans (2400400)" userId="S::2400400@student.uwtsd.ac.uk::5d18fed8-fc6c-4f4d-94b3-a7d97eb6ef20" providerId="AD" clId="Web-{DEF4E0EB-C2A7-8523-D760-AD2CEA803764}" dt="2025-05-30T16:56:16.975" v="205" actId="1076"/>
          <ac:picMkLst>
            <pc:docMk/>
            <pc:sldMk cId="408214566" sldId="411"/>
            <ac:picMk id="4" creationId="{43E0C6EE-54B2-6AEE-02B3-06C4B8B57A30}"/>
          </ac:picMkLst>
        </pc:picChg>
        <pc:picChg chg="add mod">
          <ac:chgData name="Keeley Evans (2400400)" userId="S::2400400@student.uwtsd.ac.uk::5d18fed8-fc6c-4f4d-94b3-a7d97eb6ef20" providerId="AD" clId="Web-{DEF4E0EB-C2A7-8523-D760-AD2CEA803764}" dt="2025-05-30T16:56:55.993" v="212" actId="1076"/>
          <ac:picMkLst>
            <pc:docMk/>
            <pc:sldMk cId="408214566" sldId="411"/>
            <ac:picMk id="5" creationId="{A8F82FC3-A200-3337-CB87-096FA6593E16}"/>
          </ac:picMkLst>
        </pc:picChg>
        <pc:picChg chg="add mod">
          <ac:chgData name="Keeley Evans (2400400)" userId="S::2400400@student.uwtsd.ac.uk::5d18fed8-fc6c-4f4d-94b3-a7d97eb6ef20" providerId="AD" clId="Web-{DEF4E0EB-C2A7-8523-D760-AD2CEA803764}" dt="2025-05-30T16:56:43.602" v="209" actId="1076"/>
          <ac:picMkLst>
            <pc:docMk/>
            <pc:sldMk cId="408214566" sldId="411"/>
            <ac:picMk id="6" creationId="{E1FEC2E2-BD0E-7B83-7395-F4DE38E8A7CB}"/>
          </ac:picMkLst>
        </pc:picChg>
      </pc:sldChg>
      <pc:sldChg chg="addSp modSp new modNotes">
        <pc:chgData name="Keeley Evans (2400400)" userId="S::2400400@student.uwtsd.ac.uk::5d18fed8-fc6c-4f4d-94b3-a7d97eb6ef20" providerId="AD" clId="Web-{DEF4E0EB-C2A7-8523-D760-AD2CEA803764}" dt="2025-05-30T17:01:29.515" v="281"/>
        <pc:sldMkLst>
          <pc:docMk/>
          <pc:sldMk cId="2026157696" sldId="412"/>
        </pc:sldMkLst>
        <pc:spChg chg="mod">
          <ac:chgData name="Keeley Evans (2400400)" userId="S::2400400@student.uwtsd.ac.uk::5d18fed8-fc6c-4f4d-94b3-a7d97eb6ef20" providerId="AD" clId="Web-{DEF4E0EB-C2A7-8523-D760-AD2CEA803764}" dt="2025-05-30T16:57:44.106" v="235" actId="20577"/>
          <ac:spMkLst>
            <pc:docMk/>
            <pc:sldMk cId="2026157696" sldId="412"/>
            <ac:spMk id="2" creationId="{F0D1391C-FA1D-935D-8296-890D5D6928B7}"/>
          </ac:spMkLst>
        </pc:spChg>
        <pc:spChg chg="mod">
          <ac:chgData name="Keeley Evans (2400400)" userId="S::2400400@student.uwtsd.ac.uk::5d18fed8-fc6c-4f4d-94b3-a7d97eb6ef20" providerId="AD" clId="Web-{DEF4E0EB-C2A7-8523-D760-AD2CEA803764}" dt="2025-05-30T16:59:05.208" v="256" actId="20577"/>
          <ac:spMkLst>
            <pc:docMk/>
            <pc:sldMk cId="2026157696" sldId="412"/>
            <ac:spMk id="3" creationId="{BA4A5001-30F6-9883-E430-8636245E1B79}"/>
          </ac:spMkLst>
        </pc:spChg>
        <pc:spChg chg="mod">
          <ac:chgData name="Keeley Evans (2400400)" userId="S::2400400@student.uwtsd.ac.uk::5d18fed8-fc6c-4f4d-94b3-a7d97eb6ef20" providerId="AD" clId="Web-{DEF4E0EB-C2A7-8523-D760-AD2CEA803764}" dt="2025-05-30T17:00:37.011" v="267" actId="20577"/>
          <ac:spMkLst>
            <pc:docMk/>
            <pc:sldMk cId="2026157696" sldId="412"/>
            <ac:spMk id="4" creationId="{AF52F948-ED1E-7AB9-83DF-D07183B881E5}"/>
          </ac:spMkLst>
        </pc:spChg>
        <pc:picChg chg="add mod">
          <ac:chgData name="Keeley Evans (2400400)" userId="S::2400400@student.uwtsd.ac.uk::5d18fed8-fc6c-4f4d-94b3-a7d97eb6ef20" providerId="AD" clId="Web-{DEF4E0EB-C2A7-8523-D760-AD2CEA803764}" dt="2025-05-30T17:01:06.263" v="272" actId="1076"/>
          <ac:picMkLst>
            <pc:docMk/>
            <pc:sldMk cId="2026157696" sldId="412"/>
            <ac:picMk id="6" creationId="{2DAD09C9-4E03-EB4B-925F-3639D367EFD4}"/>
          </ac:picMkLst>
        </pc:picChg>
      </pc:sldChg>
      <pc:sldChg chg="modSp new modNotes">
        <pc:chgData name="Keeley Evans (2400400)" userId="S::2400400@student.uwtsd.ac.uk::5d18fed8-fc6c-4f4d-94b3-a7d97eb6ef20" providerId="AD" clId="Web-{DEF4E0EB-C2A7-8523-D760-AD2CEA803764}" dt="2025-05-29T10:19:45.848" v="56"/>
        <pc:sldMkLst>
          <pc:docMk/>
          <pc:sldMk cId="3073788288" sldId="413"/>
        </pc:sldMkLst>
        <pc:spChg chg="mod">
          <ac:chgData name="Keeley Evans (2400400)" userId="S::2400400@student.uwtsd.ac.uk::5d18fed8-fc6c-4f4d-94b3-a7d97eb6ef20" providerId="AD" clId="Web-{DEF4E0EB-C2A7-8523-D760-AD2CEA803764}" dt="2025-05-29T10:19:12.425" v="50" actId="20577"/>
          <ac:spMkLst>
            <pc:docMk/>
            <pc:sldMk cId="3073788288" sldId="413"/>
            <ac:spMk id="2" creationId="{76F4C204-6860-58B7-AC29-BE681FFB41CC}"/>
          </ac:spMkLst>
        </pc:spChg>
        <pc:spChg chg="mod">
          <ac:chgData name="Keeley Evans (2400400)" userId="S::2400400@student.uwtsd.ac.uk::5d18fed8-fc6c-4f4d-94b3-a7d97eb6ef20" providerId="AD" clId="Web-{DEF4E0EB-C2A7-8523-D760-AD2CEA803764}" dt="2025-05-29T10:19:30.160" v="52" actId="20577"/>
          <ac:spMkLst>
            <pc:docMk/>
            <pc:sldMk cId="3073788288" sldId="413"/>
            <ac:spMk id="3" creationId="{4982D2FB-3051-506E-5930-8D980B53C823}"/>
          </ac:spMkLst>
        </pc:spChg>
      </pc:sldChg>
      <pc:sldChg chg="modSp new modNotes">
        <pc:chgData name="Keeley Evans (2400400)" userId="S::2400400@student.uwtsd.ac.uk::5d18fed8-fc6c-4f4d-94b3-a7d97eb6ef20" providerId="AD" clId="Web-{DEF4E0EB-C2A7-8523-D760-AD2CEA803764}" dt="2025-05-29T10:20:45.803" v="65"/>
        <pc:sldMkLst>
          <pc:docMk/>
          <pc:sldMk cId="3410474756" sldId="414"/>
        </pc:sldMkLst>
        <pc:spChg chg="mod">
          <ac:chgData name="Keeley Evans (2400400)" userId="S::2400400@student.uwtsd.ac.uk::5d18fed8-fc6c-4f4d-94b3-a7d97eb6ef20" providerId="AD" clId="Web-{DEF4E0EB-C2A7-8523-D760-AD2CEA803764}" dt="2025-05-29T10:20:13.068" v="59" actId="20577"/>
          <ac:spMkLst>
            <pc:docMk/>
            <pc:sldMk cId="3410474756" sldId="414"/>
            <ac:spMk id="2" creationId="{3BEF090A-C91B-C344-7AA9-D011FE7AF493}"/>
          </ac:spMkLst>
        </pc:spChg>
        <pc:spChg chg="mod">
          <ac:chgData name="Keeley Evans (2400400)" userId="S::2400400@student.uwtsd.ac.uk::5d18fed8-fc6c-4f4d-94b3-a7d97eb6ef20" providerId="AD" clId="Web-{DEF4E0EB-C2A7-8523-D760-AD2CEA803764}" dt="2025-05-29T10:20:24.224" v="61" actId="20577"/>
          <ac:spMkLst>
            <pc:docMk/>
            <pc:sldMk cId="3410474756" sldId="414"/>
            <ac:spMk id="3" creationId="{A6D16CA1-0709-3FD0-F13B-109CE976CC37}"/>
          </ac:spMkLst>
        </pc:spChg>
        <pc:spChg chg="mod">
          <ac:chgData name="Keeley Evans (2400400)" userId="S::2400400@student.uwtsd.ac.uk::5d18fed8-fc6c-4f4d-94b3-a7d97eb6ef20" providerId="AD" clId="Web-{DEF4E0EB-C2A7-8523-D760-AD2CEA803764}" dt="2025-05-29T10:20:33.912" v="63" actId="20577"/>
          <ac:spMkLst>
            <pc:docMk/>
            <pc:sldMk cId="3410474756" sldId="414"/>
            <ac:spMk id="4" creationId="{C168D7C3-5203-4769-F862-6F9CFE671F5B}"/>
          </ac:spMkLst>
        </pc:spChg>
      </pc:sldChg>
      <pc:sldChg chg="modSp new modNotes">
        <pc:chgData name="Keeley Evans (2400400)" userId="S::2400400@student.uwtsd.ac.uk::5d18fed8-fc6c-4f4d-94b3-a7d97eb6ef20" providerId="AD" clId="Web-{DEF4E0EB-C2A7-8523-D760-AD2CEA803764}" dt="2025-05-29T10:21:45.602" v="72"/>
        <pc:sldMkLst>
          <pc:docMk/>
          <pc:sldMk cId="69437179" sldId="415"/>
        </pc:sldMkLst>
        <pc:spChg chg="mod">
          <ac:chgData name="Keeley Evans (2400400)" userId="S::2400400@student.uwtsd.ac.uk::5d18fed8-fc6c-4f4d-94b3-a7d97eb6ef20" providerId="AD" clId="Web-{DEF4E0EB-C2A7-8523-D760-AD2CEA803764}" dt="2025-05-29T10:21:20.883" v="68" actId="20577"/>
          <ac:spMkLst>
            <pc:docMk/>
            <pc:sldMk cId="69437179" sldId="415"/>
            <ac:spMk id="2" creationId="{C72EA3E0-A9C5-A5CF-E53B-4C1266137469}"/>
          </ac:spMkLst>
        </pc:spChg>
        <pc:spChg chg="mod">
          <ac:chgData name="Keeley Evans (2400400)" userId="S::2400400@student.uwtsd.ac.uk::5d18fed8-fc6c-4f4d-94b3-a7d97eb6ef20" providerId="AD" clId="Web-{DEF4E0EB-C2A7-8523-D760-AD2CEA803764}" dt="2025-05-29T10:21:29.836" v="69" actId="20577"/>
          <ac:spMkLst>
            <pc:docMk/>
            <pc:sldMk cId="69437179" sldId="415"/>
            <ac:spMk id="3" creationId="{2194486A-7E45-F85A-C079-879494B3CE4E}"/>
          </ac:spMkLst>
        </pc:spChg>
      </pc:sldChg>
      <pc:sldChg chg="modSp new modNotes">
        <pc:chgData name="Keeley Evans (2400400)" userId="S::2400400@student.uwtsd.ac.uk::5d18fed8-fc6c-4f4d-94b3-a7d97eb6ef20" providerId="AD" clId="Web-{DEF4E0EB-C2A7-8523-D760-AD2CEA803764}" dt="2025-05-29T10:24:36.577" v="90"/>
        <pc:sldMkLst>
          <pc:docMk/>
          <pc:sldMk cId="4233092900" sldId="416"/>
        </pc:sldMkLst>
        <pc:spChg chg="mod">
          <ac:chgData name="Keeley Evans (2400400)" userId="S::2400400@student.uwtsd.ac.uk::5d18fed8-fc6c-4f4d-94b3-a7d97eb6ef20" providerId="AD" clId="Web-{DEF4E0EB-C2A7-8523-D760-AD2CEA803764}" dt="2025-05-29T10:22:06.947" v="75" actId="20577"/>
          <ac:spMkLst>
            <pc:docMk/>
            <pc:sldMk cId="4233092900" sldId="416"/>
            <ac:spMk id="2" creationId="{A09910DA-DA76-BA36-3014-08333C5BCABA}"/>
          </ac:spMkLst>
        </pc:spChg>
        <pc:spChg chg="mod">
          <ac:chgData name="Keeley Evans (2400400)" userId="S::2400400@student.uwtsd.ac.uk::5d18fed8-fc6c-4f4d-94b3-a7d97eb6ef20" providerId="AD" clId="Web-{DEF4E0EB-C2A7-8523-D760-AD2CEA803764}" dt="2025-05-29T10:22:54.980" v="77" actId="20577"/>
          <ac:spMkLst>
            <pc:docMk/>
            <pc:sldMk cId="4233092900" sldId="416"/>
            <ac:spMk id="3" creationId="{6C44B783-589C-C9FC-B2A0-941837D78A72}"/>
          </ac:spMkLst>
        </pc:spChg>
        <pc:spChg chg="mod">
          <ac:chgData name="Keeley Evans (2400400)" userId="S::2400400@student.uwtsd.ac.uk::5d18fed8-fc6c-4f4d-94b3-a7d97eb6ef20" providerId="AD" clId="Web-{DEF4E0EB-C2A7-8523-D760-AD2CEA803764}" dt="2025-05-29T10:23:41.325" v="79" actId="20577"/>
          <ac:spMkLst>
            <pc:docMk/>
            <pc:sldMk cId="4233092900" sldId="416"/>
            <ac:spMk id="4" creationId="{23014F76-82A6-886D-9020-7406EBFDA9FB}"/>
          </ac:spMkLst>
        </pc:spChg>
      </pc:sldChg>
      <pc:sldChg chg="modSp new">
        <pc:chgData name="Keeley Evans (2400400)" userId="S::2400400@student.uwtsd.ac.uk::5d18fed8-fc6c-4f4d-94b3-a7d97eb6ef20" providerId="AD" clId="Web-{DEF4E0EB-C2A7-8523-D760-AD2CEA803764}" dt="2025-05-29T10:24:16.453" v="88" actId="20577"/>
        <pc:sldMkLst>
          <pc:docMk/>
          <pc:sldMk cId="1608247357" sldId="417"/>
        </pc:sldMkLst>
        <pc:spChg chg="mod">
          <ac:chgData name="Keeley Evans (2400400)" userId="S::2400400@student.uwtsd.ac.uk::5d18fed8-fc6c-4f4d-94b3-a7d97eb6ef20" providerId="AD" clId="Web-{DEF4E0EB-C2A7-8523-D760-AD2CEA803764}" dt="2025-05-29T10:24:16.453" v="88" actId="20577"/>
          <ac:spMkLst>
            <pc:docMk/>
            <pc:sldMk cId="1608247357" sldId="417"/>
            <ac:spMk id="2" creationId="{2CAC8A0B-0235-A6F8-9F0B-CF1C1819DEE7}"/>
          </ac:spMkLst>
        </pc:spChg>
      </pc:sldChg>
    </pc:docChg>
  </pc:docChgLst>
  <pc:docChgLst>
    <pc:chgData name="Keeley Evans (2400400)" userId="S::2400400@student.uwtsd.ac.uk::5d18fed8-fc6c-4f4d-94b3-a7d97eb6ef20" providerId="AD" clId="Web-{2B182F0B-8685-A7AE-3B21-DFDF2C8B478A}"/>
    <pc:docChg chg="delSld modSld">
      <pc:chgData name="Keeley Evans (2400400)" userId="S::2400400@student.uwtsd.ac.uk::5d18fed8-fc6c-4f4d-94b3-a7d97eb6ef20" providerId="AD" clId="Web-{2B182F0B-8685-A7AE-3B21-DFDF2C8B478A}" dt="2025-06-01T11:03:19.819" v="806"/>
      <pc:docMkLst>
        <pc:docMk/>
      </pc:docMkLst>
      <pc:sldChg chg="modSp modNotes">
        <pc:chgData name="Keeley Evans (2400400)" userId="S::2400400@student.uwtsd.ac.uk::5d18fed8-fc6c-4f4d-94b3-a7d97eb6ef20" providerId="AD" clId="Web-{2B182F0B-8685-A7AE-3B21-DFDF2C8B478A}" dt="2025-06-01T10:25:21.495" v="664"/>
        <pc:sldMkLst>
          <pc:docMk/>
          <pc:sldMk cId="408214566" sldId="411"/>
        </pc:sldMkLst>
        <pc:spChg chg="mod">
          <ac:chgData name="Keeley Evans (2400400)" userId="S::2400400@student.uwtsd.ac.uk::5d18fed8-fc6c-4f4d-94b3-a7d97eb6ef20" providerId="AD" clId="Web-{2B182F0B-8685-A7AE-3B21-DFDF2C8B478A}" dt="2025-05-31T13:25:55.259" v="6" actId="20577"/>
          <ac:spMkLst>
            <pc:docMk/>
            <pc:sldMk cId="408214566" sldId="411"/>
            <ac:spMk id="2" creationId="{70F33D6B-F320-3823-B8C2-CFC98118BB4F}"/>
          </ac:spMkLst>
        </pc:spChg>
        <pc:spChg chg="mod">
          <ac:chgData name="Keeley Evans (2400400)" userId="S::2400400@student.uwtsd.ac.uk::5d18fed8-fc6c-4f4d-94b3-a7d97eb6ef20" providerId="AD" clId="Web-{2B182F0B-8685-A7AE-3B21-DFDF2C8B478A}" dt="2025-06-01T10:25:18.917" v="663" actId="20577"/>
          <ac:spMkLst>
            <pc:docMk/>
            <pc:sldMk cId="408214566" sldId="411"/>
            <ac:spMk id="3" creationId="{BA51A827-8B79-FB3D-1411-90A348E72EFA}"/>
          </ac:spMkLst>
        </pc:spChg>
        <pc:picChg chg="mod">
          <ac:chgData name="Keeley Evans (2400400)" userId="S::2400400@student.uwtsd.ac.uk::5d18fed8-fc6c-4f4d-94b3-a7d97eb6ef20" providerId="AD" clId="Web-{2B182F0B-8685-A7AE-3B21-DFDF2C8B478A}" dt="2025-05-31T14:38:42.548" v="370" actId="1076"/>
          <ac:picMkLst>
            <pc:docMk/>
            <pc:sldMk cId="408214566" sldId="411"/>
            <ac:picMk id="4" creationId="{43E0C6EE-54B2-6AEE-02B3-06C4B8B57A30}"/>
          </ac:picMkLst>
        </pc:picChg>
      </pc:sldChg>
      <pc:sldChg chg="addSp modSp addAnim modNotes">
        <pc:chgData name="Keeley Evans (2400400)" userId="S::2400400@student.uwtsd.ac.uk::5d18fed8-fc6c-4f4d-94b3-a7d97eb6ef20" providerId="AD" clId="Web-{2B182F0B-8685-A7AE-3B21-DFDF2C8B478A}" dt="2025-05-31T14:04:01.495" v="179" actId="1076"/>
        <pc:sldMkLst>
          <pc:docMk/>
          <pc:sldMk cId="2026157696" sldId="412"/>
        </pc:sldMkLst>
        <pc:spChg chg="mod">
          <ac:chgData name="Keeley Evans (2400400)" userId="S::2400400@student.uwtsd.ac.uk::5d18fed8-fc6c-4f4d-94b3-a7d97eb6ef20" providerId="AD" clId="Web-{2B182F0B-8685-A7AE-3B21-DFDF2C8B478A}" dt="2025-05-31T14:04:01.495" v="179" actId="1076"/>
          <ac:spMkLst>
            <pc:docMk/>
            <pc:sldMk cId="2026157696" sldId="412"/>
            <ac:spMk id="3" creationId="{BA4A5001-30F6-9883-E430-8636245E1B79}"/>
          </ac:spMkLst>
        </pc:spChg>
        <pc:spChg chg="mod">
          <ac:chgData name="Keeley Evans (2400400)" userId="S::2400400@student.uwtsd.ac.uk::5d18fed8-fc6c-4f4d-94b3-a7d97eb6ef20" providerId="AD" clId="Web-{2B182F0B-8685-A7AE-3B21-DFDF2C8B478A}" dt="2025-05-31T13:38:29.336" v="15" actId="20577"/>
          <ac:spMkLst>
            <pc:docMk/>
            <pc:sldMk cId="2026157696" sldId="412"/>
            <ac:spMk id="4" creationId="{AF52F948-ED1E-7AB9-83DF-D07183B881E5}"/>
          </ac:spMkLst>
        </pc:spChg>
        <pc:picChg chg="add mod">
          <ac:chgData name="Keeley Evans (2400400)" userId="S::2400400@student.uwtsd.ac.uk::5d18fed8-fc6c-4f4d-94b3-a7d97eb6ef20" providerId="AD" clId="Web-{2B182F0B-8685-A7AE-3B21-DFDF2C8B478A}" dt="2025-05-31T13:50:27.125" v="120" actId="1076"/>
          <ac:picMkLst>
            <pc:docMk/>
            <pc:sldMk cId="2026157696" sldId="412"/>
            <ac:picMk id="5" creationId="{28024D77-EF27-28FC-703E-3B1ACD1882DB}"/>
          </ac:picMkLst>
        </pc:picChg>
        <pc:picChg chg="add mod">
          <ac:chgData name="Keeley Evans (2400400)" userId="S::2400400@student.uwtsd.ac.uk::5d18fed8-fc6c-4f4d-94b3-a7d97eb6ef20" providerId="AD" clId="Web-{2B182F0B-8685-A7AE-3B21-DFDF2C8B478A}" dt="2025-05-31T13:51:16.658" v="134" actId="1076"/>
          <ac:picMkLst>
            <pc:docMk/>
            <pc:sldMk cId="2026157696" sldId="412"/>
            <ac:picMk id="7" creationId="{771E24EB-3182-5848-CD47-2348F2D115C8}"/>
          </ac:picMkLst>
        </pc:picChg>
        <pc:picChg chg="add mod">
          <ac:chgData name="Keeley Evans (2400400)" userId="S::2400400@student.uwtsd.ac.uk::5d18fed8-fc6c-4f4d-94b3-a7d97eb6ef20" providerId="AD" clId="Web-{2B182F0B-8685-A7AE-3B21-DFDF2C8B478A}" dt="2025-05-31T13:50:48.969" v="126" actId="1076"/>
          <ac:picMkLst>
            <pc:docMk/>
            <pc:sldMk cId="2026157696" sldId="412"/>
            <ac:picMk id="8" creationId="{5EEBE764-11D9-C22D-5A5D-E9E193EEA15F}"/>
          </ac:picMkLst>
        </pc:picChg>
        <pc:picChg chg="add mod">
          <ac:chgData name="Keeley Evans (2400400)" userId="S::2400400@student.uwtsd.ac.uk::5d18fed8-fc6c-4f4d-94b3-a7d97eb6ef20" providerId="AD" clId="Web-{2B182F0B-8685-A7AE-3B21-DFDF2C8B478A}" dt="2025-05-31T13:52:03.675" v="141" actId="14100"/>
          <ac:picMkLst>
            <pc:docMk/>
            <pc:sldMk cId="2026157696" sldId="412"/>
            <ac:picMk id="9" creationId="{F44B6DCE-573E-8017-1807-6B1527E5DEA3}"/>
          </ac:picMkLst>
        </pc:picChg>
        <pc:picChg chg="add mod modCrop">
          <ac:chgData name="Keeley Evans (2400400)" userId="S::2400400@student.uwtsd.ac.uk::5d18fed8-fc6c-4f4d-94b3-a7d97eb6ef20" providerId="AD" clId="Web-{2B182F0B-8685-A7AE-3B21-DFDF2C8B478A}" dt="2025-05-31T13:50:44.641" v="125" actId="1076"/>
          <ac:picMkLst>
            <pc:docMk/>
            <pc:sldMk cId="2026157696" sldId="412"/>
            <ac:picMk id="10" creationId="{DF18963A-0FF3-BAD2-68BC-D0CA0A854573}"/>
          </ac:picMkLst>
        </pc:picChg>
        <pc:picChg chg="add mod">
          <ac:chgData name="Keeley Evans (2400400)" userId="S::2400400@student.uwtsd.ac.uk::5d18fed8-fc6c-4f4d-94b3-a7d97eb6ef20" providerId="AD" clId="Web-{2B182F0B-8685-A7AE-3B21-DFDF2C8B478A}" dt="2025-05-31T13:50:51.001" v="127" actId="1076"/>
          <ac:picMkLst>
            <pc:docMk/>
            <pc:sldMk cId="2026157696" sldId="412"/>
            <ac:picMk id="11" creationId="{2FEC30AB-2478-52C9-6138-1A56D27B37BE}"/>
          </ac:picMkLst>
        </pc:picChg>
        <pc:picChg chg="add mod modCrop">
          <ac:chgData name="Keeley Evans (2400400)" userId="S::2400400@student.uwtsd.ac.uk::5d18fed8-fc6c-4f4d-94b3-a7d97eb6ef20" providerId="AD" clId="Web-{2B182F0B-8685-A7AE-3B21-DFDF2C8B478A}" dt="2025-05-31T13:51:09.189" v="132" actId="1076"/>
          <ac:picMkLst>
            <pc:docMk/>
            <pc:sldMk cId="2026157696" sldId="412"/>
            <ac:picMk id="12" creationId="{6C76A1BE-411E-B3F2-8A1A-D8D149F852EE}"/>
          </ac:picMkLst>
        </pc:picChg>
      </pc:sldChg>
      <pc:sldChg chg="addSp modSp modNotes">
        <pc:chgData name="Keeley Evans (2400400)" userId="S::2400400@student.uwtsd.ac.uk::5d18fed8-fc6c-4f4d-94b3-a7d97eb6ef20" providerId="AD" clId="Web-{2B182F0B-8685-A7AE-3B21-DFDF2C8B478A}" dt="2025-06-01T11:01:18.567" v="791"/>
        <pc:sldMkLst>
          <pc:docMk/>
          <pc:sldMk cId="3073788288" sldId="413"/>
        </pc:sldMkLst>
        <pc:spChg chg="mod">
          <ac:chgData name="Keeley Evans (2400400)" userId="S::2400400@student.uwtsd.ac.uk::5d18fed8-fc6c-4f4d-94b3-a7d97eb6ef20" providerId="AD" clId="Web-{2B182F0B-8685-A7AE-3B21-DFDF2C8B478A}" dt="2025-06-01T10:01:50.911" v="575" actId="20577"/>
          <ac:spMkLst>
            <pc:docMk/>
            <pc:sldMk cId="3073788288" sldId="413"/>
            <ac:spMk id="2" creationId="{76F4C204-6860-58B7-AC29-BE681FFB41CC}"/>
          </ac:spMkLst>
        </pc:spChg>
        <pc:spChg chg="mod">
          <ac:chgData name="Keeley Evans (2400400)" userId="S::2400400@student.uwtsd.ac.uk::5d18fed8-fc6c-4f4d-94b3-a7d97eb6ef20" providerId="AD" clId="Web-{2B182F0B-8685-A7AE-3B21-DFDF2C8B478A}" dt="2025-06-01T11:00:15.268" v="783" actId="20577"/>
          <ac:spMkLst>
            <pc:docMk/>
            <pc:sldMk cId="3073788288" sldId="413"/>
            <ac:spMk id="3" creationId="{4982D2FB-3051-506E-5930-8D980B53C823}"/>
          </ac:spMkLst>
        </pc:spChg>
        <pc:picChg chg="add mod">
          <ac:chgData name="Keeley Evans (2400400)" userId="S::2400400@student.uwtsd.ac.uk::5d18fed8-fc6c-4f4d-94b3-a7d97eb6ef20" providerId="AD" clId="Web-{2B182F0B-8685-A7AE-3B21-DFDF2C8B478A}" dt="2025-05-31T14:38:59.533" v="372" actId="1076"/>
          <ac:picMkLst>
            <pc:docMk/>
            <pc:sldMk cId="3073788288" sldId="413"/>
            <ac:picMk id="5" creationId="{C216EFF0-6217-9505-1758-D651D708ADC7}"/>
          </ac:picMkLst>
        </pc:picChg>
      </pc:sldChg>
      <pc:sldChg chg="addSp modSp modNotes">
        <pc:chgData name="Keeley Evans (2400400)" userId="S::2400400@student.uwtsd.ac.uk::5d18fed8-fc6c-4f4d-94b3-a7d97eb6ef20" providerId="AD" clId="Web-{2B182F0B-8685-A7AE-3B21-DFDF2C8B478A}" dt="2025-06-01T09:49:00.446" v="526"/>
        <pc:sldMkLst>
          <pc:docMk/>
          <pc:sldMk cId="3410474756" sldId="414"/>
        </pc:sldMkLst>
        <pc:spChg chg="mod">
          <ac:chgData name="Keeley Evans (2400400)" userId="S::2400400@student.uwtsd.ac.uk::5d18fed8-fc6c-4f4d-94b3-a7d97eb6ef20" providerId="AD" clId="Web-{2B182F0B-8685-A7AE-3B21-DFDF2C8B478A}" dt="2025-06-01T09:38:40.355" v="390" actId="20577"/>
          <ac:spMkLst>
            <pc:docMk/>
            <pc:sldMk cId="3410474756" sldId="414"/>
            <ac:spMk id="2" creationId="{3BEF090A-C91B-C344-7AA9-D011FE7AF493}"/>
          </ac:spMkLst>
        </pc:spChg>
        <pc:spChg chg="mod">
          <ac:chgData name="Keeley Evans (2400400)" userId="S::2400400@student.uwtsd.ac.uk::5d18fed8-fc6c-4f4d-94b3-a7d97eb6ef20" providerId="AD" clId="Web-{2B182F0B-8685-A7AE-3B21-DFDF2C8B478A}" dt="2025-06-01T09:42:15.656" v="412" actId="20577"/>
          <ac:spMkLst>
            <pc:docMk/>
            <pc:sldMk cId="3410474756" sldId="414"/>
            <ac:spMk id="3" creationId="{A6D16CA1-0709-3FD0-F13B-109CE976CC37}"/>
          </ac:spMkLst>
        </pc:spChg>
        <pc:spChg chg="mod">
          <ac:chgData name="Keeley Evans (2400400)" userId="S::2400400@student.uwtsd.ac.uk::5d18fed8-fc6c-4f4d-94b3-a7d97eb6ef20" providerId="AD" clId="Web-{2B182F0B-8685-A7AE-3B21-DFDF2C8B478A}" dt="2025-06-01T09:45:05.551" v="449" actId="20577"/>
          <ac:spMkLst>
            <pc:docMk/>
            <pc:sldMk cId="3410474756" sldId="414"/>
            <ac:spMk id="4" creationId="{C168D7C3-5203-4769-F862-6F9CFE671F5B}"/>
          </ac:spMkLst>
        </pc:spChg>
        <pc:picChg chg="add mod">
          <ac:chgData name="Keeley Evans (2400400)" userId="S::2400400@student.uwtsd.ac.uk::5d18fed8-fc6c-4f4d-94b3-a7d97eb6ef20" providerId="AD" clId="Web-{2B182F0B-8685-A7AE-3B21-DFDF2C8B478A}" dt="2025-06-01T09:39:32.403" v="392" actId="1076"/>
          <ac:picMkLst>
            <pc:docMk/>
            <pc:sldMk cId="3410474756" sldId="414"/>
            <ac:picMk id="6" creationId="{F6807691-052B-A3F9-73B3-B7BD682685C2}"/>
          </ac:picMkLst>
        </pc:picChg>
      </pc:sldChg>
      <pc:sldChg chg="addSp modSp addAnim modNotes">
        <pc:chgData name="Keeley Evans (2400400)" userId="S::2400400@student.uwtsd.ac.uk::5d18fed8-fc6c-4f4d-94b3-a7d97eb6ef20" providerId="AD" clId="Web-{2B182F0B-8685-A7AE-3B21-DFDF2C8B478A}" dt="2025-06-01T11:03:19.819" v="806"/>
        <pc:sldMkLst>
          <pc:docMk/>
          <pc:sldMk cId="69437179" sldId="415"/>
        </pc:sldMkLst>
        <pc:spChg chg="mod">
          <ac:chgData name="Keeley Evans (2400400)" userId="S::2400400@student.uwtsd.ac.uk::5d18fed8-fc6c-4f4d-94b3-a7d97eb6ef20" providerId="AD" clId="Web-{2B182F0B-8685-A7AE-3B21-DFDF2C8B478A}" dt="2025-06-01T09:49:37.010" v="534" actId="20577"/>
          <ac:spMkLst>
            <pc:docMk/>
            <pc:sldMk cId="69437179" sldId="415"/>
            <ac:spMk id="2" creationId="{C72EA3E0-A9C5-A5CF-E53B-4C1266137469}"/>
          </ac:spMkLst>
        </pc:spChg>
        <pc:spChg chg="mod">
          <ac:chgData name="Keeley Evans (2400400)" userId="S::2400400@student.uwtsd.ac.uk::5d18fed8-fc6c-4f4d-94b3-a7d97eb6ef20" providerId="AD" clId="Web-{2B182F0B-8685-A7AE-3B21-DFDF2C8B478A}" dt="2025-06-01T10:10:18.578" v="635" actId="20577"/>
          <ac:spMkLst>
            <pc:docMk/>
            <pc:sldMk cId="69437179" sldId="415"/>
            <ac:spMk id="3" creationId="{2194486A-7E45-F85A-C079-879494B3CE4E}"/>
          </ac:spMkLst>
        </pc:spChg>
        <pc:spChg chg="add mod">
          <ac:chgData name="Keeley Evans (2400400)" userId="S::2400400@student.uwtsd.ac.uk::5d18fed8-fc6c-4f4d-94b3-a7d97eb6ef20" providerId="AD" clId="Web-{2B182F0B-8685-A7AE-3B21-DFDF2C8B478A}" dt="2025-06-01T10:15:16.022" v="654" actId="1076"/>
          <ac:spMkLst>
            <pc:docMk/>
            <pc:sldMk cId="69437179" sldId="415"/>
            <ac:spMk id="5" creationId="{D4476909-5217-032B-AAA8-90CF80537B85}"/>
          </ac:spMkLst>
        </pc:spChg>
        <pc:spChg chg="add mod">
          <ac:chgData name="Keeley Evans (2400400)" userId="S::2400400@student.uwtsd.ac.uk::5d18fed8-fc6c-4f4d-94b3-a7d97eb6ef20" providerId="AD" clId="Web-{2B182F0B-8685-A7AE-3B21-DFDF2C8B478A}" dt="2025-06-01T10:15:16.022" v="655" actId="1076"/>
          <ac:spMkLst>
            <pc:docMk/>
            <pc:sldMk cId="69437179" sldId="415"/>
            <ac:spMk id="6" creationId="{F3E19C19-81CE-6E6B-06E9-BD29B591F3DA}"/>
          </ac:spMkLst>
        </pc:spChg>
        <pc:spChg chg="add mod">
          <ac:chgData name="Keeley Evans (2400400)" userId="S::2400400@student.uwtsd.ac.uk::5d18fed8-fc6c-4f4d-94b3-a7d97eb6ef20" providerId="AD" clId="Web-{2B182F0B-8685-A7AE-3B21-DFDF2C8B478A}" dt="2025-06-01T10:15:16.038" v="656" actId="1076"/>
          <ac:spMkLst>
            <pc:docMk/>
            <pc:sldMk cId="69437179" sldId="415"/>
            <ac:spMk id="7" creationId="{0B7614E5-8EEB-9ABE-A847-0F2E5DEEDBA6}"/>
          </ac:spMkLst>
        </pc:spChg>
        <pc:picChg chg="add mod">
          <ac:chgData name="Keeley Evans (2400400)" userId="S::2400400@student.uwtsd.ac.uk::5d18fed8-fc6c-4f4d-94b3-a7d97eb6ef20" providerId="AD" clId="Web-{2B182F0B-8685-A7AE-3B21-DFDF2C8B478A}" dt="2025-06-01T10:15:16.007" v="653" actId="1076"/>
          <ac:picMkLst>
            <pc:docMk/>
            <pc:sldMk cId="69437179" sldId="415"/>
            <ac:picMk id="4" creationId="{2F632821-4D36-5D86-F829-6E4EF1B17D4B}"/>
          </ac:picMkLst>
        </pc:picChg>
      </pc:sldChg>
      <pc:sldChg chg="modSp modNotes">
        <pc:chgData name="Keeley Evans (2400400)" userId="S::2400400@student.uwtsd.ac.uk::5d18fed8-fc6c-4f4d-94b3-a7d97eb6ef20" providerId="AD" clId="Web-{2B182F0B-8685-A7AE-3B21-DFDF2C8B478A}" dt="2025-06-01T10:42:09.377" v="779" actId="20577"/>
        <pc:sldMkLst>
          <pc:docMk/>
          <pc:sldMk cId="4233092900" sldId="416"/>
        </pc:sldMkLst>
        <pc:spChg chg="mod">
          <ac:chgData name="Keeley Evans (2400400)" userId="S::2400400@student.uwtsd.ac.uk::5d18fed8-fc6c-4f4d-94b3-a7d97eb6ef20" providerId="AD" clId="Web-{2B182F0B-8685-A7AE-3B21-DFDF2C8B478A}" dt="2025-06-01T10:38:36.778" v="732" actId="20577"/>
          <ac:spMkLst>
            <pc:docMk/>
            <pc:sldMk cId="4233092900" sldId="416"/>
            <ac:spMk id="2" creationId="{A09910DA-DA76-BA36-3014-08333C5BCABA}"/>
          </ac:spMkLst>
        </pc:spChg>
        <pc:spChg chg="mod">
          <ac:chgData name="Keeley Evans (2400400)" userId="S::2400400@student.uwtsd.ac.uk::5d18fed8-fc6c-4f4d-94b3-a7d97eb6ef20" providerId="AD" clId="Web-{2B182F0B-8685-A7AE-3B21-DFDF2C8B478A}" dt="2025-06-01T10:40:45.516" v="737" actId="20577"/>
          <ac:spMkLst>
            <pc:docMk/>
            <pc:sldMk cId="4233092900" sldId="416"/>
            <ac:spMk id="3" creationId="{6C44B783-589C-C9FC-B2A0-941837D78A72}"/>
          </ac:spMkLst>
        </pc:spChg>
        <pc:spChg chg="mod">
          <ac:chgData name="Keeley Evans (2400400)" userId="S::2400400@student.uwtsd.ac.uk::5d18fed8-fc6c-4f4d-94b3-a7d97eb6ef20" providerId="AD" clId="Web-{2B182F0B-8685-A7AE-3B21-DFDF2C8B478A}" dt="2025-06-01T10:42:09.377" v="779" actId="20577"/>
          <ac:spMkLst>
            <pc:docMk/>
            <pc:sldMk cId="4233092900" sldId="416"/>
            <ac:spMk id="4" creationId="{23014F76-82A6-886D-9020-7406EBFDA9FB}"/>
          </ac:spMkLst>
        </pc:spChg>
      </pc:sldChg>
      <pc:sldChg chg="del">
        <pc:chgData name="Keeley Evans (2400400)" userId="S::2400400@student.uwtsd.ac.uk::5d18fed8-fc6c-4f4d-94b3-a7d97eb6ef20" providerId="AD" clId="Web-{2B182F0B-8685-A7AE-3B21-DFDF2C8B478A}" dt="2025-05-31T14:40:52.162" v="385"/>
        <pc:sldMkLst>
          <pc:docMk/>
          <pc:sldMk cId="1608247357" sldId="417"/>
        </pc:sldMkLst>
      </pc:sldChg>
    </pc:docChg>
  </pc:docChgLst>
  <pc:docChgLst>
    <pc:chgData name="Keeley Evans (2400400)" userId="S::2400400@student.uwtsd.ac.uk::5d18fed8-fc6c-4f4d-94b3-a7d97eb6ef20" providerId="AD" clId="Web-{134A8E9D-B234-B64D-5B57-2A3D61F255C1}"/>
    <pc:docChg chg="addSld delSld modSld">
      <pc:chgData name="Keeley Evans (2400400)" userId="S::2400400@student.uwtsd.ac.uk::5d18fed8-fc6c-4f4d-94b3-a7d97eb6ef20" providerId="AD" clId="Web-{134A8E9D-B234-B64D-5B57-2A3D61F255C1}" dt="2025-06-01T22:48:43.972" v="347" actId="14100"/>
      <pc:docMkLst>
        <pc:docMk/>
      </pc:docMkLst>
      <pc:sldChg chg="modNotes">
        <pc:chgData name="Keeley Evans (2400400)" userId="S::2400400@student.uwtsd.ac.uk::5d18fed8-fc6c-4f4d-94b3-a7d97eb6ef20" providerId="AD" clId="Web-{134A8E9D-B234-B64D-5B57-2A3D61F255C1}" dt="2025-06-01T21:39:09.160" v="19"/>
        <pc:sldMkLst>
          <pc:docMk/>
          <pc:sldMk cId="408214566" sldId="411"/>
        </pc:sldMkLst>
      </pc:sldChg>
      <pc:sldChg chg="modNotes">
        <pc:chgData name="Keeley Evans (2400400)" userId="S::2400400@student.uwtsd.ac.uk::5d18fed8-fc6c-4f4d-94b3-a7d97eb6ef20" providerId="AD" clId="Web-{134A8E9D-B234-B64D-5B57-2A3D61F255C1}" dt="2025-06-01T21:52:18.610" v="217"/>
        <pc:sldMkLst>
          <pc:docMk/>
          <pc:sldMk cId="2026157696" sldId="412"/>
        </pc:sldMkLst>
      </pc:sldChg>
      <pc:sldChg chg="modNotes">
        <pc:chgData name="Keeley Evans (2400400)" userId="S::2400400@student.uwtsd.ac.uk::5d18fed8-fc6c-4f4d-94b3-a7d97eb6ef20" providerId="AD" clId="Web-{134A8E9D-B234-B64D-5B57-2A3D61F255C1}" dt="2025-06-01T22:07:11.671" v="234"/>
        <pc:sldMkLst>
          <pc:docMk/>
          <pc:sldMk cId="3073788288" sldId="413"/>
        </pc:sldMkLst>
      </pc:sldChg>
      <pc:sldChg chg="modNotes">
        <pc:chgData name="Keeley Evans (2400400)" userId="S::2400400@student.uwtsd.ac.uk::5d18fed8-fc6c-4f4d-94b3-a7d97eb6ef20" providerId="AD" clId="Web-{134A8E9D-B234-B64D-5B57-2A3D61F255C1}" dt="2025-06-01T22:15:46.428" v="302"/>
        <pc:sldMkLst>
          <pc:docMk/>
          <pc:sldMk cId="3410474756" sldId="414"/>
        </pc:sldMkLst>
      </pc:sldChg>
      <pc:sldChg chg="modNotes">
        <pc:chgData name="Keeley Evans (2400400)" userId="S::2400400@student.uwtsd.ac.uk::5d18fed8-fc6c-4f4d-94b3-a7d97eb6ef20" providerId="AD" clId="Web-{134A8E9D-B234-B64D-5B57-2A3D61F255C1}" dt="2025-06-01T22:25:14.844" v="324"/>
        <pc:sldMkLst>
          <pc:docMk/>
          <pc:sldMk cId="69437179" sldId="415"/>
        </pc:sldMkLst>
      </pc:sldChg>
      <pc:sldChg chg="modNotes">
        <pc:chgData name="Keeley Evans (2400400)" userId="S::2400400@student.uwtsd.ac.uk::5d18fed8-fc6c-4f4d-94b3-a7d97eb6ef20" providerId="AD" clId="Web-{134A8E9D-B234-B64D-5B57-2A3D61F255C1}" dt="2025-06-01T22:47:29.173" v="326"/>
        <pc:sldMkLst>
          <pc:docMk/>
          <pc:sldMk cId="4233092900" sldId="416"/>
        </pc:sldMkLst>
      </pc:sldChg>
      <pc:sldChg chg="delSp modSp new del">
        <pc:chgData name="Keeley Evans (2400400)" userId="S::2400400@student.uwtsd.ac.uk::5d18fed8-fc6c-4f4d-94b3-a7d97eb6ef20" providerId="AD" clId="Web-{134A8E9D-B234-B64D-5B57-2A3D61F255C1}" dt="2025-06-01T22:47:59.783" v="333"/>
        <pc:sldMkLst>
          <pc:docMk/>
          <pc:sldMk cId="256761001" sldId="417"/>
        </pc:sldMkLst>
        <pc:spChg chg="del mod">
          <ac:chgData name="Keeley Evans (2400400)" userId="S::2400400@student.uwtsd.ac.uk::5d18fed8-fc6c-4f4d-94b3-a7d97eb6ef20" providerId="AD" clId="Web-{134A8E9D-B234-B64D-5B57-2A3D61F255C1}" dt="2025-06-01T22:47:50.299" v="331"/>
          <ac:spMkLst>
            <pc:docMk/>
            <pc:sldMk cId="256761001" sldId="417"/>
            <ac:spMk id="2" creationId="{75A00184-AD08-D73E-35BB-1DDA28DAE3DC}"/>
          </ac:spMkLst>
        </pc:spChg>
        <pc:spChg chg="del mod">
          <ac:chgData name="Keeley Evans (2400400)" userId="S::2400400@student.uwtsd.ac.uk::5d18fed8-fc6c-4f4d-94b3-a7d97eb6ef20" providerId="AD" clId="Web-{134A8E9D-B234-B64D-5B57-2A3D61F255C1}" dt="2025-06-01T22:47:43.720" v="329"/>
          <ac:spMkLst>
            <pc:docMk/>
            <pc:sldMk cId="256761001" sldId="417"/>
            <ac:spMk id="3" creationId="{72BC3396-C732-B210-5767-55DFA7BAE4ED}"/>
          </ac:spMkLst>
        </pc:spChg>
        <pc:spChg chg="del">
          <ac:chgData name="Keeley Evans (2400400)" userId="S::2400400@student.uwtsd.ac.uk::5d18fed8-fc6c-4f4d-94b3-a7d97eb6ef20" providerId="AD" clId="Web-{134A8E9D-B234-B64D-5B57-2A3D61F255C1}" dt="2025-06-01T22:47:54.643" v="332"/>
          <ac:spMkLst>
            <pc:docMk/>
            <pc:sldMk cId="256761001" sldId="417"/>
            <ac:spMk id="4" creationId="{85608A63-1C6C-EE5E-2F19-BD7C2FF7B495}"/>
          </ac:spMkLst>
        </pc:spChg>
      </pc:sldChg>
      <pc:sldChg chg="new del">
        <pc:chgData name="Keeley Evans (2400400)" userId="S::2400400@student.uwtsd.ac.uk::5d18fed8-fc6c-4f4d-94b3-a7d97eb6ef20" providerId="AD" clId="Web-{134A8E9D-B234-B64D-5B57-2A3D61F255C1}" dt="2025-06-01T22:48:19.034" v="336"/>
        <pc:sldMkLst>
          <pc:docMk/>
          <pc:sldMk cId="4019658636" sldId="417"/>
        </pc:sldMkLst>
      </pc:sldChg>
      <pc:sldChg chg="delSp modSp new">
        <pc:chgData name="Keeley Evans (2400400)" userId="S::2400400@student.uwtsd.ac.uk::5d18fed8-fc6c-4f4d-94b3-a7d97eb6ef20" providerId="AD" clId="Web-{134A8E9D-B234-B64D-5B57-2A3D61F255C1}" dt="2025-06-01T22:48:43.972" v="347" actId="14100"/>
        <pc:sldMkLst>
          <pc:docMk/>
          <pc:sldMk cId="3136878378" sldId="418"/>
        </pc:sldMkLst>
        <pc:spChg chg="del mod">
          <ac:chgData name="Keeley Evans (2400400)" userId="S::2400400@student.uwtsd.ac.uk::5d18fed8-fc6c-4f4d-94b3-a7d97eb6ef20" providerId="AD" clId="Web-{134A8E9D-B234-B64D-5B57-2A3D61F255C1}" dt="2025-06-01T22:48:25.425" v="338"/>
          <ac:spMkLst>
            <pc:docMk/>
            <pc:sldMk cId="3136878378" sldId="418"/>
            <ac:spMk id="2" creationId="{87CBBD4B-E6F1-ED68-3563-AA8C29035FEF}"/>
          </ac:spMkLst>
        </pc:spChg>
        <pc:spChg chg="mod">
          <ac:chgData name="Keeley Evans (2400400)" userId="S::2400400@student.uwtsd.ac.uk::5d18fed8-fc6c-4f4d-94b3-a7d97eb6ef20" providerId="AD" clId="Web-{134A8E9D-B234-B64D-5B57-2A3D61F255C1}" dt="2025-06-01T22:48:43.972" v="347" actId="14100"/>
          <ac:spMkLst>
            <pc:docMk/>
            <pc:sldMk cId="3136878378" sldId="418"/>
            <ac:spMk id="3" creationId="{6123AD77-DA7F-4597-8F10-8D572FCAED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6/1/2025</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6/1/2025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Croeso</a:t>
            </a:r>
            <a:r>
              <a:rPr lang="en-US" dirty="0"/>
              <a:t>. Heddiw, </a:t>
            </a:r>
            <a:r>
              <a:rPr lang="en-US" dirty="0" err="1"/>
              <a:t>byddaf</a:t>
            </a:r>
            <a:r>
              <a:rPr lang="en-US" dirty="0"/>
              <a:t> </a:t>
            </a:r>
            <a:r>
              <a:rPr lang="en-US" dirty="0" err="1"/>
              <a:t>yn</a:t>
            </a:r>
            <a:r>
              <a:rPr lang="en-US" dirty="0"/>
              <a:t> </a:t>
            </a:r>
            <a:r>
              <a:rPr lang="en-US" dirty="0" err="1"/>
              <a:t>trafod</a:t>
            </a:r>
            <a:r>
              <a:rPr lang="en-US" dirty="0"/>
              <a:t> </a:t>
            </a:r>
            <a:r>
              <a:rPr lang="en-US" dirty="0" err="1"/>
              <a:t>sut</a:t>
            </a:r>
            <a:r>
              <a:rPr lang="en-US" dirty="0"/>
              <a:t> </a:t>
            </a:r>
            <a:r>
              <a:rPr lang="en-US" dirty="0" err="1"/>
              <a:t>mae'r</a:t>
            </a:r>
            <a:r>
              <a:rPr lang="en-US" dirty="0"/>
              <a:t> tri </a:t>
            </a:r>
            <a:r>
              <a:rPr lang="en-US" dirty="0" err="1"/>
              <a:t>gwreiddyn</a:t>
            </a:r>
            <a:r>
              <a:rPr lang="en-US" dirty="0"/>
              <a:t> </a:t>
            </a:r>
            <a:r>
              <a:rPr lang="en-US" dirty="0" err="1"/>
              <a:t>craidd</a:t>
            </a:r>
            <a:r>
              <a:rPr lang="en-US" dirty="0"/>
              <a:t>—</a:t>
            </a:r>
            <a:r>
              <a:rPr lang="en-US" dirty="0" err="1"/>
              <a:t>addysgu</a:t>
            </a:r>
            <a:r>
              <a:rPr lang="en-US" dirty="0"/>
              <a:t>, </a:t>
            </a:r>
            <a:r>
              <a:rPr lang="en-US" dirty="0" err="1"/>
              <a:t>cydweithrediad</a:t>
            </a:r>
            <a:r>
              <a:rPr lang="en-US" dirty="0"/>
              <a:t>, a </a:t>
            </a:r>
            <a:r>
              <a:rPr lang="en-US" dirty="0" err="1"/>
              <a:t>dysgu</a:t>
            </a:r>
            <a:r>
              <a:rPr lang="en-US" dirty="0"/>
              <a:t> </a:t>
            </a:r>
            <a:r>
              <a:rPr lang="en-US" dirty="0" err="1"/>
              <a:t>proffesiynol</a:t>
            </a:r>
            <a:r>
              <a:rPr lang="en-US" dirty="0"/>
              <a:t>— </a:t>
            </a:r>
            <a:r>
              <a:rPr lang="en-US" dirty="0" err="1"/>
              <a:t>yn</a:t>
            </a:r>
            <a:r>
              <a:rPr lang="en-US" dirty="0"/>
              <a:t> </a:t>
            </a:r>
            <a:r>
              <a:rPr lang="en-US" dirty="0" err="1"/>
              <a:t>hanfodol</a:t>
            </a:r>
            <a:r>
              <a:rPr lang="en-US" dirty="0"/>
              <a:t> </a:t>
            </a:r>
            <a:r>
              <a:rPr lang="en-US" dirty="0" err="1"/>
              <a:t>ar</a:t>
            </a:r>
            <a:r>
              <a:rPr lang="en-US" dirty="0"/>
              <a:t> </a:t>
            </a:r>
            <a:r>
              <a:rPr lang="en-US" dirty="0" err="1"/>
              <a:t>gyfer</a:t>
            </a:r>
            <a:r>
              <a:rPr lang="en-US" dirty="0"/>
              <a:t> </a:t>
            </a:r>
            <a:r>
              <a:rPr lang="en-US" dirty="0" err="1"/>
              <a:t>datblygu</a:t>
            </a:r>
            <a:r>
              <a:rPr lang="en-US" dirty="0"/>
              <a:t> </a:t>
            </a:r>
            <a:r>
              <a:rPr lang="en-US" dirty="0" err="1"/>
              <a:t>ymarferion</a:t>
            </a:r>
            <a:r>
              <a:rPr lang="en-US" dirty="0"/>
              <a:t> </a:t>
            </a:r>
            <a:r>
              <a:rPr lang="en-US" dirty="0" err="1"/>
              <a:t>addysgol</a:t>
            </a:r>
            <a:r>
              <a:rPr lang="en-US" dirty="0"/>
              <a:t> </a:t>
            </a:r>
            <a:r>
              <a:rPr lang="en-US" dirty="0" err="1"/>
              <a:t>sy'n</a:t>
            </a:r>
            <a:r>
              <a:rPr lang="en-US" dirty="0"/>
              <a:t> </a:t>
            </a:r>
            <a:r>
              <a:rPr lang="en-US" dirty="0" err="1"/>
              <a:t>effeithiol</a:t>
            </a:r>
            <a:r>
              <a:rPr lang="en-US" dirty="0"/>
              <a:t>. Yn </a:t>
            </a:r>
            <a:r>
              <a:rPr lang="en-US" dirty="0" err="1"/>
              <a:t>enwedig</a:t>
            </a:r>
            <a:r>
              <a:rPr lang="en-US" dirty="0"/>
              <a:t>, </a:t>
            </a:r>
            <a:r>
              <a:rPr lang="en-US" dirty="0" err="1"/>
              <a:t>byddaf</a:t>
            </a:r>
            <a:r>
              <a:rPr lang="en-US" dirty="0"/>
              <a:t> </a:t>
            </a:r>
            <a:r>
              <a:rPr lang="en-US" dirty="0" err="1"/>
              <a:t>yn</a:t>
            </a:r>
            <a:r>
              <a:rPr lang="en-US" dirty="0"/>
              <a:t> </a:t>
            </a:r>
            <a:r>
              <a:rPr lang="en-US" dirty="0" err="1"/>
              <a:t>archwilio'r</a:t>
            </a:r>
            <a:r>
              <a:rPr lang="en-US" dirty="0"/>
              <a:t> </a:t>
            </a:r>
            <a:r>
              <a:rPr lang="en-US" dirty="0" err="1"/>
              <a:t>ffyrdd</a:t>
            </a:r>
            <a:r>
              <a:rPr lang="en-US" dirty="0"/>
              <a:t> y </a:t>
            </a:r>
            <a:r>
              <a:rPr lang="en-US" dirty="0" err="1"/>
              <a:t>mae'r</a:t>
            </a:r>
            <a:r>
              <a:rPr lang="en-US" dirty="0"/>
              <a:t> </a:t>
            </a:r>
            <a:r>
              <a:rPr lang="en-US" dirty="0" err="1"/>
              <a:t>ymarferion</a:t>
            </a:r>
            <a:r>
              <a:rPr lang="en-US" dirty="0"/>
              <a:t> </a:t>
            </a:r>
            <a:r>
              <a:rPr lang="en-US" dirty="0" err="1"/>
              <a:t>hyn</a:t>
            </a:r>
            <a:r>
              <a:rPr lang="en-US" dirty="0"/>
              <a:t> </a:t>
            </a:r>
            <a:r>
              <a:rPr lang="en-US" dirty="0" err="1"/>
              <a:t>yn</a:t>
            </a:r>
            <a:r>
              <a:rPr lang="en-US" dirty="0"/>
              <a:t> </a:t>
            </a:r>
            <a:r>
              <a:rPr lang="en-US" dirty="0" err="1"/>
              <a:t>effeithio</a:t>
            </a:r>
            <a:r>
              <a:rPr lang="en-US" dirty="0"/>
              <a:t> </a:t>
            </a:r>
            <a:r>
              <a:rPr lang="en-US" dirty="0" err="1"/>
              <a:t>ar</a:t>
            </a:r>
            <a:r>
              <a:rPr lang="en-US" dirty="0"/>
              <a:t> </a:t>
            </a:r>
            <a:r>
              <a:rPr lang="en-US" dirty="0" err="1"/>
              <a:t>reolaeth</a:t>
            </a:r>
            <a:r>
              <a:rPr lang="en-US" dirty="0"/>
              <a:t> yr </a:t>
            </a:r>
            <a:r>
              <a:rPr lang="en-US" dirty="0" err="1"/>
              <a:t>amgylchedd</a:t>
            </a:r>
            <a:r>
              <a:rPr lang="en-US" dirty="0"/>
              <a:t> </a:t>
            </a:r>
            <a:r>
              <a:rPr lang="en-US" dirty="0" err="1"/>
              <a:t>dysgu</a:t>
            </a:r>
            <a:r>
              <a:rPr lang="en-US" dirty="0"/>
              <a:t>, </a:t>
            </a:r>
            <a:r>
              <a:rPr lang="en-US" dirty="0" err="1"/>
              <a:t>gweithredu</a:t>
            </a:r>
            <a:r>
              <a:rPr lang="en-US" dirty="0"/>
              <a:t> </a:t>
            </a:r>
            <a:r>
              <a:rPr lang="en-US" dirty="0" err="1"/>
              <a:t>strategaethau</a:t>
            </a:r>
            <a:r>
              <a:rPr lang="en-US" dirty="0"/>
              <a:t> </a:t>
            </a:r>
            <a:r>
              <a:rPr lang="en-US" dirty="0" err="1"/>
              <a:t>gwahaniaethu</a:t>
            </a:r>
            <a:r>
              <a:rPr lang="en-US" dirty="0"/>
              <a:t>, a </a:t>
            </a:r>
            <a:r>
              <a:rPr lang="en-US" dirty="0" err="1"/>
              <a:t>chynnwys</a:t>
            </a:r>
            <a:r>
              <a:rPr lang="en-US" dirty="0"/>
              <a:t> </a:t>
            </a:r>
            <a:r>
              <a:rPr lang="en-US" dirty="0" err="1"/>
              <a:t>disgyblaethau</a:t>
            </a:r>
            <a:r>
              <a:rPr lang="en-US" dirty="0"/>
              <a:t> </a:t>
            </a:r>
            <a:r>
              <a:rPr lang="en-US" dirty="0" err="1"/>
              <a:t>pwnc</a:t>
            </a:r>
            <a:r>
              <a:rPr lang="en-US" dirty="0"/>
              <a:t> </a:t>
            </a:r>
            <a:r>
              <a:rPr lang="en-US" dirty="0" err="1"/>
              <a:t>amrywiol</a:t>
            </a:r>
            <a:r>
              <a:rPr lang="en-US" dirty="0"/>
              <a:t>. Yn </a:t>
            </a:r>
            <a:r>
              <a:rPr lang="en-US" dirty="0" err="1"/>
              <a:t>ychwanegol</a:t>
            </a:r>
            <a:r>
              <a:rPr lang="en-US" dirty="0"/>
              <a:t>, </a:t>
            </a:r>
            <a:r>
              <a:rPr lang="en-US" dirty="0" err="1"/>
              <a:t>byddaf</a:t>
            </a:r>
            <a:r>
              <a:rPr lang="en-US" dirty="0"/>
              <a:t> </a:t>
            </a:r>
            <a:r>
              <a:rPr lang="en-US" dirty="0" err="1"/>
              <a:t>yn</a:t>
            </a:r>
            <a:r>
              <a:rPr lang="en-US" dirty="0"/>
              <a:t> </a:t>
            </a:r>
            <a:r>
              <a:rPr lang="en-US" dirty="0" err="1"/>
              <a:t>cymryd</a:t>
            </a:r>
            <a:r>
              <a:rPr lang="en-US" dirty="0"/>
              <a:t> </a:t>
            </a:r>
            <a:r>
              <a:rPr lang="en-US" dirty="0" err="1"/>
              <a:t>amser</a:t>
            </a:r>
            <a:r>
              <a:rPr lang="en-US" dirty="0"/>
              <a:t> </a:t>
            </a:r>
            <a:r>
              <a:rPr lang="en-US" dirty="0" err="1"/>
              <a:t>i</a:t>
            </a:r>
            <a:r>
              <a:rPr lang="en-US" dirty="0"/>
              <a:t> </a:t>
            </a:r>
            <a:r>
              <a:rPr lang="en-US" dirty="0" err="1"/>
              <a:t>asesu</a:t>
            </a:r>
            <a:r>
              <a:rPr lang="en-US" dirty="0"/>
              <a:t> </a:t>
            </a:r>
            <a:r>
              <a:rPr lang="en-US" dirty="0" err="1"/>
              <a:t>fy</a:t>
            </a:r>
            <a:r>
              <a:rPr lang="en-US" dirty="0"/>
              <a:t> </a:t>
            </a:r>
            <a:r>
              <a:rPr lang="en-US" dirty="0" err="1"/>
              <a:t>ngalluoedd</a:t>
            </a:r>
            <a:r>
              <a:rPr lang="en-US" dirty="0"/>
              <a:t> </a:t>
            </a:r>
            <a:r>
              <a:rPr lang="en-US" dirty="0" err="1"/>
              <a:t>fy</a:t>
            </a:r>
            <a:r>
              <a:rPr lang="en-US" dirty="0"/>
              <a:t> </a:t>
            </a:r>
            <a:r>
              <a:rPr lang="en-US" dirty="0" err="1"/>
              <a:t>hun</a:t>
            </a:r>
            <a:r>
              <a:rPr lang="en-US" dirty="0"/>
              <a:t> ac </a:t>
            </a:r>
            <a:r>
              <a:rPr lang="en-US" dirty="0" err="1"/>
              <a:t>adnabod</a:t>
            </a:r>
            <a:r>
              <a:rPr lang="en-US" dirty="0"/>
              <a:t> y </a:t>
            </a:r>
            <a:r>
              <a:rPr lang="en-US" dirty="0" err="1"/>
              <a:t>meysydd</a:t>
            </a:r>
            <a:r>
              <a:rPr lang="en-US" dirty="0"/>
              <a:t> </a:t>
            </a:r>
            <a:r>
              <a:rPr lang="en-US" dirty="0" err="1"/>
              <a:t>sydd</a:t>
            </a:r>
            <a:r>
              <a:rPr lang="en-US" dirty="0"/>
              <a:t> </a:t>
            </a:r>
            <a:r>
              <a:rPr lang="en-US" dirty="0" err="1"/>
              <a:t>angen</a:t>
            </a:r>
            <a:r>
              <a:rPr lang="en-US" dirty="0"/>
              <a:t> </a:t>
            </a:r>
            <a:r>
              <a:rPr lang="en-US" dirty="0" err="1"/>
              <a:t>eu</a:t>
            </a:r>
            <a:r>
              <a:rPr lang="en-US" dirty="0"/>
              <a:t> </a:t>
            </a:r>
            <a:r>
              <a:rPr lang="en-US" dirty="0" err="1"/>
              <a:t>gwella</a:t>
            </a:r>
            <a:r>
              <a:rPr lang="en-US" dirty="0"/>
              <a:t> </a:t>
            </a:r>
            <a:r>
              <a:rPr lang="en-US" dirty="0" err="1"/>
              <a:t>ym</a:t>
            </a:r>
            <a:r>
              <a:rPr lang="en-US" dirty="0"/>
              <a:t> </a:t>
            </a:r>
            <a:r>
              <a:rPr lang="en-US" dirty="0" err="1"/>
              <a:t>mhob</a:t>
            </a:r>
            <a:r>
              <a:rPr lang="en-US" dirty="0"/>
              <a:t> un </a:t>
            </a:r>
            <a:r>
              <a:rPr lang="en-US" dirty="0" err="1"/>
              <a:t>o'r</a:t>
            </a:r>
            <a:r>
              <a:rPr lang="en-US" dirty="0"/>
              <a:t> </a:t>
            </a:r>
            <a:r>
              <a:rPr lang="en-US" dirty="0" err="1"/>
              <a:t>gwreiddyn</a:t>
            </a:r>
            <a:r>
              <a:rPr lang="en-US" dirty="0"/>
              <a:t> </a:t>
            </a:r>
            <a:r>
              <a:rPr lang="en-US" dirty="0" err="1"/>
              <a:t>hyn</a:t>
            </a:r>
            <a:r>
              <a:rPr lang="en-US" dirty="0"/>
              <a: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dirty="0"/>
          </a:p>
        </p:txBody>
      </p:sp>
    </p:spTree>
    <p:extLst>
      <p:ext uri="{BB962C8B-B14F-4D97-AF65-F5344CB8AC3E}">
        <p14:creationId xmlns:p14="http://schemas.microsoft.com/office/powerpoint/2010/main" val="1801583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Mae </a:t>
            </a:r>
            <a:r>
              <a:rPr lang="en-US" dirty="0" err="1"/>
              <a:t>addysgu</a:t>
            </a:r>
            <a:r>
              <a:rPr lang="en-US" dirty="0"/>
              <a:t> </a:t>
            </a:r>
            <a:r>
              <a:rPr lang="en-US" dirty="0" err="1"/>
              <a:t>yn</a:t>
            </a:r>
            <a:r>
              <a:rPr lang="en-US" dirty="0"/>
              <a:t> weithgaredd cymhleth a deinamig, sy’n mynd ymhell tu hwnt i drosglwyddo gwybodaeth o athro i ddisgybl. Yn ei hanfod, mae addysgu yn ymwneud â sut rydym yn dysgu – y broses o feithrin dealltwriaeth, adeiladu gwybodaeth, a datblygu sgiliau mewn ffordd effeithiol ac ystyrlon. Mae'n cynnwys dulliau amrywiol, strategaethau addysgu penodol, ac ymarferion sydd wedi’u seilio ar dystiolaeth gadarn, gan sicrhau bod yr hyn sy'n digwydd yn y dosbarth yn seiliedig ar ymchwil ac arferion profedig. Mae’n bwysig cofio nad yw pob dysgwr yr un fath – felly mae’n hanfodol bod athrawon yn deall y damcaniaethau dysgu ac yn gallu addasu eu dulliau yn unol â hynny.</a:t>
            </a:r>
          </a:p>
          <a:p>
            <a:r>
              <a:rPr lang="en-US" dirty="0"/>
              <a:t>Un </a:t>
            </a:r>
            <a:r>
              <a:rPr lang="en-US" dirty="0" err="1"/>
              <a:t>agwedd</a:t>
            </a:r>
            <a:r>
              <a:rPr lang="en-US" dirty="0"/>
              <a:t> </a:t>
            </a:r>
            <a:r>
              <a:rPr lang="en-US" dirty="0" err="1"/>
              <a:t>hollbwysig</a:t>
            </a:r>
            <a:r>
              <a:rPr lang="en-US" dirty="0"/>
              <a:t> </a:t>
            </a:r>
            <a:r>
              <a:rPr lang="en-US" dirty="0" err="1"/>
              <a:t>ar</a:t>
            </a:r>
            <a:r>
              <a:rPr lang="en-US" dirty="0"/>
              <a:t> </a:t>
            </a:r>
            <a:r>
              <a:rPr lang="en-US" dirty="0" err="1"/>
              <a:t>addysgu</a:t>
            </a:r>
            <a:r>
              <a:rPr lang="en-US" dirty="0"/>
              <a:t> </a:t>
            </a:r>
            <a:r>
              <a:rPr lang="en-US" dirty="0" err="1"/>
              <a:t>effeithiol</a:t>
            </a:r>
            <a:r>
              <a:rPr lang="en-US" dirty="0"/>
              <a:t> </a:t>
            </a:r>
            <a:r>
              <a:rPr lang="en-US" dirty="0" err="1"/>
              <a:t>yw</a:t>
            </a:r>
            <a:r>
              <a:rPr lang="en-US" dirty="0"/>
              <a:t> </a:t>
            </a:r>
            <a:r>
              <a:rPr lang="en-US" dirty="0" err="1"/>
              <a:t>rheoli’r</a:t>
            </a:r>
            <a:r>
              <a:rPr lang="en-US" dirty="0"/>
              <a:t> </a:t>
            </a:r>
            <a:r>
              <a:rPr lang="en-US" dirty="0" err="1"/>
              <a:t>amgylchedd</a:t>
            </a:r>
            <a:r>
              <a:rPr lang="en-US" dirty="0"/>
              <a:t> </a:t>
            </a:r>
            <a:r>
              <a:rPr lang="en-US" dirty="0" err="1"/>
              <a:t>dysgu</a:t>
            </a:r>
            <a:r>
              <a:rPr lang="en-US" dirty="0"/>
              <a:t>. </a:t>
            </a:r>
            <a:r>
              <a:rPr lang="en-US" dirty="0" err="1"/>
              <a:t>Mae’r</a:t>
            </a:r>
            <a:r>
              <a:rPr lang="en-US" dirty="0"/>
              <a:t> </a:t>
            </a:r>
            <a:r>
              <a:rPr lang="en-US" dirty="0" err="1"/>
              <a:t>ffordd</a:t>
            </a:r>
            <a:r>
              <a:rPr lang="en-US" dirty="0"/>
              <a:t> y </a:t>
            </a:r>
            <a:r>
              <a:rPr lang="en-US" dirty="0" err="1"/>
              <a:t>mae’r</a:t>
            </a:r>
            <a:r>
              <a:rPr lang="en-US" dirty="0"/>
              <a:t> </a:t>
            </a:r>
            <a:r>
              <a:rPr lang="en-US" dirty="0" err="1"/>
              <a:t>dosbarth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strwythuro</a:t>
            </a:r>
            <a:r>
              <a:rPr lang="en-US" dirty="0"/>
              <a:t>, y </a:t>
            </a:r>
            <a:r>
              <a:rPr lang="en-US" dirty="0" err="1"/>
              <a:t>naws</a:t>
            </a:r>
            <a:r>
              <a:rPr lang="en-US" dirty="0"/>
              <a:t> </a:t>
            </a:r>
            <a:r>
              <a:rPr lang="en-US" dirty="0" err="1"/>
              <a:t>sy’n</a:t>
            </a:r>
            <a:r>
              <a:rPr lang="en-US" dirty="0"/>
              <a:t> </a:t>
            </a:r>
            <a:r>
              <a:rPr lang="en-US" dirty="0" err="1"/>
              <a:t>cael</a:t>
            </a:r>
            <a:r>
              <a:rPr lang="en-US" dirty="0"/>
              <a:t> </a:t>
            </a:r>
            <a:r>
              <a:rPr lang="en-US" dirty="0" err="1"/>
              <a:t>ei</a:t>
            </a:r>
            <a:r>
              <a:rPr lang="en-US" dirty="0"/>
              <a:t> </a:t>
            </a:r>
            <a:r>
              <a:rPr lang="en-US" dirty="0" err="1"/>
              <a:t>sefydlu</a:t>
            </a:r>
            <a:r>
              <a:rPr lang="en-US" dirty="0"/>
              <a:t>, </a:t>
            </a:r>
            <a:r>
              <a:rPr lang="en-US" dirty="0" err="1"/>
              <a:t>a’r</a:t>
            </a:r>
            <a:r>
              <a:rPr lang="en-US" dirty="0"/>
              <a:t> </a:t>
            </a:r>
            <a:r>
              <a:rPr lang="en-US" dirty="0" err="1"/>
              <a:t>disgwyliadau</a:t>
            </a:r>
            <a:r>
              <a:rPr lang="en-US" dirty="0"/>
              <a:t> </a:t>
            </a:r>
            <a:r>
              <a:rPr lang="en-US" dirty="0" err="1"/>
              <a:t>sy’n</a:t>
            </a:r>
            <a:r>
              <a:rPr lang="en-US" dirty="0"/>
              <a:t> </a:t>
            </a:r>
            <a:r>
              <a:rPr lang="en-US" dirty="0" err="1"/>
              <a:t>cael</a:t>
            </a:r>
            <a:r>
              <a:rPr lang="en-US" dirty="0"/>
              <a:t> </a:t>
            </a:r>
            <a:r>
              <a:rPr lang="en-US" dirty="0" err="1"/>
              <a:t>eu</a:t>
            </a:r>
            <a:r>
              <a:rPr lang="en-US" dirty="0"/>
              <a:t> </a:t>
            </a:r>
            <a:r>
              <a:rPr lang="en-US" dirty="0" err="1"/>
              <a:t>gosod</a:t>
            </a:r>
            <a:r>
              <a:rPr lang="en-US" dirty="0"/>
              <a:t> </a:t>
            </a:r>
            <a:r>
              <a:rPr lang="en-US" dirty="0" err="1"/>
              <a:t>yn</a:t>
            </a:r>
            <a:r>
              <a:rPr lang="en-US" dirty="0"/>
              <a:t> </a:t>
            </a:r>
            <a:r>
              <a:rPr lang="en-US" dirty="0" err="1"/>
              <a:t>allweddol</a:t>
            </a:r>
            <a:r>
              <a:rPr lang="en-US" dirty="0"/>
              <a:t> </a:t>
            </a:r>
            <a:r>
              <a:rPr lang="en-US" dirty="0" err="1"/>
              <a:t>i</a:t>
            </a:r>
            <a:r>
              <a:rPr lang="en-US" dirty="0"/>
              <a:t> </a:t>
            </a:r>
            <a:r>
              <a:rPr lang="en-US" dirty="0" err="1"/>
              <a:t>greu</a:t>
            </a:r>
            <a:r>
              <a:rPr lang="en-US" dirty="0"/>
              <a:t> </a:t>
            </a:r>
            <a:r>
              <a:rPr lang="en-US" dirty="0" err="1"/>
              <a:t>awyrgylch</a:t>
            </a:r>
            <a:r>
              <a:rPr lang="en-US" dirty="0"/>
              <a:t> </a:t>
            </a:r>
            <a:r>
              <a:rPr lang="en-US" dirty="0" err="1"/>
              <a:t>cadarnhaol</a:t>
            </a:r>
            <a:r>
              <a:rPr lang="en-US" dirty="0"/>
              <a:t> </a:t>
            </a:r>
            <a:r>
              <a:rPr lang="en-US" dirty="0" err="1"/>
              <a:t>lle</a:t>
            </a:r>
            <a:r>
              <a:rPr lang="en-US" dirty="0"/>
              <a:t> gall </a:t>
            </a:r>
            <a:r>
              <a:rPr lang="en-US" dirty="0" err="1"/>
              <a:t>dysgu</a:t>
            </a:r>
            <a:r>
              <a:rPr lang="en-US" dirty="0"/>
              <a:t> </a:t>
            </a:r>
            <a:r>
              <a:rPr lang="en-US" dirty="0" err="1"/>
              <a:t>ddigwydd</a:t>
            </a:r>
            <a:r>
              <a:rPr lang="en-US" dirty="0"/>
              <a:t>. </a:t>
            </a:r>
            <a:r>
              <a:rPr lang="en-US" dirty="0" err="1"/>
              <a:t>Rwy’n</a:t>
            </a:r>
            <a:r>
              <a:rPr lang="en-US" dirty="0"/>
              <a:t> </a:t>
            </a:r>
            <a:r>
              <a:rPr lang="en-US" dirty="0" err="1"/>
              <a:t>teimlo</a:t>
            </a:r>
            <a:r>
              <a:rPr lang="en-US" dirty="0"/>
              <a:t> bod </a:t>
            </a:r>
            <a:r>
              <a:rPr lang="en-US" dirty="0" err="1"/>
              <a:t>cael</a:t>
            </a:r>
            <a:r>
              <a:rPr lang="en-US" dirty="0"/>
              <a:t> </a:t>
            </a:r>
            <a:r>
              <a:rPr lang="en-US" dirty="0" err="1"/>
              <a:t>rutynnau</a:t>
            </a:r>
            <a:r>
              <a:rPr lang="en-US" dirty="0"/>
              <a:t> </a:t>
            </a:r>
            <a:r>
              <a:rPr lang="en-US" dirty="0" err="1"/>
              <a:t>clir</a:t>
            </a:r>
            <a:r>
              <a:rPr lang="en-US" dirty="0"/>
              <a:t>, a </a:t>
            </a:r>
            <a:r>
              <a:rPr lang="en-US" dirty="0" err="1"/>
              <a:t>gosod</a:t>
            </a:r>
            <a:r>
              <a:rPr lang="en-US" dirty="0"/>
              <a:t> </a:t>
            </a:r>
            <a:r>
              <a:rPr lang="en-US" dirty="0" err="1"/>
              <a:t>disgwyliadau</a:t>
            </a:r>
            <a:r>
              <a:rPr lang="en-US" dirty="0"/>
              <a:t> pendant </a:t>
            </a:r>
            <a:r>
              <a:rPr lang="en-US" dirty="0" err="1"/>
              <a:t>o’r</a:t>
            </a:r>
            <a:r>
              <a:rPr lang="en-US" dirty="0"/>
              <a:t> </a:t>
            </a:r>
            <a:r>
              <a:rPr lang="en-US" dirty="0" err="1"/>
              <a:t>cychwyn</a:t>
            </a:r>
            <a:r>
              <a:rPr lang="en-US" dirty="0"/>
              <a:t> </a:t>
            </a:r>
            <a:r>
              <a:rPr lang="en-US" dirty="0" err="1"/>
              <a:t>cyntaf</a:t>
            </a:r>
            <a:r>
              <a:rPr lang="en-US" dirty="0"/>
              <a:t>, </a:t>
            </a:r>
            <a:r>
              <a:rPr lang="en-US" dirty="0" err="1"/>
              <a:t>yn</a:t>
            </a:r>
            <a:r>
              <a:rPr lang="en-US" dirty="0"/>
              <a:t> </a:t>
            </a:r>
            <a:r>
              <a:rPr lang="en-US" dirty="0" err="1"/>
              <a:t>galluogi</a:t>
            </a:r>
            <a:r>
              <a:rPr lang="en-US" dirty="0"/>
              <a:t> </a:t>
            </a:r>
            <a:r>
              <a:rPr lang="en-US" dirty="0" err="1"/>
              <a:t>disgyblion</a:t>
            </a:r>
            <a:r>
              <a:rPr lang="en-US" dirty="0"/>
              <a:t> </a:t>
            </a:r>
            <a:r>
              <a:rPr lang="en-US" dirty="0" err="1"/>
              <a:t>i</a:t>
            </a:r>
            <a:r>
              <a:rPr lang="en-US" dirty="0"/>
              <a:t> </a:t>
            </a:r>
            <a:r>
              <a:rPr lang="en-US" dirty="0" err="1"/>
              <a:t>deimlo’n</a:t>
            </a:r>
            <a:r>
              <a:rPr lang="en-US" dirty="0"/>
              <a:t> </a:t>
            </a:r>
            <a:r>
              <a:rPr lang="en-US" dirty="0" err="1"/>
              <a:t>ddiogel</a:t>
            </a:r>
            <a:r>
              <a:rPr lang="en-US" dirty="0"/>
              <a:t> ac </a:t>
            </a:r>
            <a:r>
              <a:rPr lang="en-US" dirty="0" err="1"/>
              <a:t>yn</a:t>
            </a:r>
            <a:r>
              <a:rPr lang="en-US" dirty="0"/>
              <a:t> </a:t>
            </a:r>
            <a:r>
              <a:rPr lang="en-US" dirty="0" err="1"/>
              <a:t>gyfforddus</a:t>
            </a:r>
            <a:r>
              <a:rPr lang="en-US" dirty="0"/>
              <a:t>, ac </a:t>
            </a:r>
            <a:r>
              <a:rPr lang="en-US" dirty="0" err="1"/>
              <a:t>yn</a:t>
            </a:r>
            <a:r>
              <a:rPr lang="en-US" dirty="0"/>
              <a:t> </a:t>
            </a:r>
            <a:r>
              <a:rPr lang="en-US" dirty="0" err="1"/>
              <a:t>rhoi</a:t>
            </a:r>
            <a:r>
              <a:rPr lang="en-US" dirty="0"/>
              <a:t> </a:t>
            </a:r>
            <a:r>
              <a:rPr lang="en-US" dirty="0" err="1"/>
              <a:t>fframwaith</a:t>
            </a:r>
            <a:r>
              <a:rPr lang="en-US" dirty="0"/>
              <a:t> </a:t>
            </a:r>
            <a:r>
              <a:rPr lang="en-US" dirty="0" err="1"/>
              <a:t>iddynt</a:t>
            </a:r>
            <a:r>
              <a:rPr lang="en-US" dirty="0"/>
              <a:t> </a:t>
            </a:r>
            <a:r>
              <a:rPr lang="en-US" dirty="0" err="1"/>
              <a:t>allu</a:t>
            </a:r>
            <a:r>
              <a:rPr lang="en-US" dirty="0"/>
              <a:t> </a:t>
            </a:r>
            <a:r>
              <a:rPr lang="en-US" dirty="0" err="1"/>
              <a:t>canolbwyntio</a:t>
            </a:r>
            <a:r>
              <a:rPr lang="en-US" dirty="0"/>
              <a:t> </a:t>
            </a:r>
            <a:r>
              <a:rPr lang="en-US" dirty="0" err="1"/>
              <a:t>ar</a:t>
            </a:r>
            <a:r>
              <a:rPr lang="en-US" dirty="0"/>
              <a:t> y </a:t>
            </a:r>
            <a:r>
              <a:rPr lang="en-US" dirty="0" err="1"/>
              <a:t>dysgu</a:t>
            </a:r>
            <a:r>
              <a:rPr lang="en-US" dirty="0"/>
              <a:t> </a:t>
            </a:r>
            <a:r>
              <a:rPr lang="en-US" dirty="0" err="1"/>
              <a:t>ei</a:t>
            </a:r>
            <a:r>
              <a:rPr lang="en-US" dirty="0"/>
              <a:t> </a:t>
            </a:r>
            <a:r>
              <a:rPr lang="en-US" dirty="0" err="1"/>
              <a:t>hun</a:t>
            </a:r>
            <a:r>
              <a:rPr lang="en-US" dirty="0"/>
              <a:t>. Gall y </a:t>
            </a:r>
            <a:r>
              <a:rPr lang="en-US" dirty="0" err="1"/>
              <a:t>naws</a:t>
            </a:r>
            <a:r>
              <a:rPr lang="en-US" dirty="0"/>
              <a:t> a </a:t>
            </a:r>
            <a:r>
              <a:rPr lang="en-US" dirty="0" err="1"/>
              <a:t>osodir</a:t>
            </a:r>
            <a:r>
              <a:rPr lang="en-US" dirty="0"/>
              <a:t> </a:t>
            </a:r>
            <a:r>
              <a:rPr lang="en-US" dirty="0" err="1"/>
              <a:t>gan</a:t>
            </a:r>
            <a:r>
              <a:rPr lang="en-US" dirty="0"/>
              <a:t> yr </a:t>
            </a:r>
            <a:r>
              <a:rPr lang="en-US" dirty="0" err="1"/>
              <a:t>athro</a:t>
            </a:r>
            <a:r>
              <a:rPr lang="en-US" dirty="0"/>
              <a:t> </a:t>
            </a:r>
            <a:r>
              <a:rPr lang="en-US" dirty="0" err="1"/>
              <a:t>arwain</a:t>
            </a:r>
            <a:r>
              <a:rPr lang="en-US" dirty="0"/>
              <a:t> at </a:t>
            </a:r>
            <a:r>
              <a:rPr lang="en-US" dirty="0" err="1"/>
              <a:t>ddosbarth</a:t>
            </a:r>
            <a:r>
              <a:rPr lang="en-US" dirty="0"/>
              <a:t> </a:t>
            </a:r>
            <a:r>
              <a:rPr lang="en-US" dirty="0" err="1"/>
              <a:t>lle</a:t>
            </a:r>
            <a:r>
              <a:rPr lang="en-US" dirty="0"/>
              <a:t> </a:t>
            </a:r>
            <a:r>
              <a:rPr lang="en-US" dirty="0" err="1"/>
              <a:t>mae</a:t>
            </a:r>
            <a:r>
              <a:rPr lang="en-US" dirty="0"/>
              <a:t> parch, </a:t>
            </a:r>
            <a:r>
              <a:rPr lang="en-US" dirty="0" err="1"/>
              <a:t>cydweithredu</a:t>
            </a:r>
            <a:r>
              <a:rPr lang="en-US" dirty="0"/>
              <a:t>, ac </a:t>
            </a:r>
            <a:r>
              <a:rPr lang="en-US" dirty="0" err="1"/>
              <a:t>ymgysylltiad</a:t>
            </a:r>
            <a:r>
              <a:rPr lang="en-US" dirty="0"/>
              <a:t> </a:t>
            </a:r>
            <a:r>
              <a:rPr lang="en-US" dirty="0" err="1"/>
              <a:t>yn</a:t>
            </a:r>
            <a:r>
              <a:rPr lang="en-US" dirty="0"/>
              <a:t> </a:t>
            </a:r>
            <a:r>
              <a:rPr lang="en-US" dirty="0" err="1"/>
              <a:t>flaenllaw</a:t>
            </a:r>
            <a:r>
              <a:rPr lang="en-US" dirty="0"/>
              <a:t>.</a:t>
            </a:r>
            <a:endParaRPr lang="en-US" dirty="0">
              <a:ea typeface="Calibri"/>
              <a:cs typeface="Calibri"/>
            </a:endParaRPr>
          </a:p>
          <a:p>
            <a:r>
              <a:rPr lang="en-US" dirty="0"/>
              <a:t>Pan </a:t>
            </a:r>
            <a:r>
              <a:rPr lang="en-US" dirty="0" err="1"/>
              <a:t>ddaw</a:t>
            </a:r>
            <a:r>
              <a:rPr lang="en-US" dirty="0"/>
              <a:t> at </a:t>
            </a:r>
            <a:r>
              <a:rPr lang="en-US" dirty="0" err="1"/>
              <a:t>wahaniaethu</a:t>
            </a:r>
            <a:r>
              <a:rPr lang="en-US" dirty="0"/>
              <a:t>, </a:t>
            </a:r>
            <a:r>
              <a:rPr lang="en-US" dirty="0" err="1"/>
              <a:t>rwy’n</a:t>
            </a:r>
            <a:r>
              <a:rPr lang="en-US" dirty="0"/>
              <a:t> </a:t>
            </a:r>
            <a:r>
              <a:rPr lang="en-US" dirty="0" err="1"/>
              <a:t>cydnabod</a:t>
            </a:r>
            <a:r>
              <a:rPr lang="en-US" dirty="0"/>
              <a:t> </a:t>
            </a:r>
            <a:r>
              <a:rPr lang="en-US" dirty="0" err="1"/>
              <a:t>ei</a:t>
            </a:r>
            <a:r>
              <a:rPr lang="en-US" dirty="0"/>
              <a:t> bod </a:t>
            </a:r>
            <a:r>
              <a:rPr lang="en-US" dirty="0" err="1"/>
              <a:t>yn</a:t>
            </a:r>
            <a:r>
              <a:rPr lang="en-US" dirty="0"/>
              <a:t> </a:t>
            </a:r>
            <a:r>
              <a:rPr lang="en-US" dirty="0" err="1"/>
              <a:t>sgìl</a:t>
            </a:r>
            <a:r>
              <a:rPr lang="en-US" dirty="0"/>
              <a:t> </a:t>
            </a:r>
            <a:r>
              <a:rPr lang="en-US" dirty="0" err="1"/>
              <a:t>hanfodol</a:t>
            </a:r>
            <a:r>
              <a:rPr lang="en-US" dirty="0"/>
              <a:t> – </a:t>
            </a:r>
            <a:r>
              <a:rPr lang="en-US" dirty="0" err="1"/>
              <a:t>nid</a:t>
            </a:r>
            <a:r>
              <a:rPr lang="en-US" dirty="0"/>
              <a:t> </a:t>
            </a:r>
            <a:r>
              <a:rPr lang="en-US" dirty="0" err="1"/>
              <a:t>yn</a:t>
            </a:r>
            <a:r>
              <a:rPr lang="en-US" dirty="0"/>
              <a:t> </a:t>
            </a:r>
            <a:r>
              <a:rPr lang="en-US" dirty="0" err="1"/>
              <a:t>unig</a:t>
            </a:r>
            <a:r>
              <a:rPr lang="en-US" dirty="0"/>
              <a:t> </a:t>
            </a:r>
            <a:r>
              <a:rPr lang="en-US" dirty="0" err="1"/>
              <a:t>i</a:t>
            </a:r>
            <a:r>
              <a:rPr lang="en-US" dirty="0"/>
              <a:t> </a:t>
            </a:r>
            <a:r>
              <a:rPr lang="en-US" dirty="0" err="1"/>
              <a:t>gynnwys</a:t>
            </a:r>
            <a:r>
              <a:rPr lang="en-US" dirty="0"/>
              <a:t> </a:t>
            </a:r>
            <a:r>
              <a:rPr lang="en-US" dirty="0" err="1"/>
              <a:t>pob</a:t>
            </a:r>
            <a:r>
              <a:rPr lang="en-US" dirty="0"/>
              <a:t> </a:t>
            </a:r>
            <a:r>
              <a:rPr lang="en-US" dirty="0" err="1"/>
              <a:t>dysgwr</a:t>
            </a:r>
            <a:r>
              <a:rPr lang="en-US" dirty="0"/>
              <a:t>, </a:t>
            </a:r>
            <a:r>
              <a:rPr lang="en-US" dirty="0" err="1"/>
              <a:t>ond</a:t>
            </a:r>
            <a:r>
              <a:rPr lang="en-US" dirty="0"/>
              <a:t> </a:t>
            </a:r>
            <a:r>
              <a:rPr lang="en-US" dirty="0" err="1"/>
              <a:t>i</a:t>
            </a:r>
            <a:r>
              <a:rPr lang="en-US" dirty="0"/>
              <a:t> </a:t>
            </a:r>
            <a:r>
              <a:rPr lang="en-US" dirty="0" err="1"/>
              <a:t>sicrhau</a:t>
            </a:r>
            <a:r>
              <a:rPr lang="en-US" dirty="0"/>
              <a:t> bod </a:t>
            </a:r>
            <a:r>
              <a:rPr lang="en-US" dirty="0" err="1"/>
              <a:t>pawb</a:t>
            </a:r>
            <a:r>
              <a:rPr lang="en-US" dirty="0"/>
              <a:t> </a:t>
            </a:r>
            <a:r>
              <a:rPr lang="en-US" dirty="0" err="1"/>
              <a:t>yn</a:t>
            </a:r>
            <a:r>
              <a:rPr lang="en-US" dirty="0"/>
              <a:t> </a:t>
            </a:r>
            <a:r>
              <a:rPr lang="en-US" dirty="0" err="1"/>
              <a:t>cael</a:t>
            </a:r>
            <a:r>
              <a:rPr lang="en-US" dirty="0"/>
              <a:t> </a:t>
            </a:r>
            <a:r>
              <a:rPr lang="en-US" dirty="0" err="1"/>
              <a:t>cyfle</a:t>
            </a:r>
            <a:r>
              <a:rPr lang="en-US" dirty="0"/>
              <a:t> </a:t>
            </a:r>
            <a:r>
              <a:rPr lang="en-US" dirty="0" err="1"/>
              <a:t>cyfartal</a:t>
            </a:r>
            <a:r>
              <a:rPr lang="en-US" dirty="0"/>
              <a:t> </a:t>
            </a:r>
            <a:r>
              <a:rPr lang="en-US" dirty="0" err="1"/>
              <a:t>i</a:t>
            </a:r>
            <a:r>
              <a:rPr lang="en-US" dirty="0"/>
              <a:t> </a:t>
            </a:r>
            <a:r>
              <a:rPr lang="en-US" dirty="0" err="1"/>
              <a:t>lwyddo</a:t>
            </a:r>
            <a:r>
              <a:rPr lang="en-US" dirty="0"/>
              <a:t>. </a:t>
            </a:r>
            <a:r>
              <a:rPr lang="en-US" dirty="0" err="1"/>
              <a:t>Rwyf</a:t>
            </a:r>
            <a:r>
              <a:rPr lang="en-US" dirty="0"/>
              <a:t> </a:t>
            </a:r>
            <a:r>
              <a:rPr lang="en-US" dirty="0" err="1"/>
              <a:t>wedi</a:t>
            </a:r>
            <a:r>
              <a:rPr lang="en-US" dirty="0"/>
              <a:t> </a:t>
            </a:r>
            <a:r>
              <a:rPr lang="en-US" dirty="0" err="1"/>
              <a:t>defnyddio</a:t>
            </a:r>
            <a:r>
              <a:rPr lang="en-US" dirty="0"/>
              <a:t> </a:t>
            </a:r>
            <a:r>
              <a:rPr lang="en-US" dirty="0" err="1"/>
              <a:t>strategaethau</a:t>
            </a:r>
            <a:r>
              <a:rPr lang="en-US" dirty="0"/>
              <a:t> </a:t>
            </a:r>
            <a:r>
              <a:rPr lang="en-US" dirty="0" err="1"/>
              <a:t>fel</a:t>
            </a:r>
            <a:r>
              <a:rPr lang="en-US" dirty="0"/>
              <a:t> </a:t>
            </a:r>
            <a:r>
              <a:rPr lang="en-US" dirty="0" err="1"/>
              <a:t>scaffoldio</a:t>
            </a:r>
            <a:r>
              <a:rPr lang="en-US" dirty="0"/>
              <a:t> – </a:t>
            </a:r>
            <a:r>
              <a:rPr lang="en-US" dirty="0" err="1"/>
              <a:t>lle</a:t>
            </a:r>
            <a:r>
              <a:rPr lang="en-US" dirty="0"/>
              <a:t> </a:t>
            </a:r>
            <a:r>
              <a:rPr lang="en-US" dirty="0" err="1"/>
              <a:t>rwy'n</a:t>
            </a:r>
            <a:r>
              <a:rPr lang="en-US" dirty="0"/>
              <a:t> </a:t>
            </a:r>
            <a:r>
              <a:rPr lang="en-US" dirty="0" err="1"/>
              <a:t>torri</a:t>
            </a:r>
            <a:r>
              <a:rPr lang="en-US" dirty="0"/>
              <a:t> </a:t>
            </a:r>
            <a:r>
              <a:rPr lang="en-US" dirty="0" err="1"/>
              <a:t>i</a:t>
            </a:r>
            <a:r>
              <a:rPr lang="en-US" dirty="0"/>
              <a:t> </a:t>
            </a:r>
            <a:r>
              <a:rPr lang="en-US" dirty="0" err="1"/>
              <a:t>lawr</a:t>
            </a:r>
            <a:r>
              <a:rPr lang="en-US" dirty="0"/>
              <a:t> y </a:t>
            </a:r>
            <a:r>
              <a:rPr lang="en-US" dirty="0" err="1"/>
              <a:t>dasg</a:t>
            </a:r>
            <a:r>
              <a:rPr lang="en-US" dirty="0"/>
              <a:t> </a:t>
            </a:r>
            <a:r>
              <a:rPr lang="en-US" dirty="0" err="1"/>
              <a:t>yn</a:t>
            </a:r>
            <a:r>
              <a:rPr lang="en-US" dirty="0"/>
              <a:t> </a:t>
            </a:r>
            <a:r>
              <a:rPr lang="en-US" dirty="0" err="1"/>
              <a:t>gamau</a:t>
            </a:r>
            <a:r>
              <a:rPr lang="en-US" dirty="0"/>
              <a:t> y </a:t>
            </a:r>
            <a:r>
              <a:rPr lang="en-US" dirty="0" err="1"/>
              <a:t>gellir</a:t>
            </a:r>
            <a:r>
              <a:rPr lang="en-US" dirty="0"/>
              <a:t> </a:t>
            </a:r>
            <a:r>
              <a:rPr lang="en-US" dirty="0" err="1"/>
              <a:t>eu</a:t>
            </a:r>
            <a:r>
              <a:rPr lang="en-US" dirty="0"/>
              <a:t> </a:t>
            </a:r>
            <a:r>
              <a:rPr lang="en-US" dirty="0" err="1"/>
              <a:t>cyrraedd</a:t>
            </a:r>
            <a:r>
              <a:rPr lang="en-US" dirty="0"/>
              <a:t> – </a:t>
            </a:r>
            <a:r>
              <a:rPr lang="en-US" dirty="0" err="1"/>
              <a:t>yn</a:t>
            </a:r>
            <a:r>
              <a:rPr lang="en-US" dirty="0"/>
              <a:t> </a:t>
            </a:r>
            <a:r>
              <a:rPr lang="en-US" dirty="0" err="1"/>
              <a:t>ogystal</a:t>
            </a:r>
            <a:r>
              <a:rPr lang="en-US" dirty="0"/>
              <a:t> â </a:t>
            </a:r>
            <a:r>
              <a:rPr lang="en-US" dirty="0" err="1"/>
              <a:t>gofyn</a:t>
            </a:r>
            <a:r>
              <a:rPr lang="en-US" dirty="0"/>
              <a:t> </a:t>
            </a:r>
            <a:r>
              <a:rPr lang="en-US" dirty="0" err="1"/>
              <a:t>cwestiynau</a:t>
            </a:r>
            <a:r>
              <a:rPr lang="en-US" dirty="0"/>
              <a:t> </a:t>
            </a:r>
            <a:r>
              <a:rPr lang="en-US" dirty="0" err="1"/>
              <a:t>wedi’u</a:t>
            </a:r>
            <a:r>
              <a:rPr lang="en-US" dirty="0"/>
              <a:t> </a:t>
            </a:r>
            <a:r>
              <a:rPr lang="en-US" dirty="0" err="1"/>
              <a:t>teilwra</a:t>
            </a:r>
            <a:r>
              <a:rPr lang="en-US" dirty="0"/>
              <a:t> </a:t>
            </a:r>
            <a:r>
              <a:rPr lang="en-US" dirty="0" err="1"/>
              <a:t>i</a:t>
            </a:r>
            <a:r>
              <a:rPr lang="en-US" dirty="0"/>
              <a:t> </a:t>
            </a:r>
            <a:r>
              <a:rPr lang="en-US" dirty="0" err="1"/>
              <a:t>lefel</a:t>
            </a:r>
            <a:r>
              <a:rPr lang="en-US" dirty="0"/>
              <a:t> </a:t>
            </a:r>
            <a:r>
              <a:rPr lang="en-US" dirty="0" err="1"/>
              <a:t>gallu’r</a:t>
            </a:r>
            <a:r>
              <a:rPr lang="en-US" dirty="0"/>
              <a:t> </a:t>
            </a:r>
            <a:r>
              <a:rPr lang="en-US" dirty="0" err="1"/>
              <a:t>disgyblion</a:t>
            </a:r>
            <a:r>
              <a:rPr lang="en-US" dirty="0"/>
              <a:t>. Er </a:t>
            </a:r>
            <a:r>
              <a:rPr lang="en-US" dirty="0" err="1"/>
              <a:t>hynny</a:t>
            </a:r>
            <a:r>
              <a:rPr lang="en-US" dirty="0"/>
              <a:t>, </a:t>
            </a:r>
            <a:r>
              <a:rPr lang="en-US" dirty="0" err="1"/>
              <a:t>rwy’n</a:t>
            </a:r>
            <a:r>
              <a:rPr lang="en-US" dirty="0"/>
              <a:t> </a:t>
            </a:r>
            <a:r>
              <a:rPr lang="en-US" dirty="0" err="1"/>
              <a:t>ymwybodol</a:t>
            </a:r>
            <a:r>
              <a:rPr lang="en-US" dirty="0"/>
              <a:t> y </a:t>
            </a:r>
            <a:r>
              <a:rPr lang="en-US" dirty="0" err="1"/>
              <a:t>gallwn</a:t>
            </a:r>
            <a:r>
              <a:rPr lang="en-US" dirty="0"/>
              <a:t> </a:t>
            </a:r>
            <a:r>
              <a:rPr lang="en-US" dirty="0" err="1"/>
              <a:t>fod</a:t>
            </a:r>
            <a:r>
              <a:rPr lang="en-US" dirty="0"/>
              <a:t> </a:t>
            </a:r>
            <a:r>
              <a:rPr lang="en-US" dirty="0" err="1"/>
              <a:t>wedi</a:t>
            </a:r>
            <a:r>
              <a:rPr lang="en-US" dirty="0"/>
              <a:t> </a:t>
            </a:r>
            <a:r>
              <a:rPr lang="en-US" dirty="0" err="1"/>
              <a:t>gwneud</a:t>
            </a:r>
            <a:r>
              <a:rPr lang="en-US" dirty="0"/>
              <a:t> </a:t>
            </a:r>
            <a:r>
              <a:rPr lang="en-US" dirty="0" err="1"/>
              <a:t>hyn</a:t>
            </a:r>
            <a:r>
              <a:rPr lang="en-US" dirty="0"/>
              <a:t> </a:t>
            </a:r>
            <a:r>
              <a:rPr lang="en-US" dirty="0" err="1"/>
              <a:t>yn</a:t>
            </a:r>
            <a:r>
              <a:rPr lang="en-US" dirty="0"/>
              <a:t> </a:t>
            </a:r>
            <a:r>
              <a:rPr lang="en-US" dirty="0" err="1"/>
              <a:t>fwy</a:t>
            </a:r>
            <a:r>
              <a:rPr lang="en-US" dirty="0"/>
              <a:t> </a:t>
            </a:r>
            <a:r>
              <a:rPr lang="en-US" dirty="0" err="1"/>
              <a:t>systematig</a:t>
            </a:r>
            <a:r>
              <a:rPr lang="en-US" dirty="0"/>
              <a:t> ac </a:t>
            </a:r>
            <a:r>
              <a:rPr lang="en-US" dirty="0" err="1"/>
              <a:t>effeithiol</a:t>
            </a:r>
            <a:r>
              <a:rPr lang="en-US" dirty="0"/>
              <a:t>, </a:t>
            </a:r>
            <a:r>
              <a:rPr lang="en-US" dirty="0" err="1"/>
              <a:t>drwy</a:t>
            </a:r>
            <a:r>
              <a:rPr lang="en-US" dirty="0"/>
              <a:t> </a:t>
            </a:r>
            <a:r>
              <a:rPr lang="en-US" dirty="0" err="1"/>
              <a:t>gynllunio</a:t>
            </a:r>
            <a:r>
              <a:rPr lang="en-US" dirty="0"/>
              <a:t> </a:t>
            </a:r>
            <a:r>
              <a:rPr lang="en-US" dirty="0" err="1"/>
              <a:t>mwy</a:t>
            </a:r>
            <a:r>
              <a:rPr lang="en-US" dirty="0"/>
              <a:t> </a:t>
            </a:r>
            <a:r>
              <a:rPr lang="en-US" dirty="0" err="1"/>
              <a:t>ymlaen</a:t>
            </a:r>
            <a:r>
              <a:rPr lang="en-US" dirty="0"/>
              <a:t> </a:t>
            </a:r>
            <a:r>
              <a:rPr lang="en-US" dirty="0" err="1"/>
              <a:t>llaw</a:t>
            </a:r>
            <a:r>
              <a:rPr lang="en-US" dirty="0"/>
              <a:t> a </a:t>
            </a:r>
            <a:r>
              <a:rPr lang="en-US" dirty="0" err="1"/>
              <a:t>meddwl</a:t>
            </a:r>
            <a:r>
              <a:rPr lang="en-US" dirty="0"/>
              <a:t> </a:t>
            </a:r>
            <a:r>
              <a:rPr lang="en-US" dirty="0" err="1"/>
              <a:t>yn</a:t>
            </a:r>
            <a:r>
              <a:rPr lang="en-US" dirty="0"/>
              <a:t> </a:t>
            </a:r>
            <a:r>
              <a:rPr lang="en-US" dirty="0" err="1"/>
              <a:t>fwy</a:t>
            </a:r>
            <a:r>
              <a:rPr lang="en-US" dirty="0"/>
              <a:t> </a:t>
            </a:r>
            <a:r>
              <a:rPr lang="en-US" dirty="0" err="1"/>
              <a:t>manwl</a:t>
            </a:r>
            <a:r>
              <a:rPr lang="en-US" dirty="0"/>
              <a:t> am </a:t>
            </a:r>
            <a:r>
              <a:rPr lang="en-US" dirty="0" err="1"/>
              <a:t>anghenion</a:t>
            </a:r>
            <a:r>
              <a:rPr lang="en-US" dirty="0"/>
              <a:t> </a:t>
            </a:r>
            <a:r>
              <a:rPr lang="en-US" dirty="0" err="1"/>
              <a:t>unigol</a:t>
            </a:r>
            <a:r>
              <a:rPr lang="en-US" dirty="0"/>
              <a:t> </a:t>
            </a:r>
            <a:r>
              <a:rPr lang="en-US" dirty="0" err="1"/>
              <a:t>pob</a:t>
            </a:r>
            <a:r>
              <a:rPr lang="en-US" dirty="0"/>
              <a:t> </a:t>
            </a:r>
            <a:r>
              <a:rPr lang="en-US" dirty="0" err="1"/>
              <a:t>plentyn</a:t>
            </a:r>
            <a:r>
              <a:rPr lang="en-US" dirty="0"/>
              <a:t>.</a:t>
            </a:r>
            <a:endParaRPr lang="en-US" dirty="0">
              <a:ea typeface="Calibri"/>
              <a:cs typeface="Calibri"/>
            </a:endParaRPr>
          </a:p>
          <a:p>
            <a:r>
              <a:rPr lang="en-US" dirty="0"/>
              <a:t>Mae </a:t>
            </a:r>
            <a:r>
              <a:rPr lang="en-US" dirty="0" err="1"/>
              <a:t>defnyddio</a:t>
            </a:r>
            <a:r>
              <a:rPr lang="en-US" dirty="0"/>
              <a:t> </a:t>
            </a:r>
            <a:r>
              <a:rPr lang="en-US" dirty="0" err="1"/>
              <a:t>dealltwriaeth</a:t>
            </a:r>
            <a:r>
              <a:rPr lang="en-US" dirty="0"/>
              <a:t> </a:t>
            </a:r>
            <a:r>
              <a:rPr lang="en-US" dirty="0" err="1"/>
              <a:t>o’r</a:t>
            </a:r>
            <a:r>
              <a:rPr lang="en-US" dirty="0"/>
              <a:t> </a:t>
            </a:r>
            <a:r>
              <a:rPr lang="en-US" dirty="0" err="1"/>
              <a:t>pwnc</a:t>
            </a:r>
            <a:r>
              <a:rPr lang="en-US" dirty="0"/>
              <a:t> </a:t>
            </a:r>
            <a:r>
              <a:rPr lang="en-US" dirty="0" err="1"/>
              <a:t>yn</a:t>
            </a:r>
            <a:r>
              <a:rPr lang="en-US" dirty="0"/>
              <a:t> </a:t>
            </a:r>
            <a:r>
              <a:rPr lang="en-US" dirty="0" err="1"/>
              <a:t>golygu</a:t>
            </a:r>
            <a:r>
              <a:rPr lang="en-US" dirty="0"/>
              <a:t> </a:t>
            </a:r>
            <a:r>
              <a:rPr lang="en-US" dirty="0" err="1"/>
              <a:t>dewis</a:t>
            </a:r>
            <a:r>
              <a:rPr lang="en-US" dirty="0"/>
              <a:t> y </a:t>
            </a:r>
            <a:r>
              <a:rPr lang="en-US" dirty="0" err="1"/>
              <a:t>strategaethau</a:t>
            </a:r>
            <a:r>
              <a:rPr lang="en-US" dirty="0"/>
              <a:t> </a:t>
            </a:r>
            <a:r>
              <a:rPr lang="en-US" dirty="0" err="1"/>
              <a:t>dysgu</a:t>
            </a:r>
            <a:r>
              <a:rPr lang="en-US" dirty="0"/>
              <a:t> </a:t>
            </a:r>
            <a:r>
              <a:rPr lang="en-US" dirty="0" err="1"/>
              <a:t>mwyaf</a:t>
            </a:r>
            <a:r>
              <a:rPr lang="en-US" dirty="0"/>
              <a:t> addas </a:t>
            </a:r>
            <a:r>
              <a:rPr lang="en-US" dirty="0" err="1"/>
              <a:t>ar</a:t>
            </a:r>
            <a:r>
              <a:rPr lang="en-US" dirty="0"/>
              <a:t> </a:t>
            </a:r>
            <a:r>
              <a:rPr lang="en-US" dirty="0" err="1"/>
              <a:t>gyfer</a:t>
            </a:r>
            <a:r>
              <a:rPr lang="en-US" dirty="0"/>
              <a:t> y </a:t>
            </a:r>
            <a:r>
              <a:rPr lang="en-US" dirty="0" err="1"/>
              <a:t>cynnwys</a:t>
            </a:r>
            <a:r>
              <a:rPr lang="en-US" dirty="0"/>
              <a:t> </a:t>
            </a:r>
            <a:r>
              <a:rPr lang="en-US" dirty="0" err="1"/>
              <a:t>penodol</a:t>
            </a:r>
            <a:r>
              <a:rPr lang="en-US" dirty="0"/>
              <a:t>. Er </a:t>
            </a:r>
            <a:r>
              <a:rPr lang="en-US" dirty="0" err="1"/>
              <a:t>enghraifft</a:t>
            </a:r>
            <a:r>
              <a:rPr lang="en-US" dirty="0"/>
              <a:t>, </a:t>
            </a:r>
            <a:r>
              <a:rPr lang="en-US" dirty="0" err="1"/>
              <a:t>mewn</a:t>
            </a:r>
            <a:r>
              <a:rPr lang="en-US" dirty="0"/>
              <a:t> </a:t>
            </a:r>
            <a:r>
              <a:rPr lang="en-US" dirty="0" err="1"/>
              <a:t>mathemateg</a:t>
            </a:r>
            <a:r>
              <a:rPr lang="en-US" dirty="0"/>
              <a:t>, </a:t>
            </a:r>
            <a:r>
              <a:rPr lang="en-US" dirty="0" err="1"/>
              <a:t>mae</a:t>
            </a:r>
            <a:r>
              <a:rPr lang="en-US" dirty="0"/>
              <a:t> </a:t>
            </a:r>
            <a:r>
              <a:rPr lang="en-US" dirty="0" err="1"/>
              <a:t>modelu</a:t>
            </a:r>
            <a:r>
              <a:rPr lang="en-US" dirty="0"/>
              <a:t> cam </a:t>
            </a:r>
            <a:r>
              <a:rPr lang="en-US" dirty="0" err="1"/>
              <a:t>wrth</a:t>
            </a:r>
            <a:r>
              <a:rPr lang="en-US" dirty="0"/>
              <a:t> gam </a:t>
            </a:r>
            <a:r>
              <a:rPr lang="en-US" dirty="0" err="1"/>
              <a:t>yn</a:t>
            </a:r>
            <a:r>
              <a:rPr lang="en-US" dirty="0"/>
              <a:t> </a:t>
            </a:r>
            <a:r>
              <a:rPr lang="en-US" dirty="0" err="1"/>
              <a:t>hollbwysig</a:t>
            </a:r>
            <a:r>
              <a:rPr lang="en-US" dirty="0"/>
              <a:t> er </a:t>
            </a:r>
            <a:r>
              <a:rPr lang="en-US" dirty="0" err="1"/>
              <a:t>mwyn</a:t>
            </a:r>
            <a:r>
              <a:rPr lang="en-US" dirty="0"/>
              <a:t> </a:t>
            </a:r>
            <a:r>
              <a:rPr lang="en-US" dirty="0" err="1"/>
              <a:t>i</a:t>
            </a:r>
            <a:r>
              <a:rPr lang="en-US" dirty="0"/>
              <a:t> </a:t>
            </a:r>
            <a:r>
              <a:rPr lang="en-US" dirty="0" err="1"/>
              <a:t>ddisgyblion</a:t>
            </a:r>
            <a:r>
              <a:rPr lang="en-US" dirty="0"/>
              <a:t> </a:t>
            </a:r>
            <a:r>
              <a:rPr lang="en-US" dirty="0" err="1"/>
              <a:t>ddeall</a:t>
            </a:r>
            <a:r>
              <a:rPr lang="en-US" dirty="0"/>
              <a:t> y broses </a:t>
            </a:r>
            <a:r>
              <a:rPr lang="en-US" dirty="0" err="1"/>
              <a:t>resymegol</a:t>
            </a:r>
            <a:r>
              <a:rPr lang="en-US" dirty="0"/>
              <a:t>. Yn </a:t>
            </a:r>
            <a:r>
              <a:rPr lang="en-US" dirty="0" err="1"/>
              <a:t>hanes</a:t>
            </a:r>
            <a:r>
              <a:rPr lang="en-US" dirty="0"/>
              <a:t>, </a:t>
            </a:r>
            <a:r>
              <a:rPr lang="en-US" dirty="0" err="1"/>
              <a:t>efallai</a:t>
            </a:r>
            <a:r>
              <a:rPr lang="en-US" dirty="0"/>
              <a:t> </a:t>
            </a:r>
            <a:r>
              <a:rPr lang="en-US" dirty="0" err="1"/>
              <a:t>bydd</a:t>
            </a:r>
            <a:r>
              <a:rPr lang="en-US" dirty="0"/>
              <a:t> </a:t>
            </a:r>
            <a:r>
              <a:rPr lang="en-US" dirty="0" err="1"/>
              <a:t>adrodd</a:t>
            </a:r>
            <a:r>
              <a:rPr lang="en-US" dirty="0"/>
              <a:t> </a:t>
            </a:r>
            <a:r>
              <a:rPr lang="en-US" dirty="0" err="1"/>
              <a:t>stori</a:t>
            </a:r>
            <a:r>
              <a:rPr lang="en-US" dirty="0"/>
              <a:t> neu </a:t>
            </a:r>
            <a:r>
              <a:rPr lang="en-US" dirty="0" err="1"/>
              <a:t>greu</a:t>
            </a:r>
            <a:r>
              <a:rPr lang="en-US" dirty="0"/>
              <a:t> </a:t>
            </a:r>
            <a:r>
              <a:rPr lang="en-US" dirty="0" err="1"/>
              <a:t>naratif</a:t>
            </a:r>
            <a:r>
              <a:rPr lang="en-US" dirty="0"/>
              <a:t> </a:t>
            </a:r>
            <a:r>
              <a:rPr lang="en-US" dirty="0" err="1"/>
              <a:t>yn</a:t>
            </a:r>
            <a:r>
              <a:rPr lang="en-US" dirty="0"/>
              <a:t> </a:t>
            </a:r>
            <a:r>
              <a:rPr lang="en-US" dirty="0" err="1"/>
              <a:t>helpu</a:t>
            </a:r>
            <a:r>
              <a:rPr lang="en-US" dirty="0"/>
              <a:t> </a:t>
            </a:r>
            <a:r>
              <a:rPr lang="en-US" dirty="0" err="1"/>
              <a:t>disgyblion</a:t>
            </a:r>
            <a:r>
              <a:rPr lang="en-US" dirty="0"/>
              <a:t> </a:t>
            </a:r>
            <a:r>
              <a:rPr lang="en-US" dirty="0" err="1"/>
              <a:t>i</a:t>
            </a:r>
            <a:r>
              <a:rPr lang="en-US" dirty="0"/>
              <a:t> </a:t>
            </a:r>
            <a:r>
              <a:rPr lang="en-US" dirty="0" err="1"/>
              <a:t>gysylltu</a:t>
            </a:r>
            <a:r>
              <a:rPr lang="en-US" dirty="0"/>
              <a:t> </a:t>
            </a:r>
            <a:r>
              <a:rPr lang="en-US" dirty="0" err="1"/>
              <a:t>â'r</a:t>
            </a:r>
            <a:r>
              <a:rPr lang="en-US" dirty="0"/>
              <a:t> </a:t>
            </a:r>
            <a:r>
              <a:rPr lang="en-US" dirty="0" err="1"/>
              <a:t>digwyddiadau</a:t>
            </a:r>
            <a:r>
              <a:rPr lang="en-US" dirty="0"/>
              <a:t> ac </a:t>
            </a:r>
            <a:r>
              <a:rPr lang="en-US" dirty="0" err="1"/>
              <a:t>empathi</a:t>
            </a:r>
            <a:r>
              <a:rPr lang="en-US" dirty="0"/>
              <a:t> </a:t>
            </a:r>
            <a:r>
              <a:rPr lang="en-US" dirty="0" err="1"/>
              <a:t>â'r</a:t>
            </a:r>
            <a:r>
              <a:rPr lang="en-US" dirty="0"/>
              <a:t> </a:t>
            </a:r>
            <a:r>
              <a:rPr lang="en-US" dirty="0" err="1"/>
              <a:t>cymeriadau</a:t>
            </a:r>
            <a:r>
              <a:rPr lang="en-US" dirty="0"/>
              <a:t>. </a:t>
            </a:r>
            <a:r>
              <a:rPr lang="en-US" dirty="0" err="1"/>
              <a:t>Mae’n</a:t>
            </a:r>
            <a:r>
              <a:rPr lang="en-US" dirty="0"/>
              <a:t> </a:t>
            </a:r>
            <a:r>
              <a:rPr lang="en-US" dirty="0" err="1"/>
              <a:t>ymwneud</a:t>
            </a:r>
            <a:r>
              <a:rPr lang="en-US" dirty="0"/>
              <a:t> â </a:t>
            </a:r>
            <a:r>
              <a:rPr lang="en-US" dirty="0" err="1"/>
              <a:t>gwneud</a:t>
            </a:r>
            <a:r>
              <a:rPr lang="en-US" dirty="0"/>
              <a:t> y </a:t>
            </a:r>
            <a:r>
              <a:rPr lang="en-US" dirty="0" err="1"/>
              <a:t>pwnc</a:t>
            </a:r>
            <a:r>
              <a:rPr lang="en-US" dirty="0"/>
              <a:t> </a:t>
            </a:r>
            <a:r>
              <a:rPr lang="en-US" dirty="0" err="1"/>
              <a:t>yn</a:t>
            </a:r>
            <a:r>
              <a:rPr lang="en-US" dirty="0"/>
              <a:t> </a:t>
            </a:r>
            <a:r>
              <a:rPr lang="en-US" dirty="0" err="1"/>
              <a:t>fyw</a:t>
            </a:r>
            <a:r>
              <a:rPr lang="en-US" dirty="0"/>
              <a:t> ac </a:t>
            </a:r>
            <a:r>
              <a:rPr lang="en-US" dirty="0" err="1"/>
              <a:t>yn</a:t>
            </a:r>
            <a:r>
              <a:rPr lang="en-US" dirty="0"/>
              <a:t> </a:t>
            </a:r>
            <a:r>
              <a:rPr lang="en-US" dirty="0" err="1"/>
              <a:t>berthnasol</a:t>
            </a:r>
            <a:r>
              <a:rPr lang="en-US" dirty="0"/>
              <a:t> </a:t>
            </a:r>
            <a:r>
              <a:rPr lang="en-US" dirty="0" err="1"/>
              <a:t>i’r</a:t>
            </a:r>
            <a:r>
              <a:rPr lang="en-US" dirty="0"/>
              <a:t> </a:t>
            </a:r>
            <a:r>
              <a:rPr lang="en-US" dirty="0" err="1"/>
              <a:t>disgyblion</a:t>
            </a:r>
            <a:r>
              <a:rPr lang="en-US" dirty="0"/>
              <a:t>.</a:t>
            </a:r>
            <a:endParaRPr lang="en-US" dirty="0">
              <a:ea typeface="Calibri"/>
              <a:cs typeface="Calibri"/>
            </a:endParaRPr>
          </a:p>
          <a:p>
            <a:r>
              <a:rPr lang="en-US" dirty="0"/>
              <a:t>Yn </a:t>
            </a:r>
            <a:r>
              <a:rPr lang="en-US" dirty="0" err="1"/>
              <a:t>bersonol</a:t>
            </a:r>
            <a:r>
              <a:rPr lang="en-US" dirty="0"/>
              <a:t>, </a:t>
            </a:r>
            <a:r>
              <a:rPr lang="en-US" dirty="0" err="1"/>
              <a:t>rwy’n</a:t>
            </a:r>
            <a:r>
              <a:rPr lang="en-US" dirty="0"/>
              <a:t> </a:t>
            </a:r>
            <a:r>
              <a:rPr lang="en-US" dirty="0" err="1"/>
              <a:t>teimlo’n</a:t>
            </a:r>
            <a:r>
              <a:rPr lang="en-US" dirty="0"/>
              <a:t> </a:t>
            </a:r>
            <a:r>
              <a:rPr lang="en-US" dirty="0" err="1"/>
              <a:t>hyderus</a:t>
            </a:r>
            <a:r>
              <a:rPr lang="en-US" dirty="0"/>
              <a:t> </a:t>
            </a:r>
            <a:r>
              <a:rPr lang="en-US" dirty="0" err="1"/>
              <a:t>wrth</a:t>
            </a:r>
            <a:r>
              <a:rPr lang="en-US" dirty="0"/>
              <a:t> </a:t>
            </a:r>
            <a:r>
              <a:rPr lang="en-US" dirty="0" err="1"/>
              <a:t>gynllunio</a:t>
            </a:r>
            <a:r>
              <a:rPr lang="en-US" dirty="0"/>
              <a:t> a </a:t>
            </a:r>
            <a:r>
              <a:rPr lang="en-US" dirty="0" err="1"/>
              <a:t>dylunio</a:t>
            </a:r>
            <a:r>
              <a:rPr lang="en-US" dirty="0"/>
              <a:t> </a:t>
            </a:r>
            <a:r>
              <a:rPr lang="en-US" dirty="0" err="1"/>
              <a:t>gwersi</a:t>
            </a:r>
            <a:r>
              <a:rPr lang="en-US" dirty="0"/>
              <a:t> </a:t>
            </a:r>
            <a:r>
              <a:rPr lang="en-US" dirty="0" err="1"/>
              <a:t>sydd</a:t>
            </a:r>
            <a:r>
              <a:rPr lang="en-US" dirty="0"/>
              <a:t> </a:t>
            </a:r>
            <a:r>
              <a:rPr lang="en-US" dirty="0" err="1"/>
              <a:t>yn</a:t>
            </a:r>
            <a:r>
              <a:rPr lang="en-US" dirty="0"/>
              <a:t> </a:t>
            </a:r>
            <a:r>
              <a:rPr lang="en-US" dirty="0" err="1"/>
              <a:t>denu</a:t>
            </a:r>
            <a:r>
              <a:rPr lang="en-US" dirty="0"/>
              <a:t> </a:t>
            </a:r>
            <a:r>
              <a:rPr lang="en-US" dirty="0" err="1"/>
              <a:t>sylw’r</a:t>
            </a:r>
            <a:r>
              <a:rPr lang="en-US" dirty="0"/>
              <a:t> </a:t>
            </a:r>
            <a:r>
              <a:rPr lang="en-US" dirty="0" err="1"/>
              <a:t>disgyblion</a:t>
            </a:r>
            <a:r>
              <a:rPr lang="en-US" dirty="0"/>
              <a:t> ac </a:t>
            </a:r>
            <a:r>
              <a:rPr lang="en-US" dirty="0" err="1"/>
              <a:t>yn</a:t>
            </a:r>
            <a:r>
              <a:rPr lang="en-US" dirty="0"/>
              <a:t> </a:t>
            </a:r>
            <a:r>
              <a:rPr lang="en-US" dirty="0" err="1"/>
              <a:t>eu</a:t>
            </a:r>
            <a:r>
              <a:rPr lang="en-US" dirty="0"/>
              <a:t> </a:t>
            </a:r>
            <a:r>
              <a:rPr lang="en-US" dirty="0" err="1"/>
              <a:t>cymell</a:t>
            </a:r>
            <a:r>
              <a:rPr lang="en-US" dirty="0"/>
              <a:t> </a:t>
            </a:r>
            <a:r>
              <a:rPr lang="en-US" dirty="0" err="1"/>
              <a:t>i</a:t>
            </a:r>
            <a:r>
              <a:rPr lang="en-US" dirty="0"/>
              <a:t> </a:t>
            </a:r>
            <a:r>
              <a:rPr lang="en-US" dirty="0" err="1"/>
              <a:t>ddysgu</a:t>
            </a:r>
            <a:r>
              <a:rPr lang="en-US" dirty="0"/>
              <a:t>- </a:t>
            </a:r>
            <a:r>
              <a:rPr lang="en-US" dirty="0" err="1"/>
              <a:t>dyma</a:t>
            </a:r>
            <a:r>
              <a:rPr lang="en-US" dirty="0"/>
              <a:t> </a:t>
            </a:r>
            <a:r>
              <a:rPr lang="en-US" dirty="0" err="1"/>
              <a:t>rhai</a:t>
            </a:r>
            <a:r>
              <a:rPr lang="en-US" dirty="0"/>
              <a:t> </a:t>
            </a:r>
            <a:r>
              <a:rPr lang="en-US" dirty="0" err="1"/>
              <a:t>enghreifftiau</a:t>
            </a:r>
            <a:r>
              <a:rPr lang="en-US" dirty="0"/>
              <a:t> </a:t>
            </a:r>
            <a:r>
              <a:rPr lang="en-US" dirty="0" err="1"/>
              <a:t>o'r</a:t>
            </a:r>
            <a:r>
              <a:rPr lang="en-US" dirty="0"/>
              <a:t> </a:t>
            </a:r>
            <a:r>
              <a:rPr lang="en-US" dirty="0" err="1"/>
              <a:t>gwersi</a:t>
            </a:r>
            <a:r>
              <a:rPr lang="en-US" dirty="0"/>
              <a:t> </a:t>
            </a:r>
            <a:r>
              <a:rPr lang="en-US" dirty="0" err="1"/>
              <a:t>fe</a:t>
            </a:r>
            <a:r>
              <a:rPr lang="en-US" dirty="0"/>
              <a:t> </a:t>
            </a:r>
            <a:r>
              <a:rPr lang="en-US" dirty="0" err="1"/>
              <a:t>wnes</a:t>
            </a:r>
            <a:r>
              <a:rPr lang="en-US" dirty="0"/>
              <a:t> I </a:t>
            </a:r>
            <a:r>
              <a:rPr lang="en-US" dirty="0" err="1"/>
              <a:t>cynllunio</a:t>
            </a:r>
            <a:r>
              <a:rPr lang="en-US" dirty="0"/>
              <a:t> </a:t>
            </a:r>
            <a:r>
              <a:rPr lang="en-US" dirty="0" err="1"/>
              <a:t>tra</a:t>
            </a:r>
            <a:r>
              <a:rPr lang="en-US" dirty="0"/>
              <a:t> </a:t>
            </a:r>
            <a:r>
              <a:rPr lang="en-US" dirty="0" err="1"/>
              <a:t>oeddwn</a:t>
            </a:r>
            <a:r>
              <a:rPr lang="en-US" dirty="0"/>
              <a:t> </a:t>
            </a:r>
            <a:r>
              <a:rPr lang="en-US" dirty="0" err="1"/>
              <a:t>ar</a:t>
            </a:r>
            <a:r>
              <a:rPr lang="en-US" dirty="0"/>
              <a:t> </a:t>
            </a:r>
            <a:r>
              <a:rPr lang="en-US" dirty="0" err="1"/>
              <a:t>prodfiad</a:t>
            </a:r>
            <a:r>
              <a:rPr lang="en-US" dirty="0"/>
              <a:t> </a:t>
            </a:r>
            <a:r>
              <a:rPr lang="en-US" dirty="0" err="1"/>
              <a:t>addysgu</a:t>
            </a:r>
            <a:r>
              <a:rPr lang="en-US" dirty="0"/>
              <a:t> </a:t>
            </a:r>
            <a:r>
              <a:rPr lang="en-US" dirty="0" err="1"/>
              <a:t>profesiynnol</a:t>
            </a:r>
            <a:r>
              <a:rPr lang="en-US" dirty="0"/>
              <a:t>. </a:t>
            </a:r>
            <a:r>
              <a:rPr lang="en-US" dirty="0" err="1"/>
              <a:t>Fodd</a:t>
            </a:r>
            <a:r>
              <a:rPr lang="en-US" dirty="0"/>
              <a:t> </a:t>
            </a:r>
            <a:r>
              <a:rPr lang="en-US" dirty="0" err="1"/>
              <a:t>bynnag</a:t>
            </a:r>
            <a:r>
              <a:rPr lang="en-US" dirty="0"/>
              <a:t>, </a:t>
            </a:r>
            <a:r>
              <a:rPr lang="en-US" dirty="0" err="1"/>
              <a:t>rwy’n</a:t>
            </a:r>
            <a:r>
              <a:rPr lang="en-US" dirty="0"/>
              <a:t> </a:t>
            </a:r>
            <a:r>
              <a:rPr lang="en-US" dirty="0" err="1"/>
              <a:t>ymwybodol</a:t>
            </a:r>
            <a:r>
              <a:rPr lang="en-US" dirty="0"/>
              <a:t> </a:t>
            </a:r>
            <a:r>
              <a:rPr lang="en-US" dirty="0" err="1"/>
              <a:t>fod</a:t>
            </a:r>
            <a:r>
              <a:rPr lang="en-US" dirty="0"/>
              <a:t> </a:t>
            </a:r>
            <a:r>
              <a:rPr lang="en-US" dirty="0" err="1"/>
              <a:t>gennyf</a:t>
            </a:r>
            <a:r>
              <a:rPr lang="en-US" dirty="0"/>
              <a:t> le </a:t>
            </a:r>
            <a:r>
              <a:rPr lang="en-US" dirty="0" err="1"/>
              <a:t>i</a:t>
            </a:r>
            <a:r>
              <a:rPr lang="en-US" dirty="0"/>
              <a:t> </a:t>
            </a:r>
            <a:r>
              <a:rPr lang="en-US" dirty="0" err="1"/>
              <a:t>wella</a:t>
            </a:r>
            <a:r>
              <a:rPr lang="en-US" dirty="0"/>
              <a:t> – </a:t>
            </a:r>
            <a:r>
              <a:rPr lang="en-US" dirty="0" err="1"/>
              <a:t>yn</a:t>
            </a:r>
            <a:r>
              <a:rPr lang="en-US" dirty="0"/>
              <a:t> </a:t>
            </a:r>
            <a:r>
              <a:rPr lang="en-US" dirty="0" err="1"/>
              <a:t>enwedig</a:t>
            </a:r>
            <a:r>
              <a:rPr lang="en-US" dirty="0"/>
              <a:t> o ran </a:t>
            </a:r>
            <a:r>
              <a:rPr lang="en-US" dirty="0" err="1"/>
              <a:t>sut</a:t>
            </a:r>
            <a:r>
              <a:rPr lang="en-US" dirty="0"/>
              <a:t> </a:t>
            </a:r>
            <a:r>
              <a:rPr lang="en-US" dirty="0" err="1"/>
              <a:t>rwy’n</a:t>
            </a:r>
            <a:r>
              <a:rPr lang="en-US" dirty="0"/>
              <a:t> </a:t>
            </a:r>
            <a:r>
              <a:rPr lang="en-US" dirty="0" err="1"/>
              <a:t>defnyddio</a:t>
            </a:r>
            <a:r>
              <a:rPr lang="en-US" dirty="0"/>
              <a:t> </a:t>
            </a:r>
            <a:r>
              <a:rPr lang="en-US" dirty="0" err="1"/>
              <a:t>cwestiynu</a:t>
            </a:r>
            <a:r>
              <a:rPr lang="en-US" dirty="0"/>
              <a:t>. </a:t>
            </a:r>
            <a:r>
              <a:rPr lang="en-US" dirty="0" err="1"/>
              <a:t>Rwy’n</a:t>
            </a:r>
            <a:r>
              <a:rPr lang="en-US" dirty="0"/>
              <a:t> </a:t>
            </a:r>
            <a:r>
              <a:rPr lang="en-US" dirty="0" err="1"/>
              <a:t>awyddus</a:t>
            </a:r>
            <a:r>
              <a:rPr lang="en-US" dirty="0"/>
              <a:t> </a:t>
            </a:r>
            <a:r>
              <a:rPr lang="en-US" dirty="0" err="1"/>
              <a:t>i</a:t>
            </a:r>
            <a:r>
              <a:rPr lang="en-US" dirty="0"/>
              <a:t> </a:t>
            </a:r>
            <a:r>
              <a:rPr lang="en-US" dirty="0" err="1"/>
              <a:t>ddatblygu</a:t>
            </a:r>
            <a:r>
              <a:rPr lang="en-US" dirty="0"/>
              <a:t> </a:t>
            </a:r>
            <a:r>
              <a:rPr lang="en-US" dirty="0" err="1"/>
              <a:t>fy</a:t>
            </a:r>
            <a:r>
              <a:rPr lang="en-US" dirty="0"/>
              <a:t> </a:t>
            </a:r>
            <a:r>
              <a:rPr lang="en-US" dirty="0" err="1"/>
              <a:t>sgiliau</a:t>
            </a:r>
            <a:r>
              <a:rPr lang="en-US" dirty="0"/>
              <a:t> </a:t>
            </a:r>
            <a:r>
              <a:rPr lang="en-US" dirty="0" err="1"/>
              <a:t>yn</a:t>
            </a:r>
            <a:r>
              <a:rPr lang="en-US" dirty="0"/>
              <a:t> y </a:t>
            </a:r>
            <a:r>
              <a:rPr lang="en-US" dirty="0" err="1"/>
              <a:t>maes</a:t>
            </a:r>
            <a:r>
              <a:rPr lang="en-US" dirty="0"/>
              <a:t> </a:t>
            </a:r>
            <a:r>
              <a:rPr lang="en-US" dirty="0" err="1"/>
              <a:t>hwn</a:t>
            </a:r>
            <a:r>
              <a:rPr lang="en-US" dirty="0"/>
              <a:t> er </a:t>
            </a:r>
            <a:r>
              <a:rPr lang="en-US" dirty="0" err="1"/>
              <a:t>mwyn</a:t>
            </a:r>
            <a:r>
              <a:rPr lang="en-US" dirty="0"/>
              <a:t> </a:t>
            </a:r>
            <a:r>
              <a:rPr lang="en-US" dirty="0" err="1"/>
              <a:t>annog</a:t>
            </a:r>
            <a:r>
              <a:rPr lang="en-US" dirty="0"/>
              <a:t> </a:t>
            </a:r>
            <a:r>
              <a:rPr lang="en-US" dirty="0" err="1"/>
              <a:t>meddwl</a:t>
            </a:r>
            <a:r>
              <a:rPr lang="en-US" dirty="0"/>
              <a:t> </a:t>
            </a:r>
            <a:r>
              <a:rPr lang="en-US" dirty="0" err="1"/>
              <a:t>dyfnach</a:t>
            </a:r>
            <a:r>
              <a:rPr lang="en-US" dirty="0"/>
              <a:t>, </a:t>
            </a:r>
            <a:r>
              <a:rPr lang="en-US" dirty="0" err="1"/>
              <a:t>creu</a:t>
            </a:r>
            <a:r>
              <a:rPr lang="en-US" dirty="0"/>
              <a:t> </a:t>
            </a:r>
            <a:r>
              <a:rPr lang="en-US" dirty="0" err="1"/>
              <a:t>trafodaeth</a:t>
            </a:r>
            <a:r>
              <a:rPr lang="en-US" dirty="0"/>
              <a:t> </a:t>
            </a:r>
            <a:r>
              <a:rPr lang="en-US" dirty="0" err="1"/>
              <a:t>fwy</a:t>
            </a:r>
            <a:r>
              <a:rPr lang="en-US" dirty="0"/>
              <a:t> </a:t>
            </a:r>
            <a:r>
              <a:rPr lang="en-US" dirty="0" err="1"/>
              <a:t>ystyrlon</a:t>
            </a:r>
            <a:r>
              <a:rPr lang="en-US" dirty="0"/>
              <a:t> </a:t>
            </a:r>
            <a:r>
              <a:rPr lang="en-US" dirty="0" err="1"/>
              <a:t>yn</a:t>
            </a:r>
            <a:r>
              <a:rPr lang="en-US" dirty="0"/>
              <a:t> y </a:t>
            </a:r>
            <a:r>
              <a:rPr lang="en-US" dirty="0" err="1"/>
              <a:t>dosbarth</a:t>
            </a:r>
            <a:r>
              <a:rPr lang="en-US" dirty="0"/>
              <a:t>, a </a:t>
            </a:r>
            <a:r>
              <a:rPr lang="en-US" dirty="0" err="1"/>
              <a:t>meithrin</a:t>
            </a:r>
            <a:r>
              <a:rPr lang="en-US" dirty="0"/>
              <a:t> </a:t>
            </a:r>
            <a:r>
              <a:rPr lang="en-US" dirty="0" err="1"/>
              <a:t>ymdeimlad</a:t>
            </a:r>
            <a:r>
              <a:rPr lang="en-US" dirty="0"/>
              <a:t> o </a:t>
            </a:r>
            <a:r>
              <a:rPr lang="en-US" dirty="0" err="1"/>
              <a:t>chwilfrydedd</a:t>
            </a:r>
            <a:r>
              <a:rPr lang="en-US" dirty="0"/>
              <a:t> a </a:t>
            </a:r>
            <a:r>
              <a:rPr lang="en-US" dirty="0" err="1"/>
              <a:t>myfyrio</a:t>
            </a:r>
            <a:r>
              <a:rPr lang="en-US" dirty="0"/>
              <a:t> </a:t>
            </a:r>
            <a:r>
              <a:rPr lang="en-US" dirty="0" err="1"/>
              <a:t>beirniadol</a:t>
            </a:r>
            <a:r>
              <a:rPr lang="en-US" dirty="0"/>
              <a:t> </a:t>
            </a:r>
            <a:r>
              <a:rPr lang="en-US" dirty="0" err="1"/>
              <a:t>ymhlith</a:t>
            </a:r>
            <a:r>
              <a:rPr lang="en-US" dirty="0"/>
              <a:t> y plant. </a:t>
            </a:r>
            <a:r>
              <a:rPr lang="en-US" dirty="0" err="1"/>
              <a:t>Trwy</a:t>
            </a:r>
            <a:r>
              <a:rPr lang="en-US" dirty="0"/>
              <a:t> </a:t>
            </a:r>
            <a:r>
              <a:rPr lang="en-US" dirty="0" err="1"/>
              <a:t>wneud</a:t>
            </a:r>
            <a:r>
              <a:rPr lang="en-US" dirty="0"/>
              <a:t> </a:t>
            </a:r>
            <a:r>
              <a:rPr lang="en-US" dirty="0" err="1"/>
              <a:t>hyn</a:t>
            </a:r>
            <a:r>
              <a:rPr lang="en-US" dirty="0"/>
              <a:t>, </a:t>
            </a:r>
            <a:r>
              <a:rPr lang="en-US" dirty="0" err="1"/>
              <a:t>rwy’n</a:t>
            </a:r>
            <a:r>
              <a:rPr lang="en-US" dirty="0"/>
              <a:t> </a:t>
            </a:r>
            <a:r>
              <a:rPr lang="en-US" dirty="0" err="1"/>
              <a:t>gobeithio</a:t>
            </a:r>
            <a:r>
              <a:rPr lang="en-US" dirty="0"/>
              <a:t> y </a:t>
            </a:r>
            <a:r>
              <a:rPr lang="en-US" dirty="0" err="1"/>
              <a:t>byddaf</a:t>
            </a:r>
            <a:r>
              <a:rPr lang="en-US" dirty="0"/>
              <a:t> </a:t>
            </a:r>
            <a:r>
              <a:rPr lang="en-US" dirty="0" err="1"/>
              <a:t>yn</a:t>
            </a:r>
            <a:r>
              <a:rPr lang="en-US" dirty="0"/>
              <a:t> </a:t>
            </a:r>
            <a:r>
              <a:rPr lang="en-US" dirty="0" err="1"/>
              <a:t>gallu</a:t>
            </a:r>
            <a:r>
              <a:rPr lang="en-US" dirty="0"/>
              <a:t> </a:t>
            </a:r>
            <a:r>
              <a:rPr lang="en-US" dirty="0" err="1"/>
              <a:t>gwella</a:t>
            </a:r>
            <a:r>
              <a:rPr lang="en-US" dirty="0"/>
              <a:t> </a:t>
            </a:r>
            <a:r>
              <a:rPr lang="en-US" dirty="0" err="1"/>
              <a:t>fy</a:t>
            </a:r>
            <a:r>
              <a:rPr lang="en-US" dirty="0"/>
              <a:t> </a:t>
            </a:r>
            <a:r>
              <a:rPr lang="en-US" dirty="0" err="1"/>
              <a:t>ymarfer</a:t>
            </a:r>
            <a:r>
              <a:rPr lang="en-US" dirty="0"/>
              <a:t> ac, </a:t>
            </a:r>
            <a:r>
              <a:rPr lang="en-US" dirty="0" err="1"/>
              <a:t>yn</a:t>
            </a:r>
            <a:r>
              <a:rPr lang="en-US" dirty="0"/>
              <a:t> </a:t>
            </a:r>
            <a:r>
              <a:rPr lang="en-US" dirty="0" err="1"/>
              <a:t>ei</a:t>
            </a:r>
            <a:r>
              <a:rPr lang="en-US" dirty="0"/>
              <a:t> </a:t>
            </a:r>
            <a:r>
              <a:rPr lang="en-US" dirty="0" err="1"/>
              <a:t>dro</a:t>
            </a:r>
            <a:r>
              <a:rPr lang="en-US" dirty="0"/>
              <a:t>, </a:t>
            </a:r>
            <a:r>
              <a:rPr lang="en-US" dirty="0" err="1"/>
              <a:t>cyfrannu’n</a:t>
            </a:r>
            <a:r>
              <a:rPr lang="en-US" dirty="0"/>
              <a:t> </a:t>
            </a:r>
            <a:r>
              <a:rPr lang="en-US" dirty="0" err="1"/>
              <a:t>fwy</a:t>
            </a:r>
            <a:r>
              <a:rPr lang="en-US" dirty="0"/>
              <a:t> </a:t>
            </a:r>
            <a:r>
              <a:rPr lang="en-US" dirty="0" err="1"/>
              <a:t>effeithiol</a:t>
            </a:r>
            <a:r>
              <a:rPr lang="en-US" dirty="0"/>
              <a:t> at </a:t>
            </a:r>
            <a:r>
              <a:rPr lang="en-US" dirty="0" err="1"/>
              <a:t>ddatblygiad</a:t>
            </a:r>
            <a:r>
              <a:rPr lang="en-US" dirty="0"/>
              <a:t> </a:t>
            </a:r>
            <a:r>
              <a:rPr lang="en-US" dirty="0" err="1"/>
              <a:t>addysgol</a:t>
            </a:r>
            <a:r>
              <a:rPr lang="en-US" dirty="0"/>
              <a:t> </a:t>
            </a:r>
            <a:r>
              <a:rPr lang="en-US" dirty="0" err="1"/>
              <a:t>fy</a:t>
            </a:r>
            <a:r>
              <a:rPr lang="en-US" dirty="0"/>
              <a:t> </a:t>
            </a:r>
            <a:r>
              <a:rPr lang="en-US" dirty="0" err="1"/>
              <a:t>nisgyblion</a:t>
            </a:r>
            <a:r>
              <a:rPr lang="en-US" dirty="0"/>
              <a: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513337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Mae </a:t>
            </a:r>
            <a:r>
              <a:rPr lang="en-US" err="1"/>
              <a:t>cydweithio'n</a:t>
            </a:r>
            <a:r>
              <a:rPr lang="en-US"/>
              <a:t> </a:t>
            </a:r>
            <a:r>
              <a:rPr lang="en-US" err="1"/>
              <a:t>elfen</a:t>
            </a:r>
            <a:r>
              <a:rPr lang="en-US"/>
              <a:t> hollbwysig o addysgu effeithiol, ac mae'n cyfrannu'n sylweddol at gryfhau dysgu, nid yn unig i'r disgyblion ond hefyd i’r athrawon eu hunain. Trwy gydweithio ag aelodau eraill o staff, rydym yn gallu rhannu syniadau, cefnogi ein gilydd, a datblygu strategaethau sy’n ymateb i anghenion amrywiol ein dysgwyr. Mae’r broses hon yn meithrin diwylliant o gyd-ddysgu lle gall pob aelod o’r tîm broffesiynol gyfrannu’n gadarnhaol at lwyddiant y plant. Rwyf wedi gweld drosof fy hun sut y gall cydweithio â chydweithwyr ar gynllunio gwersi, asesu cynnydd, neu ddatrys heriau unigol yn y dosbarth arwain at well dealltwriaeth a datrysiadau mwy creadigol.</a:t>
            </a:r>
          </a:p>
          <a:p>
            <a:r>
              <a:rPr lang="en-US"/>
              <a:t>Mae dull </a:t>
            </a:r>
            <a:r>
              <a:rPr lang="en-US" err="1"/>
              <a:t>cyson</a:t>
            </a:r>
            <a:r>
              <a:rPr lang="en-US"/>
              <a:t> o reoli ymddygiad ar draws yr ysgol hefyd yn chwarae rhan allweddol wrth greu amgylchedd dysgu cadarnhaol. Pan fo disgwyliadau’n glir ac yn gyson, ac yn cael eu gweithredu gan bob aelod o staff, mae'n rhoi neges gref i ddisgyblion am ffiniau ac ymddygiad derbyniol. Mae hyn yn creu teimlad o sefydlogrwydd a diogelwch, sy’n hanfodol i unrhyw ddysgu ystyrlon. Rwy’n gwerthfawrogi gweithio mewn tîm lle mae pawb yn cefnogi’r un polisïau ac yn cyfathrebu’n glir gyda’r disgyblion, gan ddefnyddio iaith gadarnhaol a chydlynol.</a:t>
            </a:r>
          </a:p>
          <a:p>
            <a:r>
              <a:rPr lang="en-US"/>
              <a:t>Pan </a:t>
            </a:r>
            <a:r>
              <a:rPr lang="en-US" err="1"/>
              <a:t>ddaw</a:t>
            </a:r>
            <a:r>
              <a:rPr lang="en-US"/>
              <a:t> at wahaniaethu, mae cydweithio'n arbennig o bwysig. Mae rhannu gwybodaeth am anghenion penodol myfyrwyr gyda Chynorthwywyr Dysgu (LSAs) ac arbenigwyr eraill, megis Cydlynwyr Anghenion Dysgu Ychwanegol (ALNCo) neu therapyddion lle bo'n berthnasol, yn amhrisiadwy. Trwy roi’r wybodaeth a’r cyd-destun angenrheidiol i’r bobl sy’n gweithio’n agos gyda’r disgyblion, gallwn sicrhau bod y gefnogaeth sy'n cael ei gynnig yn briodol, wedi’i thargedu, ac yn sensitif i amgylchiadau’r unigolyn. Mae cyfathrebu agored, parhaus ac adeiladol rhwng athrawon a’r rhai sy’n darparu cymorth yn gwneud gwahaniaeth gwirioneddol.</a:t>
            </a:r>
          </a:p>
          <a:p>
            <a:r>
              <a:rPr lang="en-US" err="1"/>
              <a:t>Rwyf</a:t>
            </a:r>
            <a:r>
              <a:rPr lang="en-US"/>
              <a:t> </a:t>
            </a:r>
            <a:r>
              <a:rPr lang="en-US" err="1"/>
              <a:t>hefyd</a:t>
            </a:r>
            <a:r>
              <a:rPr lang="en-US"/>
              <a:t> </a:t>
            </a:r>
            <a:r>
              <a:rPr lang="en-US" err="1"/>
              <a:t>yn</a:t>
            </a:r>
            <a:r>
              <a:rPr lang="en-US"/>
              <a:t> gweld gwerth mawr mewn cymryd rhan mewn prosiectau trawsgwricwlaidd. Mae’r prosiectau hyn yn cynnig cyfle i ddysgwyr weld cysylltiadau rhwng gwahanol feysydd pwnc, gan greu profiad dysgu mwy cyfoethog a pherthnasol. Maent yn meithrin sgiliau trosglwyddadwy fel gwaith tîm, creadigrwydd a meddwl beirniadol, ac yn cynnig ffordd o ymgysylltu â dysgwyr mewn ffyrdd amgen sy’n aml yn ysbrydoli mwy o frwdfrydedd a chwilfrydedd.</a:t>
            </a:r>
          </a:p>
          <a:p>
            <a:r>
              <a:rPr lang="en-US" dirty="0"/>
              <a:t>Un o </a:t>
            </a:r>
            <a:r>
              <a:rPr lang="en-US" dirty="0" err="1"/>
              <a:t>fy</a:t>
            </a:r>
            <a:r>
              <a:rPr lang="en-US" dirty="0"/>
              <a:t> </a:t>
            </a:r>
            <a:r>
              <a:rPr lang="en-US" dirty="0" err="1"/>
              <a:t>nghryfderau</a:t>
            </a:r>
            <a:r>
              <a:rPr lang="en-US" dirty="0"/>
              <a:t> </a:t>
            </a:r>
            <a:r>
              <a:rPr lang="en-US" dirty="0" err="1"/>
              <a:t>personol</a:t>
            </a:r>
            <a:r>
              <a:rPr lang="en-US" dirty="0"/>
              <a:t>, yn fy marn i, yw fy mod yn gyfathrebwr agored. Rwy’n barod i wrando, yn ceisio deall safbwyntiau eraill, ac yn gallu mynegi fy meddyliau’n glir ac yn sensitif. Rwy’n teimlo bod y sgil hon wedi fy helpu i </a:t>
            </a:r>
            <a:r>
              <a:rPr lang="en-US" dirty="0" err="1"/>
              <a:t>feithrin</a:t>
            </a:r>
            <a:r>
              <a:rPr lang="en-US" dirty="0"/>
              <a:t> </a:t>
            </a:r>
            <a:r>
              <a:rPr lang="en-US" dirty="0" err="1"/>
              <a:t>perthnasoedd</a:t>
            </a:r>
            <a:r>
              <a:rPr lang="en-US" dirty="0"/>
              <a:t> </a:t>
            </a:r>
            <a:r>
              <a:rPr lang="en-US" dirty="0" err="1"/>
              <a:t>cadarnhaol</a:t>
            </a:r>
            <a:r>
              <a:rPr lang="en-US" dirty="0"/>
              <a:t> </a:t>
            </a:r>
            <a:r>
              <a:rPr lang="en-US" dirty="0" err="1"/>
              <a:t>gyda</a:t>
            </a:r>
            <a:r>
              <a:rPr lang="en-US" dirty="0"/>
              <a:t> </a:t>
            </a:r>
            <a:r>
              <a:rPr lang="en-US" dirty="0" err="1"/>
              <a:t>disgyblion</a:t>
            </a:r>
            <a:r>
              <a:rPr lang="en-US" dirty="0"/>
              <a:t> a </a:t>
            </a:r>
            <a:r>
              <a:rPr lang="en-US" dirty="0" err="1"/>
              <a:t>cydweithwyr</a:t>
            </a:r>
            <a:r>
              <a:rPr lang="en-US" dirty="0"/>
              <a:t>.</a:t>
            </a:r>
            <a:endParaRPr lang="en-US" dirty="0">
              <a:ea typeface="Calibri"/>
              <a:cs typeface="Calibri"/>
            </a:endParaRPr>
          </a:p>
          <a:p>
            <a:r>
              <a:rPr lang="en-US" dirty="0" err="1"/>
              <a:t>Fodd</a:t>
            </a:r>
            <a:r>
              <a:rPr lang="en-US" dirty="0"/>
              <a:t> </a:t>
            </a:r>
            <a:r>
              <a:rPr lang="en-US" dirty="0" err="1"/>
              <a:t>bynnag</a:t>
            </a:r>
            <a:r>
              <a:rPr lang="en-US" dirty="0"/>
              <a:t>, </a:t>
            </a:r>
            <a:r>
              <a:rPr lang="en-US" dirty="0" err="1"/>
              <a:t>wrth</a:t>
            </a:r>
            <a:r>
              <a:rPr lang="en-US" dirty="0"/>
              <a:t> </a:t>
            </a:r>
            <a:r>
              <a:rPr lang="en-US" dirty="0" err="1"/>
              <a:t>edrych</a:t>
            </a:r>
            <a:r>
              <a:rPr lang="en-US" dirty="0"/>
              <a:t> </a:t>
            </a:r>
            <a:r>
              <a:rPr lang="en-US" dirty="0" err="1"/>
              <a:t>ymlaen</a:t>
            </a:r>
            <a:r>
              <a:rPr lang="en-US" dirty="0"/>
              <a:t>, </a:t>
            </a:r>
            <a:r>
              <a:rPr lang="en-US" dirty="0" err="1"/>
              <a:t>rwy’n</a:t>
            </a:r>
            <a:r>
              <a:rPr lang="en-US" dirty="0"/>
              <a:t> </a:t>
            </a:r>
            <a:r>
              <a:rPr lang="en-US" dirty="0" err="1"/>
              <a:t>ymwybodol</a:t>
            </a:r>
            <a:r>
              <a:rPr lang="en-US" dirty="0"/>
              <a:t> bod </a:t>
            </a:r>
            <a:r>
              <a:rPr lang="en-US" dirty="0" err="1"/>
              <a:t>gennyf</a:t>
            </a:r>
            <a:r>
              <a:rPr lang="en-US" dirty="0"/>
              <a:t> le </a:t>
            </a:r>
            <a:r>
              <a:rPr lang="en-US" dirty="0" err="1"/>
              <a:t>i</a:t>
            </a:r>
            <a:r>
              <a:rPr lang="en-US" dirty="0"/>
              <a:t> </a:t>
            </a:r>
            <a:r>
              <a:rPr lang="en-US" dirty="0" err="1"/>
              <a:t>dyfu</a:t>
            </a:r>
            <a:r>
              <a:rPr lang="en-US" dirty="0"/>
              <a:t> o hyd. </a:t>
            </a:r>
            <a:r>
              <a:rPr lang="en-US" dirty="0" err="1"/>
              <a:t>Rwyf</a:t>
            </a:r>
            <a:r>
              <a:rPr lang="en-US" dirty="0"/>
              <a:t> </a:t>
            </a:r>
            <a:r>
              <a:rPr lang="en-US" dirty="0" err="1"/>
              <a:t>yn</a:t>
            </a:r>
            <a:r>
              <a:rPr lang="en-US" dirty="0"/>
              <a:t> </a:t>
            </a:r>
            <a:r>
              <a:rPr lang="en-US" dirty="0" err="1"/>
              <a:t>awyddus</a:t>
            </a:r>
            <a:r>
              <a:rPr lang="en-US" dirty="0"/>
              <a:t> </a:t>
            </a:r>
            <a:r>
              <a:rPr lang="en-US" dirty="0" err="1"/>
              <a:t>i</a:t>
            </a:r>
            <a:r>
              <a:rPr lang="en-US" dirty="0"/>
              <a:t> </a:t>
            </a:r>
            <a:r>
              <a:rPr lang="en-US" dirty="0" err="1"/>
              <a:t>ddysgu</a:t>
            </a:r>
            <a:r>
              <a:rPr lang="en-US" dirty="0"/>
              <a:t> </a:t>
            </a:r>
            <a:r>
              <a:rPr lang="en-US" dirty="0" err="1"/>
              <a:t>sut</a:t>
            </a:r>
            <a:r>
              <a:rPr lang="en-US" dirty="0"/>
              <a:t> </a:t>
            </a:r>
            <a:r>
              <a:rPr lang="en-US" dirty="0" err="1"/>
              <a:t>i</a:t>
            </a:r>
            <a:r>
              <a:rPr lang="en-US" dirty="0"/>
              <a:t> </a:t>
            </a:r>
            <a:r>
              <a:rPr lang="en-US" dirty="0" err="1"/>
              <a:t>ymateb</a:t>
            </a:r>
            <a:r>
              <a:rPr lang="en-US" dirty="0"/>
              <a:t> </a:t>
            </a:r>
            <a:r>
              <a:rPr lang="en-US" dirty="0" err="1"/>
              <a:t>yn</a:t>
            </a:r>
            <a:r>
              <a:rPr lang="en-US" dirty="0"/>
              <a:t> </a:t>
            </a:r>
            <a:r>
              <a:rPr lang="en-US" dirty="0" err="1"/>
              <a:t>fwy</a:t>
            </a:r>
            <a:r>
              <a:rPr lang="en-US" dirty="0"/>
              <a:t> </a:t>
            </a:r>
            <a:r>
              <a:rPr lang="en-US" dirty="0" err="1"/>
              <a:t>adeiladol</a:t>
            </a:r>
            <a:r>
              <a:rPr lang="en-US" dirty="0"/>
              <a:t> ac </a:t>
            </a:r>
            <a:r>
              <a:rPr lang="en-US" dirty="0" err="1"/>
              <a:t>ymarferol</a:t>
            </a:r>
            <a:r>
              <a:rPr lang="en-US" dirty="0"/>
              <a:t> </a:t>
            </a:r>
            <a:r>
              <a:rPr lang="en-US" dirty="0" err="1"/>
              <a:t>i’r</a:t>
            </a:r>
            <a:r>
              <a:rPr lang="en-US" dirty="0"/>
              <a:t> </a:t>
            </a:r>
            <a:r>
              <a:rPr lang="en-US" dirty="0" err="1"/>
              <a:t>adborth</a:t>
            </a:r>
            <a:r>
              <a:rPr lang="en-US" dirty="0"/>
              <a:t> </a:t>
            </a:r>
            <a:r>
              <a:rPr lang="en-US" dirty="0" err="1"/>
              <a:t>rwy’n</a:t>
            </a:r>
            <a:r>
              <a:rPr lang="en-US" dirty="0"/>
              <a:t> </a:t>
            </a:r>
            <a:r>
              <a:rPr lang="en-US" dirty="0" err="1"/>
              <a:t>ei</a:t>
            </a:r>
            <a:r>
              <a:rPr lang="en-US" dirty="0"/>
              <a:t> </a:t>
            </a:r>
            <a:r>
              <a:rPr lang="en-US" dirty="0" err="1"/>
              <a:t>dderbyn</a:t>
            </a:r>
            <a:r>
              <a:rPr lang="en-US" dirty="0"/>
              <a:t>. Er </a:t>
            </a:r>
            <a:r>
              <a:rPr lang="en-US" dirty="0" err="1"/>
              <a:t>fy</a:t>
            </a:r>
            <a:r>
              <a:rPr lang="en-US" dirty="0"/>
              <a:t> mod </a:t>
            </a:r>
            <a:r>
              <a:rPr lang="en-US" dirty="0" err="1"/>
              <a:t>yn</a:t>
            </a:r>
            <a:r>
              <a:rPr lang="en-US" dirty="0"/>
              <a:t> </a:t>
            </a:r>
            <a:r>
              <a:rPr lang="en-US" dirty="0" err="1"/>
              <a:t>gwerthfawrogi</a:t>
            </a:r>
            <a:r>
              <a:rPr lang="en-US" dirty="0"/>
              <a:t> </a:t>
            </a:r>
            <a:r>
              <a:rPr lang="en-US" dirty="0" err="1"/>
              <a:t>adborth</a:t>
            </a:r>
            <a:r>
              <a:rPr lang="en-US" dirty="0"/>
              <a:t> </a:t>
            </a:r>
            <a:r>
              <a:rPr lang="en-US" dirty="0" err="1"/>
              <a:t>gan</a:t>
            </a:r>
            <a:r>
              <a:rPr lang="en-US" dirty="0"/>
              <a:t> </a:t>
            </a:r>
            <a:r>
              <a:rPr lang="en-US" dirty="0" err="1"/>
              <a:t>fy</a:t>
            </a:r>
            <a:r>
              <a:rPr lang="en-US" dirty="0"/>
              <a:t> </a:t>
            </a:r>
            <a:r>
              <a:rPr lang="en-US" dirty="0" err="1"/>
              <a:t>arweinydd</a:t>
            </a:r>
            <a:r>
              <a:rPr lang="en-US" dirty="0"/>
              <a:t> </a:t>
            </a:r>
            <a:r>
              <a:rPr lang="en-US" dirty="0" err="1"/>
              <a:t>dosbarth</a:t>
            </a:r>
            <a:r>
              <a:rPr lang="en-US" dirty="0"/>
              <a:t> ac </a:t>
            </a:r>
            <a:r>
              <a:rPr lang="en-US" dirty="0" err="1"/>
              <a:t>yn</a:t>
            </a:r>
            <a:r>
              <a:rPr lang="en-US" dirty="0"/>
              <a:t> </a:t>
            </a:r>
            <a:r>
              <a:rPr lang="en-US" dirty="0" err="1"/>
              <a:t>credu</a:t>
            </a:r>
            <a:r>
              <a:rPr lang="en-US" dirty="0"/>
              <a:t> bod y </a:t>
            </a:r>
            <a:r>
              <a:rPr lang="en-US" dirty="0" err="1"/>
              <a:t>berthynas</a:t>
            </a:r>
            <a:r>
              <a:rPr lang="en-US" dirty="0"/>
              <a:t> </a:t>
            </a:r>
            <a:r>
              <a:rPr lang="en-US" dirty="0" err="1"/>
              <a:t>yn</a:t>
            </a:r>
            <a:r>
              <a:rPr lang="en-US" dirty="0"/>
              <a:t> un </a:t>
            </a:r>
            <a:r>
              <a:rPr lang="en-US" dirty="0" err="1"/>
              <a:t>agored</a:t>
            </a:r>
            <a:r>
              <a:rPr lang="en-US" dirty="0"/>
              <a:t> a </a:t>
            </a:r>
            <a:r>
              <a:rPr lang="en-US" dirty="0" err="1"/>
              <a:t>chefnogol</a:t>
            </a:r>
            <a:r>
              <a:rPr lang="en-US" dirty="0"/>
              <a:t>, </a:t>
            </a:r>
            <a:r>
              <a:rPr lang="en-US" dirty="0" err="1"/>
              <a:t>rwyf</a:t>
            </a:r>
            <a:r>
              <a:rPr lang="en-US" dirty="0"/>
              <a:t> </a:t>
            </a:r>
            <a:r>
              <a:rPr lang="en-US" dirty="0" err="1"/>
              <a:t>wedi</a:t>
            </a:r>
            <a:r>
              <a:rPr lang="en-US" dirty="0"/>
              <a:t> </a:t>
            </a:r>
            <a:r>
              <a:rPr lang="en-US" dirty="0" err="1"/>
              <a:t>sylwi</a:t>
            </a:r>
            <a:r>
              <a:rPr lang="en-US" dirty="0"/>
              <a:t> </a:t>
            </a:r>
            <a:r>
              <a:rPr lang="en-US" dirty="0" err="1"/>
              <a:t>ar</a:t>
            </a:r>
            <a:r>
              <a:rPr lang="en-US" dirty="0"/>
              <a:t> </a:t>
            </a:r>
            <a:r>
              <a:rPr lang="en-US" dirty="0" err="1"/>
              <a:t>anhawster</a:t>
            </a:r>
            <a:r>
              <a:rPr lang="en-US" dirty="0"/>
              <a:t> o ran </a:t>
            </a:r>
            <a:r>
              <a:rPr lang="en-US" dirty="0" err="1"/>
              <a:t>trosi’r</a:t>
            </a:r>
            <a:r>
              <a:rPr lang="en-US" dirty="0"/>
              <a:t> </a:t>
            </a:r>
            <a:r>
              <a:rPr lang="en-US" dirty="0" err="1"/>
              <a:t>adborth</a:t>
            </a:r>
            <a:r>
              <a:rPr lang="en-US" dirty="0"/>
              <a:t> </a:t>
            </a:r>
            <a:r>
              <a:rPr lang="en-US" dirty="0" err="1"/>
              <a:t>hwnnw’n</a:t>
            </a:r>
            <a:r>
              <a:rPr lang="en-US" dirty="0"/>
              <a:t> </a:t>
            </a:r>
            <a:r>
              <a:rPr lang="en-US" dirty="0" err="1"/>
              <a:t>gamau</a:t>
            </a:r>
            <a:r>
              <a:rPr lang="en-US" dirty="0"/>
              <a:t> </a:t>
            </a:r>
            <a:r>
              <a:rPr lang="en-US" dirty="0" err="1"/>
              <a:t>ymarferol</a:t>
            </a:r>
            <a:r>
              <a:rPr lang="en-US" dirty="0"/>
              <a:t>. </a:t>
            </a:r>
            <a:r>
              <a:rPr lang="en-US" dirty="0" err="1"/>
              <a:t>Rwy’n</a:t>
            </a:r>
            <a:r>
              <a:rPr lang="en-US" dirty="0"/>
              <a:t> </a:t>
            </a:r>
            <a:r>
              <a:rPr lang="en-US" dirty="0" err="1"/>
              <a:t>gobeithio</a:t>
            </a:r>
            <a:r>
              <a:rPr lang="en-US" dirty="0"/>
              <a:t> </a:t>
            </a:r>
            <a:r>
              <a:rPr lang="en-US" dirty="0" err="1"/>
              <a:t>datblygu</a:t>
            </a:r>
            <a:r>
              <a:rPr lang="en-US" dirty="0"/>
              <a:t> </a:t>
            </a:r>
            <a:r>
              <a:rPr lang="en-US" dirty="0" err="1"/>
              <a:t>fy</a:t>
            </a:r>
            <a:r>
              <a:rPr lang="en-US" dirty="0"/>
              <a:t> </a:t>
            </a:r>
            <a:r>
              <a:rPr lang="en-US" dirty="0" err="1"/>
              <a:t>sgiliau</a:t>
            </a:r>
            <a:r>
              <a:rPr lang="en-US" dirty="0"/>
              <a:t> </a:t>
            </a:r>
            <a:r>
              <a:rPr lang="en-US" dirty="0" err="1"/>
              <a:t>hunan-fyfyriol</a:t>
            </a:r>
            <a:r>
              <a:rPr lang="en-US" dirty="0"/>
              <a:t> </a:t>
            </a:r>
            <a:r>
              <a:rPr lang="en-US" dirty="0" err="1"/>
              <a:t>ymhellach</a:t>
            </a:r>
            <a:r>
              <a:rPr lang="en-US" dirty="0"/>
              <a:t> </a:t>
            </a:r>
            <a:r>
              <a:rPr lang="en-US" dirty="0" err="1"/>
              <a:t>fel</a:t>
            </a:r>
            <a:r>
              <a:rPr lang="en-US" dirty="0"/>
              <a:t> y </a:t>
            </a:r>
            <a:r>
              <a:rPr lang="en-US" dirty="0" err="1"/>
              <a:t>gallaf</a:t>
            </a:r>
            <a:r>
              <a:rPr lang="en-US" dirty="0"/>
              <a:t> </a:t>
            </a:r>
            <a:r>
              <a:rPr lang="en-US" dirty="0" err="1"/>
              <a:t>wneud</a:t>
            </a:r>
            <a:r>
              <a:rPr lang="en-US" dirty="0"/>
              <a:t> </a:t>
            </a:r>
            <a:r>
              <a:rPr lang="en-US" dirty="0" err="1"/>
              <a:t>mwy</a:t>
            </a:r>
            <a:r>
              <a:rPr lang="en-US" dirty="0"/>
              <a:t> </a:t>
            </a:r>
            <a:r>
              <a:rPr lang="en-US" dirty="0" err="1"/>
              <a:t>gyda’r</a:t>
            </a:r>
            <a:r>
              <a:rPr lang="en-US" dirty="0"/>
              <a:t> </a:t>
            </a:r>
            <a:r>
              <a:rPr lang="en-US" dirty="0" err="1"/>
              <a:t>adborth</a:t>
            </a:r>
            <a:r>
              <a:rPr lang="en-US" dirty="0"/>
              <a:t> a </a:t>
            </a:r>
            <a:r>
              <a:rPr lang="en-US" dirty="0" err="1"/>
              <a:t>gynigir</a:t>
            </a:r>
            <a:r>
              <a:rPr lang="en-US" dirty="0"/>
              <a: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999969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Mae </a:t>
            </a:r>
            <a:r>
              <a:rPr lang="en-US" dirty="0" err="1"/>
              <a:t>dysgu</a:t>
            </a:r>
            <a:r>
              <a:rPr lang="en-US" dirty="0"/>
              <a:t> </a:t>
            </a:r>
            <a:r>
              <a:rPr lang="en-US" dirty="0" err="1"/>
              <a:t>proffesiynol</a:t>
            </a:r>
            <a:r>
              <a:rPr lang="en-US" dirty="0"/>
              <a:t> </a:t>
            </a:r>
            <a:r>
              <a:rPr lang="en-US" dirty="0" err="1"/>
              <a:t>yn</a:t>
            </a:r>
            <a:r>
              <a:rPr lang="en-US" dirty="0"/>
              <a:t> </a:t>
            </a:r>
            <a:r>
              <a:rPr lang="en-US" dirty="0" err="1"/>
              <a:t>allweddol</a:t>
            </a:r>
            <a:r>
              <a:rPr lang="en-US" dirty="0"/>
              <a:t> </a:t>
            </a:r>
            <a:r>
              <a:rPr lang="en-US" dirty="0" err="1"/>
              <a:t>i</a:t>
            </a:r>
            <a:r>
              <a:rPr lang="en-US" dirty="0"/>
              <a:t> </a:t>
            </a:r>
            <a:r>
              <a:rPr lang="en-US" dirty="0" err="1"/>
              <a:t>gynnal</a:t>
            </a:r>
            <a:r>
              <a:rPr lang="en-US" dirty="0"/>
              <a:t> ac </a:t>
            </a:r>
            <a:r>
              <a:rPr lang="en-US" dirty="0" err="1"/>
              <a:t>ehangu</a:t>
            </a:r>
            <a:r>
              <a:rPr lang="en-US" dirty="0"/>
              <a:t> </a:t>
            </a:r>
            <a:r>
              <a:rPr lang="en-US" dirty="0" err="1"/>
              <a:t>effeithiolrwydd</a:t>
            </a:r>
            <a:r>
              <a:rPr lang="en-US" dirty="0"/>
              <a:t> </a:t>
            </a:r>
            <a:r>
              <a:rPr lang="en-US" dirty="0" err="1"/>
              <a:t>mewn</a:t>
            </a:r>
            <a:r>
              <a:rPr lang="en-US" dirty="0"/>
              <a:t> </a:t>
            </a:r>
            <a:r>
              <a:rPr lang="en-US" dirty="0" err="1"/>
              <a:t>addysgu</a:t>
            </a:r>
            <a:r>
              <a:rPr lang="en-US" dirty="0"/>
              <a:t>. </a:t>
            </a:r>
            <a:r>
              <a:rPr lang="en-US" dirty="0" err="1"/>
              <a:t>Mewn</a:t>
            </a:r>
            <a:r>
              <a:rPr lang="en-US" dirty="0"/>
              <a:t> </a:t>
            </a:r>
            <a:r>
              <a:rPr lang="en-US" dirty="0" err="1"/>
              <a:t>maes</a:t>
            </a:r>
            <a:r>
              <a:rPr lang="en-US" dirty="0"/>
              <a:t> </a:t>
            </a:r>
            <a:r>
              <a:rPr lang="en-US" dirty="0" err="1"/>
              <a:t>sydd</a:t>
            </a:r>
            <a:r>
              <a:rPr lang="en-US" dirty="0"/>
              <a:t> </a:t>
            </a:r>
            <a:r>
              <a:rPr lang="en-US" dirty="0" err="1"/>
              <a:t>yn</a:t>
            </a:r>
            <a:r>
              <a:rPr lang="en-US" dirty="0"/>
              <a:t> </a:t>
            </a:r>
            <a:r>
              <a:rPr lang="en-US" dirty="0" err="1"/>
              <a:t>datblygu'n</a:t>
            </a:r>
            <a:r>
              <a:rPr lang="en-US" dirty="0"/>
              <a:t> </a:t>
            </a:r>
            <a:r>
              <a:rPr lang="en-US" dirty="0" err="1"/>
              <a:t>barhaus</a:t>
            </a:r>
            <a:r>
              <a:rPr lang="en-US" dirty="0"/>
              <a:t> ac </a:t>
            </a:r>
            <a:r>
              <a:rPr lang="en-US" dirty="0" err="1"/>
              <a:t>yn</a:t>
            </a:r>
            <a:r>
              <a:rPr lang="en-US" dirty="0"/>
              <a:t> </a:t>
            </a:r>
            <a:r>
              <a:rPr lang="en-US" dirty="0" err="1"/>
              <a:t>ymateb</a:t>
            </a:r>
            <a:r>
              <a:rPr lang="en-US" dirty="0"/>
              <a:t> </a:t>
            </a:r>
            <a:r>
              <a:rPr lang="en-US" dirty="0" err="1"/>
              <a:t>i</a:t>
            </a:r>
            <a:r>
              <a:rPr lang="en-US" dirty="0"/>
              <a:t> </a:t>
            </a:r>
            <a:r>
              <a:rPr lang="en-US" dirty="0" err="1"/>
              <a:t>anghenion</a:t>
            </a:r>
            <a:r>
              <a:rPr lang="en-US" dirty="0"/>
              <a:t> </a:t>
            </a:r>
            <a:r>
              <a:rPr lang="en-US" dirty="0" err="1"/>
              <a:t>cymdeithasol</a:t>
            </a:r>
            <a:r>
              <a:rPr lang="en-US" dirty="0"/>
              <a:t>, </a:t>
            </a:r>
            <a:r>
              <a:rPr lang="en-US" dirty="0" err="1"/>
              <a:t>technolegol</a:t>
            </a:r>
            <a:r>
              <a:rPr lang="en-US" dirty="0"/>
              <a:t> ac </a:t>
            </a:r>
            <a:r>
              <a:rPr lang="en-US" dirty="0" err="1"/>
              <a:t>addysgol</a:t>
            </a:r>
            <a:r>
              <a:rPr lang="en-US" dirty="0"/>
              <a:t> </a:t>
            </a:r>
            <a:r>
              <a:rPr lang="en-US" dirty="0" err="1"/>
              <a:t>newydd</a:t>
            </a:r>
            <a:r>
              <a:rPr lang="en-US" dirty="0"/>
              <a:t>, </a:t>
            </a:r>
            <a:r>
              <a:rPr lang="en-US" dirty="0" err="1"/>
              <a:t>mae’n</a:t>
            </a:r>
            <a:r>
              <a:rPr lang="en-US" dirty="0"/>
              <a:t> </a:t>
            </a:r>
            <a:r>
              <a:rPr lang="en-US" dirty="0" err="1"/>
              <a:t>hanfodol</a:t>
            </a:r>
            <a:r>
              <a:rPr lang="en-US" dirty="0"/>
              <a:t> bod </a:t>
            </a:r>
            <a:r>
              <a:rPr lang="en-US" dirty="0" err="1"/>
              <a:t>athrawon</a:t>
            </a:r>
            <a:r>
              <a:rPr lang="en-US" dirty="0"/>
              <a:t> </a:t>
            </a:r>
            <a:r>
              <a:rPr lang="en-US" dirty="0" err="1"/>
              <a:t>yn</a:t>
            </a:r>
            <a:r>
              <a:rPr lang="en-US" dirty="0"/>
              <a:t> </a:t>
            </a:r>
            <a:r>
              <a:rPr lang="en-US" dirty="0" err="1"/>
              <a:t>ymrwymo</a:t>
            </a:r>
            <a:r>
              <a:rPr lang="en-US" dirty="0"/>
              <a:t> </a:t>
            </a:r>
            <a:r>
              <a:rPr lang="en-US" dirty="0" err="1"/>
              <a:t>i</a:t>
            </a:r>
            <a:r>
              <a:rPr lang="en-US" dirty="0"/>
              <a:t> </a:t>
            </a:r>
            <a:r>
              <a:rPr lang="en-US" dirty="0" err="1"/>
              <a:t>ddysgu</a:t>
            </a:r>
            <a:r>
              <a:rPr lang="en-US" dirty="0"/>
              <a:t> </a:t>
            </a:r>
            <a:r>
              <a:rPr lang="en-US" dirty="0" err="1"/>
              <a:t>gydol</a:t>
            </a:r>
            <a:r>
              <a:rPr lang="en-US" dirty="0"/>
              <a:t> </a:t>
            </a:r>
            <a:r>
              <a:rPr lang="en-US" dirty="0" err="1"/>
              <a:t>oes</a:t>
            </a:r>
            <a:r>
              <a:rPr lang="en-US" dirty="0"/>
              <a:t>..</a:t>
            </a:r>
          </a:p>
          <a:p>
            <a:r>
              <a:rPr lang="en-US" dirty="0" err="1"/>
              <a:t>Rwyf</a:t>
            </a:r>
            <a:r>
              <a:rPr lang="en-US" dirty="0"/>
              <a:t> </a:t>
            </a:r>
            <a:r>
              <a:rPr lang="en-US" dirty="0" err="1"/>
              <a:t>wedi</a:t>
            </a:r>
            <a:r>
              <a:rPr lang="en-US" dirty="0"/>
              <a:t> </a:t>
            </a:r>
            <a:r>
              <a:rPr lang="en-US" dirty="0" err="1"/>
              <a:t>defnyddio</a:t>
            </a:r>
            <a:r>
              <a:rPr lang="en-US" dirty="0"/>
              <a:t> </a:t>
            </a:r>
            <a:r>
              <a:rPr lang="en-US" dirty="0" err="1"/>
              <a:t>strategaethau</a:t>
            </a:r>
            <a:r>
              <a:rPr lang="en-US" dirty="0"/>
              <a:t> </a:t>
            </a:r>
            <a:r>
              <a:rPr lang="en-US" dirty="0" err="1"/>
              <a:t>sydd</a:t>
            </a:r>
            <a:r>
              <a:rPr lang="en-US" dirty="0"/>
              <a:t> wedi’u seilio ar dystiolaeth ymchwil i lywio sawl agwedd ar fy nysgu. Mae hyn wedi cynnwys dulliau penodol ar gyfer rheoli ymddygiad, megis defnyddio canmoliaeth gymesur, creu disgwyliadau clir a chynnal strwythur cadarn, yn ogystal â gwahaniaethu’n effeithiol drwy gynnig tasgau hygyrch ac ysgogol ar wahanol lefelau. Mae’r dulliau hyn wedi bod yn hanfodol i feithrin amgylchedd dysgu sy’n deg, yn gefnogol, ac yn cynnwys pob disgybl.</a:t>
            </a:r>
            <a:endParaRPr lang="en-US" dirty="0">
              <a:ea typeface="Calibri"/>
              <a:cs typeface="Calibri"/>
            </a:endParaRPr>
          </a:p>
          <a:p>
            <a:r>
              <a:rPr lang="en-US" dirty="0" err="1"/>
              <a:t>Rwy’n</a:t>
            </a:r>
            <a:r>
              <a:rPr lang="en-US" dirty="0"/>
              <a:t> </a:t>
            </a:r>
            <a:r>
              <a:rPr lang="en-US" dirty="0" err="1"/>
              <a:t>gwerthfawrogi'n</a:t>
            </a:r>
            <a:r>
              <a:rPr lang="en-US" dirty="0"/>
              <a:t> </a:t>
            </a:r>
            <a:r>
              <a:rPr lang="en-US" dirty="0" err="1"/>
              <a:t>fawr</a:t>
            </a:r>
            <a:r>
              <a:rPr lang="en-US" dirty="0"/>
              <a:t> </a:t>
            </a:r>
            <a:r>
              <a:rPr lang="en-US" dirty="0" err="1"/>
              <a:t>fy</a:t>
            </a:r>
            <a:r>
              <a:rPr lang="en-US" dirty="0"/>
              <a:t> mod </a:t>
            </a:r>
            <a:r>
              <a:rPr lang="en-US" dirty="0" err="1"/>
              <a:t>wedi</a:t>
            </a:r>
            <a:r>
              <a:rPr lang="en-US" dirty="0"/>
              <a:t> </a:t>
            </a:r>
            <a:r>
              <a:rPr lang="en-US" dirty="0" err="1"/>
              <a:t>gallu</a:t>
            </a:r>
            <a:r>
              <a:rPr lang="en-US" dirty="0"/>
              <a:t> </a:t>
            </a:r>
            <a:r>
              <a:rPr lang="en-US" dirty="0" err="1"/>
              <a:t>cael</a:t>
            </a:r>
            <a:r>
              <a:rPr lang="en-US" dirty="0"/>
              <a:t> </a:t>
            </a:r>
            <a:r>
              <a:rPr lang="en-US" dirty="0" err="1"/>
              <a:t>blas</a:t>
            </a:r>
            <a:r>
              <a:rPr lang="en-US" dirty="0"/>
              <a:t> o </a:t>
            </a:r>
            <a:r>
              <a:rPr lang="en-US" dirty="0" err="1"/>
              <a:t>datblygiad</a:t>
            </a:r>
            <a:r>
              <a:rPr lang="en-US" dirty="0"/>
              <a:t> </a:t>
            </a:r>
            <a:r>
              <a:rPr lang="en-US" dirty="0" err="1"/>
              <a:t>proffesiynol</a:t>
            </a:r>
            <a:r>
              <a:rPr lang="en-US" dirty="0"/>
              <a:t> </a:t>
            </a:r>
            <a:r>
              <a:rPr lang="en-US" dirty="0" err="1"/>
              <a:t>parhaus</a:t>
            </a:r>
            <a:r>
              <a:rPr lang="en-US" dirty="0"/>
              <a:t> (DPP). Mae DPP </a:t>
            </a:r>
            <a:r>
              <a:rPr lang="en-US" dirty="0" err="1"/>
              <a:t>rheolaidd</a:t>
            </a:r>
            <a:r>
              <a:rPr lang="en-US" dirty="0"/>
              <a:t> </a:t>
            </a:r>
            <a:r>
              <a:rPr lang="en-US" dirty="0" err="1"/>
              <a:t>wedi</a:t>
            </a:r>
            <a:r>
              <a:rPr lang="en-US" dirty="0"/>
              <a:t> bod </a:t>
            </a:r>
            <a:r>
              <a:rPr lang="en-US" dirty="0" err="1"/>
              <a:t>yn</a:t>
            </a:r>
            <a:r>
              <a:rPr lang="en-US" dirty="0"/>
              <a:t> </a:t>
            </a:r>
            <a:r>
              <a:rPr lang="en-US" dirty="0" err="1"/>
              <a:t>hollbwysig</a:t>
            </a:r>
            <a:r>
              <a:rPr lang="en-US" dirty="0"/>
              <a:t> </a:t>
            </a:r>
            <a:r>
              <a:rPr lang="en-US" dirty="0" err="1"/>
              <a:t>i</a:t>
            </a:r>
            <a:r>
              <a:rPr lang="en-US" dirty="0"/>
              <a:t> mi </a:t>
            </a:r>
            <a:r>
              <a:rPr lang="en-US" dirty="0" err="1"/>
              <a:t>gallu</a:t>
            </a:r>
            <a:r>
              <a:rPr lang="en-US" dirty="0"/>
              <a:t> aros </a:t>
            </a:r>
            <a:r>
              <a:rPr lang="en-US" dirty="0" err="1"/>
              <a:t>yn</a:t>
            </a:r>
            <a:r>
              <a:rPr lang="en-US" dirty="0"/>
              <a:t> </a:t>
            </a:r>
            <a:r>
              <a:rPr lang="en-US" dirty="0" err="1"/>
              <a:t>gyfredol</a:t>
            </a:r>
            <a:r>
              <a:rPr lang="en-US" dirty="0"/>
              <a:t> â </a:t>
            </a:r>
            <a:r>
              <a:rPr lang="en-US" dirty="0" err="1"/>
              <a:t>dulliau</a:t>
            </a:r>
            <a:r>
              <a:rPr lang="en-US" dirty="0"/>
              <a:t> </a:t>
            </a:r>
            <a:r>
              <a:rPr lang="en-US" dirty="0" err="1"/>
              <a:t>addysgiadol</a:t>
            </a:r>
            <a:r>
              <a:rPr lang="en-US" dirty="0"/>
              <a:t> </a:t>
            </a:r>
            <a:r>
              <a:rPr lang="en-US" dirty="0" err="1"/>
              <a:t>cynhwysol</a:t>
            </a:r>
            <a:r>
              <a:rPr lang="en-US" dirty="0"/>
              <a:t>, </a:t>
            </a:r>
            <a:r>
              <a:rPr lang="en-US" dirty="0" err="1"/>
              <a:t>yn</a:t>
            </a:r>
            <a:r>
              <a:rPr lang="en-US" dirty="0"/>
              <a:t> </a:t>
            </a:r>
            <a:r>
              <a:rPr lang="en-US" dirty="0" err="1"/>
              <a:t>enwedig</a:t>
            </a:r>
            <a:r>
              <a:rPr lang="en-US" dirty="0"/>
              <a:t> o ran </a:t>
            </a:r>
            <a:r>
              <a:rPr lang="en-US" dirty="0" err="1"/>
              <a:t>cefnogi</a:t>
            </a:r>
            <a:r>
              <a:rPr lang="en-US" dirty="0"/>
              <a:t> </a:t>
            </a:r>
            <a:r>
              <a:rPr lang="en-US" dirty="0" err="1"/>
              <a:t>dysgwyr</a:t>
            </a:r>
            <a:r>
              <a:rPr lang="en-US" dirty="0"/>
              <a:t> ag </a:t>
            </a:r>
            <a:r>
              <a:rPr lang="en-US" dirty="0" err="1"/>
              <a:t>anghenion</a:t>
            </a:r>
            <a:r>
              <a:rPr lang="en-US" dirty="0"/>
              <a:t> </a:t>
            </a:r>
            <a:r>
              <a:rPr lang="en-US" dirty="0" err="1"/>
              <a:t>dysgu</a:t>
            </a:r>
            <a:r>
              <a:rPr lang="en-US" dirty="0"/>
              <a:t> </a:t>
            </a:r>
            <a:r>
              <a:rPr lang="en-US" dirty="0" err="1"/>
              <a:t>amrywiol</a:t>
            </a:r>
            <a:r>
              <a:rPr lang="en-US" dirty="0"/>
              <a:t> neu </a:t>
            </a:r>
            <a:r>
              <a:rPr lang="en-US" dirty="0" err="1"/>
              <a:t>gefndiroedd</a:t>
            </a:r>
            <a:r>
              <a:rPr lang="en-US" dirty="0"/>
              <a:t> </a:t>
            </a:r>
            <a:r>
              <a:rPr lang="en-US" dirty="0" err="1"/>
              <a:t>amrywiol</a:t>
            </a:r>
            <a:r>
              <a:rPr lang="en-US" dirty="0"/>
              <a:t>.</a:t>
            </a:r>
            <a:endParaRPr lang="en-US" dirty="0">
              <a:ea typeface="Calibri"/>
              <a:cs typeface="Calibri"/>
            </a:endParaRPr>
          </a:p>
          <a:p>
            <a:r>
              <a:rPr lang="en-US" dirty="0"/>
              <a:t>Yn </a:t>
            </a:r>
            <a:r>
              <a:rPr lang="en-US" dirty="0" err="1"/>
              <a:t>ogystal</a:t>
            </a:r>
            <a:r>
              <a:rPr lang="en-US" dirty="0"/>
              <a:t>, </a:t>
            </a:r>
            <a:r>
              <a:rPr lang="en-US" dirty="0" err="1"/>
              <a:t>rwyf</a:t>
            </a:r>
            <a:r>
              <a:rPr lang="en-US" dirty="0"/>
              <a:t> </a:t>
            </a:r>
            <a:r>
              <a:rPr lang="en-US" dirty="0" err="1"/>
              <a:t>wedi</a:t>
            </a:r>
            <a:r>
              <a:rPr lang="en-US" dirty="0"/>
              <a:t> </a:t>
            </a:r>
            <a:r>
              <a:rPr lang="en-US" dirty="0" err="1"/>
              <a:t>rhoi</a:t>
            </a:r>
            <a:r>
              <a:rPr lang="en-US" dirty="0"/>
              <a:t> </a:t>
            </a:r>
            <a:r>
              <a:rPr lang="en-US" dirty="0" err="1"/>
              <a:t>sylw</a:t>
            </a:r>
            <a:r>
              <a:rPr lang="en-US" dirty="0"/>
              <a:t> </a:t>
            </a:r>
            <a:r>
              <a:rPr lang="en-US" dirty="0" err="1"/>
              <a:t>manwl</a:t>
            </a:r>
            <a:r>
              <a:rPr lang="en-US" dirty="0"/>
              <a:t> </a:t>
            </a:r>
            <a:r>
              <a:rPr lang="en-US" dirty="0" err="1"/>
              <a:t>i</a:t>
            </a:r>
            <a:r>
              <a:rPr lang="en-US" dirty="0"/>
              <a:t> </a:t>
            </a:r>
            <a:r>
              <a:rPr lang="en-US" dirty="0" err="1"/>
              <a:t>ddatblygiadau’r</a:t>
            </a:r>
            <a:r>
              <a:rPr lang="en-US" dirty="0"/>
              <a:t> </a:t>
            </a:r>
            <a:r>
              <a:rPr lang="en-US" dirty="0" err="1"/>
              <a:t>cwricwlwm</a:t>
            </a:r>
            <a:r>
              <a:rPr lang="en-US" dirty="0"/>
              <a:t> </a:t>
            </a:r>
            <a:r>
              <a:rPr lang="en-US" dirty="0" err="1"/>
              <a:t>yng</a:t>
            </a:r>
            <a:r>
              <a:rPr lang="en-US" dirty="0"/>
              <a:t> </a:t>
            </a:r>
            <a:r>
              <a:rPr lang="en-US" dirty="0" err="1"/>
              <a:t>Nghymru</a:t>
            </a:r>
            <a:r>
              <a:rPr lang="en-US" dirty="0"/>
              <a:t>. </a:t>
            </a:r>
            <a:r>
              <a:rPr lang="en-US" dirty="0" err="1"/>
              <a:t>Rwyf</a:t>
            </a:r>
            <a:r>
              <a:rPr lang="en-US" dirty="0"/>
              <a:t> </a:t>
            </a:r>
            <a:r>
              <a:rPr lang="en-US" dirty="0" err="1"/>
              <a:t>wedi</a:t>
            </a:r>
            <a:r>
              <a:rPr lang="en-US" dirty="0"/>
              <a:t> </a:t>
            </a:r>
            <a:r>
              <a:rPr lang="en-US" dirty="0" err="1"/>
              <a:t>cymryd</a:t>
            </a:r>
            <a:r>
              <a:rPr lang="en-US" dirty="0"/>
              <a:t> </a:t>
            </a:r>
            <a:r>
              <a:rPr lang="en-US" dirty="0" err="1"/>
              <a:t>amser</a:t>
            </a:r>
            <a:r>
              <a:rPr lang="en-US" dirty="0"/>
              <a:t> </a:t>
            </a:r>
            <a:r>
              <a:rPr lang="en-US" dirty="0" err="1"/>
              <a:t>i</a:t>
            </a:r>
            <a:r>
              <a:rPr lang="en-US" dirty="0"/>
              <a:t> </a:t>
            </a:r>
            <a:r>
              <a:rPr lang="en-US" dirty="0" err="1"/>
              <a:t>ddeall</a:t>
            </a:r>
            <a:r>
              <a:rPr lang="en-US" dirty="0"/>
              <a:t> y </a:t>
            </a:r>
            <a:r>
              <a:rPr lang="en-US" dirty="0" err="1"/>
              <a:t>ffordd</a:t>
            </a:r>
            <a:r>
              <a:rPr lang="en-US" dirty="0"/>
              <a:t> y </a:t>
            </a:r>
            <a:r>
              <a:rPr lang="en-US" dirty="0" err="1"/>
              <a:t>mae’r</a:t>
            </a:r>
            <a:r>
              <a:rPr lang="en-US" dirty="0"/>
              <a:t> </a:t>
            </a:r>
            <a:r>
              <a:rPr lang="en-US" dirty="0" err="1"/>
              <a:t>Cwricwlwm</a:t>
            </a:r>
            <a:r>
              <a:rPr lang="en-US" dirty="0"/>
              <a:t> </a:t>
            </a:r>
            <a:r>
              <a:rPr lang="en-US" dirty="0" err="1"/>
              <a:t>i</a:t>
            </a:r>
            <a:r>
              <a:rPr lang="en-US" dirty="0"/>
              <a:t> </a:t>
            </a:r>
            <a:r>
              <a:rPr lang="en-US" dirty="0" err="1"/>
              <a:t>Gymru</a:t>
            </a:r>
            <a:r>
              <a:rPr lang="en-US" dirty="0"/>
              <a:t> </a:t>
            </a:r>
            <a:r>
              <a:rPr lang="en-US" dirty="0" err="1"/>
              <a:t>yn</a:t>
            </a:r>
            <a:r>
              <a:rPr lang="en-US" dirty="0"/>
              <a:t> </a:t>
            </a:r>
            <a:r>
              <a:rPr lang="en-US" dirty="0" err="1"/>
              <a:t>newid</a:t>
            </a:r>
            <a:r>
              <a:rPr lang="en-US" dirty="0"/>
              <a:t> </a:t>
            </a:r>
            <a:r>
              <a:rPr lang="en-US" dirty="0" err="1"/>
              <a:t>disgwyliadau</a:t>
            </a:r>
            <a:r>
              <a:rPr lang="en-US" dirty="0"/>
              <a:t> o ran </a:t>
            </a:r>
            <a:r>
              <a:rPr lang="en-US" dirty="0" err="1"/>
              <a:t>cynllunio</a:t>
            </a:r>
            <a:r>
              <a:rPr lang="en-US" dirty="0"/>
              <a:t>, </a:t>
            </a:r>
            <a:r>
              <a:rPr lang="en-US" dirty="0" err="1"/>
              <a:t>addysgu</a:t>
            </a:r>
            <a:r>
              <a:rPr lang="en-US" dirty="0"/>
              <a:t> a </a:t>
            </a:r>
            <a:r>
              <a:rPr lang="en-US" dirty="0" err="1"/>
              <a:t>gwerthuso</a:t>
            </a:r>
            <a:r>
              <a:rPr lang="en-US" dirty="0"/>
              <a:t>. Yn </a:t>
            </a:r>
            <a:r>
              <a:rPr lang="en-US" dirty="0" err="1"/>
              <a:t>benodol</a:t>
            </a:r>
            <a:r>
              <a:rPr lang="en-US" dirty="0"/>
              <a:t>, </a:t>
            </a:r>
            <a:r>
              <a:rPr lang="en-US" dirty="0" err="1"/>
              <a:t>rwyf</a:t>
            </a:r>
            <a:r>
              <a:rPr lang="en-US" dirty="0"/>
              <a:t> </a:t>
            </a:r>
            <a:r>
              <a:rPr lang="en-US" dirty="0" err="1"/>
              <a:t>wedi</a:t>
            </a:r>
            <a:r>
              <a:rPr lang="en-US" dirty="0"/>
              <a:t> </a:t>
            </a:r>
            <a:r>
              <a:rPr lang="en-US" dirty="0" err="1"/>
              <a:t>canolbwyntio</a:t>
            </a:r>
            <a:r>
              <a:rPr lang="en-US" dirty="0"/>
              <a:t> </a:t>
            </a:r>
            <a:r>
              <a:rPr lang="en-US" dirty="0" err="1"/>
              <a:t>ar</a:t>
            </a:r>
            <a:r>
              <a:rPr lang="en-US" dirty="0"/>
              <a:t> </a:t>
            </a:r>
            <a:r>
              <a:rPr lang="en-US" dirty="0" err="1"/>
              <a:t>sut</a:t>
            </a:r>
            <a:r>
              <a:rPr lang="en-US" dirty="0"/>
              <a:t> </a:t>
            </a:r>
            <a:r>
              <a:rPr lang="en-US" dirty="0" err="1"/>
              <a:t>mae'r</a:t>
            </a:r>
            <a:r>
              <a:rPr lang="en-US" dirty="0"/>
              <a:t> </a:t>
            </a:r>
            <a:r>
              <a:rPr lang="en-US" b="1" dirty="0" err="1"/>
              <a:t>pedwar</a:t>
            </a:r>
            <a:r>
              <a:rPr lang="en-US" b="1" dirty="0"/>
              <a:t> </a:t>
            </a:r>
            <a:r>
              <a:rPr lang="en-US" b="1" dirty="0" err="1"/>
              <a:t>diben</a:t>
            </a:r>
            <a:r>
              <a:rPr lang="en-US" dirty="0"/>
              <a:t> </a:t>
            </a:r>
            <a:r>
              <a:rPr lang="en-US" dirty="0" err="1"/>
              <a:t>yn</a:t>
            </a:r>
            <a:r>
              <a:rPr lang="en-US" dirty="0"/>
              <a:t> </a:t>
            </a:r>
            <a:r>
              <a:rPr lang="en-US" dirty="0" err="1"/>
              <a:t>llywio</a:t>
            </a:r>
            <a:r>
              <a:rPr lang="en-US" dirty="0"/>
              <a:t> </a:t>
            </a:r>
            <a:r>
              <a:rPr lang="en-US" dirty="0" err="1"/>
              <a:t>profiadau</a:t>
            </a:r>
            <a:r>
              <a:rPr lang="en-US" dirty="0"/>
              <a:t> </a:t>
            </a:r>
            <a:r>
              <a:rPr lang="en-US" dirty="0" err="1"/>
              <a:t>dysgu</a:t>
            </a:r>
            <a:r>
              <a:rPr lang="en-US" dirty="0"/>
              <a:t> </a:t>
            </a:r>
            <a:r>
              <a:rPr lang="en-US" dirty="0" err="1"/>
              <a:t>yn</a:t>
            </a:r>
            <a:r>
              <a:rPr lang="en-US" dirty="0"/>
              <a:t> y </a:t>
            </a:r>
            <a:r>
              <a:rPr lang="en-US" dirty="0" err="1"/>
              <a:t>lleoliad</a:t>
            </a:r>
            <a:r>
              <a:rPr lang="en-US" dirty="0"/>
              <a:t> </a:t>
            </a:r>
            <a:r>
              <a:rPr lang="en-US" dirty="0" err="1"/>
              <a:t>meithrin</a:t>
            </a:r>
            <a:r>
              <a:rPr lang="en-US" dirty="0"/>
              <a:t>, </a:t>
            </a:r>
            <a:r>
              <a:rPr lang="en-US" dirty="0" err="1"/>
              <a:t>gan</a:t>
            </a:r>
            <a:r>
              <a:rPr lang="en-US" dirty="0"/>
              <a:t> </a:t>
            </a:r>
            <a:r>
              <a:rPr lang="en-US" dirty="0" err="1"/>
              <a:t>sicrhau</a:t>
            </a:r>
            <a:r>
              <a:rPr lang="en-US" dirty="0"/>
              <a:t> bod y plant </a:t>
            </a:r>
            <a:r>
              <a:rPr lang="en-US" dirty="0" err="1"/>
              <a:t>yn</a:t>
            </a:r>
            <a:r>
              <a:rPr lang="en-US" dirty="0"/>
              <a:t> </a:t>
            </a:r>
            <a:r>
              <a:rPr lang="en-US" dirty="0" err="1"/>
              <a:t>datblygu’n</a:t>
            </a:r>
            <a:r>
              <a:rPr lang="en-US" dirty="0"/>
              <a:t> </a:t>
            </a:r>
            <a:r>
              <a:rPr lang="en-US" dirty="0" err="1"/>
              <a:t>unigolion</a:t>
            </a:r>
            <a:r>
              <a:rPr lang="en-US" dirty="0"/>
              <a:t> </a:t>
            </a:r>
            <a:r>
              <a:rPr lang="en-US" dirty="0" err="1"/>
              <a:t>mentrus</a:t>
            </a:r>
            <a:r>
              <a:rPr lang="en-US" dirty="0"/>
              <a:t>, </a:t>
            </a:r>
            <a:r>
              <a:rPr lang="en-US" dirty="0" err="1"/>
              <a:t>uchelgeisiol</a:t>
            </a:r>
            <a:r>
              <a:rPr lang="en-US" dirty="0"/>
              <a:t>, </a:t>
            </a:r>
            <a:r>
              <a:rPr lang="en-US" dirty="0" err="1"/>
              <a:t>ofalgar</a:t>
            </a:r>
            <a:r>
              <a:rPr lang="en-US" dirty="0"/>
              <a:t> a </a:t>
            </a:r>
            <a:r>
              <a:rPr lang="en-US" dirty="0" err="1"/>
              <a:t>pharod</a:t>
            </a:r>
            <a:r>
              <a:rPr lang="en-US" dirty="0"/>
              <a:t> </a:t>
            </a:r>
            <a:r>
              <a:rPr lang="en-US" dirty="0" err="1"/>
              <a:t>i</a:t>
            </a:r>
            <a:r>
              <a:rPr lang="en-US" dirty="0"/>
              <a:t> </a:t>
            </a:r>
            <a:r>
              <a:rPr lang="en-US" dirty="0" err="1"/>
              <a:t>gyfrannu</a:t>
            </a:r>
            <a:r>
              <a:rPr lang="en-US" dirty="0"/>
              <a:t>. </a:t>
            </a:r>
            <a:r>
              <a:rPr lang="en-US" dirty="0" err="1"/>
              <a:t>Mae’r</a:t>
            </a:r>
            <a:r>
              <a:rPr lang="en-US" dirty="0"/>
              <a:t> </a:t>
            </a:r>
            <a:r>
              <a:rPr lang="en-US" dirty="0" err="1"/>
              <a:t>fframwaith</a:t>
            </a:r>
            <a:r>
              <a:rPr lang="en-US" dirty="0"/>
              <a:t> </a:t>
            </a:r>
            <a:r>
              <a:rPr lang="en-US" dirty="0" err="1"/>
              <a:t>hwn</a:t>
            </a:r>
            <a:r>
              <a:rPr lang="en-US" dirty="0"/>
              <a:t> </a:t>
            </a:r>
            <a:r>
              <a:rPr lang="en-US" dirty="0" err="1"/>
              <a:t>wedi</a:t>
            </a:r>
            <a:r>
              <a:rPr lang="en-US" dirty="0"/>
              <a:t> bod </a:t>
            </a:r>
            <a:r>
              <a:rPr lang="en-US" dirty="0" err="1"/>
              <a:t>yn</a:t>
            </a:r>
            <a:r>
              <a:rPr lang="en-US" dirty="0"/>
              <a:t> sail </a:t>
            </a:r>
            <a:r>
              <a:rPr lang="en-US" dirty="0" err="1"/>
              <a:t>i</a:t>
            </a:r>
            <a:r>
              <a:rPr lang="en-US" dirty="0"/>
              <a:t> </a:t>
            </a:r>
            <a:r>
              <a:rPr lang="en-US" dirty="0" err="1"/>
              <a:t>fy</a:t>
            </a:r>
            <a:r>
              <a:rPr lang="en-US" dirty="0"/>
              <a:t> </a:t>
            </a:r>
            <a:r>
              <a:rPr lang="en-US" dirty="0" err="1"/>
              <a:t>ymarfer</a:t>
            </a:r>
            <a:r>
              <a:rPr lang="en-US" dirty="0"/>
              <a:t>, ac </a:t>
            </a:r>
            <a:r>
              <a:rPr lang="en-US" dirty="0" err="1"/>
              <a:t>yn</a:t>
            </a:r>
            <a:r>
              <a:rPr lang="en-US" dirty="0"/>
              <a:t> </a:t>
            </a:r>
            <a:r>
              <a:rPr lang="en-US" dirty="0" err="1"/>
              <a:t>fy</a:t>
            </a:r>
            <a:r>
              <a:rPr lang="en-US" dirty="0"/>
              <a:t> </a:t>
            </a:r>
            <a:r>
              <a:rPr lang="en-US" dirty="0" err="1"/>
              <a:t>helpu</a:t>
            </a:r>
            <a:r>
              <a:rPr lang="en-US" dirty="0"/>
              <a:t> </a:t>
            </a:r>
            <a:r>
              <a:rPr lang="en-US" dirty="0" err="1"/>
              <a:t>i</a:t>
            </a:r>
            <a:r>
              <a:rPr lang="en-US" dirty="0"/>
              <a:t> </a:t>
            </a:r>
            <a:r>
              <a:rPr lang="en-US" dirty="0" err="1"/>
              <a:t>gadw</a:t>
            </a:r>
            <a:r>
              <a:rPr lang="en-US" dirty="0"/>
              <a:t> </a:t>
            </a:r>
            <a:r>
              <a:rPr lang="en-US" dirty="0" err="1"/>
              <a:t>fy</a:t>
            </a:r>
            <a:r>
              <a:rPr lang="en-US" dirty="0"/>
              <a:t> </a:t>
            </a:r>
            <a:r>
              <a:rPr lang="en-US" dirty="0" err="1"/>
              <a:t>ngwaith</a:t>
            </a:r>
            <a:r>
              <a:rPr lang="en-US" dirty="0"/>
              <a:t> </a:t>
            </a:r>
            <a:r>
              <a:rPr lang="en-US" dirty="0" err="1"/>
              <a:t>yn</a:t>
            </a:r>
            <a:r>
              <a:rPr lang="en-US" dirty="0"/>
              <a:t> </a:t>
            </a:r>
            <a:r>
              <a:rPr lang="en-US" dirty="0" err="1"/>
              <a:t>berthnasol</a:t>
            </a:r>
            <a:r>
              <a:rPr lang="en-US" dirty="0"/>
              <a:t>, </a:t>
            </a:r>
            <a:r>
              <a:rPr lang="en-US" dirty="0" err="1"/>
              <a:t>wedi’i</a:t>
            </a:r>
            <a:r>
              <a:rPr lang="en-US" dirty="0"/>
              <a:t> </a:t>
            </a:r>
            <a:r>
              <a:rPr lang="en-US" dirty="0" err="1"/>
              <a:t>deilwra</a:t>
            </a:r>
            <a:r>
              <a:rPr lang="en-US" dirty="0"/>
              <a:t>, ac </a:t>
            </a:r>
            <a:r>
              <a:rPr lang="en-US" dirty="0" err="1"/>
              <a:t>yn</a:t>
            </a:r>
            <a:r>
              <a:rPr lang="en-US" dirty="0"/>
              <a:t> </a:t>
            </a:r>
            <a:r>
              <a:rPr lang="en-US" dirty="0" err="1"/>
              <a:t>unol</a:t>
            </a:r>
            <a:r>
              <a:rPr lang="en-US" dirty="0"/>
              <a:t> </a:t>
            </a:r>
            <a:r>
              <a:rPr lang="en-US" dirty="0" err="1"/>
              <a:t>â’r</a:t>
            </a:r>
            <a:r>
              <a:rPr lang="en-US" dirty="0"/>
              <a:t> </a:t>
            </a:r>
            <a:r>
              <a:rPr lang="en-US" dirty="0" err="1"/>
              <a:t>weledigaeth</a:t>
            </a:r>
            <a:r>
              <a:rPr lang="en-US" dirty="0"/>
              <a:t> </a:t>
            </a:r>
            <a:r>
              <a:rPr lang="en-US" dirty="0" err="1"/>
              <a:t>genedlaethol</a:t>
            </a:r>
            <a:r>
              <a:rPr lang="en-US" dirty="0"/>
              <a:t>.</a:t>
            </a:r>
            <a:endParaRPr lang="en-US" dirty="0">
              <a:ea typeface="Calibri"/>
              <a:cs typeface="Calibri"/>
            </a:endParaRPr>
          </a:p>
          <a:p>
            <a:r>
              <a:rPr lang="en-US" dirty="0"/>
              <a:t>Yn </a:t>
            </a:r>
            <a:r>
              <a:rPr lang="en-US" dirty="0" err="1"/>
              <a:t>bersonol</a:t>
            </a:r>
            <a:r>
              <a:rPr lang="en-US" dirty="0"/>
              <a:t>, </a:t>
            </a:r>
            <a:r>
              <a:rPr lang="en-US" dirty="0" err="1"/>
              <a:t>rwy'n</a:t>
            </a:r>
            <a:r>
              <a:rPr lang="en-US" dirty="0"/>
              <a:t> </a:t>
            </a:r>
            <a:r>
              <a:rPr lang="en-US" dirty="0" err="1"/>
              <a:t>gweld</a:t>
            </a:r>
            <a:r>
              <a:rPr lang="en-US" dirty="0"/>
              <a:t> </a:t>
            </a:r>
            <a:r>
              <a:rPr lang="en-US" dirty="0" err="1"/>
              <a:t>dysgu</a:t>
            </a:r>
            <a:r>
              <a:rPr lang="en-US" dirty="0"/>
              <a:t> </a:t>
            </a:r>
            <a:r>
              <a:rPr lang="en-US" dirty="0" err="1"/>
              <a:t>proffesiynol</a:t>
            </a:r>
            <a:r>
              <a:rPr lang="en-US" dirty="0"/>
              <a:t> </a:t>
            </a:r>
            <a:r>
              <a:rPr lang="en-US" dirty="0" err="1"/>
              <a:t>fel</a:t>
            </a:r>
            <a:r>
              <a:rPr lang="en-US" dirty="0"/>
              <a:t> </a:t>
            </a:r>
            <a:r>
              <a:rPr lang="en-US" dirty="0" err="1"/>
              <a:t>cyfle</a:t>
            </a:r>
            <a:r>
              <a:rPr lang="en-US" dirty="0"/>
              <a:t> </a:t>
            </a:r>
            <a:r>
              <a:rPr lang="en-US" dirty="0" err="1"/>
              <a:t>nid</a:t>
            </a:r>
            <a:r>
              <a:rPr lang="en-US" dirty="0"/>
              <a:t> </a:t>
            </a:r>
            <a:r>
              <a:rPr lang="en-US" dirty="0" err="1"/>
              <a:t>yn</a:t>
            </a:r>
            <a:r>
              <a:rPr lang="en-US" dirty="0"/>
              <a:t> </a:t>
            </a:r>
            <a:r>
              <a:rPr lang="en-US" dirty="0" err="1"/>
              <a:t>unig</a:t>
            </a:r>
            <a:r>
              <a:rPr lang="en-US" dirty="0"/>
              <a:t> </a:t>
            </a:r>
            <a:r>
              <a:rPr lang="en-US" dirty="0" err="1"/>
              <a:t>i</a:t>
            </a:r>
            <a:r>
              <a:rPr lang="en-US" dirty="0"/>
              <a:t> </a:t>
            </a:r>
            <a:r>
              <a:rPr lang="en-US" dirty="0" err="1"/>
              <a:t>ddatblygu</a:t>
            </a:r>
            <a:r>
              <a:rPr lang="en-US" dirty="0"/>
              <a:t> </a:t>
            </a:r>
            <a:r>
              <a:rPr lang="en-US" dirty="0" err="1"/>
              <a:t>fy</a:t>
            </a:r>
            <a:r>
              <a:rPr lang="en-US" dirty="0"/>
              <a:t> </a:t>
            </a:r>
            <a:r>
              <a:rPr lang="en-US" dirty="0" err="1"/>
              <a:t>sgiliau</a:t>
            </a:r>
            <a:r>
              <a:rPr lang="en-US" dirty="0"/>
              <a:t>, </a:t>
            </a:r>
            <a:r>
              <a:rPr lang="en-US" dirty="0" err="1"/>
              <a:t>ond</a:t>
            </a:r>
            <a:r>
              <a:rPr lang="en-US" dirty="0"/>
              <a:t> </a:t>
            </a:r>
            <a:r>
              <a:rPr lang="en-US" dirty="0" err="1"/>
              <a:t>hefyd</a:t>
            </a:r>
            <a:r>
              <a:rPr lang="en-US" dirty="0"/>
              <a:t> </a:t>
            </a:r>
            <a:r>
              <a:rPr lang="en-US" dirty="0" err="1"/>
              <a:t>i</a:t>
            </a:r>
            <a:r>
              <a:rPr lang="en-US" dirty="0"/>
              <a:t> </a:t>
            </a:r>
            <a:r>
              <a:rPr lang="en-US" dirty="0" err="1"/>
              <a:t>fyfyrio</a:t>
            </a:r>
            <a:r>
              <a:rPr lang="en-US" dirty="0"/>
              <a:t> </a:t>
            </a:r>
            <a:r>
              <a:rPr lang="en-US" dirty="0" err="1"/>
              <a:t>ar</a:t>
            </a:r>
            <a:r>
              <a:rPr lang="en-US" dirty="0"/>
              <a:t> </a:t>
            </a:r>
            <a:r>
              <a:rPr lang="en-US" dirty="0" err="1"/>
              <a:t>fy</a:t>
            </a:r>
            <a:r>
              <a:rPr lang="en-US" dirty="0"/>
              <a:t> </a:t>
            </a:r>
            <a:r>
              <a:rPr lang="en-US" dirty="0" err="1"/>
              <a:t>ngwerthoedd</a:t>
            </a:r>
            <a:r>
              <a:rPr lang="en-US" dirty="0"/>
              <a:t> </a:t>
            </a:r>
            <a:r>
              <a:rPr lang="en-US" dirty="0" err="1"/>
              <a:t>fel</a:t>
            </a:r>
            <a:r>
              <a:rPr lang="en-US" dirty="0"/>
              <a:t> </a:t>
            </a:r>
            <a:r>
              <a:rPr lang="en-US" dirty="0" err="1"/>
              <a:t>addysgwr</a:t>
            </a:r>
            <a:r>
              <a:rPr lang="en-US" dirty="0"/>
              <a:t>. </a:t>
            </a:r>
            <a:r>
              <a:rPr lang="en-US" dirty="0" err="1"/>
              <a:t>Rwy’n</a:t>
            </a:r>
            <a:r>
              <a:rPr lang="en-US" dirty="0"/>
              <a:t> </a:t>
            </a:r>
            <a:r>
              <a:rPr lang="en-US" dirty="0" err="1"/>
              <a:t>mwynhau’r</a:t>
            </a:r>
            <a:r>
              <a:rPr lang="en-US" dirty="0"/>
              <a:t> broses o </a:t>
            </a:r>
            <a:r>
              <a:rPr lang="en-US" dirty="0" err="1"/>
              <a:t>ddysgu</a:t>
            </a:r>
            <a:r>
              <a:rPr lang="en-US" dirty="0"/>
              <a:t> – </a:t>
            </a:r>
            <a:r>
              <a:rPr lang="en-US" dirty="0" err="1"/>
              <a:t>darllen</a:t>
            </a:r>
            <a:r>
              <a:rPr lang="en-US" dirty="0"/>
              <a:t>, </a:t>
            </a:r>
            <a:r>
              <a:rPr lang="en-US" dirty="0" err="1"/>
              <a:t>trafod</a:t>
            </a:r>
            <a:r>
              <a:rPr lang="en-US" dirty="0"/>
              <a:t>, </a:t>
            </a:r>
            <a:r>
              <a:rPr lang="en-US" dirty="0" err="1"/>
              <a:t>cyflwyno</a:t>
            </a:r>
            <a:r>
              <a:rPr lang="en-US" dirty="0"/>
              <a:t> </a:t>
            </a:r>
            <a:r>
              <a:rPr lang="en-US" dirty="0" err="1"/>
              <a:t>tasg</a:t>
            </a:r>
            <a:r>
              <a:rPr lang="en-US" dirty="0"/>
              <a:t> – ac </a:t>
            </a:r>
            <a:r>
              <a:rPr lang="en-US" dirty="0" err="1"/>
              <a:t>rwy’n</a:t>
            </a:r>
            <a:r>
              <a:rPr lang="en-US" dirty="0"/>
              <a:t> </a:t>
            </a:r>
            <a:r>
              <a:rPr lang="en-US" dirty="0" err="1"/>
              <a:t>gweld</a:t>
            </a:r>
            <a:r>
              <a:rPr lang="en-US" dirty="0"/>
              <a:t> </a:t>
            </a:r>
            <a:r>
              <a:rPr lang="en-US" dirty="0" err="1"/>
              <a:t>gwerth</a:t>
            </a:r>
            <a:r>
              <a:rPr lang="en-US" dirty="0"/>
              <a:t> </a:t>
            </a:r>
            <a:r>
              <a:rPr lang="en-US" dirty="0" err="1"/>
              <a:t>gwirioneddol</a:t>
            </a:r>
            <a:r>
              <a:rPr lang="en-US" dirty="0"/>
              <a:t> </a:t>
            </a:r>
            <a:r>
              <a:rPr lang="en-US" dirty="0" err="1"/>
              <a:t>mewn</a:t>
            </a:r>
            <a:r>
              <a:rPr lang="en-US" dirty="0"/>
              <a:t> </a:t>
            </a:r>
            <a:r>
              <a:rPr lang="en-US" dirty="0" err="1"/>
              <a:t>cymryd</a:t>
            </a:r>
            <a:r>
              <a:rPr lang="en-US" dirty="0"/>
              <a:t> </a:t>
            </a:r>
            <a:r>
              <a:rPr lang="en-US" dirty="0" err="1"/>
              <a:t>amser</a:t>
            </a:r>
            <a:r>
              <a:rPr lang="en-US" dirty="0"/>
              <a:t> </a:t>
            </a:r>
            <a:r>
              <a:rPr lang="en-US" dirty="0" err="1"/>
              <a:t>i</a:t>
            </a:r>
            <a:r>
              <a:rPr lang="en-US" dirty="0"/>
              <a:t> </a:t>
            </a:r>
            <a:r>
              <a:rPr lang="en-US" dirty="0" err="1"/>
              <a:t>feddwl</a:t>
            </a:r>
            <a:r>
              <a:rPr lang="en-US" dirty="0"/>
              <a:t> </a:t>
            </a:r>
            <a:r>
              <a:rPr lang="en-US" dirty="0" err="1"/>
              <a:t>yn</a:t>
            </a:r>
            <a:r>
              <a:rPr lang="en-US" dirty="0"/>
              <a:t> </a:t>
            </a:r>
            <a:r>
              <a:rPr lang="en-US" dirty="0" err="1"/>
              <a:t>feirniadol</a:t>
            </a:r>
            <a:r>
              <a:rPr lang="en-US" dirty="0"/>
              <a:t> am </a:t>
            </a:r>
            <a:r>
              <a:rPr lang="en-US" dirty="0" err="1"/>
              <a:t>fy</a:t>
            </a:r>
            <a:r>
              <a:rPr lang="en-US" dirty="0"/>
              <a:t> </a:t>
            </a:r>
            <a:r>
              <a:rPr lang="en-US" dirty="0" err="1"/>
              <a:t>ymarfer</a:t>
            </a:r>
            <a:r>
              <a:rPr lang="en-US" dirty="0"/>
              <a:t>.</a:t>
            </a:r>
            <a:endParaRPr lang="en-US" dirty="0">
              <a:ea typeface="Calibri"/>
              <a:cs typeface="Calibri"/>
            </a:endParaRPr>
          </a:p>
          <a:p>
            <a:r>
              <a:rPr lang="en-US" dirty="0" err="1"/>
              <a:t>Fodd</a:t>
            </a:r>
            <a:r>
              <a:rPr lang="en-US" dirty="0"/>
              <a:t> </a:t>
            </a:r>
            <a:r>
              <a:rPr lang="en-US" dirty="0" err="1"/>
              <a:t>bynnag</a:t>
            </a:r>
            <a:r>
              <a:rPr lang="en-US" dirty="0"/>
              <a:t>, </a:t>
            </a:r>
            <a:r>
              <a:rPr lang="en-US" dirty="0" err="1"/>
              <a:t>wrth</a:t>
            </a:r>
            <a:r>
              <a:rPr lang="en-US" dirty="0"/>
              <a:t> </a:t>
            </a:r>
            <a:r>
              <a:rPr lang="en-US" dirty="0" err="1"/>
              <a:t>edrych</a:t>
            </a:r>
            <a:r>
              <a:rPr lang="en-US" dirty="0"/>
              <a:t> </a:t>
            </a:r>
            <a:r>
              <a:rPr lang="en-US" dirty="0" err="1"/>
              <a:t>ymlaen</a:t>
            </a:r>
            <a:r>
              <a:rPr lang="en-US" dirty="0"/>
              <a:t>, </a:t>
            </a:r>
            <a:r>
              <a:rPr lang="en-US" dirty="0" err="1"/>
              <a:t>rwy’n</a:t>
            </a:r>
            <a:r>
              <a:rPr lang="en-US" dirty="0"/>
              <a:t> </a:t>
            </a:r>
            <a:r>
              <a:rPr lang="en-US" dirty="0" err="1"/>
              <a:t>bwriadu</a:t>
            </a:r>
            <a:r>
              <a:rPr lang="en-US" dirty="0"/>
              <a:t> bod </a:t>
            </a:r>
            <a:r>
              <a:rPr lang="en-US" dirty="0" err="1"/>
              <a:t>yn</a:t>
            </a:r>
            <a:r>
              <a:rPr lang="en-US" dirty="0"/>
              <a:t> </a:t>
            </a:r>
            <a:r>
              <a:rPr lang="en-US" dirty="0" err="1"/>
              <a:t>fwy</a:t>
            </a:r>
            <a:r>
              <a:rPr lang="en-US" dirty="0"/>
              <a:t> </a:t>
            </a:r>
            <a:r>
              <a:rPr lang="en-US" dirty="0" err="1"/>
              <a:t>strategol</a:t>
            </a:r>
            <a:r>
              <a:rPr lang="en-US" dirty="0"/>
              <a:t> </a:t>
            </a:r>
            <a:r>
              <a:rPr lang="en-US" dirty="0" err="1"/>
              <a:t>yn</a:t>
            </a:r>
            <a:r>
              <a:rPr lang="en-US" dirty="0"/>
              <a:t> </a:t>
            </a:r>
            <a:r>
              <a:rPr lang="en-US" dirty="0" err="1"/>
              <a:t>fy</a:t>
            </a:r>
            <a:r>
              <a:rPr lang="en-US" dirty="0"/>
              <a:t> dull. </a:t>
            </a:r>
            <a:r>
              <a:rPr lang="en-US" dirty="0" err="1"/>
              <a:t>Rwy’n</a:t>
            </a:r>
            <a:r>
              <a:rPr lang="en-US" dirty="0"/>
              <a:t> </a:t>
            </a:r>
            <a:r>
              <a:rPr lang="en-US" dirty="0" err="1"/>
              <a:t>awyddus</a:t>
            </a:r>
            <a:r>
              <a:rPr lang="en-US" dirty="0"/>
              <a:t> </a:t>
            </a:r>
            <a:r>
              <a:rPr lang="en-US" dirty="0" err="1"/>
              <a:t>i</a:t>
            </a:r>
            <a:r>
              <a:rPr lang="en-US" dirty="0"/>
              <a:t> </a:t>
            </a:r>
            <a:r>
              <a:rPr lang="en-US" dirty="0" err="1"/>
              <a:t>ddewis</a:t>
            </a:r>
            <a:r>
              <a:rPr lang="en-US" dirty="0"/>
              <a:t> </a:t>
            </a:r>
            <a:r>
              <a:rPr lang="en-US" dirty="0" err="1"/>
              <a:t>cyfleoedd</a:t>
            </a:r>
            <a:r>
              <a:rPr lang="en-US" dirty="0"/>
              <a:t> DPP </a:t>
            </a:r>
            <a:r>
              <a:rPr lang="en-US" dirty="0" err="1"/>
              <a:t>sy’n</a:t>
            </a:r>
            <a:r>
              <a:rPr lang="en-US" dirty="0"/>
              <a:t> </a:t>
            </a:r>
            <a:r>
              <a:rPr lang="en-US" dirty="0" err="1"/>
              <a:t>cyd-fynd</a:t>
            </a:r>
            <a:r>
              <a:rPr lang="en-US" dirty="0"/>
              <a:t> </a:t>
            </a:r>
            <a:r>
              <a:rPr lang="en-US" dirty="0" err="1"/>
              <a:t>â’m</a:t>
            </a:r>
            <a:r>
              <a:rPr lang="en-US" dirty="0"/>
              <a:t> </a:t>
            </a:r>
            <a:r>
              <a:rPr lang="en-US" dirty="0" err="1"/>
              <a:t>nodau</a:t>
            </a:r>
            <a:r>
              <a:rPr lang="en-US" dirty="0"/>
              <a:t> </a:t>
            </a:r>
            <a:r>
              <a:rPr lang="en-US" dirty="0" err="1"/>
              <a:t>hirdymor</a:t>
            </a:r>
            <a:r>
              <a:rPr lang="en-US" dirty="0"/>
              <a:t> – </a:t>
            </a:r>
            <a:r>
              <a:rPr lang="en-US" dirty="0" err="1"/>
              <a:t>nid</a:t>
            </a:r>
            <a:r>
              <a:rPr lang="en-US" dirty="0"/>
              <a:t> </a:t>
            </a:r>
            <a:r>
              <a:rPr lang="en-US" dirty="0" err="1"/>
              <a:t>yn</a:t>
            </a:r>
            <a:r>
              <a:rPr lang="en-US" dirty="0"/>
              <a:t> </a:t>
            </a:r>
            <a:r>
              <a:rPr lang="en-US" dirty="0" err="1"/>
              <a:t>unig</a:t>
            </a:r>
            <a:r>
              <a:rPr lang="en-US" dirty="0"/>
              <a:t> </a:t>
            </a:r>
            <a:r>
              <a:rPr lang="en-US" dirty="0" err="1"/>
              <a:t>ar</a:t>
            </a:r>
            <a:r>
              <a:rPr lang="en-US" dirty="0"/>
              <a:t> </a:t>
            </a:r>
            <a:r>
              <a:rPr lang="en-US" dirty="0" err="1"/>
              <a:t>gyfer</a:t>
            </a:r>
            <a:r>
              <a:rPr lang="en-US" dirty="0"/>
              <a:t> </a:t>
            </a:r>
            <a:r>
              <a:rPr lang="en-US" dirty="0" err="1"/>
              <a:t>fy</a:t>
            </a:r>
            <a:r>
              <a:rPr lang="en-US" dirty="0"/>
              <a:t> </a:t>
            </a:r>
            <a:r>
              <a:rPr lang="en-US" dirty="0" err="1"/>
              <a:t>natblygiad</a:t>
            </a:r>
            <a:r>
              <a:rPr lang="en-US" dirty="0"/>
              <a:t> </a:t>
            </a:r>
            <a:r>
              <a:rPr lang="en-US" dirty="0" err="1"/>
              <a:t>proffesiynol</a:t>
            </a:r>
            <a:r>
              <a:rPr lang="en-US" dirty="0"/>
              <a:t>, </a:t>
            </a:r>
            <a:r>
              <a:rPr lang="en-US" dirty="0" err="1"/>
              <a:t>ond</a:t>
            </a:r>
            <a:r>
              <a:rPr lang="en-US" dirty="0"/>
              <a:t> </a:t>
            </a:r>
            <a:r>
              <a:rPr lang="en-US" dirty="0" err="1"/>
              <a:t>hefyd</a:t>
            </a:r>
            <a:r>
              <a:rPr lang="en-US" dirty="0"/>
              <a:t> o ran y </a:t>
            </a:r>
            <a:r>
              <a:rPr lang="en-US" dirty="0" err="1"/>
              <a:t>cyfraniad</a:t>
            </a:r>
            <a:r>
              <a:rPr lang="en-US" dirty="0"/>
              <a:t> </a:t>
            </a:r>
            <a:r>
              <a:rPr lang="en-US" dirty="0" err="1"/>
              <a:t>rwy’n</a:t>
            </a:r>
            <a:r>
              <a:rPr lang="en-US" dirty="0"/>
              <a:t> </a:t>
            </a:r>
            <a:r>
              <a:rPr lang="en-US" dirty="0" err="1"/>
              <a:t>dymuno</a:t>
            </a:r>
            <a:r>
              <a:rPr lang="en-US" dirty="0"/>
              <a:t> </a:t>
            </a:r>
            <a:r>
              <a:rPr lang="en-US" dirty="0" err="1"/>
              <a:t>ei</a:t>
            </a:r>
            <a:r>
              <a:rPr lang="en-US" dirty="0"/>
              <a:t> </a:t>
            </a:r>
            <a:r>
              <a:rPr lang="en-US" dirty="0" err="1"/>
              <a:t>wneud</a:t>
            </a:r>
            <a:r>
              <a:rPr lang="en-US" dirty="0"/>
              <a:t> </a:t>
            </a:r>
            <a:r>
              <a:rPr lang="en-US" dirty="0" err="1"/>
              <a:t>i’r</a:t>
            </a:r>
            <a:r>
              <a:rPr lang="en-US" dirty="0"/>
              <a:t> </a:t>
            </a:r>
            <a:r>
              <a:rPr lang="en-US" dirty="0" err="1"/>
              <a:t>tîm</a:t>
            </a:r>
            <a:r>
              <a:rPr lang="en-US" dirty="0"/>
              <a:t>, yr </a:t>
            </a:r>
            <a:r>
              <a:rPr lang="en-US" dirty="0" err="1"/>
              <a:t>ysgol</a:t>
            </a:r>
            <a:r>
              <a:rPr lang="en-US" dirty="0"/>
              <a:t>, ac </a:t>
            </a:r>
            <a:r>
              <a:rPr lang="en-US" dirty="0" err="1"/>
              <a:t>yn</a:t>
            </a:r>
            <a:r>
              <a:rPr lang="en-US" dirty="0"/>
              <a:t> y pen draw, y </a:t>
            </a:r>
            <a:r>
              <a:rPr lang="en-US" dirty="0" err="1"/>
              <a:t>cymunedau</a:t>
            </a:r>
            <a:r>
              <a:rPr lang="en-US" dirty="0"/>
              <a:t> </a:t>
            </a:r>
            <a:r>
              <a:rPr lang="en-US" dirty="0" err="1"/>
              <a:t>dysgu</a:t>
            </a:r>
            <a:r>
              <a:rPr lang="en-US" dirty="0"/>
              <a:t> </a:t>
            </a:r>
            <a:r>
              <a:rPr lang="en-US" dirty="0" err="1"/>
              <a:t>rydw</a:t>
            </a:r>
            <a:r>
              <a:rPr lang="en-US" dirty="0"/>
              <a:t> </a:t>
            </a:r>
            <a:r>
              <a:rPr lang="en-US" dirty="0" err="1"/>
              <a:t>i'n</a:t>
            </a:r>
            <a:r>
              <a:rPr lang="en-US" dirty="0"/>
              <a:t> </a:t>
            </a:r>
            <a:r>
              <a:rPr lang="en-US" dirty="0" err="1"/>
              <a:t>rhan</a:t>
            </a:r>
            <a:r>
              <a:rPr lang="en-US" dirty="0"/>
              <a:t> </a:t>
            </a:r>
            <a:r>
              <a:rPr lang="en-US" dirty="0" err="1"/>
              <a:t>ohonynt</a:t>
            </a:r>
            <a:r>
              <a:rPr lang="en-US" dirty="0"/>
              <a:t>. </a:t>
            </a:r>
            <a:r>
              <a:rPr lang="en-US" dirty="0" err="1"/>
              <a:t>Trwy</a:t>
            </a:r>
            <a:r>
              <a:rPr lang="en-US" dirty="0"/>
              <a:t> </a:t>
            </a:r>
            <a:r>
              <a:rPr lang="en-US" dirty="0" err="1"/>
              <a:t>gydblethu</a:t>
            </a:r>
            <a:r>
              <a:rPr lang="en-US" dirty="0"/>
              <a:t> </a:t>
            </a:r>
            <a:r>
              <a:rPr lang="en-US" dirty="0" err="1"/>
              <a:t>fy</a:t>
            </a:r>
            <a:r>
              <a:rPr lang="en-US" dirty="0"/>
              <a:t> </a:t>
            </a:r>
            <a:r>
              <a:rPr lang="en-US" dirty="0" err="1"/>
              <a:t>nysgu</a:t>
            </a:r>
            <a:r>
              <a:rPr lang="en-US" dirty="0"/>
              <a:t> </a:t>
            </a:r>
            <a:r>
              <a:rPr lang="en-US" dirty="0" err="1"/>
              <a:t>personol</a:t>
            </a:r>
            <a:r>
              <a:rPr lang="en-US" dirty="0"/>
              <a:t> </a:t>
            </a:r>
            <a:r>
              <a:rPr lang="en-US" dirty="0" err="1"/>
              <a:t>â’r</a:t>
            </a:r>
            <a:r>
              <a:rPr lang="en-US" dirty="0"/>
              <a:t> </a:t>
            </a:r>
            <a:r>
              <a:rPr lang="en-US" dirty="0" err="1"/>
              <a:t>cyfeiriad</a:t>
            </a:r>
            <a:r>
              <a:rPr lang="en-US" dirty="0"/>
              <a:t> </a:t>
            </a:r>
            <a:r>
              <a:rPr lang="en-US" dirty="0" err="1"/>
              <a:t>strategol</a:t>
            </a:r>
            <a:r>
              <a:rPr lang="en-US" dirty="0"/>
              <a:t> </a:t>
            </a:r>
            <a:r>
              <a:rPr lang="en-US" dirty="0" err="1"/>
              <a:t>ehangach</a:t>
            </a:r>
            <a:r>
              <a:rPr lang="en-US" dirty="0"/>
              <a:t>, </a:t>
            </a:r>
            <a:r>
              <a:rPr lang="en-US" dirty="0" err="1"/>
              <a:t>rwy’n</a:t>
            </a:r>
            <a:r>
              <a:rPr lang="en-US" dirty="0"/>
              <a:t> </a:t>
            </a:r>
            <a:r>
              <a:rPr lang="en-US" dirty="0" err="1"/>
              <a:t>hyderus</a:t>
            </a:r>
            <a:r>
              <a:rPr lang="en-US" dirty="0"/>
              <a:t> y </a:t>
            </a:r>
            <a:r>
              <a:rPr lang="en-US" dirty="0" err="1"/>
              <a:t>gallaf</a:t>
            </a:r>
            <a:r>
              <a:rPr lang="en-US" dirty="0"/>
              <a:t> </a:t>
            </a:r>
            <a:r>
              <a:rPr lang="en-US" dirty="0" err="1"/>
              <a:t>barhau</a:t>
            </a:r>
            <a:r>
              <a:rPr lang="en-US" dirty="0"/>
              <a:t> </a:t>
            </a:r>
            <a:r>
              <a:rPr lang="en-US" dirty="0" err="1"/>
              <a:t>i</a:t>
            </a:r>
            <a:r>
              <a:rPr lang="en-US" dirty="0"/>
              <a:t> </a:t>
            </a:r>
            <a:r>
              <a:rPr lang="en-US" dirty="0" err="1"/>
              <a:t>dyfu</a:t>
            </a:r>
            <a:r>
              <a:rPr lang="en-US" dirty="0"/>
              <a:t>, </a:t>
            </a:r>
            <a:r>
              <a:rPr lang="en-US" dirty="0" err="1"/>
              <a:t>i</a:t>
            </a:r>
            <a:r>
              <a:rPr lang="en-US" dirty="0"/>
              <a:t> </a:t>
            </a:r>
            <a:r>
              <a:rPr lang="en-US" dirty="0" err="1"/>
              <a:t>ddylanwadu’n</a:t>
            </a:r>
            <a:r>
              <a:rPr lang="en-US" dirty="0"/>
              <a:t> </a:t>
            </a:r>
            <a:r>
              <a:rPr lang="en-US" dirty="0" err="1"/>
              <a:t>gadarnhaol</a:t>
            </a:r>
            <a:r>
              <a:rPr lang="en-US" dirty="0"/>
              <a:t>, ac </a:t>
            </a:r>
            <a:r>
              <a:rPr lang="en-US" dirty="0" err="1"/>
              <a:t>i</a:t>
            </a:r>
            <a:r>
              <a:rPr lang="en-US" dirty="0"/>
              <a:t> </a:t>
            </a:r>
            <a:r>
              <a:rPr lang="en-US" dirty="0" err="1"/>
              <a:t>ddarparu</a:t>
            </a:r>
            <a:r>
              <a:rPr lang="en-US" dirty="0"/>
              <a:t> </a:t>
            </a:r>
            <a:r>
              <a:rPr lang="en-US" dirty="0" err="1"/>
              <a:t>addysg</a:t>
            </a:r>
            <a:r>
              <a:rPr lang="en-US" dirty="0"/>
              <a:t> o </a:t>
            </a:r>
            <a:r>
              <a:rPr lang="en-US" dirty="0" err="1"/>
              <a:t>ansawdd</a:t>
            </a:r>
            <a:r>
              <a:rPr lang="en-US" dirty="0"/>
              <a:t> </a:t>
            </a:r>
            <a:r>
              <a:rPr lang="en-US" dirty="0" err="1"/>
              <a:t>uchel</a:t>
            </a:r>
            <a:r>
              <a:rPr lang="en-US" dirty="0"/>
              <a:t> </a:t>
            </a:r>
            <a:r>
              <a:rPr lang="en-US" dirty="0" err="1"/>
              <a:t>i</a:t>
            </a:r>
            <a:r>
              <a:rPr lang="en-US" dirty="0"/>
              <a:t> bob </a:t>
            </a:r>
            <a:r>
              <a:rPr lang="en-US" dirty="0" err="1"/>
              <a:t>plentyn</a:t>
            </a:r>
            <a:r>
              <a:rPr lang="en-US" dirty="0"/>
              <a:t> </a:t>
            </a:r>
            <a:r>
              <a:rPr lang="en-US" dirty="0" err="1"/>
              <a:t>rwy’n</a:t>
            </a:r>
            <a:r>
              <a:rPr lang="en-US" dirty="0"/>
              <a:t> </a:t>
            </a:r>
            <a:r>
              <a:rPr lang="en-US" dirty="0" err="1"/>
              <a:t>ei</a:t>
            </a:r>
            <a:r>
              <a:rPr lang="en-US" dirty="0"/>
              <a:t> </a:t>
            </a:r>
            <a:r>
              <a:rPr lang="en-US" dirty="0" err="1"/>
              <a:t>addysgu</a:t>
            </a:r>
            <a:r>
              <a:rPr lang="en-US" dirty="0"/>
              <a: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4158226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Nid</a:t>
            </a:r>
            <a:r>
              <a:rPr lang="en-US" dirty="0"/>
              <a:t> </a:t>
            </a:r>
            <a:r>
              <a:rPr lang="en-US" dirty="0" err="1"/>
              <a:t>yw’r</a:t>
            </a:r>
            <a:r>
              <a:rPr lang="en-US" dirty="0"/>
              <a:t> </a:t>
            </a:r>
            <a:r>
              <a:rPr lang="en-US" dirty="0" err="1"/>
              <a:t>tair</a:t>
            </a:r>
            <a:r>
              <a:rPr lang="en-US" dirty="0"/>
              <a:t> </a:t>
            </a:r>
            <a:r>
              <a:rPr lang="en-US" dirty="0" err="1"/>
              <a:t>gwreiddyn</a:t>
            </a:r>
            <a:r>
              <a:rPr lang="en-US" dirty="0"/>
              <a:t> </a:t>
            </a:r>
            <a:r>
              <a:rPr lang="en-US" dirty="0" err="1"/>
              <a:t>hyn</a:t>
            </a:r>
            <a:r>
              <a:rPr lang="en-US" dirty="0"/>
              <a:t> – </a:t>
            </a:r>
            <a:r>
              <a:rPr lang="en-US" dirty="0" err="1"/>
              <a:t>sef</a:t>
            </a:r>
            <a:r>
              <a:rPr lang="en-US" dirty="0"/>
              <a:t> </a:t>
            </a:r>
            <a:r>
              <a:rPr lang="en-US" b="1" dirty="0" err="1"/>
              <a:t>addysgu</a:t>
            </a:r>
            <a:r>
              <a:rPr lang="en-US" dirty="0"/>
              <a:t>, </a:t>
            </a:r>
            <a:r>
              <a:rPr lang="en-US" b="1" dirty="0" err="1"/>
              <a:t>cydweithrediad</a:t>
            </a:r>
            <a:r>
              <a:rPr lang="en-US" dirty="0"/>
              <a:t>, a </a:t>
            </a:r>
            <a:r>
              <a:rPr lang="en-US" b="1" dirty="0" err="1"/>
              <a:t>dysgu</a:t>
            </a:r>
            <a:r>
              <a:rPr lang="en-US" b="1" dirty="0"/>
              <a:t> </a:t>
            </a:r>
            <a:r>
              <a:rPr lang="en-US" b="1" dirty="0" err="1"/>
              <a:t>proffesiynol</a:t>
            </a:r>
            <a:r>
              <a:rPr lang="en-US" dirty="0"/>
              <a:t> – </a:t>
            </a:r>
            <a:r>
              <a:rPr lang="en-US" dirty="0" err="1"/>
              <a:t>yn</a:t>
            </a:r>
            <a:r>
              <a:rPr lang="en-US" dirty="0"/>
              <a:t> </a:t>
            </a:r>
            <a:r>
              <a:rPr lang="en-US" dirty="0" err="1"/>
              <a:t>gweithredu’n</a:t>
            </a:r>
            <a:r>
              <a:rPr lang="en-US" dirty="0"/>
              <a:t> </a:t>
            </a:r>
            <a:r>
              <a:rPr lang="en-US" dirty="0" err="1"/>
              <a:t>annibynnol</a:t>
            </a:r>
            <a:r>
              <a:rPr lang="en-US" dirty="0"/>
              <a:t> </a:t>
            </a:r>
            <a:r>
              <a:rPr lang="en-US" dirty="0" err="1"/>
              <a:t>ar</a:t>
            </a:r>
            <a:r>
              <a:rPr lang="en-US" dirty="0"/>
              <a:t> </a:t>
            </a:r>
            <a:r>
              <a:rPr lang="en-US" dirty="0" err="1"/>
              <a:t>ei</a:t>
            </a:r>
            <a:r>
              <a:rPr lang="en-US" dirty="0"/>
              <a:t> </a:t>
            </a:r>
            <a:r>
              <a:rPr lang="en-US" dirty="0" err="1"/>
              <a:t>gilydd</a:t>
            </a:r>
            <a:r>
              <a:rPr lang="en-US" dirty="0"/>
              <a:t>. Yn </a:t>
            </a:r>
            <a:r>
              <a:rPr lang="en-US" dirty="0" err="1"/>
              <a:t>hytrach</a:t>
            </a:r>
            <a:r>
              <a:rPr lang="en-US" dirty="0"/>
              <a:t>, </a:t>
            </a:r>
            <a:r>
              <a:rPr lang="en-US" dirty="0" err="1"/>
              <a:t>maent</a:t>
            </a:r>
            <a:r>
              <a:rPr lang="en-US" dirty="0"/>
              <a:t> </a:t>
            </a:r>
            <a:r>
              <a:rPr lang="en-US" dirty="0" err="1"/>
              <a:t>yn</a:t>
            </a:r>
            <a:r>
              <a:rPr lang="en-US" dirty="0"/>
              <a:t> </a:t>
            </a:r>
            <a:r>
              <a:rPr lang="en-US" dirty="0" err="1"/>
              <a:t>cydblethu’n</a:t>
            </a:r>
            <a:r>
              <a:rPr lang="en-US" dirty="0"/>
              <a:t> </a:t>
            </a:r>
            <a:r>
              <a:rPr lang="en-US" dirty="0" err="1"/>
              <a:t>naturiol</a:t>
            </a:r>
            <a:r>
              <a:rPr lang="en-US" dirty="0"/>
              <a:t> ac </a:t>
            </a:r>
            <a:r>
              <a:rPr lang="en-US" dirty="0" err="1"/>
              <a:t>yn</a:t>
            </a:r>
            <a:r>
              <a:rPr lang="en-US" dirty="0"/>
              <a:t> </a:t>
            </a:r>
            <a:r>
              <a:rPr lang="en-US" dirty="0" err="1"/>
              <a:t>gryf</a:t>
            </a:r>
            <a:r>
              <a:rPr lang="en-US" dirty="0"/>
              <a:t>, </a:t>
            </a:r>
            <a:r>
              <a:rPr lang="en-US" dirty="0" err="1"/>
              <a:t>gan</a:t>
            </a:r>
            <a:r>
              <a:rPr lang="en-US" dirty="0"/>
              <a:t> </a:t>
            </a:r>
            <a:r>
              <a:rPr lang="en-US" dirty="0" err="1"/>
              <a:t>gryfhau</a:t>
            </a:r>
            <a:r>
              <a:rPr lang="en-US" dirty="0"/>
              <a:t> </a:t>
            </a:r>
            <a:r>
              <a:rPr lang="en-US" dirty="0" err="1"/>
              <a:t>ei</a:t>
            </a:r>
            <a:r>
              <a:rPr lang="en-US" dirty="0"/>
              <a:t> </a:t>
            </a:r>
            <a:r>
              <a:rPr lang="en-US" dirty="0" err="1"/>
              <a:t>gilydd</a:t>
            </a:r>
            <a:r>
              <a:rPr lang="en-US" dirty="0"/>
              <a:t> ac </a:t>
            </a:r>
            <a:r>
              <a:rPr lang="en-US" dirty="0" err="1"/>
              <a:t>arwain</a:t>
            </a:r>
            <a:r>
              <a:rPr lang="en-US" dirty="0"/>
              <a:t> at </a:t>
            </a:r>
            <a:r>
              <a:rPr lang="en-US" dirty="0" err="1"/>
              <a:t>ymarfer</a:t>
            </a:r>
            <a:r>
              <a:rPr lang="en-US" dirty="0"/>
              <a:t> </a:t>
            </a:r>
            <a:r>
              <a:rPr lang="en-US" dirty="0" err="1"/>
              <a:t>addysgu</a:t>
            </a:r>
            <a:r>
              <a:rPr lang="en-US" dirty="0"/>
              <a:t> </a:t>
            </a:r>
            <a:r>
              <a:rPr lang="en-US" dirty="0" err="1"/>
              <a:t>cynhwysfawr</a:t>
            </a:r>
            <a:r>
              <a:rPr lang="en-US" dirty="0"/>
              <a:t> ac </a:t>
            </a:r>
            <a:r>
              <a:rPr lang="en-US" dirty="0" err="1"/>
              <a:t>effeithiol</a:t>
            </a:r>
            <a:r>
              <a:rPr lang="en-US" dirty="0"/>
              <a:t>. </a:t>
            </a:r>
            <a:r>
              <a:rPr lang="en-US" dirty="0" err="1"/>
              <a:t>Trwy</a:t>
            </a:r>
            <a:r>
              <a:rPr lang="en-US" dirty="0"/>
              <a:t> </a:t>
            </a:r>
            <a:r>
              <a:rPr lang="en-US" dirty="0" err="1"/>
              <a:t>greu</a:t>
            </a:r>
            <a:r>
              <a:rPr lang="en-US" dirty="0"/>
              <a:t> </a:t>
            </a:r>
            <a:r>
              <a:rPr lang="en-US" dirty="0" err="1"/>
              <a:t>cysylltiadau</a:t>
            </a:r>
            <a:r>
              <a:rPr lang="en-US" dirty="0"/>
              <a:t> </a:t>
            </a:r>
            <a:r>
              <a:rPr lang="en-US" dirty="0" err="1"/>
              <a:t>cryf</a:t>
            </a:r>
            <a:r>
              <a:rPr lang="en-US" dirty="0"/>
              <a:t> </a:t>
            </a:r>
            <a:r>
              <a:rPr lang="en-US" dirty="0" err="1"/>
              <a:t>rhwng</a:t>
            </a:r>
            <a:r>
              <a:rPr lang="en-US" dirty="0"/>
              <a:t> y </a:t>
            </a:r>
            <a:r>
              <a:rPr lang="en-US" dirty="0" err="1"/>
              <a:t>tair</a:t>
            </a:r>
            <a:r>
              <a:rPr lang="en-US" dirty="0"/>
              <a:t> </a:t>
            </a:r>
            <a:r>
              <a:rPr lang="en-US" dirty="0" err="1"/>
              <a:t>elfen</a:t>
            </a:r>
            <a:r>
              <a:rPr lang="en-US" dirty="0"/>
              <a:t> </a:t>
            </a:r>
            <a:r>
              <a:rPr lang="en-US" dirty="0" err="1"/>
              <a:t>hyn</a:t>
            </a:r>
            <a:r>
              <a:rPr lang="en-US" dirty="0"/>
              <a:t>, </a:t>
            </a:r>
            <a:r>
              <a:rPr lang="en-US" dirty="0" err="1"/>
              <a:t>rydym</a:t>
            </a:r>
            <a:r>
              <a:rPr lang="en-US" dirty="0"/>
              <a:t> </a:t>
            </a:r>
            <a:r>
              <a:rPr lang="en-US" dirty="0" err="1"/>
              <a:t>yn</a:t>
            </a:r>
            <a:r>
              <a:rPr lang="en-US" dirty="0"/>
              <a:t> </a:t>
            </a:r>
            <a:r>
              <a:rPr lang="en-US" dirty="0" err="1"/>
              <a:t>meithrin</a:t>
            </a:r>
            <a:r>
              <a:rPr lang="en-US" dirty="0"/>
              <a:t> </a:t>
            </a:r>
            <a:r>
              <a:rPr lang="en-US" dirty="0" err="1"/>
              <a:t>amgylchedd</a:t>
            </a:r>
            <a:r>
              <a:rPr lang="en-US" dirty="0"/>
              <a:t> </a:t>
            </a:r>
            <a:r>
              <a:rPr lang="en-US" dirty="0" err="1"/>
              <a:t>dysgu</a:t>
            </a:r>
            <a:r>
              <a:rPr lang="en-US" dirty="0"/>
              <a:t> </a:t>
            </a:r>
            <a:r>
              <a:rPr lang="en-US" dirty="0" err="1"/>
              <a:t>sydd</a:t>
            </a:r>
            <a:r>
              <a:rPr lang="en-US" dirty="0"/>
              <a:t> </a:t>
            </a:r>
            <a:r>
              <a:rPr lang="en-US" dirty="0" err="1"/>
              <a:t>yn</a:t>
            </a:r>
            <a:r>
              <a:rPr lang="en-US" dirty="0"/>
              <a:t> </a:t>
            </a:r>
            <a:r>
              <a:rPr lang="en-US" dirty="0" err="1"/>
              <a:t>ymatebol</a:t>
            </a:r>
            <a:r>
              <a:rPr lang="en-US" dirty="0"/>
              <a:t>, </a:t>
            </a:r>
            <a:r>
              <a:rPr lang="en-US" dirty="0" err="1"/>
              <a:t>yn</a:t>
            </a:r>
            <a:r>
              <a:rPr lang="en-US" dirty="0"/>
              <a:t> </a:t>
            </a:r>
            <a:r>
              <a:rPr lang="en-US" dirty="0" err="1"/>
              <a:t>gefnogol</a:t>
            </a:r>
            <a:r>
              <a:rPr lang="en-US" dirty="0"/>
              <a:t>, ac </a:t>
            </a:r>
            <a:r>
              <a:rPr lang="en-US" dirty="0" err="1"/>
              <a:t>yn</a:t>
            </a:r>
            <a:r>
              <a:rPr lang="en-US" dirty="0"/>
              <a:t> </a:t>
            </a:r>
            <a:r>
              <a:rPr lang="en-US" dirty="0" err="1"/>
              <a:t>seiliedig</a:t>
            </a:r>
            <a:r>
              <a:rPr lang="en-US" dirty="0"/>
              <a:t> </a:t>
            </a:r>
            <a:r>
              <a:rPr lang="en-US" dirty="0" err="1"/>
              <a:t>ar</a:t>
            </a:r>
            <a:r>
              <a:rPr lang="en-US" dirty="0"/>
              <a:t> </a:t>
            </a:r>
            <a:r>
              <a:rPr lang="en-US" dirty="0" err="1"/>
              <a:t>werthoedd</a:t>
            </a:r>
            <a:r>
              <a:rPr lang="en-US" dirty="0"/>
              <a:t> </a:t>
            </a:r>
            <a:r>
              <a:rPr lang="en-US" dirty="0" err="1"/>
              <a:t>craidd</a:t>
            </a:r>
            <a:r>
              <a:rPr lang="en-US" dirty="0"/>
              <a:t>.</a:t>
            </a:r>
          </a:p>
          <a:p>
            <a:r>
              <a:rPr lang="en-US" dirty="0"/>
              <a:t>Yn </a:t>
            </a:r>
            <a:r>
              <a:rPr lang="en-US" dirty="0" err="1"/>
              <a:t>gyntaf</a:t>
            </a:r>
            <a:r>
              <a:rPr lang="en-US" dirty="0"/>
              <a:t>, </a:t>
            </a:r>
            <a:r>
              <a:rPr lang="en-US" b="1" dirty="0" err="1"/>
              <a:t>addysgu</a:t>
            </a:r>
            <a:r>
              <a:rPr lang="en-US" dirty="0"/>
              <a:t> </a:t>
            </a:r>
            <a:r>
              <a:rPr lang="en-US" dirty="0" err="1"/>
              <a:t>effeithiol</a:t>
            </a:r>
            <a:r>
              <a:rPr lang="en-US" dirty="0"/>
              <a:t> </a:t>
            </a:r>
            <a:r>
              <a:rPr lang="en-US" dirty="0" err="1"/>
              <a:t>yw</a:t>
            </a:r>
            <a:r>
              <a:rPr lang="en-US" dirty="0"/>
              <a:t> </a:t>
            </a:r>
            <a:r>
              <a:rPr lang="en-US" dirty="0" err="1"/>
              <a:t>craidd</a:t>
            </a:r>
            <a:r>
              <a:rPr lang="en-US" dirty="0"/>
              <a:t> </a:t>
            </a:r>
            <a:r>
              <a:rPr lang="en-US" dirty="0" err="1"/>
              <a:t>pob</a:t>
            </a:r>
            <a:r>
              <a:rPr lang="en-US" dirty="0"/>
              <a:t> </a:t>
            </a:r>
            <a:r>
              <a:rPr lang="en-US" dirty="0" err="1"/>
              <a:t>lleoliad</a:t>
            </a:r>
            <a:r>
              <a:rPr lang="en-US" dirty="0"/>
              <a:t> </a:t>
            </a:r>
            <a:r>
              <a:rPr lang="en-US" dirty="0" err="1"/>
              <a:t>dysgu</a:t>
            </a:r>
            <a:r>
              <a:rPr lang="en-US" dirty="0"/>
              <a:t>. </a:t>
            </a:r>
            <a:r>
              <a:rPr lang="en-US" dirty="0" err="1"/>
              <a:t>Mae’n</a:t>
            </a:r>
            <a:r>
              <a:rPr lang="en-US" dirty="0"/>
              <a:t> </a:t>
            </a:r>
            <a:r>
              <a:rPr lang="en-US" dirty="0" err="1"/>
              <a:t>cynnwys</a:t>
            </a:r>
            <a:r>
              <a:rPr lang="en-US" dirty="0"/>
              <a:t> </a:t>
            </a:r>
            <a:r>
              <a:rPr lang="en-US" dirty="0" err="1"/>
              <a:t>cynllunio</a:t>
            </a:r>
            <a:r>
              <a:rPr lang="en-US" dirty="0"/>
              <a:t> </a:t>
            </a:r>
            <a:r>
              <a:rPr lang="en-US" dirty="0" err="1"/>
              <a:t>gwersi</a:t>
            </a:r>
            <a:r>
              <a:rPr lang="en-US" dirty="0"/>
              <a:t> </a:t>
            </a:r>
            <a:r>
              <a:rPr lang="en-US" dirty="0" err="1"/>
              <a:t>sy’n</a:t>
            </a:r>
            <a:r>
              <a:rPr lang="en-US" dirty="0"/>
              <a:t> </a:t>
            </a:r>
            <a:r>
              <a:rPr lang="en-US" dirty="0" err="1"/>
              <a:t>ymgysylltu</a:t>
            </a:r>
            <a:r>
              <a:rPr lang="en-US" dirty="0"/>
              <a:t> â </a:t>
            </a:r>
            <a:r>
              <a:rPr lang="en-US" dirty="0" err="1"/>
              <a:t>dysgwyr</a:t>
            </a:r>
            <a:r>
              <a:rPr lang="en-US" dirty="0"/>
              <a:t>, </a:t>
            </a:r>
            <a:r>
              <a:rPr lang="en-US" dirty="0" err="1"/>
              <a:t>defnyddio</a:t>
            </a:r>
            <a:r>
              <a:rPr lang="en-US" dirty="0"/>
              <a:t> </a:t>
            </a:r>
            <a:r>
              <a:rPr lang="en-US" dirty="0" err="1"/>
              <a:t>strategaethau</a:t>
            </a:r>
            <a:r>
              <a:rPr lang="en-US" dirty="0"/>
              <a:t> </a:t>
            </a:r>
            <a:r>
              <a:rPr lang="en-US" dirty="0" err="1"/>
              <a:t>seiliedig</a:t>
            </a:r>
            <a:r>
              <a:rPr lang="en-US" dirty="0"/>
              <a:t> </a:t>
            </a:r>
            <a:r>
              <a:rPr lang="en-US" dirty="0" err="1"/>
              <a:t>ar</a:t>
            </a:r>
            <a:r>
              <a:rPr lang="en-US" dirty="0"/>
              <a:t> </a:t>
            </a:r>
            <a:r>
              <a:rPr lang="en-US" dirty="0" err="1"/>
              <a:t>dystiolaeth</a:t>
            </a:r>
            <a:r>
              <a:rPr lang="en-US" dirty="0"/>
              <a:t>, a bod </a:t>
            </a:r>
            <a:r>
              <a:rPr lang="en-US" dirty="0" err="1"/>
              <a:t>yn</a:t>
            </a:r>
            <a:r>
              <a:rPr lang="en-US" dirty="0"/>
              <a:t> </a:t>
            </a:r>
            <a:r>
              <a:rPr lang="en-US" dirty="0" err="1"/>
              <a:t>ymwybodol</a:t>
            </a:r>
            <a:r>
              <a:rPr lang="en-US" dirty="0"/>
              <a:t> o </a:t>
            </a:r>
            <a:r>
              <a:rPr lang="en-US" dirty="0" err="1"/>
              <a:t>anghenion</a:t>
            </a:r>
            <a:r>
              <a:rPr lang="en-US" dirty="0"/>
              <a:t> </a:t>
            </a:r>
            <a:r>
              <a:rPr lang="en-US" dirty="0" err="1"/>
              <a:t>unigol</a:t>
            </a:r>
            <a:r>
              <a:rPr lang="en-US" dirty="0"/>
              <a:t>. </a:t>
            </a:r>
            <a:r>
              <a:rPr lang="en-US" dirty="0" err="1"/>
              <a:t>Ond</a:t>
            </a:r>
            <a:r>
              <a:rPr lang="en-US" dirty="0"/>
              <a:t> </a:t>
            </a:r>
            <a:r>
              <a:rPr lang="en-US" dirty="0" err="1"/>
              <a:t>ni</a:t>
            </a:r>
            <a:r>
              <a:rPr lang="en-US" dirty="0"/>
              <a:t> </a:t>
            </a:r>
            <a:r>
              <a:rPr lang="en-US" dirty="0" err="1"/>
              <a:t>ddaw</a:t>
            </a:r>
            <a:r>
              <a:rPr lang="en-US" dirty="0"/>
              <a:t> </a:t>
            </a:r>
            <a:r>
              <a:rPr lang="en-US" dirty="0" err="1"/>
              <a:t>hyn</a:t>
            </a:r>
            <a:r>
              <a:rPr lang="en-US" dirty="0"/>
              <a:t> </a:t>
            </a:r>
            <a:r>
              <a:rPr lang="en-US" dirty="0" err="1"/>
              <a:t>mewn</a:t>
            </a:r>
            <a:r>
              <a:rPr lang="en-US" dirty="0"/>
              <a:t> </a:t>
            </a:r>
            <a:r>
              <a:rPr lang="en-US" dirty="0" err="1"/>
              <a:t>gwagle</a:t>
            </a:r>
            <a:r>
              <a:rPr lang="en-US" dirty="0"/>
              <a:t>.</a:t>
            </a:r>
            <a:endParaRPr lang="en-US" dirty="0">
              <a:ea typeface="Calibri"/>
              <a:cs typeface="Calibri"/>
            </a:endParaRPr>
          </a:p>
          <a:p>
            <a:r>
              <a:rPr lang="en-US" dirty="0"/>
              <a:t>Dyma </a:t>
            </a:r>
            <a:r>
              <a:rPr lang="en-US" dirty="0" err="1"/>
              <a:t>lle</a:t>
            </a:r>
            <a:r>
              <a:rPr lang="en-US" dirty="0"/>
              <a:t> </a:t>
            </a:r>
            <a:r>
              <a:rPr lang="en-US" dirty="0" err="1"/>
              <a:t>mae’r</a:t>
            </a:r>
            <a:r>
              <a:rPr lang="en-US" dirty="0"/>
              <a:t> ail </a:t>
            </a:r>
            <a:r>
              <a:rPr lang="en-US" dirty="0" err="1"/>
              <a:t>elfen</a:t>
            </a:r>
            <a:r>
              <a:rPr lang="en-US" dirty="0"/>
              <a:t>, </a:t>
            </a:r>
            <a:r>
              <a:rPr lang="en-US" dirty="0" err="1"/>
              <a:t>sef</a:t>
            </a:r>
            <a:r>
              <a:rPr lang="en-US" dirty="0"/>
              <a:t> </a:t>
            </a:r>
            <a:r>
              <a:rPr lang="en-US" b="1" dirty="0" err="1"/>
              <a:t>cydweithrediad</a:t>
            </a:r>
            <a:r>
              <a:rPr lang="en-US" dirty="0"/>
              <a:t>, </a:t>
            </a:r>
            <a:r>
              <a:rPr lang="en-US" dirty="0" err="1"/>
              <a:t>yn</a:t>
            </a:r>
            <a:r>
              <a:rPr lang="en-US" dirty="0"/>
              <a:t> </a:t>
            </a:r>
            <a:r>
              <a:rPr lang="en-US" dirty="0" err="1"/>
              <a:t>dod</a:t>
            </a:r>
            <a:r>
              <a:rPr lang="en-US" dirty="0"/>
              <a:t> </a:t>
            </a:r>
            <a:r>
              <a:rPr lang="en-US" dirty="0" err="1"/>
              <a:t>yn</a:t>
            </a:r>
            <a:r>
              <a:rPr lang="en-US" dirty="0"/>
              <a:t> </a:t>
            </a:r>
            <a:r>
              <a:rPr lang="en-US" dirty="0" err="1"/>
              <a:t>allweddol</a:t>
            </a:r>
            <a:r>
              <a:rPr lang="en-US" dirty="0"/>
              <a:t>. </a:t>
            </a:r>
            <a:r>
              <a:rPr lang="en-US" dirty="0" err="1"/>
              <a:t>Trwy</a:t>
            </a:r>
            <a:r>
              <a:rPr lang="en-US" dirty="0"/>
              <a:t> </a:t>
            </a:r>
            <a:r>
              <a:rPr lang="en-US" dirty="0" err="1"/>
              <a:t>weithio’n</a:t>
            </a:r>
            <a:r>
              <a:rPr lang="en-US" dirty="0"/>
              <a:t> </a:t>
            </a:r>
            <a:r>
              <a:rPr lang="en-US" dirty="0" err="1"/>
              <a:t>agos</a:t>
            </a:r>
            <a:r>
              <a:rPr lang="en-US" dirty="0"/>
              <a:t> </a:t>
            </a:r>
            <a:r>
              <a:rPr lang="en-US" dirty="0" err="1"/>
              <a:t>gyda</a:t>
            </a:r>
            <a:r>
              <a:rPr lang="en-US" dirty="0"/>
              <a:t> </a:t>
            </a:r>
            <a:r>
              <a:rPr lang="en-US" dirty="0" err="1"/>
              <a:t>chydweithwyr</a:t>
            </a:r>
            <a:r>
              <a:rPr lang="en-US" dirty="0"/>
              <a:t>, </a:t>
            </a:r>
            <a:r>
              <a:rPr lang="en-US" dirty="0" err="1"/>
              <a:t>mentoriaid</a:t>
            </a:r>
            <a:r>
              <a:rPr lang="en-US" dirty="0"/>
              <a:t>, a </a:t>
            </a:r>
            <a:r>
              <a:rPr lang="en-US" dirty="0" err="1"/>
              <a:t>gweithwyr</a:t>
            </a:r>
            <a:r>
              <a:rPr lang="en-US" dirty="0"/>
              <a:t> </a:t>
            </a:r>
            <a:r>
              <a:rPr lang="en-US" dirty="0" err="1"/>
              <a:t>cymorth</a:t>
            </a:r>
            <a:r>
              <a:rPr lang="en-US" dirty="0"/>
              <a:t> </a:t>
            </a:r>
            <a:r>
              <a:rPr lang="en-US" dirty="0" err="1"/>
              <a:t>addysgu</a:t>
            </a:r>
            <a:r>
              <a:rPr lang="en-US" dirty="0"/>
              <a:t>, </a:t>
            </a:r>
            <a:r>
              <a:rPr lang="en-US" dirty="0" err="1"/>
              <a:t>galluir</a:t>
            </a:r>
            <a:r>
              <a:rPr lang="en-US" dirty="0"/>
              <a:t> </a:t>
            </a:r>
            <a:r>
              <a:rPr lang="en-US" dirty="0" err="1"/>
              <a:t>rhannu</a:t>
            </a:r>
            <a:r>
              <a:rPr lang="en-US" dirty="0"/>
              <a:t> </a:t>
            </a:r>
            <a:r>
              <a:rPr lang="en-US" dirty="0" err="1"/>
              <a:t>syniadau</a:t>
            </a:r>
            <a:r>
              <a:rPr lang="en-US" dirty="0"/>
              <a:t>, </a:t>
            </a:r>
            <a:r>
              <a:rPr lang="en-US" dirty="0" err="1"/>
              <a:t>trafod</a:t>
            </a:r>
            <a:r>
              <a:rPr lang="en-US" dirty="0"/>
              <a:t> </a:t>
            </a:r>
            <a:r>
              <a:rPr lang="en-US" dirty="0" err="1"/>
              <a:t>dulliau</a:t>
            </a:r>
            <a:r>
              <a:rPr lang="en-US" dirty="0"/>
              <a:t> </a:t>
            </a:r>
            <a:r>
              <a:rPr lang="en-US" dirty="0" err="1"/>
              <a:t>amgen</a:t>
            </a:r>
            <a:r>
              <a:rPr lang="en-US" dirty="0"/>
              <a:t>, a </a:t>
            </a:r>
            <a:r>
              <a:rPr lang="en-US" dirty="0" err="1"/>
              <a:t>datrys</a:t>
            </a:r>
            <a:r>
              <a:rPr lang="en-US" dirty="0"/>
              <a:t> </a:t>
            </a:r>
            <a:r>
              <a:rPr lang="en-US" dirty="0" err="1"/>
              <a:t>problemau</a:t>
            </a:r>
            <a:r>
              <a:rPr lang="en-US" dirty="0"/>
              <a:t> </a:t>
            </a:r>
            <a:r>
              <a:rPr lang="en-US" dirty="0" err="1"/>
              <a:t>mewn</a:t>
            </a:r>
            <a:r>
              <a:rPr lang="en-US" dirty="0"/>
              <a:t> </a:t>
            </a:r>
            <a:r>
              <a:rPr lang="en-US" dirty="0" err="1"/>
              <a:t>ffordd</a:t>
            </a:r>
            <a:r>
              <a:rPr lang="en-US" dirty="0"/>
              <a:t> </a:t>
            </a:r>
            <a:r>
              <a:rPr lang="en-US" dirty="0" err="1"/>
              <a:t>gydnerth</a:t>
            </a:r>
            <a:r>
              <a:rPr lang="en-US" dirty="0"/>
              <a:t>. Mae </a:t>
            </a:r>
            <a:r>
              <a:rPr lang="en-US" dirty="0" err="1"/>
              <a:t>cydweithio’n</a:t>
            </a:r>
            <a:r>
              <a:rPr lang="en-US" dirty="0"/>
              <a:t> </a:t>
            </a:r>
            <a:r>
              <a:rPr lang="en-US" dirty="0" err="1"/>
              <a:t>meithrin</a:t>
            </a:r>
            <a:r>
              <a:rPr lang="en-US" dirty="0"/>
              <a:t> </a:t>
            </a:r>
            <a:r>
              <a:rPr lang="en-US" dirty="0" err="1"/>
              <a:t>ymddiriedaeth</a:t>
            </a:r>
            <a:r>
              <a:rPr lang="en-US" dirty="0"/>
              <a:t>, </a:t>
            </a:r>
            <a:r>
              <a:rPr lang="en-US" dirty="0" err="1"/>
              <a:t>yn</a:t>
            </a:r>
            <a:r>
              <a:rPr lang="en-US" dirty="0"/>
              <a:t> </a:t>
            </a:r>
            <a:r>
              <a:rPr lang="en-US" dirty="0" err="1"/>
              <a:t>datblygu</a:t>
            </a:r>
            <a:r>
              <a:rPr lang="en-US" dirty="0"/>
              <a:t> </a:t>
            </a:r>
            <a:r>
              <a:rPr lang="en-US" dirty="0" err="1"/>
              <a:t>arfer</a:t>
            </a:r>
            <a:r>
              <a:rPr lang="en-US" dirty="0"/>
              <a:t> </a:t>
            </a:r>
            <a:r>
              <a:rPr lang="en-US" dirty="0" err="1"/>
              <a:t>cyson</a:t>
            </a:r>
            <a:r>
              <a:rPr lang="en-US" dirty="0"/>
              <a:t> – </a:t>
            </a:r>
            <a:r>
              <a:rPr lang="en-US" dirty="0" err="1"/>
              <a:t>yn</a:t>
            </a:r>
            <a:r>
              <a:rPr lang="en-US" dirty="0"/>
              <a:t> </a:t>
            </a:r>
            <a:r>
              <a:rPr lang="en-US" dirty="0" err="1"/>
              <a:t>enwedig</a:t>
            </a:r>
            <a:r>
              <a:rPr lang="en-US" dirty="0"/>
              <a:t> o ran </a:t>
            </a:r>
            <a:r>
              <a:rPr lang="en-US" dirty="0" err="1"/>
              <a:t>rheoli</a:t>
            </a:r>
            <a:r>
              <a:rPr lang="en-US" dirty="0"/>
              <a:t> </a:t>
            </a:r>
            <a:r>
              <a:rPr lang="en-US" dirty="0" err="1"/>
              <a:t>ymddygiad</a:t>
            </a:r>
            <a:r>
              <a:rPr lang="en-US" dirty="0"/>
              <a:t> a </a:t>
            </a:r>
            <a:r>
              <a:rPr lang="en-US" dirty="0" err="1"/>
              <a:t>chynllunio</a:t>
            </a:r>
            <a:r>
              <a:rPr lang="en-US" dirty="0"/>
              <a:t> </a:t>
            </a:r>
            <a:r>
              <a:rPr lang="en-US" dirty="0" err="1"/>
              <a:t>ar</a:t>
            </a:r>
            <a:r>
              <a:rPr lang="en-US" dirty="0"/>
              <a:t> </a:t>
            </a:r>
            <a:r>
              <a:rPr lang="en-US" dirty="0" err="1"/>
              <a:t>gyfer</a:t>
            </a:r>
            <a:r>
              <a:rPr lang="en-US" dirty="0"/>
              <a:t> </a:t>
            </a:r>
            <a:r>
              <a:rPr lang="en-US" dirty="0" err="1"/>
              <a:t>gwahaniaethu</a:t>
            </a:r>
            <a:r>
              <a:rPr lang="en-US" dirty="0"/>
              <a:t> – ac </a:t>
            </a:r>
            <a:r>
              <a:rPr lang="en-US" dirty="0" err="1"/>
              <a:t>yn</a:t>
            </a:r>
            <a:r>
              <a:rPr lang="en-US" dirty="0"/>
              <a:t> </a:t>
            </a:r>
            <a:r>
              <a:rPr lang="en-US" dirty="0" err="1"/>
              <a:t>rhoi</a:t>
            </a:r>
            <a:r>
              <a:rPr lang="en-US" dirty="0"/>
              <a:t> </a:t>
            </a:r>
            <a:r>
              <a:rPr lang="en-US" dirty="0" err="1"/>
              <a:t>cyfleoedd</a:t>
            </a:r>
            <a:r>
              <a:rPr lang="en-US" dirty="0"/>
              <a:t> </a:t>
            </a:r>
            <a:r>
              <a:rPr lang="en-US" dirty="0" err="1"/>
              <a:t>i</a:t>
            </a:r>
            <a:r>
              <a:rPr lang="en-US" dirty="0"/>
              <a:t> </a:t>
            </a:r>
            <a:r>
              <a:rPr lang="en-US" dirty="0" err="1"/>
              <a:t>bawb</a:t>
            </a:r>
            <a:r>
              <a:rPr lang="en-US" dirty="0"/>
              <a:t> </a:t>
            </a:r>
            <a:r>
              <a:rPr lang="en-US" dirty="0" err="1"/>
              <a:t>gyfrannu</a:t>
            </a:r>
            <a:r>
              <a:rPr lang="en-US" dirty="0"/>
              <a:t> at </a:t>
            </a:r>
            <a:r>
              <a:rPr lang="en-US" dirty="0" err="1"/>
              <a:t>greu</a:t>
            </a:r>
            <a:r>
              <a:rPr lang="en-US" dirty="0"/>
              <a:t> </a:t>
            </a:r>
            <a:r>
              <a:rPr lang="en-US" dirty="0" err="1"/>
              <a:t>diwylliant</a:t>
            </a:r>
            <a:r>
              <a:rPr lang="en-US" dirty="0"/>
              <a:t> </a:t>
            </a:r>
            <a:r>
              <a:rPr lang="en-US" dirty="0" err="1"/>
              <a:t>dysgu</a:t>
            </a:r>
            <a:r>
              <a:rPr lang="en-US" dirty="0"/>
              <a:t> </a:t>
            </a:r>
            <a:r>
              <a:rPr lang="en-US" dirty="0" err="1"/>
              <a:t>cadarnhaol</a:t>
            </a:r>
            <a:r>
              <a:rPr lang="en-US" dirty="0"/>
              <a:t>. </a:t>
            </a:r>
            <a:r>
              <a:rPr lang="en-US" dirty="0" err="1"/>
              <a:t>Rwyf</a:t>
            </a:r>
            <a:r>
              <a:rPr lang="en-US" dirty="0"/>
              <a:t> </a:t>
            </a:r>
            <a:r>
              <a:rPr lang="en-US" dirty="0" err="1"/>
              <a:t>wedi</a:t>
            </a:r>
            <a:r>
              <a:rPr lang="en-US" dirty="0"/>
              <a:t> </a:t>
            </a:r>
            <a:r>
              <a:rPr lang="en-US" dirty="0" err="1"/>
              <a:t>gweld</a:t>
            </a:r>
            <a:r>
              <a:rPr lang="en-US" dirty="0"/>
              <a:t> </a:t>
            </a:r>
            <a:r>
              <a:rPr lang="en-US" dirty="0" err="1"/>
              <a:t>sut</a:t>
            </a:r>
            <a:r>
              <a:rPr lang="en-US" dirty="0"/>
              <a:t> y gall </a:t>
            </a:r>
            <a:r>
              <a:rPr lang="en-US" dirty="0" err="1"/>
              <a:t>partneriaeth</a:t>
            </a:r>
            <a:r>
              <a:rPr lang="en-US" dirty="0"/>
              <a:t> ag </a:t>
            </a:r>
            <a:r>
              <a:rPr lang="en-US" dirty="0" err="1"/>
              <a:t>aelodau</a:t>
            </a:r>
            <a:r>
              <a:rPr lang="en-US" dirty="0"/>
              <a:t> </a:t>
            </a:r>
            <a:r>
              <a:rPr lang="en-US" dirty="0" err="1"/>
              <a:t>eraill</a:t>
            </a:r>
            <a:r>
              <a:rPr lang="en-US" dirty="0"/>
              <a:t> </a:t>
            </a:r>
            <a:r>
              <a:rPr lang="en-US" dirty="0" err="1"/>
              <a:t>o’r</a:t>
            </a:r>
            <a:r>
              <a:rPr lang="en-US" dirty="0"/>
              <a:t> </a:t>
            </a:r>
            <a:r>
              <a:rPr lang="en-US" dirty="0" err="1"/>
              <a:t>tîm</a:t>
            </a:r>
            <a:r>
              <a:rPr lang="en-US" dirty="0"/>
              <a:t> </a:t>
            </a:r>
            <a:r>
              <a:rPr lang="en-US" dirty="0" err="1"/>
              <a:t>wella</a:t>
            </a:r>
            <a:r>
              <a:rPr lang="en-US" dirty="0"/>
              <a:t> </a:t>
            </a:r>
            <a:r>
              <a:rPr lang="en-US" dirty="0" err="1"/>
              <a:t>ansawdd</a:t>
            </a:r>
            <a:r>
              <a:rPr lang="en-US" dirty="0"/>
              <a:t> </a:t>
            </a:r>
            <a:r>
              <a:rPr lang="en-US" dirty="0" err="1"/>
              <a:t>gwersi</a:t>
            </a:r>
            <a:r>
              <a:rPr lang="en-US" dirty="0"/>
              <a:t> a </a:t>
            </a:r>
            <a:r>
              <a:rPr lang="en-US" dirty="0" err="1"/>
              <a:t>chynnig</a:t>
            </a:r>
            <a:r>
              <a:rPr lang="en-US" dirty="0"/>
              <a:t> </a:t>
            </a:r>
            <a:r>
              <a:rPr lang="en-US" dirty="0" err="1"/>
              <a:t>safbwyntiau</a:t>
            </a:r>
            <a:r>
              <a:rPr lang="en-US" dirty="0"/>
              <a:t> </a:t>
            </a:r>
            <a:r>
              <a:rPr lang="en-US" dirty="0" err="1"/>
              <a:t>na</a:t>
            </a:r>
            <a:r>
              <a:rPr lang="en-US" dirty="0"/>
              <a:t> </a:t>
            </a:r>
            <a:r>
              <a:rPr lang="en-US" dirty="0" err="1"/>
              <a:t>fyddwn</a:t>
            </a:r>
            <a:r>
              <a:rPr lang="en-US" dirty="0"/>
              <a:t> </a:t>
            </a:r>
            <a:r>
              <a:rPr lang="en-US" dirty="0" err="1"/>
              <a:t>wedi’u</a:t>
            </a:r>
            <a:r>
              <a:rPr lang="en-US" dirty="0"/>
              <a:t> </a:t>
            </a:r>
            <a:r>
              <a:rPr lang="en-US" dirty="0" err="1"/>
              <a:t>hystyried</a:t>
            </a:r>
            <a:r>
              <a:rPr lang="en-US" dirty="0"/>
              <a:t> </a:t>
            </a:r>
            <a:r>
              <a:rPr lang="en-US" dirty="0" err="1"/>
              <a:t>ar</a:t>
            </a:r>
            <a:r>
              <a:rPr lang="en-US" dirty="0"/>
              <a:t> </a:t>
            </a:r>
            <a:r>
              <a:rPr lang="en-US" dirty="0" err="1"/>
              <a:t>fy</a:t>
            </a:r>
            <a:r>
              <a:rPr lang="en-US" dirty="0"/>
              <a:t> </a:t>
            </a:r>
            <a:r>
              <a:rPr lang="en-US" dirty="0" err="1"/>
              <a:t>mhen</a:t>
            </a:r>
            <a:r>
              <a:rPr lang="en-US" dirty="0"/>
              <a:t> </a:t>
            </a:r>
            <a:r>
              <a:rPr lang="en-US" dirty="0" err="1"/>
              <a:t>fy</a:t>
            </a:r>
            <a:r>
              <a:rPr lang="en-US" dirty="0"/>
              <a:t> </a:t>
            </a:r>
            <a:r>
              <a:rPr lang="en-US" dirty="0" err="1"/>
              <a:t>hun</a:t>
            </a:r>
            <a:r>
              <a:rPr lang="en-US" dirty="0"/>
              <a:t>.</a:t>
            </a:r>
            <a:endParaRPr lang="en-US" dirty="0">
              <a:ea typeface="Calibri"/>
              <a:cs typeface="Calibri"/>
            </a:endParaRPr>
          </a:p>
          <a:p>
            <a:r>
              <a:rPr lang="en-US" dirty="0"/>
              <a:t>Y </a:t>
            </a:r>
            <a:r>
              <a:rPr lang="en-US" dirty="0" err="1"/>
              <a:t>trydydd</a:t>
            </a:r>
            <a:r>
              <a:rPr lang="en-US" dirty="0"/>
              <a:t> </a:t>
            </a:r>
            <a:r>
              <a:rPr lang="en-US" dirty="0" err="1"/>
              <a:t>elfen</a:t>
            </a:r>
            <a:r>
              <a:rPr lang="en-US" dirty="0"/>
              <a:t>, </a:t>
            </a:r>
            <a:r>
              <a:rPr lang="en-US" dirty="0" err="1"/>
              <a:t>sef</a:t>
            </a:r>
            <a:r>
              <a:rPr lang="en-US" dirty="0"/>
              <a:t> </a:t>
            </a:r>
            <a:r>
              <a:rPr lang="en-US" b="1" dirty="0" err="1"/>
              <a:t>dysgu</a:t>
            </a:r>
            <a:r>
              <a:rPr lang="en-US" b="1" dirty="0"/>
              <a:t> </a:t>
            </a:r>
            <a:r>
              <a:rPr lang="en-US" b="1" dirty="0" err="1"/>
              <a:t>proffesiynol</a:t>
            </a:r>
            <a:r>
              <a:rPr lang="en-US" dirty="0"/>
              <a:t>, </a:t>
            </a:r>
            <a:r>
              <a:rPr lang="en-US" dirty="0" err="1"/>
              <a:t>yw’r</a:t>
            </a:r>
            <a:r>
              <a:rPr lang="en-US" dirty="0"/>
              <a:t> </a:t>
            </a:r>
            <a:r>
              <a:rPr lang="en-US" dirty="0" err="1"/>
              <a:t>hyn</a:t>
            </a:r>
            <a:r>
              <a:rPr lang="en-US" dirty="0"/>
              <a:t> </a:t>
            </a:r>
            <a:r>
              <a:rPr lang="en-US" dirty="0" err="1"/>
              <a:t>sy’n</a:t>
            </a:r>
            <a:r>
              <a:rPr lang="en-US" dirty="0"/>
              <a:t> </a:t>
            </a:r>
            <a:r>
              <a:rPr lang="en-US" dirty="0" err="1"/>
              <a:t>cadw’r</a:t>
            </a:r>
            <a:r>
              <a:rPr lang="en-US" dirty="0"/>
              <a:t> </a:t>
            </a:r>
            <a:r>
              <a:rPr lang="en-US" dirty="0" err="1"/>
              <a:t>addysgu</a:t>
            </a:r>
            <a:r>
              <a:rPr lang="en-US" dirty="0"/>
              <a:t> </a:t>
            </a:r>
            <a:r>
              <a:rPr lang="en-US" dirty="0" err="1"/>
              <a:t>a’r</a:t>
            </a:r>
            <a:r>
              <a:rPr lang="en-US" dirty="0"/>
              <a:t> </a:t>
            </a:r>
            <a:r>
              <a:rPr lang="en-US" dirty="0" err="1"/>
              <a:t>cydweithio</a:t>
            </a:r>
            <a:r>
              <a:rPr lang="en-US" dirty="0"/>
              <a:t> </a:t>
            </a:r>
            <a:r>
              <a:rPr lang="en-US" dirty="0" err="1"/>
              <a:t>yn</a:t>
            </a:r>
            <a:r>
              <a:rPr lang="en-US" dirty="0"/>
              <a:t> </a:t>
            </a:r>
            <a:r>
              <a:rPr lang="en-US" dirty="0" err="1"/>
              <a:t>fyw</a:t>
            </a:r>
            <a:r>
              <a:rPr lang="en-US" dirty="0"/>
              <a:t> ac </a:t>
            </a:r>
            <a:r>
              <a:rPr lang="en-US" dirty="0" err="1"/>
              <a:t>yn</a:t>
            </a:r>
            <a:r>
              <a:rPr lang="en-US" dirty="0"/>
              <a:t> </a:t>
            </a:r>
            <a:r>
              <a:rPr lang="en-US" dirty="0" err="1"/>
              <a:t>berthnasol</a:t>
            </a:r>
            <a:r>
              <a:rPr lang="en-US" dirty="0"/>
              <a:t>. </a:t>
            </a:r>
            <a:r>
              <a:rPr lang="en-US" dirty="0" err="1"/>
              <a:t>Trwy</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datblygiad</a:t>
            </a:r>
            <a:r>
              <a:rPr lang="en-US" dirty="0"/>
              <a:t> </a:t>
            </a:r>
            <a:r>
              <a:rPr lang="en-US" dirty="0" err="1"/>
              <a:t>proffesiynol</a:t>
            </a:r>
            <a:r>
              <a:rPr lang="en-US" dirty="0"/>
              <a:t> </a:t>
            </a:r>
            <a:r>
              <a:rPr lang="en-US" dirty="0" err="1"/>
              <a:t>parhaus</a:t>
            </a:r>
            <a:r>
              <a:rPr lang="en-US" dirty="0"/>
              <a:t> – </a:t>
            </a:r>
            <a:r>
              <a:rPr lang="en-US" dirty="0" err="1"/>
              <a:t>megis</a:t>
            </a:r>
            <a:r>
              <a:rPr lang="en-US" dirty="0"/>
              <a:t> </a:t>
            </a:r>
            <a:r>
              <a:rPr lang="en-US" dirty="0" err="1"/>
              <a:t>hyfforddiant</a:t>
            </a:r>
            <a:r>
              <a:rPr lang="en-US" dirty="0"/>
              <a:t> </a:t>
            </a:r>
            <a:r>
              <a:rPr lang="en-US" dirty="0" err="1"/>
              <a:t>mewn</a:t>
            </a:r>
            <a:r>
              <a:rPr lang="en-US" dirty="0"/>
              <a:t> </a:t>
            </a:r>
            <a:r>
              <a:rPr lang="en-US" dirty="0" err="1"/>
              <a:t>arferion</a:t>
            </a:r>
            <a:r>
              <a:rPr lang="en-US" dirty="0"/>
              <a:t> </a:t>
            </a:r>
            <a:r>
              <a:rPr lang="en-US" dirty="0" err="1"/>
              <a:t>cynhwysol</a:t>
            </a:r>
            <a:r>
              <a:rPr lang="en-US" dirty="0"/>
              <a:t>, </a:t>
            </a:r>
            <a:r>
              <a:rPr lang="en-US" dirty="0" err="1"/>
              <a:t>dealltwriaeth</a:t>
            </a:r>
            <a:r>
              <a:rPr lang="en-US" dirty="0"/>
              <a:t> o </a:t>
            </a:r>
            <a:r>
              <a:rPr lang="en-US" dirty="0" err="1"/>
              <a:t>anghenion</a:t>
            </a:r>
            <a:r>
              <a:rPr lang="en-US" dirty="0"/>
              <a:t> </a:t>
            </a:r>
            <a:r>
              <a:rPr lang="en-US" dirty="0" err="1"/>
              <a:t>dysgu</a:t>
            </a:r>
            <a:r>
              <a:rPr lang="en-US" dirty="0"/>
              <a:t> </a:t>
            </a:r>
            <a:r>
              <a:rPr lang="en-US" dirty="0" err="1"/>
              <a:t>ychwanegol</a:t>
            </a:r>
            <a:r>
              <a:rPr lang="en-US" dirty="0"/>
              <a:t>, neu </a:t>
            </a:r>
            <a:r>
              <a:rPr lang="en-US" dirty="0" err="1"/>
              <a:t>newidiadau</a:t>
            </a:r>
            <a:r>
              <a:rPr lang="en-US" dirty="0"/>
              <a:t> </a:t>
            </a:r>
            <a:r>
              <a:rPr lang="en-US" dirty="0" err="1"/>
              <a:t>i’r</a:t>
            </a:r>
            <a:r>
              <a:rPr lang="en-US" dirty="0"/>
              <a:t> </a:t>
            </a:r>
            <a:r>
              <a:rPr lang="en-US" dirty="0" err="1"/>
              <a:t>cwricwlwm</a:t>
            </a:r>
            <a:r>
              <a:rPr lang="en-US" dirty="0"/>
              <a:t> – </a:t>
            </a:r>
            <a:r>
              <a:rPr lang="en-US" dirty="0" err="1"/>
              <a:t>galluir</a:t>
            </a:r>
            <a:r>
              <a:rPr lang="en-US" dirty="0"/>
              <a:t> </a:t>
            </a:r>
            <a:r>
              <a:rPr lang="en-US" dirty="0" err="1"/>
              <a:t>sicrhau</a:t>
            </a:r>
            <a:r>
              <a:rPr lang="en-US" dirty="0"/>
              <a:t> bod </a:t>
            </a:r>
            <a:r>
              <a:rPr lang="en-US" dirty="0" err="1"/>
              <a:t>yn</a:t>
            </a:r>
            <a:r>
              <a:rPr lang="en-US" dirty="0"/>
              <a:t> aros </a:t>
            </a:r>
            <a:r>
              <a:rPr lang="en-US" dirty="0" err="1"/>
              <a:t>yn</a:t>
            </a:r>
            <a:r>
              <a:rPr lang="en-US" dirty="0"/>
              <a:t> </a:t>
            </a:r>
            <a:r>
              <a:rPr lang="en-US" dirty="0" err="1"/>
              <a:t>gyfredol</a:t>
            </a:r>
            <a:r>
              <a:rPr lang="en-US" dirty="0"/>
              <a:t> ac </a:t>
            </a:r>
            <a:r>
              <a:rPr lang="en-US" dirty="0" err="1"/>
              <a:t>yn</a:t>
            </a:r>
            <a:r>
              <a:rPr lang="en-US" dirty="0"/>
              <a:t> </a:t>
            </a:r>
            <a:r>
              <a:rPr lang="en-US" dirty="0" err="1"/>
              <a:t>ymateb</a:t>
            </a:r>
            <a:r>
              <a:rPr lang="en-US" dirty="0"/>
              <a:t> </a:t>
            </a:r>
            <a:r>
              <a:rPr lang="en-US" dirty="0" err="1"/>
              <a:t>i</a:t>
            </a:r>
            <a:r>
              <a:rPr lang="en-US" dirty="0"/>
              <a:t> </a:t>
            </a:r>
            <a:r>
              <a:rPr lang="en-US" dirty="0" err="1"/>
              <a:t>newidiadau</a:t>
            </a:r>
            <a:r>
              <a:rPr lang="en-US" dirty="0"/>
              <a:t> </a:t>
            </a:r>
            <a:r>
              <a:rPr lang="en-US" dirty="0" err="1"/>
              <a:t>yn</a:t>
            </a:r>
            <a:r>
              <a:rPr lang="en-US" dirty="0"/>
              <a:t> y </a:t>
            </a:r>
            <a:r>
              <a:rPr lang="en-US" dirty="0" err="1"/>
              <a:t>maes</a:t>
            </a:r>
            <a:r>
              <a:rPr lang="en-US" dirty="0"/>
              <a:t>. Mae DPP </a:t>
            </a:r>
            <a:r>
              <a:rPr lang="en-US" dirty="0" err="1"/>
              <a:t>hefyd</a:t>
            </a:r>
            <a:r>
              <a:rPr lang="en-US" dirty="0"/>
              <a:t> </a:t>
            </a:r>
            <a:r>
              <a:rPr lang="en-US" dirty="0" err="1"/>
              <a:t>yn</a:t>
            </a:r>
            <a:r>
              <a:rPr lang="en-US" dirty="0"/>
              <a:t> </a:t>
            </a:r>
            <a:r>
              <a:rPr lang="en-US" dirty="0" err="1"/>
              <a:t>cynnig</a:t>
            </a:r>
            <a:r>
              <a:rPr lang="en-US" dirty="0"/>
              <a:t> </a:t>
            </a:r>
            <a:r>
              <a:rPr lang="en-US" dirty="0" err="1"/>
              <a:t>cyfle</a:t>
            </a:r>
            <a:r>
              <a:rPr lang="en-US" dirty="0"/>
              <a:t> </a:t>
            </a:r>
            <a:r>
              <a:rPr lang="en-US" dirty="0" err="1"/>
              <a:t>i</a:t>
            </a:r>
            <a:r>
              <a:rPr lang="en-US" dirty="0"/>
              <a:t> </a:t>
            </a:r>
            <a:r>
              <a:rPr lang="en-US" dirty="0" err="1"/>
              <a:t>fyfyrio</a:t>
            </a:r>
            <a:r>
              <a:rPr lang="en-US" dirty="0"/>
              <a:t> </a:t>
            </a:r>
            <a:r>
              <a:rPr lang="en-US" dirty="0" err="1"/>
              <a:t>ar</a:t>
            </a:r>
            <a:r>
              <a:rPr lang="en-US" dirty="0"/>
              <a:t> </a:t>
            </a:r>
            <a:r>
              <a:rPr lang="en-US" dirty="0" err="1"/>
              <a:t>ymarfer</a:t>
            </a:r>
            <a:r>
              <a:rPr lang="en-US" dirty="0"/>
              <a:t> ac </a:t>
            </a:r>
            <a:r>
              <a:rPr lang="en-US" dirty="0" err="1"/>
              <a:t>i</a:t>
            </a:r>
            <a:r>
              <a:rPr lang="en-US" dirty="0"/>
              <a:t> </a:t>
            </a:r>
            <a:r>
              <a:rPr lang="en-US" dirty="0" err="1"/>
              <a:t>wneud</a:t>
            </a:r>
            <a:r>
              <a:rPr lang="en-US" dirty="0"/>
              <a:t> </a:t>
            </a:r>
            <a:r>
              <a:rPr lang="en-US" dirty="0" err="1"/>
              <a:t>newidiadau</a:t>
            </a:r>
            <a:r>
              <a:rPr lang="en-US" dirty="0"/>
              <a:t> </a:t>
            </a:r>
            <a:r>
              <a:rPr lang="en-US" dirty="0" err="1"/>
              <a:t>gwybodus</a:t>
            </a:r>
            <a:r>
              <a:rPr lang="en-US" dirty="0"/>
              <a:t> </a:t>
            </a:r>
            <a:r>
              <a:rPr lang="en-US" dirty="0" err="1"/>
              <a:t>sy’n</a:t>
            </a:r>
            <a:r>
              <a:rPr lang="en-US" dirty="0"/>
              <a:t> </a:t>
            </a:r>
            <a:r>
              <a:rPr lang="en-US" dirty="0" err="1"/>
              <a:t>seiliedig</a:t>
            </a:r>
            <a:r>
              <a:rPr lang="en-US" dirty="0"/>
              <a:t> </a:t>
            </a:r>
            <a:r>
              <a:rPr lang="en-US" dirty="0" err="1"/>
              <a:t>ar</a:t>
            </a:r>
            <a:r>
              <a:rPr lang="en-US" dirty="0"/>
              <a:t> </a:t>
            </a:r>
            <a:r>
              <a:rPr lang="en-US" dirty="0" err="1"/>
              <a:t>ymchwil</a:t>
            </a:r>
            <a:r>
              <a:rPr lang="en-US" dirty="0"/>
              <a:t> a </a:t>
            </a:r>
            <a:r>
              <a:rPr lang="en-US" dirty="0" err="1"/>
              <a:t>phrofiad</a:t>
            </a:r>
            <a:r>
              <a:rPr lang="en-US" dirty="0"/>
              <a:t>. Mae </a:t>
            </a:r>
            <a:r>
              <a:rPr lang="en-US" dirty="0" err="1"/>
              <a:t>hefyd</a:t>
            </a:r>
            <a:r>
              <a:rPr lang="en-US" dirty="0"/>
              <a:t> </a:t>
            </a:r>
            <a:r>
              <a:rPr lang="en-US" dirty="0" err="1"/>
              <a:t>yn</a:t>
            </a:r>
            <a:r>
              <a:rPr lang="en-US" dirty="0"/>
              <a:t> </a:t>
            </a:r>
            <a:r>
              <a:rPr lang="en-US" dirty="0" err="1"/>
              <a:t>fy</a:t>
            </a:r>
            <a:r>
              <a:rPr lang="en-US" dirty="0"/>
              <a:t> </a:t>
            </a:r>
            <a:r>
              <a:rPr lang="en-US" dirty="0" err="1"/>
              <a:t>ysbrydoli</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fwy</a:t>
            </a:r>
            <a:r>
              <a:rPr lang="en-US" dirty="0"/>
              <a:t> </a:t>
            </a:r>
            <a:r>
              <a:rPr lang="en-US" dirty="0" err="1"/>
              <a:t>strategol</a:t>
            </a:r>
            <a:r>
              <a:rPr lang="en-US" dirty="0"/>
              <a:t> – </a:t>
            </a:r>
            <a:r>
              <a:rPr lang="en-US" dirty="0" err="1"/>
              <a:t>gan</a:t>
            </a:r>
            <a:r>
              <a:rPr lang="en-US" dirty="0"/>
              <a:t> </a:t>
            </a:r>
            <a:r>
              <a:rPr lang="en-US" dirty="0" err="1"/>
              <a:t>ddewis</a:t>
            </a:r>
            <a:r>
              <a:rPr lang="en-US" dirty="0"/>
              <a:t> </a:t>
            </a:r>
            <a:r>
              <a:rPr lang="en-US" dirty="0" err="1"/>
              <a:t>cyfleoedd</a:t>
            </a:r>
            <a:r>
              <a:rPr lang="en-US" dirty="0"/>
              <a:t> </a:t>
            </a:r>
            <a:r>
              <a:rPr lang="en-US" dirty="0" err="1"/>
              <a:t>sy’n</a:t>
            </a:r>
            <a:r>
              <a:rPr lang="en-US" dirty="0"/>
              <a:t> </a:t>
            </a:r>
            <a:r>
              <a:rPr lang="en-US" dirty="0" err="1"/>
              <a:t>cyd-fynd</a:t>
            </a:r>
            <a:r>
              <a:rPr lang="en-US" dirty="0"/>
              <a:t> </a:t>
            </a:r>
            <a:r>
              <a:rPr lang="en-US" dirty="0" err="1"/>
              <a:t>â’m</a:t>
            </a:r>
            <a:r>
              <a:rPr lang="en-US" dirty="0"/>
              <a:t> </a:t>
            </a:r>
            <a:r>
              <a:rPr lang="en-US" dirty="0" err="1"/>
              <a:t>nodau</a:t>
            </a:r>
            <a:r>
              <a:rPr lang="en-US" dirty="0"/>
              <a:t> </a:t>
            </a:r>
            <a:r>
              <a:rPr lang="en-US" dirty="0" err="1"/>
              <a:t>hirdymor</a:t>
            </a:r>
            <a:r>
              <a:rPr lang="en-US" dirty="0"/>
              <a:t> a </a:t>
            </a:r>
            <a:r>
              <a:rPr lang="en-US" dirty="0" err="1"/>
              <a:t>chyfrannu</a:t>
            </a:r>
            <a:r>
              <a:rPr lang="en-US" dirty="0"/>
              <a:t> at </a:t>
            </a:r>
            <a:r>
              <a:rPr lang="en-US" dirty="0" err="1"/>
              <a:t>fy</a:t>
            </a:r>
            <a:r>
              <a:rPr lang="en-US" dirty="0"/>
              <a:t> </a:t>
            </a:r>
            <a:r>
              <a:rPr lang="en-US" dirty="0" err="1"/>
              <a:t>llwybr</a:t>
            </a:r>
            <a:r>
              <a:rPr lang="en-US" dirty="0"/>
              <a:t> </a:t>
            </a:r>
            <a:r>
              <a:rPr lang="en-US" dirty="0" err="1"/>
              <a:t>proffesiynol</a:t>
            </a:r>
            <a:r>
              <a:rPr lang="en-US" dirty="0"/>
              <a:t> </a:t>
            </a:r>
            <a:r>
              <a:rPr lang="en-US" dirty="0" err="1"/>
              <a:t>ehangach</a:t>
            </a:r>
            <a:r>
              <a:rPr lang="en-US" dirty="0"/>
              <a:t>.</a:t>
            </a:r>
            <a:endParaRPr lang="en-US" dirty="0">
              <a:ea typeface="Calibri"/>
              <a:cs typeface="Calibri"/>
            </a:endParaRPr>
          </a:p>
          <a:p>
            <a:r>
              <a:rPr lang="en-US" dirty="0"/>
              <a:t>Yn </a:t>
            </a:r>
            <a:r>
              <a:rPr lang="en-US" dirty="0" err="1"/>
              <a:t>fy</a:t>
            </a:r>
            <a:r>
              <a:rPr lang="en-US" dirty="0"/>
              <a:t> </a:t>
            </a:r>
            <a:r>
              <a:rPr lang="en-US" dirty="0" err="1"/>
              <a:t>marn</a:t>
            </a:r>
            <a:r>
              <a:rPr lang="en-US" dirty="0"/>
              <a:t> </a:t>
            </a:r>
            <a:r>
              <a:rPr lang="en-US" dirty="0" err="1"/>
              <a:t>i</a:t>
            </a:r>
            <a:r>
              <a:rPr lang="en-US" dirty="0"/>
              <a:t>, </a:t>
            </a:r>
            <a:r>
              <a:rPr lang="en-US" dirty="0" err="1"/>
              <a:t>mae’r</a:t>
            </a:r>
            <a:r>
              <a:rPr lang="en-US" dirty="0"/>
              <a:t> </a:t>
            </a:r>
            <a:r>
              <a:rPr lang="en-US" b="1" dirty="0" err="1"/>
              <a:t>cydblethiad</a:t>
            </a:r>
            <a:r>
              <a:rPr lang="en-US" b="1" dirty="0"/>
              <a:t> </a:t>
            </a:r>
            <a:r>
              <a:rPr lang="en-US" b="1" dirty="0" err="1"/>
              <a:t>rhwng</a:t>
            </a:r>
            <a:r>
              <a:rPr lang="en-US" b="1" dirty="0"/>
              <a:t> </a:t>
            </a:r>
            <a:r>
              <a:rPr lang="en-US" b="1" dirty="0" err="1"/>
              <a:t>addysgu</a:t>
            </a:r>
            <a:r>
              <a:rPr lang="en-US" b="1" dirty="0"/>
              <a:t>, </a:t>
            </a:r>
            <a:r>
              <a:rPr lang="en-US" b="1" dirty="0" err="1"/>
              <a:t>cydweithrediad</a:t>
            </a:r>
            <a:r>
              <a:rPr lang="en-US" b="1" dirty="0"/>
              <a:t> a </a:t>
            </a:r>
            <a:r>
              <a:rPr lang="en-US" b="1" dirty="0" err="1"/>
              <a:t>dysgu</a:t>
            </a:r>
            <a:r>
              <a:rPr lang="en-US" b="1" dirty="0"/>
              <a:t> </a:t>
            </a:r>
            <a:r>
              <a:rPr lang="en-US" b="1" dirty="0" err="1"/>
              <a:t>proffesiynol</a:t>
            </a:r>
            <a:r>
              <a:rPr lang="en-US" dirty="0"/>
              <a:t> </a:t>
            </a:r>
            <a:r>
              <a:rPr lang="en-US" dirty="0" err="1"/>
              <a:t>yn</a:t>
            </a:r>
            <a:r>
              <a:rPr lang="en-US" dirty="0"/>
              <a:t> </a:t>
            </a:r>
            <a:r>
              <a:rPr lang="en-US" dirty="0" err="1"/>
              <a:t>sylfaenol</a:t>
            </a:r>
            <a:r>
              <a:rPr lang="en-US" dirty="0"/>
              <a:t> </a:t>
            </a:r>
            <a:r>
              <a:rPr lang="en-US" dirty="0" err="1"/>
              <a:t>i</a:t>
            </a:r>
            <a:r>
              <a:rPr lang="en-US" dirty="0"/>
              <a:t> </a:t>
            </a:r>
            <a:r>
              <a:rPr lang="en-US" dirty="0" err="1"/>
              <a:t>welliant</a:t>
            </a:r>
            <a:r>
              <a:rPr lang="en-US" dirty="0"/>
              <a:t> </a:t>
            </a:r>
            <a:r>
              <a:rPr lang="en-US" dirty="0" err="1"/>
              <a:t>parhaus</a:t>
            </a:r>
            <a:r>
              <a:rPr lang="en-US" dirty="0"/>
              <a:t> ac </a:t>
            </a:r>
            <a:r>
              <a:rPr lang="en-US" dirty="0" err="1"/>
              <a:t>i</a:t>
            </a:r>
            <a:r>
              <a:rPr lang="en-US" dirty="0"/>
              <a:t> </a:t>
            </a:r>
            <a:r>
              <a:rPr lang="en-US" dirty="0" err="1"/>
              <a:t>sicrhau</a:t>
            </a:r>
            <a:r>
              <a:rPr lang="en-US" dirty="0"/>
              <a:t> bod </a:t>
            </a:r>
            <a:r>
              <a:rPr lang="en-US" dirty="0" err="1"/>
              <a:t>pob</a:t>
            </a:r>
            <a:r>
              <a:rPr lang="en-US" dirty="0"/>
              <a:t> </a:t>
            </a:r>
            <a:r>
              <a:rPr lang="en-US" dirty="0" err="1"/>
              <a:t>dysgwr</a:t>
            </a:r>
            <a:r>
              <a:rPr lang="en-US" dirty="0"/>
              <a:t> </a:t>
            </a:r>
            <a:r>
              <a:rPr lang="en-US" dirty="0" err="1"/>
              <a:t>yn</a:t>
            </a:r>
            <a:r>
              <a:rPr lang="en-US" dirty="0"/>
              <a:t> </a:t>
            </a:r>
            <a:r>
              <a:rPr lang="en-US" dirty="0" err="1"/>
              <a:t>cael</a:t>
            </a:r>
            <a:r>
              <a:rPr lang="en-US" dirty="0"/>
              <a:t> y </a:t>
            </a:r>
            <a:r>
              <a:rPr lang="en-US" dirty="0" err="1"/>
              <a:t>cyfleoedd</a:t>
            </a:r>
            <a:r>
              <a:rPr lang="en-US" dirty="0"/>
              <a:t> </a:t>
            </a:r>
            <a:r>
              <a:rPr lang="en-US" dirty="0" err="1"/>
              <a:t>gorau</a:t>
            </a:r>
            <a:r>
              <a:rPr lang="en-US" dirty="0"/>
              <a:t> </a:t>
            </a:r>
            <a:r>
              <a:rPr lang="en-US" dirty="0" err="1"/>
              <a:t>posibl</a:t>
            </a:r>
            <a:r>
              <a:rPr lang="en-US" dirty="0"/>
              <a:t>. Mae </a:t>
            </a:r>
            <a:r>
              <a:rPr lang="en-US" dirty="0" err="1"/>
              <a:t>pob</a:t>
            </a:r>
            <a:r>
              <a:rPr lang="en-US" dirty="0"/>
              <a:t> </a:t>
            </a:r>
            <a:r>
              <a:rPr lang="en-US" dirty="0" err="1"/>
              <a:t>elfen</a:t>
            </a:r>
            <a:r>
              <a:rPr lang="en-US" dirty="0"/>
              <a:t> </a:t>
            </a:r>
            <a:r>
              <a:rPr lang="en-US" dirty="0" err="1"/>
              <a:t>yn</a:t>
            </a:r>
            <a:r>
              <a:rPr lang="en-US" dirty="0"/>
              <a:t> </a:t>
            </a:r>
            <a:r>
              <a:rPr lang="en-US" dirty="0" err="1"/>
              <a:t>bwydo’r</a:t>
            </a:r>
            <a:r>
              <a:rPr lang="en-US" dirty="0"/>
              <a:t> </a:t>
            </a:r>
            <a:r>
              <a:rPr lang="en-US" dirty="0" err="1"/>
              <a:t>lleill</a:t>
            </a:r>
            <a:r>
              <a:rPr lang="en-US" dirty="0"/>
              <a:t>: </a:t>
            </a:r>
            <a:r>
              <a:rPr lang="en-US" dirty="0" err="1"/>
              <a:t>mae</a:t>
            </a:r>
            <a:r>
              <a:rPr lang="en-US" dirty="0"/>
              <a:t> </a:t>
            </a:r>
            <a:r>
              <a:rPr lang="en-US" dirty="0" err="1"/>
              <a:t>dysgu</a:t>
            </a:r>
            <a:r>
              <a:rPr lang="en-US" dirty="0"/>
              <a:t> </a:t>
            </a:r>
            <a:r>
              <a:rPr lang="en-US" dirty="0" err="1"/>
              <a:t>proffesiynol</a:t>
            </a:r>
            <a:r>
              <a:rPr lang="en-US" dirty="0"/>
              <a:t> </a:t>
            </a:r>
            <a:r>
              <a:rPr lang="en-US" dirty="0" err="1"/>
              <a:t>yn</a:t>
            </a:r>
            <a:r>
              <a:rPr lang="en-US" dirty="0"/>
              <a:t> </a:t>
            </a:r>
            <a:r>
              <a:rPr lang="en-US" dirty="0" err="1"/>
              <a:t>cryfhau’r</a:t>
            </a:r>
            <a:r>
              <a:rPr lang="en-US" dirty="0"/>
              <a:t> </a:t>
            </a:r>
            <a:r>
              <a:rPr lang="en-US" dirty="0" err="1"/>
              <a:t>addysgu</a:t>
            </a:r>
            <a:r>
              <a:rPr lang="en-US" dirty="0"/>
              <a:t>; </a:t>
            </a:r>
            <a:r>
              <a:rPr lang="en-US" dirty="0" err="1"/>
              <a:t>mae</a:t>
            </a:r>
            <a:r>
              <a:rPr lang="en-US" dirty="0"/>
              <a:t> </a:t>
            </a:r>
            <a:r>
              <a:rPr lang="en-US" dirty="0" err="1"/>
              <a:t>cydweithio’n</a:t>
            </a:r>
            <a:r>
              <a:rPr lang="en-US" dirty="0"/>
              <a:t> </a:t>
            </a:r>
            <a:r>
              <a:rPr lang="en-US" dirty="0" err="1"/>
              <a:t>llywio’r</a:t>
            </a:r>
            <a:r>
              <a:rPr lang="en-US" dirty="0"/>
              <a:t> </a:t>
            </a:r>
            <a:r>
              <a:rPr lang="en-US" dirty="0" err="1"/>
              <a:t>hyn</a:t>
            </a:r>
            <a:r>
              <a:rPr lang="en-US" dirty="0"/>
              <a:t> a </a:t>
            </a:r>
            <a:r>
              <a:rPr lang="en-US" dirty="0" err="1"/>
              <a:t>ddysgir</a:t>
            </a:r>
            <a:r>
              <a:rPr lang="en-US" dirty="0"/>
              <a:t> </a:t>
            </a:r>
            <a:r>
              <a:rPr lang="en-US" dirty="0" err="1"/>
              <a:t>a’r</a:t>
            </a:r>
            <a:r>
              <a:rPr lang="en-US" dirty="0"/>
              <a:t> </a:t>
            </a:r>
            <a:r>
              <a:rPr lang="en-US" dirty="0" err="1"/>
              <a:t>ffordd</a:t>
            </a:r>
            <a:r>
              <a:rPr lang="en-US" dirty="0"/>
              <a:t> y </a:t>
            </a:r>
            <a:r>
              <a:rPr lang="en-US" dirty="0" err="1"/>
              <a:t>caiff</a:t>
            </a:r>
            <a:r>
              <a:rPr lang="en-US" dirty="0"/>
              <a:t> </a:t>
            </a:r>
            <a:r>
              <a:rPr lang="en-US" dirty="0" err="1"/>
              <a:t>ei</a:t>
            </a:r>
            <a:r>
              <a:rPr lang="en-US" dirty="0"/>
              <a:t> </a:t>
            </a:r>
            <a:r>
              <a:rPr lang="en-US" dirty="0" err="1"/>
              <a:t>roi</a:t>
            </a:r>
            <a:r>
              <a:rPr lang="en-US" dirty="0"/>
              <a:t> </a:t>
            </a:r>
            <a:r>
              <a:rPr lang="en-US" dirty="0" err="1"/>
              <a:t>ar</a:t>
            </a:r>
            <a:r>
              <a:rPr lang="en-US" dirty="0"/>
              <a:t> </a:t>
            </a:r>
            <a:r>
              <a:rPr lang="en-US" dirty="0" err="1"/>
              <a:t>waith</a:t>
            </a:r>
            <a:r>
              <a:rPr lang="en-US" dirty="0"/>
              <a:t>; ac </a:t>
            </a:r>
            <a:r>
              <a:rPr lang="en-US" dirty="0" err="1"/>
              <a:t>mae’r</a:t>
            </a:r>
            <a:r>
              <a:rPr lang="en-US" dirty="0"/>
              <a:t> </a:t>
            </a:r>
            <a:r>
              <a:rPr lang="en-US" dirty="0" err="1"/>
              <a:t>addysgu</a:t>
            </a:r>
            <a:r>
              <a:rPr lang="en-US" dirty="0"/>
              <a:t> </a:t>
            </a:r>
            <a:r>
              <a:rPr lang="en-US" dirty="0" err="1"/>
              <a:t>ei</a:t>
            </a:r>
            <a:r>
              <a:rPr lang="en-US" dirty="0"/>
              <a:t> </a:t>
            </a:r>
            <a:r>
              <a:rPr lang="en-US" dirty="0" err="1"/>
              <a:t>hun</a:t>
            </a:r>
            <a:r>
              <a:rPr lang="en-US" dirty="0"/>
              <a:t> </a:t>
            </a:r>
            <a:r>
              <a:rPr lang="en-US" dirty="0" err="1"/>
              <a:t>yn</a:t>
            </a:r>
            <a:r>
              <a:rPr lang="en-US" dirty="0"/>
              <a:t> </a:t>
            </a:r>
            <a:r>
              <a:rPr lang="en-US" dirty="0" err="1"/>
              <a:t>dod</a:t>
            </a:r>
            <a:r>
              <a:rPr lang="en-US" dirty="0"/>
              <a:t> </a:t>
            </a:r>
            <a:r>
              <a:rPr lang="en-US" dirty="0" err="1"/>
              <a:t>yn</a:t>
            </a:r>
            <a:r>
              <a:rPr lang="en-US" dirty="0"/>
              <a:t> </a:t>
            </a:r>
            <a:r>
              <a:rPr lang="en-US" dirty="0" err="1"/>
              <a:t>fwy</a:t>
            </a:r>
            <a:r>
              <a:rPr lang="en-US" dirty="0"/>
              <a:t> </a:t>
            </a:r>
            <a:r>
              <a:rPr lang="en-US" dirty="0" err="1"/>
              <a:t>sensitif</a:t>
            </a:r>
            <a:r>
              <a:rPr lang="en-US" dirty="0"/>
              <a:t>, </a:t>
            </a:r>
            <a:r>
              <a:rPr lang="en-US" dirty="0" err="1"/>
              <a:t>hyblyg</a:t>
            </a:r>
            <a:r>
              <a:rPr lang="en-US" dirty="0"/>
              <a:t> ac </a:t>
            </a:r>
            <a:r>
              <a:rPr lang="en-US" dirty="0" err="1"/>
              <a:t>ystyriol</a:t>
            </a:r>
            <a:r>
              <a:rPr lang="en-US" dirty="0"/>
              <a:t>. </a:t>
            </a:r>
            <a:r>
              <a:rPr lang="en-US" dirty="0" err="1"/>
              <a:t>Drwy</a:t>
            </a:r>
            <a:r>
              <a:rPr lang="en-US" dirty="0"/>
              <a:t> </a:t>
            </a:r>
            <a:r>
              <a:rPr lang="en-US" dirty="0" err="1"/>
              <a:t>uno'r</a:t>
            </a:r>
            <a:r>
              <a:rPr lang="en-US" dirty="0"/>
              <a:t> </a:t>
            </a:r>
            <a:r>
              <a:rPr lang="en-US" dirty="0" err="1"/>
              <a:t>tair</a:t>
            </a:r>
            <a:r>
              <a:rPr lang="en-US" dirty="0"/>
              <a:t> </a:t>
            </a:r>
            <a:r>
              <a:rPr lang="en-US" dirty="0" err="1"/>
              <a:t>elfen</a:t>
            </a:r>
            <a:r>
              <a:rPr lang="en-US" dirty="0"/>
              <a:t> </a:t>
            </a:r>
            <a:r>
              <a:rPr lang="en-US" dirty="0" err="1"/>
              <a:t>hyn</a:t>
            </a:r>
            <a:r>
              <a:rPr lang="en-US" dirty="0"/>
              <a:t> </a:t>
            </a:r>
            <a:r>
              <a:rPr lang="en-US" dirty="0" err="1"/>
              <a:t>yn</a:t>
            </a:r>
            <a:r>
              <a:rPr lang="en-US" dirty="0"/>
              <a:t> </a:t>
            </a:r>
            <a:r>
              <a:rPr lang="en-US" dirty="0" err="1"/>
              <a:t>fwriadol</a:t>
            </a:r>
            <a:r>
              <a:rPr lang="en-US" dirty="0"/>
              <a:t>, </a:t>
            </a:r>
            <a:r>
              <a:rPr lang="en-US" dirty="0" err="1"/>
              <a:t>gallwn</a:t>
            </a:r>
            <a:r>
              <a:rPr lang="en-US" dirty="0"/>
              <a:t> </a:t>
            </a:r>
            <a:r>
              <a:rPr lang="en-US" dirty="0" err="1"/>
              <a:t>sicrhau</a:t>
            </a:r>
            <a:r>
              <a:rPr lang="en-US" dirty="0"/>
              <a:t> bod </a:t>
            </a:r>
            <a:r>
              <a:rPr lang="en-US" dirty="0" err="1"/>
              <a:t>ein</a:t>
            </a:r>
            <a:r>
              <a:rPr lang="en-US" dirty="0"/>
              <a:t> </a:t>
            </a:r>
            <a:r>
              <a:rPr lang="en-US" dirty="0" err="1"/>
              <a:t>hymarfer</a:t>
            </a:r>
            <a:r>
              <a:rPr lang="en-US" dirty="0"/>
              <a:t> </a:t>
            </a:r>
            <a:r>
              <a:rPr lang="en-US" dirty="0" err="1"/>
              <a:t>yn</a:t>
            </a:r>
            <a:r>
              <a:rPr lang="en-US" dirty="0"/>
              <a:t> </a:t>
            </a:r>
            <a:r>
              <a:rPr lang="en-US" dirty="0" err="1"/>
              <a:t>parhau</a:t>
            </a:r>
            <a:r>
              <a:rPr lang="en-US" dirty="0"/>
              <a:t> </a:t>
            </a:r>
            <a:r>
              <a:rPr lang="en-US" dirty="0" err="1"/>
              <a:t>i</a:t>
            </a:r>
            <a:r>
              <a:rPr lang="en-US" dirty="0"/>
              <a:t> </a:t>
            </a:r>
            <a:r>
              <a:rPr lang="en-US" dirty="0" err="1"/>
              <a:t>ddatblygu</a:t>
            </a:r>
            <a:r>
              <a:rPr lang="en-US" dirty="0"/>
              <a:t> ac </a:t>
            </a:r>
            <a:r>
              <a:rPr lang="en-US" dirty="0" err="1"/>
              <a:t>yn</a:t>
            </a:r>
            <a:r>
              <a:rPr lang="en-US" dirty="0"/>
              <a:t> </a:t>
            </a:r>
            <a:r>
              <a:rPr lang="en-US" dirty="0" err="1"/>
              <a:t>parhau</a:t>
            </a:r>
            <a:r>
              <a:rPr lang="en-US" dirty="0"/>
              <a:t> </a:t>
            </a:r>
            <a:r>
              <a:rPr lang="en-US" dirty="0" err="1"/>
              <a:t>i</a:t>
            </a:r>
            <a:r>
              <a:rPr lang="en-US" dirty="0"/>
              <a:t> </a:t>
            </a:r>
            <a:r>
              <a:rPr lang="en-US" dirty="0" err="1"/>
              <a:t>ganolbwyntio</a:t>
            </a:r>
            <a:r>
              <a:rPr lang="en-US" dirty="0"/>
              <a:t> </a:t>
            </a:r>
            <a:r>
              <a:rPr lang="en-US" dirty="0" err="1"/>
              <a:t>ar</a:t>
            </a:r>
            <a:r>
              <a:rPr lang="en-US" dirty="0"/>
              <a:t> </a:t>
            </a:r>
            <a:r>
              <a:rPr lang="en-US" dirty="0" err="1"/>
              <a:t>anghenion</a:t>
            </a:r>
            <a:r>
              <a:rPr lang="en-US" dirty="0"/>
              <a:t> y </a:t>
            </a:r>
            <a:r>
              <a:rPr lang="en-US" dirty="0" err="1"/>
              <a:t>disgyblion</a:t>
            </a:r>
            <a:r>
              <a:rPr lang="en-US" dirty="0"/>
              <a: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451524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t>
            </a:r>
            <a:r>
              <a:rPr lang="en-US" dirty="0" err="1"/>
              <a:t>gloi</a:t>
            </a:r>
            <a:r>
              <a:rPr lang="en-US" dirty="0"/>
              <a:t>, </a:t>
            </a:r>
            <a:r>
              <a:rPr lang="en-US" dirty="0" err="1"/>
              <a:t>mae</a:t>
            </a:r>
            <a:r>
              <a:rPr lang="en-US" dirty="0"/>
              <a:t> </a:t>
            </a:r>
            <a:r>
              <a:rPr lang="en-US" dirty="0" err="1"/>
              <a:t>addysgu</a:t>
            </a:r>
            <a:r>
              <a:rPr lang="en-US" dirty="0"/>
              <a:t>, </a:t>
            </a:r>
            <a:r>
              <a:rPr lang="en-US" dirty="0" err="1"/>
              <a:t>cydweithrediad</a:t>
            </a:r>
            <a:r>
              <a:rPr lang="en-US" dirty="0"/>
              <a:t>, a </a:t>
            </a:r>
            <a:r>
              <a:rPr lang="en-US" dirty="0" err="1"/>
              <a:t>dysgu</a:t>
            </a:r>
            <a:r>
              <a:rPr lang="en-US" dirty="0"/>
              <a:t> </a:t>
            </a:r>
            <a:r>
              <a:rPr lang="en-US" dirty="0" err="1"/>
              <a:t>proffesiynol</a:t>
            </a:r>
            <a:r>
              <a:rPr lang="en-US" dirty="0"/>
              <a:t> </a:t>
            </a:r>
            <a:r>
              <a:rPr lang="en-US" dirty="0" err="1"/>
              <a:t>yn</a:t>
            </a:r>
            <a:r>
              <a:rPr lang="en-US" dirty="0"/>
              <a:t> </a:t>
            </a:r>
            <a:r>
              <a:rPr lang="en-US" dirty="0" err="1"/>
              <a:t>elfennau</a:t>
            </a:r>
            <a:r>
              <a:rPr lang="en-US" dirty="0"/>
              <a:t> </a:t>
            </a:r>
            <a:r>
              <a:rPr lang="en-US" dirty="0" err="1"/>
              <a:t>hanfodol</a:t>
            </a:r>
            <a:r>
              <a:rPr lang="en-US" dirty="0"/>
              <a:t> o </a:t>
            </a:r>
            <a:r>
              <a:rPr lang="en-US" dirty="0" err="1"/>
              <a:t>ddysgu</a:t>
            </a:r>
            <a:r>
              <a:rPr lang="en-US" dirty="0"/>
              <a:t> </a:t>
            </a:r>
            <a:r>
              <a:rPr lang="en-US" dirty="0" err="1"/>
              <a:t>effeithiol</a:t>
            </a:r>
            <a:r>
              <a:rPr lang="en-US" dirty="0"/>
              <a:t>. Mae </a:t>
            </a:r>
            <a:r>
              <a:rPr lang="en-US" dirty="0" err="1"/>
              <a:t>pob</a:t>
            </a:r>
            <a:r>
              <a:rPr lang="en-US" dirty="0"/>
              <a:t> </a:t>
            </a:r>
            <a:r>
              <a:rPr lang="en-US" dirty="0" err="1"/>
              <a:t>elfen</a:t>
            </a:r>
            <a:r>
              <a:rPr lang="en-US" dirty="0"/>
              <a:t> </a:t>
            </a:r>
            <a:r>
              <a:rPr lang="en-US" dirty="0" err="1"/>
              <a:t>yn</a:t>
            </a:r>
            <a:r>
              <a:rPr lang="en-US" dirty="0"/>
              <a:t> </a:t>
            </a:r>
            <a:r>
              <a:rPr lang="en-US" dirty="0" err="1"/>
              <a:t>cyfrannu</a:t>
            </a:r>
            <a:r>
              <a:rPr lang="en-US" dirty="0"/>
              <a:t> at </a:t>
            </a:r>
            <a:r>
              <a:rPr lang="en-US" dirty="0" err="1"/>
              <a:t>ymarfer</a:t>
            </a:r>
            <a:r>
              <a:rPr lang="en-US" dirty="0"/>
              <a:t> </a:t>
            </a:r>
            <a:r>
              <a:rPr lang="en-US" dirty="0" err="1"/>
              <a:t>addysgol</a:t>
            </a:r>
            <a:r>
              <a:rPr lang="en-US" dirty="0"/>
              <a:t> </a:t>
            </a:r>
            <a:r>
              <a:rPr lang="en-US" dirty="0" err="1"/>
              <a:t>cynhwysol</a:t>
            </a:r>
            <a:r>
              <a:rPr lang="en-US" dirty="0"/>
              <a:t>, </a:t>
            </a:r>
            <a:r>
              <a:rPr lang="en-US" dirty="0" err="1"/>
              <a:t>deinamig</a:t>
            </a:r>
            <a:r>
              <a:rPr lang="en-US" dirty="0"/>
              <a:t>, a </a:t>
            </a:r>
            <a:r>
              <a:rPr lang="en-US" dirty="0" err="1"/>
              <a:t>gwybodus</a:t>
            </a:r>
            <a:r>
              <a:rPr lang="en-US" dirty="0"/>
              <a:t>. Mae </a:t>
            </a:r>
            <a:r>
              <a:rPr lang="en-US" dirty="0" err="1"/>
              <a:t>fy</a:t>
            </a:r>
            <a:r>
              <a:rPr lang="en-US" dirty="0"/>
              <a:t> </a:t>
            </a:r>
            <a:r>
              <a:rPr lang="en-US" dirty="0" err="1"/>
              <a:t>nodau</a:t>
            </a:r>
            <a:r>
              <a:rPr lang="en-US" dirty="0"/>
              <a:t> </a:t>
            </a:r>
            <a:r>
              <a:rPr lang="en-US" dirty="0" err="1"/>
              <a:t>personol</a:t>
            </a:r>
            <a:r>
              <a:rPr lang="en-US" dirty="0"/>
              <a:t> </a:t>
            </a:r>
            <a:r>
              <a:rPr lang="en-US" dirty="0" err="1"/>
              <a:t>sydd</a:t>
            </a:r>
            <a:r>
              <a:rPr lang="en-US" dirty="0"/>
              <a:t> </a:t>
            </a:r>
            <a:r>
              <a:rPr lang="en-US" dirty="0" err="1"/>
              <a:t>i</a:t>
            </a:r>
            <a:r>
              <a:rPr lang="en-US" dirty="0"/>
              <a:t> </a:t>
            </a:r>
            <a:r>
              <a:rPr lang="en-US" dirty="0" err="1"/>
              <a:t>ddod</a:t>
            </a:r>
            <a:r>
              <a:rPr lang="en-US" dirty="0"/>
              <a:t> </a:t>
            </a:r>
            <a:r>
              <a:rPr lang="en-US" dirty="0" err="1"/>
              <a:t>yn</a:t>
            </a:r>
            <a:r>
              <a:rPr lang="en-US" dirty="0"/>
              <a:t> </a:t>
            </a:r>
            <a:r>
              <a:rPr lang="en-US" dirty="0" err="1"/>
              <a:t>cynnwys</a:t>
            </a:r>
            <a:r>
              <a:rPr lang="en-US" dirty="0"/>
              <a:t> </a:t>
            </a:r>
            <a:r>
              <a:rPr lang="en-US" dirty="0" err="1"/>
              <a:t>canolbwyntio</a:t>
            </a:r>
            <a:r>
              <a:rPr lang="en-US" dirty="0"/>
              <a:t> DPP </a:t>
            </a:r>
            <a:r>
              <a:rPr lang="en-US" dirty="0" err="1"/>
              <a:t>ar</a:t>
            </a:r>
            <a:r>
              <a:rPr lang="en-US" dirty="0"/>
              <a:t> </a:t>
            </a:r>
            <a:r>
              <a:rPr lang="en-US" dirty="0" err="1"/>
              <a:t>fetacognios</a:t>
            </a:r>
            <a:r>
              <a:rPr lang="en-US" dirty="0"/>
              <a:t>, </a:t>
            </a:r>
            <a:r>
              <a:rPr lang="en-US" dirty="0" err="1"/>
              <a:t>cymryd</a:t>
            </a:r>
            <a:r>
              <a:rPr lang="en-US" dirty="0"/>
              <a:t> </a:t>
            </a:r>
            <a:r>
              <a:rPr lang="en-US" dirty="0" err="1"/>
              <a:t>swydd</a:t>
            </a:r>
            <a:r>
              <a:rPr lang="en-US" dirty="0"/>
              <a:t> </a:t>
            </a:r>
            <a:r>
              <a:rPr lang="en-US" dirty="0" err="1"/>
              <a:t>arweinyddiaeth</a:t>
            </a:r>
            <a:r>
              <a:rPr lang="en-US" dirty="0"/>
              <a:t> </a:t>
            </a:r>
            <a:r>
              <a:rPr lang="en-US" dirty="0" err="1"/>
              <a:t>mewn</a:t>
            </a:r>
            <a:r>
              <a:rPr lang="en-US" dirty="0"/>
              <a:t> </a:t>
            </a:r>
            <a:r>
              <a:rPr lang="en-US" dirty="0" err="1"/>
              <a:t>cynllunio</a:t>
            </a:r>
            <a:r>
              <a:rPr lang="en-US" dirty="0"/>
              <a:t> </a:t>
            </a:r>
            <a:r>
              <a:rPr lang="en-US" dirty="0" err="1"/>
              <a:t>cydweithredol</a:t>
            </a:r>
            <a:r>
              <a:rPr lang="en-US" dirty="0"/>
              <a:t>, a </a:t>
            </a:r>
            <a:r>
              <a:rPr lang="en-US" dirty="0" err="1"/>
              <a:t>chynnwys</a:t>
            </a:r>
            <a:r>
              <a:rPr lang="en-US" dirty="0"/>
              <a:t> </a:t>
            </a:r>
            <a:r>
              <a:rPr lang="en-US" dirty="0" err="1"/>
              <a:t>adborth</a:t>
            </a:r>
            <a:r>
              <a:rPr lang="en-US" dirty="0"/>
              <a:t> </a:t>
            </a:r>
            <a:r>
              <a:rPr lang="en-US" dirty="0" err="1"/>
              <a:t>myfyrwyr</a:t>
            </a:r>
            <a:r>
              <a:rPr lang="en-US" dirty="0"/>
              <a:t> </a:t>
            </a:r>
            <a:r>
              <a:rPr lang="en-US" dirty="0" err="1"/>
              <a:t>yn</a:t>
            </a:r>
            <a:r>
              <a:rPr lang="en-US" dirty="0"/>
              <a:t> </a:t>
            </a:r>
            <a:r>
              <a:rPr lang="en-US" dirty="0" err="1"/>
              <a:t>rheolaeth</a:t>
            </a:r>
            <a:r>
              <a:rPr lang="en-US" dirty="0"/>
              <a:t> y </a:t>
            </a:r>
            <a:r>
              <a:rPr lang="en-US" dirty="0" err="1"/>
              <a:t>dosbarth</a:t>
            </a:r>
            <a:r>
              <a:rPr lang="en-US" dirty="0"/>
              <a:t>. </a:t>
            </a:r>
            <a:r>
              <a:rPr lang="en-US" dirty="0" err="1"/>
              <a:t>Diolch</a:t>
            </a:r>
            <a:r>
              <a:rPr lang="en-US" dirty="0"/>
              <a:t>, </a:t>
            </a:r>
            <a:r>
              <a:rPr lang="en-US" dirty="0" err="1"/>
              <a:t>oes</a:t>
            </a:r>
            <a:r>
              <a:rPr lang="en-US" dirty="0"/>
              <a:t> </a:t>
            </a:r>
            <a:r>
              <a:rPr lang="en-US" dirty="0" err="1"/>
              <a:t>gennych</a:t>
            </a:r>
            <a:r>
              <a:rPr lang="en-US" dirty="0"/>
              <a:t> chi </a:t>
            </a:r>
            <a:r>
              <a:rPr lang="en-US" dirty="0" err="1"/>
              <a:t>unrhyw</a:t>
            </a:r>
            <a:r>
              <a:rPr lang="en-US" dirty="0"/>
              <a:t> </a:t>
            </a:r>
            <a:r>
              <a:rPr lang="en-US" dirty="0" err="1"/>
              <a:t>gwestiynau</a:t>
            </a:r>
            <a:r>
              <a:rPr lang="en-US" dirty="0"/>
              <a:t>?</a:t>
            </a:r>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2399923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dirty="0"/>
              <a:t>Click icon to add picture</a:t>
            </a:r>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dirty="0"/>
              <a:t>Click icon to add picture</a:t>
            </a:r>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dirty="0"/>
              <a:t>Click icon to add picture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dirty="0"/>
              <a:t>Click icon to add table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dirty="0"/>
              <a:t>Click to edit Master title style</a:t>
            </a:r>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6309904" y="411479"/>
            <a:ext cx="5486400" cy="3291840"/>
          </a:xfrm>
        </p:spPr>
        <p:txBody>
          <a:bodyPr/>
          <a:lstStyle/>
          <a:p>
            <a:r>
              <a:rPr lang="en-US" sz="4000" dirty="0">
                <a:ea typeface="Roboto"/>
                <a:cs typeface="Roboto"/>
              </a:rPr>
              <a:t>Gwella</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Ymarfer</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Addysgol</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trwy</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Addysgu</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Cydweithrediad</a:t>
            </a:r>
            <a:r>
              <a:rPr lang="en-US" sz="4000" dirty="0">
                <a:solidFill>
                  <a:srgbClr val="000000"/>
                </a:solidFill>
                <a:latin typeface="Franklin Gothic Demi"/>
                <a:ea typeface="Roboto"/>
                <a:cs typeface="Roboto"/>
              </a:rPr>
              <a:t>, a </a:t>
            </a:r>
            <a:r>
              <a:rPr lang="en-US" sz="4000" dirty="0" err="1">
                <a:solidFill>
                  <a:srgbClr val="000000"/>
                </a:solidFill>
                <a:latin typeface="Franklin Gothic Demi"/>
                <a:ea typeface="Roboto"/>
                <a:cs typeface="Roboto"/>
              </a:rPr>
              <a:t>Dysgu</a:t>
            </a:r>
            <a:r>
              <a:rPr lang="en-US" sz="4000" dirty="0">
                <a:solidFill>
                  <a:srgbClr val="000000"/>
                </a:solidFill>
                <a:latin typeface="Franklin Gothic Demi"/>
                <a:ea typeface="Roboto"/>
                <a:cs typeface="Roboto"/>
              </a:rPr>
              <a:t> </a:t>
            </a:r>
            <a:r>
              <a:rPr lang="en-US" sz="4000" dirty="0" err="1">
                <a:solidFill>
                  <a:srgbClr val="000000"/>
                </a:solidFill>
                <a:latin typeface="Franklin Gothic Demi"/>
                <a:ea typeface="Roboto"/>
                <a:cs typeface="Roboto"/>
              </a:rPr>
              <a:t>Proffesiynol</a:t>
            </a:r>
            <a:endParaRPr lang="en-US" dirty="0" err="1">
              <a:solidFill>
                <a:srgbClr val="000000"/>
              </a:solidFill>
              <a:latin typeface="Franklin Gothic Demi"/>
            </a:endParaRPr>
          </a:p>
        </p:txBody>
      </p:sp>
      <p:sp>
        <p:nvSpPr>
          <p:cNvPr id="3" name="TextBox 2">
            <a:extLst>
              <a:ext uri="{FF2B5EF4-FFF2-40B4-BE49-F238E27FC236}">
                <a16:creationId xmlns:a16="http://schemas.microsoft.com/office/drawing/2014/main" id="{7F9283C4-15FF-480C-C678-C83EA2224529}"/>
              </a:ext>
            </a:extLst>
          </p:cNvPr>
          <p:cNvSpPr txBox="1"/>
          <p:nvPr/>
        </p:nvSpPr>
        <p:spPr>
          <a:xfrm>
            <a:off x="6320959" y="4195571"/>
            <a:ext cx="23876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Keeley Evans</a:t>
            </a: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33D6B-F320-3823-B8C2-CFC98118BB4F}"/>
              </a:ext>
            </a:extLst>
          </p:cNvPr>
          <p:cNvSpPr>
            <a:spLocks noGrp="1"/>
          </p:cNvSpPr>
          <p:nvPr>
            <p:ph type="title"/>
          </p:nvPr>
        </p:nvSpPr>
        <p:spPr/>
        <p:txBody>
          <a:bodyPr/>
          <a:lstStyle/>
          <a:p>
            <a:r>
              <a:rPr lang="en-US" dirty="0">
                <a:ea typeface="Roboto"/>
                <a:cs typeface="Roboto"/>
              </a:rPr>
              <a:t>Deall</a:t>
            </a:r>
            <a:r>
              <a:rPr lang="en-US" dirty="0">
                <a:solidFill>
                  <a:srgbClr val="000000"/>
                </a:solidFill>
                <a:latin typeface="Franklin Gothic Demi"/>
                <a:ea typeface="Roboto"/>
                <a:cs typeface="Roboto"/>
              </a:rPr>
              <a:t> Y Tri </a:t>
            </a:r>
            <a:r>
              <a:rPr lang="en-US" dirty="0" err="1">
                <a:solidFill>
                  <a:srgbClr val="000000"/>
                </a:solidFill>
                <a:latin typeface="Franklin Gothic Demi"/>
                <a:ea typeface="Roboto"/>
                <a:cs typeface="Roboto"/>
              </a:rPr>
              <a:t>Edafedd</a:t>
            </a:r>
            <a:r>
              <a:rPr lang="en-US" dirty="0">
                <a:solidFill>
                  <a:srgbClr val="000000"/>
                </a:solidFill>
                <a:latin typeface="Franklin Gothic Demi"/>
                <a:ea typeface="Roboto"/>
                <a:cs typeface="Roboto"/>
              </a:rPr>
              <a:t>/</a:t>
            </a:r>
            <a:r>
              <a:rPr lang="en-US" dirty="0" err="1">
                <a:solidFill>
                  <a:srgbClr val="000000"/>
                </a:solidFill>
                <a:latin typeface="Franklin Gothic Demi"/>
                <a:ea typeface="Roboto"/>
                <a:cs typeface="Roboto"/>
              </a:rPr>
              <a:t>Gwreiddyn</a:t>
            </a:r>
            <a:r>
              <a:rPr lang="en-US" dirty="0">
                <a:solidFill>
                  <a:srgbClr val="000000"/>
                </a:solidFill>
                <a:latin typeface="Franklin Gothic Demi"/>
                <a:ea typeface="Roboto"/>
                <a:cs typeface="Roboto"/>
              </a:rPr>
              <a:t>            </a:t>
            </a:r>
            <a:r>
              <a:rPr lang="en-US" dirty="0" err="1">
                <a:solidFill>
                  <a:srgbClr val="000000"/>
                </a:solidFill>
                <a:latin typeface="Franklin Gothic Demi"/>
                <a:ea typeface="Roboto"/>
                <a:cs typeface="Roboto"/>
              </a:rPr>
              <a:t>Addysgu</a:t>
            </a:r>
            <a:r>
              <a:rPr lang="en-US" dirty="0">
                <a:solidFill>
                  <a:srgbClr val="000000"/>
                </a:solidFill>
                <a:latin typeface="Franklin Gothic Demi"/>
                <a:ea typeface="Roboto"/>
                <a:cs typeface="Roboto"/>
              </a:rPr>
              <a:t> </a:t>
            </a:r>
            <a:r>
              <a:rPr lang="en-US" dirty="0" err="1">
                <a:solidFill>
                  <a:srgbClr val="000000"/>
                </a:solidFill>
                <a:latin typeface="Franklin Gothic Demi"/>
                <a:ea typeface="Roboto"/>
                <a:cs typeface="Roboto"/>
              </a:rPr>
              <a:t>Effeithiol</a:t>
            </a:r>
            <a:endParaRPr lang="en-US" dirty="0" err="1">
              <a:solidFill>
                <a:srgbClr val="000000"/>
              </a:solidFill>
              <a:latin typeface="Franklin Gothic Demi"/>
            </a:endParaRPr>
          </a:p>
        </p:txBody>
      </p:sp>
      <p:sp>
        <p:nvSpPr>
          <p:cNvPr id="3" name="Content Placeholder 2">
            <a:extLst>
              <a:ext uri="{FF2B5EF4-FFF2-40B4-BE49-F238E27FC236}">
                <a16:creationId xmlns:a16="http://schemas.microsoft.com/office/drawing/2014/main" id="{BA51A827-8B79-FB3D-1411-90A348E72EFA}"/>
              </a:ext>
            </a:extLst>
          </p:cNvPr>
          <p:cNvSpPr>
            <a:spLocks noGrp="1"/>
          </p:cNvSpPr>
          <p:nvPr>
            <p:ph sz="quarter" idx="13"/>
          </p:nvPr>
        </p:nvSpPr>
        <p:spPr/>
        <p:txBody>
          <a:bodyPr vert="horz" lIns="0" tIns="228600" rIns="0" bIns="0" rtlCol="0" anchor="t">
            <a:normAutofit/>
          </a:bodyPr>
          <a:lstStyle/>
          <a:p>
            <a:pPr marL="283210" indent="-283210"/>
            <a:r>
              <a:rPr lang="en-US" b="0" err="1">
                <a:solidFill>
                  <a:srgbClr val="5D7D40"/>
                </a:solidFill>
                <a:latin typeface="Franklin Gothic Book"/>
                <a:ea typeface="Roboto"/>
                <a:cs typeface="Roboto"/>
              </a:rPr>
              <a:t>FFocws</a:t>
            </a:r>
            <a:r>
              <a:rPr lang="en-US" b="0" dirty="0">
                <a:solidFill>
                  <a:srgbClr val="5D7D40"/>
                </a:solidFill>
                <a:latin typeface="Franklin Gothic Book"/>
                <a:ea typeface="Roboto"/>
                <a:cs typeface="Roboto"/>
              </a:rPr>
              <a:t>: </a:t>
            </a:r>
            <a:r>
              <a:rPr lang="en-US" b="0" err="1">
                <a:solidFill>
                  <a:srgbClr val="5D7D40"/>
                </a:solidFill>
                <a:latin typeface="Franklin Gothic Book"/>
                <a:ea typeface="Roboto"/>
                <a:cs typeface="Roboto"/>
              </a:rPr>
              <a:t>Addysgu</a:t>
            </a:r>
            <a:r>
              <a:rPr lang="en-US" b="0">
                <a:solidFill>
                  <a:srgbClr val="5D7D40"/>
                </a:solidFill>
                <a:latin typeface="Franklin Gothic Book"/>
                <a:ea typeface="Roboto"/>
                <a:cs typeface="Roboto"/>
              </a:rPr>
              <a:t>, </a:t>
            </a:r>
            <a:r>
              <a:rPr lang="en-US" b="0" err="1">
                <a:solidFill>
                  <a:srgbClr val="5D7D40"/>
                </a:solidFill>
                <a:latin typeface="Franklin Gothic Book"/>
                <a:ea typeface="Roboto"/>
                <a:cs typeface="Roboto"/>
              </a:rPr>
              <a:t>Cydweithrediad</a:t>
            </a:r>
            <a:r>
              <a:rPr lang="en-US" b="0">
                <a:solidFill>
                  <a:srgbClr val="5D7D40"/>
                </a:solidFill>
                <a:latin typeface="Franklin Gothic Book"/>
                <a:ea typeface="Roboto"/>
                <a:cs typeface="Roboto"/>
              </a:rPr>
              <a:t>, a </a:t>
            </a:r>
            <a:r>
              <a:rPr lang="en-US" b="0" err="1">
                <a:solidFill>
                  <a:srgbClr val="5D7D40"/>
                </a:solidFill>
                <a:latin typeface="Franklin Gothic Book"/>
                <a:ea typeface="Roboto"/>
                <a:cs typeface="Roboto"/>
              </a:rPr>
              <a:t>Dysgu</a:t>
            </a:r>
            <a:r>
              <a:rPr lang="en-US" b="0">
                <a:solidFill>
                  <a:srgbClr val="5D7D40"/>
                </a:solidFill>
                <a:latin typeface="Franklin Gothic Book"/>
                <a:ea typeface="Roboto"/>
                <a:cs typeface="Roboto"/>
              </a:rPr>
              <a:t> </a:t>
            </a:r>
            <a:r>
              <a:rPr lang="en-US" b="0" err="1">
                <a:solidFill>
                  <a:srgbClr val="5D7D40"/>
                </a:solidFill>
                <a:latin typeface="Franklin Gothic Book"/>
                <a:ea typeface="Roboto"/>
                <a:cs typeface="Roboto"/>
              </a:rPr>
              <a:t>Proffesiynol</a:t>
            </a:r>
            <a:r>
              <a:rPr lang="en-US" b="0" dirty="0">
                <a:solidFill>
                  <a:srgbClr val="5D7D40"/>
                </a:solidFill>
                <a:latin typeface="Franklin Gothic Book"/>
                <a:ea typeface="Roboto"/>
                <a:cs typeface="Roboto"/>
              </a:rPr>
              <a:t> </a:t>
            </a:r>
            <a:r>
              <a:rPr lang="en-US" b="0" dirty="0">
                <a:solidFill>
                  <a:srgbClr val="5D7D40"/>
                </a:solidFill>
                <a:ea typeface="Roboto"/>
                <a:cs typeface="Roboto"/>
              </a:rPr>
              <a:t>Department for Education (2019)</a:t>
            </a:r>
          </a:p>
          <a:p>
            <a:pPr marL="283210" indent="-283210"/>
            <a:r>
              <a:rPr lang="en-US" b="0" dirty="0" err="1">
                <a:solidFill>
                  <a:srgbClr val="5D7D40"/>
                </a:solidFill>
                <a:latin typeface="Franklin Gothic Book"/>
                <a:ea typeface="Roboto"/>
                <a:cs typeface="Roboto"/>
              </a:rPr>
              <a:t>Ymarferion</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dysgu</a:t>
            </a:r>
            <a:r>
              <a:rPr lang="en-US" b="0" dirty="0">
                <a:solidFill>
                  <a:srgbClr val="5D7D40"/>
                </a:solidFill>
                <a:latin typeface="Franklin Gothic Book"/>
                <a:ea typeface="Roboto"/>
                <a:cs typeface="Roboto"/>
              </a:rPr>
              <a:t> â </a:t>
            </a:r>
            <a:r>
              <a:rPr lang="en-US" b="0" dirty="0" err="1">
                <a:solidFill>
                  <a:srgbClr val="5D7D40"/>
                </a:solidFill>
                <a:latin typeface="Franklin Gothic Book"/>
                <a:ea typeface="Roboto"/>
                <a:cs typeface="Roboto"/>
              </a:rPr>
              <a:t>ymchwiliwyd</a:t>
            </a:r>
            <a:r>
              <a:rPr lang="en-US" b="0" dirty="0">
                <a:solidFill>
                  <a:srgbClr val="5D7D40"/>
                </a:solidFill>
                <a:latin typeface="Franklin Gothic Book"/>
                <a:ea typeface="Roboto"/>
                <a:cs typeface="Roboto"/>
              </a:rPr>
              <a:t>:</a:t>
            </a:r>
            <a:endParaRPr lang="en-US" b="0" dirty="0">
              <a:solidFill>
                <a:srgbClr val="5D7D40"/>
              </a:solidFill>
              <a:latin typeface="Franklin Gothic Book"/>
            </a:endParaRPr>
          </a:p>
          <a:p>
            <a:pPr lvl="1" indent="-283210"/>
            <a:r>
              <a:rPr lang="en-US" dirty="0">
                <a:solidFill>
                  <a:srgbClr val="000000"/>
                </a:solidFill>
                <a:latin typeface="Franklin Gothic Book"/>
                <a:ea typeface="Roboto"/>
                <a:cs typeface="Roboto"/>
              </a:rPr>
              <a:t>Rheoli'r </a:t>
            </a:r>
            <a:r>
              <a:rPr lang="en-US" dirty="0" err="1">
                <a:solidFill>
                  <a:srgbClr val="000000"/>
                </a:solidFill>
                <a:latin typeface="Franklin Gothic Book"/>
                <a:ea typeface="Roboto"/>
                <a:cs typeface="Roboto"/>
              </a:rPr>
              <a:t>amgylchedd</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dysgu</a:t>
            </a:r>
            <a:endParaRPr lang="en-US">
              <a:solidFill>
                <a:srgbClr val="000000"/>
              </a:solidFill>
              <a:latin typeface="Franklin Gothic Book"/>
              <a:ea typeface="Roboto"/>
              <a:cs typeface="Roboto"/>
            </a:endParaRPr>
          </a:p>
          <a:p>
            <a:pPr lvl="1" indent="-283210"/>
            <a:r>
              <a:rPr lang="en-US" dirty="0" err="1">
                <a:solidFill>
                  <a:srgbClr val="000000"/>
                </a:solidFill>
                <a:latin typeface="Franklin Gothic Book"/>
                <a:ea typeface="Roboto"/>
                <a:cs typeface="Roboto"/>
              </a:rPr>
              <a:t>Gwahaniaethu</a:t>
            </a:r>
            <a:endParaRPr lang="en-US">
              <a:solidFill>
                <a:srgbClr val="000000"/>
              </a:solidFill>
              <a:latin typeface="Franklin Gothic Book"/>
              <a:ea typeface="Roboto"/>
              <a:cs typeface="Roboto"/>
            </a:endParaRPr>
          </a:p>
          <a:p>
            <a:pPr lvl="1" indent="-283210"/>
            <a:r>
              <a:rPr lang="en-US" dirty="0" err="1">
                <a:solidFill>
                  <a:srgbClr val="000000"/>
                </a:solidFill>
                <a:latin typeface="Franklin Gothic Book"/>
                <a:ea typeface="Roboto"/>
                <a:cs typeface="Roboto"/>
              </a:rPr>
              <a:t>Manteisio</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ar</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ddisgyblaethau</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pwnc</a:t>
            </a:r>
            <a:endParaRPr lang="en-US">
              <a:solidFill>
                <a:srgbClr val="000000"/>
              </a:solidFill>
              <a:latin typeface="Franklin Gothic Book"/>
            </a:endParaRPr>
          </a:p>
          <a:p>
            <a:pPr marL="283210" indent="-283210"/>
            <a:r>
              <a:rPr lang="en-US" b="0" dirty="0">
                <a:solidFill>
                  <a:srgbClr val="5D7D40"/>
                </a:solidFill>
                <a:latin typeface="Franklin Gothic Book"/>
                <a:ea typeface="Roboto"/>
                <a:cs typeface="Roboto"/>
              </a:rPr>
              <a:t>Amcan: </a:t>
            </a:r>
            <a:r>
              <a:rPr lang="en-US" b="0" dirty="0" err="1">
                <a:solidFill>
                  <a:srgbClr val="5D7D40"/>
                </a:solidFill>
                <a:latin typeface="Franklin Gothic Book"/>
                <a:ea typeface="Roboto"/>
                <a:cs typeface="Roboto"/>
              </a:rPr>
              <a:t>Adlewyrchu</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ar</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effaith</a:t>
            </a:r>
            <a:r>
              <a:rPr lang="en-US" b="0" dirty="0">
                <a:solidFill>
                  <a:srgbClr val="5D7D40"/>
                </a:solidFill>
                <a:latin typeface="Franklin Gothic Book"/>
                <a:ea typeface="Roboto"/>
                <a:cs typeface="Roboto"/>
              </a:rPr>
              <a:t> y </a:t>
            </a:r>
            <a:r>
              <a:rPr lang="en-US" b="0" dirty="0" err="1">
                <a:solidFill>
                  <a:srgbClr val="5D7D40"/>
                </a:solidFill>
                <a:latin typeface="Franklin Gothic Book"/>
                <a:ea typeface="Roboto"/>
                <a:cs typeface="Roboto"/>
              </a:rPr>
              <a:t>rhannau</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hyn</a:t>
            </a:r>
            <a:r>
              <a:rPr lang="en-US" b="0" dirty="0">
                <a:solidFill>
                  <a:srgbClr val="5D7D40"/>
                </a:solidFill>
                <a:latin typeface="Franklin Gothic Book"/>
                <a:ea typeface="Roboto"/>
                <a:cs typeface="Roboto"/>
              </a:rPr>
              <a:t> a </a:t>
            </a:r>
            <a:r>
              <a:rPr lang="en-US" b="0" dirty="0" err="1">
                <a:solidFill>
                  <a:srgbClr val="5D7D40"/>
                </a:solidFill>
                <a:latin typeface="Franklin Gothic Book"/>
                <a:ea typeface="Roboto"/>
                <a:cs typeface="Roboto"/>
              </a:rPr>
              <a:t>gwerthuso</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arfer</a:t>
            </a:r>
            <a:r>
              <a:rPr lang="en-US" b="0" dirty="0">
                <a:solidFill>
                  <a:srgbClr val="5D7D40"/>
                </a:solidFill>
                <a:latin typeface="Franklin Gothic Book"/>
                <a:ea typeface="Roboto"/>
                <a:cs typeface="Roboto"/>
              </a:rPr>
              <a:t> </a:t>
            </a:r>
            <a:r>
              <a:rPr lang="en-US" b="0" dirty="0" err="1">
                <a:solidFill>
                  <a:srgbClr val="5D7D40"/>
                </a:solidFill>
                <a:latin typeface="Franklin Gothic Book"/>
                <a:ea typeface="Roboto"/>
                <a:cs typeface="Roboto"/>
              </a:rPr>
              <a:t>personol</a:t>
            </a:r>
            <a:endParaRPr lang="en-US" b="0" dirty="0" err="1">
              <a:solidFill>
                <a:srgbClr val="5D7D40"/>
              </a:solidFill>
              <a:latin typeface="Franklin Gothic Book"/>
            </a:endParaRPr>
          </a:p>
          <a:p>
            <a:pPr marL="283210" indent="-283210"/>
            <a:endParaRPr lang="en-US"/>
          </a:p>
        </p:txBody>
      </p:sp>
      <p:pic>
        <p:nvPicPr>
          <p:cNvPr id="4" name="Picture 3" descr="Book Icon Transparent #244009 - Free Icons Library">
            <a:extLst>
              <a:ext uri="{FF2B5EF4-FFF2-40B4-BE49-F238E27FC236}">
                <a16:creationId xmlns:a16="http://schemas.microsoft.com/office/drawing/2014/main" id="{43E0C6EE-54B2-6AEE-02B3-06C4B8B57A30}"/>
              </a:ext>
            </a:extLst>
          </p:cNvPr>
          <p:cNvPicPr>
            <a:picLocks noChangeAspect="1"/>
          </p:cNvPicPr>
          <p:nvPr/>
        </p:nvPicPr>
        <p:blipFill>
          <a:blip r:embed="rId3"/>
          <a:stretch>
            <a:fillRect/>
          </a:stretch>
        </p:blipFill>
        <p:spPr>
          <a:xfrm>
            <a:off x="7767562" y="2571943"/>
            <a:ext cx="2796753" cy="2319715"/>
          </a:xfrm>
          <a:prstGeom prst="rect">
            <a:avLst/>
          </a:prstGeom>
        </p:spPr>
      </p:pic>
      <p:pic>
        <p:nvPicPr>
          <p:cNvPr id="5" name="Picture 4" descr="Clipart - Graduation cap">
            <a:extLst>
              <a:ext uri="{FF2B5EF4-FFF2-40B4-BE49-F238E27FC236}">
                <a16:creationId xmlns:a16="http://schemas.microsoft.com/office/drawing/2014/main" id="{A8F82FC3-A200-3337-CB87-096FA6593E16}"/>
              </a:ext>
            </a:extLst>
          </p:cNvPr>
          <p:cNvPicPr>
            <a:picLocks noChangeAspect="1"/>
          </p:cNvPicPr>
          <p:nvPr/>
        </p:nvPicPr>
        <p:blipFill>
          <a:blip r:embed="rId4"/>
          <a:stretch>
            <a:fillRect/>
          </a:stretch>
        </p:blipFill>
        <p:spPr>
          <a:xfrm>
            <a:off x="9295842" y="4889801"/>
            <a:ext cx="2544129" cy="1776896"/>
          </a:xfrm>
          <a:prstGeom prst="rect">
            <a:avLst/>
          </a:prstGeom>
        </p:spPr>
      </p:pic>
      <p:pic>
        <p:nvPicPr>
          <p:cNvPr id="6" name="Picture 5" descr="Clipart - Friends icon">
            <a:extLst>
              <a:ext uri="{FF2B5EF4-FFF2-40B4-BE49-F238E27FC236}">
                <a16:creationId xmlns:a16="http://schemas.microsoft.com/office/drawing/2014/main" id="{E1FEC2E2-BD0E-7B83-7395-F4DE38E8A7CB}"/>
              </a:ext>
            </a:extLst>
          </p:cNvPr>
          <p:cNvPicPr>
            <a:picLocks noChangeAspect="1"/>
          </p:cNvPicPr>
          <p:nvPr/>
        </p:nvPicPr>
        <p:blipFill>
          <a:blip r:embed="rId5"/>
          <a:stretch>
            <a:fillRect/>
          </a:stretch>
        </p:blipFill>
        <p:spPr>
          <a:xfrm>
            <a:off x="6586974" y="5037110"/>
            <a:ext cx="2704164" cy="1631867"/>
          </a:xfrm>
          <a:prstGeom prst="rect">
            <a:avLst/>
          </a:prstGeom>
        </p:spPr>
      </p:pic>
    </p:spTree>
    <p:extLst>
      <p:ext uri="{BB962C8B-B14F-4D97-AF65-F5344CB8AC3E}">
        <p14:creationId xmlns:p14="http://schemas.microsoft.com/office/powerpoint/2010/main" val="408214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391C-FA1D-935D-8296-890D5D6928B7}"/>
              </a:ext>
            </a:extLst>
          </p:cNvPr>
          <p:cNvSpPr>
            <a:spLocks noGrp="1"/>
          </p:cNvSpPr>
          <p:nvPr>
            <p:ph type="title"/>
          </p:nvPr>
        </p:nvSpPr>
        <p:spPr/>
        <p:txBody>
          <a:bodyPr/>
          <a:lstStyle/>
          <a:p>
            <a:r>
              <a:rPr lang="en-US" dirty="0" err="1">
                <a:ea typeface="Roboto"/>
                <a:cs typeface="Roboto"/>
              </a:rPr>
              <a:t>Addysgu</a:t>
            </a:r>
            <a:r>
              <a:rPr lang="en-US" dirty="0">
                <a:solidFill>
                  <a:srgbClr val="000000"/>
                </a:solidFill>
                <a:latin typeface="Franklin Gothic Demi"/>
                <a:ea typeface="Roboto"/>
                <a:cs typeface="Roboto"/>
              </a:rPr>
              <a:t>: Y </a:t>
            </a:r>
            <a:r>
              <a:rPr lang="en-US" dirty="0" err="1">
                <a:solidFill>
                  <a:srgbClr val="000000"/>
                </a:solidFill>
                <a:latin typeface="Franklin Gothic Demi"/>
                <a:ea typeface="Roboto"/>
                <a:cs typeface="Roboto"/>
              </a:rPr>
              <a:t>Celf</a:t>
            </a:r>
            <a:r>
              <a:rPr lang="en-US" dirty="0">
                <a:solidFill>
                  <a:srgbClr val="000000"/>
                </a:solidFill>
                <a:latin typeface="Franklin Gothic Demi"/>
                <a:ea typeface="Roboto"/>
                <a:cs typeface="Roboto"/>
              </a:rPr>
              <a:t> a </a:t>
            </a:r>
            <a:r>
              <a:rPr lang="en-US" dirty="0" err="1">
                <a:solidFill>
                  <a:srgbClr val="000000"/>
                </a:solidFill>
                <a:latin typeface="Franklin Gothic Demi"/>
                <a:ea typeface="Roboto"/>
                <a:cs typeface="Roboto"/>
              </a:rPr>
              <a:t>Gwyddoniaeth</a:t>
            </a:r>
            <a:r>
              <a:rPr lang="en-US" dirty="0">
                <a:solidFill>
                  <a:srgbClr val="000000"/>
                </a:solidFill>
                <a:latin typeface="Franklin Gothic Demi"/>
                <a:ea typeface="Roboto"/>
                <a:cs typeface="Roboto"/>
              </a:rPr>
              <a:t> </a:t>
            </a:r>
            <a:r>
              <a:rPr lang="en-US" dirty="0" err="1">
                <a:solidFill>
                  <a:srgbClr val="000000"/>
                </a:solidFill>
                <a:latin typeface="Franklin Gothic Demi"/>
                <a:ea typeface="Roboto"/>
                <a:cs typeface="Roboto"/>
              </a:rPr>
              <a:t>Addysgu</a:t>
            </a:r>
            <a:r>
              <a:rPr lang="en-US" dirty="0">
                <a:solidFill>
                  <a:srgbClr val="000000"/>
                </a:solidFill>
                <a:latin typeface="Franklin Gothic Demi"/>
                <a:ea typeface="Roboto"/>
                <a:cs typeface="Roboto"/>
              </a:rPr>
              <a:t> </a:t>
            </a:r>
            <a:r>
              <a:rPr lang="en-US" dirty="0" err="1">
                <a:solidFill>
                  <a:srgbClr val="000000"/>
                </a:solidFill>
                <a:latin typeface="Franklin Gothic Demi"/>
                <a:ea typeface="Roboto"/>
                <a:cs typeface="Roboto"/>
              </a:rPr>
              <a:t>Cynnwys</a:t>
            </a:r>
            <a:endParaRPr lang="en-US" dirty="0" err="1">
              <a:solidFill>
                <a:srgbClr val="000000"/>
              </a:solidFill>
              <a:latin typeface="Franklin Gothic Demi"/>
            </a:endParaRPr>
          </a:p>
        </p:txBody>
      </p:sp>
      <p:sp>
        <p:nvSpPr>
          <p:cNvPr id="3" name="Content Placeholder 2">
            <a:extLst>
              <a:ext uri="{FF2B5EF4-FFF2-40B4-BE49-F238E27FC236}">
                <a16:creationId xmlns:a16="http://schemas.microsoft.com/office/drawing/2014/main" id="{BA4A5001-30F6-9883-E430-8636245E1B79}"/>
              </a:ext>
            </a:extLst>
          </p:cNvPr>
          <p:cNvSpPr>
            <a:spLocks noGrp="1"/>
          </p:cNvSpPr>
          <p:nvPr>
            <p:ph sz="quarter" idx="15"/>
          </p:nvPr>
        </p:nvSpPr>
        <p:spPr>
          <a:xfrm>
            <a:off x="481089" y="2182255"/>
            <a:ext cx="4490827" cy="3597470"/>
          </a:xfrm>
        </p:spPr>
        <p:txBody>
          <a:bodyPr vert="horz" lIns="0" tIns="45720" rIns="0" bIns="0" rtlCol="0" anchor="t">
            <a:normAutofit/>
          </a:bodyPr>
          <a:lstStyle/>
          <a:p>
            <a:pPr marL="285750" indent="-285750">
              <a:buFont typeface="Arial"/>
              <a:buChar char="•"/>
            </a:pPr>
            <a:r>
              <a:rPr lang="en-US" dirty="0">
                <a:solidFill>
                  <a:srgbClr val="000000"/>
                </a:solidFill>
                <a:latin typeface="Franklin Gothic Book"/>
                <a:ea typeface="Roboto"/>
                <a:cs typeface="Roboto"/>
              </a:rPr>
              <a:t>Yn </a:t>
            </a:r>
            <a:r>
              <a:rPr lang="en-US" err="1">
                <a:solidFill>
                  <a:srgbClr val="000000"/>
                </a:solidFill>
                <a:latin typeface="Franklin Gothic Book"/>
                <a:ea typeface="Roboto"/>
                <a:cs typeface="Roboto"/>
              </a:rPr>
              <a:t>Ymarfer</a:t>
            </a:r>
            <a:r>
              <a:rPr lang="en-US" dirty="0">
                <a:solidFill>
                  <a:srgbClr val="000000"/>
                </a:solidFill>
                <a:latin typeface="Franklin Gothic Book"/>
                <a:ea typeface="Roboto"/>
                <a:cs typeface="Roboto"/>
              </a:rPr>
              <a:t>: </a:t>
            </a:r>
          </a:p>
          <a:p>
            <a:pPr marL="285750" indent="-285750">
              <a:buFont typeface="Arial"/>
              <a:buChar char="•"/>
            </a:pPr>
            <a:r>
              <a:rPr lang="en-US" dirty="0" err="1">
                <a:solidFill>
                  <a:srgbClr val="000000"/>
                </a:solidFill>
                <a:latin typeface="Franklin Gothic Book"/>
                <a:ea typeface="Roboto"/>
                <a:cs typeface="Roboto"/>
              </a:rPr>
              <a:t>Ymarferion</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clir</a:t>
            </a:r>
            <a:r>
              <a:rPr lang="en-US" dirty="0">
                <a:solidFill>
                  <a:srgbClr val="000000"/>
                </a:solidFill>
                <a:latin typeface="Franklin Gothic Book"/>
                <a:ea typeface="Roboto"/>
                <a:cs typeface="Roboto"/>
              </a:rPr>
              <a:t> a </a:t>
            </a:r>
            <a:r>
              <a:rPr lang="en-US" dirty="0" err="1">
                <a:solidFill>
                  <a:srgbClr val="000000"/>
                </a:solidFill>
                <a:latin typeface="Franklin Gothic Book"/>
                <a:ea typeface="Roboto"/>
                <a:cs typeface="Roboto"/>
              </a:rPr>
              <a:t>rheolaeth</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ymddygiad</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strwythuredig</a:t>
            </a:r>
            <a:r>
              <a:rPr lang="en-US" dirty="0">
                <a:solidFill>
                  <a:srgbClr val="000000"/>
                </a:solidFill>
                <a:latin typeface="Franklin Gothic Book"/>
                <a:ea typeface="Roboto"/>
                <a:cs typeface="Roboto"/>
              </a:rPr>
              <a:t> </a:t>
            </a:r>
          </a:p>
          <a:p>
            <a:pPr marL="285750" indent="-285750">
              <a:buFont typeface="Arial"/>
              <a:buChar char="•"/>
            </a:pPr>
            <a:r>
              <a:rPr lang="en-US" err="1">
                <a:solidFill>
                  <a:srgbClr val="000000"/>
                </a:solidFill>
                <a:latin typeface="Franklin Gothic Book"/>
                <a:ea typeface="Roboto"/>
                <a:cs typeface="Roboto"/>
              </a:rPr>
              <a:t>Cwestiynau</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gwahaniaethol</a:t>
            </a:r>
            <a:r>
              <a:rPr lang="en-US" dirty="0">
                <a:solidFill>
                  <a:srgbClr val="000000"/>
                </a:solidFill>
                <a:latin typeface="Franklin Gothic Book"/>
                <a:ea typeface="Roboto"/>
                <a:cs typeface="Roboto"/>
              </a:rPr>
              <a:t> a </a:t>
            </a:r>
            <a:r>
              <a:rPr lang="en-US" err="1">
                <a:solidFill>
                  <a:srgbClr val="000000"/>
                </a:solidFill>
                <a:latin typeface="Franklin Gothic Book"/>
                <a:ea typeface="Roboto"/>
                <a:cs typeface="Roboto"/>
              </a:rPr>
              <a:t>sylfaeni</a:t>
            </a:r>
            <a:r>
              <a:rPr lang="en-US" dirty="0">
                <a:solidFill>
                  <a:srgbClr val="000000"/>
                </a:solidFill>
                <a:latin typeface="Franklin Gothic Book"/>
                <a:ea typeface="Roboto"/>
                <a:cs typeface="Roboto"/>
              </a:rPr>
              <a:t> </a:t>
            </a:r>
            <a:r>
              <a:rPr lang="en-US" dirty="0">
                <a:solidFill>
                  <a:srgbClr val="000000"/>
                </a:solidFill>
                <a:ea typeface="+mn-lt"/>
                <a:cs typeface="+mn-lt"/>
              </a:rPr>
              <a:t>Vygotsky, L.S. (1978) </a:t>
            </a:r>
            <a:r>
              <a:rPr lang="en-US" sz="1200" dirty="0">
                <a:solidFill>
                  <a:srgbClr val="000000"/>
                </a:solidFill>
                <a:ea typeface="+mn-lt"/>
                <a:cs typeface="+mn-lt"/>
              </a:rPr>
              <a:t>(Ardal </a:t>
            </a:r>
            <a:r>
              <a:rPr lang="en-US" sz="1200" err="1">
                <a:solidFill>
                  <a:srgbClr val="000000"/>
                </a:solidFill>
                <a:ea typeface="+mn-lt"/>
                <a:cs typeface="+mn-lt"/>
              </a:rPr>
              <a:t>Datblygiad</a:t>
            </a:r>
            <a:r>
              <a:rPr lang="en-US" sz="1200">
                <a:solidFill>
                  <a:srgbClr val="000000"/>
                </a:solidFill>
                <a:ea typeface="+mn-lt"/>
                <a:cs typeface="+mn-lt"/>
              </a:rPr>
              <a:t> Proximal)</a:t>
            </a:r>
            <a:r>
              <a:rPr lang="en-US" sz="1200" dirty="0">
                <a:solidFill>
                  <a:srgbClr val="000000"/>
                </a:solidFill>
                <a:ea typeface="Roboto"/>
                <a:cs typeface="Roboto"/>
              </a:rPr>
              <a:t> </a:t>
            </a:r>
            <a:r>
              <a:rPr lang="en-US">
                <a:solidFill>
                  <a:srgbClr val="000000"/>
                </a:solidFill>
                <a:ea typeface="Roboto"/>
                <a:cs typeface="Roboto"/>
              </a:rPr>
              <a:t>Wiliam, D. (2011)</a:t>
            </a:r>
            <a:endParaRPr lang="en-US" dirty="0">
              <a:solidFill>
                <a:srgbClr val="000000"/>
              </a:solidFill>
              <a:latin typeface="Franklin Gothic Book"/>
              <a:ea typeface="Roboto"/>
              <a:cs typeface="Roboto"/>
            </a:endParaRPr>
          </a:p>
          <a:p>
            <a:pPr marL="285750" indent="-285750">
              <a:buFont typeface="Arial"/>
              <a:buChar char="•"/>
            </a:pPr>
            <a:r>
              <a:rPr lang="en-US" dirty="0" err="1">
                <a:solidFill>
                  <a:srgbClr val="000000"/>
                </a:solidFill>
                <a:latin typeface="Franklin Gothic Book"/>
                <a:ea typeface="Roboto"/>
                <a:cs typeface="Roboto"/>
              </a:rPr>
              <a:t>Strategaethau</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penodol</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i</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bwnc</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e.e.</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ymchwil</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yn</a:t>
            </a:r>
            <a:r>
              <a:rPr lang="en-US" dirty="0">
                <a:solidFill>
                  <a:srgbClr val="000000"/>
                </a:solidFill>
                <a:latin typeface="Franklin Gothic Book"/>
                <a:ea typeface="Roboto"/>
                <a:cs typeface="Roboto"/>
              </a:rPr>
              <a:t> y </a:t>
            </a:r>
            <a:r>
              <a:rPr lang="en-US" dirty="0" err="1">
                <a:solidFill>
                  <a:srgbClr val="000000"/>
                </a:solidFill>
                <a:latin typeface="Franklin Gothic Book"/>
                <a:ea typeface="Roboto"/>
                <a:cs typeface="Roboto"/>
              </a:rPr>
              <a:t>gwyddoniaeth</a:t>
            </a:r>
            <a:r>
              <a:rPr lang="en-US" dirty="0">
                <a:solidFill>
                  <a:srgbClr val="000000"/>
                </a:solidFill>
                <a:latin typeface="Franklin Gothic Book"/>
                <a:ea typeface="Roboto"/>
                <a:cs typeface="Roboto"/>
              </a:rPr>
              <a:t>)</a:t>
            </a:r>
            <a:endParaRPr lang="en-US">
              <a:solidFill>
                <a:srgbClr val="000000"/>
              </a:solidFill>
              <a:latin typeface="Franklin Gothic Book"/>
            </a:endParaRPr>
          </a:p>
          <a:p>
            <a:endParaRPr lang="en-US" dirty="0"/>
          </a:p>
        </p:txBody>
      </p:sp>
      <p:sp>
        <p:nvSpPr>
          <p:cNvPr id="4" name="Content Placeholder 3">
            <a:extLst>
              <a:ext uri="{FF2B5EF4-FFF2-40B4-BE49-F238E27FC236}">
                <a16:creationId xmlns:a16="http://schemas.microsoft.com/office/drawing/2014/main" id="{AF52F948-ED1E-7AB9-83DF-D07183B881E5}"/>
              </a:ext>
            </a:extLst>
          </p:cNvPr>
          <p:cNvSpPr>
            <a:spLocks noGrp="1"/>
          </p:cNvSpPr>
          <p:nvPr>
            <p:ph sz="quarter" idx="16"/>
          </p:nvPr>
        </p:nvSpPr>
        <p:spPr/>
        <p:txBody>
          <a:bodyPr vert="horz" lIns="0" tIns="45720" rIns="0" bIns="0" rtlCol="0" anchor="t">
            <a:normAutofit/>
          </a:bodyPr>
          <a:lstStyle/>
          <a:p>
            <a:pPr marL="285750" indent="-285750">
              <a:buFont typeface="Arial"/>
              <a:buChar char="•"/>
            </a:pPr>
            <a:r>
              <a:rPr lang="en-US" dirty="0" err="1">
                <a:solidFill>
                  <a:srgbClr val="000000"/>
                </a:solidFill>
                <a:latin typeface="Franklin Gothic Book"/>
                <a:ea typeface="Roboto"/>
                <a:cs typeface="Roboto"/>
              </a:rPr>
              <a:t>Adfyfyrio</a:t>
            </a:r>
            <a:r>
              <a:rPr lang="en-US" dirty="0">
                <a:solidFill>
                  <a:srgbClr val="000000"/>
                </a:solidFill>
                <a:latin typeface="Franklin Gothic Book"/>
                <a:ea typeface="Roboto"/>
                <a:cs typeface="Roboto"/>
              </a:rPr>
              <a:t> </a:t>
            </a:r>
            <a:r>
              <a:rPr lang="en-US" dirty="0" err="1">
                <a:solidFill>
                  <a:srgbClr val="000000"/>
                </a:solidFill>
                <a:latin typeface="Franklin Gothic Book"/>
                <a:ea typeface="Roboto"/>
                <a:cs typeface="Roboto"/>
              </a:rPr>
              <a:t>Personol</a:t>
            </a:r>
            <a:r>
              <a:rPr lang="en-US" dirty="0">
                <a:solidFill>
                  <a:srgbClr val="000000"/>
                </a:solidFill>
                <a:latin typeface="Franklin Gothic Book"/>
                <a:ea typeface="Roboto"/>
                <a:cs typeface="Roboto"/>
              </a:rPr>
              <a:t>: </a:t>
            </a:r>
          </a:p>
          <a:p>
            <a:pPr marL="285750" indent="-285750">
              <a:buFont typeface="Arial"/>
              <a:buChar char="•"/>
            </a:pPr>
            <a:r>
              <a:rPr lang="en-US" err="1">
                <a:solidFill>
                  <a:srgbClr val="000000"/>
                </a:solidFill>
                <a:latin typeface="Franklin Gothic Book"/>
                <a:ea typeface="Roboto"/>
                <a:cs typeface="Roboto"/>
              </a:rPr>
              <a:t>Cryfder</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Cynllunio</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gwersi</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sy'n</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ymgysylltu</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gan</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ddefnyddio</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strategaethau</a:t>
            </a:r>
            <a:r>
              <a:rPr lang="en-US" dirty="0">
                <a:solidFill>
                  <a:srgbClr val="000000"/>
                </a:solidFill>
                <a:latin typeface="Franklin Gothic Book"/>
                <a:ea typeface="Roboto"/>
                <a:cs typeface="Roboto"/>
              </a:rPr>
              <a:t> </a:t>
            </a:r>
            <a:r>
              <a:rPr lang="en-US" err="1">
                <a:solidFill>
                  <a:srgbClr val="000000"/>
                </a:solidFill>
                <a:latin typeface="Franklin Gothic Book"/>
                <a:ea typeface="Roboto"/>
                <a:cs typeface="Roboto"/>
              </a:rPr>
              <a:t>amrywiol</a:t>
            </a:r>
            <a:r>
              <a:rPr lang="en-US" dirty="0">
                <a:solidFill>
                  <a:srgbClr val="000000"/>
                </a:solidFill>
                <a:latin typeface="Franklin Gothic Book"/>
                <a:ea typeface="Roboto"/>
                <a:cs typeface="Roboto"/>
              </a:rPr>
              <a:t> </a:t>
            </a:r>
            <a:endParaRPr lang="en-US" dirty="0" err="1">
              <a:solidFill>
                <a:srgbClr val="000000"/>
              </a:solidFill>
              <a:latin typeface="Franklin Gothic Book"/>
              <a:ea typeface="Roboto"/>
              <a:cs typeface="Roboto"/>
            </a:endParaRPr>
          </a:p>
          <a:p>
            <a:pPr marL="285750" indent="-285750">
              <a:buFont typeface="Arial"/>
              <a:buChar char="•"/>
            </a:pPr>
            <a:r>
              <a:rPr lang="en-US" dirty="0" err="1">
                <a:solidFill>
                  <a:srgbClr val="000000"/>
                </a:solidFill>
                <a:latin typeface="Franklin Gothic Book"/>
                <a:ea typeface="Roboto"/>
                <a:cs typeface="Roboto"/>
              </a:rPr>
              <a:t>Datblygiad</a:t>
            </a:r>
            <a:r>
              <a:rPr lang="en-US" dirty="0">
                <a:solidFill>
                  <a:srgbClr val="000000"/>
                </a:solidFill>
                <a:latin typeface="Franklin Gothic Book"/>
                <a:ea typeface="Roboto"/>
                <a:cs typeface="Roboto"/>
              </a:rPr>
              <a:t>: </a:t>
            </a:r>
            <a:r>
              <a:rPr lang="en-US" dirty="0">
                <a:solidFill>
                  <a:srgbClr val="000000"/>
                </a:solidFill>
                <a:ea typeface="Roboto"/>
                <a:cs typeface="Roboto"/>
              </a:rPr>
              <a:t>Gwella </a:t>
            </a:r>
            <a:r>
              <a:rPr lang="en-US" dirty="0" err="1">
                <a:solidFill>
                  <a:srgbClr val="000000"/>
                </a:solidFill>
                <a:ea typeface="Roboto"/>
                <a:cs typeface="Roboto"/>
              </a:rPr>
              <a:t>technegau</a:t>
            </a:r>
            <a:r>
              <a:rPr lang="en-US" dirty="0">
                <a:solidFill>
                  <a:srgbClr val="000000"/>
                </a:solidFill>
                <a:ea typeface="Roboto"/>
                <a:cs typeface="Roboto"/>
              </a:rPr>
              <a:t> </a:t>
            </a:r>
            <a:r>
              <a:rPr lang="en-US" dirty="0" err="1">
                <a:solidFill>
                  <a:srgbClr val="000000"/>
                </a:solidFill>
                <a:ea typeface="Roboto"/>
                <a:cs typeface="Roboto"/>
              </a:rPr>
              <a:t>cwestiynu</a:t>
            </a:r>
            <a:r>
              <a:rPr lang="en-US" dirty="0">
                <a:solidFill>
                  <a:srgbClr val="000000"/>
                </a:solidFill>
                <a:ea typeface="Roboto"/>
                <a:cs typeface="Roboto"/>
              </a:rPr>
              <a:t> </a:t>
            </a:r>
            <a:r>
              <a:rPr lang="en-US" dirty="0" err="1">
                <a:solidFill>
                  <a:srgbClr val="000000"/>
                </a:solidFill>
                <a:ea typeface="Roboto"/>
                <a:cs typeface="Roboto"/>
              </a:rPr>
              <a:t>i</a:t>
            </a:r>
            <a:r>
              <a:rPr lang="en-US" dirty="0">
                <a:solidFill>
                  <a:srgbClr val="000000"/>
                </a:solidFill>
                <a:ea typeface="Roboto"/>
                <a:cs typeface="Roboto"/>
              </a:rPr>
              <a:t> </a:t>
            </a:r>
            <a:r>
              <a:rPr lang="en-US" dirty="0" err="1">
                <a:solidFill>
                  <a:srgbClr val="000000"/>
                </a:solidFill>
                <a:ea typeface="Roboto"/>
                <a:cs typeface="Roboto"/>
              </a:rPr>
              <a:t>hyrwyddo</a:t>
            </a:r>
            <a:r>
              <a:rPr lang="en-US" dirty="0">
                <a:solidFill>
                  <a:srgbClr val="000000"/>
                </a:solidFill>
                <a:ea typeface="Roboto"/>
                <a:cs typeface="Roboto"/>
              </a:rPr>
              <a:t> </a:t>
            </a:r>
            <a:r>
              <a:rPr lang="en-US" dirty="0" err="1">
                <a:solidFill>
                  <a:srgbClr val="000000"/>
                </a:solidFill>
                <a:ea typeface="Roboto"/>
                <a:cs typeface="Roboto"/>
              </a:rPr>
              <a:t>meddwl</a:t>
            </a:r>
            <a:r>
              <a:rPr lang="en-US" dirty="0">
                <a:solidFill>
                  <a:srgbClr val="000000"/>
                </a:solidFill>
                <a:ea typeface="Roboto"/>
                <a:cs typeface="Roboto"/>
              </a:rPr>
              <a:t> </a:t>
            </a:r>
            <a:r>
              <a:rPr lang="en-US" dirty="0" err="1">
                <a:solidFill>
                  <a:srgbClr val="000000"/>
                </a:solidFill>
                <a:ea typeface="Roboto"/>
                <a:cs typeface="Roboto"/>
              </a:rPr>
              <a:t>dyfnach</a:t>
            </a:r>
            <a:r>
              <a:rPr lang="en-US" dirty="0">
                <a:solidFill>
                  <a:srgbClr val="000000"/>
                </a:solidFill>
                <a:ea typeface="Roboto"/>
                <a:cs typeface="Roboto"/>
              </a:rPr>
              <a:t> a </a:t>
            </a:r>
            <a:r>
              <a:rPr lang="en-US" dirty="0" err="1">
                <a:solidFill>
                  <a:srgbClr val="000000"/>
                </a:solidFill>
                <a:ea typeface="Roboto"/>
                <a:cs typeface="Roboto"/>
              </a:rPr>
              <a:t>thrafodaeth</a:t>
            </a:r>
            <a:r>
              <a:rPr lang="en-US" dirty="0">
                <a:solidFill>
                  <a:srgbClr val="000000"/>
                </a:solidFill>
                <a:ea typeface="Roboto"/>
                <a:cs typeface="Roboto"/>
              </a:rPr>
              <a:t> </a:t>
            </a:r>
            <a:r>
              <a:rPr lang="en-US" dirty="0" err="1">
                <a:solidFill>
                  <a:srgbClr val="000000"/>
                </a:solidFill>
                <a:ea typeface="Roboto"/>
                <a:cs typeface="Roboto"/>
              </a:rPr>
              <a:t>dosbarth</a:t>
            </a:r>
            <a:r>
              <a:rPr lang="en-US" dirty="0">
                <a:solidFill>
                  <a:srgbClr val="000000"/>
                </a:solidFill>
                <a:ea typeface="Roboto"/>
                <a:cs typeface="Roboto"/>
              </a:rPr>
              <a:t>.</a:t>
            </a:r>
            <a:endParaRPr lang="en-US" sz="1400" dirty="0">
              <a:solidFill>
                <a:srgbClr val="111111"/>
              </a:solidFill>
              <a:ea typeface="Roboto"/>
              <a:cs typeface="Roboto"/>
            </a:endParaRPr>
          </a:p>
          <a:p>
            <a:endParaRPr lang="en-US" dirty="0"/>
          </a:p>
        </p:txBody>
      </p:sp>
      <p:pic>
        <p:nvPicPr>
          <p:cNvPr id="6" name="Picture 5" descr="Book Icon Transparent #244009 - Free Icons Library">
            <a:extLst>
              <a:ext uri="{FF2B5EF4-FFF2-40B4-BE49-F238E27FC236}">
                <a16:creationId xmlns:a16="http://schemas.microsoft.com/office/drawing/2014/main" id="{2DAD09C9-4E03-EB4B-925F-3639D367EFD4}"/>
              </a:ext>
            </a:extLst>
          </p:cNvPr>
          <p:cNvPicPr>
            <a:picLocks noChangeAspect="1"/>
          </p:cNvPicPr>
          <p:nvPr/>
        </p:nvPicPr>
        <p:blipFill>
          <a:blip r:embed="rId3"/>
          <a:stretch>
            <a:fillRect/>
          </a:stretch>
        </p:blipFill>
        <p:spPr>
          <a:xfrm>
            <a:off x="7959466" y="1021731"/>
            <a:ext cx="2796753" cy="2319715"/>
          </a:xfrm>
          <a:prstGeom prst="rect">
            <a:avLst/>
          </a:prstGeom>
        </p:spPr>
      </p:pic>
      <p:pic>
        <p:nvPicPr>
          <p:cNvPr id="5" name="Picture 4" descr="A group of cards on a table&#10;&#10;AI-generated content may be incorrect.">
            <a:extLst>
              <a:ext uri="{FF2B5EF4-FFF2-40B4-BE49-F238E27FC236}">
                <a16:creationId xmlns:a16="http://schemas.microsoft.com/office/drawing/2014/main" id="{28024D77-EF27-28FC-703E-3B1ACD1882DB}"/>
              </a:ext>
            </a:extLst>
          </p:cNvPr>
          <p:cNvPicPr>
            <a:picLocks noChangeAspect="1"/>
          </p:cNvPicPr>
          <p:nvPr/>
        </p:nvPicPr>
        <p:blipFill>
          <a:blip r:embed="rId4"/>
          <a:stretch>
            <a:fillRect/>
          </a:stretch>
        </p:blipFill>
        <p:spPr>
          <a:xfrm>
            <a:off x="4430781" y="5020434"/>
            <a:ext cx="1541394" cy="1841915"/>
          </a:xfrm>
          <a:prstGeom prst="rect">
            <a:avLst/>
          </a:prstGeom>
        </p:spPr>
      </p:pic>
      <p:pic>
        <p:nvPicPr>
          <p:cNvPr id="7" name="Picture 6" descr="A group of cards on a yellow table&#10;&#10;AI-generated content may be incorrect.">
            <a:extLst>
              <a:ext uri="{FF2B5EF4-FFF2-40B4-BE49-F238E27FC236}">
                <a16:creationId xmlns:a16="http://schemas.microsoft.com/office/drawing/2014/main" id="{771E24EB-3182-5848-CD47-2348F2D115C8}"/>
              </a:ext>
            </a:extLst>
          </p:cNvPr>
          <p:cNvPicPr>
            <a:picLocks noChangeAspect="1"/>
          </p:cNvPicPr>
          <p:nvPr/>
        </p:nvPicPr>
        <p:blipFill>
          <a:blip r:embed="rId5"/>
          <a:stretch>
            <a:fillRect/>
          </a:stretch>
        </p:blipFill>
        <p:spPr>
          <a:xfrm rot="-5400000">
            <a:off x="2366407" y="4992617"/>
            <a:ext cx="1639268" cy="2019025"/>
          </a:xfrm>
          <a:prstGeom prst="rect">
            <a:avLst/>
          </a:prstGeom>
        </p:spPr>
      </p:pic>
      <p:pic>
        <p:nvPicPr>
          <p:cNvPr id="8" name="Picture 7" descr="Cookies on a baking sheet next to rolling pin and cookie cutters&#10;&#10;AI-generated content may be incorrect.">
            <a:extLst>
              <a:ext uri="{FF2B5EF4-FFF2-40B4-BE49-F238E27FC236}">
                <a16:creationId xmlns:a16="http://schemas.microsoft.com/office/drawing/2014/main" id="{5EEBE764-11D9-C22D-5A5D-E9E193EEA15F}"/>
              </a:ext>
            </a:extLst>
          </p:cNvPr>
          <p:cNvPicPr>
            <a:picLocks noChangeAspect="1"/>
          </p:cNvPicPr>
          <p:nvPr/>
        </p:nvPicPr>
        <p:blipFill>
          <a:blip r:embed="rId6"/>
          <a:stretch>
            <a:fillRect/>
          </a:stretch>
        </p:blipFill>
        <p:spPr>
          <a:xfrm>
            <a:off x="8124203" y="5307288"/>
            <a:ext cx="1719333" cy="1433858"/>
          </a:xfrm>
          <a:prstGeom prst="rect">
            <a:avLst/>
          </a:prstGeom>
        </p:spPr>
      </p:pic>
      <p:pic>
        <p:nvPicPr>
          <p:cNvPr id="9" name="Picture 8" descr="A hand holding a paper giraffe&#10;&#10;AI-generated content may be incorrect.">
            <a:extLst>
              <a:ext uri="{FF2B5EF4-FFF2-40B4-BE49-F238E27FC236}">
                <a16:creationId xmlns:a16="http://schemas.microsoft.com/office/drawing/2014/main" id="{F44B6DCE-573E-8017-1807-6B1527E5DEA3}"/>
              </a:ext>
            </a:extLst>
          </p:cNvPr>
          <p:cNvPicPr>
            <a:picLocks noChangeAspect="1"/>
          </p:cNvPicPr>
          <p:nvPr/>
        </p:nvPicPr>
        <p:blipFill>
          <a:blip r:embed="rId7"/>
          <a:stretch>
            <a:fillRect/>
          </a:stretch>
        </p:blipFill>
        <p:spPr>
          <a:xfrm>
            <a:off x="607114" y="5172694"/>
            <a:ext cx="1447249" cy="1647827"/>
          </a:xfrm>
          <a:prstGeom prst="rect">
            <a:avLst/>
          </a:prstGeom>
        </p:spPr>
      </p:pic>
      <p:pic>
        <p:nvPicPr>
          <p:cNvPr id="10" name="Picture 9" descr="Toys wrapped in tape on a green table&#10;&#10;AI-generated content may be incorrect.">
            <a:extLst>
              <a:ext uri="{FF2B5EF4-FFF2-40B4-BE49-F238E27FC236}">
                <a16:creationId xmlns:a16="http://schemas.microsoft.com/office/drawing/2014/main" id="{DF18963A-0FF3-BAD2-68BC-D0CA0A854573}"/>
              </a:ext>
            </a:extLst>
          </p:cNvPr>
          <p:cNvPicPr>
            <a:picLocks noChangeAspect="1"/>
          </p:cNvPicPr>
          <p:nvPr/>
        </p:nvPicPr>
        <p:blipFill>
          <a:blip r:embed="rId8"/>
          <a:srcRect t="9947" r="-465" b="-831"/>
          <a:stretch>
            <a:fillRect/>
          </a:stretch>
        </p:blipFill>
        <p:spPr>
          <a:xfrm>
            <a:off x="6265517" y="5184567"/>
            <a:ext cx="1681940" cy="1675071"/>
          </a:xfrm>
          <a:prstGeom prst="rect">
            <a:avLst/>
          </a:prstGeom>
        </p:spPr>
      </p:pic>
      <p:pic>
        <p:nvPicPr>
          <p:cNvPr id="11" name="Picture 10" descr="A trays with different colored liquid on a table&#10;&#10;AI-generated content may be incorrect.">
            <a:extLst>
              <a:ext uri="{FF2B5EF4-FFF2-40B4-BE49-F238E27FC236}">
                <a16:creationId xmlns:a16="http://schemas.microsoft.com/office/drawing/2014/main" id="{2FEC30AB-2478-52C9-6138-1A56D27B37BE}"/>
              </a:ext>
            </a:extLst>
          </p:cNvPr>
          <p:cNvPicPr>
            <a:picLocks noChangeAspect="1"/>
          </p:cNvPicPr>
          <p:nvPr/>
        </p:nvPicPr>
        <p:blipFill>
          <a:blip r:embed="rId9"/>
          <a:stretch>
            <a:fillRect/>
          </a:stretch>
        </p:blipFill>
        <p:spPr>
          <a:xfrm>
            <a:off x="10187884" y="4930706"/>
            <a:ext cx="1589709" cy="1789458"/>
          </a:xfrm>
          <a:prstGeom prst="rect">
            <a:avLst/>
          </a:prstGeom>
        </p:spPr>
      </p:pic>
      <p:pic>
        <p:nvPicPr>
          <p:cNvPr id="12" name="Picture 11" descr="A child sitting at a table with a drawing of giraffes&#10;&#10;AI-generated content may be incorrect.">
            <a:extLst>
              <a:ext uri="{FF2B5EF4-FFF2-40B4-BE49-F238E27FC236}">
                <a16:creationId xmlns:a16="http://schemas.microsoft.com/office/drawing/2014/main" id="{6C76A1BE-411E-B3F2-8A1A-D8D149F852EE}"/>
              </a:ext>
            </a:extLst>
          </p:cNvPr>
          <p:cNvPicPr>
            <a:picLocks noChangeAspect="1"/>
          </p:cNvPicPr>
          <p:nvPr/>
        </p:nvPicPr>
        <p:blipFill>
          <a:blip r:embed="rId10"/>
          <a:srcRect l="-121" t="-3318" r="588" b="18022"/>
          <a:stretch>
            <a:fillRect/>
          </a:stretch>
        </p:blipFill>
        <p:spPr>
          <a:xfrm>
            <a:off x="10188450" y="2945365"/>
            <a:ext cx="1862431" cy="1533878"/>
          </a:xfrm>
          <a:prstGeom prst="rect">
            <a:avLst/>
          </a:prstGeom>
        </p:spPr>
      </p:pic>
    </p:spTree>
    <p:extLst>
      <p:ext uri="{BB962C8B-B14F-4D97-AF65-F5344CB8AC3E}">
        <p14:creationId xmlns:p14="http://schemas.microsoft.com/office/powerpoint/2010/main" val="202615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1000" fill="hold"/>
                                        <p:tgtEl>
                                          <p:spTgt spid="7"/>
                                        </p:tgtEl>
                                        <p:attrNameLst>
                                          <p:attrName>ppt_w</p:attrName>
                                        </p:attrNameLst>
                                      </p:cBhvr>
                                      <p:tavLst>
                                        <p:tav tm="0">
                                          <p:val>
                                            <p:fltVal val="0"/>
                                          </p:val>
                                        </p:tav>
                                        <p:tav tm="100000">
                                          <p:val>
                                            <p:strVal val="#ppt_w"/>
                                          </p:val>
                                        </p:tav>
                                      </p:tavLst>
                                    </p:anim>
                                    <p:anim calcmode="lin" valueType="num">
                                      <p:cBhvr>
                                        <p:cTn id="16" dur="1000" fill="hold"/>
                                        <p:tgtEl>
                                          <p:spTgt spid="7"/>
                                        </p:tgtEl>
                                        <p:attrNameLst>
                                          <p:attrName>ppt_h</p:attrName>
                                        </p:attrNameLst>
                                      </p:cBhvr>
                                      <p:tavLst>
                                        <p:tav tm="0">
                                          <p:val>
                                            <p:fltVal val="0"/>
                                          </p:val>
                                        </p:tav>
                                        <p:tav tm="100000">
                                          <p:val>
                                            <p:strVal val="#ppt_h"/>
                                          </p:val>
                                        </p:tav>
                                      </p:tavLst>
                                    </p:anim>
                                    <p:anim calcmode="lin" valueType="num">
                                      <p:cBhvr>
                                        <p:cTn id="17" dur="1000" fill="hold"/>
                                        <p:tgtEl>
                                          <p:spTgt spid="7"/>
                                        </p:tgtEl>
                                        <p:attrNameLst>
                                          <p:attrName>style.rotation</p:attrName>
                                        </p:attrNameLst>
                                      </p:cBhvr>
                                      <p:tavLst>
                                        <p:tav tm="0">
                                          <p:val>
                                            <p:fltVal val="90"/>
                                          </p:val>
                                        </p:tav>
                                        <p:tav tm="100000">
                                          <p:val>
                                            <p:fltVal val="0"/>
                                          </p:val>
                                        </p:tav>
                                      </p:tavLst>
                                    </p:anim>
                                    <p:animEffect transition="in" filter="fade">
                                      <p:cBhvr>
                                        <p:cTn id="18" dur="1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1000" fill="hold"/>
                                        <p:tgtEl>
                                          <p:spTgt spid="5"/>
                                        </p:tgtEl>
                                        <p:attrNameLst>
                                          <p:attrName>ppt_w</p:attrName>
                                        </p:attrNameLst>
                                      </p:cBhvr>
                                      <p:tavLst>
                                        <p:tav tm="0">
                                          <p:val>
                                            <p:fltVal val="0"/>
                                          </p:val>
                                        </p:tav>
                                        <p:tav tm="100000">
                                          <p:val>
                                            <p:strVal val="#ppt_w"/>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style.rotation</p:attrName>
                                        </p:attrNameLst>
                                      </p:cBhvr>
                                      <p:tavLst>
                                        <p:tav tm="0">
                                          <p:val>
                                            <p:fltVal val="90"/>
                                          </p:val>
                                        </p:tav>
                                        <p:tav tm="100000">
                                          <p:val>
                                            <p:fltVal val="0"/>
                                          </p:val>
                                        </p:tav>
                                      </p:tavLst>
                                    </p:anim>
                                    <p:animEffect transition="in" filter="fade">
                                      <p:cBhvr>
                                        <p:cTn id="26" dur="10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1000" fill="hold"/>
                                        <p:tgtEl>
                                          <p:spTgt spid="10"/>
                                        </p:tgtEl>
                                        <p:attrNameLst>
                                          <p:attrName>ppt_w</p:attrName>
                                        </p:attrNameLst>
                                      </p:cBhvr>
                                      <p:tavLst>
                                        <p:tav tm="0">
                                          <p:val>
                                            <p:fltVal val="0"/>
                                          </p:val>
                                        </p:tav>
                                        <p:tav tm="100000">
                                          <p:val>
                                            <p:strVal val="#ppt_w"/>
                                          </p:val>
                                        </p:tav>
                                      </p:tavLst>
                                    </p:anim>
                                    <p:anim calcmode="lin" valueType="num">
                                      <p:cBhvr>
                                        <p:cTn id="32" dur="1000" fill="hold"/>
                                        <p:tgtEl>
                                          <p:spTgt spid="10"/>
                                        </p:tgtEl>
                                        <p:attrNameLst>
                                          <p:attrName>ppt_h</p:attrName>
                                        </p:attrNameLst>
                                      </p:cBhvr>
                                      <p:tavLst>
                                        <p:tav tm="0">
                                          <p:val>
                                            <p:fltVal val="0"/>
                                          </p:val>
                                        </p:tav>
                                        <p:tav tm="100000">
                                          <p:val>
                                            <p:strVal val="#ppt_h"/>
                                          </p:val>
                                        </p:tav>
                                      </p:tavLst>
                                    </p:anim>
                                    <p:anim calcmode="lin" valueType="num">
                                      <p:cBhvr>
                                        <p:cTn id="33" dur="1000" fill="hold"/>
                                        <p:tgtEl>
                                          <p:spTgt spid="10"/>
                                        </p:tgtEl>
                                        <p:attrNameLst>
                                          <p:attrName>style.rotation</p:attrName>
                                        </p:attrNameLst>
                                      </p:cBhvr>
                                      <p:tavLst>
                                        <p:tav tm="0">
                                          <p:val>
                                            <p:fltVal val="90"/>
                                          </p:val>
                                        </p:tav>
                                        <p:tav tm="100000">
                                          <p:val>
                                            <p:fltVal val="0"/>
                                          </p:val>
                                        </p:tav>
                                      </p:tavLst>
                                    </p:anim>
                                    <p:animEffect transition="in" filter="fade">
                                      <p:cBhvr>
                                        <p:cTn id="34" dur="10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1000" fill="hold"/>
                                        <p:tgtEl>
                                          <p:spTgt spid="8"/>
                                        </p:tgtEl>
                                        <p:attrNameLst>
                                          <p:attrName>ppt_w</p:attrName>
                                        </p:attrNameLst>
                                      </p:cBhvr>
                                      <p:tavLst>
                                        <p:tav tm="0">
                                          <p:val>
                                            <p:fltVal val="0"/>
                                          </p:val>
                                        </p:tav>
                                        <p:tav tm="100000">
                                          <p:val>
                                            <p:strVal val="#ppt_w"/>
                                          </p:val>
                                        </p:tav>
                                      </p:tavLst>
                                    </p:anim>
                                    <p:anim calcmode="lin" valueType="num">
                                      <p:cBhvr>
                                        <p:cTn id="40" dur="1000" fill="hold"/>
                                        <p:tgtEl>
                                          <p:spTgt spid="8"/>
                                        </p:tgtEl>
                                        <p:attrNameLst>
                                          <p:attrName>ppt_h</p:attrName>
                                        </p:attrNameLst>
                                      </p:cBhvr>
                                      <p:tavLst>
                                        <p:tav tm="0">
                                          <p:val>
                                            <p:fltVal val="0"/>
                                          </p:val>
                                        </p:tav>
                                        <p:tav tm="100000">
                                          <p:val>
                                            <p:strVal val="#ppt_h"/>
                                          </p:val>
                                        </p:tav>
                                      </p:tavLst>
                                    </p:anim>
                                    <p:anim calcmode="lin" valueType="num">
                                      <p:cBhvr>
                                        <p:cTn id="41" dur="1000" fill="hold"/>
                                        <p:tgtEl>
                                          <p:spTgt spid="8"/>
                                        </p:tgtEl>
                                        <p:attrNameLst>
                                          <p:attrName>style.rotation</p:attrName>
                                        </p:attrNameLst>
                                      </p:cBhvr>
                                      <p:tavLst>
                                        <p:tav tm="0">
                                          <p:val>
                                            <p:fltVal val="90"/>
                                          </p:val>
                                        </p:tav>
                                        <p:tav tm="100000">
                                          <p:val>
                                            <p:fltVal val="0"/>
                                          </p:val>
                                        </p:tav>
                                      </p:tavLst>
                                    </p:anim>
                                    <p:animEffect transition="in" filter="fade">
                                      <p:cBhvr>
                                        <p:cTn id="42" dur="10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p:cTn id="47" dur="1000" fill="hold"/>
                                        <p:tgtEl>
                                          <p:spTgt spid="11"/>
                                        </p:tgtEl>
                                        <p:attrNameLst>
                                          <p:attrName>ppt_w</p:attrName>
                                        </p:attrNameLst>
                                      </p:cBhvr>
                                      <p:tavLst>
                                        <p:tav tm="0">
                                          <p:val>
                                            <p:fltVal val="0"/>
                                          </p:val>
                                        </p:tav>
                                        <p:tav tm="100000">
                                          <p:val>
                                            <p:strVal val="#ppt_w"/>
                                          </p:val>
                                        </p:tav>
                                      </p:tavLst>
                                    </p:anim>
                                    <p:anim calcmode="lin" valueType="num">
                                      <p:cBhvr>
                                        <p:cTn id="48" dur="1000" fill="hold"/>
                                        <p:tgtEl>
                                          <p:spTgt spid="11"/>
                                        </p:tgtEl>
                                        <p:attrNameLst>
                                          <p:attrName>ppt_h</p:attrName>
                                        </p:attrNameLst>
                                      </p:cBhvr>
                                      <p:tavLst>
                                        <p:tav tm="0">
                                          <p:val>
                                            <p:fltVal val="0"/>
                                          </p:val>
                                        </p:tav>
                                        <p:tav tm="100000">
                                          <p:val>
                                            <p:strVal val="#ppt_h"/>
                                          </p:val>
                                        </p:tav>
                                      </p:tavLst>
                                    </p:anim>
                                    <p:anim calcmode="lin" valueType="num">
                                      <p:cBhvr>
                                        <p:cTn id="49" dur="1000" fill="hold"/>
                                        <p:tgtEl>
                                          <p:spTgt spid="11"/>
                                        </p:tgtEl>
                                        <p:attrNameLst>
                                          <p:attrName>style.rotation</p:attrName>
                                        </p:attrNameLst>
                                      </p:cBhvr>
                                      <p:tavLst>
                                        <p:tav tm="0">
                                          <p:val>
                                            <p:fltVal val="90"/>
                                          </p:val>
                                        </p:tav>
                                        <p:tav tm="100000">
                                          <p:val>
                                            <p:fltVal val="0"/>
                                          </p:val>
                                        </p:tav>
                                      </p:tavLst>
                                    </p:anim>
                                    <p:animEffect transition="in" filter="fade">
                                      <p:cBhvr>
                                        <p:cTn id="50" dur="1000"/>
                                        <p:tgtEl>
                                          <p:spTgt spid="11"/>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p:cTn id="55" dur="1000" fill="hold"/>
                                        <p:tgtEl>
                                          <p:spTgt spid="12"/>
                                        </p:tgtEl>
                                        <p:attrNameLst>
                                          <p:attrName>ppt_w</p:attrName>
                                        </p:attrNameLst>
                                      </p:cBhvr>
                                      <p:tavLst>
                                        <p:tav tm="0">
                                          <p:val>
                                            <p:fltVal val="0"/>
                                          </p:val>
                                        </p:tav>
                                        <p:tav tm="100000">
                                          <p:val>
                                            <p:strVal val="#ppt_w"/>
                                          </p:val>
                                        </p:tav>
                                      </p:tavLst>
                                    </p:anim>
                                    <p:anim calcmode="lin" valueType="num">
                                      <p:cBhvr>
                                        <p:cTn id="56" dur="1000" fill="hold"/>
                                        <p:tgtEl>
                                          <p:spTgt spid="12"/>
                                        </p:tgtEl>
                                        <p:attrNameLst>
                                          <p:attrName>ppt_h</p:attrName>
                                        </p:attrNameLst>
                                      </p:cBhvr>
                                      <p:tavLst>
                                        <p:tav tm="0">
                                          <p:val>
                                            <p:fltVal val="0"/>
                                          </p:val>
                                        </p:tav>
                                        <p:tav tm="100000">
                                          <p:val>
                                            <p:strVal val="#ppt_h"/>
                                          </p:val>
                                        </p:tav>
                                      </p:tavLst>
                                    </p:anim>
                                    <p:anim calcmode="lin" valueType="num">
                                      <p:cBhvr>
                                        <p:cTn id="57" dur="1000" fill="hold"/>
                                        <p:tgtEl>
                                          <p:spTgt spid="12"/>
                                        </p:tgtEl>
                                        <p:attrNameLst>
                                          <p:attrName>style.rotation</p:attrName>
                                        </p:attrNameLst>
                                      </p:cBhvr>
                                      <p:tavLst>
                                        <p:tav tm="0">
                                          <p:val>
                                            <p:fltVal val="90"/>
                                          </p:val>
                                        </p:tav>
                                        <p:tav tm="100000">
                                          <p:val>
                                            <p:fltVal val="0"/>
                                          </p:val>
                                        </p:tav>
                                      </p:tavLst>
                                    </p:anim>
                                    <p:animEffect transition="in" filter="fade">
                                      <p:cBhvr>
                                        <p:cTn id="5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4C204-6860-58B7-AC29-BE681FFB41CC}"/>
              </a:ext>
            </a:extLst>
          </p:cNvPr>
          <p:cNvSpPr>
            <a:spLocks noGrp="1"/>
          </p:cNvSpPr>
          <p:nvPr>
            <p:ph type="title"/>
          </p:nvPr>
        </p:nvSpPr>
        <p:spPr/>
        <p:txBody>
          <a:bodyPr/>
          <a:lstStyle/>
          <a:p>
            <a:r>
              <a:rPr lang="en-US" dirty="0" err="1">
                <a:solidFill>
                  <a:srgbClr val="000000"/>
                </a:solidFill>
                <a:ea typeface="+mj-lt"/>
                <a:cs typeface="+mj-lt"/>
              </a:rPr>
              <a:t>Cydweithrediad</a:t>
            </a:r>
            <a:r>
              <a:rPr lang="en-US" dirty="0">
                <a:solidFill>
                  <a:srgbClr val="000000"/>
                </a:solidFill>
                <a:ea typeface="+mj-lt"/>
                <a:cs typeface="+mj-lt"/>
              </a:rPr>
              <a:t>: </a:t>
            </a:r>
            <a:r>
              <a:rPr lang="en-US" dirty="0" err="1">
                <a:solidFill>
                  <a:srgbClr val="000000"/>
                </a:solidFill>
                <a:ea typeface="+mj-lt"/>
                <a:cs typeface="+mj-lt"/>
              </a:rPr>
              <a:t>Cryfder</a:t>
            </a:r>
            <a:r>
              <a:rPr lang="en-US" dirty="0">
                <a:solidFill>
                  <a:srgbClr val="000000"/>
                </a:solidFill>
                <a:ea typeface="+mj-lt"/>
                <a:cs typeface="+mj-lt"/>
              </a:rPr>
              <a:t> </a:t>
            </a:r>
            <a:r>
              <a:rPr lang="en-US" dirty="0" err="1">
                <a:solidFill>
                  <a:srgbClr val="000000"/>
                </a:solidFill>
                <a:ea typeface="+mj-lt"/>
                <a:cs typeface="+mj-lt"/>
              </a:rPr>
              <a:t>yn</a:t>
            </a:r>
            <a:r>
              <a:rPr lang="en-US" dirty="0">
                <a:solidFill>
                  <a:srgbClr val="000000"/>
                </a:solidFill>
                <a:ea typeface="+mj-lt"/>
                <a:cs typeface="+mj-lt"/>
              </a:rPr>
              <a:t> Yr </a:t>
            </a:r>
            <a:r>
              <a:rPr lang="en-US" dirty="0" err="1">
                <a:solidFill>
                  <a:srgbClr val="000000"/>
                </a:solidFill>
                <a:ea typeface="+mj-lt"/>
                <a:cs typeface="+mj-lt"/>
              </a:rPr>
              <a:t>Undod</a:t>
            </a:r>
            <a:r>
              <a:rPr lang="en-US" dirty="0">
                <a:solidFill>
                  <a:srgbClr val="000000"/>
                </a:solidFill>
                <a:ea typeface="+mj-lt"/>
                <a:cs typeface="+mj-lt"/>
              </a:rPr>
              <a:t> </a:t>
            </a:r>
            <a:r>
              <a:rPr lang="en-US" dirty="0" err="1">
                <a:solidFill>
                  <a:srgbClr val="000000"/>
                </a:solidFill>
                <a:ea typeface="+mj-lt"/>
                <a:cs typeface="+mj-lt"/>
              </a:rPr>
              <a:t>Cynnwys</a:t>
            </a:r>
            <a:endParaRPr lang="en-US" dirty="0" err="1"/>
          </a:p>
        </p:txBody>
      </p:sp>
      <p:sp>
        <p:nvSpPr>
          <p:cNvPr id="3" name="Content Placeholder 2">
            <a:extLst>
              <a:ext uri="{FF2B5EF4-FFF2-40B4-BE49-F238E27FC236}">
                <a16:creationId xmlns:a16="http://schemas.microsoft.com/office/drawing/2014/main" id="{4982D2FB-3051-506E-5930-8D980B53C823}"/>
              </a:ext>
            </a:extLst>
          </p:cNvPr>
          <p:cNvSpPr>
            <a:spLocks noGrp="1"/>
          </p:cNvSpPr>
          <p:nvPr>
            <p:ph sz="quarter" idx="13"/>
          </p:nvPr>
        </p:nvSpPr>
        <p:spPr/>
        <p:txBody>
          <a:bodyPr vert="horz" lIns="0" tIns="228600" rIns="0" bIns="0" rtlCol="0" anchor="t">
            <a:normAutofit/>
          </a:bodyPr>
          <a:lstStyle/>
          <a:p>
            <a:pPr marL="283210" indent="-283210"/>
            <a:r>
              <a:rPr lang="en-US" b="0" dirty="0">
                <a:solidFill>
                  <a:srgbClr val="5D7D40"/>
                </a:solidFill>
                <a:ea typeface="+mn-lt"/>
                <a:cs typeface="+mn-lt"/>
              </a:rPr>
              <a:t>Yn </a:t>
            </a:r>
            <a:r>
              <a:rPr lang="en-US" b="0" dirty="0" err="1">
                <a:solidFill>
                  <a:srgbClr val="5D7D40"/>
                </a:solidFill>
                <a:ea typeface="+mn-lt"/>
                <a:cs typeface="+mn-lt"/>
              </a:rPr>
              <a:t>Ymarfer</a:t>
            </a:r>
            <a:r>
              <a:rPr lang="en-US" b="0" dirty="0">
                <a:solidFill>
                  <a:srgbClr val="5D7D40"/>
                </a:solidFill>
                <a:ea typeface="+mn-lt"/>
                <a:cs typeface="+mn-lt"/>
              </a:rPr>
              <a:t>: </a:t>
            </a:r>
            <a:endParaRPr lang="en-US" dirty="0"/>
          </a:p>
          <a:p>
            <a:pPr lvl="1" indent="-283210"/>
            <a:r>
              <a:rPr lang="en-US" dirty="0" err="1">
                <a:solidFill>
                  <a:srgbClr val="000000"/>
                </a:solidFill>
                <a:ea typeface="+mn-lt"/>
                <a:cs typeface="+mn-lt"/>
              </a:rPr>
              <a:t>Cydweithio</a:t>
            </a:r>
            <a:r>
              <a:rPr lang="en-US" dirty="0">
                <a:solidFill>
                  <a:srgbClr val="000000"/>
                </a:solidFill>
                <a:ea typeface="+mn-lt"/>
                <a:cs typeface="+mn-lt"/>
              </a:rPr>
              <a:t> </a:t>
            </a:r>
            <a:r>
              <a:rPr lang="en-US" dirty="0" err="1">
                <a:solidFill>
                  <a:srgbClr val="000000"/>
                </a:solidFill>
                <a:ea typeface="+mn-lt"/>
                <a:cs typeface="+mn-lt"/>
              </a:rPr>
              <a:t>gwybodaeth</a:t>
            </a:r>
            <a:r>
              <a:rPr lang="en-US" dirty="0">
                <a:solidFill>
                  <a:srgbClr val="000000"/>
                </a:solidFill>
                <a:ea typeface="+mn-lt"/>
                <a:cs typeface="+mn-lt"/>
              </a:rPr>
              <a:t> </a:t>
            </a:r>
            <a:r>
              <a:rPr lang="en-US" dirty="0" err="1">
                <a:solidFill>
                  <a:srgbClr val="000000"/>
                </a:solidFill>
                <a:ea typeface="+mn-lt"/>
                <a:cs typeface="+mn-lt"/>
              </a:rPr>
              <a:t>ar</a:t>
            </a:r>
            <a:r>
              <a:rPr lang="en-US" dirty="0">
                <a:solidFill>
                  <a:srgbClr val="000000"/>
                </a:solidFill>
                <a:ea typeface="+mn-lt"/>
                <a:cs typeface="+mn-lt"/>
              </a:rPr>
              <a:t> </a:t>
            </a:r>
            <a:r>
              <a:rPr lang="en-US" dirty="0" err="1">
                <a:solidFill>
                  <a:srgbClr val="000000"/>
                </a:solidFill>
                <a:ea typeface="+mn-lt"/>
                <a:cs typeface="+mn-lt"/>
              </a:rPr>
              <a:t>Anghenion</a:t>
            </a:r>
            <a:r>
              <a:rPr lang="en-US" dirty="0">
                <a:solidFill>
                  <a:srgbClr val="000000"/>
                </a:solidFill>
                <a:ea typeface="+mn-lt"/>
                <a:cs typeface="+mn-lt"/>
              </a:rPr>
              <a:t> </a:t>
            </a:r>
            <a:r>
              <a:rPr lang="en-US" dirty="0" err="1">
                <a:solidFill>
                  <a:srgbClr val="000000"/>
                </a:solidFill>
                <a:ea typeface="+mn-lt"/>
                <a:cs typeface="+mn-lt"/>
              </a:rPr>
              <a:t>Addysgol</a:t>
            </a:r>
            <a:r>
              <a:rPr lang="en-US" dirty="0">
                <a:solidFill>
                  <a:srgbClr val="000000"/>
                </a:solidFill>
                <a:ea typeface="+mn-lt"/>
                <a:cs typeface="+mn-lt"/>
              </a:rPr>
              <a:t> </a:t>
            </a:r>
            <a:r>
              <a:rPr lang="en-US" dirty="0" err="1">
                <a:solidFill>
                  <a:srgbClr val="000000"/>
                </a:solidFill>
                <a:ea typeface="+mn-lt"/>
                <a:cs typeface="+mn-lt"/>
              </a:rPr>
              <a:t>Arbennig</a:t>
            </a:r>
            <a:r>
              <a:rPr lang="en-US" dirty="0">
                <a:solidFill>
                  <a:srgbClr val="000000"/>
                </a:solidFill>
                <a:ea typeface="+mn-lt"/>
                <a:cs typeface="+mn-lt"/>
              </a:rPr>
              <a:t> a Namau (SEND)</a:t>
            </a:r>
            <a:r>
              <a:rPr lang="en-US" dirty="0">
                <a:ea typeface="+mn-lt"/>
                <a:cs typeface="+mn-lt"/>
              </a:rPr>
              <a:t> Hargreaves, A. and O’Connor, M.T. (2018)</a:t>
            </a:r>
            <a:endParaRPr lang="en-US" dirty="0"/>
          </a:p>
          <a:p>
            <a:pPr lvl="1" indent="-283210"/>
            <a:r>
              <a:rPr lang="en-US" dirty="0" err="1">
                <a:solidFill>
                  <a:srgbClr val="000000"/>
                </a:solidFill>
                <a:ea typeface="+mn-lt"/>
                <a:cs typeface="+mn-lt"/>
              </a:rPr>
              <a:t>Disgwyliadau</a:t>
            </a:r>
            <a:r>
              <a:rPr lang="en-US" dirty="0">
                <a:solidFill>
                  <a:srgbClr val="000000"/>
                </a:solidFill>
                <a:ea typeface="+mn-lt"/>
                <a:cs typeface="+mn-lt"/>
              </a:rPr>
              <a:t> </a:t>
            </a:r>
            <a:r>
              <a:rPr lang="en-US" dirty="0" err="1">
                <a:solidFill>
                  <a:srgbClr val="000000"/>
                </a:solidFill>
                <a:ea typeface="+mn-lt"/>
                <a:cs typeface="+mn-lt"/>
              </a:rPr>
              <a:t>ymddygiadol</a:t>
            </a:r>
            <a:r>
              <a:rPr lang="en-US" dirty="0">
                <a:solidFill>
                  <a:srgbClr val="000000"/>
                </a:solidFill>
                <a:ea typeface="+mn-lt"/>
                <a:cs typeface="+mn-lt"/>
              </a:rPr>
              <a:t> a </a:t>
            </a:r>
            <a:r>
              <a:rPr lang="en-US" dirty="0" err="1">
                <a:solidFill>
                  <a:srgbClr val="000000"/>
                </a:solidFill>
                <a:ea typeface="+mn-lt"/>
                <a:cs typeface="+mn-lt"/>
              </a:rPr>
              <a:t>rennir</a:t>
            </a:r>
            <a:r>
              <a:rPr lang="en-US" dirty="0">
                <a:solidFill>
                  <a:srgbClr val="000000"/>
                </a:solidFill>
                <a:ea typeface="+mn-lt"/>
                <a:cs typeface="+mn-lt"/>
              </a:rPr>
              <a:t> </a:t>
            </a:r>
            <a:r>
              <a:rPr lang="en-US" dirty="0" err="1">
                <a:solidFill>
                  <a:srgbClr val="000000"/>
                </a:solidFill>
                <a:ea typeface="+mn-lt"/>
                <a:cs typeface="+mn-lt"/>
              </a:rPr>
              <a:t>ymhlith</a:t>
            </a:r>
            <a:r>
              <a:rPr lang="en-US" dirty="0">
                <a:solidFill>
                  <a:srgbClr val="000000"/>
                </a:solidFill>
                <a:ea typeface="+mn-lt"/>
                <a:cs typeface="+mn-lt"/>
              </a:rPr>
              <a:t> y staff</a:t>
            </a:r>
          </a:p>
          <a:p>
            <a:pPr lvl="1" indent="-283210"/>
            <a:r>
              <a:rPr lang="en-US" dirty="0" err="1">
                <a:solidFill>
                  <a:srgbClr val="000000"/>
                </a:solidFill>
                <a:ea typeface="+mn-lt"/>
                <a:cs typeface="+mn-lt"/>
              </a:rPr>
              <a:t>Cynllunio</a:t>
            </a:r>
            <a:r>
              <a:rPr lang="en-US" dirty="0">
                <a:solidFill>
                  <a:srgbClr val="000000"/>
                </a:solidFill>
                <a:ea typeface="+mn-lt"/>
                <a:cs typeface="+mn-lt"/>
              </a:rPr>
              <a:t> a </a:t>
            </a:r>
            <a:r>
              <a:rPr lang="en-US" dirty="0" err="1">
                <a:solidFill>
                  <a:srgbClr val="000000"/>
                </a:solidFill>
                <a:ea typeface="+mn-lt"/>
                <a:cs typeface="+mn-lt"/>
              </a:rPr>
              <a:t>phrosiectau</a:t>
            </a:r>
            <a:r>
              <a:rPr lang="en-US" dirty="0">
                <a:solidFill>
                  <a:srgbClr val="000000"/>
                </a:solidFill>
                <a:ea typeface="+mn-lt"/>
                <a:cs typeface="+mn-lt"/>
              </a:rPr>
              <a:t> </a:t>
            </a:r>
            <a:r>
              <a:rPr lang="en-US" dirty="0" err="1">
                <a:solidFill>
                  <a:srgbClr val="000000"/>
                </a:solidFill>
                <a:ea typeface="+mn-lt"/>
                <a:cs typeface="+mn-lt"/>
              </a:rPr>
              <a:t>rhyngddisgyblaethol</a:t>
            </a:r>
            <a:endParaRPr lang="en-US" dirty="0">
              <a:solidFill>
                <a:srgbClr val="000000"/>
              </a:solidFill>
              <a:ea typeface="+mn-lt"/>
              <a:cs typeface="+mn-lt"/>
            </a:endParaRPr>
          </a:p>
          <a:p>
            <a:pPr marL="283210" indent="-283210"/>
            <a:r>
              <a:rPr lang="en-US" b="0" dirty="0" err="1"/>
              <a:t>Adfyfyrio</a:t>
            </a:r>
            <a:r>
              <a:rPr lang="en-US" b="0" dirty="0"/>
              <a:t> </a:t>
            </a:r>
            <a:r>
              <a:rPr lang="en-US" b="0" dirty="0" err="1"/>
              <a:t>Personol</a:t>
            </a:r>
            <a:endParaRPr lang="en-US" b="0" dirty="0"/>
          </a:p>
          <a:p>
            <a:pPr lvl="1" indent="-283210"/>
            <a:r>
              <a:rPr lang="en-US" dirty="0" err="1">
                <a:solidFill>
                  <a:srgbClr val="000000"/>
                </a:solidFill>
                <a:ea typeface="+mn-lt"/>
                <a:cs typeface="+mn-lt"/>
              </a:rPr>
              <a:t>Cryfder</a:t>
            </a:r>
            <a:r>
              <a:rPr lang="en-US" dirty="0">
                <a:solidFill>
                  <a:srgbClr val="000000"/>
                </a:solidFill>
                <a:ea typeface="+mn-lt"/>
                <a:cs typeface="+mn-lt"/>
              </a:rPr>
              <a:t>: </a:t>
            </a:r>
            <a:r>
              <a:rPr lang="en-US" dirty="0" err="1">
                <a:solidFill>
                  <a:srgbClr val="000000"/>
                </a:solidFill>
                <a:ea typeface="+mn-lt"/>
                <a:cs typeface="+mn-lt"/>
              </a:rPr>
              <a:t>Agored</a:t>
            </a:r>
            <a:r>
              <a:rPr lang="en-US" dirty="0">
                <a:solidFill>
                  <a:srgbClr val="000000"/>
                </a:solidFill>
                <a:ea typeface="+mn-lt"/>
                <a:cs typeface="+mn-lt"/>
              </a:rPr>
              <a:t> </a:t>
            </a:r>
            <a:r>
              <a:rPr lang="en-US" dirty="0" err="1">
                <a:solidFill>
                  <a:srgbClr val="000000"/>
                </a:solidFill>
                <a:ea typeface="+mn-lt"/>
                <a:cs typeface="+mn-lt"/>
              </a:rPr>
              <a:t>i</a:t>
            </a:r>
            <a:r>
              <a:rPr lang="en-US" dirty="0">
                <a:solidFill>
                  <a:srgbClr val="000000"/>
                </a:solidFill>
                <a:ea typeface="+mn-lt"/>
                <a:cs typeface="+mn-lt"/>
              </a:rPr>
              <a:t> </a:t>
            </a:r>
            <a:r>
              <a:rPr lang="en-US" dirty="0" err="1">
                <a:solidFill>
                  <a:srgbClr val="000000"/>
                </a:solidFill>
                <a:ea typeface="+mn-lt"/>
                <a:cs typeface="+mn-lt"/>
              </a:rPr>
              <a:t>adborth</a:t>
            </a:r>
            <a:endParaRPr lang="en-US" dirty="0" err="1">
              <a:solidFill>
                <a:srgbClr val="000000"/>
              </a:solidFill>
            </a:endParaRPr>
          </a:p>
          <a:p>
            <a:pPr lvl="1" indent="-283210"/>
            <a:r>
              <a:rPr lang="en-US" dirty="0" err="1">
                <a:solidFill>
                  <a:srgbClr val="000000"/>
                </a:solidFill>
                <a:ea typeface="+mn-lt"/>
                <a:cs typeface="+mn-lt"/>
              </a:rPr>
              <a:t>Datblygiad</a:t>
            </a:r>
            <a:r>
              <a:rPr lang="en-US" dirty="0">
                <a:solidFill>
                  <a:srgbClr val="000000"/>
                </a:solidFill>
                <a:ea typeface="+mn-lt"/>
                <a:cs typeface="+mn-lt"/>
              </a:rPr>
              <a:t>: </a:t>
            </a:r>
            <a:r>
              <a:rPr lang="en-US" dirty="0" err="1">
                <a:solidFill>
                  <a:srgbClr val="000000"/>
                </a:solidFill>
                <a:ea typeface="+mn-lt"/>
                <a:cs typeface="+mn-lt"/>
              </a:rPr>
              <a:t>Adeiladu</a:t>
            </a:r>
            <a:r>
              <a:rPr lang="en-US" dirty="0">
                <a:solidFill>
                  <a:srgbClr val="000000"/>
                </a:solidFill>
                <a:ea typeface="+mn-lt"/>
                <a:cs typeface="+mn-lt"/>
              </a:rPr>
              <a:t> </a:t>
            </a:r>
            <a:r>
              <a:rPr lang="en-US" dirty="0" err="1">
                <a:solidFill>
                  <a:srgbClr val="000000"/>
                </a:solidFill>
                <a:ea typeface="+mn-lt"/>
                <a:cs typeface="+mn-lt"/>
              </a:rPr>
              <a:t>ar</a:t>
            </a:r>
            <a:r>
              <a:rPr lang="en-US" dirty="0">
                <a:solidFill>
                  <a:srgbClr val="000000"/>
                </a:solidFill>
                <a:ea typeface="+mn-lt"/>
                <a:cs typeface="+mn-lt"/>
              </a:rPr>
              <a:t> </a:t>
            </a:r>
            <a:r>
              <a:rPr lang="en-US" dirty="0" err="1">
                <a:solidFill>
                  <a:srgbClr val="000000"/>
                </a:solidFill>
                <a:ea typeface="+mn-lt"/>
                <a:cs typeface="+mn-lt"/>
              </a:rPr>
              <a:t>adborth</a:t>
            </a:r>
            <a:r>
              <a:rPr lang="en-US" dirty="0">
                <a:solidFill>
                  <a:srgbClr val="000000"/>
                </a:solidFill>
                <a:ea typeface="+mn-lt"/>
                <a:cs typeface="+mn-lt"/>
              </a:rPr>
              <a:t> </a:t>
            </a:r>
            <a:r>
              <a:rPr lang="en-US" dirty="0" err="1">
                <a:solidFill>
                  <a:srgbClr val="000000"/>
                </a:solidFill>
                <a:ea typeface="+mn-lt"/>
                <a:cs typeface="+mn-lt"/>
              </a:rPr>
              <a:t>gan</a:t>
            </a:r>
            <a:r>
              <a:rPr lang="en-US" dirty="0">
                <a:solidFill>
                  <a:srgbClr val="000000"/>
                </a:solidFill>
                <a:ea typeface="+mn-lt"/>
                <a:cs typeface="+mn-lt"/>
              </a:rPr>
              <a:t> </a:t>
            </a:r>
            <a:r>
              <a:rPr lang="en-US" dirty="0" err="1">
                <a:solidFill>
                  <a:srgbClr val="000000"/>
                </a:solidFill>
                <a:ea typeface="+mn-lt"/>
                <a:cs typeface="+mn-lt"/>
              </a:rPr>
              <a:t>fy</a:t>
            </a:r>
            <a:r>
              <a:rPr lang="en-US" dirty="0">
                <a:solidFill>
                  <a:srgbClr val="000000"/>
                </a:solidFill>
                <a:ea typeface="+mn-lt"/>
                <a:cs typeface="+mn-lt"/>
              </a:rPr>
              <a:t> mentor </a:t>
            </a:r>
            <a:r>
              <a:rPr lang="en-US" dirty="0" err="1">
                <a:solidFill>
                  <a:srgbClr val="000000"/>
                </a:solidFill>
                <a:ea typeface="+mn-lt"/>
                <a:cs typeface="+mn-lt"/>
              </a:rPr>
              <a:t>dosbarth</a:t>
            </a:r>
            <a:endParaRPr lang="en-US" dirty="0" err="1">
              <a:solidFill>
                <a:srgbClr val="000000"/>
              </a:solidFill>
            </a:endParaRPr>
          </a:p>
          <a:p>
            <a:pPr lvl="1" indent="-283210"/>
            <a:endParaRPr lang="en-US" dirty="0"/>
          </a:p>
          <a:p>
            <a:pPr marL="283210" indent="-283210"/>
            <a:endParaRPr lang="en-US" dirty="0">
              <a:solidFill>
                <a:srgbClr val="5D7D40"/>
              </a:solidFill>
            </a:endParaRPr>
          </a:p>
        </p:txBody>
      </p:sp>
      <p:pic>
        <p:nvPicPr>
          <p:cNvPr id="5" name="Picture 4" descr="Clipart - Friends icon">
            <a:extLst>
              <a:ext uri="{FF2B5EF4-FFF2-40B4-BE49-F238E27FC236}">
                <a16:creationId xmlns:a16="http://schemas.microsoft.com/office/drawing/2014/main" id="{C216EFF0-6217-9505-1758-D651D708ADC7}"/>
              </a:ext>
            </a:extLst>
          </p:cNvPr>
          <p:cNvPicPr>
            <a:picLocks noChangeAspect="1"/>
          </p:cNvPicPr>
          <p:nvPr/>
        </p:nvPicPr>
        <p:blipFill>
          <a:blip r:embed="rId3"/>
          <a:stretch>
            <a:fillRect/>
          </a:stretch>
        </p:blipFill>
        <p:spPr>
          <a:xfrm>
            <a:off x="8213947" y="3698461"/>
            <a:ext cx="2704164" cy="1631867"/>
          </a:xfrm>
          <a:prstGeom prst="rect">
            <a:avLst/>
          </a:prstGeom>
        </p:spPr>
      </p:pic>
    </p:spTree>
    <p:extLst>
      <p:ext uri="{BB962C8B-B14F-4D97-AF65-F5344CB8AC3E}">
        <p14:creationId xmlns:p14="http://schemas.microsoft.com/office/powerpoint/2010/main" val="3073788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F090A-C91B-C344-7AA9-D011FE7AF493}"/>
              </a:ext>
            </a:extLst>
          </p:cNvPr>
          <p:cNvSpPr>
            <a:spLocks noGrp="1"/>
          </p:cNvSpPr>
          <p:nvPr>
            <p:ph type="title"/>
          </p:nvPr>
        </p:nvSpPr>
        <p:spPr/>
        <p:txBody>
          <a:bodyPr/>
          <a:lstStyle/>
          <a:p>
            <a:r>
              <a:rPr lang="en-US" dirty="0" err="1">
                <a:solidFill>
                  <a:srgbClr val="000000"/>
                </a:solidFill>
                <a:ea typeface="+mj-lt"/>
                <a:cs typeface="+mj-lt"/>
              </a:rPr>
              <a:t>Dysgu</a:t>
            </a:r>
            <a:r>
              <a:rPr lang="en-US" dirty="0">
                <a:solidFill>
                  <a:srgbClr val="000000"/>
                </a:solidFill>
                <a:ea typeface="+mj-lt"/>
                <a:cs typeface="+mj-lt"/>
              </a:rPr>
              <a:t> </a:t>
            </a:r>
            <a:r>
              <a:rPr lang="en-US" dirty="0" err="1">
                <a:solidFill>
                  <a:srgbClr val="000000"/>
                </a:solidFill>
                <a:ea typeface="+mj-lt"/>
                <a:cs typeface="+mj-lt"/>
              </a:rPr>
              <a:t>Proffesiynol</a:t>
            </a:r>
            <a:r>
              <a:rPr lang="en-US" dirty="0">
                <a:solidFill>
                  <a:srgbClr val="000000"/>
                </a:solidFill>
                <a:ea typeface="+mj-lt"/>
                <a:cs typeface="+mj-lt"/>
              </a:rPr>
              <a:t>: </a:t>
            </a:r>
            <a:r>
              <a:rPr lang="en-US" dirty="0" err="1">
                <a:solidFill>
                  <a:srgbClr val="000000"/>
                </a:solidFill>
                <a:ea typeface="+mj-lt"/>
                <a:cs typeface="+mj-lt"/>
              </a:rPr>
              <a:t>Cynnwys</a:t>
            </a:r>
            <a:r>
              <a:rPr lang="en-US" dirty="0">
                <a:solidFill>
                  <a:srgbClr val="000000"/>
                </a:solidFill>
                <a:ea typeface="+mj-lt"/>
                <a:cs typeface="+mj-lt"/>
              </a:rPr>
              <a:t> </a:t>
            </a:r>
            <a:r>
              <a:rPr lang="en-US" dirty="0" err="1">
                <a:solidFill>
                  <a:srgbClr val="000000"/>
                </a:solidFill>
                <a:ea typeface="+mj-lt"/>
                <a:cs typeface="+mj-lt"/>
              </a:rPr>
              <a:t>Twf</a:t>
            </a:r>
            <a:r>
              <a:rPr lang="en-US" dirty="0">
                <a:solidFill>
                  <a:srgbClr val="000000"/>
                </a:solidFill>
                <a:ea typeface="+mj-lt"/>
                <a:cs typeface="+mj-lt"/>
              </a:rPr>
              <a:t> </a:t>
            </a:r>
            <a:r>
              <a:rPr lang="en-US" dirty="0" err="1">
                <a:solidFill>
                  <a:srgbClr val="000000"/>
                </a:solidFill>
                <a:ea typeface="+mj-lt"/>
                <a:cs typeface="+mj-lt"/>
              </a:rPr>
              <a:t>Parhaus</a:t>
            </a:r>
            <a:endParaRPr lang="en-US" dirty="0" err="1"/>
          </a:p>
        </p:txBody>
      </p:sp>
      <p:sp>
        <p:nvSpPr>
          <p:cNvPr id="3" name="Content Placeholder 2">
            <a:extLst>
              <a:ext uri="{FF2B5EF4-FFF2-40B4-BE49-F238E27FC236}">
                <a16:creationId xmlns:a16="http://schemas.microsoft.com/office/drawing/2014/main" id="{A6D16CA1-0709-3FD0-F13B-109CE976CC37}"/>
              </a:ext>
            </a:extLst>
          </p:cNvPr>
          <p:cNvSpPr>
            <a:spLocks noGrp="1"/>
          </p:cNvSpPr>
          <p:nvPr>
            <p:ph sz="quarter" idx="15"/>
          </p:nvPr>
        </p:nvSpPr>
        <p:spPr/>
        <p:txBody>
          <a:bodyPr vert="horz" lIns="0" tIns="45720" rIns="0" bIns="0" rtlCol="0" anchor="t">
            <a:normAutofit/>
          </a:bodyPr>
          <a:lstStyle/>
          <a:p>
            <a:pPr marL="285750" indent="-285750">
              <a:buFont typeface="Arial"/>
              <a:buChar char="•"/>
            </a:pPr>
            <a:r>
              <a:rPr lang="en-US" dirty="0"/>
              <a:t>Yn </a:t>
            </a:r>
            <a:r>
              <a:rPr lang="en-US" dirty="0" err="1"/>
              <a:t>Ymarfer</a:t>
            </a:r>
          </a:p>
          <a:p>
            <a:pPr marL="285750" indent="-285750">
              <a:buFont typeface="Arial"/>
              <a:buChar char="•"/>
            </a:pPr>
            <a:r>
              <a:rPr lang="en-US" dirty="0" err="1">
                <a:solidFill>
                  <a:srgbClr val="000000"/>
                </a:solidFill>
                <a:ea typeface="+mn-lt"/>
                <a:cs typeface="+mn-lt"/>
              </a:rPr>
              <a:t>Strategaethau</a:t>
            </a:r>
            <a:r>
              <a:rPr lang="en-US" dirty="0">
                <a:solidFill>
                  <a:srgbClr val="000000"/>
                </a:solidFill>
                <a:ea typeface="+mn-lt"/>
                <a:cs typeface="+mn-lt"/>
              </a:rPr>
              <a:t> </a:t>
            </a:r>
            <a:r>
              <a:rPr lang="en-US" dirty="0" err="1">
                <a:solidFill>
                  <a:srgbClr val="000000"/>
                </a:solidFill>
                <a:ea typeface="+mn-lt"/>
                <a:cs typeface="+mn-lt"/>
              </a:rPr>
              <a:t>ymddygiad</a:t>
            </a:r>
            <a:r>
              <a:rPr lang="en-US" dirty="0">
                <a:solidFill>
                  <a:srgbClr val="000000"/>
                </a:solidFill>
                <a:ea typeface="+mn-lt"/>
                <a:cs typeface="+mn-lt"/>
              </a:rPr>
              <a:t> </a:t>
            </a:r>
            <a:r>
              <a:rPr lang="en-US" dirty="0" err="1">
                <a:solidFill>
                  <a:srgbClr val="000000"/>
                </a:solidFill>
                <a:ea typeface="+mn-lt"/>
                <a:cs typeface="+mn-lt"/>
              </a:rPr>
              <a:t>seiliedig</a:t>
            </a:r>
            <a:r>
              <a:rPr lang="en-US" dirty="0">
                <a:solidFill>
                  <a:srgbClr val="000000"/>
                </a:solidFill>
                <a:ea typeface="+mn-lt"/>
                <a:cs typeface="+mn-lt"/>
              </a:rPr>
              <a:t> </a:t>
            </a:r>
            <a:r>
              <a:rPr lang="en-US" dirty="0" err="1">
                <a:solidFill>
                  <a:srgbClr val="000000"/>
                </a:solidFill>
                <a:ea typeface="+mn-lt"/>
                <a:cs typeface="+mn-lt"/>
              </a:rPr>
              <a:t>ar</a:t>
            </a:r>
            <a:r>
              <a:rPr lang="en-US" dirty="0">
                <a:solidFill>
                  <a:srgbClr val="000000"/>
                </a:solidFill>
                <a:ea typeface="+mn-lt"/>
                <a:cs typeface="+mn-lt"/>
              </a:rPr>
              <a:t> </a:t>
            </a:r>
            <a:r>
              <a:rPr lang="en-US" dirty="0" err="1">
                <a:solidFill>
                  <a:srgbClr val="000000"/>
                </a:solidFill>
                <a:ea typeface="+mn-lt"/>
                <a:cs typeface="+mn-lt"/>
              </a:rPr>
              <a:t>dystiolaeth</a:t>
            </a:r>
            <a:r>
              <a:rPr lang="en-US" dirty="0">
                <a:ea typeface="+mn-lt"/>
                <a:cs typeface="+mn-lt"/>
              </a:rPr>
              <a:t> </a:t>
            </a:r>
            <a:r>
              <a:rPr lang="en-US" dirty="0" err="1">
                <a:ea typeface="+mn-lt"/>
                <a:cs typeface="+mn-lt"/>
              </a:rPr>
              <a:t>Rosenshine</a:t>
            </a:r>
            <a:r>
              <a:rPr lang="en-US" dirty="0">
                <a:ea typeface="+mn-lt"/>
                <a:cs typeface="+mn-lt"/>
              </a:rPr>
              <a:t>, B. (2012)</a:t>
            </a:r>
            <a:endParaRPr lang="en-US" dirty="0"/>
          </a:p>
          <a:p>
            <a:pPr marL="285750" indent="-285750">
              <a:buFont typeface="Arial"/>
              <a:buChar char="•"/>
            </a:pPr>
            <a:r>
              <a:rPr lang="en-US" dirty="0" err="1">
                <a:solidFill>
                  <a:srgbClr val="000000"/>
                </a:solidFill>
                <a:ea typeface="+mn-lt"/>
                <a:cs typeface="+mn-lt"/>
              </a:rPr>
              <a:t>Hyfforddiant</a:t>
            </a:r>
            <a:r>
              <a:rPr lang="en-US" dirty="0">
                <a:solidFill>
                  <a:srgbClr val="000000"/>
                </a:solidFill>
                <a:ea typeface="+mn-lt"/>
                <a:cs typeface="+mn-lt"/>
              </a:rPr>
              <a:t> </a:t>
            </a:r>
            <a:r>
              <a:rPr lang="en-US" dirty="0" err="1">
                <a:solidFill>
                  <a:srgbClr val="000000"/>
                </a:solidFill>
                <a:ea typeface="+mn-lt"/>
                <a:cs typeface="+mn-lt"/>
              </a:rPr>
              <a:t>ar</a:t>
            </a:r>
            <a:r>
              <a:rPr lang="en-US" dirty="0">
                <a:solidFill>
                  <a:srgbClr val="000000"/>
                </a:solidFill>
                <a:ea typeface="+mn-lt"/>
                <a:cs typeface="+mn-lt"/>
              </a:rPr>
              <a:t> </a:t>
            </a:r>
            <a:r>
              <a:rPr lang="en-US" dirty="0" err="1">
                <a:solidFill>
                  <a:srgbClr val="000000"/>
                </a:solidFill>
                <a:ea typeface="+mn-lt"/>
                <a:cs typeface="+mn-lt"/>
              </a:rPr>
              <a:t>ddysgu</a:t>
            </a:r>
            <a:r>
              <a:rPr lang="en-US" dirty="0">
                <a:solidFill>
                  <a:srgbClr val="000000"/>
                </a:solidFill>
                <a:ea typeface="+mn-lt"/>
                <a:cs typeface="+mn-lt"/>
              </a:rPr>
              <a:t> </a:t>
            </a:r>
            <a:r>
              <a:rPr lang="en-US" dirty="0" err="1">
                <a:solidFill>
                  <a:srgbClr val="000000"/>
                </a:solidFill>
                <a:ea typeface="+mn-lt"/>
                <a:cs typeface="+mn-lt"/>
              </a:rPr>
              <a:t>addasol</a:t>
            </a:r>
            <a:r>
              <a:rPr lang="en-US" dirty="0">
                <a:solidFill>
                  <a:srgbClr val="000000"/>
                </a:solidFill>
                <a:ea typeface="+mn-lt"/>
                <a:cs typeface="+mn-lt"/>
              </a:rPr>
              <a:t> a </a:t>
            </a:r>
            <a:r>
              <a:rPr lang="en-US" dirty="0" err="1">
                <a:solidFill>
                  <a:srgbClr val="000000"/>
                </a:solidFill>
                <a:ea typeface="+mn-lt"/>
                <a:cs typeface="+mn-lt"/>
              </a:rPr>
              <a:t>dulliau</a:t>
            </a:r>
            <a:r>
              <a:rPr lang="en-US" dirty="0">
                <a:solidFill>
                  <a:srgbClr val="000000"/>
                </a:solidFill>
                <a:ea typeface="+mn-lt"/>
                <a:cs typeface="+mn-lt"/>
              </a:rPr>
              <a:t> </a:t>
            </a:r>
            <a:r>
              <a:rPr lang="en-US" dirty="0" err="1">
                <a:solidFill>
                  <a:srgbClr val="000000"/>
                </a:solidFill>
                <a:ea typeface="+mn-lt"/>
                <a:cs typeface="+mn-lt"/>
              </a:rPr>
              <a:t>cynhwysol</a:t>
            </a:r>
            <a:r>
              <a:rPr lang="en-US" dirty="0">
                <a:ea typeface="+mn-lt"/>
                <a:cs typeface="+mn-lt"/>
              </a:rPr>
              <a:t> Hattie, J. (2009)</a:t>
            </a:r>
            <a:endParaRPr lang="en-US" dirty="0"/>
          </a:p>
          <a:p>
            <a:pPr marL="285750" indent="-285750">
              <a:buFont typeface="Arial"/>
              <a:buChar char="•"/>
            </a:pPr>
            <a:r>
              <a:rPr lang="en-US" dirty="0" err="1">
                <a:solidFill>
                  <a:srgbClr val="000000"/>
                </a:solidFill>
                <a:ea typeface="+mn-lt"/>
                <a:cs typeface="+mn-lt"/>
              </a:rPr>
              <a:t>Cadw</a:t>
            </a:r>
            <a:r>
              <a:rPr lang="en-US" dirty="0">
                <a:solidFill>
                  <a:srgbClr val="000000"/>
                </a:solidFill>
                <a:ea typeface="+mn-lt"/>
                <a:cs typeface="+mn-lt"/>
              </a:rPr>
              <a:t> </a:t>
            </a:r>
            <a:r>
              <a:rPr lang="en-US" dirty="0" err="1">
                <a:solidFill>
                  <a:srgbClr val="000000"/>
                </a:solidFill>
                <a:ea typeface="+mn-lt"/>
                <a:cs typeface="+mn-lt"/>
              </a:rPr>
              <a:t>i</a:t>
            </a:r>
            <a:r>
              <a:rPr lang="en-US" dirty="0">
                <a:solidFill>
                  <a:srgbClr val="000000"/>
                </a:solidFill>
                <a:ea typeface="+mn-lt"/>
                <a:cs typeface="+mn-lt"/>
              </a:rPr>
              <a:t> </a:t>
            </a:r>
            <a:r>
              <a:rPr lang="en-US" dirty="0" err="1">
                <a:solidFill>
                  <a:srgbClr val="000000"/>
                </a:solidFill>
                <a:ea typeface="+mn-lt"/>
                <a:cs typeface="+mn-lt"/>
              </a:rPr>
              <a:t>fyny</a:t>
            </a:r>
            <a:r>
              <a:rPr lang="en-US" dirty="0">
                <a:solidFill>
                  <a:srgbClr val="000000"/>
                </a:solidFill>
                <a:ea typeface="+mn-lt"/>
                <a:cs typeface="+mn-lt"/>
              </a:rPr>
              <a:t> </a:t>
            </a:r>
            <a:r>
              <a:rPr lang="en-US" dirty="0" err="1">
                <a:solidFill>
                  <a:srgbClr val="000000"/>
                </a:solidFill>
                <a:ea typeface="+mn-lt"/>
                <a:cs typeface="+mn-lt"/>
              </a:rPr>
              <a:t>gyda</a:t>
            </a:r>
            <a:r>
              <a:rPr lang="en-US" dirty="0">
                <a:solidFill>
                  <a:srgbClr val="000000"/>
                </a:solidFill>
                <a:ea typeface="+mn-lt"/>
                <a:cs typeface="+mn-lt"/>
              </a:rPr>
              <a:t> </a:t>
            </a:r>
            <a:r>
              <a:rPr lang="en-US" dirty="0" err="1">
                <a:solidFill>
                  <a:srgbClr val="000000"/>
                </a:solidFill>
                <a:ea typeface="+mn-lt"/>
                <a:cs typeface="+mn-lt"/>
              </a:rPr>
              <a:t>diweddariadau</a:t>
            </a:r>
            <a:r>
              <a:rPr lang="en-US" dirty="0">
                <a:solidFill>
                  <a:srgbClr val="000000"/>
                </a:solidFill>
                <a:ea typeface="+mn-lt"/>
                <a:cs typeface="+mn-lt"/>
              </a:rPr>
              <a:t> </a:t>
            </a:r>
            <a:r>
              <a:rPr lang="en-US" dirty="0" err="1">
                <a:solidFill>
                  <a:srgbClr val="000000"/>
                </a:solidFill>
                <a:ea typeface="+mn-lt"/>
                <a:cs typeface="+mn-lt"/>
              </a:rPr>
              <a:t>pwnc</a:t>
            </a:r>
            <a:r>
              <a:rPr lang="en-US" dirty="0">
                <a:solidFill>
                  <a:srgbClr val="000000"/>
                </a:solidFill>
                <a:ea typeface="+mn-lt"/>
                <a:cs typeface="+mn-lt"/>
              </a:rPr>
              <a:t> a </a:t>
            </a:r>
            <a:r>
              <a:rPr lang="en-US" dirty="0" err="1">
                <a:solidFill>
                  <a:srgbClr val="000000"/>
                </a:solidFill>
                <a:ea typeface="+mn-lt"/>
                <a:cs typeface="+mn-lt"/>
              </a:rPr>
              <a:t>newidiadau</a:t>
            </a:r>
            <a:r>
              <a:rPr lang="en-US" dirty="0">
                <a:solidFill>
                  <a:srgbClr val="000000"/>
                </a:solidFill>
                <a:ea typeface="+mn-lt"/>
                <a:cs typeface="+mn-lt"/>
              </a:rPr>
              <a:t> </a:t>
            </a:r>
            <a:r>
              <a:rPr lang="en-US" dirty="0" err="1">
                <a:solidFill>
                  <a:srgbClr val="000000"/>
                </a:solidFill>
                <a:ea typeface="+mn-lt"/>
                <a:cs typeface="+mn-lt"/>
              </a:rPr>
              <a:t>cwricwlwm</a:t>
            </a:r>
            <a:endParaRPr lang="en-US" dirty="0" err="1">
              <a:solidFill>
                <a:srgbClr val="000000"/>
              </a:solidFill>
            </a:endParaRPr>
          </a:p>
          <a:p>
            <a:endParaRPr lang="en-US" dirty="0"/>
          </a:p>
        </p:txBody>
      </p:sp>
      <p:sp>
        <p:nvSpPr>
          <p:cNvPr id="4" name="Content Placeholder 3">
            <a:extLst>
              <a:ext uri="{FF2B5EF4-FFF2-40B4-BE49-F238E27FC236}">
                <a16:creationId xmlns:a16="http://schemas.microsoft.com/office/drawing/2014/main" id="{C168D7C3-5203-4769-F862-6F9CFE671F5B}"/>
              </a:ext>
            </a:extLst>
          </p:cNvPr>
          <p:cNvSpPr>
            <a:spLocks noGrp="1"/>
          </p:cNvSpPr>
          <p:nvPr>
            <p:ph sz="quarter" idx="16"/>
          </p:nvPr>
        </p:nvSpPr>
        <p:spPr/>
        <p:txBody>
          <a:bodyPr vert="horz" lIns="0" tIns="45720" rIns="0" bIns="0" rtlCol="0" anchor="t">
            <a:normAutofit/>
          </a:bodyPr>
          <a:lstStyle/>
          <a:p>
            <a:pPr marL="285750" indent="-285750">
              <a:buFont typeface="Arial"/>
              <a:buChar char="•"/>
            </a:pPr>
            <a:r>
              <a:rPr lang="en-US" dirty="0" err="1"/>
              <a:t>Adfyfyrio</a:t>
            </a:r>
            <a:r>
              <a:rPr lang="en-US" dirty="0"/>
              <a:t> </a:t>
            </a:r>
            <a:r>
              <a:rPr lang="en-US" dirty="0" err="1"/>
              <a:t>Personol</a:t>
            </a:r>
            <a:endParaRPr lang="en-US"/>
          </a:p>
          <a:p>
            <a:pPr marL="285750" indent="-285750">
              <a:buFont typeface="Arial"/>
              <a:buChar char="•"/>
            </a:pPr>
            <a:r>
              <a:rPr lang="en-US" b="1" dirty="0" err="1">
                <a:solidFill>
                  <a:srgbClr val="000000"/>
                </a:solidFill>
                <a:ea typeface="+mn-lt"/>
                <a:cs typeface="+mn-lt"/>
              </a:rPr>
              <a:t>Cryfder</a:t>
            </a:r>
            <a:r>
              <a:rPr lang="en-US" b="1" dirty="0">
                <a:solidFill>
                  <a:srgbClr val="000000"/>
                </a:solidFill>
                <a:ea typeface="+mn-lt"/>
                <a:cs typeface="+mn-lt"/>
              </a:rPr>
              <a:t>:</a:t>
            </a:r>
            <a:r>
              <a:rPr lang="en-US" dirty="0">
                <a:solidFill>
                  <a:srgbClr val="000000"/>
                </a:solidFill>
                <a:ea typeface="+mn-lt"/>
                <a:cs typeface="+mn-lt"/>
              </a:rPr>
              <a:t> </a:t>
            </a:r>
            <a:r>
              <a:rPr lang="en-US" dirty="0" err="1">
                <a:solidFill>
                  <a:srgbClr val="000000"/>
                </a:solidFill>
                <a:ea typeface="+mn-lt"/>
                <a:cs typeface="+mn-lt"/>
              </a:rPr>
              <a:t>Enthusiastig</a:t>
            </a:r>
            <a:r>
              <a:rPr lang="en-US" dirty="0">
                <a:solidFill>
                  <a:srgbClr val="000000"/>
                </a:solidFill>
                <a:ea typeface="+mn-lt"/>
                <a:cs typeface="+mn-lt"/>
              </a:rPr>
              <a:t> am DPP (</a:t>
            </a:r>
            <a:r>
              <a:rPr lang="en-US" dirty="0" err="1">
                <a:solidFill>
                  <a:srgbClr val="000000"/>
                </a:solidFill>
                <a:ea typeface="+mn-lt"/>
                <a:cs typeface="+mn-lt"/>
              </a:rPr>
              <a:t>Datblygiad</a:t>
            </a:r>
            <a:r>
              <a:rPr lang="en-US" dirty="0">
                <a:solidFill>
                  <a:srgbClr val="000000"/>
                </a:solidFill>
                <a:ea typeface="+mn-lt"/>
                <a:cs typeface="+mn-lt"/>
              </a:rPr>
              <a:t> </a:t>
            </a:r>
            <a:r>
              <a:rPr lang="en-US" dirty="0" err="1">
                <a:solidFill>
                  <a:srgbClr val="000000"/>
                </a:solidFill>
                <a:ea typeface="+mn-lt"/>
                <a:cs typeface="+mn-lt"/>
              </a:rPr>
              <a:t>Proffesiynol</a:t>
            </a:r>
            <a:r>
              <a:rPr lang="en-US" dirty="0">
                <a:solidFill>
                  <a:srgbClr val="000000"/>
                </a:solidFill>
                <a:ea typeface="+mn-lt"/>
                <a:cs typeface="+mn-lt"/>
              </a:rPr>
              <a:t> </a:t>
            </a:r>
            <a:r>
              <a:rPr lang="en-US" dirty="0" err="1">
                <a:solidFill>
                  <a:srgbClr val="000000"/>
                </a:solidFill>
                <a:ea typeface="+mn-lt"/>
                <a:cs typeface="+mn-lt"/>
              </a:rPr>
              <a:t>Parhaus</a:t>
            </a:r>
            <a:r>
              <a:rPr lang="en-US" dirty="0">
                <a:solidFill>
                  <a:srgbClr val="000000"/>
                </a:solidFill>
                <a:ea typeface="+mn-lt"/>
                <a:cs typeface="+mn-lt"/>
              </a:rPr>
              <a:t>) a </a:t>
            </a:r>
            <a:r>
              <a:rPr lang="en-US" dirty="0" err="1">
                <a:solidFill>
                  <a:srgbClr val="000000"/>
                </a:solidFill>
                <a:ea typeface="+mn-lt"/>
                <a:cs typeface="+mn-lt"/>
              </a:rPr>
              <a:t>ymarfer</a:t>
            </a:r>
            <a:r>
              <a:rPr lang="en-US" dirty="0">
                <a:solidFill>
                  <a:srgbClr val="000000"/>
                </a:solidFill>
                <a:ea typeface="+mn-lt"/>
                <a:cs typeface="+mn-lt"/>
              </a:rPr>
              <a:t> </a:t>
            </a:r>
            <a:r>
              <a:rPr lang="en-US" dirty="0" err="1">
                <a:solidFill>
                  <a:srgbClr val="000000"/>
                </a:solidFill>
                <a:ea typeface="+mn-lt"/>
                <a:cs typeface="+mn-lt"/>
              </a:rPr>
              <a:t>adfyfyriol</a:t>
            </a:r>
            <a:r>
              <a:rPr lang="en-US" dirty="0">
                <a:ea typeface="+mn-lt"/>
                <a:cs typeface="+mn-lt"/>
              </a:rPr>
              <a:t> </a:t>
            </a:r>
            <a:endParaRPr lang="en-US" dirty="0"/>
          </a:p>
          <a:p>
            <a:pPr marL="285750" indent="-285750">
              <a:buFont typeface="Arial"/>
              <a:buChar char="•"/>
            </a:pPr>
            <a:r>
              <a:rPr lang="en-US" b="1" dirty="0" err="1">
                <a:solidFill>
                  <a:srgbClr val="000000"/>
                </a:solidFill>
                <a:ea typeface="+mn-lt"/>
                <a:cs typeface="+mn-lt"/>
              </a:rPr>
              <a:t>Datblygiad</a:t>
            </a:r>
            <a:r>
              <a:rPr lang="en-US" b="1" dirty="0">
                <a:solidFill>
                  <a:srgbClr val="000000"/>
                </a:solidFill>
                <a:ea typeface="+mn-lt"/>
                <a:cs typeface="+mn-lt"/>
              </a:rPr>
              <a:t>:</a:t>
            </a:r>
            <a:r>
              <a:rPr lang="en-US" dirty="0">
                <a:solidFill>
                  <a:srgbClr val="000000"/>
                </a:solidFill>
                <a:ea typeface="+mn-lt"/>
                <a:cs typeface="+mn-lt"/>
              </a:rPr>
              <a:t> Cyd-</a:t>
            </a:r>
            <a:r>
              <a:rPr lang="en-US" dirty="0" err="1">
                <a:solidFill>
                  <a:srgbClr val="000000"/>
                </a:solidFill>
                <a:ea typeface="+mn-lt"/>
                <a:cs typeface="+mn-lt"/>
              </a:rPr>
              <a:t>gysylltu</a:t>
            </a:r>
            <a:r>
              <a:rPr lang="en-US" dirty="0">
                <a:solidFill>
                  <a:srgbClr val="000000"/>
                </a:solidFill>
                <a:ea typeface="+mn-lt"/>
                <a:cs typeface="+mn-lt"/>
              </a:rPr>
              <a:t> DP â </a:t>
            </a:r>
            <a:r>
              <a:rPr lang="en-US" dirty="0" err="1">
                <a:solidFill>
                  <a:srgbClr val="000000"/>
                </a:solidFill>
                <a:ea typeface="+mn-lt"/>
                <a:cs typeface="+mn-lt"/>
              </a:rPr>
              <a:t>nodau</a:t>
            </a:r>
            <a:r>
              <a:rPr lang="en-US" dirty="0">
                <a:solidFill>
                  <a:srgbClr val="000000"/>
                </a:solidFill>
                <a:ea typeface="+mn-lt"/>
                <a:cs typeface="+mn-lt"/>
              </a:rPr>
              <a:t> </a:t>
            </a:r>
            <a:r>
              <a:rPr lang="en-US" dirty="0" err="1">
                <a:solidFill>
                  <a:srgbClr val="000000"/>
                </a:solidFill>
                <a:ea typeface="+mn-lt"/>
                <a:cs typeface="+mn-lt"/>
              </a:rPr>
              <a:t>dysgu</a:t>
            </a:r>
            <a:r>
              <a:rPr lang="en-US" dirty="0">
                <a:solidFill>
                  <a:srgbClr val="000000"/>
                </a:solidFill>
                <a:ea typeface="+mn-lt"/>
                <a:cs typeface="+mn-lt"/>
              </a:rPr>
              <a:t> </a:t>
            </a:r>
            <a:r>
              <a:rPr lang="en-US" dirty="0" err="1">
                <a:solidFill>
                  <a:srgbClr val="000000"/>
                </a:solidFill>
                <a:ea typeface="+mn-lt"/>
                <a:cs typeface="+mn-lt"/>
              </a:rPr>
              <a:t>hirdymor</a:t>
            </a:r>
            <a:endParaRPr lang="en-US" dirty="0" err="1">
              <a:solidFill>
                <a:srgbClr val="000000"/>
              </a:solidFill>
            </a:endParaRPr>
          </a:p>
          <a:p>
            <a:endParaRPr lang="en-US" dirty="0"/>
          </a:p>
        </p:txBody>
      </p:sp>
      <p:pic>
        <p:nvPicPr>
          <p:cNvPr id="6" name="Picture 5" descr="Clipart - Graduation cap">
            <a:extLst>
              <a:ext uri="{FF2B5EF4-FFF2-40B4-BE49-F238E27FC236}">
                <a16:creationId xmlns:a16="http://schemas.microsoft.com/office/drawing/2014/main" id="{F6807691-052B-A3F9-73B3-B7BD682685C2}"/>
              </a:ext>
            </a:extLst>
          </p:cNvPr>
          <p:cNvPicPr>
            <a:picLocks noChangeAspect="1"/>
          </p:cNvPicPr>
          <p:nvPr/>
        </p:nvPicPr>
        <p:blipFill>
          <a:blip r:embed="rId3"/>
          <a:stretch>
            <a:fillRect/>
          </a:stretch>
        </p:blipFill>
        <p:spPr>
          <a:xfrm>
            <a:off x="9101878" y="4792819"/>
            <a:ext cx="2544129" cy="1776896"/>
          </a:xfrm>
          <a:prstGeom prst="rect">
            <a:avLst/>
          </a:prstGeom>
        </p:spPr>
      </p:pic>
    </p:spTree>
    <p:extLst>
      <p:ext uri="{BB962C8B-B14F-4D97-AF65-F5344CB8AC3E}">
        <p14:creationId xmlns:p14="http://schemas.microsoft.com/office/powerpoint/2010/main" val="3410474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A3E0-A9C5-A5CF-E53B-4C1266137469}"/>
              </a:ext>
            </a:extLst>
          </p:cNvPr>
          <p:cNvSpPr>
            <a:spLocks noGrp="1"/>
          </p:cNvSpPr>
          <p:nvPr>
            <p:ph type="title"/>
          </p:nvPr>
        </p:nvSpPr>
        <p:spPr/>
        <p:txBody>
          <a:bodyPr/>
          <a:lstStyle/>
          <a:p>
            <a:r>
              <a:rPr lang="en-US" dirty="0" err="1">
                <a:solidFill>
                  <a:srgbClr val="000000"/>
                </a:solidFill>
                <a:ea typeface="+mj-lt"/>
                <a:cs typeface="+mj-lt"/>
              </a:rPr>
              <a:t>Pŵer</a:t>
            </a:r>
            <a:r>
              <a:rPr lang="en-US" dirty="0">
                <a:solidFill>
                  <a:srgbClr val="000000"/>
                </a:solidFill>
                <a:ea typeface="+mj-lt"/>
                <a:cs typeface="+mj-lt"/>
              </a:rPr>
              <a:t> </a:t>
            </a:r>
            <a:r>
              <a:rPr lang="en-US" dirty="0" err="1">
                <a:solidFill>
                  <a:srgbClr val="000000"/>
                </a:solidFill>
                <a:ea typeface="+mj-lt"/>
                <a:cs typeface="+mj-lt"/>
              </a:rPr>
              <a:t>Integreiddio</a:t>
            </a:r>
            <a:endParaRPr lang="en-US" dirty="0" err="1"/>
          </a:p>
        </p:txBody>
      </p:sp>
      <p:sp>
        <p:nvSpPr>
          <p:cNvPr id="3" name="Content Placeholder 2">
            <a:extLst>
              <a:ext uri="{FF2B5EF4-FFF2-40B4-BE49-F238E27FC236}">
                <a16:creationId xmlns:a16="http://schemas.microsoft.com/office/drawing/2014/main" id="{2194486A-7E45-F85A-C079-879494B3CE4E}"/>
              </a:ext>
            </a:extLst>
          </p:cNvPr>
          <p:cNvSpPr>
            <a:spLocks noGrp="1"/>
          </p:cNvSpPr>
          <p:nvPr>
            <p:ph sz="quarter" idx="13"/>
          </p:nvPr>
        </p:nvSpPr>
        <p:spPr/>
        <p:txBody>
          <a:bodyPr vert="horz" lIns="0" tIns="228600" rIns="0" bIns="0" rtlCol="0" anchor="t">
            <a:normAutofit/>
          </a:bodyPr>
          <a:lstStyle/>
          <a:p>
            <a:pPr marL="283210" indent="-283210"/>
            <a:r>
              <a:rPr lang="en-US" b="0">
                <a:solidFill>
                  <a:srgbClr val="5D7D40"/>
                </a:solidFill>
                <a:ea typeface="+mn-lt"/>
                <a:cs typeface="+mn-lt"/>
              </a:rPr>
              <a:t>Mae pedagogi'n cael ei chyfoethogi drwy gydweithio a dysgu</a:t>
            </a:r>
          </a:p>
          <a:p>
            <a:pPr marL="283210" indent="-283210"/>
            <a:r>
              <a:rPr lang="en-US" b="0">
                <a:solidFill>
                  <a:srgbClr val="5D7D40"/>
                </a:solidFill>
                <a:ea typeface="+mn-lt"/>
                <a:cs typeface="+mn-lt"/>
              </a:rPr>
              <a:t>Mae cydweithio'n cefnogi gwahaniaeth a chysondeb</a:t>
            </a:r>
          </a:p>
          <a:p>
            <a:pPr marL="283210" indent="-283210"/>
            <a:r>
              <a:rPr lang="en-US" b="0">
                <a:solidFill>
                  <a:srgbClr val="5D7D40"/>
                </a:solidFill>
                <a:ea typeface="+mn-lt"/>
                <a:cs typeface="+mn-lt"/>
              </a:rPr>
              <a:t>Mae dysgu proffesiynol yn yrru arloesedd a chyfrifoldeb</a:t>
            </a:r>
            <a:endParaRPr lang="en-US" b="0">
              <a:solidFill>
                <a:srgbClr val="5D7D40"/>
              </a:solidFill>
            </a:endParaRPr>
          </a:p>
          <a:p>
            <a:pPr marL="0" indent="0">
              <a:buNone/>
            </a:pPr>
            <a:r>
              <a:rPr lang="en-US" b="0">
                <a:ea typeface="+mn-lt"/>
                <a:cs typeface="+mn-lt"/>
              </a:rPr>
              <a:t>Timperley, H. (2011) </a:t>
            </a:r>
            <a:endParaRPr lang="en-US"/>
          </a:p>
          <a:p>
            <a:pPr marL="0" indent="0">
              <a:buNone/>
            </a:pPr>
            <a:r>
              <a:rPr lang="en-US" b="0">
                <a:ea typeface="+mn-lt"/>
                <a:cs typeface="+mn-lt"/>
              </a:rPr>
              <a:t>Cordingley, P. et al (2007)</a:t>
            </a:r>
            <a:endParaRPr lang="en-US"/>
          </a:p>
          <a:p>
            <a:pPr marL="283210" indent="-283210"/>
            <a:endParaRPr lang="en-US"/>
          </a:p>
        </p:txBody>
      </p:sp>
      <p:pic>
        <p:nvPicPr>
          <p:cNvPr id="4" name="Picture 3" descr="Image result for venn diagram blue yellow and green">
            <a:extLst>
              <a:ext uri="{FF2B5EF4-FFF2-40B4-BE49-F238E27FC236}">
                <a16:creationId xmlns:a16="http://schemas.microsoft.com/office/drawing/2014/main" id="{2F632821-4D36-5D86-F829-6E4EF1B17D4B}"/>
              </a:ext>
            </a:extLst>
          </p:cNvPr>
          <p:cNvPicPr>
            <a:picLocks noChangeAspect="1"/>
          </p:cNvPicPr>
          <p:nvPr/>
        </p:nvPicPr>
        <p:blipFill>
          <a:blip r:embed="rId3"/>
          <a:stretch>
            <a:fillRect/>
          </a:stretch>
        </p:blipFill>
        <p:spPr>
          <a:xfrm>
            <a:off x="7175589" y="3242027"/>
            <a:ext cx="5002417" cy="3565110"/>
          </a:xfrm>
          <a:prstGeom prst="rect">
            <a:avLst/>
          </a:prstGeom>
        </p:spPr>
      </p:pic>
      <p:sp>
        <p:nvSpPr>
          <p:cNvPr id="5" name="TextBox 4">
            <a:extLst>
              <a:ext uri="{FF2B5EF4-FFF2-40B4-BE49-F238E27FC236}">
                <a16:creationId xmlns:a16="http://schemas.microsoft.com/office/drawing/2014/main" id="{D4476909-5217-032B-AAA8-90CF80537B85}"/>
              </a:ext>
            </a:extLst>
          </p:cNvPr>
          <p:cNvSpPr txBox="1"/>
          <p:nvPr/>
        </p:nvSpPr>
        <p:spPr>
          <a:xfrm>
            <a:off x="9540161" y="3895139"/>
            <a:ext cx="3353696"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err="1">
                <a:solidFill>
                  <a:schemeClr val="bg1"/>
                </a:solidFill>
              </a:rPr>
              <a:t>Addysgu</a:t>
            </a:r>
            <a:endParaRPr lang="en-US" b="1">
              <a:solidFill>
                <a:schemeClr val="bg1"/>
              </a:solidFill>
            </a:endParaRPr>
          </a:p>
        </p:txBody>
      </p:sp>
      <p:sp>
        <p:nvSpPr>
          <p:cNvPr id="6" name="TextBox 5">
            <a:extLst>
              <a:ext uri="{FF2B5EF4-FFF2-40B4-BE49-F238E27FC236}">
                <a16:creationId xmlns:a16="http://schemas.microsoft.com/office/drawing/2014/main" id="{F3E19C19-81CE-6E6B-06E9-BD29B591F3DA}"/>
              </a:ext>
            </a:extLst>
          </p:cNvPr>
          <p:cNvSpPr txBox="1"/>
          <p:nvPr/>
        </p:nvSpPr>
        <p:spPr>
          <a:xfrm>
            <a:off x="7705136" y="5545145"/>
            <a:ext cx="2870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err="1">
                <a:solidFill>
                  <a:schemeClr val="bg1"/>
                </a:solidFill>
              </a:rPr>
              <a:t>Cydweithrediad</a:t>
            </a:r>
            <a:endParaRPr lang="en-US">
              <a:solidFill>
                <a:schemeClr val="bg1"/>
              </a:solidFill>
            </a:endParaRPr>
          </a:p>
        </p:txBody>
      </p:sp>
      <p:sp>
        <p:nvSpPr>
          <p:cNvPr id="7" name="TextBox 6">
            <a:extLst>
              <a:ext uri="{FF2B5EF4-FFF2-40B4-BE49-F238E27FC236}">
                <a16:creationId xmlns:a16="http://schemas.microsoft.com/office/drawing/2014/main" id="{0B7614E5-8EEB-9ABE-A847-0F2E5DEEDBA6}"/>
              </a:ext>
            </a:extLst>
          </p:cNvPr>
          <p:cNvSpPr txBox="1"/>
          <p:nvPr/>
        </p:nvSpPr>
        <p:spPr>
          <a:xfrm>
            <a:off x="10289359" y="5542411"/>
            <a:ext cx="3312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solidFill>
                  <a:schemeClr val="bg1"/>
                </a:solidFill>
              </a:rPr>
              <a:t>Dysgu</a:t>
            </a:r>
            <a:r>
              <a:rPr lang="en-US" dirty="0">
                <a:solidFill>
                  <a:schemeClr val="bg1"/>
                </a:solidFill>
              </a:rPr>
              <a:t> </a:t>
            </a:r>
            <a:r>
              <a:rPr lang="en-US" err="1">
                <a:solidFill>
                  <a:schemeClr val="bg1"/>
                </a:solidFill>
              </a:rPr>
              <a:t>Proffesiynol</a:t>
            </a:r>
            <a:endParaRPr lang="en-US">
              <a:solidFill>
                <a:schemeClr val="bg1"/>
              </a:solidFill>
            </a:endParaRPr>
          </a:p>
        </p:txBody>
      </p:sp>
    </p:spTree>
    <p:extLst>
      <p:ext uri="{BB962C8B-B14F-4D97-AF65-F5344CB8AC3E}">
        <p14:creationId xmlns:p14="http://schemas.microsoft.com/office/powerpoint/2010/main" val="6943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fltVal val="0"/>
                                          </p:val>
                                        </p:tav>
                                        <p:tav tm="100000">
                                          <p:val>
                                            <p:strVal val="#ppt_w"/>
                                          </p:val>
                                        </p:tav>
                                      </p:tavLst>
                                    </p:anim>
                                    <p:anim calcmode="lin" valueType="num">
                                      <p:cBhvr>
                                        <p:cTn id="20" dur="1000" fill="hold"/>
                                        <p:tgtEl>
                                          <p:spTgt spid="6"/>
                                        </p:tgtEl>
                                        <p:attrNameLst>
                                          <p:attrName>ppt_h</p:attrName>
                                        </p:attrNameLst>
                                      </p:cBhvr>
                                      <p:tavLst>
                                        <p:tav tm="0">
                                          <p:val>
                                            <p:fltVal val="0"/>
                                          </p:val>
                                        </p:tav>
                                        <p:tav tm="100000">
                                          <p:val>
                                            <p:strVal val="#ppt_h"/>
                                          </p:val>
                                        </p:tav>
                                      </p:tavLst>
                                    </p:anim>
                                    <p:anim calcmode="lin" valueType="num">
                                      <p:cBhvr>
                                        <p:cTn id="21" dur="1000" fill="hold"/>
                                        <p:tgtEl>
                                          <p:spTgt spid="6"/>
                                        </p:tgtEl>
                                        <p:attrNameLst>
                                          <p:attrName>style.rotation</p:attrName>
                                        </p:attrNameLst>
                                      </p:cBhvr>
                                      <p:tavLst>
                                        <p:tav tm="0">
                                          <p:val>
                                            <p:fltVal val="90"/>
                                          </p:val>
                                        </p:tav>
                                        <p:tav tm="100000">
                                          <p:val>
                                            <p:fltVal val="0"/>
                                          </p:val>
                                        </p:tav>
                                      </p:tavLst>
                                    </p:anim>
                                    <p:animEffect transition="in" filter="fade">
                                      <p:cBhvr>
                                        <p:cTn id="22" dur="1000"/>
                                        <p:tgtEl>
                                          <p:spTgt spid="6"/>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fltVal val="0"/>
                                          </p:val>
                                        </p:tav>
                                        <p:tav tm="100000">
                                          <p:val>
                                            <p:strVal val="#ppt_w"/>
                                          </p:val>
                                        </p:tav>
                                      </p:tavLst>
                                    </p:anim>
                                    <p:anim calcmode="lin" valueType="num">
                                      <p:cBhvr>
                                        <p:cTn id="26" dur="1000" fill="hold"/>
                                        <p:tgtEl>
                                          <p:spTgt spid="7"/>
                                        </p:tgtEl>
                                        <p:attrNameLst>
                                          <p:attrName>ppt_h</p:attrName>
                                        </p:attrNameLst>
                                      </p:cBhvr>
                                      <p:tavLst>
                                        <p:tav tm="0">
                                          <p:val>
                                            <p:fltVal val="0"/>
                                          </p:val>
                                        </p:tav>
                                        <p:tav tm="100000">
                                          <p:val>
                                            <p:strVal val="#ppt_h"/>
                                          </p:val>
                                        </p:tav>
                                      </p:tavLst>
                                    </p:anim>
                                    <p:anim calcmode="lin" valueType="num">
                                      <p:cBhvr>
                                        <p:cTn id="27" dur="1000" fill="hold"/>
                                        <p:tgtEl>
                                          <p:spTgt spid="7"/>
                                        </p:tgtEl>
                                        <p:attrNameLst>
                                          <p:attrName>style.rotation</p:attrName>
                                        </p:attrNameLst>
                                      </p:cBhvr>
                                      <p:tavLst>
                                        <p:tav tm="0">
                                          <p:val>
                                            <p:fltVal val="90"/>
                                          </p:val>
                                        </p:tav>
                                        <p:tav tm="100000">
                                          <p:val>
                                            <p:fltVal val="0"/>
                                          </p:val>
                                        </p:tav>
                                      </p:tavLst>
                                    </p:anim>
                                    <p:animEffect transition="in" filter="fade">
                                      <p:cBhvr>
                                        <p:cTn id="2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910DA-DA76-BA36-3014-08333C5BCABA}"/>
              </a:ext>
            </a:extLst>
          </p:cNvPr>
          <p:cNvSpPr>
            <a:spLocks noGrp="1"/>
          </p:cNvSpPr>
          <p:nvPr>
            <p:ph type="title"/>
          </p:nvPr>
        </p:nvSpPr>
        <p:spPr/>
        <p:txBody>
          <a:bodyPr/>
          <a:lstStyle/>
          <a:p>
            <a:r>
              <a:rPr lang="en-US" dirty="0" err="1">
                <a:solidFill>
                  <a:srgbClr val="000000"/>
                </a:solidFill>
                <a:ea typeface="+mj-lt"/>
                <a:cs typeface="+mj-lt"/>
              </a:rPr>
              <a:t>Adlewyrchu</a:t>
            </a:r>
            <a:r>
              <a:rPr lang="en-US" dirty="0">
                <a:solidFill>
                  <a:srgbClr val="000000"/>
                </a:solidFill>
                <a:ea typeface="+mj-lt"/>
                <a:cs typeface="+mj-lt"/>
              </a:rPr>
              <a:t>, </a:t>
            </a:r>
            <a:r>
              <a:rPr lang="en-US" dirty="0" err="1">
                <a:solidFill>
                  <a:srgbClr val="000000"/>
                </a:solidFill>
                <a:ea typeface="+mj-lt"/>
                <a:cs typeface="+mj-lt"/>
              </a:rPr>
              <a:t>Cynllunio</a:t>
            </a:r>
            <a:r>
              <a:rPr lang="en-US" dirty="0">
                <a:solidFill>
                  <a:srgbClr val="000000"/>
                </a:solidFill>
                <a:ea typeface="+mj-lt"/>
                <a:cs typeface="+mj-lt"/>
              </a:rPr>
              <a:t>, Gwella</a:t>
            </a:r>
            <a:endParaRPr lang="en-US" dirty="0"/>
          </a:p>
        </p:txBody>
      </p:sp>
      <p:sp>
        <p:nvSpPr>
          <p:cNvPr id="3" name="Content Placeholder 2">
            <a:extLst>
              <a:ext uri="{FF2B5EF4-FFF2-40B4-BE49-F238E27FC236}">
                <a16:creationId xmlns:a16="http://schemas.microsoft.com/office/drawing/2014/main" id="{6C44B783-589C-C9FC-B2A0-941837D78A72}"/>
              </a:ext>
            </a:extLst>
          </p:cNvPr>
          <p:cNvSpPr>
            <a:spLocks noGrp="1"/>
          </p:cNvSpPr>
          <p:nvPr>
            <p:ph sz="quarter" idx="15"/>
          </p:nvPr>
        </p:nvSpPr>
        <p:spPr/>
        <p:txBody>
          <a:bodyPr vert="horz" lIns="0" tIns="45720" rIns="0" bIns="0" rtlCol="0" anchor="t">
            <a:normAutofit/>
          </a:bodyPr>
          <a:lstStyle/>
          <a:p>
            <a:r>
              <a:rPr lang="en-US" dirty="0" err="1">
                <a:solidFill>
                  <a:srgbClr val="000000"/>
                </a:solidFill>
                <a:ea typeface="+mn-lt"/>
                <a:cs typeface="+mn-lt"/>
              </a:rPr>
              <a:t>Pwyntiau</a:t>
            </a:r>
            <a:r>
              <a:rPr lang="en-US" dirty="0">
                <a:solidFill>
                  <a:srgbClr val="000000"/>
                </a:solidFill>
                <a:ea typeface="+mn-lt"/>
                <a:cs typeface="+mn-lt"/>
              </a:rPr>
              <a:t> </a:t>
            </a:r>
            <a:r>
              <a:rPr lang="en-US" dirty="0" err="1">
                <a:solidFill>
                  <a:srgbClr val="000000"/>
                </a:solidFill>
                <a:ea typeface="+mn-lt"/>
                <a:cs typeface="+mn-lt"/>
              </a:rPr>
              <a:t>allweddol</a:t>
            </a:r>
            <a:r>
              <a:rPr lang="en-US" dirty="0">
                <a:solidFill>
                  <a:srgbClr val="000000"/>
                </a:solidFill>
                <a:ea typeface="+mn-lt"/>
                <a:cs typeface="+mn-lt"/>
              </a:rPr>
              <a:t>: Mae </a:t>
            </a:r>
            <a:r>
              <a:rPr lang="en-US" dirty="0" err="1">
                <a:solidFill>
                  <a:srgbClr val="000000"/>
                </a:solidFill>
                <a:ea typeface="+mn-lt"/>
                <a:cs typeface="+mn-lt"/>
              </a:rPr>
              <a:t>dysgu</a:t>
            </a:r>
            <a:r>
              <a:rPr lang="en-US" dirty="0">
                <a:solidFill>
                  <a:srgbClr val="000000"/>
                </a:solidFill>
                <a:ea typeface="+mn-lt"/>
                <a:cs typeface="+mn-lt"/>
              </a:rPr>
              <a:t> </a:t>
            </a:r>
            <a:r>
              <a:rPr lang="en-US" dirty="0" err="1">
                <a:solidFill>
                  <a:srgbClr val="000000"/>
                </a:solidFill>
                <a:ea typeface="+mn-lt"/>
                <a:cs typeface="+mn-lt"/>
              </a:rPr>
              <a:t>effeithiol</a:t>
            </a:r>
            <a:r>
              <a:rPr lang="en-US" dirty="0">
                <a:solidFill>
                  <a:srgbClr val="000000"/>
                </a:solidFill>
                <a:ea typeface="+mn-lt"/>
                <a:cs typeface="+mn-lt"/>
              </a:rPr>
              <a:t> </a:t>
            </a:r>
            <a:r>
              <a:rPr lang="en-US" dirty="0" err="1">
                <a:solidFill>
                  <a:srgbClr val="000000"/>
                </a:solidFill>
                <a:ea typeface="+mn-lt"/>
                <a:cs typeface="+mn-lt"/>
              </a:rPr>
              <a:t>yn</a:t>
            </a:r>
            <a:r>
              <a:rPr lang="en-US" dirty="0">
                <a:solidFill>
                  <a:srgbClr val="000000"/>
                </a:solidFill>
                <a:ea typeface="+mn-lt"/>
                <a:cs typeface="+mn-lt"/>
              </a:rPr>
              <a:t> </a:t>
            </a:r>
            <a:r>
              <a:rPr lang="en-US" dirty="0" err="1">
                <a:solidFill>
                  <a:srgbClr val="000000"/>
                </a:solidFill>
                <a:ea typeface="+mn-lt"/>
                <a:cs typeface="+mn-lt"/>
              </a:rPr>
              <a:t>ddynol</a:t>
            </a:r>
            <a:r>
              <a:rPr lang="en-US" dirty="0">
                <a:solidFill>
                  <a:srgbClr val="000000"/>
                </a:solidFill>
                <a:ea typeface="+mn-lt"/>
                <a:cs typeface="+mn-lt"/>
              </a:rPr>
              <a:t> ac </a:t>
            </a:r>
            <a:r>
              <a:rPr lang="en-US" dirty="0" err="1">
                <a:solidFill>
                  <a:srgbClr val="000000"/>
                </a:solidFill>
                <a:ea typeface="+mn-lt"/>
                <a:cs typeface="+mn-lt"/>
              </a:rPr>
              <a:t>yn</a:t>
            </a:r>
            <a:r>
              <a:rPr lang="en-US" dirty="0">
                <a:solidFill>
                  <a:srgbClr val="000000"/>
                </a:solidFill>
                <a:ea typeface="+mn-lt"/>
                <a:cs typeface="+mn-lt"/>
              </a:rPr>
              <a:t> </a:t>
            </a:r>
            <a:r>
              <a:rPr lang="en-US" dirty="0" err="1">
                <a:solidFill>
                  <a:srgbClr val="000000"/>
                </a:solidFill>
                <a:ea typeface="+mn-lt"/>
                <a:cs typeface="+mn-lt"/>
              </a:rPr>
              <a:t>adlewyrchol</a:t>
            </a:r>
            <a:endParaRPr lang="en-US" dirty="0" err="1"/>
          </a:p>
          <a:p>
            <a:endParaRPr lang="en-US" dirty="0"/>
          </a:p>
          <a:p>
            <a:endParaRPr lang="en-US" dirty="0"/>
          </a:p>
          <a:p>
            <a:r>
              <a:rPr lang="en-US" dirty="0">
                <a:ea typeface="+mn-lt"/>
                <a:cs typeface="+mn-lt"/>
              </a:rPr>
              <a:t>Schön, D.A. (1983)</a:t>
            </a:r>
            <a:endParaRPr lang="en-US" dirty="0"/>
          </a:p>
          <a:p>
            <a:r>
              <a:rPr lang="en-US" dirty="0">
                <a:ea typeface="+mn-lt"/>
                <a:cs typeface="+mn-lt"/>
              </a:rPr>
              <a:t>Brookfield, S.D. (2017)</a:t>
            </a:r>
            <a:endParaRPr lang="en-US" dirty="0"/>
          </a:p>
          <a:p>
            <a:endParaRPr lang="en-US" dirty="0"/>
          </a:p>
        </p:txBody>
      </p:sp>
      <p:sp>
        <p:nvSpPr>
          <p:cNvPr id="4" name="Content Placeholder 3">
            <a:extLst>
              <a:ext uri="{FF2B5EF4-FFF2-40B4-BE49-F238E27FC236}">
                <a16:creationId xmlns:a16="http://schemas.microsoft.com/office/drawing/2014/main" id="{23014F76-82A6-886D-9020-7406EBFDA9FB}"/>
              </a:ext>
            </a:extLst>
          </p:cNvPr>
          <p:cNvSpPr>
            <a:spLocks noGrp="1"/>
          </p:cNvSpPr>
          <p:nvPr>
            <p:ph sz="quarter" idx="16"/>
          </p:nvPr>
        </p:nvSpPr>
        <p:spPr/>
        <p:txBody>
          <a:bodyPr vert="horz" lIns="0" tIns="45720" rIns="0" bIns="0" rtlCol="0" anchor="t">
            <a:normAutofit/>
          </a:bodyPr>
          <a:lstStyle/>
          <a:p>
            <a:pPr marL="285750" indent="-285750">
              <a:buFont typeface="Arial"/>
              <a:buChar char="•"/>
            </a:pPr>
            <a:r>
              <a:rPr lang="en-US" err="1">
                <a:solidFill>
                  <a:srgbClr val="000000"/>
                </a:solidFill>
                <a:ea typeface="+mn-lt"/>
                <a:cs typeface="+mn-lt"/>
              </a:rPr>
              <a:t>Cymhellion</a:t>
            </a:r>
            <a:r>
              <a:rPr lang="en-US" dirty="0">
                <a:solidFill>
                  <a:srgbClr val="000000"/>
                </a:solidFill>
                <a:ea typeface="+mn-lt"/>
                <a:cs typeface="+mn-lt"/>
              </a:rPr>
              <a:t> </a:t>
            </a:r>
            <a:r>
              <a:rPr lang="en-US" err="1">
                <a:solidFill>
                  <a:srgbClr val="000000"/>
                </a:solidFill>
                <a:ea typeface="+mn-lt"/>
                <a:cs typeface="+mn-lt"/>
              </a:rPr>
              <a:t>personol</a:t>
            </a:r>
            <a:r>
              <a:rPr lang="en-US" dirty="0">
                <a:solidFill>
                  <a:srgbClr val="000000"/>
                </a:solidFill>
                <a:ea typeface="+mn-lt"/>
                <a:cs typeface="+mn-lt"/>
              </a:rPr>
              <a:t>: </a:t>
            </a:r>
          </a:p>
          <a:p>
            <a:pPr marL="285750" indent="-285750">
              <a:buFont typeface="Arial"/>
              <a:buChar char="•"/>
            </a:pPr>
            <a:r>
              <a:rPr lang="en-US" dirty="0" err="1">
                <a:solidFill>
                  <a:srgbClr val="000000"/>
                </a:solidFill>
                <a:ea typeface="+mn-lt"/>
                <a:cs typeface="+mn-lt"/>
              </a:rPr>
              <a:t>Canolbwyntio</a:t>
            </a:r>
            <a:r>
              <a:rPr lang="en-US" dirty="0">
                <a:solidFill>
                  <a:srgbClr val="000000"/>
                </a:solidFill>
                <a:ea typeface="+mn-lt"/>
                <a:cs typeface="+mn-lt"/>
              </a:rPr>
              <a:t> DPP </a:t>
            </a:r>
            <a:r>
              <a:rPr lang="en-US" dirty="0" err="1">
                <a:solidFill>
                  <a:srgbClr val="000000"/>
                </a:solidFill>
                <a:ea typeface="+mn-lt"/>
                <a:cs typeface="+mn-lt"/>
              </a:rPr>
              <a:t>ar</a:t>
            </a:r>
            <a:r>
              <a:rPr lang="en-US" dirty="0">
                <a:solidFill>
                  <a:srgbClr val="000000"/>
                </a:solidFill>
                <a:ea typeface="+mn-lt"/>
                <a:cs typeface="+mn-lt"/>
              </a:rPr>
              <a:t> </a:t>
            </a:r>
            <a:r>
              <a:rPr lang="en-US" dirty="0" err="1">
                <a:solidFill>
                  <a:srgbClr val="000000"/>
                </a:solidFill>
                <a:ea typeface="+mn-lt"/>
                <a:cs typeface="+mn-lt"/>
              </a:rPr>
              <a:t>fetacognisiwn</a:t>
            </a:r>
            <a:r>
              <a:rPr lang="en-US" dirty="0">
                <a:solidFill>
                  <a:srgbClr val="000000"/>
                </a:solidFill>
                <a:ea typeface="+mn-lt"/>
                <a:cs typeface="+mn-lt"/>
              </a:rPr>
              <a:t> a </a:t>
            </a:r>
            <a:r>
              <a:rPr lang="en-US" dirty="0" err="1">
                <a:solidFill>
                  <a:srgbClr val="000000"/>
                </a:solidFill>
                <a:ea typeface="+mn-lt"/>
                <a:cs typeface="+mn-lt"/>
              </a:rPr>
              <a:t>phedagogi</a:t>
            </a:r>
            <a:r>
              <a:rPr lang="en-US" dirty="0">
                <a:solidFill>
                  <a:srgbClr val="000000"/>
                </a:solidFill>
                <a:ea typeface="+mn-lt"/>
                <a:cs typeface="+mn-lt"/>
              </a:rPr>
              <a:t> </a:t>
            </a:r>
            <a:r>
              <a:rPr lang="en-US" dirty="0" err="1">
                <a:solidFill>
                  <a:srgbClr val="000000"/>
                </a:solidFill>
                <a:ea typeface="+mn-lt"/>
                <a:cs typeface="+mn-lt"/>
              </a:rPr>
              <a:t>pwnc</a:t>
            </a:r>
            <a:r>
              <a:rPr lang="en-US" dirty="0">
                <a:solidFill>
                  <a:srgbClr val="000000"/>
                </a:solidFill>
                <a:ea typeface="+mn-lt"/>
                <a:cs typeface="+mn-lt"/>
              </a:rPr>
              <a:t> Department for Education (2019) </a:t>
            </a:r>
            <a:endParaRPr lang="en-US" dirty="0" err="1">
              <a:solidFill>
                <a:srgbClr val="000000"/>
              </a:solidFill>
              <a:ea typeface="+mn-lt"/>
              <a:cs typeface="+mn-lt"/>
            </a:endParaRPr>
          </a:p>
          <a:p>
            <a:pPr marL="285750" indent="-285750">
              <a:buFont typeface="Arial"/>
              <a:buChar char="•"/>
            </a:pPr>
            <a:r>
              <a:rPr lang="en-US" dirty="0" err="1">
                <a:solidFill>
                  <a:srgbClr val="000000"/>
                </a:solidFill>
                <a:ea typeface="+mn-lt"/>
                <a:cs typeface="+mn-lt"/>
              </a:rPr>
              <a:t>Arweinio</a:t>
            </a:r>
            <a:r>
              <a:rPr lang="en-US" dirty="0">
                <a:solidFill>
                  <a:srgbClr val="000000"/>
                </a:solidFill>
                <a:ea typeface="+mn-lt"/>
                <a:cs typeface="+mn-lt"/>
              </a:rPr>
              <a:t> </a:t>
            </a:r>
            <a:r>
              <a:rPr lang="en-US" dirty="0" err="1">
                <a:solidFill>
                  <a:srgbClr val="000000"/>
                </a:solidFill>
                <a:ea typeface="+mn-lt"/>
                <a:cs typeface="+mn-lt"/>
              </a:rPr>
              <a:t>sesiwn</a:t>
            </a:r>
            <a:r>
              <a:rPr lang="en-US" dirty="0">
                <a:solidFill>
                  <a:srgbClr val="000000"/>
                </a:solidFill>
                <a:ea typeface="+mn-lt"/>
                <a:cs typeface="+mn-lt"/>
              </a:rPr>
              <a:t> </a:t>
            </a:r>
            <a:r>
              <a:rPr lang="en-US" dirty="0" err="1">
                <a:solidFill>
                  <a:srgbClr val="000000"/>
                </a:solidFill>
                <a:ea typeface="+mn-lt"/>
                <a:cs typeface="+mn-lt"/>
              </a:rPr>
              <a:t>gynllunio</a:t>
            </a:r>
            <a:r>
              <a:rPr lang="en-US" dirty="0">
                <a:solidFill>
                  <a:srgbClr val="000000"/>
                </a:solidFill>
                <a:ea typeface="+mn-lt"/>
                <a:cs typeface="+mn-lt"/>
              </a:rPr>
              <a:t> </a:t>
            </a:r>
            <a:r>
              <a:rPr lang="en-US" dirty="0" err="1">
                <a:solidFill>
                  <a:srgbClr val="000000"/>
                </a:solidFill>
                <a:ea typeface="+mn-lt"/>
                <a:cs typeface="+mn-lt"/>
              </a:rPr>
              <a:t>drawsdoriadol</a:t>
            </a:r>
            <a:r>
              <a:rPr lang="en-US" dirty="0">
                <a:solidFill>
                  <a:srgbClr val="000000"/>
                </a:solidFill>
                <a:ea typeface="+mn-lt"/>
                <a:cs typeface="+mn-lt"/>
              </a:rPr>
              <a:t> </a:t>
            </a:r>
          </a:p>
          <a:p>
            <a:pPr marL="285750" indent="-285750">
              <a:buFont typeface="Arial"/>
              <a:buChar char="•"/>
            </a:pPr>
            <a:r>
              <a:rPr lang="en-US" dirty="0" err="1">
                <a:solidFill>
                  <a:srgbClr val="000000"/>
                </a:solidFill>
                <a:ea typeface="+mn-lt"/>
                <a:cs typeface="+mn-lt"/>
              </a:rPr>
              <a:t>Defnyddio</a:t>
            </a:r>
            <a:r>
              <a:rPr lang="en-US" dirty="0">
                <a:solidFill>
                  <a:srgbClr val="000000"/>
                </a:solidFill>
                <a:ea typeface="+mn-lt"/>
                <a:cs typeface="+mn-lt"/>
              </a:rPr>
              <a:t> </a:t>
            </a:r>
            <a:r>
              <a:rPr lang="en-US" dirty="0" err="1">
                <a:solidFill>
                  <a:srgbClr val="000000"/>
                </a:solidFill>
                <a:ea typeface="+mn-lt"/>
                <a:cs typeface="+mn-lt"/>
              </a:rPr>
              <a:t>llais</a:t>
            </a:r>
            <a:r>
              <a:rPr lang="en-US" dirty="0">
                <a:solidFill>
                  <a:srgbClr val="000000"/>
                </a:solidFill>
                <a:ea typeface="+mn-lt"/>
                <a:cs typeface="+mn-lt"/>
              </a:rPr>
              <a:t> y </a:t>
            </a:r>
            <a:r>
              <a:rPr lang="en-US" dirty="0" err="1">
                <a:solidFill>
                  <a:srgbClr val="000000"/>
                </a:solidFill>
                <a:ea typeface="+mn-lt"/>
                <a:cs typeface="+mn-lt"/>
              </a:rPr>
              <a:t>disgybl</a:t>
            </a:r>
            <a:r>
              <a:rPr lang="en-US" dirty="0">
                <a:solidFill>
                  <a:srgbClr val="000000"/>
                </a:solidFill>
                <a:ea typeface="+mn-lt"/>
                <a:cs typeface="+mn-lt"/>
              </a:rPr>
              <a:t> </a:t>
            </a:r>
            <a:r>
              <a:rPr lang="en-US" dirty="0" err="1">
                <a:solidFill>
                  <a:srgbClr val="000000"/>
                </a:solidFill>
                <a:ea typeface="+mn-lt"/>
                <a:cs typeface="+mn-lt"/>
              </a:rPr>
              <a:t>i</a:t>
            </a:r>
            <a:r>
              <a:rPr lang="en-US" dirty="0">
                <a:solidFill>
                  <a:srgbClr val="000000"/>
                </a:solidFill>
                <a:ea typeface="+mn-lt"/>
                <a:cs typeface="+mn-lt"/>
              </a:rPr>
              <a:t> </a:t>
            </a:r>
            <a:r>
              <a:rPr lang="en-US" dirty="0" err="1">
                <a:solidFill>
                  <a:srgbClr val="000000"/>
                </a:solidFill>
                <a:ea typeface="+mn-lt"/>
                <a:cs typeface="+mn-lt"/>
              </a:rPr>
              <a:t>asesu'r</a:t>
            </a:r>
            <a:r>
              <a:rPr lang="en-US" dirty="0">
                <a:solidFill>
                  <a:srgbClr val="000000"/>
                </a:solidFill>
                <a:ea typeface="+mn-lt"/>
                <a:cs typeface="+mn-lt"/>
              </a:rPr>
              <a:t> </a:t>
            </a:r>
            <a:r>
              <a:rPr lang="en-US" dirty="0" err="1">
                <a:solidFill>
                  <a:srgbClr val="000000"/>
                </a:solidFill>
                <a:ea typeface="+mn-lt"/>
                <a:cs typeface="+mn-lt"/>
              </a:rPr>
              <a:t>amgylchedd</a:t>
            </a:r>
            <a:r>
              <a:rPr lang="en-US" dirty="0">
                <a:solidFill>
                  <a:srgbClr val="000000"/>
                </a:solidFill>
                <a:ea typeface="+mn-lt"/>
                <a:cs typeface="+mn-lt"/>
              </a:rPr>
              <a:t> </a:t>
            </a:r>
            <a:r>
              <a:rPr lang="en-US" dirty="0" err="1">
                <a:solidFill>
                  <a:srgbClr val="000000"/>
                </a:solidFill>
                <a:ea typeface="+mn-lt"/>
                <a:cs typeface="+mn-lt"/>
              </a:rPr>
              <a:t>dosbarth</a:t>
            </a:r>
            <a:endParaRPr lang="en-US" dirty="0">
              <a:solidFill>
                <a:srgbClr val="000000"/>
              </a:solidFill>
            </a:endParaRPr>
          </a:p>
          <a:p>
            <a:endParaRPr lang="en-US" dirty="0"/>
          </a:p>
        </p:txBody>
      </p:sp>
    </p:spTree>
    <p:extLst>
      <p:ext uri="{BB962C8B-B14F-4D97-AF65-F5344CB8AC3E}">
        <p14:creationId xmlns:p14="http://schemas.microsoft.com/office/powerpoint/2010/main" val="4233092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3AD77-DA7F-4597-8F10-8D572FCAED2F}"/>
              </a:ext>
            </a:extLst>
          </p:cNvPr>
          <p:cNvSpPr>
            <a:spLocks noGrp="1"/>
          </p:cNvSpPr>
          <p:nvPr>
            <p:ph sz="quarter" idx="13"/>
          </p:nvPr>
        </p:nvSpPr>
        <p:spPr>
          <a:xfrm>
            <a:off x="0" y="-3992"/>
            <a:ext cx="12160827" cy="6844309"/>
          </a:xfrm>
        </p:spPr>
        <p:txBody>
          <a:bodyPr vert="horz" lIns="0" tIns="228600" rIns="0" bIns="0" rtlCol="0" anchor="t">
            <a:normAutofit/>
          </a:bodyPr>
          <a:lstStyle/>
          <a:p>
            <a:pPr marL="283210" indent="-283210">
              <a:lnSpc>
                <a:spcPct val="70000"/>
              </a:lnSpc>
            </a:pPr>
            <a:r>
              <a:rPr lang="en-US"/>
              <a:t>Brookfield, S.D. (2017) Becoming a critically reflective teacher</a:t>
            </a:r>
            <a:endParaRPr lang="en-US" dirty="0"/>
          </a:p>
          <a:p>
            <a:pPr marL="283210" indent="-283210">
              <a:lnSpc>
                <a:spcPct val="70000"/>
              </a:lnSpc>
            </a:pPr>
            <a:r>
              <a:rPr lang="en-US"/>
              <a:t>Cordingley, P. et al (2007) What do teachers learn and how do they learn it?</a:t>
            </a:r>
          </a:p>
          <a:p>
            <a:pPr marL="283210" indent="-283210">
              <a:lnSpc>
                <a:spcPct val="70000"/>
              </a:lnSpc>
            </a:pPr>
            <a:r>
              <a:rPr lang="en-US" dirty="0"/>
              <a:t>Department for Education (2019) Early career framework. Available at: https://www.gov.uk/government/publications/early-career-framework (Accessed: 29 May 2025).</a:t>
            </a:r>
          </a:p>
          <a:p>
            <a:pPr marL="283210" indent="-283210">
              <a:lnSpc>
                <a:spcPct val="70000"/>
              </a:lnSpc>
            </a:pPr>
            <a:r>
              <a:rPr lang="en-US" dirty="0"/>
              <a:t>Hargreaves, A. and O’Connor, M.T. (2018) Collaborative professionalism: When teaching together means learning for all. Thousand Oaks, CA: Corwin.</a:t>
            </a:r>
          </a:p>
          <a:p>
            <a:pPr marL="283210" indent="-283210">
              <a:lnSpc>
                <a:spcPct val="70000"/>
              </a:lnSpc>
            </a:pPr>
            <a:r>
              <a:rPr lang="en-US" dirty="0"/>
              <a:t>Hattie, J. (2009) Visible learning: A synthesis of over 800 meta-analyses relating to achievement. London: Routledge.</a:t>
            </a:r>
          </a:p>
          <a:p>
            <a:pPr marL="283210" indent="-283210">
              <a:lnSpc>
                <a:spcPct val="70000"/>
              </a:lnSpc>
            </a:pPr>
            <a:r>
              <a:rPr lang="en-US" dirty="0" err="1"/>
              <a:t>Rosenshine</a:t>
            </a:r>
            <a:r>
              <a:rPr lang="en-US" dirty="0"/>
              <a:t>, B. (2012) ‘Principles of instruction: Research-based strategies that all teachers should know’, American Educator, 36(1), pp. 12–19.</a:t>
            </a:r>
          </a:p>
          <a:p>
            <a:pPr marL="283210" indent="-283210">
              <a:lnSpc>
                <a:spcPct val="70000"/>
              </a:lnSpc>
            </a:pPr>
            <a:r>
              <a:rPr lang="en-US" dirty="0"/>
              <a:t>Schön, D.A. (1983) The reflective practitioner: How professionals think in action</a:t>
            </a:r>
          </a:p>
          <a:p>
            <a:pPr marL="283210" indent="-283210">
              <a:lnSpc>
                <a:spcPct val="70000"/>
              </a:lnSpc>
            </a:pPr>
            <a:r>
              <a:rPr lang="en-US" dirty="0"/>
              <a:t>Timperley, H. (2011) Realizing the power of professional learning</a:t>
            </a:r>
          </a:p>
          <a:p>
            <a:pPr marL="283210" indent="-283210">
              <a:lnSpc>
                <a:spcPct val="70000"/>
              </a:lnSpc>
            </a:pPr>
            <a:r>
              <a:rPr lang="en-US" dirty="0"/>
              <a:t>Vygotsky, L.S. (1978) Mind in society: The development of higher psychological processes. Cambridge, MA: Harvard University Press.</a:t>
            </a:r>
          </a:p>
          <a:p>
            <a:pPr marL="283210" indent="-283210">
              <a:lnSpc>
                <a:spcPct val="70000"/>
              </a:lnSpc>
            </a:pPr>
            <a:r>
              <a:rPr lang="en-US" dirty="0"/>
              <a:t>Wiliam, D. (2011) Embedded formative assessment. Bloomington, IN: Solution Tree Press.</a:t>
            </a:r>
          </a:p>
          <a:p>
            <a:pPr marL="283210" indent="-283210"/>
            <a:endParaRPr lang="en-US" dirty="0"/>
          </a:p>
        </p:txBody>
      </p:sp>
    </p:spTree>
    <p:extLst>
      <p:ext uri="{BB962C8B-B14F-4D97-AF65-F5344CB8AC3E}">
        <p14:creationId xmlns:p14="http://schemas.microsoft.com/office/powerpoint/2010/main" val="3136878378"/>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D24F1A-6251-4B9A-A918-7D6F3A8F7E2A}">
  <ds:schemaRefs>
    <ds:schemaRef ds:uri="http://schemas.microsoft.com/sharepoint/v3/contenttype/forms"/>
  </ds:schemaRefs>
</ds:datastoreItem>
</file>

<file path=customXml/itemProps2.xml><?xml version="1.0" encoding="utf-8"?>
<ds:datastoreItem xmlns:ds="http://schemas.openxmlformats.org/officeDocument/2006/customXml" ds:itemID="{CA0FE134-9032-4C7F-BC57-C7DE3F833363}">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8A8ECD1-788F-484B-9043-D957FCFDF1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423</Words>
  <Application>Microsoft Office PowerPoint</Application>
  <PresentationFormat>Widescreen</PresentationFormat>
  <Paragraphs>123</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Custom</vt:lpstr>
      <vt:lpstr>Gwella Ymarfer Addysgol trwy Addysgu, Cydweithrediad, a Dysgu Proffesiynol</vt:lpstr>
      <vt:lpstr>Deall Y Tri Edafedd/Gwreiddyn            Addysgu Effeithiol</vt:lpstr>
      <vt:lpstr>Addysgu: Y Celf a Gwyddoniaeth Addysgu Cynnwys</vt:lpstr>
      <vt:lpstr>Cydweithrediad: Cryfder yn Yr Undod Cynnwys</vt:lpstr>
      <vt:lpstr>Dysgu Proffesiynol: Cynnwys Twf Parhaus</vt:lpstr>
      <vt:lpstr>Pŵer Integreiddio</vt:lpstr>
      <vt:lpstr>Adlewyrchu, Cynllunio, Gwella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511</cp:revision>
  <dcterms:created xsi:type="dcterms:W3CDTF">2025-05-29T10:13:27Z</dcterms:created>
  <dcterms:modified xsi:type="dcterms:W3CDTF">2025-06-01T22:48:51Z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