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87" r:id="rId5"/>
    <p:sldId id="289" r:id="rId6"/>
    <p:sldId id="262" r:id="rId7"/>
    <p:sldId id="283" r:id="rId8"/>
    <p:sldId id="264" r:id="rId9"/>
    <p:sldId id="263"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6" autoAdjust="0"/>
    <p:restoredTop sz="94660"/>
  </p:normalViewPr>
  <p:slideViewPr>
    <p:cSldViewPr snapToGrid="0">
      <p:cViewPr varScale="1">
        <p:scale>
          <a:sx n="95" d="100"/>
          <a:sy n="95" d="100"/>
        </p:scale>
        <p:origin x="478" y="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6"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a Ault" userId="448e6d29-d07f-428e-8f66-47be6c4f352b" providerId="ADAL" clId="{9915AF62-71B7-45B5-8B45-198493628FCC}"/>
    <pc:docChg chg="delSld modSld">
      <pc:chgData name="Julia Ault" userId="448e6d29-d07f-428e-8f66-47be6c4f352b" providerId="ADAL" clId="{9915AF62-71B7-45B5-8B45-198493628FCC}" dt="2021-02-09T17:10:25.838" v="54" actId="207"/>
      <pc:docMkLst>
        <pc:docMk/>
      </pc:docMkLst>
      <pc:sldChg chg="del">
        <pc:chgData name="Julia Ault" userId="448e6d29-d07f-428e-8f66-47be6c4f352b" providerId="ADAL" clId="{9915AF62-71B7-45B5-8B45-198493628FCC}" dt="2021-02-09T17:02:09.556" v="0" actId="47"/>
        <pc:sldMkLst>
          <pc:docMk/>
          <pc:sldMk cId="2745117700" sldId="258"/>
        </pc:sldMkLst>
      </pc:sldChg>
      <pc:sldChg chg="del">
        <pc:chgData name="Julia Ault" userId="448e6d29-d07f-428e-8f66-47be6c4f352b" providerId="ADAL" clId="{9915AF62-71B7-45B5-8B45-198493628FCC}" dt="2021-02-09T17:02:09.556" v="0" actId="47"/>
        <pc:sldMkLst>
          <pc:docMk/>
          <pc:sldMk cId="3245222371" sldId="259"/>
        </pc:sldMkLst>
      </pc:sldChg>
      <pc:sldChg chg="del">
        <pc:chgData name="Julia Ault" userId="448e6d29-d07f-428e-8f66-47be6c4f352b" providerId="ADAL" clId="{9915AF62-71B7-45B5-8B45-198493628FCC}" dt="2021-02-09T17:02:09.556" v="0" actId="47"/>
        <pc:sldMkLst>
          <pc:docMk/>
          <pc:sldMk cId="1391721988" sldId="260"/>
        </pc:sldMkLst>
      </pc:sldChg>
      <pc:sldChg chg="del">
        <pc:chgData name="Julia Ault" userId="448e6d29-d07f-428e-8f66-47be6c4f352b" providerId="ADAL" clId="{9915AF62-71B7-45B5-8B45-198493628FCC}" dt="2021-02-09T17:02:09.556" v="0" actId="47"/>
        <pc:sldMkLst>
          <pc:docMk/>
          <pc:sldMk cId="1275588176" sldId="261"/>
        </pc:sldMkLst>
      </pc:sldChg>
      <pc:sldChg chg="modSp mod">
        <pc:chgData name="Julia Ault" userId="448e6d29-d07f-428e-8f66-47be6c4f352b" providerId="ADAL" clId="{9915AF62-71B7-45B5-8B45-198493628FCC}" dt="2021-02-09T17:02:23.886" v="10" actId="20577"/>
        <pc:sldMkLst>
          <pc:docMk/>
          <pc:sldMk cId="1276099828" sldId="262"/>
        </pc:sldMkLst>
        <pc:spChg chg="mod">
          <ac:chgData name="Julia Ault" userId="448e6d29-d07f-428e-8f66-47be6c4f352b" providerId="ADAL" clId="{9915AF62-71B7-45B5-8B45-198493628FCC}" dt="2021-02-09T17:02:23.886" v="10" actId="20577"/>
          <ac:spMkLst>
            <pc:docMk/>
            <pc:sldMk cId="1276099828" sldId="262"/>
            <ac:spMk id="3" creationId="{00000000-0000-0000-0000-000000000000}"/>
          </ac:spMkLst>
        </pc:spChg>
      </pc:sldChg>
      <pc:sldChg chg="modSp mod">
        <pc:chgData name="Julia Ault" userId="448e6d29-d07f-428e-8f66-47be6c4f352b" providerId="ADAL" clId="{9915AF62-71B7-45B5-8B45-198493628FCC}" dt="2021-02-09T17:10:11.393" v="53" actId="207"/>
        <pc:sldMkLst>
          <pc:docMk/>
          <pc:sldMk cId="3309832563" sldId="264"/>
        </pc:sldMkLst>
        <pc:spChg chg="mod">
          <ac:chgData name="Julia Ault" userId="448e6d29-d07f-428e-8f66-47be6c4f352b" providerId="ADAL" clId="{9915AF62-71B7-45B5-8B45-198493628FCC}" dt="2021-02-09T17:02:50.841" v="11" actId="6549"/>
          <ac:spMkLst>
            <pc:docMk/>
            <pc:sldMk cId="3309832563" sldId="264"/>
            <ac:spMk id="3" creationId="{00000000-0000-0000-0000-000000000000}"/>
          </ac:spMkLst>
        </pc:spChg>
        <pc:spChg chg="mod">
          <ac:chgData name="Julia Ault" userId="448e6d29-d07f-428e-8f66-47be6c4f352b" providerId="ADAL" clId="{9915AF62-71B7-45B5-8B45-198493628FCC}" dt="2021-02-09T17:10:11.393" v="53" actId="207"/>
          <ac:spMkLst>
            <pc:docMk/>
            <pc:sldMk cId="3309832563" sldId="264"/>
            <ac:spMk id="5" creationId="{00000000-0000-0000-0000-000000000000}"/>
          </ac:spMkLst>
        </pc:spChg>
      </pc:sldChg>
      <pc:sldChg chg="modSp mod">
        <pc:chgData name="Julia Ault" userId="448e6d29-d07f-428e-8f66-47be6c4f352b" providerId="ADAL" clId="{9915AF62-71B7-45B5-8B45-198493628FCC}" dt="2021-02-09T17:10:25.838" v="54" actId="207"/>
        <pc:sldMkLst>
          <pc:docMk/>
          <pc:sldMk cId="3577092215" sldId="265"/>
        </pc:sldMkLst>
        <pc:spChg chg="mod">
          <ac:chgData name="Julia Ault" userId="448e6d29-d07f-428e-8f66-47be6c4f352b" providerId="ADAL" clId="{9915AF62-71B7-45B5-8B45-198493628FCC}" dt="2021-02-09T17:03:20.441" v="13" actId="20577"/>
          <ac:spMkLst>
            <pc:docMk/>
            <pc:sldMk cId="3577092215" sldId="265"/>
            <ac:spMk id="3" creationId="{00000000-0000-0000-0000-000000000000}"/>
          </ac:spMkLst>
        </pc:spChg>
        <pc:spChg chg="mod">
          <ac:chgData name="Julia Ault" userId="448e6d29-d07f-428e-8f66-47be6c4f352b" providerId="ADAL" clId="{9915AF62-71B7-45B5-8B45-198493628FCC}" dt="2021-02-09T17:10:25.838" v="54" actId="207"/>
          <ac:spMkLst>
            <pc:docMk/>
            <pc:sldMk cId="3577092215" sldId="265"/>
            <ac:spMk id="5" creationId="{00000000-0000-0000-0000-000000000000}"/>
          </ac:spMkLst>
        </pc:spChg>
      </pc:sldChg>
      <pc:sldChg chg="del">
        <pc:chgData name="Julia Ault" userId="448e6d29-d07f-428e-8f66-47be6c4f352b" providerId="ADAL" clId="{9915AF62-71B7-45B5-8B45-198493628FCC}" dt="2021-02-09T17:02:09.556" v="0" actId="47"/>
        <pc:sldMkLst>
          <pc:docMk/>
          <pc:sldMk cId="3179751245" sldId="266"/>
        </pc:sldMkLst>
      </pc:sldChg>
      <pc:sldChg chg="del">
        <pc:chgData name="Julia Ault" userId="448e6d29-d07f-428e-8f66-47be6c4f352b" providerId="ADAL" clId="{9915AF62-71B7-45B5-8B45-198493628FCC}" dt="2021-02-09T17:02:09.556" v="0" actId="47"/>
        <pc:sldMkLst>
          <pc:docMk/>
          <pc:sldMk cId="39479870" sldId="282"/>
        </pc:sldMkLst>
      </pc:sldChg>
      <pc:sldChg chg="modSp mod">
        <pc:chgData name="Julia Ault" userId="448e6d29-d07f-428e-8f66-47be6c4f352b" providerId="ADAL" clId="{9915AF62-71B7-45B5-8B45-198493628FCC}" dt="2021-02-09T17:06:19.202" v="52" actId="20577"/>
        <pc:sldMkLst>
          <pc:docMk/>
          <pc:sldMk cId="2917057482" sldId="287"/>
        </pc:sldMkLst>
        <pc:spChg chg="mod">
          <ac:chgData name="Julia Ault" userId="448e6d29-d07f-428e-8f66-47be6c4f352b" providerId="ADAL" clId="{9915AF62-71B7-45B5-8B45-198493628FCC}" dt="2021-02-09T17:06:19.202" v="52" actId="20577"/>
          <ac:spMkLst>
            <pc:docMk/>
            <pc:sldMk cId="2917057482" sldId="287"/>
            <ac:spMk id="3" creationId="{00000000-0000-0000-0000-000000000000}"/>
          </ac:spMkLst>
        </pc:spChg>
      </pc:sldChg>
      <pc:sldChg chg="del">
        <pc:chgData name="Julia Ault" userId="448e6d29-d07f-428e-8f66-47be6c4f352b" providerId="ADAL" clId="{9915AF62-71B7-45B5-8B45-198493628FCC}" dt="2021-02-09T17:02:09.556" v="0" actId="47"/>
        <pc:sldMkLst>
          <pc:docMk/>
          <pc:sldMk cId="1286865170" sldId="288"/>
        </pc:sldMkLst>
      </pc:sldChg>
      <pc:sldChg chg="modSp mod">
        <pc:chgData name="Julia Ault" userId="448e6d29-d07f-428e-8f66-47be6c4f352b" providerId="ADAL" clId="{9915AF62-71B7-45B5-8B45-198493628FCC}" dt="2021-02-09T17:05:45.622" v="37" actId="1076"/>
        <pc:sldMkLst>
          <pc:docMk/>
          <pc:sldMk cId="141636506" sldId="289"/>
        </pc:sldMkLst>
        <pc:spChg chg="mod">
          <ac:chgData name="Julia Ault" userId="448e6d29-d07f-428e-8f66-47be6c4f352b" providerId="ADAL" clId="{9915AF62-71B7-45B5-8B45-198493628FCC}" dt="2021-02-09T17:05:45.622" v="37" actId="1076"/>
          <ac:spMkLst>
            <pc:docMk/>
            <pc:sldMk cId="141636506" sldId="289"/>
            <ac:spMk id="3" creationId="{00000000-0000-0000-0000-000000000000}"/>
          </ac:spMkLst>
        </pc:spChg>
      </pc:sldChg>
      <pc:sldChg chg="del">
        <pc:chgData name="Julia Ault" userId="448e6d29-d07f-428e-8f66-47be6c4f352b" providerId="ADAL" clId="{9915AF62-71B7-45B5-8B45-198493628FCC}" dt="2021-02-09T17:02:09.556" v="0" actId="47"/>
        <pc:sldMkLst>
          <pc:docMk/>
          <pc:sldMk cId="2962612756" sldId="290"/>
        </pc:sldMkLst>
      </pc:sldChg>
      <pc:sldChg chg="del">
        <pc:chgData name="Julia Ault" userId="448e6d29-d07f-428e-8f66-47be6c4f352b" providerId="ADAL" clId="{9915AF62-71B7-45B5-8B45-198493628FCC}" dt="2021-02-09T17:02:09.556" v="0" actId="47"/>
        <pc:sldMkLst>
          <pc:docMk/>
          <pc:sldMk cId="1938496481" sldId="291"/>
        </pc:sldMkLst>
      </pc:sldChg>
      <pc:sldChg chg="del">
        <pc:chgData name="Julia Ault" userId="448e6d29-d07f-428e-8f66-47be6c4f352b" providerId="ADAL" clId="{9915AF62-71B7-45B5-8B45-198493628FCC}" dt="2021-02-09T17:02:09.556" v="0" actId="47"/>
        <pc:sldMkLst>
          <pc:docMk/>
          <pc:sldMk cId="3986381271" sldId="292"/>
        </pc:sldMkLst>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B683FAFC-5BD5-4D18-95FD-B854C9610F52}" type="datetimeFigureOut">
              <a:rPr lang="en-GB" smtClean="0"/>
              <a:t>09/02/2021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4894BB38-8194-4F2A-BCD5-6CC6852EB64D}" type="slidenum">
              <a:rPr lang="en-GB" smtClean="0"/>
              <a:t>‹#›</a:t>
            </a:fld>
            <a:endParaRPr lang="en-GB"/>
          </a:p>
        </p:txBody>
      </p:sp>
    </p:spTree>
    <p:extLst>
      <p:ext uri="{BB962C8B-B14F-4D97-AF65-F5344CB8AC3E}">
        <p14:creationId xmlns:p14="http://schemas.microsoft.com/office/powerpoint/2010/main" val="32027264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683FAFC-5BD5-4D18-95FD-B854C9610F52}" type="datetimeFigureOut">
              <a:rPr lang="en-GB" smtClean="0"/>
              <a:t>09/02/2021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4894BB38-8194-4F2A-BCD5-6CC6852EB64D}" type="slidenum">
              <a:rPr lang="en-GB" smtClean="0"/>
              <a:t>‹#›</a:t>
            </a:fld>
            <a:endParaRPr lang="en-GB"/>
          </a:p>
        </p:txBody>
      </p:sp>
    </p:spTree>
    <p:extLst>
      <p:ext uri="{BB962C8B-B14F-4D97-AF65-F5344CB8AC3E}">
        <p14:creationId xmlns:p14="http://schemas.microsoft.com/office/powerpoint/2010/main" val="42520027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83FAFC-5BD5-4D18-95FD-B854C9610F52}" type="datetimeFigureOut">
              <a:rPr lang="en-GB" smtClean="0"/>
              <a:t>09/02/2021</a:t>
            </a:fld>
            <a:endParaRPr lang="en-GB"/>
          </a:p>
        </p:txBody>
      </p:sp>
      <p:sp>
        <p:nvSpPr>
          <p:cNvPr id="6" name="Slide Number Placeholder 5"/>
          <p:cNvSpPr>
            <a:spLocks noGrp="1"/>
          </p:cNvSpPr>
          <p:nvPr>
            <p:ph type="sldNum" sz="quarter" idx="12"/>
          </p:nvPr>
        </p:nvSpPr>
        <p:spPr/>
        <p:txBody>
          <a:bodyPr/>
          <a:lstStyle/>
          <a:p>
            <a:fld id="{4894BB38-8194-4F2A-BCD5-6CC6852EB64D}" type="slidenum">
              <a:rPr lang="en-GB" smtClean="0"/>
              <a:t>‹#›</a:t>
            </a:fld>
            <a:endParaRPr lang="en-GB"/>
          </a:p>
        </p:txBody>
      </p:sp>
    </p:spTree>
    <p:extLst>
      <p:ext uri="{BB962C8B-B14F-4D97-AF65-F5344CB8AC3E}">
        <p14:creationId xmlns:p14="http://schemas.microsoft.com/office/powerpoint/2010/main" val="36741953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683FAFC-5BD5-4D18-95FD-B854C9610F52}" type="datetimeFigureOut">
              <a:rPr lang="en-GB" smtClean="0"/>
              <a:t>09/02/2021</a:t>
            </a:fld>
            <a:endParaRPr lang="en-GB"/>
          </a:p>
        </p:txBody>
      </p:sp>
      <p:sp>
        <p:nvSpPr>
          <p:cNvPr id="7" name="Slide Number Placeholder 6"/>
          <p:cNvSpPr>
            <a:spLocks noGrp="1"/>
          </p:cNvSpPr>
          <p:nvPr>
            <p:ph type="sldNum" sz="quarter" idx="12"/>
          </p:nvPr>
        </p:nvSpPr>
        <p:spPr/>
        <p:txBody>
          <a:bodyPr/>
          <a:lstStyle/>
          <a:p>
            <a:fld id="{4894BB38-8194-4F2A-BCD5-6CC6852EB64D}" type="slidenum">
              <a:rPr lang="en-GB" smtClean="0"/>
              <a:t>‹#›</a:t>
            </a:fld>
            <a:endParaRPr lang="en-GB"/>
          </a:p>
        </p:txBody>
      </p:sp>
    </p:spTree>
    <p:extLst>
      <p:ext uri="{BB962C8B-B14F-4D97-AF65-F5344CB8AC3E}">
        <p14:creationId xmlns:p14="http://schemas.microsoft.com/office/powerpoint/2010/main" val="17881638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683FAFC-5BD5-4D18-95FD-B854C9610F52}" type="datetimeFigureOut">
              <a:rPr lang="en-GB" smtClean="0"/>
              <a:t>09/02/2021</a:t>
            </a:fld>
            <a:endParaRPr lang="en-GB"/>
          </a:p>
        </p:txBody>
      </p:sp>
      <p:sp>
        <p:nvSpPr>
          <p:cNvPr id="9" name="Slide Number Placeholder 8"/>
          <p:cNvSpPr>
            <a:spLocks noGrp="1"/>
          </p:cNvSpPr>
          <p:nvPr>
            <p:ph type="sldNum" sz="quarter" idx="12"/>
          </p:nvPr>
        </p:nvSpPr>
        <p:spPr/>
        <p:txBody>
          <a:bodyPr/>
          <a:lstStyle/>
          <a:p>
            <a:fld id="{4894BB38-8194-4F2A-BCD5-6CC6852EB64D}" type="slidenum">
              <a:rPr lang="en-GB" smtClean="0"/>
              <a:t>‹#›</a:t>
            </a:fld>
            <a:endParaRPr lang="en-GB"/>
          </a:p>
        </p:txBody>
      </p:sp>
    </p:spTree>
    <p:extLst>
      <p:ext uri="{BB962C8B-B14F-4D97-AF65-F5344CB8AC3E}">
        <p14:creationId xmlns:p14="http://schemas.microsoft.com/office/powerpoint/2010/main" val="22565187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683FAFC-5BD5-4D18-95FD-B854C9610F52}" type="datetimeFigureOut">
              <a:rPr lang="en-GB" smtClean="0"/>
              <a:t>09/02/2021</a:t>
            </a:fld>
            <a:endParaRPr lang="en-GB"/>
          </a:p>
        </p:txBody>
      </p:sp>
      <p:sp>
        <p:nvSpPr>
          <p:cNvPr id="5" name="Slide Number Placeholder 4"/>
          <p:cNvSpPr>
            <a:spLocks noGrp="1"/>
          </p:cNvSpPr>
          <p:nvPr>
            <p:ph type="sldNum" sz="quarter" idx="12"/>
          </p:nvPr>
        </p:nvSpPr>
        <p:spPr/>
        <p:txBody>
          <a:bodyPr/>
          <a:lstStyle/>
          <a:p>
            <a:fld id="{4894BB38-8194-4F2A-BCD5-6CC6852EB64D}" type="slidenum">
              <a:rPr lang="en-GB" smtClean="0"/>
              <a:t>‹#›</a:t>
            </a:fld>
            <a:endParaRPr lang="en-GB"/>
          </a:p>
        </p:txBody>
      </p:sp>
    </p:spTree>
    <p:extLst>
      <p:ext uri="{BB962C8B-B14F-4D97-AF65-F5344CB8AC3E}">
        <p14:creationId xmlns:p14="http://schemas.microsoft.com/office/powerpoint/2010/main" val="11042026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83FAFC-5BD5-4D18-95FD-B854C9610F52}" type="datetimeFigureOut">
              <a:rPr lang="en-GB" smtClean="0"/>
              <a:t>09/02/2021</a:t>
            </a:fld>
            <a:endParaRPr lang="en-GB"/>
          </a:p>
        </p:txBody>
      </p:sp>
      <p:sp>
        <p:nvSpPr>
          <p:cNvPr id="4" name="Slide Number Placeholder 3"/>
          <p:cNvSpPr>
            <a:spLocks noGrp="1"/>
          </p:cNvSpPr>
          <p:nvPr>
            <p:ph type="sldNum" sz="quarter" idx="12"/>
          </p:nvPr>
        </p:nvSpPr>
        <p:spPr/>
        <p:txBody>
          <a:bodyPr/>
          <a:lstStyle/>
          <a:p>
            <a:fld id="{4894BB38-8194-4F2A-BCD5-6CC6852EB64D}" type="slidenum">
              <a:rPr lang="en-GB" smtClean="0"/>
              <a:t>‹#›</a:t>
            </a:fld>
            <a:endParaRPr lang="en-GB"/>
          </a:p>
        </p:txBody>
      </p:sp>
    </p:spTree>
    <p:extLst>
      <p:ext uri="{BB962C8B-B14F-4D97-AF65-F5344CB8AC3E}">
        <p14:creationId xmlns:p14="http://schemas.microsoft.com/office/powerpoint/2010/main" val="27152638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83FAFC-5BD5-4D18-95FD-B854C9610F52}" type="datetimeFigureOut">
              <a:rPr lang="en-GB" smtClean="0"/>
              <a:t>09/02/2021</a:t>
            </a:fld>
            <a:endParaRPr lang="en-GB"/>
          </a:p>
        </p:txBody>
      </p:sp>
      <p:sp>
        <p:nvSpPr>
          <p:cNvPr id="7" name="Slide Number Placeholder 6"/>
          <p:cNvSpPr>
            <a:spLocks noGrp="1"/>
          </p:cNvSpPr>
          <p:nvPr>
            <p:ph type="sldNum" sz="quarter" idx="12"/>
          </p:nvPr>
        </p:nvSpPr>
        <p:spPr/>
        <p:txBody>
          <a:bodyPr/>
          <a:lstStyle/>
          <a:p>
            <a:fld id="{4894BB38-8194-4F2A-BCD5-6CC6852EB64D}" type="slidenum">
              <a:rPr lang="en-GB" smtClean="0"/>
              <a:t>‹#›</a:t>
            </a:fld>
            <a:endParaRPr lang="en-GB"/>
          </a:p>
        </p:txBody>
      </p:sp>
    </p:spTree>
    <p:extLst>
      <p:ext uri="{BB962C8B-B14F-4D97-AF65-F5344CB8AC3E}">
        <p14:creationId xmlns:p14="http://schemas.microsoft.com/office/powerpoint/2010/main" val="5880155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83FAFC-5BD5-4D18-95FD-B854C9610F52}" type="datetimeFigureOut">
              <a:rPr lang="en-GB" smtClean="0"/>
              <a:t>09/02/2021</a:t>
            </a:fld>
            <a:endParaRPr lang="en-GB"/>
          </a:p>
        </p:txBody>
      </p:sp>
      <p:sp>
        <p:nvSpPr>
          <p:cNvPr id="7" name="Slide Number Placeholder 6"/>
          <p:cNvSpPr>
            <a:spLocks noGrp="1"/>
          </p:cNvSpPr>
          <p:nvPr>
            <p:ph type="sldNum" sz="quarter" idx="12"/>
          </p:nvPr>
        </p:nvSpPr>
        <p:spPr/>
        <p:txBody>
          <a:bodyPr/>
          <a:lstStyle/>
          <a:p>
            <a:fld id="{4894BB38-8194-4F2A-BCD5-6CC6852EB64D}" type="slidenum">
              <a:rPr lang="en-GB" smtClean="0"/>
              <a:t>‹#›</a:t>
            </a:fld>
            <a:endParaRPr lang="en-GB"/>
          </a:p>
        </p:txBody>
      </p:sp>
    </p:spTree>
    <p:extLst>
      <p:ext uri="{BB962C8B-B14F-4D97-AF65-F5344CB8AC3E}">
        <p14:creationId xmlns:p14="http://schemas.microsoft.com/office/powerpoint/2010/main" val="14786503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683FAFC-5BD5-4D18-95FD-B854C9610F52}" type="datetimeFigureOut">
              <a:rPr lang="en-GB" smtClean="0"/>
              <a:t>09/02/2021</a:t>
            </a:fld>
            <a:endParaRPr lang="en-GB"/>
          </a:p>
        </p:txBody>
      </p:sp>
      <p:sp>
        <p:nvSpPr>
          <p:cNvPr id="6" name="Slide Number Placeholder 5"/>
          <p:cNvSpPr>
            <a:spLocks noGrp="1"/>
          </p:cNvSpPr>
          <p:nvPr>
            <p:ph type="sldNum" sz="quarter" idx="12"/>
          </p:nvPr>
        </p:nvSpPr>
        <p:spPr/>
        <p:txBody>
          <a:bodyPr/>
          <a:lstStyle/>
          <a:p>
            <a:fld id="{4894BB38-8194-4F2A-BCD5-6CC6852EB64D}" type="slidenum">
              <a:rPr lang="en-GB" smtClean="0"/>
              <a:t>‹#›</a:t>
            </a:fld>
            <a:endParaRPr lang="en-GB"/>
          </a:p>
        </p:txBody>
      </p:sp>
    </p:spTree>
    <p:extLst>
      <p:ext uri="{BB962C8B-B14F-4D97-AF65-F5344CB8AC3E}">
        <p14:creationId xmlns:p14="http://schemas.microsoft.com/office/powerpoint/2010/main" val="4188816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683FAFC-5BD5-4D18-95FD-B854C9610F52}" type="datetimeFigureOut">
              <a:rPr lang="en-GB" smtClean="0"/>
              <a:t>09/02/2021</a:t>
            </a:fld>
            <a:endParaRPr lang="en-GB"/>
          </a:p>
        </p:txBody>
      </p:sp>
      <p:sp>
        <p:nvSpPr>
          <p:cNvPr id="6" name="Slide Number Placeholder 5"/>
          <p:cNvSpPr>
            <a:spLocks noGrp="1"/>
          </p:cNvSpPr>
          <p:nvPr>
            <p:ph type="sldNum" sz="quarter" idx="12"/>
          </p:nvPr>
        </p:nvSpPr>
        <p:spPr/>
        <p:txBody>
          <a:bodyPr/>
          <a:lstStyle/>
          <a:p>
            <a:fld id="{4894BB38-8194-4F2A-BCD5-6CC6852EB64D}" type="slidenum">
              <a:rPr lang="en-GB" smtClean="0"/>
              <a:t>‹#›</a:t>
            </a:fld>
            <a:endParaRPr lang="en-GB"/>
          </a:p>
        </p:txBody>
      </p:sp>
    </p:spTree>
    <p:extLst>
      <p:ext uri="{BB962C8B-B14F-4D97-AF65-F5344CB8AC3E}">
        <p14:creationId xmlns:p14="http://schemas.microsoft.com/office/powerpoint/2010/main" val="33678013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B683FAFC-5BD5-4D18-95FD-B854C9610F52}" type="datetimeFigureOut">
              <a:rPr lang="en-GB" smtClean="0"/>
              <a:t>09/02/2021</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4894BB38-8194-4F2A-BCD5-6CC6852EB64D}" type="slidenum">
              <a:rPr lang="en-GB" smtClean="0"/>
              <a:t>‹#›</a:t>
            </a:fld>
            <a:endParaRPr lang="en-GB"/>
          </a:p>
        </p:txBody>
      </p:sp>
    </p:spTree>
    <p:extLst>
      <p:ext uri="{BB962C8B-B14F-4D97-AF65-F5344CB8AC3E}">
        <p14:creationId xmlns:p14="http://schemas.microsoft.com/office/powerpoint/2010/main" val="364023858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7.xml"/><Relationship Id="rId6" Type="http://schemas.microsoft.com/office/2007/relationships/hdphoto" Target="../media/hdphoto2.wdp"/><Relationship Id="rId5" Type="http://schemas.openxmlformats.org/officeDocument/2006/relationships/image" Target="../media/image4.png"/><Relationship Id="rId4" Type="http://schemas.openxmlformats.org/officeDocument/2006/relationships/hyperlink" Target="https://uwtsd.ac.uk/media/uwtsd-website/content-assets/documents/library-and-learning-resources/infoskills/Harvard-eng_v.1.2.pdf" TargetMode="External"/></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83171" y="1322107"/>
            <a:ext cx="8825658" cy="1318382"/>
          </a:xfrm>
        </p:spPr>
        <p:txBody>
          <a:bodyPr>
            <a:normAutofit/>
          </a:bodyPr>
          <a:lstStyle/>
          <a:p>
            <a:r>
              <a:rPr lang="en-GB" sz="6000" dirty="0">
                <a:effectLst>
                  <a:outerShdw blurRad="38100" dist="38100" dir="2700000" algn="tl">
                    <a:srgbClr val="000000">
                      <a:alpha val="43137"/>
                    </a:srgbClr>
                  </a:outerShdw>
                </a:effectLst>
                <a:latin typeface="Arial Rounded MT Bold" panose="020F0704030504030204" pitchFamily="34" charset="0"/>
              </a:rPr>
              <a:t>Academic Skills</a:t>
            </a:r>
          </a:p>
        </p:txBody>
      </p:sp>
      <p:sp>
        <p:nvSpPr>
          <p:cNvPr id="3" name="Subtitle 2"/>
          <p:cNvSpPr>
            <a:spLocks noGrp="1"/>
          </p:cNvSpPr>
          <p:nvPr>
            <p:ph type="subTitle" idx="1"/>
          </p:nvPr>
        </p:nvSpPr>
        <p:spPr>
          <a:xfrm>
            <a:off x="987671" y="3239318"/>
            <a:ext cx="10216657" cy="861420"/>
          </a:xfrm>
        </p:spPr>
        <p:txBody>
          <a:bodyPr>
            <a:noAutofit/>
          </a:bodyPr>
          <a:lstStyle/>
          <a:p>
            <a:pPr algn="ctr"/>
            <a:r>
              <a:rPr lang="en-GB" sz="40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Exercises to improve your Academic Skills</a:t>
            </a:r>
          </a:p>
          <a:p>
            <a:pPr algn="ctr"/>
            <a:r>
              <a:rPr lang="en-GB" sz="40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Second Skill</a:t>
            </a:r>
          </a:p>
        </p:txBody>
      </p:sp>
    </p:spTree>
    <p:extLst>
      <p:ext uri="{BB962C8B-B14F-4D97-AF65-F5344CB8AC3E}">
        <p14:creationId xmlns:p14="http://schemas.microsoft.com/office/powerpoint/2010/main" val="29170574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89239" y="1107371"/>
            <a:ext cx="11813521" cy="4031557"/>
          </a:xfrm>
        </p:spPr>
        <p:txBody>
          <a:bodyPr>
            <a:noAutofit/>
          </a:bodyPr>
          <a:lstStyle/>
          <a:p>
            <a:pPr marL="914400" lvl="1" indent="-457200">
              <a:buFont typeface="+mj-lt"/>
              <a:buAutoNum type="arabicPeriod"/>
            </a:pPr>
            <a:r>
              <a:rPr lang="en-GB" sz="2000" dirty="0">
                <a:latin typeface="Arial" panose="020B0604020202020204" pitchFamily="34" charset="0"/>
                <a:cs typeface="Arial" panose="020B0604020202020204" pitchFamily="34" charset="0"/>
              </a:rPr>
              <a:t>Present materials that evidence your thoughts and ideas and when lecturers read your work, it is clear that those </a:t>
            </a:r>
            <a:r>
              <a:rPr lang="en-GB" sz="2000" b="1" dirty="0">
                <a:latin typeface="Arial" panose="020B0604020202020204" pitchFamily="34" charset="0"/>
                <a:cs typeface="Arial" panose="020B0604020202020204" pitchFamily="34" charset="0"/>
              </a:rPr>
              <a:t>thoughts and ideas are yours</a:t>
            </a:r>
            <a:r>
              <a:rPr lang="en-GB" sz="2000" dirty="0">
                <a:latin typeface="Arial" panose="020B0604020202020204" pitchFamily="34" charset="0"/>
                <a:cs typeface="Arial" panose="020B0604020202020204" pitchFamily="34" charset="0"/>
              </a:rPr>
              <a:t>. </a:t>
            </a:r>
            <a:r>
              <a:rPr lang="en-GB" sz="2000" dirty="0">
                <a:solidFill>
                  <a:srgbClr val="0000FF"/>
                </a:solidFill>
                <a:latin typeface="Arial" panose="020B0604020202020204" pitchFamily="34" charset="0"/>
                <a:cs typeface="Arial" panose="020B0604020202020204" pitchFamily="34" charset="0"/>
              </a:rPr>
              <a:t>(</a:t>
            </a:r>
            <a:r>
              <a:rPr lang="en-GB" sz="2000" b="1" dirty="0">
                <a:solidFill>
                  <a:srgbClr val="0000FF"/>
                </a:solidFill>
                <a:latin typeface="Arial" panose="020B0604020202020204" pitchFamily="34" charset="0"/>
                <a:cs typeface="Arial" panose="020B0604020202020204" pitchFamily="34" charset="0"/>
              </a:rPr>
              <a:t>First Skill</a:t>
            </a:r>
            <a:r>
              <a:rPr lang="en-GB" sz="2000" dirty="0">
                <a:solidFill>
                  <a:srgbClr val="0000FF"/>
                </a:solidFill>
                <a:latin typeface="Arial" panose="020B0604020202020204" pitchFamily="34" charset="0"/>
                <a:cs typeface="Arial" panose="020B0604020202020204" pitchFamily="34" charset="0"/>
              </a:rPr>
              <a:t>)</a:t>
            </a:r>
          </a:p>
          <a:p>
            <a:pPr marL="914400" lvl="1" indent="-457200">
              <a:buFont typeface="+mj-lt"/>
              <a:buAutoNum type="arabicPeriod"/>
            </a:pPr>
            <a:r>
              <a:rPr lang="en-GB" sz="2000" dirty="0">
                <a:latin typeface="Arial" panose="020B0604020202020204" pitchFamily="34" charset="0"/>
                <a:cs typeface="Arial" panose="020B0604020202020204" pitchFamily="34" charset="0"/>
              </a:rPr>
              <a:t>Confirm that you understand other authors’ work and show respect to their work – </a:t>
            </a:r>
            <a:r>
              <a:rPr lang="en-GB" sz="2000" b="1" dirty="0">
                <a:latin typeface="Arial" panose="020B0604020202020204" pitchFamily="34" charset="0"/>
                <a:cs typeface="Arial" panose="020B0604020202020204" pitchFamily="34" charset="0"/>
              </a:rPr>
              <a:t>reference correctly</a:t>
            </a:r>
            <a:r>
              <a:rPr lang="en-GB" sz="2000" dirty="0">
                <a:latin typeface="Arial" panose="020B0604020202020204" pitchFamily="34" charset="0"/>
                <a:cs typeface="Arial" panose="020B0604020202020204" pitchFamily="34" charset="0"/>
              </a:rPr>
              <a:t>. (</a:t>
            </a:r>
            <a:r>
              <a:rPr lang="en-GB" sz="2000" b="1" dirty="0">
                <a:solidFill>
                  <a:srgbClr val="0000FF"/>
                </a:solidFill>
                <a:latin typeface="Arial" panose="020B0604020202020204" pitchFamily="34" charset="0"/>
                <a:cs typeface="Arial" panose="020B0604020202020204" pitchFamily="34" charset="0"/>
              </a:rPr>
              <a:t>Second Skill</a:t>
            </a:r>
            <a:r>
              <a:rPr lang="en-GB" sz="2000" dirty="0">
                <a:latin typeface="Arial" panose="020B0604020202020204" pitchFamily="34" charset="0"/>
                <a:cs typeface="Arial" panose="020B0604020202020204" pitchFamily="34" charset="0"/>
              </a:rPr>
              <a:t>)</a:t>
            </a:r>
          </a:p>
          <a:p>
            <a:pPr marL="914400" lvl="1" indent="-457200">
              <a:buFont typeface="+mj-lt"/>
              <a:buAutoNum type="arabicPeriod"/>
            </a:pPr>
            <a:r>
              <a:rPr lang="en-GB" sz="2000" dirty="0">
                <a:latin typeface="Arial" panose="020B0604020202020204" pitchFamily="34" charset="0"/>
                <a:cs typeface="Arial" panose="020B0604020202020204" pitchFamily="34" charset="0"/>
              </a:rPr>
              <a:t>Show that you can tell apart your own thoughts from those of others - </a:t>
            </a:r>
            <a:r>
              <a:rPr lang="en-GB" sz="2000" b="1" dirty="0">
                <a:latin typeface="Arial" panose="020B0604020202020204" pitchFamily="34" charset="0"/>
                <a:cs typeface="Arial" panose="020B0604020202020204" pitchFamily="34" charset="0"/>
              </a:rPr>
              <a:t>originate with you </a:t>
            </a:r>
            <a:r>
              <a:rPr lang="en-GB" sz="2000" dirty="0">
                <a:latin typeface="Arial" panose="020B0604020202020204" pitchFamily="34" charset="0"/>
                <a:cs typeface="Arial" panose="020B0604020202020204" pitchFamily="34" charset="0"/>
              </a:rPr>
              <a:t>(</a:t>
            </a:r>
            <a:r>
              <a:rPr lang="en-GB" sz="2000" b="1" dirty="0">
                <a:solidFill>
                  <a:srgbClr val="0000FF"/>
                </a:solidFill>
                <a:latin typeface="Arial" panose="020B0604020202020204" pitchFamily="34" charset="0"/>
                <a:cs typeface="Arial" panose="020B0604020202020204" pitchFamily="34" charset="0"/>
              </a:rPr>
              <a:t>Third Skill</a:t>
            </a:r>
            <a:r>
              <a:rPr lang="en-GB" sz="2000" dirty="0">
                <a:latin typeface="Arial" panose="020B0604020202020204" pitchFamily="34" charset="0"/>
                <a:cs typeface="Arial" panose="020B0604020202020204" pitchFamily="34" charset="0"/>
              </a:rPr>
              <a:t>)</a:t>
            </a:r>
          </a:p>
          <a:p>
            <a:pPr marL="914400" lvl="1" indent="-457200">
              <a:buFont typeface="+mj-lt"/>
              <a:buAutoNum type="arabicPeriod"/>
            </a:pPr>
            <a:r>
              <a:rPr lang="en-GB" sz="2000" dirty="0">
                <a:latin typeface="Arial" panose="020B0604020202020204" pitchFamily="34" charset="0"/>
                <a:cs typeface="Arial" panose="020B0604020202020204" pitchFamily="34" charset="0"/>
              </a:rPr>
              <a:t>Improve your writing skill /academic literacy - </a:t>
            </a:r>
            <a:r>
              <a:rPr lang="en-GB" sz="2000" b="1" dirty="0">
                <a:latin typeface="Arial" panose="020B0604020202020204" pitchFamily="34" charset="0"/>
                <a:cs typeface="Arial" panose="020B0604020202020204" pitchFamily="34" charset="0"/>
              </a:rPr>
              <a:t>invest in your future starting now </a:t>
            </a:r>
            <a:r>
              <a:rPr lang="en-GB" sz="2000" dirty="0">
                <a:latin typeface="Arial" panose="020B0604020202020204" pitchFamily="34" charset="0"/>
                <a:cs typeface="Arial" panose="020B0604020202020204" pitchFamily="34" charset="0"/>
              </a:rPr>
              <a:t>(</a:t>
            </a:r>
            <a:r>
              <a:rPr lang="en-GB" sz="2000" b="1" dirty="0">
                <a:solidFill>
                  <a:srgbClr val="0000FF"/>
                </a:solidFill>
                <a:latin typeface="Arial" panose="020B0604020202020204" pitchFamily="34" charset="0"/>
                <a:cs typeface="Arial" panose="020B0604020202020204" pitchFamily="34" charset="0"/>
              </a:rPr>
              <a:t>Fourth Skill</a:t>
            </a:r>
            <a:r>
              <a:rPr lang="en-GB" sz="2000" dirty="0">
                <a:latin typeface="Arial" panose="020B0604020202020204" pitchFamily="34" charset="0"/>
                <a:cs typeface="Arial" panose="020B0604020202020204" pitchFamily="34" charset="0"/>
              </a:rPr>
              <a:t>)</a:t>
            </a:r>
          </a:p>
          <a:p>
            <a:pPr marL="914400" lvl="1" indent="-457200">
              <a:buFont typeface="+mj-lt"/>
              <a:buAutoNum type="arabicPeriod"/>
            </a:pPr>
            <a:r>
              <a:rPr lang="en-GB" sz="2000" dirty="0">
                <a:latin typeface="Arial" panose="020B0604020202020204" pitchFamily="34" charset="0"/>
                <a:cs typeface="Arial" panose="020B0604020202020204" pitchFamily="34" charset="0"/>
              </a:rPr>
              <a:t>Build your confidence -  Writing in your own words and your own style is central to your learning and development - </a:t>
            </a:r>
            <a:r>
              <a:rPr lang="en-GB" sz="2000" b="1" dirty="0">
                <a:latin typeface="Arial" panose="020B0604020202020204" pitchFamily="34" charset="0"/>
                <a:cs typeface="Arial" panose="020B0604020202020204" pitchFamily="34" charset="0"/>
              </a:rPr>
              <a:t>practice makes perfect  </a:t>
            </a:r>
            <a:r>
              <a:rPr lang="en-GB" sz="2000" dirty="0">
                <a:latin typeface="Arial" panose="020B0604020202020204" pitchFamily="34" charset="0"/>
                <a:cs typeface="Arial" panose="020B0604020202020204" pitchFamily="34" charset="0"/>
              </a:rPr>
              <a:t>(</a:t>
            </a:r>
            <a:r>
              <a:rPr lang="en-GB" sz="2000" b="1" dirty="0">
                <a:solidFill>
                  <a:srgbClr val="0000FF"/>
                </a:solidFill>
                <a:latin typeface="Arial" panose="020B0604020202020204" pitchFamily="34" charset="0"/>
                <a:cs typeface="Arial" panose="020B0604020202020204" pitchFamily="34" charset="0"/>
              </a:rPr>
              <a:t>Fifth Skill</a:t>
            </a:r>
            <a:r>
              <a:rPr lang="en-GB" sz="2000" dirty="0">
                <a:latin typeface="Arial" panose="020B0604020202020204" pitchFamily="34" charset="0"/>
                <a:cs typeface="Arial" panose="020B0604020202020204" pitchFamily="34" charset="0"/>
              </a:rPr>
              <a:t>)</a:t>
            </a:r>
          </a:p>
          <a:p>
            <a:pPr marL="914400" lvl="1" indent="-457200">
              <a:buFont typeface="+mj-lt"/>
              <a:buAutoNum type="arabicPeriod"/>
            </a:pPr>
            <a:r>
              <a:rPr lang="en-GB" sz="2000" dirty="0">
                <a:latin typeface="Arial" panose="020B0604020202020204" pitchFamily="34" charset="0"/>
                <a:cs typeface="Arial" panose="020B0604020202020204" pitchFamily="34" charset="0"/>
              </a:rPr>
              <a:t>Develop close reading skills - </a:t>
            </a:r>
            <a:r>
              <a:rPr lang="en-GB" sz="2000" b="1" dirty="0">
                <a:latin typeface="Arial" panose="020B0604020202020204" pitchFamily="34" charset="0"/>
                <a:cs typeface="Arial" panose="020B0604020202020204" pitchFamily="34" charset="0"/>
              </a:rPr>
              <a:t>read, remember, write (</a:t>
            </a:r>
            <a:r>
              <a:rPr lang="en-GB" sz="2000" b="1" dirty="0">
                <a:solidFill>
                  <a:srgbClr val="0000FF"/>
                </a:solidFill>
                <a:latin typeface="Arial" panose="020B0604020202020204" pitchFamily="34" charset="0"/>
                <a:cs typeface="Arial" panose="020B0604020202020204" pitchFamily="34" charset="0"/>
              </a:rPr>
              <a:t>Sixth Skill</a:t>
            </a:r>
            <a:r>
              <a:rPr lang="en-GB" sz="2000" dirty="0">
                <a:latin typeface="Arial" panose="020B0604020202020204" pitchFamily="34" charset="0"/>
                <a:cs typeface="Arial" panose="020B0604020202020204" pitchFamily="34" charset="0"/>
              </a:rPr>
              <a:t>)</a:t>
            </a:r>
          </a:p>
          <a:p>
            <a:pPr marL="457200" lvl="1" indent="0">
              <a:buNone/>
            </a:pPr>
            <a:endParaRPr lang="en-GB" sz="2000" dirty="0">
              <a:latin typeface="Arial" panose="020B0604020202020204" pitchFamily="34" charset="0"/>
              <a:cs typeface="Arial" panose="020B0604020202020204" pitchFamily="34" charset="0"/>
            </a:endParaRPr>
          </a:p>
          <a:p>
            <a:pPr lvl="1"/>
            <a:endParaRPr lang="en-GB" sz="2400" dirty="0">
              <a:latin typeface="Arial" panose="020B0604020202020204" pitchFamily="34" charset="0"/>
              <a:cs typeface="Arial" panose="020B0604020202020204" pitchFamily="34" charset="0"/>
            </a:endParaRPr>
          </a:p>
          <a:p>
            <a:pPr lvl="1"/>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16365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42715" y="973014"/>
            <a:ext cx="10711543" cy="1938992"/>
          </a:xfrm>
          <a:prstGeom prst="rect">
            <a:avLst/>
          </a:prstGeom>
        </p:spPr>
        <p:txBody>
          <a:bodyPr wrap="square">
            <a:spAutoFit/>
          </a:bodyPr>
          <a:lstStyle/>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Confirm that you understand other authors’ work and show respect to their work – </a:t>
            </a: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reference correctly</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sz="2000" b="1" i="0" u="none" strike="noStrike" kern="1200" cap="none" spc="0" normalizeH="0" baseline="0" noProof="0" dirty="0">
                <a:ln>
                  <a:noFill/>
                </a:ln>
                <a:solidFill>
                  <a:srgbClr val="0000FF"/>
                </a:solidFill>
                <a:effectLst/>
                <a:uLnTx/>
                <a:uFillTx/>
                <a:latin typeface="Arial" panose="020B0604020202020204" pitchFamily="34" charset="0"/>
                <a:ea typeface="+mn-ea"/>
                <a:cs typeface="Arial" panose="020B0604020202020204" pitchFamily="34" charset="0"/>
              </a:rPr>
              <a:t>Second Skill</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p>
          <a:p>
            <a:pPr marL="457200" marR="0" lvl="1"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Have you read and understood the reference guide?</a:t>
            </a:r>
          </a:p>
          <a:p>
            <a:pPr marL="457200" marR="0" lvl="1"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457200" marR="0" lvl="1"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3" name="Title 1"/>
          <p:cNvSpPr txBox="1">
            <a:spLocks/>
          </p:cNvSpPr>
          <p:nvPr/>
        </p:nvSpPr>
        <p:spPr>
          <a:xfrm>
            <a:off x="1489755" y="249129"/>
            <a:ext cx="8534400" cy="810238"/>
          </a:xfrm>
          <a:prstGeom prst="rect">
            <a:avLst/>
          </a:prstGeom>
          <a:effectLst/>
        </p:spPr>
        <p:txBody>
          <a:bodyPr vert="horz" lIns="91440" tIns="45720" rIns="91440" bIns="45720" rtlCol="0" anchor="ctr">
            <a:no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0" marR="0" lvl="0" indent="0" algn="ctr" defTabSz="457200" rtl="0" eaLnBrk="1" fontAlgn="auto" latinLnBrk="0" hangingPunct="1">
              <a:lnSpc>
                <a:spcPct val="100000"/>
              </a:lnSpc>
              <a:spcBef>
                <a:spcPct val="0"/>
              </a:spcBef>
              <a:spcAft>
                <a:spcPts val="0"/>
              </a:spcAft>
              <a:buClrTx/>
              <a:buSzTx/>
              <a:buFontTx/>
              <a:buNone/>
              <a:tabLst/>
              <a:defRPr/>
            </a:pPr>
            <a:r>
              <a:rPr kumimoji="0" lang="en-GB" sz="3200" b="0" i="0" u="none" strike="noStrike" kern="1200" cap="all" spc="0" normalizeH="0" baseline="0" noProof="0" dirty="0">
                <a:ln w="3175" cmpd="sng">
                  <a:noFill/>
                </a:ln>
                <a:solidFill>
                  <a:srgbClr val="D60093"/>
                </a:solidFill>
                <a:effectLst>
                  <a:outerShdw blurRad="38100" dist="38100" dir="2700000" algn="tl">
                    <a:srgbClr val="000000">
                      <a:alpha val="43137"/>
                    </a:srgbClr>
                  </a:outerShdw>
                </a:effectLst>
                <a:uLnTx/>
                <a:uFillTx/>
                <a:latin typeface="Arial" panose="020B0604020202020204" pitchFamily="34" charset="0"/>
                <a:ea typeface="+mj-ea"/>
                <a:cs typeface="Arial" panose="020B0604020202020204" pitchFamily="34" charset="0"/>
              </a:rPr>
              <a:t>Second Skill: Exercise 1 </a:t>
            </a:r>
          </a:p>
        </p:txBody>
      </p:sp>
      <p:pic>
        <p:nvPicPr>
          <p:cNvPr id="6" name="Picture 5">
            <a:extLst>
              <a:ext uri="{FF2B5EF4-FFF2-40B4-BE49-F238E27FC236}">
                <a16:creationId xmlns:a16="http://schemas.microsoft.com/office/drawing/2014/main" id="{8DFA1515-E7E7-1549-B62F-4FBDADB6638E}"/>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Lst>
          </a:blip>
          <a:stretch>
            <a:fillRect/>
          </a:stretch>
        </p:blipFill>
        <p:spPr>
          <a:xfrm>
            <a:off x="7732934" y="2479839"/>
            <a:ext cx="2405358" cy="311061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 name="Picture 4" descr="A close up of a logo&#10;&#10;Description automatically generated">
            <a:hlinkClick r:id="rId4"/>
            <a:extLst>
              <a:ext uri="{FF2B5EF4-FFF2-40B4-BE49-F238E27FC236}">
                <a16:creationId xmlns:a16="http://schemas.microsoft.com/office/drawing/2014/main" id="{BFCA5785-CD7D-453B-821D-A541096F52DE}"/>
              </a:ext>
            </a:extLst>
          </p:cNvPr>
          <p:cNvPicPr>
            <a:picLocks noChangeAspect="1"/>
          </p:cNvPicPr>
          <p:nvPr/>
        </p:nvPicPr>
        <p:blipFill>
          <a:blip r:embed="rId5">
            <a:extLst>
              <a:ext uri="{BEBA8EAE-BF5A-486C-A8C5-ECC9F3942E4B}">
                <a14:imgProps xmlns:a14="http://schemas.microsoft.com/office/drawing/2010/main">
                  <a14:imgLayer r:embed="rId6">
                    <a14:imgEffect>
                      <a14:sharpenSoften amount="50000"/>
                    </a14:imgEffect>
                  </a14:imgLayer>
                </a14:imgProps>
              </a:ext>
              <a:ext uri="{28A0092B-C50C-407E-A947-70E740481C1C}">
                <a14:useLocalDpi xmlns:a14="http://schemas.microsoft.com/office/drawing/2010/main" val="0"/>
              </a:ext>
            </a:extLst>
          </a:blip>
          <a:stretch>
            <a:fillRect/>
          </a:stretch>
        </p:blipFill>
        <p:spPr>
          <a:xfrm>
            <a:off x="2410148" y="2344118"/>
            <a:ext cx="2048919" cy="324633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2760998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2037805" y="421069"/>
            <a:ext cx="7163389" cy="956218"/>
          </a:xfrm>
          <a:prstGeom prst="rect">
            <a:avLst/>
          </a:prstGeom>
          <a:effectLst/>
        </p:spPr>
        <p:txBody>
          <a:bodyPr vert="horz" lIns="91440" tIns="45720" rIns="91440" bIns="45720" rtlCol="0" anchor="ctr">
            <a:no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0" marR="0" lvl="0" indent="0" algn="ctr" defTabSz="457200" rtl="0" eaLnBrk="1" fontAlgn="auto" latinLnBrk="0" hangingPunct="1">
              <a:lnSpc>
                <a:spcPct val="100000"/>
              </a:lnSpc>
              <a:spcBef>
                <a:spcPct val="0"/>
              </a:spcBef>
              <a:spcAft>
                <a:spcPts val="0"/>
              </a:spcAft>
              <a:buClrTx/>
              <a:buSzTx/>
              <a:buFontTx/>
              <a:buNone/>
              <a:tabLst/>
              <a:defRPr/>
            </a:pPr>
            <a:r>
              <a:rPr kumimoji="0" lang="en-GB" sz="3200" b="0" i="0" u="none" strike="noStrike" kern="1200" cap="all" spc="0" normalizeH="0" baseline="0" noProof="0" dirty="0">
                <a:ln w="3175" cmpd="sng">
                  <a:noFill/>
                </a:ln>
                <a:solidFill>
                  <a:srgbClr val="D60093"/>
                </a:solidFill>
                <a:effectLst>
                  <a:outerShdw blurRad="38100" dist="38100" dir="2700000" algn="tl">
                    <a:srgbClr val="000000">
                      <a:alpha val="43137"/>
                    </a:srgbClr>
                  </a:outerShdw>
                </a:effectLst>
                <a:uLnTx/>
                <a:uFillTx/>
                <a:latin typeface="Arial" panose="020B0604020202020204" pitchFamily="34" charset="0"/>
                <a:ea typeface="+mj-ea"/>
                <a:cs typeface="Arial" panose="020B0604020202020204" pitchFamily="34" charset="0"/>
              </a:rPr>
              <a:t>Second Skill: Exercise 1 </a:t>
            </a:r>
          </a:p>
        </p:txBody>
      </p:sp>
      <p:sp>
        <p:nvSpPr>
          <p:cNvPr id="5" name="TextBox 4"/>
          <p:cNvSpPr txBox="1"/>
          <p:nvPr/>
        </p:nvSpPr>
        <p:spPr>
          <a:xfrm>
            <a:off x="2759430" y="1205346"/>
            <a:ext cx="9049394" cy="415498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rPr>
              <a:t>According to Johansson  (Johansson et al (1993)), a process can be defined as the constitution of links between activities and the transformation that takes place within the process. This can include the upstream part of the value chain as a possible recipient of the process outfit therefore, every process has the following characteristics: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rPr>
              <a:t>Definability: it must have clearly defined boundaries, input and output.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rPr>
              <a:t>Order: it must consist of activities that are ordered according to their position in time and space.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rPr>
              <a:t>Customer: there must be a recipient of the process as outcome.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rPr>
              <a:t>Value adding: the transformation taking place within the process must add value to the recipient, either upstream downstream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rPr>
              <a:t>Embeddedness: a process cannot exist in and of itself; it must be embedded in an organisational structure.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rPr>
              <a:t>Cross functionality: a process regularly can, but not necessarily must, span several functions.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rPr>
              <a:t>Bookboon – Project management page 12 – https://</a:t>
            </a:r>
            <a:r>
              <a:rPr kumimoji="0" lang="en-GB" sz="1400" b="1" i="0" u="none" strike="noStrike" kern="1200" cap="none" spc="0" normalizeH="0" baseline="0" noProof="0" dirty="0" err="1">
                <a:ln>
                  <a:noFill/>
                </a:ln>
                <a:solidFill>
                  <a:srgbClr val="1F497D"/>
                </a:solidFill>
                <a:effectLst/>
                <a:uLnTx/>
                <a:uFillTx/>
                <a:latin typeface="Arial" panose="020B0604020202020204" pitchFamily="34" charset="0"/>
                <a:ea typeface="+mn-ea"/>
                <a:cs typeface="Arial" panose="020B0604020202020204" pitchFamily="34" charset="0"/>
              </a:rPr>
              <a:t>bookboon.com</a:t>
            </a:r>
            <a:r>
              <a:rPr kumimoji="0" lang="en-GB" sz="1400" b="1"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rPr>
              <a:t>/</a:t>
            </a:r>
            <a:r>
              <a:rPr kumimoji="0" lang="en-GB" sz="1400" b="1" i="0" u="none" strike="noStrike" kern="1200" cap="none" spc="0" normalizeH="0" baseline="0" noProof="0" dirty="0" err="1">
                <a:ln>
                  <a:noFill/>
                </a:ln>
                <a:solidFill>
                  <a:srgbClr val="1F497D"/>
                </a:solidFill>
                <a:effectLst/>
                <a:uLnTx/>
                <a:uFillTx/>
                <a:latin typeface="Arial" panose="020B0604020202020204" pitchFamily="34" charset="0"/>
                <a:ea typeface="+mn-ea"/>
                <a:cs typeface="Arial" panose="020B0604020202020204" pitchFamily="34" charset="0"/>
              </a:rPr>
              <a:t>en</a:t>
            </a:r>
            <a:r>
              <a:rPr kumimoji="0" lang="en-GB" sz="1400" b="1"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rPr>
              <a:t>/</a:t>
            </a:r>
            <a:r>
              <a:rPr kumimoji="0" lang="en-GB" sz="1400" b="1" i="0" u="none" strike="noStrike" kern="1200" cap="none" spc="0" normalizeH="0" baseline="0" noProof="0" dirty="0" err="1">
                <a:ln>
                  <a:noFill/>
                </a:ln>
                <a:solidFill>
                  <a:srgbClr val="1F497D"/>
                </a:solidFill>
                <a:effectLst/>
                <a:uLnTx/>
                <a:uFillTx/>
                <a:latin typeface="Arial" panose="020B0604020202020204" pitchFamily="34" charset="0"/>
                <a:ea typeface="+mn-ea"/>
                <a:cs typeface="Arial" panose="020B0604020202020204" pitchFamily="34" charset="0"/>
              </a:rPr>
              <a:t>projectmanagement-ebook</a:t>
            </a:r>
            <a:endParaRPr kumimoji="0" lang="en-GB" sz="1400" b="1"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1"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rPr>
              <a:t>Write out as a correct reference.</a:t>
            </a:r>
          </a:p>
        </p:txBody>
      </p:sp>
      <p:pic>
        <p:nvPicPr>
          <p:cNvPr id="6" name="Picture 5">
            <a:extLst>
              <a:ext uri="{FF2B5EF4-FFF2-40B4-BE49-F238E27FC236}">
                <a16:creationId xmlns:a16="http://schemas.microsoft.com/office/drawing/2014/main" id="{8DFA1515-E7E7-1549-B62F-4FBDADB6638E}"/>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Lst>
          </a:blip>
          <a:stretch>
            <a:fillRect/>
          </a:stretch>
        </p:blipFill>
        <p:spPr>
          <a:xfrm>
            <a:off x="151800" y="1377287"/>
            <a:ext cx="2410016" cy="311664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1521857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79140" y="263675"/>
            <a:ext cx="5813243" cy="751085"/>
          </a:xfrm>
          <a:prstGeom prst="rect">
            <a:avLst/>
          </a:prstGeom>
        </p:spPr>
        <p:txBody>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0" marR="0" lvl="0" indent="0" algn="l" defTabSz="457200" rtl="0" eaLnBrk="1" fontAlgn="auto" latinLnBrk="0" hangingPunct="1">
              <a:lnSpc>
                <a:spcPct val="100000"/>
              </a:lnSpc>
              <a:spcBef>
                <a:spcPct val="0"/>
              </a:spcBef>
              <a:spcAft>
                <a:spcPts val="0"/>
              </a:spcAft>
              <a:buClrTx/>
              <a:buSzTx/>
              <a:buFontTx/>
              <a:buNone/>
              <a:tabLst/>
              <a:defRPr/>
            </a:pPr>
            <a:r>
              <a:rPr kumimoji="0" lang="en-GB" sz="3600" b="0" i="0" u="none" strike="noStrike" kern="1200" cap="all" spc="0" normalizeH="0" baseline="0" noProof="0" dirty="0">
                <a:ln w="3175" cmpd="sng">
                  <a:noFill/>
                </a:ln>
                <a:solidFill>
                  <a:srgbClr val="D60093"/>
                </a:solidFill>
                <a:effectLst>
                  <a:outerShdw blurRad="38100" dist="38100" dir="2700000" algn="tl">
                    <a:srgbClr val="000000">
                      <a:alpha val="43137"/>
                    </a:srgbClr>
                  </a:outerShdw>
                </a:effectLst>
                <a:uLnTx/>
                <a:uFillTx/>
                <a:latin typeface="Myriad Pro"/>
                <a:ea typeface="+mj-ea"/>
                <a:cs typeface="+mj-cs"/>
              </a:rPr>
              <a:t>Second Skill </a:t>
            </a:r>
          </a:p>
        </p:txBody>
      </p:sp>
      <p:sp>
        <p:nvSpPr>
          <p:cNvPr id="3" name="TextBox 2"/>
          <p:cNvSpPr txBox="1"/>
          <p:nvPr/>
        </p:nvSpPr>
        <p:spPr>
          <a:xfrm>
            <a:off x="379140" y="1255815"/>
            <a:ext cx="10789727" cy="409342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How well did you achieve the task?</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Select your star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Show your work and your impression of how well you achieved the exercise to your module tutor.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Did you write the reference correctly – Author, year, page number?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Your tutor will give feedback.</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Do you need to improve or practice this skill?</a:t>
            </a:r>
          </a:p>
        </p:txBody>
      </p:sp>
      <p:sp>
        <p:nvSpPr>
          <p:cNvPr id="4" name="5-Point Star 3"/>
          <p:cNvSpPr/>
          <p:nvPr/>
        </p:nvSpPr>
        <p:spPr>
          <a:xfrm>
            <a:off x="6889864" y="790424"/>
            <a:ext cx="1371600" cy="1230086"/>
          </a:xfrm>
          <a:prstGeom prst="star5">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CC00"/>
              </a:solidFill>
              <a:effectLst/>
              <a:uLnTx/>
              <a:uFillTx/>
              <a:latin typeface="Myriad Pro"/>
              <a:ea typeface="+mn-ea"/>
              <a:cs typeface="+mn-cs"/>
            </a:endParaRPr>
          </a:p>
        </p:txBody>
      </p:sp>
      <p:sp>
        <p:nvSpPr>
          <p:cNvPr id="5" name="5-Point Star 4"/>
          <p:cNvSpPr/>
          <p:nvPr/>
        </p:nvSpPr>
        <p:spPr>
          <a:xfrm>
            <a:off x="8621089" y="745672"/>
            <a:ext cx="1371600" cy="1230086"/>
          </a:xfrm>
          <a:prstGeom prst="star5">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Myriad Pro"/>
              <a:ea typeface="+mn-ea"/>
              <a:cs typeface="+mn-cs"/>
            </a:endParaRPr>
          </a:p>
        </p:txBody>
      </p:sp>
      <p:sp>
        <p:nvSpPr>
          <p:cNvPr id="6" name="5-Point Star 5"/>
          <p:cNvSpPr/>
          <p:nvPr/>
        </p:nvSpPr>
        <p:spPr>
          <a:xfrm>
            <a:off x="10352314" y="790424"/>
            <a:ext cx="1371600" cy="1230086"/>
          </a:xfrm>
          <a:prstGeom prst="star5">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Myriad Pro"/>
              <a:ea typeface="+mn-ea"/>
              <a:cs typeface="+mn-cs"/>
            </a:endParaRPr>
          </a:p>
        </p:txBody>
      </p:sp>
      <p:sp>
        <p:nvSpPr>
          <p:cNvPr id="7" name="TextBox 6"/>
          <p:cNvSpPr txBox="1"/>
          <p:nvPr/>
        </p:nvSpPr>
        <p:spPr>
          <a:xfrm>
            <a:off x="7266214" y="1307655"/>
            <a:ext cx="783375"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GOLD</a:t>
            </a:r>
          </a:p>
        </p:txBody>
      </p:sp>
      <p:sp>
        <p:nvSpPr>
          <p:cNvPr id="8" name="TextBox 7"/>
          <p:cNvSpPr txBox="1"/>
          <p:nvPr/>
        </p:nvSpPr>
        <p:spPr>
          <a:xfrm>
            <a:off x="8997439" y="1282356"/>
            <a:ext cx="783375"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SILVER</a:t>
            </a:r>
          </a:p>
        </p:txBody>
      </p:sp>
      <p:sp>
        <p:nvSpPr>
          <p:cNvPr id="9" name="TextBox 8"/>
          <p:cNvSpPr txBox="1"/>
          <p:nvPr/>
        </p:nvSpPr>
        <p:spPr>
          <a:xfrm>
            <a:off x="10695610" y="1288883"/>
            <a:ext cx="783375"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BRONZE</a:t>
            </a:r>
          </a:p>
        </p:txBody>
      </p:sp>
    </p:spTree>
    <p:extLst>
      <p:ext uri="{BB962C8B-B14F-4D97-AF65-F5344CB8AC3E}">
        <p14:creationId xmlns:p14="http://schemas.microsoft.com/office/powerpoint/2010/main" val="33098325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489755" y="196878"/>
            <a:ext cx="8534400" cy="639146"/>
          </a:xfrm>
          <a:prstGeom prst="rect">
            <a:avLst/>
          </a:prstGeom>
          <a:effectLst/>
        </p:spPr>
        <p:txBody>
          <a:bodyPr vert="horz" lIns="91440" tIns="45720" rIns="91440" bIns="45720" rtlCol="0" anchor="ctr">
            <a:no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0" marR="0" lvl="0" indent="0" algn="ctr" defTabSz="457200" rtl="0" eaLnBrk="1" fontAlgn="auto" latinLnBrk="0" hangingPunct="1">
              <a:lnSpc>
                <a:spcPct val="100000"/>
              </a:lnSpc>
              <a:spcBef>
                <a:spcPct val="0"/>
              </a:spcBef>
              <a:spcAft>
                <a:spcPts val="0"/>
              </a:spcAft>
              <a:buClrTx/>
              <a:buSzTx/>
              <a:buFontTx/>
              <a:buNone/>
              <a:tabLst/>
              <a:defRPr/>
            </a:pPr>
            <a:r>
              <a:rPr kumimoji="0" lang="en-GB" sz="3200" b="0" i="0" u="none" strike="noStrike" kern="1200" cap="all" spc="0" normalizeH="0" baseline="0" noProof="0" dirty="0">
                <a:ln w="3175" cmpd="sng">
                  <a:noFill/>
                </a:ln>
                <a:solidFill>
                  <a:srgbClr val="D60093"/>
                </a:solidFill>
                <a:effectLst>
                  <a:outerShdw blurRad="38100" dist="38100" dir="2700000" algn="tl">
                    <a:srgbClr val="000000">
                      <a:alpha val="43137"/>
                    </a:srgbClr>
                  </a:outerShdw>
                </a:effectLst>
                <a:uLnTx/>
                <a:uFillTx/>
                <a:latin typeface="Arial" panose="020B0604020202020204" pitchFamily="34" charset="0"/>
                <a:ea typeface="+mj-ea"/>
                <a:cs typeface="Arial" panose="020B0604020202020204" pitchFamily="34" charset="0"/>
              </a:rPr>
              <a:t>Second Skill: Exercise 2 </a:t>
            </a:r>
          </a:p>
        </p:txBody>
      </p:sp>
      <p:sp>
        <p:nvSpPr>
          <p:cNvPr id="3" name="TextBox 2"/>
          <p:cNvSpPr txBox="1"/>
          <p:nvPr/>
        </p:nvSpPr>
        <p:spPr>
          <a:xfrm>
            <a:off x="866107" y="1221970"/>
            <a:ext cx="10459786" cy="390876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rPr>
              <a:t>Referring to the Project Management book– page 29 </a:t>
            </a:r>
            <a:br>
              <a:rPr kumimoji="0" lang="en-GB" sz="2000" b="0"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rPr>
            </a:br>
            <a:br>
              <a:rPr kumimoji="0" lang="en-GB" sz="2000" b="0"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rPr>
            </a:br>
            <a:r>
              <a:rPr kumimoji="0" lang="en-GB" sz="2000" b="0"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rPr>
              <a:t>Project Kick-off Meeting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rPr>
              <a:t>Experienced project managers know that it is crucial to get projects off to a good start.  According to one veteran project manager:  “ the first team meeting sets the tone for how the team will work together. If it is disorganised, or becomes bogged down with little sense of closure, then this can often become a self-fulfilling prophecy for subsequent group work. On the other hand, if it is crisply run, focusing on real issues and concerns in an honest and straightforward manner, members come away excited about being part of the project team.” (</a:t>
            </a:r>
            <a:r>
              <a:rPr kumimoji="0" lang="en-GB" sz="1800" b="0" i="0" u="none" strike="noStrike" kern="1200" cap="none" spc="0" normalizeH="0" baseline="0" noProof="0" dirty="0" err="1">
                <a:ln>
                  <a:noFill/>
                </a:ln>
                <a:solidFill>
                  <a:srgbClr val="1F497D"/>
                </a:solidFill>
                <a:effectLst/>
                <a:uLnTx/>
                <a:uFillTx/>
                <a:latin typeface="Arial" panose="020B0604020202020204" pitchFamily="34" charset="0"/>
                <a:ea typeface="+mn-ea"/>
                <a:cs typeface="Arial" panose="020B0604020202020204" pitchFamily="34" charset="0"/>
              </a:rPr>
              <a:t>Gray</a:t>
            </a:r>
            <a:r>
              <a:rPr kumimoji="0" lang="en-GB" sz="1800" b="0"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rPr>
              <a:t>/Larson 2002)</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1F497D"/>
                </a:solidFill>
                <a:effectLst/>
                <a:uLnTx/>
                <a:uFillTx/>
                <a:latin typeface="Arial" panose="020B0604020202020204" pitchFamily="34" charset="0"/>
                <a:ea typeface="+mn-ea"/>
                <a:cs typeface="Arial" panose="020B0604020202020204" pitchFamily="34" charset="0"/>
              </a:rPr>
              <a:t>Write the above paragraph from the project management book out as a correct reference.</a:t>
            </a:r>
          </a:p>
        </p:txBody>
      </p:sp>
    </p:spTree>
    <p:extLst>
      <p:ext uri="{BB962C8B-B14F-4D97-AF65-F5344CB8AC3E}">
        <p14:creationId xmlns:p14="http://schemas.microsoft.com/office/powerpoint/2010/main" val="30819718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79140" y="263675"/>
            <a:ext cx="5813243" cy="751085"/>
          </a:xfrm>
          <a:prstGeom prst="rect">
            <a:avLst/>
          </a:prstGeom>
        </p:spPr>
        <p:txBody>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0" marR="0" lvl="0" indent="0" algn="l" defTabSz="457200" rtl="0" eaLnBrk="1" fontAlgn="auto" latinLnBrk="0" hangingPunct="1">
              <a:lnSpc>
                <a:spcPct val="100000"/>
              </a:lnSpc>
              <a:spcBef>
                <a:spcPct val="0"/>
              </a:spcBef>
              <a:spcAft>
                <a:spcPts val="0"/>
              </a:spcAft>
              <a:buClrTx/>
              <a:buSzTx/>
              <a:buFontTx/>
              <a:buNone/>
              <a:tabLst/>
              <a:defRPr/>
            </a:pPr>
            <a:r>
              <a:rPr kumimoji="0" lang="en-GB" sz="3600" b="0" i="0" u="none" strike="noStrike" kern="1200" cap="all" spc="0" normalizeH="0" baseline="0" noProof="0" dirty="0">
                <a:ln w="3175" cmpd="sng">
                  <a:noFill/>
                </a:ln>
                <a:solidFill>
                  <a:srgbClr val="D60093"/>
                </a:solidFill>
                <a:effectLst>
                  <a:outerShdw blurRad="38100" dist="38100" dir="2700000" algn="tl">
                    <a:srgbClr val="000000">
                      <a:alpha val="43137"/>
                    </a:srgbClr>
                  </a:outerShdw>
                </a:effectLst>
                <a:uLnTx/>
                <a:uFillTx/>
                <a:latin typeface="Myriad Pro"/>
                <a:ea typeface="+mj-ea"/>
                <a:cs typeface="+mj-cs"/>
              </a:rPr>
              <a:t>Second Skill </a:t>
            </a:r>
          </a:p>
        </p:txBody>
      </p:sp>
      <p:sp>
        <p:nvSpPr>
          <p:cNvPr id="3" name="TextBox 2"/>
          <p:cNvSpPr txBox="1"/>
          <p:nvPr/>
        </p:nvSpPr>
        <p:spPr>
          <a:xfrm>
            <a:off x="379140" y="1255815"/>
            <a:ext cx="10789727" cy="378565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How well did you achieve the task?</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Select your star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Show your work and your impression of how well you achieved the exercise to your module tutor.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Did you write the reference correctly – Author , year, page number?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Your tutor will give feedback.</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Do you need to improve or practice this skill?</a:t>
            </a:r>
          </a:p>
        </p:txBody>
      </p:sp>
      <p:sp>
        <p:nvSpPr>
          <p:cNvPr id="4" name="5-Point Star 3"/>
          <p:cNvSpPr/>
          <p:nvPr/>
        </p:nvSpPr>
        <p:spPr>
          <a:xfrm>
            <a:off x="6889864" y="790424"/>
            <a:ext cx="1371600" cy="1230086"/>
          </a:xfrm>
          <a:prstGeom prst="star5">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CC00"/>
              </a:solidFill>
              <a:effectLst/>
              <a:uLnTx/>
              <a:uFillTx/>
              <a:latin typeface="Myriad Pro"/>
              <a:ea typeface="+mn-ea"/>
              <a:cs typeface="+mn-cs"/>
            </a:endParaRPr>
          </a:p>
        </p:txBody>
      </p:sp>
      <p:sp>
        <p:nvSpPr>
          <p:cNvPr id="5" name="5-Point Star 4"/>
          <p:cNvSpPr/>
          <p:nvPr/>
        </p:nvSpPr>
        <p:spPr>
          <a:xfrm>
            <a:off x="8621089" y="745672"/>
            <a:ext cx="1371600" cy="1230086"/>
          </a:xfrm>
          <a:prstGeom prst="star5">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Myriad Pro"/>
              <a:ea typeface="+mn-ea"/>
              <a:cs typeface="+mn-cs"/>
            </a:endParaRPr>
          </a:p>
        </p:txBody>
      </p:sp>
      <p:sp>
        <p:nvSpPr>
          <p:cNvPr id="6" name="5-Point Star 5"/>
          <p:cNvSpPr/>
          <p:nvPr/>
        </p:nvSpPr>
        <p:spPr>
          <a:xfrm>
            <a:off x="10352314" y="790424"/>
            <a:ext cx="1371600" cy="1230086"/>
          </a:xfrm>
          <a:prstGeom prst="star5">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Myriad Pro"/>
              <a:ea typeface="+mn-ea"/>
              <a:cs typeface="+mn-cs"/>
            </a:endParaRPr>
          </a:p>
        </p:txBody>
      </p:sp>
      <p:sp>
        <p:nvSpPr>
          <p:cNvPr id="7" name="TextBox 6"/>
          <p:cNvSpPr txBox="1"/>
          <p:nvPr/>
        </p:nvSpPr>
        <p:spPr>
          <a:xfrm>
            <a:off x="7266214" y="1307655"/>
            <a:ext cx="783375"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GOLD</a:t>
            </a:r>
          </a:p>
        </p:txBody>
      </p:sp>
      <p:sp>
        <p:nvSpPr>
          <p:cNvPr id="8" name="TextBox 7"/>
          <p:cNvSpPr txBox="1"/>
          <p:nvPr/>
        </p:nvSpPr>
        <p:spPr>
          <a:xfrm>
            <a:off x="8997439" y="1282356"/>
            <a:ext cx="783375"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SILVER</a:t>
            </a:r>
          </a:p>
        </p:txBody>
      </p:sp>
      <p:sp>
        <p:nvSpPr>
          <p:cNvPr id="9" name="TextBox 8"/>
          <p:cNvSpPr txBox="1"/>
          <p:nvPr/>
        </p:nvSpPr>
        <p:spPr>
          <a:xfrm>
            <a:off x="10695610" y="1288883"/>
            <a:ext cx="783375"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BRONZE</a:t>
            </a:r>
          </a:p>
        </p:txBody>
      </p:sp>
    </p:spTree>
    <p:extLst>
      <p:ext uri="{BB962C8B-B14F-4D97-AF65-F5344CB8AC3E}">
        <p14:creationId xmlns:p14="http://schemas.microsoft.com/office/powerpoint/2010/main" val="3577092215"/>
      </p:ext>
    </p:extLst>
  </p:cSld>
  <p:clrMapOvr>
    <a:masterClrMapping/>
  </p:clrMapOvr>
</p:sld>
</file>

<file path=ppt/theme/theme1.xml><?xml version="1.0" encoding="utf-8"?>
<a:theme xmlns:a="http://schemas.openxmlformats.org/drawingml/2006/main" name="Default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Default Theme" id="{4EDD5D2F-0DA9-45A0-9D74-260097302066}" vid="{328693C3-4DA8-45CE-A288-7D0FF9D8548B}"/>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710BD3F0AEEF84FA606FD601678EC93" ma:contentTypeVersion="30" ma:contentTypeDescription="Create a new document." ma:contentTypeScope="" ma:versionID="e0541e7154bb3f712d97a0810d791772">
  <xsd:schema xmlns:xsd="http://www.w3.org/2001/XMLSchema" xmlns:xs="http://www.w3.org/2001/XMLSchema" xmlns:p="http://schemas.microsoft.com/office/2006/metadata/properties" xmlns:ns3="af73078d-a5bc-48dc-b246-bc0132131284" xmlns:ns4="29175ae9-5035-4541-baef-9062a3a44232" targetNamespace="http://schemas.microsoft.com/office/2006/metadata/properties" ma:root="true" ma:fieldsID="42544b206df2f82f3b9f8e2908e3acb1" ns3:_="" ns4:_="">
    <xsd:import namespace="af73078d-a5bc-48dc-b246-bc0132131284"/>
    <xsd:import namespace="29175ae9-5035-4541-baef-9062a3a44232"/>
    <xsd:element name="properties">
      <xsd:complexType>
        <xsd:sequence>
          <xsd:element name="documentManagement">
            <xsd:complexType>
              <xsd:all>
                <xsd:element ref="ns3:SharedWithUsers" minOccurs="0"/>
                <xsd:element ref="ns3:SharingHintHash" minOccurs="0"/>
                <xsd:element ref="ns3:SharedWithDetails" minOccurs="0"/>
                <xsd:element ref="ns4:MediaServiceMetadata" minOccurs="0"/>
                <xsd:element ref="ns4:MediaServiceFastMetadata" minOccurs="0"/>
                <xsd:element ref="ns4:MediaServiceAutoTags" minOccurs="0"/>
                <xsd:element ref="ns4:MediaServiceDateTaken" minOccurs="0"/>
                <xsd:element ref="ns4:MediaServiceLocation" minOccurs="0"/>
                <xsd:element ref="ns4:MediaServiceOCR" minOccurs="0"/>
                <xsd:element ref="ns4:MediaServiceEventHashCode" minOccurs="0"/>
                <xsd:element ref="ns4:MediaServiceGenerationTime" minOccurs="0"/>
                <xsd:element ref="ns4:NotebookType" minOccurs="0"/>
                <xsd:element ref="ns4:FolderType" minOccurs="0"/>
                <xsd:element ref="ns4:CultureName" minOccurs="0"/>
                <xsd:element ref="ns4:AppVersion" minOccurs="0"/>
                <xsd:element ref="ns4:TeamsChannelId" minOccurs="0"/>
                <xsd:element ref="ns4:Owner" minOccurs="0"/>
                <xsd:element ref="ns4:DefaultSectionNames" minOccurs="0"/>
                <xsd:element ref="ns4:Templates" minOccurs="0"/>
                <xsd:element ref="ns4:Teachers" minOccurs="0"/>
                <xsd:element ref="ns4:Students" minOccurs="0"/>
                <xsd:element ref="ns4:Student_Groups" minOccurs="0"/>
                <xsd:element ref="ns4:Invited_Teachers" minOccurs="0"/>
                <xsd:element ref="ns4:Invited_Students" minOccurs="0"/>
                <xsd:element ref="ns4:Self_Registration_Enabled" minOccurs="0"/>
                <xsd:element ref="ns4:Has_Teacher_Only_SectionGroup" minOccurs="0"/>
                <xsd:element ref="ns4:Is_Collaboration_Space_Locked" minOccurs="0"/>
                <xsd:element ref="ns4:IsNotebookLocked"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f73078d-a5bc-48dc-b246-bc013213128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9175ae9-5035-4541-baef-9062a3a44232"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description="" ma:internalName="MediaServiceAutoTags" ma:readOnly="true">
      <xsd:simpleType>
        <xsd:restriction base="dms:Text"/>
      </xsd:simpleType>
    </xsd:element>
    <xsd:element name="MediaServiceDateTaken" ma:index="14" nillable="true" ma:displayName="MediaServiceDateTaken" ma:description="" ma:hidden="true" ma:internalName="MediaServiceDateTaken" ma:readOnly="true">
      <xsd:simpleType>
        <xsd:restriction base="dms:Text"/>
      </xsd:simpleType>
    </xsd:element>
    <xsd:element name="MediaServiceLocation" ma:index="15" nillable="true" ma:displayName="MediaServiceLocation" ma:description="" ma:internalName="MediaServiceLocation" ma:readOnly="true">
      <xsd:simpleType>
        <xsd:restriction base="dms:Text"/>
      </xsd:simpleType>
    </xsd:element>
    <xsd:element name="MediaServiceOCR" ma:index="16" nillable="true" ma:displayName="MediaServiceOCR" ma:internalName="MediaServiceOCR" ma:readOnly="true">
      <xsd:simpleType>
        <xsd:restriction base="dms:Note">
          <xsd:maxLength value="255"/>
        </xsd:restriction>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NotebookType" ma:index="19" nillable="true" ma:displayName="Notebook Type" ma:internalName="NotebookType">
      <xsd:simpleType>
        <xsd:restriction base="dms:Text"/>
      </xsd:simpleType>
    </xsd:element>
    <xsd:element name="FolderType" ma:index="20" nillable="true" ma:displayName="Folder Type" ma:internalName="FolderType">
      <xsd:simpleType>
        <xsd:restriction base="dms:Text"/>
      </xsd:simpleType>
    </xsd:element>
    <xsd:element name="CultureName" ma:index="21" nillable="true" ma:displayName="Culture Name" ma:internalName="CultureName">
      <xsd:simpleType>
        <xsd:restriction base="dms:Text"/>
      </xsd:simpleType>
    </xsd:element>
    <xsd:element name="AppVersion" ma:index="22" nillable="true" ma:displayName="App Version" ma:internalName="AppVersion">
      <xsd:simpleType>
        <xsd:restriction base="dms:Text"/>
      </xsd:simpleType>
    </xsd:element>
    <xsd:element name="TeamsChannelId" ma:index="23" nillable="true" ma:displayName="Teams Channel Id" ma:internalName="TeamsChannelId">
      <xsd:simpleType>
        <xsd:restriction base="dms:Text"/>
      </xsd:simpleType>
    </xsd:element>
    <xsd:element name="Owner" ma:index="24"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efaultSectionNames" ma:index="25" nillable="true" ma:displayName="Default Section Names" ma:internalName="DefaultSectionNames">
      <xsd:simpleType>
        <xsd:restriction base="dms:Note">
          <xsd:maxLength value="255"/>
        </xsd:restriction>
      </xsd:simpleType>
    </xsd:element>
    <xsd:element name="Templates" ma:index="26" nillable="true" ma:displayName="Templates" ma:internalName="Templates">
      <xsd:simpleType>
        <xsd:restriction base="dms:Note">
          <xsd:maxLength value="255"/>
        </xsd:restriction>
      </xsd:simpleType>
    </xsd:element>
    <xsd:element name="Teachers" ma:index="27"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28"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29"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vited_Teachers" ma:index="30" nillable="true" ma:displayName="Invited Teachers" ma:internalName="Invited_Teachers">
      <xsd:simpleType>
        <xsd:restriction base="dms:Note">
          <xsd:maxLength value="255"/>
        </xsd:restriction>
      </xsd:simpleType>
    </xsd:element>
    <xsd:element name="Invited_Students" ma:index="31" nillable="true" ma:displayName="Invited Students" ma:internalName="Invited_Students">
      <xsd:simpleType>
        <xsd:restriction base="dms:Note">
          <xsd:maxLength value="255"/>
        </xsd:restriction>
      </xsd:simpleType>
    </xsd:element>
    <xsd:element name="Self_Registration_Enabled" ma:index="32" nillable="true" ma:displayName="Self Registration Enabled" ma:internalName="Self_Registration_Enabled">
      <xsd:simpleType>
        <xsd:restriction base="dms:Boolean"/>
      </xsd:simpleType>
    </xsd:element>
    <xsd:element name="Has_Teacher_Only_SectionGroup" ma:index="33" nillable="true" ma:displayName="Has Teacher Only SectionGroup" ma:internalName="Has_Teacher_Only_SectionGroup">
      <xsd:simpleType>
        <xsd:restriction base="dms:Boolean"/>
      </xsd:simpleType>
    </xsd:element>
    <xsd:element name="Is_Collaboration_Space_Locked" ma:index="34" nillable="true" ma:displayName="Is Collaboration Space Locked" ma:internalName="Is_Collaboration_Space_Locked">
      <xsd:simpleType>
        <xsd:restriction base="dms:Boolean"/>
      </xsd:simpleType>
    </xsd:element>
    <xsd:element name="IsNotebookLocked" ma:index="35" nillable="true" ma:displayName="Is Notebook Locked" ma:internalName="IsNotebookLocked">
      <xsd:simpleType>
        <xsd:restriction base="dms:Boolean"/>
      </xsd:simpleType>
    </xsd:element>
    <xsd:element name="MediaServiceAutoKeyPoints" ma:index="36" nillable="true" ma:displayName="MediaServiceAutoKeyPoints" ma:hidden="true" ma:internalName="MediaServiceAutoKeyPoints" ma:readOnly="true">
      <xsd:simpleType>
        <xsd:restriction base="dms:Note"/>
      </xsd:simpleType>
    </xsd:element>
    <xsd:element name="MediaServiceKeyPoints" ma:index="37"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elf_Registration_Enabled xmlns="29175ae9-5035-4541-baef-9062a3a44232" xsi:nil="true"/>
    <Teachers xmlns="29175ae9-5035-4541-baef-9062a3a44232">
      <UserInfo>
        <DisplayName/>
        <AccountId xsi:nil="true"/>
        <AccountType/>
      </UserInfo>
    </Teachers>
    <Student_Groups xmlns="29175ae9-5035-4541-baef-9062a3a44232">
      <UserInfo>
        <DisplayName/>
        <AccountId xsi:nil="true"/>
        <AccountType/>
      </UserInfo>
    </Student_Groups>
    <Is_Collaboration_Space_Locked xmlns="29175ae9-5035-4541-baef-9062a3a44232" xsi:nil="true"/>
    <Has_Teacher_Only_SectionGroup xmlns="29175ae9-5035-4541-baef-9062a3a44232" xsi:nil="true"/>
    <CultureName xmlns="29175ae9-5035-4541-baef-9062a3a44232" xsi:nil="true"/>
    <Invited_Students xmlns="29175ae9-5035-4541-baef-9062a3a44232" xsi:nil="true"/>
    <DefaultSectionNames xmlns="29175ae9-5035-4541-baef-9062a3a44232" xsi:nil="true"/>
    <Templates xmlns="29175ae9-5035-4541-baef-9062a3a44232" xsi:nil="true"/>
    <TeamsChannelId xmlns="29175ae9-5035-4541-baef-9062a3a44232" xsi:nil="true"/>
    <Owner xmlns="29175ae9-5035-4541-baef-9062a3a44232">
      <UserInfo>
        <DisplayName/>
        <AccountId xsi:nil="true"/>
        <AccountType/>
      </UserInfo>
    </Owner>
    <Invited_Teachers xmlns="29175ae9-5035-4541-baef-9062a3a44232" xsi:nil="true"/>
    <IsNotebookLocked xmlns="29175ae9-5035-4541-baef-9062a3a44232" xsi:nil="true"/>
    <NotebookType xmlns="29175ae9-5035-4541-baef-9062a3a44232" xsi:nil="true"/>
    <FolderType xmlns="29175ae9-5035-4541-baef-9062a3a44232" xsi:nil="true"/>
    <Students xmlns="29175ae9-5035-4541-baef-9062a3a44232">
      <UserInfo>
        <DisplayName/>
        <AccountId xsi:nil="true"/>
        <AccountType/>
      </UserInfo>
    </Students>
    <AppVersion xmlns="29175ae9-5035-4541-baef-9062a3a44232"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899A34F-F742-420C-91BB-F3FCBFF9524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f73078d-a5bc-48dc-b246-bc0132131284"/>
    <ds:schemaRef ds:uri="29175ae9-5035-4541-baef-9062a3a4423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B6B2B60-ED29-47EB-A402-26BCC990FC20}">
  <ds:schemaRefs>
    <ds:schemaRef ds:uri="http://schemas.microsoft.com/office/2006/metadata/properties"/>
    <ds:schemaRef ds:uri="http://purl.org/dc/elements/1.1/"/>
    <ds:schemaRef ds:uri="http://purl.org/dc/dcmitype/"/>
    <ds:schemaRef ds:uri="af73078d-a5bc-48dc-b246-bc0132131284"/>
    <ds:schemaRef ds:uri="http://schemas.microsoft.com/office/2006/documentManagement/types"/>
    <ds:schemaRef ds:uri="http://purl.org/dc/terms/"/>
    <ds:schemaRef ds:uri="http://schemas.microsoft.com/office/infopath/2007/PartnerControls"/>
    <ds:schemaRef ds:uri="http://schemas.openxmlformats.org/package/2006/metadata/core-properties"/>
    <ds:schemaRef ds:uri="29175ae9-5035-4541-baef-9062a3a44232"/>
    <ds:schemaRef ds:uri="http://www.w3.org/XML/1998/namespace"/>
  </ds:schemaRefs>
</ds:datastoreItem>
</file>

<file path=customXml/itemProps3.xml><?xml version="1.0" encoding="utf-8"?>
<ds:datastoreItem xmlns:ds="http://schemas.openxmlformats.org/officeDocument/2006/customXml" ds:itemID="{636BC1FA-0CF8-4471-8ECA-473A308CB13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15</TotalTime>
  <Words>647</Words>
  <Application>Microsoft Office PowerPoint</Application>
  <PresentationFormat>Widescreen</PresentationFormat>
  <Paragraphs>66</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Arial Rounded MT Bold</vt:lpstr>
      <vt:lpstr>Myriad Pro</vt:lpstr>
      <vt:lpstr>Default Theme</vt:lpstr>
      <vt:lpstr>Academic Skills</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Skill 2</dc:title>
  <dc:creator>Julia Ault</dc:creator>
  <cp:lastModifiedBy>Julia Ault</cp:lastModifiedBy>
  <cp:revision>3</cp:revision>
  <dcterms:created xsi:type="dcterms:W3CDTF">2020-01-28T17:18:12Z</dcterms:created>
  <dcterms:modified xsi:type="dcterms:W3CDTF">2021-02-09T17:10:37Z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0x010100E710BD3F0AEEF84FA606FD601678EC93</vt:lpwstr>
  </property>
</Properties>
</file>