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FF8417-CBE3-4F10-BE69-ECB5B1156BF9}" v="1" dt="2022-06-06T20:45:07.8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-1291" y="4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stian Pavel" userId="6bf28529-a7f8-4c35-87a8-e0b3cd3baaf9" providerId="ADAL" clId="{02FF8417-CBE3-4F10-BE69-ECB5B1156BF9}"/>
    <pc:docChg chg="modSld">
      <pc:chgData name="Cristian Pavel" userId="6bf28529-a7f8-4c35-87a8-e0b3cd3baaf9" providerId="ADAL" clId="{02FF8417-CBE3-4F10-BE69-ECB5B1156BF9}" dt="2022-06-06T20:52:09.871" v="11" actId="14100"/>
      <pc:docMkLst>
        <pc:docMk/>
      </pc:docMkLst>
      <pc:sldChg chg="addSp modSp mod modAnim">
        <pc:chgData name="Cristian Pavel" userId="6bf28529-a7f8-4c35-87a8-e0b3cd3baaf9" providerId="ADAL" clId="{02FF8417-CBE3-4F10-BE69-ECB5B1156BF9}" dt="2022-06-06T20:52:09.871" v="11" actId="14100"/>
        <pc:sldMkLst>
          <pc:docMk/>
          <pc:sldMk cId="3432580238" sldId="258"/>
        </pc:sldMkLst>
        <pc:picChg chg="add mod">
          <ac:chgData name="Cristian Pavel" userId="6bf28529-a7f8-4c35-87a8-e0b3cd3baaf9" providerId="ADAL" clId="{02FF8417-CBE3-4F10-BE69-ECB5B1156BF9}" dt="2022-06-06T20:52:09.871" v="11" actId="14100"/>
          <ac:picMkLst>
            <pc:docMk/>
            <pc:sldMk cId="3432580238" sldId="258"/>
            <ac:picMk id="4" creationId="{259E2552-F3EA-0DA4-162B-90B5E8EA7C5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99184"/>
            <a:ext cx="9144000" cy="1510779"/>
          </a:xfrm>
        </p:spPr>
        <p:txBody>
          <a:bodyPr/>
          <a:lstStyle/>
          <a:p>
            <a:r>
              <a:rPr lang="en-GB" dirty="0">
                <a:cs typeface="Calibri Light"/>
              </a:rPr>
              <a:t>Dialogue in Spanish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Name: Cristian Pavel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463CE-0BF9-1100-7C46-7EB623C37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0668" cy="1346439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C1ED6-8B43-C668-3E67-F6BD46E58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0804"/>
            <a:ext cx="10317272" cy="44661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Buenos </a:t>
            </a:r>
            <a:r>
              <a:rPr lang="en-GB" dirty="0" err="1">
                <a:cs typeface="Calibri"/>
              </a:rPr>
              <a:t>dias!Hotel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Azarbe.Como</a:t>
            </a:r>
            <a:r>
              <a:rPr lang="en-GB" dirty="0">
                <a:cs typeface="Calibri"/>
              </a:rPr>
              <a:t> le </a:t>
            </a:r>
            <a:r>
              <a:rPr lang="en-GB" dirty="0" err="1">
                <a:cs typeface="Calibri"/>
              </a:rPr>
              <a:t>puedo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ayudar</a:t>
            </a:r>
            <a:r>
              <a:rPr lang="en-GB" dirty="0">
                <a:cs typeface="Calibri"/>
              </a:rPr>
              <a:t>?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Sr.Miguel:Buenos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dias!Me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gustaria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reservar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una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habitacion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en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el</a:t>
            </a:r>
            <a:r>
              <a:rPr lang="en-GB" dirty="0">
                <a:cs typeface="Calibri"/>
              </a:rPr>
              <a:t> hotel.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Receptionista:Muy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bien.Como</a:t>
            </a:r>
            <a:r>
              <a:rPr lang="en-GB" dirty="0">
                <a:cs typeface="Calibri"/>
              </a:rPr>
              <a:t> se llama </a:t>
            </a:r>
            <a:r>
              <a:rPr lang="en-GB" dirty="0" err="1">
                <a:cs typeface="Calibri"/>
              </a:rPr>
              <a:t>usted</a:t>
            </a:r>
            <a:r>
              <a:rPr lang="en-GB" dirty="0">
                <a:cs typeface="Calibri"/>
              </a:rPr>
              <a:t>?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Sr.Miguel</a:t>
            </a:r>
            <a:r>
              <a:rPr lang="en-GB" dirty="0">
                <a:cs typeface="Calibri"/>
              </a:rPr>
              <a:t>: Me </a:t>
            </a:r>
            <a:r>
              <a:rPr lang="en-GB" dirty="0" err="1">
                <a:cs typeface="Calibri"/>
              </a:rPr>
              <a:t>llamo</a:t>
            </a:r>
            <a:r>
              <a:rPr lang="en-GB" dirty="0">
                <a:cs typeface="Calibri"/>
              </a:rPr>
              <a:t> Miguel Garcia.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Receptionista:Muy</a:t>
            </a:r>
            <a:r>
              <a:rPr lang="en-GB" dirty="0">
                <a:cs typeface="Calibri"/>
              </a:rPr>
              <a:t> bien Senor </a:t>
            </a:r>
            <a:r>
              <a:rPr lang="en-GB" dirty="0" err="1">
                <a:cs typeface="Calibri"/>
              </a:rPr>
              <a:t>Garcia.Para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cuantas</a:t>
            </a:r>
            <a:r>
              <a:rPr lang="en-GB" dirty="0">
                <a:cs typeface="Calibri"/>
              </a:rPr>
              <a:t> personas?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Sr.Miguel:Para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tres</a:t>
            </a:r>
            <a:r>
              <a:rPr lang="en-GB" dirty="0">
                <a:cs typeface="Calibri"/>
              </a:rPr>
              <a:t> personas.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Receptionista:Una</a:t>
            </a:r>
            <a:r>
              <a:rPr lang="en-GB" dirty="0">
                <a:cs typeface="Calibri"/>
              </a:rPr>
              <a:t> o dos </a:t>
            </a:r>
            <a:r>
              <a:rPr lang="en-GB" dirty="0" err="1">
                <a:cs typeface="Calibri"/>
              </a:rPr>
              <a:t>habitaciones</a:t>
            </a:r>
            <a:r>
              <a:rPr lang="en-GB" dirty="0">
                <a:cs typeface="Calibri"/>
              </a:rPr>
              <a:t>?</a:t>
            </a:r>
          </a:p>
          <a:p>
            <a:pPr marL="0" indent="0">
              <a:buNone/>
            </a:pPr>
            <a:r>
              <a:rPr lang="en-GB" dirty="0" err="1">
                <a:cs typeface="Calibri"/>
              </a:rPr>
              <a:t>Sr.Miguel:Dos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habitaciones</a:t>
            </a:r>
            <a:r>
              <a:rPr lang="en-GB" dirty="0">
                <a:cs typeface="Calibri"/>
              </a:rPr>
              <a:t>.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779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1D793-7739-5567-E306-41EC7D04B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3132" y="-814516"/>
            <a:ext cx="16611599" cy="11796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C993B-C98B-6116-79EA-CBC0E98B97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73" y="364256"/>
            <a:ext cx="10463409" cy="573963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Cama doble o dos </a:t>
            </a:r>
            <a:r>
              <a:rPr lang="en-GB" dirty="0" err="1">
                <a:cs typeface="Calibri"/>
              </a:rPr>
              <a:t>individuales</a:t>
            </a:r>
            <a:r>
              <a:rPr lang="en-GB" dirty="0">
                <a:cs typeface="Calibri"/>
              </a:rPr>
              <a:t>?</a:t>
            </a:r>
          </a:p>
          <a:p>
            <a:r>
              <a:rPr lang="en-GB" dirty="0" err="1">
                <a:cs typeface="Calibri"/>
              </a:rPr>
              <a:t>Sr.Miguel:Una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cama</a:t>
            </a:r>
            <a:r>
              <a:rPr lang="en-GB" dirty="0">
                <a:cs typeface="Calibri"/>
              </a:rPr>
              <a:t> doble y </a:t>
            </a:r>
            <a:r>
              <a:rPr lang="en-GB" dirty="0" err="1">
                <a:cs typeface="Calibri"/>
              </a:rPr>
              <a:t>una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cama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individual,por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favor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Para que </a:t>
            </a:r>
            <a:r>
              <a:rPr lang="en-GB" dirty="0" err="1">
                <a:cs typeface="Calibri"/>
              </a:rPr>
              <a:t>fecha</a:t>
            </a:r>
            <a:r>
              <a:rPr lang="en-GB" dirty="0">
                <a:cs typeface="Calibri"/>
              </a:rPr>
              <a:t>?</a:t>
            </a:r>
          </a:p>
          <a:p>
            <a:r>
              <a:rPr lang="en-GB" dirty="0">
                <a:cs typeface="Calibri"/>
              </a:rPr>
              <a:t>Sr. Miguel:Para </a:t>
            </a:r>
            <a:r>
              <a:rPr lang="en-GB" dirty="0" err="1">
                <a:cs typeface="Calibri"/>
              </a:rPr>
              <a:t>el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doce</a:t>
            </a:r>
            <a:r>
              <a:rPr lang="en-GB" dirty="0">
                <a:cs typeface="Calibri"/>
              </a:rPr>
              <a:t> de Julio dos mill </a:t>
            </a:r>
            <a:r>
              <a:rPr lang="en-GB" dirty="0" err="1">
                <a:cs typeface="Calibri"/>
              </a:rPr>
              <a:t>venteidos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y para que hora?</a:t>
            </a:r>
          </a:p>
          <a:p>
            <a:r>
              <a:rPr lang="en-GB" dirty="0" err="1">
                <a:cs typeface="Calibri"/>
              </a:rPr>
              <a:t>Sr.Miguel</a:t>
            </a:r>
            <a:r>
              <a:rPr lang="en-GB" dirty="0">
                <a:cs typeface="Calibri"/>
              </a:rPr>
              <a:t>: Para las cuatro y media de la </a:t>
            </a:r>
            <a:r>
              <a:rPr lang="en-GB" dirty="0" err="1">
                <a:cs typeface="Calibri"/>
              </a:rPr>
              <a:t>tarde</a:t>
            </a:r>
            <a:endParaRPr lang="en-GB" dirty="0">
              <a:cs typeface="Calibri"/>
            </a:endParaRPr>
          </a:p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Por </a:t>
            </a:r>
            <a:r>
              <a:rPr lang="en-GB" dirty="0" err="1">
                <a:cs typeface="Calibri"/>
              </a:rPr>
              <a:t>cuantas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noches</a:t>
            </a:r>
            <a:r>
              <a:rPr lang="en-GB" dirty="0">
                <a:cs typeface="Calibri"/>
              </a:rPr>
              <a:t>?</a:t>
            </a:r>
          </a:p>
          <a:p>
            <a:r>
              <a:rPr lang="en-GB" dirty="0" err="1">
                <a:cs typeface="Calibri"/>
              </a:rPr>
              <a:t>Sr.Miguel</a:t>
            </a:r>
            <a:r>
              <a:rPr lang="en-GB" dirty="0">
                <a:cs typeface="Calibri"/>
              </a:rPr>
              <a:t>: Por </a:t>
            </a:r>
            <a:r>
              <a:rPr lang="en-GB" dirty="0" err="1">
                <a:cs typeface="Calibri"/>
              </a:rPr>
              <a:t>cinco</a:t>
            </a:r>
            <a:r>
              <a:rPr lang="en-GB" dirty="0">
                <a:cs typeface="Calibri"/>
              </a:rPr>
              <a:t> </a:t>
            </a:r>
            <a:r>
              <a:rPr lang="en-GB" dirty="0" err="1">
                <a:cs typeface="Calibri"/>
              </a:rPr>
              <a:t>noches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</a:t>
            </a:r>
            <a:r>
              <a:rPr lang="en-GB" dirty="0" err="1">
                <a:cs typeface="Calibri"/>
              </a:rPr>
              <a:t>Bueno.Todo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esta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reservando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 err="1">
                <a:cs typeface="Calibri"/>
              </a:rPr>
              <a:t>Sr.Miguel:Genial!Muchas</a:t>
            </a:r>
            <a:r>
              <a:rPr lang="en-GB" dirty="0">
                <a:cs typeface="Calibri"/>
              </a:rPr>
              <a:t> </a:t>
            </a:r>
            <a:r>
              <a:rPr lang="en-GB" dirty="0" err="1">
                <a:cs typeface="Calibri"/>
              </a:rPr>
              <a:t>gracias.Adios</a:t>
            </a:r>
            <a:endParaRPr lang="en-GB" dirty="0">
              <a:cs typeface="Calibri"/>
            </a:endParaRPr>
          </a:p>
          <a:p>
            <a:r>
              <a:rPr lang="en-GB" dirty="0" err="1">
                <a:cs typeface="Calibri"/>
              </a:rPr>
              <a:t>Receptionista</a:t>
            </a:r>
            <a:r>
              <a:rPr lang="en-GB" dirty="0">
                <a:cs typeface="Calibri"/>
              </a:rPr>
              <a:t>: </a:t>
            </a:r>
            <a:r>
              <a:rPr lang="en-GB" dirty="0" err="1">
                <a:cs typeface="Calibri"/>
              </a:rPr>
              <a:t>Muchas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gracias.Adios</a:t>
            </a:r>
            <a:r>
              <a:rPr lang="en-GB" dirty="0">
                <a:cs typeface="Calibri"/>
              </a:rPr>
              <a:t>.</a:t>
            </a:r>
          </a:p>
        </p:txBody>
      </p:sp>
      <p:pic>
        <p:nvPicPr>
          <p:cNvPr id="4" name="Voice 002">
            <a:hlinkClick r:id="" action="ppaction://media"/>
            <a:extLst>
              <a:ext uri="{FF2B5EF4-FFF2-40B4-BE49-F238E27FC236}">
                <a16:creationId xmlns:a16="http://schemas.microsoft.com/office/drawing/2014/main" id="{259E2552-F3EA-0DA4-162B-90B5E8EA7C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08186" y="240884"/>
            <a:ext cx="1179641" cy="117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58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3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84480E452A8A41A5F49D9B2746D5A6" ma:contentTypeVersion="7" ma:contentTypeDescription="Create a new document." ma:contentTypeScope="" ma:versionID="65ad732b3f5ab347ac5dc3a5f3e1822b">
  <xsd:schema xmlns:xsd="http://www.w3.org/2001/XMLSchema" xmlns:xs="http://www.w3.org/2001/XMLSchema" xmlns:p="http://schemas.microsoft.com/office/2006/metadata/properties" xmlns:ns3="ed838149-4569-45cd-9570-f0cf79441beb" xmlns:ns4="cff637f7-c7e7-4967-ab31-ec736ff430b7" targetNamespace="http://schemas.microsoft.com/office/2006/metadata/properties" ma:root="true" ma:fieldsID="ba5dba9f22de2c94fc6c1e712667d2cd" ns3:_="" ns4:_="">
    <xsd:import namespace="ed838149-4569-45cd-9570-f0cf79441beb"/>
    <xsd:import namespace="cff637f7-c7e7-4967-ab31-ec736ff430b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838149-4569-45cd-9570-f0cf79441be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f637f7-c7e7-4967-ab31-ec736ff430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A99E2B-30A9-4E40-BAA8-84B78083C9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838149-4569-45cd-9570-f0cf79441beb"/>
    <ds:schemaRef ds:uri="cff637f7-c7e7-4967-ab31-ec736ff430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A8627B-EDFD-4A05-8749-DE57BC0357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D3D675-79B5-4E97-B2EC-F3CB5D2F0840}">
  <ds:schemaRefs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ed838149-4569-45cd-9570-f0cf79441beb"/>
    <ds:schemaRef ds:uri="http://purl.org/dc/terms/"/>
    <ds:schemaRef ds:uri="cff637f7-c7e7-4967-ab31-ec736ff430b7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188</Words>
  <Application>Microsoft Office PowerPoint</Application>
  <PresentationFormat>Widescreen</PresentationFormat>
  <Paragraphs>21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Dialogue in Spanish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Cristian Pavel</cp:lastModifiedBy>
  <cp:revision>203</cp:revision>
  <dcterms:created xsi:type="dcterms:W3CDTF">2013-07-15T20:26:40Z</dcterms:created>
  <dcterms:modified xsi:type="dcterms:W3CDTF">2022-06-06T20:52:15Z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0x0101001E84480E452A8A41A5F49D9B2746D5A6</vt:lpwstr>
  </property>
</Properties>
</file>