
<file path=[Content_Types].xml><?xml version="1.0" encoding="utf-8"?>
<Types xmlns="http://schemas.openxmlformats.org/package/2006/content-types">
  <Default Extension="gif" ContentType="image/jpeg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8" r:id="rId3"/>
    <p:sldId id="260" r:id="rId4"/>
    <p:sldId id="264" r:id="rId5"/>
    <p:sldId id="265" r:id="rId6"/>
    <p:sldId id="263" r:id="rId7"/>
    <p:sldId id="261" r:id="rId8"/>
    <p:sldId id="262" r:id="rId9"/>
    <p:sldId id="270" r:id="rId10"/>
    <p:sldId id="266" r:id="rId11"/>
    <p:sldId id="267" r:id="rId12"/>
    <p:sldId id="268" r:id="rId13"/>
    <p:sldId id="271" r:id="rId14"/>
    <p:sldId id="280" r:id="rId15"/>
    <p:sldId id="272" r:id="rId16"/>
    <p:sldId id="273" r:id="rId17"/>
    <p:sldId id="274" r:id="rId18"/>
    <p:sldId id="275" r:id="rId19"/>
    <p:sldId id="276" r:id="rId20"/>
    <p:sldId id="278" r:id="rId21"/>
    <p:sldId id="277" r:id="rId22"/>
    <p:sldId id="279" r:id="rId23"/>
    <p:sldId id="281" r:id="rId24"/>
    <p:sldId id="284" r:id="rId25"/>
    <p:sldId id="283" r:id="rId2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11"/>
    <p:restoredTop sz="94694"/>
  </p:normalViewPr>
  <p:slideViewPr>
    <p:cSldViewPr snapToGrid="0" snapToObjects="1">
      <p:cViewPr varScale="1">
        <p:scale>
          <a:sx n="121" d="100"/>
          <a:sy n="121" d="100"/>
        </p:scale>
        <p:origin x="744" y="17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presProps" Target="presProps.xml"/><Relationship Id="rId30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BF15FD-113E-CE49-9FDE-462302B44D39}"/>
              </a:ext>
            </a:extLst>
          </p:cNvPr>
          <p:cNvSpPr txBox="1">
            <a:spLocks noGrp="1"/>
          </p:cNvSpPr>
          <p:nvPr>
            <p:ph type="ctrTitle"/>
          </p:nvPr>
        </p:nvSpPr>
        <p:spPr>
          <a:xfrm>
            <a:off x="1524003" y="1122361"/>
            <a:ext cx="9144000" cy="2387598"/>
          </a:xfrm>
        </p:spPr>
        <p:txBody>
          <a:bodyPr anchor="b" anchorCtr="1"/>
          <a:lstStyle>
            <a:lvl1pPr algn="ctr">
              <a:defRPr sz="6000"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F6B24C1-4991-344F-8C54-95FE586E03A3}"/>
              </a:ext>
            </a:extLst>
          </p:cNvPr>
          <p:cNvSpPr txBox="1">
            <a:spLocks noGrp="1"/>
          </p:cNvSpPr>
          <p:nvPr>
            <p:ph type="subTitle" idx="1"/>
          </p:nvPr>
        </p:nvSpPr>
        <p:spPr>
          <a:xfrm>
            <a:off x="1524003" y="3602041"/>
            <a:ext cx="9144000" cy="1655758"/>
          </a:xfrm>
        </p:spPr>
        <p:txBody>
          <a:bodyPr anchorCtr="1"/>
          <a:lstStyle>
            <a:lvl1pPr marL="0" indent="0" algn="ctr">
              <a:buNone/>
              <a:defRPr sz="2400"/>
            </a:lvl1pPr>
          </a:lstStyle>
          <a:p>
            <a:pPr lvl="0"/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21D605-A0B9-BC45-9810-80125D4312D5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3C028860-46A0-BB40-90BD-A29C14C8057B}" type="datetime1">
              <a:rPr lang="en-GB"/>
              <a:pPr lvl="0"/>
              <a:t>04/10/2019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BBCA935-1960-4B4F-A0B2-FF4B35A90931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0EBAA55-F12B-C346-B96D-7E08DB7D5EF7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AD1BC86E-6BDF-654C-AED6-EB67B4136CE7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68004134"/>
      </p:ext>
    </p:extLst>
  </p:cSld>
  <p:clrMapOvr>
    <a:masterClrMapping/>
  </p:clrMapOvr>
  <p:hf sldNum="0" hdr="0" ftr="0" dt="0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C4331C9-A383-D349-923E-1013108190D1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48AC078-10AE-904E-9486-5C8DF61C10DE}"/>
              </a:ext>
            </a:extLst>
          </p:cNvPr>
          <p:cNvSpPr txBox="1">
            <a:spLocks noGrp="1"/>
          </p:cNvSpPr>
          <p:nvPr>
            <p:ph idx="1"/>
          </p:nvPr>
        </p:nvSpPr>
        <p:spPr/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3A7634F-21A7-0049-8370-C16AACCD755E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D82246C5-EF34-044D-9521-E05CC4E0A348}" type="datetime1">
              <a:rPr lang="en-GB"/>
              <a:pPr lvl="0"/>
              <a:t>04/10/2019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4FFC581-E605-8C41-A823-5BB912FFE669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3E11BE8-1A63-4C40-BDBB-79F789F7D68C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74379107-DD57-C147-ADC6-A3615D0970B4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49349820"/>
      </p:ext>
    </p:extLst>
  </p:cSld>
  <p:clrMapOvr>
    <a:masterClrMapping/>
  </p:clrMapOvr>
  <p:hf sldNum="0" hdr="0" ft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A17E1E-84EE-BF49-8DC3-8C7C8C11FB00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31847" y="1709735"/>
            <a:ext cx="10515600" cy="2852735"/>
          </a:xfrm>
        </p:spPr>
        <p:txBody>
          <a:bodyPr anchor="b"/>
          <a:lstStyle>
            <a:lvl1pPr>
              <a:defRPr sz="6000"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A1F725D-D20F-8F48-90C0-97AF4E15F9B1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831847" y="4589465"/>
            <a:ext cx="10515600" cy="1500182"/>
          </a:xfrm>
        </p:spPr>
        <p:txBody>
          <a:bodyPr/>
          <a:lstStyle>
            <a:lvl1pPr marL="0" indent="0">
              <a:buNone/>
              <a:defRPr sz="24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683F18C-D84B-4A45-99A8-827DF8815DE4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A96CBD47-CBCB-AC45-BFE5-EA882F63A034}" type="datetime1">
              <a:rPr lang="en-GB"/>
              <a:pPr lvl="0"/>
              <a:t>04/10/2019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EED552C-4D15-A641-9A4E-692319573AA2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5514F80-9535-FF49-A5F7-2D131713485B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4DAFD3C5-A436-6E40-B4DD-67FFBDBEAE8C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0369382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FE86CF-701C-D046-8F27-314FD5D62296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2B7B2EA-6053-854F-B82A-BEB2AFEF2F35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838203" y="1825627"/>
            <a:ext cx="5181603" cy="4351336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6413AB7-6871-5E42-BF81-3A77BBD67EFE}"/>
              </a:ext>
            </a:extLst>
          </p:cNvPr>
          <p:cNvSpPr txBox="1">
            <a:spLocks noGrp="1"/>
          </p:cNvSpPr>
          <p:nvPr>
            <p:ph idx="2"/>
          </p:nvPr>
        </p:nvSpPr>
        <p:spPr>
          <a:xfrm>
            <a:off x="6172200" y="1825627"/>
            <a:ext cx="5181603" cy="4351336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24EFDBB-26F8-BB41-BC0F-30BA229A719B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8003EA79-20D3-D64C-97B9-C2640D1F6AA9}" type="datetime1">
              <a:rPr lang="en-GB"/>
              <a:pPr lvl="0"/>
              <a:t>04/10/2019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CCF1C3D-AD57-4B40-9F53-B7A167AE87BB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05BEF2E-819E-8D46-ABAF-EA6938B51627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0729186E-D76A-0449-9C53-C18EBEC58ED5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5589098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DA59526-BA3D-084D-8FD6-03FE0A7420C3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39784" y="365129"/>
            <a:ext cx="10515600" cy="1325559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86A0069-6444-3640-9D36-EA95A0CB1518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839784" y="1681160"/>
            <a:ext cx="5157782" cy="823910"/>
          </a:xfrm>
        </p:spPr>
        <p:txBody>
          <a:bodyPr anchor="b"/>
          <a:lstStyle>
            <a:lvl1pPr marL="0" indent="0">
              <a:buNone/>
              <a:defRPr sz="2400" b="1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95E2EC5-D2C6-FA4D-BABB-5FFEF3B8B274}"/>
              </a:ext>
            </a:extLst>
          </p:cNvPr>
          <p:cNvSpPr txBox="1">
            <a:spLocks noGrp="1"/>
          </p:cNvSpPr>
          <p:nvPr>
            <p:ph idx="2"/>
          </p:nvPr>
        </p:nvSpPr>
        <p:spPr>
          <a:xfrm>
            <a:off x="839784" y="2505071"/>
            <a:ext cx="5157782" cy="3684583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989A5A63-4304-9242-ABD3-561D0E4206D6}"/>
              </a:ext>
            </a:extLst>
          </p:cNvPr>
          <p:cNvSpPr txBox="1">
            <a:spLocks noGrp="1"/>
          </p:cNvSpPr>
          <p:nvPr>
            <p:ph type="body" idx="3"/>
          </p:nvPr>
        </p:nvSpPr>
        <p:spPr>
          <a:xfrm>
            <a:off x="6172200" y="1681160"/>
            <a:ext cx="5183184" cy="823910"/>
          </a:xfrm>
        </p:spPr>
        <p:txBody>
          <a:bodyPr anchor="b"/>
          <a:lstStyle>
            <a:lvl1pPr marL="0" indent="0">
              <a:buNone/>
              <a:defRPr sz="2400" b="1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31D463A-6D09-8647-91F5-B0FB7396540B}"/>
              </a:ext>
            </a:extLst>
          </p:cNvPr>
          <p:cNvSpPr txBox="1">
            <a:spLocks noGrp="1"/>
          </p:cNvSpPr>
          <p:nvPr>
            <p:ph idx="4"/>
          </p:nvPr>
        </p:nvSpPr>
        <p:spPr>
          <a:xfrm>
            <a:off x="6172200" y="2505071"/>
            <a:ext cx="5183184" cy="3684583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D232791-DACD-C649-95CD-F9FA931BDE56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564EA605-810A-5947-88D0-46F0BD40D456}" type="datetime1">
              <a:rPr lang="en-GB"/>
              <a:pPr lvl="0"/>
              <a:t>04/10/2019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C134A36D-EE4B-544A-8619-EC142240051F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4D194360-837D-8B4E-B65C-FC38D2BE6B87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577ED9DB-A0F2-8847-8F5A-5614962382C1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896148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668F72-7F61-EF49-82B5-E5833AB0FA6F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95174442-CC73-244E-AB53-A50CB71592D4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6CD50271-92AE-B545-947B-2244B8BB9B17}" type="datetime1">
              <a:rPr lang="en-GB"/>
              <a:pPr lvl="0"/>
              <a:t>04/10/2019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C224B67-BEDC-B247-A1F1-D4B019FE2D12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8D51399-F2ED-8B44-88C1-FDA571F5B932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664101A0-5C7B-7045-B871-45165A75A855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479421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3E267256-89F2-2543-9272-C81D95A548DA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6F01E0F3-6768-AA45-94EA-C7BD094E2F18}" type="datetime1">
              <a:rPr lang="en-GB"/>
              <a:pPr lvl="0"/>
              <a:t>04/10/2019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E5ABC36-03B7-7348-8EA0-89FA2C9B2139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0085AAF-BA46-7E41-B4AE-8B5C411989C4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7DFCE95B-B248-3A45-AD79-364567078510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7773592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E7365DB-CFB3-1C47-803C-F451F1239CA4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39784" y="457200"/>
            <a:ext cx="3932240" cy="1600200"/>
          </a:xfrm>
        </p:spPr>
        <p:txBody>
          <a:bodyPr anchor="b"/>
          <a:lstStyle>
            <a:lvl1pPr>
              <a:defRPr sz="3200"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551EC5B-9B9F-B641-A12C-6881586C5322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5183184" y="987423"/>
            <a:ext cx="6172200" cy="487362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2478774-08EB-7246-9494-D2BD2D245471}"/>
              </a:ext>
            </a:extLst>
          </p:cNvPr>
          <p:cNvSpPr txBox="1">
            <a:spLocks noGrp="1"/>
          </p:cNvSpPr>
          <p:nvPr>
            <p:ph type="body" idx="2"/>
          </p:nvPr>
        </p:nvSpPr>
        <p:spPr>
          <a:xfrm>
            <a:off x="839784" y="2057400"/>
            <a:ext cx="3932240" cy="3811584"/>
          </a:xfrm>
        </p:spPr>
        <p:txBody>
          <a:bodyPr/>
          <a:lstStyle>
            <a:lvl1pPr marL="0" indent="0">
              <a:buNone/>
              <a:defRPr sz="16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B8A09FD-33C1-0B45-AEF2-CAAB5D046FFD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22D2AB16-CF59-D04C-80CD-7D491C5188D1}" type="datetime1">
              <a:rPr lang="en-GB"/>
              <a:pPr lvl="0"/>
              <a:t>04/10/2019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4762F5E-F323-314A-95A4-1D669548B911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28BE86F-7D7C-204D-BC61-F4B21A296977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9481CF49-28A9-EE4F-91AF-165E802D0991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4375028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8D7AEC-E3C9-0444-B5AB-74DFDB5A5AD3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39784" y="457200"/>
            <a:ext cx="3932240" cy="1600200"/>
          </a:xfrm>
        </p:spPr>
        <p:txBody>
          <a:bodyPr anchor="b"/>
          <a:lstStyle>
            <a:lvl1pPr>
              <a:defRPr sz="3200"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C50DE7A-8E0F-4B4E-975F-09D7E5A55990}"/>
              </a:ext>
            </a:extLst>
          </p:cNvPr>
          <p:cNvSpPr txBox="1">
            <a:spLocks noGrp="1"/>
          </p:cNvSpPr>
          <p:nvPr>
            <p:ph type="pic" idx="1"/>
          </p:nvPr>
        </p:nvSpPr>
        <p:spPr>
          <a:xfrm>
            <a:off x="5183184" y="987423"/>
            <a:ext cx="6172200" cy="4873623"/>
          </a:xfrm>
        </p:spPr>
        <p:txBody>
          <a:bodyPr/>
          <a:lstStyle>
            <a:lvl1pPr marL="0" indent="0">
              <a:buNone/>
              <a:defRPr sz="3200"/>
            </a:lvl1pPr>
          </a:lstStyle>
          <a:p>
            <a:pPr lvl="0"/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206BEE8-8221-5843-BB32-11318A9A3E35}"/>
              </a:ext>
            </a:extLst>
          </p:cNvPr>
          <p:cNvSpPr txBox="1">
            <a:spLocks noGrp="1"/>
          </p:cNvSpPr>
          <p:nvPr>
            <p:ph type="body" idx="2"/>
          </p:nvPr>
        </p:nvSpPr>
        <p:spPr>
          <a:xfrm>
            <a:off x="839784" y="2057400"/>
            <a:ext cx="3932240" cy="3811584"/>
          </a:xfrm>
        </p:spPr>
        <p:txBody>
          <a:bodyPr/>
          <a:lstStyle>
            <a:lvl1pPr marL="0" indent="0">
              <a:buNone/>
              <a:defRPr sz="16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C6066E2-167C-7A4E-8E04-C130BFD00A30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993F38D2-9FB6-8347-A70F-1E1CF83415EC}" type="datetime1">
              <a:rPr lang="en-GB"/>
              <a:pPr lvl="0"/>
              <a:t>04/10/2019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6396A16-610E-8144-9CD1-3F1D7009A50D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9D070CF-71A8-C641-8015-C4064A6931E6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FF8F277F-5F4F-9F46-9A2A-753A1D0CD801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2610411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47A037E-34C8-D748-95DA-E5675987C0CE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9C69A7F-6F03-B147-AAA6-8C074DBB204F}"/>
              </a:ext>
            </a:extLst>
          </p:cNvPr>
          <p:cNvSpPr txBox="1"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FC7A424-81C8-7E47-8C33-BB741F4FB2D7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E91BDB3B-D0DB-1546-BF86-1CF6305E130B}" type="datetime1">
              <a:rPr lang="en-GB"/>
              <a:pPr lvl="0"/>
              <a:t>04/10/2019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063024-5D4D-014E-8424-9C463EA1D5BC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320CA70-54F4-084D-8E91-B394171DFE03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9F7102EB-7632-834D-A59A-CD31BEE6603E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196308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4460F587-CA5E-A84A-97F5-DD2CFE958A0B}"/>
              </a:ext>
            </a:extLst>
          </p:cNvPr>
          <p:cNvSpPr txBox="1">
            <a:spLocks noGrp="1"/>
          </p:cNvSpPr>
          <p:nvPr>
            <p:ph type="title" orient="vert"/>
          </p:nvPr>
        </p:nvSpPr>
        <p:spPr>
          <a:xfrm>
            <a:off x="8724903" y="365129"/>
            <a:ext cx="2628899" cy="5811834"/>
          </a:xfrm>
        </p:spPr>
        <p:txBody>
          <a:bodyPr vert="eaVert"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1E1820A-3EF1-E44C-9B4C-1F290A570ECC}"/>
              </a:ext>
            </a:extLst>
          </p:cNvPr>
          <p:cNvSpPr txBox="1">
            <a:spLocks noGrp="1"/>
          </p:cNvSpPr>
          <p:nvPr>
            <p:ph type="body" orient="vert" idx="1"/>
          </p:nvPr>
        </p:nvSpPr>
        <p:spPr>
          <a:xfrm>
            <a:off x="838203" y="365129"/>
            <a:ext cx="7734296" cy="5811834"/>
          </a:xfrm>
        </p:spPr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6DE85C-1919-C846-BD7E-17E67D833957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9091202A-3BF1-ED4B-96D1-C614B3476EB5}" type="datetime1">
              <a:rPr lang="en-GB"/>
              <a:pPr lvl="0"/>
              <a:t>04/10/2019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F2F2790-A7E6-9C42-A5F6-244DDEBA095E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0D5197D-5BC5-D848-B888-76660C3BF159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3185AD3E-9933-3F41-99DF-6AD8A40B8DFD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1487548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F91000CF-4C23-6F48-AD4A-1252F05C7A99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38203" y="365129"/>
            <a:ext cx="10515600" cy="132555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>
            <a:normAutofit/>
          </a:bodyPr>
          <a:lstStyle/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E8EA9A0-00C5-334F-A13D-A56EFE3CA89C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838203" y="1825627"/>
            <a:ext cx="10515600" cy="4351336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DCF8F0F-128D-8549-AC6C-1A913FE87704}"/>
              </a:ext>
            </a:extLst>
          </p:cNvPr>
          <p:cNvSpPr txBox="1">
            <a:spLocks noGrp="1"/>
          </p:cNvSpPr>
          <p:nvPr>
            <p:ph type="dt" sz="half" idx="2"/>
          </p:nvPr>
        </p:nvSpPr>
        <p:spPr>
          <a:xfrm>
            <a:off x="838203" y="6356351"/>
            <a:ext cx="2743200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>
            <a:lvl1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200" b="0" i="0" u="none" strike="noStrike" kern="1200" cap="none" spc="0" baseline="0">
                <a:solidFill>
                  <a:srgbClr val="FFFFFF"/>
                </a:solidFill>
                <a:uFillTx/>
                <a:latin typeface="Calibri"/>
              </a:defRPr>
            </a:lvl1pPr>
          </a:lstStyle>
          <a:p>
            <a:pPr lvl="0"/>
            <a:fld id="{110395AF-33AB-094B-B111-01B1E0C14BBD}" type="datetime1">
              <a:rPr lang="en-GB"/>
              <a:pPr lvl="0"/>
              <a:t>04/10/2019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0E609E6-096B-F745-84D1-DE003F4BB96B}"/>
              </a:ext>
            </a:extLst>
          </p:cNvPr>
          <p:cNvSpPr txBox="1">
            <a:spLocks noGrp="1"/>
          </p:cNvSpPr>
          <p:nvPr>
            <p:ph type="ftr" sz="quarter" idx="3"/>
          </p:nvPr>
        </p:nvSpPr>
        <p:spPr>
          <a:xfrm>
            <a:off x="4038603" y="6356351"/>
            <a:ext cx="4114800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1" compatLnSpc="1">
            <a:noAutofit/>
          </a:bodyPr>
          <a:lstStyle>
            <a:lvl1pPr marL="0" marR="0" lvl="0" indent="0" algn="ctr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200" b="0" i="0" u="none" strike="noStrike" kern="1200" cap="none" spc="0" baseline="0">
                <a:solidFill>
                  <a:srgbClr val="FFFFFF"/>
                </a:solidFill>
                <a:uFillTx/>
                <a:latin typeface="Calibri"/>
              </a:defRPr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F4AC41A-47A6-FB41-A53C-482665812B7E}"/>
              </a:ext>
            </a:extLst>
          </p:cNvPr>
          <p:cNvSpPr txBox="1">
            <a:spLocks noGrp="1"/>
          </p:cNvSpPr>
          <p:nvPr>
            <p:ph type="sldNum" sz="quarter" idx="4"/>
          </p:nvPr>
        </p:nvSpPr>
        <p:spPr>
          <a:xfrm>
            <a:off x="8610603" y="6356351"/>
            <a:ext cx="2743200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>
            <a:lvl1pPr marL="0" marR="0" lvl="0" indent="0" algn="r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200" b="0" i="0" u="none" strike="noStrike" kern="1200" cap="none" spc="0" baseline="0">
                <a:solidFill>
                  <a:srgbClr val="FFFFFF"/>
                </a:solidFill>
                <a:uFillTx/>
                <a:latin typeface="Calibri"/>
              </a:defRPr>
            </a:lvl1pPr>
          </a:lstStyle>
          <a:p>
            <a:pPr lvl="0"/>
            <a:fld id="{9710FBCC-96DA-CA4B-BA27-D478CAC52D1F}" type="slidenum"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marL="0" marR="0" lvl="0" indent="0" algn="l" defTabSz="914400" rtl="0" fontAlgn="auto" hangingPunct="1">
        <a:lnSpc>
          <a:spcPct val="90000"/>
        </a:lnSpc>
        <a:spcBef>
          <a:spcPts val="0"/>
        </a:spcBef>
        <a:spcAft>
          <a:spcPts val="0"/>
        </a:spcAft>
        <a:buNone/>
        <a:tabLst/>
        <a:defRPr lang="en-US" sz="4400" b="0" i="0" u="none" strike="noStrike" kern="1200" cap="none" spc="0" baseline="0">
          <a:solidFill>
            <a:srgbClr val="FFFFFF"/>
          </a:solidFill>
          <a:uFillTx/>
          <a:latin typeface="Calibri Light"/>
        </a:defRPr>
      </a:lvl1pPr>
    </p:titleStyle>
    <p:bodyStyle>
      <a:lvl1pPr marL="228600" marR="0" lvl="0" indent="-228600" algn="l" defTabSz="914400" rtl="0" fontAlgn="auto" hangingPunct="1">
        <a:lnSpc>
          <a:spcPct val="90000"/>
        </a:lnSpc>
        <a:spcBef>
          <a:spcPts val="1000"/>
        </a:spcBef>
        <a:spcAft>
          <a:spcPts val="0"/>
        </a:spcAft>
        <a:buSzPct val="100000"/>
        <a:buFont typeface="Arial" pitchFamily="34"/>
        <a:buChar char="•"/>
        <a:tabLst/>
        <a:defRPr lang="en-US" sz="2800" b="0" i="0" u="none" strike="noStrike" kern="1200" cap="none" spc="0" baseline="0">
          <a:solidFill>
            <a:srgbClr val="FFFFFF"/>
          </a:solidFill>
          <a:uFillTx/>
          <a:latin typeface="Calibri"/>
        </a:defRPr>
      </a:lvl1pPr>
      <a:lvl2pPr marL="685800" marR="0" lvl="1" indent="-228600" algn="l" defTabSz="914400" rtl="0" fontAlgn="auto" hangingPunct="1">
        <a:lnSpc>
          <a:spcPct val="90000"/>
        </a:lnSpc>
        <a:spcBef>
          <a:spcPts val="500"/>
        </a:spcBef>
        <a:spcAft>
          <a:spcPts val="0"/>
        </a:spcAft>
        <a:buSzPct val="100000"/>
        <a:buFont typeface="Arial" pitchFamily="34"/>
        <a:buChar char="•"/>
        <a:tabLst/>
        <a:defRPr lang="en-US" sz="2400" b="0" i="0" u="none" strike="noStrike" kern="1200" cap="none" spc="0" baseline="0">
          <a:solidFill>
            <a:srgbClr val="FFFFFF"/>
          </a:solidFill>
          <a:uFillTx/>
          <a:latin typeface="Calibri"/>
        </a:defRPr>
      </a:lvl2pPr>
      <a:lvl3pPr marL="1143000" marR="0" lvl="2" indent="-228600" algn="l" defTabSz="914400" rtl="0" fontAlgn="auto" hangingPunct="1">
        <a:lnSpc>
          <a:spcPct val="90000"/>
        </a:lnSpc>
        <a:spcBef>
          <a:spcPts val="500"/>
        </a:spcBef>
        <a:spcAft>
          <a:spcPts val="0"/>
        </a:spcAft>
        <a:buSzPct val="100000"/>
        <a:buFont typeface="Arial" pitchFamily="34"/>
        <a:buChar char="•"/>
        <a:tabLst/>
        <a:defRPr lang="en-US" sz="2000" b="0" i="0" u="none" strike="noStrike" kern="1200" cap="none" spc="0" baseline="0">
          <a:solidFill>
            <a:srgbClr val="FFFFFF"/>
          </a:solidFill>
          <a:uFillTx/>
          <a:latin typeface="Calibri"/>
        </a:defRPr>
      </a:lvl3pPr>
      <a:lvl4pPr marL="1600200" marR="0" lvl="3" indent="-228600" algn="l" defTabSz="914400" rtl="0" fontAlgn="auto" hangingPunct="1">
        <a:lnSpc>
          <a:spcPct val="90000"/>
        </a:lnSpc>
        <a:spcBef>
          <a:spcPts val="500"/>
        </a:spcBef>
        <a:spcAft>
          <a:spcPts val="0"/>
        </a:spcAft>
        <a:buSzPct val="100000"/>
        <a:buFont typeface="Arial" pitchFamily="34"/>
        <a:buChar char="•"/>
        <a:tabLst/>
        <a:defRPr lang="en-US" sz="1800" b="0" i="0" u="none" strike="noStrike" kern="1200" cap="none" spc="0" baseline="0">
          <a:solidFill>
            <a:srgbClr val="FFFFFF"/>
          </a:solidFill>
          <a:uFillTx/>
          <a:latin typeface="Calibri"/>
        </a:defRPr>
      </a:lvl4pPr>
      <a:lvl5pPr marL="2057400" marR="0" lvl="4" indent="-228600" algn="l" defTabSz="914400" rtl="0" fontAlgn="auto" hangingPunct="1">
        <a:lnSpc>
          <a:spcPct val="90000"/>
        </a:lnSpc>
        <a:spcBef>
          <a:spcPts val="500"/>
        </a:spcBef>
        <a:spcAft>
          <a:spcPts val="0"/>
        </a:spcAft>
        <a:buSzPct val="100000"/>
        <a:buFont typeface="Arial" pitchFamily="34"/>
        <a:buChar char="•"/>
        <a:tabLst/>
        <a:defRPr lang="en-US" sz="1800" b="0" i="0" u="none" strike="noStrike" kern="1200" cap="none" spc="0" baseline="0">
          <a:solidFill>
            <a:srgbClr val="FFFFFF"/>
          </a:solidFill>
          <a:uFillTx/>
          <a:latin typeface="Calibri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g"/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gif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3B0105-A95D-F946-8152-EC23453B7609}"/>
              </a:ext>
            </a:extLst>
          </p:cNvPr>
          <p:cNvSpPr txBox="1">
            <a:spLocks noGrp="1"/>
          </p:cNvSpPr>
          <p:nvPr>
            <p:ph type="ctrTitle"/>
          </p:nvPr>
        </p:nvSpPr>
        <p:spPr/>
        <p:txBody>
          <a:bodyPr/>
          <a:lstStyle/>
          <a:p>
            <a:pPr lvl="0"/>
            <a:r>
              <a:rPr lang="en-GB"/>
              <a:t>Types of Photography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3">
            <a:extLst>
              <a:ext uri="{FF2B5EF4-FFF2-40B4-BE49-F238E27FC236}">
                <a16:creationId xmlns:a16="http://schemas.microsoft.com/office/drawing/2014/main" id="{E512BF43-6522-8540-A4D0-57AA620BB108}"/>
              </a:ext>
            </a:extLst>
          </p:cNvPr>
          <p:cNvSpPr/>
          <p:nvPr/>
        </p:nvSpPr>
        <p:spPr>
          <a:xfrm>
            <a:off x="838203" y="798755"/>
            <a:ext cx="4706261" cy="5355311"/>
          </a:xfrm>
          <a:prstGeom prst="rect">
            <a:avLst/>
          </a:prstGeom>
          <a:noFill/>
          <a:ln cap="flat">
            <a:noFill/>
            <a:prstDash val="solid"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just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FFFFFF"/>
                </a:solidFill>
                <a:uFillTx/>
                <a:latin typeface="Calibri"/>
              </a:rPr>
              <a:t>Street Photography</a:t>
            </a:r>
          </a:p>
          <a:p>
            <a:pPr marL="0" marR="0" lvl="0" indent="0" algn="just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FFFFFF"/>
                </a:solidFill>
                <a:uFillTx/>
                <a:latin typeface="Calibri"/>
              </a:rPr>
              <a:t>Night Photography</a:t>
            </a:r>
          </a:p>
          <a:p>
            <a:pPr marL="0" marR="0" lvl="0" indent="0" algn="just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FFFFFF"/>
                </a:solidFill>
                <a:uFillTx/>
                <a:latin typeface="Calibri"/>
              </a:rPr>
              <a:t>Photojournalism</a:t>
            </a:r>
          </a:p>
          <a:p>
            <a:pPr marL="0" marR="0" lvl="0" indent="0" algn="just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FFFFFF"/>
                </a:solidFill>
                <a:uFillTx/>
                <a:latin typeface="Calibri"/>
              </a:rPr>
              <a:t>Astrophotography</a:t>
            </a:r>
          </a:p>
          <a:p>
            <a:pPr marL="0" marR="0" lvl="0" indent="0" algn="just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FFFFFF"/>
                </a:solidFill>
                <a:uFillTx/>
                <a:latin typeface="Calibri"/>
              </a:rPr>
              <a:t>Nature Photography</a:t>
            </a:r>
          </a:p>
          <a:p>
            <a:pPr marL="0" marR="0" lvl="0" indent="0" algn="just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FFFFFF"/>
                </a:solidFill>
                <a:uFillTx/>
                <a:latin typeface="Calibri"/>
              </a:rPr>
              <a:t>Documentary Photography</a:t>
            </a:r>
          </a:p>
          <a:p>
            <a:pPr marL="0" marR="0" lvl="0" indent="0" algn="just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FFFFFF"/>
                </a:solidFill>
                <a:uFillTx/>
                <a:latin typeface="Calibri"/>
              </a:rPr>
              <a:t>Portrait Photography</a:t>
            </a:r>
          </a:p>
          <a:p>
            <a:pPr marL="0" marR="0" lvl="0" indent="0" algn="just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FFFFFF"/>
                </a:solidFill>
                <a:uFillTx/>
                <a:latin typeface="Calibri"/>
              </a:rPr>
              <a:t>Maternity Photography</a:t>
            </a:r>
          </a:p>
          <a:p>
            <a:pPr marL="0" marR="0" lvl="0" indent="0" algn="just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FFFFFF"/>
                </a:solidFill>
                <a:uFillTx/>
                <a:latin typeface="Calibri"/>
              </a:rPr>
              <a:t>New-born Photography</a:t>
            </a:r>
          </a:p>
          <a:p>
            <a:pPr marL="0" marR="0" lvl="0" indent="0" algn="just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FFFFFF"/>
                </a:solidFill>
                <a:uFillTx/>
                <a:latin typeface="Calibri"/>
              </a:rPr>
              <a:t>Family Photography</a:t>
            </a:r>
          </a:p>
          <a:p>
            <a:pPr marL="0" marR="0" lvl="0" indent="0" algn="just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FFFFFF"/>
                </a:solidFill>
                <a:uFillTx/>
                <a:latin typeface="Calibri"/>
              </a:rPr>
              <a:t> Architectural Photography</a:t>
            </a:r>
          </a:p>
          <a:p>
            <a:pPr marL="0" marR="0" lvl="0" indent="0" algn="just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FFFFFF"/>
                </a:solidFill>
                <a:uFillTx/>
                <a:latin typeface="Calibri"/>
              </a:rPr>
              <a:t> Still Life Photography</a:t>
            </a:r>
          </a:p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FFFFFF"/>
                </a:solidFill>
                <a:uFillTx/>
                <a:latin typeface="Calibri"/>
              </a:rPr>
              <a:t>Fashion Photography</a:t>
            </a:r>
          </a:p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FFFFFF"/>
                </a:solidFill>
                <a:uFillTx/>
                <a:latin typeface="Calibri"/>
              </a:rPr>
              <a:t>Landscape Photography</a:t>
            </a:r>
          </a:p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FFFFFF"/>
                </a:solidFill>
                <a:uFillTx/>
                <a:latin typeface="Calibri"/>
              </a:rPr>
              <a:t>Sports Photography</a:t>
            </a:r>
          </a:p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FFFFFF"/>
                </a:solidFill>
                <a:uFillTx/>
                <a:latin typeface="Calibri"/>
              </a:rPr>
              <a:t>Wildlife Photography</a:t>
            </a:r>
          </a:p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FFFFFF"/>
                </a:solidFill>
                <a:uFillTx/>
                <a:latin typeface="Calibri"/>
              </a:rPr>
              <a:t>War Photography</a:t>
            </a:r>
          </a:p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FFFFFF"/>
                </a:solidFill>
                <a:uFillTx/>
                <a:latin typeface="Calibri"/>
              </a:rPr>
              <a:t> Wedding</a:t>
            </a:r>
          </a:p>
          <a:p>
            <a:pPr marL="0" marR="0" lvl="0" indent="0" algn="just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FFFFFF"/>
                </a:solidFill>
                <a:uFillTx/>
                <a:latin typeface="Calibri"/>
              </a:rPr>
              <a:t>   </a:t>
            </a:r>
          </a:p>
        </p:txBody>
      </p:sp>
      <p:sp>
        <p:nvSpPr>
          <p:cNvPr id="3" name="TextBox 4">
            <a:extLst>
              <a:ext uri="{FF2B5EF4-FFF2-40B4-BE49-F238E27FC236}">
                <a16:creationId xmlns:a16="http://schemas.microsoft.com/office/drawing/2014/main" id="{ACAECE93-9C86-0243-90C1-7AC244A810EF}"/>
              </a:ext>
            </a:extLst>
          </p:cNvPr>
          <p:cNvSpPr txBox="1"/>
          <p:nvPr/>
        </p:nvSpPr>
        <p:spPr>
          <a:xfrm>
            <a:off x="7590973" y="612840"/>
            <a:ext cx="3196769" cy="5355311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just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FFFFFF"/>
                </a:solidFill>
                <a:uFillTx/>
                <a:latin typeface="Calibri"/>
              </a:rPr>
              <a:t>Contemporary Photography</a:t>
            </a:r>
          </a:p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FFFFFF"/>
                </a:solidFill>
                <a:uFillTx/>
                <a:latin typeface="Calibri"/>
              </a:rPr>
              <a:t>Abstract Photography</a:t>
            </a:r>
          </a:p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FFFFFF"/>
                </a:solidFill>
                <a:uFillTx/>
                <a:latin typeface="Calibri"/>
              </a:rPr>
              <a:t>Urban Photography</a:t>
            </a:r>
          </a:p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FFFFFF"/>
                </a:solidFill>
                <a:uFillTx/>
                <a:latin typeface="Calibri"/>
              </a:rPr>
              <a:t>Art Photography</a:t>
            </a:r>
          </a:p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FFFFFF"/>
                </a:solidFill>
                <a:uFillTx/>
                <a:latin typeface="Calibri"/>
              </a:rPr>
              <a:t>Macro Photography</a:t>
            </a:r>
          </a:p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FFFFFF"/>
                </a:solidFill>
                <a:uFillTx/>
                <a:latin typeface="Calibri"/>
              </a:rPr>
              <a:t>Principal Photography</a:t>
            </a:r>
          </a:p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FFFFFF"/>
                </a:solidFill>
                <a:uFillTx/>
                <a:latin typeface="Calibri"/>
              </a:rPr>
              <a:t>Infrared Photography</a:t>
            </a:r>
          </a:p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FFFFFF"/>
                </a:solidFill>
                <a:uFillTx/>
                <a:latin typeface="Calibri"/>
              </a:rPr>
              <a:t>Black &amp; White Photography</a:t>
            </a:r>
          </a:p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FFFFFF"/>
                </a:solidFill>
                <a:uFillTx/>
                <a:latin typeface="Calibri"/>
              </a:rPr>
              <a:t>Candid Photography</a:t>
            </a:r>
          </a:p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FFFFFF"/>
                </a:solidFill>
                <a:uFillTx/>
                <a:latin typeface="Calibri"/>
              </a:rPr>
              <a:t>Colour Photography</a:t>
            </a:r>
          </a:p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FFFFFF"/>
                </a:solidFill>
                <a:uFillTx/>
                <a:latin typeface="Calibri"/>
              </a:rPr>
              <a:t>Boudoir Photography</a:t>
            </a:r>
          </a:p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FFFFFF"/>
                </a:solidFill>
                <a:uFillTx/>
                <a:latin typeface="Calibri"/>
              </a:rPr>
              <a:t>Lifestyle Photography</a:t>
            </a:r>
          </a:p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FFFFFF"/>
                </a:solidFill>
                <a:uFillTx/>
                <a:latin typeface="Calibri"/>
              </a:rPr>
              <a:t>Interior Photography</a:t>
            </a:r>
          </a:p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FFFFFF"/>
                </a:solidFill>
                <a:uFillTx/>
                <a:latin typeface="Calibri"/>
              </a:rPr>
              <a:t>Fashion Photography</a:t>
            </a:r>
          </a:p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FFFFFF"/>
                </a:solidFill>
                <a:uFillTx/>
                <a:latin typeface="Calibri"/>
              </a:rPr>
              <a:t>Landscape Photography</a:t>
            </a:r>
          </a:p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FFFFFF"/>
                </a:solidFill>
                <a:uFillTx/>
                <a:latin typeface="Calibri"/>
              </a:rPr>
              <a:t>Sports Photography</a:t>
            </a:r>
          </a:p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FFFFFF"/>
                </a:solidFill>
                <a:uFillTx/>
                <a:latin typeface="Calibri"/>
              </a:rPr>
              <a:t>Wildlife Photography</a:t>
            </a:r>
          </a:p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FFFFFF"/>
                </a:solidFill>
                <a:uFillTx/>
                <a:latin typeface="Calibri"/>
              </a:rPr>
              <a:t>War Photography</a:t>
            </a:r>
          </a:p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FFFFFF"/>
                </a:solidFill>
                <a:uFillTx/>
                <a:latin typeface="Calibri"/>
              </a:rPr>
              <a:t> Wedding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2">
            <a:extLst>
              <a:ext uri="{FF2B5EF4-FFF2-40B4-BE49-F238E27FC236}">
                <a16:creationId xmlns:a16="http://schemas.microsoft.com/office/drawing/2014/main" id="{D29E3A68-E90B-D04F-89D2-7993CB84FFDC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780138" y="994629"/>
            <a:ext cx="2920995" cy="859517"/>
          </a:xfrm>
        </p:spPr>
        <p:txBody>
          <a:bodyPr>
            <a:noAutofit/>
          </a:bodyPr>
          <a:lstStyle/>
          <a:p>
            <a:pPr marL="0" lvl="0" indent="0">
              <a:buNone/>
            </a:pPr>
            <a:r>
              <a:rPr lang="en-GB" sz="4800">
                <a:latin typeface="Arial Black" pitchFamily="34"/>
              </a:rPr>
              <a:t>Action</a:t>
            </a:r>
          </a:p>
        </p:txBody>
      </p:sp>
      <p:sp>
        <p:nvSpPr>
          <p:cNvPr id="3" name="TextBox 3">
            <a:extLst>
              <a:ext uri="{FF2B5EF4-FFF2-40B4-BE49-F238E27FC236}">
                <a16:creationId xmlns:a16="http://schemas.microsoft.com/office/drawing/2014/main" id="{26287429-B95F-834D-BEFE-7BA6C35616D9}"/>
              </a:ext>
            </a:extLst>
          </p:cNvPr>
          <p:cNvSpPr txBox="1"/>
          <p:nvPr/>
        </p:nvSpPr>
        <p:spPr>
          <a:xfrm>
            <a:off x="6879771" y="994629"/>
            <a:ext cx="3850346" cy="830997"/>
          </a:xfrm>
          <a:prstGeom prst="rect">
            <a:avLst/>
          </a:prstGeom>
          <a:noFill/>
          <a:ln cap="flat">
            <a:noFill/>
          </a:ln>
        </p:spPr>
        <p:txBody>
          <a:bodyPr vert="horz" wrap="none" lIns="91440" tIns="45720" rIns="91440" bIns="45720" anchor="t" anchorCtr="0" compatLnSpc="1">
            <a:spAutoFit/>
          </a:bodyPr>
          <a:lstStyle/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4800" b="0" i="0" u="none" strike="noStrike" kern="1200" cap="none" spc="0" baseline="0">
                <a:solidFill>
                  <a:srgbClr val="FFFFFF"/>
                </a:solidFill>
                <a:uFillTx/>
                <a:latin typeface="Arial Black" pitchFamily="34"/>
              </a:rPr>
              <a:t>Landscape</a:t>
            </a:r>
          </a:p>
        </p:txBody>
      </p:sp>
      <p:sp>
        <p:nvSpPr>
          <p:cNvPr id="4" name="TextBox 4">
            <a:extLst>
              <a:ext uri="{FF2B5EF4-FFF2-40B4-BE49-F238E27FC236}">
                <a16:creationId xmlns:a16="http://schemas.microsoft.com/office/drawing/2014/main" id="{AE7C814D-A9D3-504A-82ED-B00A7A824AEE}"/>
              </a:ext>
            </a:extLst>
          </p:cNvPr>
          <p:cNvSpPr txBox="1"/>
          <p:nvPr/>
        </p:nvSpPr>
        <p:spPr>
          <a:xfrm>
            <a:off x="780138" y="3007525"/>
            <a:ext cx="4699238" cy="830997"/>
          </a:xfrm>
          <a:prstGeom prst="rect">
            <a:avLst/>
          </a:prstGeom>
          <a:noFill/>
          <a:ln cap="flat">
            <a:noFill/>
          </a:ln>
        </p:spPr>
        <p:txBody>
          <a:bodyPr vert="horz" wrap="none" lIns="91440" tIns="45720" rIns="91440" bIns="45720" anchor="t" anchorCtr="0" compatLnSpc="1">
            <a:spAutoFit/>
          </a:bodyPr>
          <a:lstStyle/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4800" b="0" i="0" u="none" strike="noStrike" kern="1200" cap="none" spc="0" baseline="0">
                <a:solidFill>
                  <a:srgbClr val="FFFFFF"/>
                </a:solidFill>
                <a:uFillTx/>
                <a:latin typeface="Arial Black" pitchFamily="34"/>
              </a:rPr>
              <a:t>Documentary</a:t>
            </a:r>
          </a:p>
        </p:txBody>
      </p:sp>
      <p:sp>
        <p:nvSpPr>
          <p:cNvPr id="5" name="TextBox 5">
            <a:extLst>
              <a:ext uri="{FF2B5EF4-FFF2-40B4-BE49-F238E27FC236}">
                <a16:creationId xmlns:a16="http://schemas.microsoft.com/office/drawing/2014/main" id="{3D3A7ADA-B78B-A142-A4BC-8823B133EA53}"/>
              </a:ext>
            </a:extLst>
          </p:cNvPr>
          <p:cNvSpPr txBox="1"/>
          <p:nvPr/>
        </p:nvSpPr>
        <p:spPr>
          <a:xfrm>
            <a:off x="780138" y="5032372"/>
            <a:ext cx="2690475" cy="830997"/>
          </a:xfrm>
          <a:prstGeom prst="rect">
            <a:avLst/>
          </a:prstGeom>
          <a:noFill/>
          <a:ln cap="flat">
            <a:noFill/>
          </a:ln>
        </p:spPr>
        <p:txBody>
          <a:bodyPr vert="horz" wrap="none" lIns="91440" tIns="45720" rIns="91440" bIns="45720" anchor="t" anchorCtr="0" compatLnSpc="1">
            <a:spAutoFit/>
          </a:bodyPr>
          <a:lstStyle/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4800" b="0" i="0" u="none" strike="noStrike" kern="1200" cap="none" spc="0" baseline="0">
                <a:solidFill>
                  <a:srgbClr val="FFFFFF"/>
                </a:solidFill>
                <a:uFillTx/>
                <a:latin typeface="Arial Black" pitchFamily="34"/>
              </a:rPr>
              <a:t>Wildlife</a:t>
            </a:r>
          </a:p>
        </p:txBody>
      </p:sp>
      <p:sp>
        <p:nvSpPr>
          <p:cNvPr id="6" name="TextBox 6">
            <a:extLst>
              <a:ext uri="{FF2B5EF4-FFF2-40B4-BE49-F238E27FC236}">
                <a16:creationId xmlns:a16="http://schemas.microsoft.com/office/drawing/2014/main" id="{EB2D4C39-8739-7445-9ABD-2AAE1CA68610}"/>
              </a:ext>
            </a:extLst>
          </p:cNvPr>
          <p:cNvSpPr txBox="1"/>
          <p:nvPr/>
        </p:nvSpPr>
        <p:spPr>
          <a:xfrm>
            <a:off x="6712619" y="3007525"/>
            <a:ext cx="5031952" cy="830997"/>
          </a:xfrm>
          <a:prstGeom prst="rect">
            <a:avLst/>
          </a:prstGeom>
          <a:noFill/>
          <a:ln cap="flat">
            <a:noFill/>
          </a:ln>
        </p:spPr>
        <p:txBody>
          <a:bodyPr vert="horz" wrap="none" lIns="91440" tIns="45720" rIns="91440" bIns="45720" anchor="t" anchorCtr="0" compatLnSpc="1">
            <a:spAutoFit/>
          </a:bodyPr>
          <a:lstStyle/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4800" b="0" i="0" u="none" strike="noStrike" kern="1200" cap="none" spc="0" baseline="0">
                <a:solidFill>
                  <a:srgbClr val="FFFFFF"/>
                </a:solidFill>
                <a:uFillTx/>
                <a:latin typeface="Arial Black" pitchFamily="34"/>
              </a:rPr>
              <a:t>Environmental</a:t>
            </a:r>
          </a:p>
        </p:txBody>
      </p:sp>
      <p:sp>
        <p:nvSpPr>
          <p:cNvPr id="7" name="TextBox 7">
            <a:extLst>
              <a:ext uri="{FF2B5EF4-FFF2-40B4-BE49-F238E27FC236}">
                <a16:creationId xmlns:a16="http://schemas.microsoft.com/office/drawing/2014/main" id="{FCDD6D7B-8AA0-1D4E-AEA7-58D7955B30B6}"/>
              </a:ext>
            </a:extLst>
          </p:cNvPr>
          <p:cNvSpPr txBox="1"/>
          <p:nvPr/>
        </p:nvSpPr>
        <p:spPr>
          <a:xfrm>
            <a:off x="7154393" y="5230157"/>
            <a:ext cx="3873114" cy="830997"/>
          </a:xfrm>
          <a:prstGeom prst="rect">
            <a:avLst/>
          </a:prstGeom>
          <a:noFill/>
          <a:ln cap="flat">
            <a:noFill/>
          </a:ln>
        </p:spPr>
        <p:txBody>
          <a:bodyPr vert="horz" wrap="none" lIns="91440" tIns="45720" rIns="91440" bIns="45720" anchor="t" anchorCtr="0" compatLnSpc="1">
            <a:spAutoFit/>
          </a:bodyPr>
          <a:lstStyle/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4800" b="0" i="0" u="none" strike="noStrike" kern="1200" cap="none" spc="0" baseline="0">
                <a:solidFill>
                  <a:srgbClr val="FFFFFF"/>
                </a:solidFill>
                <a:uFillTx/>
                <a:latin typeface="Arial Black" pitchFamily="34"/>
              </a:rPr>
              <a:t>Portraiture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9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2">
            <a:extLst>
              <a:ext uri="{FF2B5EF4-FFF2-40B4-BE49-F238E27FC236}">
                <a16:creationId xmlns:a16="http://schemas.microsoft.com/office/drawing/2014/main" id="{2419EBB9-5DCD-D844-B20A-6B121B28CC50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272143" y="403222"/>
            <a:ext cx="5823859" cy="1759406"/>
          </a:xfrm>
        </p:spPr>
        <p:txBody>
          <a:bodyPr/>
          <a:lstStyle/>
          <a:p>
            <a:pPr marL="0" lvl="0" indent="0">
              <a:buNone/>
            </a:pPr>
            <a:r>
              <a:rPr lang="en-GB">
                <a:latin typeface="Arial Black" pitchFamily="34"/>
              </a:rPr>
              <a:t>These genera's can overlap.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0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2">
            <a:extLst>
              <a:ext uri="{FF2B5EF4-FFF2-40B4-BE49-F238E27FC236}">
                <a16:creationId xmlns:a16="http://schemas.microsoft.com/office/drawing/2014/main" id="{9B8B02F9-C9E7-9740-AD4A-53BA375996CF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8374742" y="5846079"/>
            <a:ext cx="5823859" cy="1759406"/>
          </a:xfrm>
        </p:spPr>
        <p:txBody>
          <a:bodyPr/>
          <a:lstStyle/>
          <a:p>
            <a:pPr marL="0" lvl="0" indent="0">
              <a:buNone/>
            </a:pPr>
            <a:r>
              <a:rPr lang="en-GB">
                <a:latin typeface="Arial Black" pitchFamily="34"/>
              </a:rPr>
              <a:t>But First…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2">
            <a:extLst>
              <a:ext uri="{FF2B5EF4-FFF2-40B4-BE49-F238E27FC236}">
                <a16:creationId xmlns:a16="http://schemas.microsoft.com/office/drawing/2014/main" id="{AA7F944C-088B-4346-AD26-1C0D18E29004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3634017" y="3028154"/>
            <a:ext cx="4923970" cy="801691"/>
          </a:xfrm>
        </p:spPr>
        <p:txBody>
          <a:bodyPr/>
          <a:lstStyle/>
          <a:p>
            <a:pPr marL="0" lvl="0" indent="0">
              <a:buNone/>
            </a:pPr>
            <a:r>
              <a:rPr lang="en-GB" sz="4800">
                <a:latin typeface="Arial Black" pitchFamily="34"/>
              </a:rPr>
              <a:t>LANDSCAPES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8" descr="A body of water with a mountain in the background&#10;&#10;Description automatically generated">
            <a:extLst>
              <a:ext uri="{FF2B5EF4-FFF2-40B4-BE49-F238E27FC236}">
                <a16:creationId xmlns:a16="http://schemas.microsoft.com/office/drawing/2014/main" id="{91198CED-F2E2-1B46-BEC3-4CED1A884CC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13319" y="0"/>
            <a:ext cx="8565358" cy="6858000"/>
          </a:xfrm>
          <a:prstGeom prst="rect">
            <a:avLst/>
          </a:prstGeom>
          <a:noFill/>
          <a:ln cap="flat">
            <a:noFill/>
          </a:ln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4" descr="A group of purple flowers&#10;&#10;Description automatically generated">
            <a:extLst>
              <a:ext uri="{FF2B5EF4-FFF2-40B4-BE49-F238E27FC236}">
                <a16:creationId xmlns:a16="http://schemas.microsoft.com/office/drawing/2014/main" id="{46838A22-BA99-4645-BCAB-674BB7399C8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33060" y="253956"/>
            <a:ext cx="4242816" cy="6350078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3" name="Picture 6" descr="A waterfall with trees in the background&#10;&#10;Description automatically generated">
            <a:extLst>
              <a:ext uri="{FF2B5EF4-FFF2-40B4-BE49-F238E27FC236}">
                <a16:creationId xmlns:a16="http://schemas.microsoft.com/office/drawing/2014/main" id="{60E71FD7-C605-AE4B-AE14-D962DF28BC2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819896" y="253956"/>
            <a:ext cx="4239039" cy="6350078"/>
          </a:xfrm>
          <a:prstGeom prst="rect">
            <a:avLst/>
          </a:prstGeom>
          <a:noFill/>
          <a:ln cap="flat">
            <a:noFill/>
          </a:ln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4" descr="A close up of a plant&#10;&#10;Description automatically generated">
            <a:extLst>
              <a:ext uri="{FF2B5EF4-FFF2-40B4-BE49-F238E27FC236}">
                <a16:creationId xmlns:a16="http://schemas.microsoft.com/office/drawing/2014/main" id="{6B890BB3-9CAE-734E-BEE9-CD1686058EA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55008" y="0"/>
            <a:ext cx="10281979" cy="6858000"/>
          </a:xfrm>
          <a:prstGeom prst="rect">
            <a:avLst/>
          </a:prstGeom>
          <a:noFill/>
          <a:ln cap="flat">
            <a:noFill/>
          </a:ln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2">
            <a:extLst>
              <a:ext uri="{FF2B5EF4-FFF2-40B4-BE49-F238E27FC236}">
                <a16:creationId xmlns:a16="http://schemas.microsoft.com/office/drawing/2014/main" id="{8E6FA73E-ECF1-1B4D-8364-78137CBE1059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3205365" y="2531306"/>
            <a:ext cx="5781257" cy="897693"/>
          </a:xfrm>
        </p:spPr>
        <p:txBody>
          <a:bodyPr/>
          <a:lstStyle/>
          <a:p>
            <a:pPr marL="0" lvl="0" indent="0">
              <a:buNone/>
            </a:pPr>
            <a:r>
              <a:rPr lang="en-GB" sz="4800">
                <a:latin typeface="Arial Black" pitchFamily="34"/>
              </a:rPr>
              <a:t>SPORTS/ACTION</a:t>
            </a: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4" descr="A group of people watching a football ball on a field&#10;&#10;Description automatically generated">
            <a:extLst>
              <a:ext uri="{FF2B5EF4-FFF2-40B4-BE49-F238E27FC236}">
                <a16:creationId xmlns:a16="http://schemas.microsoft.com/office/drawing/2014/main" id="{CC2829BB-CB41-6442-B871-8ED1B4D83E1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6677" y="0"/>
            <a:ext cx="11958642" cy="6858000"/>
          </a:xfrm>
          <a:prstGeom prst="rect">
            <a:avLst/>
          </a:prstGeom>
          <a:noFill/>
          <a:ln cap="flat">
            <a:noFill/>
          </a:ln>
        </p:spPr>
      </p:pic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4" descr="A picture containing grass, fence, outdoor, building&#10;&#10;Description automatically generated">
            <a:extLst>
              <a:ext uri="{FF2B5EF4-FFF2-40B4-BE49-F238E27FC236}">
                <a16:creationId xmlns:a16="http://schemas.microsoft.com/office/drawing/2014/main" id="{6854D72B-B25E-FB49-A755-220F380CCD6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59683" y="0"/>
            <a:ext cx="10672629" cy="6858000"/>
          </a:xfrm>
          <a:prstGeom prst="rect">
            <a:avLst/>
          </a:prstGeom>
          <a:noFill/>
          <a:ln cap="flat">
            <a:noFill/>
          </a:ln>
        </p:spPr>
      </p:pic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4" descr="A large waterfall over a wave&#10;&#10;Description automatically generated">
            <a:extLst>
              <a:ext uri="{FF2B5EF4-FFF2-40B4-BE49-F238E27FC236}">
                <a16:creationId xmlns:a16="http://schemas.microsoft.com/office/drawing/2014/main" id="{247A02FF-68D0-0949-A999-9BD490A5D898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150" r="1582"/>
          <a:stretch>
            <a:fillRect/>
          </a:stretch>
        </p:blipFill>
        <p:spPr>
          <a:xfrm>
            <a:off x="1186772" y="0"/>
            <a:ext cx="9883301" cy="6858000"/>
          </a:xfrm>
          <a:prstGeom prst="rect">
            <a:avLst/>
          </a:prstGeom>
          <a:noFill/>
          <a:ln cap="flat">
            <a:noFill/>
          </a:ln>
        </p:spPr>
      </p:pic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2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7" descr="A picture containing water, outdoor, sky&#10;&#10;Description automatically generated">
            <a:extLst>
              <a:ext uri="{FF2B5EF4-FFF2-40B4-BE49-F238E27FC236}">
                <a16:creationId xmlns:a16="http://schemas.microsoft.com/office/drawing/2014/main" id="{2337476A-C2EA-0B48-9A9F-BF6B3812B10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5733288" cy="6858000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3" name="Picture 11" descr="A picture containing outdoor, water&#10;&#10;Description automatically generated">
            <a:extLst>
              <a:ext uri="{FF2B5EF4-FFF2-40B4-BE49-F238E27FC236}">
                <a16:creationId xmlns:a16="http://schemas.microsoft.com/office/drawing/2014/main" id="{1518EC81-5D29-084E-8B54-56F84980DDB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733288" y="0"/>
            <a:ext cx="6818049" cy="6858000"/>
          </a:xfrm>
          <a:prstGeom prst="rect">
            <a:avLst/>
          </a:prstGeom>
          <a:noFill/>
          <a:ln cap="flat">
            <a:noFill/>
          </a:ln>
        </p:spPr>
      </p:pic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4" descr="A picture containing outdoor, tree&#10;&#10;Description automatically generated">
            <a:extLst>
              <a:ext uri="{FF2B5EF4-FFF2-40B4-BE49-F238E27FC236}">
                <a16:creationId xmlns:a16="http://schemas.microsoft.com/office/drawing/2014/main" id="{AF84482C-06F6-A34E-8726-DE8E876B680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553394" y="0"/>
            <a:ext cx="12745391" cy="7169289"/>
          </a:xfrm>
          <a:prstGeom prst="rect">
            <a:avLst/>
          </a:prstGeom>
          <a:noFill/>
          <a:ln cap="flat">
            <a:noFill/>
          </a:ln>
        </p:spPr>
      </p:pic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4" descr="A person standing on a snow covered mountain&#10;&#10;Description automatically generated">
            <a:extLst>
              <a:ext uri="{FF2B5EF4-FFF2-40B4-BE49-F238E27FC236}">
                <a16:creationId xmlns:a16="http://schemas.microsoft.com/office/drawing/2014/main" id="{4252C309-D6EB-9244-A47E-1650E800674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49284" y="0"/>
            <a:ext cx="10293437" cy="6858000"/>
          </a:xfrm>
          <a:prstGeom prst="rect">
            <a:avLst/>
          </a:prstGeom>
          <a:noFill/>
          <a:ln cap="flat">
            <a:noFill/>
          </a:ln>
        </p:spPr>
      </p:pic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9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3">
            <a:extLst>
              <a:ext uri="{FF2B5EF4-FFF2-40B4-BE49-F238E27FC236}">
                <a16:creationId xmlns:a16="http://schemas.microsoft.com/office/drawing/2014/main" id="{C2CB8D55-793F-864B-9E93-429610B56F1F}"/>
              </a:ext>
            </a:extLst>
          </p:cNvPr>
          <p:cNvSpPr txBox="1"/>
          <p:nvPr/>
        </p:nvSpPr>
        <p:spPr>
          <a:xfrm>
            <a:off x="2881978" y="3013496"/>
            <a:ext cx="6428039" cy="830997"/>
          </a:xfrm>
          <a:prstGeom prst="rect">
            <a:avLst/>
          </a:prstGeom>
          <a:noFill/>
          <a:ln cap="flat">
            <a:noFill/>
          </a:ln>
        </p:spPr>
        <p:txBody>
          <a:bodyPr vert="horz" wrap="none" lIns="91440" tIns="45720" rIns="91440" bIns="45720" anchor="t" anchorCtr="0" compatLnSpc="1">
            <a:spAutoFit/>
          </a:bodyPr>
          <a:lstStyle/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4800" b="0" i="0" u="none" strike="noStrike" kern="1200" cap="none" spc="0" baseline="0">
                <a:solidFill>
                  <a:srgbClr val="FFFFFF"/>
                </a:solidFill>
                <a:uFillTx/>
                <a:latin typeface="Arial Black" pitchFamily="34"/>
              </a:rPr>
              <a:t>WILDLIFE/NATURE</a:t>
            </a:r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20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4" descr="A fox sitting in the snow&#10;&#10;Description automatically generated">
            <a:extLst>
              <a:ext uri="{FF2B5EF4-FFF2-40B4-BE49-F238E27FC236}">
                <a16:creationId xmlns:a16="http://schemas.microsoft.com/office/drawing/2014/main" id="{AD92BDF7-0B9D-2548-8822-4820B9CD255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52503" y="0"/>
            <a:ext cx="10287000" cy="6858000"/>
          </a:xfrm>
          <a:prstGeom prst="rect">
            <a:avLst/>
          </a:prstGeom>
          <a:noFill/>
          <a:ln cap="flat">
            <a:noFill/>
          </a:ln>
        </p:spPr>
      </p:pic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2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4" descr="A close up of a brick building&#10;&#10;Description automatically generated">
            <a:extLst>
              <a:ext uri="{FF2B5EF4-FFF2-40B4-BE49-F238E27FC236}">
                <a16:creationId xmlns:a16="http://schemas.microsoft.com/office/drawing/2014/main" id="{4071252A-920E-0243-AE3F-54E7E3F2D10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13821" y="0"/>
            <a:ext cx="10287000" cy="6858000"/>
          </a:xfrm>
          <a:prstGeom prst="rect">
            <a:avLst/>
          </a:prstGeom>
          <a:noFill/>
          <a:ln cap="flat">
            <a:noFill/>
          </a:ln>
        </p:spPr>
      </p:pic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2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4" descr="A seal on a rock&#10;&#10;Description automatically generated">
            <a:extLst>
              <a:ext uri="{FF2B5EF4-FFF2-40B4-BE49-F238E27FC236}">
                <a16:creationId xmlns:a16="http://schemas.microsoft.com/office/drawing/2014/main" id="{DA16E0E7-4442-C84E-BB79-9C263322571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77310" y="723418"/>
            <a:ext cx="7237375" cy="4967349"/>
          </a:xfrm>
          <a:prstGeom prst="rect">
            <a:avLst/>
          </a:prstGeom>
          <a:noFill/>
          <a:ln cap="flat">
            <a:noFill/>
          </a:ln>
        </p:spPr>
      </p:pic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2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An animal looking at the camera&#10;&#10;Description automatically generated">
            <a:extLst>
              <a:ext uri="{FF2B5EF4-FFF2-40B4-BE49-F238E27FC236}">
                <a16:creationId xmlns:a16="http://schemas.microsoft.com/office/drawing/2014/main" id="{82548AE6-96C5-2D41-8269-324E6596D0C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74332" y="-14346"/>
            <a:ext cx="4922196" cy="6927530"/>
          </a:xfrm>
          <a:prstGeom prst="rect">
            <a:avLst/>
          </a:prstGeom>
          <a:noFill/>
          <a:ln cap="flat">
            <a:noFill/>
          </a:ln>
        </p:spPr>
      </p:pic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2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5" descr="A close up of a spider&#10;&#10;Description automatically generated">
            <a:extLst>
              <a:ext uri="{FF2B5EF4-FFF2-40B4-BE49-F238E27FC236}">
                <a16:creationId xmlns:a16="http://schemas.microsoft.com/office/drawing/2014/main" id="{C2A42638-13FF-8342-9CEA-FF05365EE92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0880" y="0"/>
            <a:ext cx="10210226" cy="6858000"/>
          </a:xfrm>
          <a:prstGeom prst="rect">
            <a:avLst/>
          </a:prstGeom>
          <a:noFill/>
          <a:ln cap="flat">
            <a:noFill/>
          </a:ln>
        </p:spPr>
      </p:pic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2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>
            <a:extLst>
              <a:ext uri="{FF2B5EF4-FFF2-40B4-BE49-F238E27FC236}">
                <a16:creationId xmlns:a16="http://schemas.microsoft.com/office/drawing/2014/main" id="{2826C0B5-C4DC-314E-A31B-BEA11976432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04736" y="0"/>
            <a:ext cx="9182523" cy="6858000"/>
          </a:xfrm>
          <a:prstGeom prst="rect">
            <a:avLst/>
          </a:prstGeom>
          <a:noFill/>
          <a:ln cap="flat">
            <a:noFill/>
          </a:ln>
        </p:spPr>
      </p:pic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29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7197E9-25B8-2047-B72A-D67FB5DAC538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4948943" y="2621941"/>
            <a:ext cx="2294101" cy="1325559"/>
          </a:xfrm>
        </p:spPr>
        <p:txBody>
          <a:bodyPr/>
          <a:lstStyle/>
          <a:p>
            <a:pPr lvl="0"/>
            <a:r>
              <a:rPr lang="en-GB" sz="4800">
                <a:latin typeface="Arial Black" pitchFamily="34"/>
              </a:rPr>
              <a:t>TASK</a:t>
            </a:r>
          </a:p>
        </p:txBody>
      </p:sp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2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3">
            <a:extLst>
              <a:ext uri="{FF2B5EF4-FFF2-40B4-BE49-F238E27FC236}">
                <a16:creationId xmlns:a16="http://schemas.microsoft.com/office/drawing/2014/main" id="{EB1C6A3F-2C1E-E141-81D7-D61842E61605}"/>
              </a:ext>
            </a:extLst>
          </p:cNvPr>
          <p:cNvSpPr txBox="1"/>
          <p:nvPr/>
        </p:nvSpPr>
        <p:spPr>
          <a:xfrm>
            <a:off x="428021" y="700393"/>
            <a:ext cx="7863693" cy="1569659"/>
          </a:xfrm>
          <a:prstGeom prst="rect">
            <a:avLst/>
          </a:prstGeom>
          <a:noFill/>
          <a:ln cap="flat">
            <a:noFill/>
          </a:ln>
        </p:spPr>
        <p:txBody>
          <a:bodyPr vert="horz" wrap="none" lIns="91440" tIns="45720" rIns="91440" bIns="45720" anchor="t" anchorCtr="0" compatLnSpc="1">
            <a:spAutoFit/>
          </a:bodyPr>
          <a:lstStyle/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4800" b="0" i="0" u="none" strike="noStrike" kern="1200" cap="none" spc="0" baseline="0">
                <a:solidFill>
                  <a:srgbClr val="FFFFFF"/>
                </a:solidFill>
                <a:uFillTx/>
                <a:latin typeface="Arial Black" pitchFamily="34"/>
              </a:rPr>
              <a:t>What do these images </a:t>
            </a:r>
          </a:p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4800" b="0" i="0" u="none" strike="noStrike" kern="1200" cap="none" spc="0" baseline="0">
                <a:solidFill>
                  <a:srgbClr val="FFFFFF"/>
                </a:solidFill>
                <a:uFillTx/>
                <a:latin typeface="Arial Black" pitchFamily="34"/>
              </a:rPr>
              <a:t>have  in common?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Office%20Theme</Template>
  <TotalTime>1691</TotalTime>
  <Words>111</Words>
  <Application>Microsoft Macintosh PowerPoint</Application>
  <PresentationFormat>Widescreen</PresentationFormat>
  <Paragraphs>53</Paragraphs>
  <Slides>25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25</vt:i4>
      </vt:variant>
    </vt:vector>
  </HeadingPairs>
  <TitlesOfParts>
    <vt:vector size="30" baseType="lpstr">
      <vt:lpstr>Arial</vt:lpstr>
      <vt:lpstr>Arial Black</vt:lpstr>
      <vt:lpstr>Calibri</vt:lpstr>
      <vt:lpstr>Calibri Light</vt:lpstr>
      <vt:lpstr>Office Theme</vt:lpstr>
      <vt:lpstr>Types of Photography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TASK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Types Of Photography</dc:title>
  <dc:creator>Geraint Radford</dc:creator>
  <cp:lastModifiedBy>Brett Aggersberg</cp:lastModifiedBy>
  <cp:revision>12</cp:revision>
  <dcterms:created xsi:type="dcterms:W3CDTF">2019-09-23T04:54:16Z</dcterms:created>
  <dcterms:modified xsi:type="dcterms:W3CDTF">2019-10-04T14:24:36Z</dcterms:modified>
</cp:coreProperties>
</file>