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48"/>
  </p:normalViewPr>
  <p:slideViewPr>
    <p:cSldViewPr snapToGrid="0">
      <p:cViewPr varScale="1">
        <p:scale>
          <a:sx n="64" d="100"/>
          <a:sy n="64" d="100"/>
        </p:scale>
        <p:origin x="724" y="2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7220F1-2AC5-4D43-9F3E-C8D5B28EEFF5}"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38EB3156-8BA6-4559-8AC2-5EB84A54D9BD}">
      <dgm:prSet/>
      <dgm:spPr/>
      <dgm:t>
        <a:bodyPr/>
        <a:lstStyle/>
        <a:p>
          <a:r>
            <a:rPr lang="en-GB" b="0" i="0" dirty="0"/>
            <a:t>These are the personal qualities and abilities that a person excels in.</a:t>
          </a:r>
          <a:endParaRPr lang="en-US" dirty="0"/>
        </a:p>
      </dgm:t>
    </dgm:pt>
    <dgm:pt modelId="{7BDB2219-AD5A-4D3C-A194-A5133209C2CA}" type="parTrans" cxnId="{FB35F69A-991C-4AA9-8083-513A9C2D8F6B}">
      <dgm:prSet/>
      <dgm:spPr/>
      <dgm:t>
        <a:bodyPr/>
        <a:lstStyle/>
        <a:p>
          <a:endParaRPr lang="en-US"/>
        </a:p>
      </dgm:t>
    </dgm:pt>
    <dgm:pt modelId="{C8D31FB8-1282-460F-8457-505630F5EC0E}" type="sibTrans" cxnId="{FB35F69A-991C-4AA9-8083-513A9C2D8F6B}">
      <dgm:prSet/>
      <dgm:spPr/>
      <dgm:t>
        <a:bodyPr/>
        <a:lstStyle/>
        <a:p>
          <a:endParaRPr lang="en-US"/>
        </a:p>
      </dgm:t>
    </dgm:pt>
    <dgm:pt modelId="{311B265B-3AFA-4999-9B6A-28E694AF9164}">
      <dgm:prSet/>
      <dgm:spPr/>
      <dgm:t>
        <a:bodyPr/>
        <a:lstStyle/>
        <a:p>
          <a:r>
            <a:rPr lang="en-GB" b="0" i="0" dirty="0"/>
            <a:t>I am good at communicating: My ability to articulate ideas and connect with people is a strong asset. I have good communication skills.</a:t>
          </a:r>
          <a:endParaRPr lang="en-US" dirty="0"/>
        </a:p>
      </dgm:t>
    </dgm:pt>
    <dgm:pt modelId="{3240321F-055B-4ED3-A91D-3A4FA2CD37F8}" type="parTrans" cxnId="{1C3B8065-DA01-45B1-935C-4E58957C774D}">
      <dgm:prSet/>
      <dgm:spPr/>
      <dgm:t>
        <a:bodyPr/>
        <a:lstStyle/>
        <a:p>
          <a:endParaRPr lang="en-US"/>
        </a:p>
      </dgm:t>
    </dgm:pt>
    <dgm:pt modelId="{DE13DD26-BB59-467B-88C6-8CF89222A9EA}" type="sibTrans" cxnId="{1C3B8065-DA01-45B1-935C-4E58957C774D}">
      <dgm:prSet/>
      <dgm:spPr/>
      <dgm:t>
        <a:bodyPr/>
        <a:lstStyle/>
        <a:p>
          <a:endParaRPr lang="en-US"/>
        </a:p>
      </dgm:t>
    </dgm:pt>
    <dgm:pt modelId="{F53A2781-E719-1D46-BF53-A58EF4BD3D51}" type="pres">
      <dgm:prSet presAssocID="{527220F1-2AC5-4D43-9F3E-C8D5B28EEFF5}" presName="vert0" presStyleCnt="0">
        <dgm:presLayoutVars>
          <dgm:dir/>
          <dgm:animOne val="branch"/>
          <dgm:animLvl val="lvl"/>
        </dgm:presLayoutVars>
      </dgm:prSet>
      <dgm:spPr/>
    </dgm:pt>
    <dgm:pt modelId="{D41D36F5-296E-B445-8597-733FFFED3D84}" type="pres">
      <dgm:prSet presAssocID="{38EB3156-8BA6-4559-8AC2-5EB84A54D9BD}" presName="thickLine" presStyleLbl="alignNode1" presStyleIdx="0" presStyleCnt="2"/>
      <dgm:spPr/>
    </dgm:pt>
    <dgm:pt modelId="{3FD1CB6B-099A-EF41-8A61-7CB7F1A81B0D}" type="pres">
      <dgm:prSet presAssocID="{38EB3156-8BA6-4559-8AC2-5EB84A54D9BD}" presName="horz1" presStyleCnt="0"/>
      <dgm:spPr/>
    </dgm:pt>
    <dgm:pt modelId="{825FBE61-2927-B541-AED9-6D9E900C50D5}" type="pres">
      <dgm:prSet presAssocID="{38EB3156-8BA6-4559-8AC2-5EB84A54D9BD}" presName="tx1" presStyleLbl="revTx" presStyleIdx="0" presStyleCnt="2"/>
      <dgm:spPr/>
    </dgm:pt>
    <dgm:pt modelId="{51DB3AB0-96CE-E649-9298-443DB7523FF5}" type="pres">
      <dgm:prSet presAssocID="{38EB3156-8BA6-4559-8AC2-5EB84A54D9BD}" presName="vert1" presStyleCnt="0"/>
      <dgm:spPr/>
    </dgm:pt>
    <dgm:pt modelId="{942C98E3-ED1A-3747-9E6A-2F40CD15A541}" type="pres">
      <dgm:prSet presAssocID="{311B265B-3AFA-4999-9B6A-28E694AF9164}" presName="thickLine" presStyleLbl="alignNode1" presStyleIdx="1" presStyleCnt="2"/>
      <dgm:spPr/>
    </dgm:pt>
    <dgm:pt modelId="{E208B498-DE00-A14E-864B-2E42389C18E5}" type="pres">
      <dgm:prSet presAssocID="{311B265B-3AFA-4999-9B6A-28E694AF9164}" presName="horz1" presStyleCnt="0"/>
      <dgm:spPr/>
    </dgm:pt>
    <dgm:pt modelId="{CA1C06B5-C631-F843-A08B-2A78656C8DEF}" type="pres">
      <dgm:prSet presAssocID="{311B265B-3AFA-4999-9B6A-28E694AF9164}" presName="tx1" presStyleLbl="revTx" presStyleIdx="1" presStyleCnt="2"/>
      <dgm:spPr/>
    </dgm:pt>
    <dgm:pt modelId="{3CB7AA3D-92F0-DD4A-8968-AE5EE8043A5A}" type="pres">
      <dgm:prSet presAssocID="{311B265B-3AFA-4999-9B6A-28E694AF9164}" presName="vert1" presStyleCnt="0"/>
      <dgm:spPr/>
    </dgm:pt>
  </dgm:ptLst>
  <dgm:cxnLst>
    <dgm:cxn modelId="{E6040E11-F3A0-934F-9D94-FC3B85BBF9CC}" type="presOf" srcId="{38EB3156-8BA6-4559-8AC2-5EB84A54D9BD}" destId="{825FBE61-2927-B541-AED9-6D9E900C50D5}" srcOrd="0" destOrd="0" presId="urn:microsoft.com/office/officeart/2008/layout/LinedList"/>
    <dgm:cxn modelId="{44415432-F83A-1C48-BEA0-27FFB5C11E34}" type="presOf" srcId="{311B265B-3AFA-4999-9B6A-28E694AF9164}" destId="{CA1C06B5-C631-F843-A08B-2A78656C8DEF}" srcOrd="0" destOrd="0" presId="urn:microsoft.com/office/officeart/2008/layout/LinedList"/>
    <dgm:cxn modelId="{1C3B8065-DA01-45B1-935C-4E58957C774D}" srcId="{527220F1-2AC5-4D43-9F3E-C8D5B28EEFF5}" destId="{311B265B-3AFA-4999-9B6A-28E694AF9164}" srcOrd="1" destOrd="0" parTransId="{3240321F-055B-4ED3-A91D-3A4FA2CD37F8}" sibTransId="{DE13DD26-BB59-467B-88C6-8CF89222A9EA}"/>
    <dgm:cxn modelId="{FB35F69A-991C-4AA9-8083-513A9C2D8F6B}" srcId="{527220F1-2AC5-4D43-9F3E-C8D5B28EEFF5}" destId="{38EB3156-8BA6-4559-8AC2-5EB84A54D9BD}" srcOrd="0" destOrd="0" parTransId="{7BDB2219-AD5A-4D3C-A194-A5133209C2CA}" sibTransId="{C8D31FB8-1282-460F-8457-505630F5EC0E}"/>
    <dgm:cxn modelId="{A572499F-12B8-B140-95B0-142B37D5027D}" type="presOf" srcId="{527220F1-2AC5-4D43-9F3E-C8D5B28EEFF5}" destId="{F53A2781-E719-1D46-BF53-A58EF4BD3D51}" srcOrd="0" destOrd="0" presId="urn:microsoft.com/office/officeart/2008/layout/LinedList"/>
    <dgm:cxn modelId="{E6C94EAE-D865-5247-A1ED-3893EF147E43}" type="presParOf" srcId="{F53A2781-E719-1D46-BF53-A58EF4BD3D51}" destId="{D41D36F5-296E-B445-8597-733FFFED3D84}" srcOrd="0" destOrd="0" presId="urn:microsoft.com/office/officeart/2008/layout/LinedList"/>
    <dgm:cxn modelId="{3A3CF76A-67F5-C040-BD5A-F3C76B0288A1}" type="presParOf" srcId="{F53A2781-E719-1D46-BF53-A58EF4BD3D51}" destId="{3FD1CB6B-099A-EF41-8A61-7CB7F1A81B0D}" srcOrd="1" destOrd="0" presId="urn:microsoft.com/office/officeart/2008/layout/LinedList"/>
    <dgm:cxn modelId="{F00AFF1F-24C0-464A-A612-1CC85BE9F8FB}" type="presParOf" srcId="{3FD1CB6B-099A-EF41-8A61-7CB7F1A81B0D}" destId="{825FBE61-2927-B541-AED9-6D9E900C50D5}" srcOrd="0" destOrd="0" presId="urn:microsoft.com/office/officeart/2008/layout/LinedList"/>
    <dgm:cxn modelId="{60F6293D-DD4B-4244-A3F2-4C872BD4ED6E}" type="presParOf" srcId="{3FD1CB6B-099A-EF41-8A61-7CB7F1A81B0D}" destId="{51DB3AB0-96CE-E649-9298-443DB7523FF5}" srcOrd="1" destOrd="0" presId="urn:microsoft.com/office/officeart/2008/layout/LinedList"/>
    <dgm:cxn modelId="{4FDE6C5B-2060-034E-8768-0BFC29692866}" type="presParOf" srcId="{F53A2781-E719-1D46-BF53-A58EF4BD3D51}" destId="{942C98E3-ED1A-3747-9E6A-2F40CD15A541}" srcOrd="2" destOrd="0" presId="urn:microsoft.com/office/officeart/2008/layout/LinedList"/>
    <dgm:cxn modelId="{F537F099-4BA0-F74A-8F10-9AE94E38FD71}" type="presParOf" srcId="{F53A2781-E719-1D46-BF53-A58EF4BD3D51}" destId="{E208B498-DE00-A14E-864B-2E42389C18E5}" srcOrd="3" destOrd="0" presId="urn:microsoft.com/office/officeart/2008/layout/LinedList"/>
    <dgm:cxn modelId="{94320C9E-9F22-F743-975E-987216E859BA}" type="presParOf" srcId="{E208B498-DE00-A14E-864B-2E42389C18E5}" destId="{CA1C06B5-C631-F843-A08B-2A78656C8DEF}" srcOrd="0" destOrd="0" presId="urn:microsoft.com/office/officeart/2008/layout/LinedList"/>
    <dgm:cxn modelId="{7EB2B991-0FAE-6047-B8FF-87075B72FBDA}" type="presParOf" srcId="{E208B498-DE00-A14E-864B-2E42389C18E5}" destId="{3CB7AA3D-92F0-DD4A-8968-AE5EE8043A5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C708135-5416-4049-A9D8-4987CE750AF0}"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06825E84-41D6-43D3-A05E-A34EF4686C5C}">
      <dgm:prSet/>
      <dgm:spPr/>
      <dgm:t>
        <a:bodyPr/>
        <a:lstStyle/>
        <a:p>
          <a:r>
            <a:rPr lang="en-US" dirty="0"/>
            <a:t>My weakness is I struggle to delegate tasks and end up doing everything myself.</a:t>
          </a:r>
        </a:p>
      </dgm:t>
    </dgm:pt>
    <dgm:pt modelId="{014B1D19-1A93-4A55-B23D-AEAE5B7FE488}" type="parTrans" cxnId="{BD659865-D759-4A37-8E3F-6036614DDD10}">
      <dgm:prSet/>
      <dgm:spPr/>
      <dgm:t>
        <a:bodyPr/>
        <a:lstStyle/>
        <a:p>
          <a:endParaRPr lang="en-US"/>
        </a:p>
      </dgm:t>
    </dgm:pt>
    <dgm:pt modelId="{941C7D56-4B56-4265-B850-84FB42DF9D2A}" type="sibTrans" cxnId="{BD659865-D759-4A37-8E3F-6036614DDD10}">
      <dgm:prSet/>
      <dgm:spPr/>
      <dgm:t>
        <a:bodyPr/>
        <a:lstStyle/>
        <a:p>
          <a:endParaRPr lang="en-US"/>
        </a:p>
      </dgm:t>
    </dgm:pt>
    <dgm:pt modelId="{97F73636-1C52-CC4C-99B0-F553E6AA9172}">
      <dgm:prSet/>
      <dgm:spPr/>
      <dgm:t>
        <a:bodyPr/>
        <a:lstStyle/>
        <a:p>
          <a:r>
            <a:rPr lang="en-US" dirty="0"/>
            <a:t>This may be overwhelming especially when there is a lot to be done in a short amount of time.</a:t>
          </a:r>
        </a:p>
      </dgm:t>
    </dgm:pt>
    <dgm:pt modelId="{8ED59EE1-D1AE-914E-BE46-998396A401AB}" type="parTrans" cxnId="{A270CF2E-D880-4C46-9F0E-7CC816780981}">
      <dgm:prSet/>
      <dgm:spPr/>
      <dgm:t>
        <a:bodyPr/>
        <a:lstStyle/>
        <a:p>
          <a:endParaRPr lang="en-GB"/>
        </a:p>
      </dgm:t>
    </dgm:pt>
    <dgm:pt modelId="{CFE17B43-A538-834D-95FF-FA65473B7656}" type="sibTrans" cxnId="{A270CF2E-D880-4C46-9F0E-7CC816780981}">
      <dgm:prSet/>
      <dgm:spPr/>
      <dgm:t>
        <a:bodyPr/>
        <a:lstStyle/>
        <a:p>
          <a:endParaRPr lang="en-GB"/>
        </a:p>
      </dgm:t>
    </dgm:pt>
    <dgm:pt modelId="{1B97CFDA-2D54-CB4D-ACA5-AB1588C52621}">
      <dgm:prSet/>
      <dgm:spPr/>
      <dgm:t>
        <a:bodyPr/>
        <a:lstStyle/>
        <a:p>
          <a:r>
            <a:rPr lang="en-US" dirty="0"/>
            <a:t>These are internal factors that may hinder a person's effectiveness</a:t>
          </a:r>
        </a:p>
      </dgm:t>
    </dgm:pt>
    <dgm:pt modelId="{BA783407-E237-D54E-91D7-EFD46A10C3E4}" type="parTrans" cxnId="{F6A0BE84-5810-D84A-B51B-81FC74E9AF2D}">
      <dgm:prSet/>
      <dgm:spPr/>
      <dgm:t>
        <a:bodyPr/>
        <a:lstStyle/>
        <a:p>
          <a:endParaRPr lang="en-GB"/>
        </a:p>
      </dgm:t>
    </dgm:pt>
    <dgm:pt modelId="{363E2B85-FC68-3140-8D41-885DFC5DCF2A}" type="sibTrans" cxnId="{F6A0BE84-5810-D84A-B51B-81FC74E9AF2D}">
      <dgm:prSet/>
      <dgm:spPr/>
      <dgm:t>
        <a:bodyPr/>
        <a:lstStyle/>
        <a:p>
          <a:endParaRPr lang="en-GB"/>
        </a:p>
      </dgm:t>
    </dgm:pt>
    <dgm:pt modelId="{A9F4F375-7AE2-427E-9F44-AD53639F9051}">
      <dgm:prSet/>
      <dgm:spPr/>
      <dgm:t>
        <a:bodyPr/>
        <a:lstStyle/>
        <a:p>
          <a:endParaRPr lang="en-US" dirty="0"/>
        </a:p>
      </dgm:t>
    </dgm:pt>
    <dgm:pt modelId="{F7D49A69-D380-4676-8822-1490B786F93A}" type="sibTrans" cxnId="{32E3F7CB-2945-4A92-B4AA-B773E907A3F9}">
      <dgm:prSet/>
      <dgm:spPr/>
      <dgm:t>
        <a:bodyPr/>
        <a:lstStyle/>
        <a:p>
          <a:endParaRPr lang="en-US"/>
        </a:p>
      </dgm:t>
    </dgm:pt>
    <dgm:pt modelId="{9EA89608-9BD9-4CF1-8759-D28EA9DE3431}" type="parTrans" cxnId="{32E3F7CB-2945-4A92-B4AA-B773E907A3F9}">
      <dgm:prSet/>
      <dgm:spPr/>
      <dgm:t>
        <a:bodyPr/>
        <a:lstStyle/>
        <a:p>
          <a:endParaRPr lang="en-US"/>
        </a:p>
      </dgm:t>
    </dgm:pt>
    <dgm:pt modelId="{144312F4-0844-124A-8C17-B47EED224FD3}" type="pres">
      <dgm:prSet presAssocID="{AC708135-5416-4049-A9D8-4987CE750AF0}" presName="vert0" presStyleCnt="0">
        <dgm:presLayoutVars>
          <dgm:dir/>
          <dgm:animOne val="branch"/>
          <dgm:animLvl val="lvl"/>
        </dgm:presLayoutVars>
      </dgm:prSet>
      <dgm:spPr/>
    </dgm:pt>
    <dgm:pt modelId="{3092AC48-4326-614E-B80F-2552C3D04C8E}" type="pres">
      <dgm:prSet presAssocID="{A9F4F375-7AE2-427E-9F44-AD53639F9051}" presName="thickLine" presStyleLbl="alignNode1" presStyleIdx="0" presStyleCnt="1"/>
      <dgm:spPr/>
    </dgm:pt>
    <dgm:pt modelId="{E2ED4865-F03A-C842-B5D3-E893F72FD3FD}" type="pres">
      <dgm:prSet presAssocID="{A9F4F375-7AE2-427E-9F44-AD53639F9051}" presName="horz1" presStyleCnt="0"/>
      <dgm:spPr/>
    </dgm:pt>
    <dgm:pt modelId="{2026D98F-1991-FD4E-9C77-1E0CA095B659}" type="pres">
      <dgm:prSet presAssocID="{A9F4F375-7AE2-427E-9F44-AD53639F9051}" presName="tx1" presStyleLbl="revTx" presStyleIdx="0" presStyleCnt="4"/>
      <dgm:spPr/>
    </dgm:pt>
    <dgm:pt modelId="{E0C3068C-BF4A-6040-9C54-D6924A290928}" type="pres">
      <dgm:prSet presAssocID="{A9F4F375-7AE2-427E-9F44-AD53639F9051}" presName="vert1" presStyleCnt="0"/>
      <dgm:spPr/>
    </dgm:pt>
    <dgm:pt modelId="{76F92259-EAE9-A244-92A4-B51B1EF71D5D}" type="pres">
      <dgm:prSet presAssocID="{1B97CFDA-2D54-CB4D-ACA5-AB1588C52621}" presName="vertSpace2a" presStyleCnt="0"/>
      <dgm:spPr/>
    </dgm:pt>
    <dgm:pt modelId="{EF12088D-6204-A74B-A5A8-A6246E6590A2}" type="pres">
      <dgm:prSet presAssocID="{1B97CFDA-2D54-CB4D-ACA5-AB1588C52621}" presName="horz2" presStyleCnt="0"/>
      <dgm:spPr/>
    </dgm:pt>
    <dgm:pt modelId="{7DD3FB48-76F5-704D-AEEE-CC2B0280D19F}" type="pres">
      <dgm:prSet presAssocID="{1B97CFDA-2D54-CB4D-ACA5-AB1588C52621}" presName="horzSpace2" presStyleCnt="0"/>
      <dgm:spPr/>
    </dgm:pt>
    <dgm:pt modelId="{DBC24327-D439-6843-8E49-422A34D591DD}" type="pres">
      <dgm:prSet presAssocID="{1B97CFDA-2D54-CB4D-ACA5-AB1588C52621}" presName="tx2" presStyleLbl="revTx" presStyleIdx="1" presStyleCnt="4"/>
      <dgm:spPr/>
    </dgm:pt>
    <dgm:pt modelId="{753A3FB1-1070-8448-AFBE-2236F0ED9D98}" type="pres">
      <dgm:prSet presAssocID="{1B97CFDA-2D54-CB4D-ACA5-AB1588C52621}" presName="vert2" presStyleCnt="0"/>
      <dgm:spPr/>
    </dgm:pt>
    <dgm:pt modelId="{DA7EBCEC-2433-C148-A982-36681681A508}" type="pres">
      <dgm:prSet presAssocID="{1B97CFDA-2D54-CB4D-ACA5-AB1588C52621}" presName="thinLine2b" presStyleLbl="callout" presStyleIdx="0" presStyleCnt="3"/>
      <dgm:spPr/>
    </dgm:pt>
    <dgm:pt modelId="{2984656D-C60F-2B4E-A115-0FDBF5409755}" type="pres">
      <dgm:prSet presAssocID="{1B97CFDA-2D54-CB4D-ACA5-AB1588C52621}" presName="vertSpace2b" presStyleCnt="0"/>
      <dgm:spPr/>
    </dgm:pt>
    <dgm:pt modelId="{79535D52-2574-EA40-822B-40E00B7C8C72}" type="pres">
      <dgm:prSet presAssocID="{06825E84-41D6-43D3-A05E-A34EF4686C5C}" presName="horz2" presStyleCnt="0"/>
      <dgm:spPr/>
    </dgm:pt>
    <dgm:pt modelId="{D64F01FD-CB9B-8A4C-BF2F-55B475B765E8}" type="pres">
      <dgm:prSet presAssocID="{06825E84-41D6-43D3-A05E-A34EF4686C5C}" presName="horzSpace2" presStyleCnt="0"/>
      <dgm:spPr/>
    </dgm:pt>
    <dgm:pt modelId="{A358C2A4-A228-3540-B4B2-BB8A85B976B4}" type="pres">
      <dgm:prSet presAssocID="{06825E84-41D6-43D3-A05E-A34EF4686C5C}" presName="tx2" presStyleLbl="revTx" presStyleIdx="2" presStyleCnt="4"/>
      <dgm:spPr/>
    </dgm:pt>
    <dgm:pt modelId="{4638BE11-ED1C-544C-8CA2-D34B5416778F}" type="pres">
      <dgm:prSet presAssocID="{06825E84-41D6-43D3-A05E-A34EF4686C5C}" presName="vert2" presStyleCnt="0"/>
      <dgm:spPr/>
    </dgm:pt>
    <dgm:pt modelId="{FF8C28B9-6FB2-BC42-95BD-9922734C81A7}" type="pres">
      <dgm:prSet presAssocID="{06825E84-41D6-43D3-A05E-A34EF4686C5C}" presName="thinLine2b" presStyleLbl="callout" presStyleIdx="1" presStyleCnt="3"/>
      <dgm:spPr/>
    </dgm:pt>
    <dgm:pt modelId="{CEF87F3A-A690-234A-9A88-E86C87CDA48F}" type="pres">
      <dgm:prSet presAssocID="{06825E84-41D6-43D3-A05E-A34EF4686C5C}" presName="vertSpace2b" presStyleCnt="0"/>
      <dgm:spPr/>
    </dgm:pt>
    <dgm:pt modelId="{C51EF8BB-EDB0-FE4E-B41C-2EFB59D32754}" type="pres">
      <dgm:prSet presAssocID="{97F73636-1C52-CC4C-99B0-F553E6AA9172}" presName="horz2" presStyleCnt="0"/>
      <dgm:spPr/>
    </dgm:pt>
    <dgm:pt modelId="{13319F29-84E8-E048-978D-8A73FAED7724}" type="pres">
      <dgm:prSet presAssocID="{97F73636-1C52-CC4C-99B0-F553E6AA9172}" presName="horzSpace2" presStyleCnt="0"/>
      <dgm:spPr/>
    </dgm:pt>
    <dgm:pt modelId="{A9928A3C-8161-A946-9445-40BA8CA89D3A}" type="pres">
      <dgm:prSet presAssocID="{97F73636-1C52-CC4C-99B0-F553E6AA9172}" presName="tx2" presStyleLbl="revTx" presStyleIdx="3" presStyleCnt="4"/>
      <dgm:spPr/>
    </dgm:pt>
    <dgm:pt modelId="{502D2564-7FBE-F540-B36F-C7B5AC47771B}" type="pres">
      <dgm:prSet presAssocID="{97F73636-1C52-CC4C-99B0-F553E6AA9172}" presName="vert2" presStyleCnt="0"/>
      <dgm:spPr/>
    </dgm:pt>
    <dgm:pt modelId="{86560751-2BAA-FC4E-A840-9721D414C65A}" type="pres">
      <dgm:prSet presAssocID="{97F73636-1C52-CC4C-99B0-F553E6AA9172}" presName="thinLine2b" presStyleLbl="callout" presStyleIdx="2" presStyleCnt="3"/>
      <dgm:spPr/>
    </dgm:pt>
    <dgm:pt modelId="{2891CC6B-DC6D-BF4D-B880-69D4925955A8}" type="pres">
      <dgm:prSet presAssocID="{97F73636-1C52-CC4C-99B0-F553E6AA9172}" presName="vertSpace2b" presStyleCnt="0"/>
      <dgm:spPr/>
    </dgm:pt>
  </dgm:ptLst>
  <dgm:cxnLst>
    <dgm:cxn modelId="{82187F01-3E16-7147-85BA-3608FA544EED}" type="presOf" srcId="{06825E84-41D6-43D3-A05E-A34EF4686C5C}" destId="{A358C2A4-A228-3540-B4B2-BB8A85B976B4}" srcOrd="0" destOrd="0" presId="urn:microsoft.com/office/officeart/2008/layout/LinedList"/>
    <dgm:cxn modelId="{B92FA21F-0D3A-9440-A1D4-39F1421A3B1A}" type="presOf" srcId="{97F73636-1C52-CC4C-99B0-F553E6AA9172}" destId="{A9928A3C-8161-A946-9445-40BA8CA89D3A}" srcOrd="0" destOrd="0" presId="urn:microsoft.com/office/officeart/2008/layout/LinedList"/>
    <dgm:cxn modelId="{A270CF2E-D880-4C46-9F0E-7CC816780981}" srcId="{A9F4F375-7AE2-427E-9F44-AD53639F9051}" destId="{97F73636-1C52-CC4C-99B0-F553E6AA9172}" srcOrd="2" destOrd="0" parTransId="{8ED59EE1-D1AE-914E-BE46-998396A401AB}" sibTransId="{CFE17B43-A538-834D-95FF-FA65473B7656}"/>
    <dgm:cxn modelId="{BD659865-D759-4A37-8E3F-6036614DDD10}" srcId="{A9F4F375-7AE2-427E-9F44-AD53639F9051}" destId="{06825E84-41D6-43D3-A05E-A34EF4686C5C}" srcOrd="1" destOrd="0" parTransId="{014B1D19-1A93-4A55-B23D-AEAE5B7FE488}" sibTransId="{941C7D56-4B56-4265-B850-84FB42DF9D2A}"/>
    <dgm:cxn modelId="{CD895D73-99E6-F046-89EC-D01F7BDF4364}" type="presOf" srcId="{AC708135-5416-4049-A9D8-4987CE750AF0}" destId="{144312F4-0844-124A-8C17-B47EED224FD3}" srcOrd="0" destOrd="0" presId="urn:microsoft.com/office/officeart/2008/layout/LinedList"/>
    <dgm:cxn modelId="{F6A0BE84-5810-D84A-B51B-81FC74E9AF2D}" srcId="{A9F4F375-7AE2-427E-9F44-AD53639F9051}" destId="{1B97CFDA-2D54-CB4D-ACA5-AB1588C52621}" srcOrd="0" destOrd="0" parTransId="{BA783407-E237-D54E-91D7-EFD46A10C3E4}" sibTransId="{363E2B85-FC68-3140-8D41-885DFC5DCF2A}"/>
    <dgm:cxn modelId="{C515748F-A26C-754F-ABAF-9B3A7E43DE47}" type="presOf" srcId="{1B97CFDA-2D54-CB4D-ACA5-AB1588C52621}" destId="{DBC24327-D439-6843-8E49-422A34D591DD}" srcOrd="0" destOrd="0" presId="urn:microsoft.com/office/officeart/2008/layout/LinedList"/>
    <dgm:cxn modelId="{9DAFE5A8-5791-F84B-BCD5-EB8622866D6F}" type="presOf" srcId="{A9F4F375-7AE2-427E-9F44-AD53639F9051}" destId="{2026D98F-1991-FD4E-9C77-1E0CA095B659}" srcOrd="0" destOrd="0" presId="urn:microsoft.com/office/officeart/2008/layout/LinedList"/>
    <dgm:cxn modelId="{32E3F7CB-2945-4A92-B4AA-B773E907A3F9}" srcId="{AC708135-5416-4049-A9D8-4987CE750AF0}" destId="{A9F4F375-7AE2-427E-9F44-AD53639F9051}" srcOrd="0" destOrd="0" parTransId="{9EA89608-9BD9-4CF1-8759-D28EA9DE3431}" sibTransId="{F7D49A69-D380-4676-8822-1490B786F93A}"/>
    <dgm:cxn modelId="{91E60166-2BC8-884E-A622-71B386306A0C}" type="presParOf" srcId="{144312F4-0844-124A-8C17-B47EED224FD3}" destId="{3092AC48-4326-614E-B80F-2552C3D04C8E}" srcOrd="0" destOrd="0" presId="urn:microsoft.com/office/officeart/2008/layout/LinedList"/>
    <dgm:cxn modelId="{F83A744B-2C86-B449-AF29-76819B0BFDC7}" type="presParOf" srcId="{144312F4-0844-124A-8C17-B47EED224FD3}" destId="{E2ED4865-F03A-C842-B5D3-E893F72FD3FD}" srcOrd="1" destOrd="0" presId="urn:microsoft.com/office/officeart/2008/layout/LinedList"/>
    <dgm:cxn modelId="{1848C791-216F-1C4F-9F1B-74DCBF7C7263}" type="presParOf" srcId="{E2ED4865-F03A-C842-B5D3-E893F72FD3FD}" destId="{2026D98F-1991-FD4E-9C77-1E0CA095B659}" srcOrd="0" destOrd="0" presId="urn:microsoft.com/office/officeart/2008/layout/LinedList"/>
    <dgm:cxn modelId="{B32D33F9-A7DE-DE44-896A-A73598F222CF}" type="presParOf" srcId="{E2ED4865-F03A-C842-B5D3-E893F72FD3FD}" destId="{E0C3068C-BF4A-6040-9C54-D6924A290928}" srcOrd="1" destOrd="0" presId="urn:microsoft.com/office/officeart/2008/layout/LinedList"/>
    <dgm:cxn modelId="{3FC99A42-BCBE-544D-B21E-F19B3869922C}" type="presParOf" srcId="{E0C3068C-BF4A-6040-9C54-D6924A290928}" destId="{76F92259-EAE9-A244-92A4-B51B1EF71D5D}" srcOrd="0" destOrd="0" presId="urn:microsoft.com/office/officeart/2008/layout/LinedList"/>
    <dgm:cxn modelId="{A2D4C52E-2A8F-D349-A612-F7143619C47F}" type="presParOf" srcId="{E0C3068C-BF4A-6040-9C54-D6924A290928}" destId="{EF12088D-6204-A74B-A5A8-A6246E6590A2}" srcOrd="1" destOrd="0" presId="urn:microsoft.com/office/officeart/2008/layout/LinedList"/>
    <dgm:cxn modelId="{13BE7931-A12E-B442-A9A5-3D08701C646D}" type="presParOf" srcId="{EF12088D-6204-A74B-A5A8-A6246E6590A2}" destId="{7DD3FB48-76F5-704D-AEEE-CC2B0280D19F}" srcOrd="0" destOrd="0" presId="urn:microsoft.com/office/officeart/2008/layout/LinedList"/>
    <dgm:cxn modelId="{3EA8B4BA-971E-424C-92BB-8B0A2DFEC22C}" type="presParOf" srcId="{EF12088D-6204-A74B-A5A8-A6246E6590A2}" destId="{DBC24327-D439-6843-8E49-422A34D591DD}" srcOrd="1" destOrd="0" presId="urn:microsoft.com/office/officeart/2008/layout/LinedList"/>
    <dgm:cxn modelId="{35C78893-68DE-7142-9B85-6DFBF5B51BDD}" type="presParOf" srcId="{EF12088D-6204-A74B-A5A8-A6246E6590A2}" destId="{753A3FB1-1070-8448-AFBE-2236F0ED9D98}" srcOrd="2" destOrd="0" presId="urn:microsoft.com/office/officeart/2008/layout/LinedList"/>
    <dgm:cxn modelId="{46FCE6F8-A41E-144D-B21E-825D54A21C2B}" type="presParOf" srcId="{E0C3068C-BF4A-6040-9C54-D6924A290928}" destId="{DA7EBCEC-2433-C148-A982-36681681A508}" srcOrd="2" destOrd="0" presId="urn:microsoft.com/office/officeart/2008/layout/LinedList"/>
    <dgm:cxn modelId="{4183E37E-ED96-EF46-8E86-B234175D7AD2}" type="presParOf" srcId="{E0C3068C-BF4A-6040-9C54-D6924A290928}" destId="{2984656D-C60F-2B4E-A115-0FDBF5409755}" srcOrd="3" destOrd="0" presId="urn:microsoft.com/office/officeart/2008/layout/LinedList"/>
    <dgm:cxn modelId="{5C31F51F-2D1C-2B47-BAF4-A0D49FCF6D99}" type="presParOf" srcId="{E0C3068C-BF4A-6040-9C54-D6924A290928}" destId="{79535D52-2574-EA40-822B-40E00B7C8C72}" srcOrd="4" destOrd="0" presId="urn:microsoft.com/office/officeart/2008/layout/LinedList"/>
    <dgm:cxn modelId="{4AF263D6-677D-3C4F-AB57-D4030AFB0F38}" type="presParOf" srcId="{79535D52-2574-EA40-822B-40E00B7C8C72}" destId="{D64F01FD-CB9B-8A4C-BF2F-55B475B765E8}" srcOrd="0" destOrd="0" presId="urn:microsoft.com/office/officeart/2008/layout/LinedList"/>
    <dgm:cxn modelId="{197B630F-57B1-3844-8C8B-BDAA660ECBBF}" type="presParOf" srcId="{79535D52-2574-EA40-822B-40E00B7C8C72}" destId="{A358C2A4-A228-3540-B4B2-BB8A85B976B4}" srcOrd="1" destOrd="0" presId="urn:microsoft.com/office/officeart/2008/layout/LinedList"/>
    <dgm:cxn modelId="{4E61A284-FA59-4A45-91DC-FE18DA6AFDDC}" type="presParOf" srcId="{79535D52-2574-EA40-822B-40E00B7C8C72}" destId="{4638BE11-ED1C-544C-8CA2-D34B5416778F}" srcOrd="2" destOrd="0" presId="urn:microsoft.com/office/officeart/2008/layout/LinedList"/>
    <dgm:cxn modelId="{913BFB45-0BBD-E34E-8063-869AAC7E1756}" type="presParOf" srcId="{E0C3068C-BF4A-6040-9C54-D6924A290928}" destId="{FF8C28B9-6FB2-BC42-95BD-9922734C81A7}" srcOrd="5" destOrd="0" presId="urn:microsoft.com/office/officeart/2008/layout/LinedList"/>
    <dgm:cxn modelId="{F0B885F4-963C-9142-840F-E0DE27AF818C}" type="presParOf" srcId="{E0C3068C-BF4A-6040-9C54-D6924A290928}" destId="{CEF87F3A-A690-234A-9A88-E86C87CDA48F}" srcOrd="6" destOrd="0" presId="urn:microsoft.com/office/officeart/2008/layout/LinedList"/>
    <dgm:cxn modelId="{CD06162C-B9AC-3042-B055-5183DA98D0AC}" type="presParOf" srcId="{E0C3068C-BF4A-6040-9C54-D6924A290928}" destId="{C51EF8BB-EDB0-FE4E-B41C-2EFB59D32754}" srcOrd="7" destOrd="0" presId="urn:microsoft.com/office/officeart/2008/layout/LinedList"/>
    <dgm:cxn modelId="{056D9A67-3477-4442-B938-1C23ECFA900E}" type="presParOf" srcId="{C51EF8BB-EDB0-FE4E-B41C-2EFB59D32754}" destId="{13319F29-84E8-E048-978D-8A73FAED7724}" srcOrd="0" destOrd="0" presId="urn:microsoft.com/office/officeart/2008/layout/LinedList"/>
    <dgm:cxn modelId="{E28371EF-606E-C748-A205-4522A0CF80DA}" type="presParOf" srcId="{C51EF8BB-EDB0-FE4E-B41C-2EFB59D32754}" destId="{A9928A3C-8161-A946-9445-40BA8CA89D3A}" srcOrd="1" destOrd="0" presId="urn:microsoft.com/office/officeart/2008/layout/LinedList"/>
    <dgm:cxn modelId="{DA2D049A-7B8B-CE4F-A980-952C3799C8E3}" type="presParOf" srcId="{C51EF8BB-EDB0-FE4E-B41C-2EFB59D32754}" destId="{502D2564-7FBE-F540-B36F-C7B5AC47771B}" srcOrd="2" destOrd="0" presId="urn:microsoft.com/office/officeart/2008/layout/LinedList"/>
    <dgm:cxn modelId="{9E48AB4F-0620-B64B-98E2-13752C97EC45}" type="presParOf" srcId="{E0C3068C-BF4A-6040-9C54-D6924A290928}" destId="{86560751-2BAA-FC4E-A840-9721D414C65A}" srcOrd="8" destOrd="0" presId="urn:microsoft.com/office/officeart/2008/layout/LinedList"/>
    <dgm:cxn modelId="{E4F226D2-522A-624F-A7D4-E4E9020DBC8E}" type="presParOf" srcId="{E0C3068C-BF4A-6040-9C54-D6924A290928}" destId="{2891CC6B-DC6D-BF4D-B880-69D4925955A8}" srcOrd="9"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1D36F5-296E-B445-8597-733FFFED3D84}">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5FBE61-2927-B541-AED9-6D9E900C50D5}">
      <dsp:nvSpPr>
        <dsp:cNvPr id="0" name=""/>
        <dsp:cNvSpPr/>
      </dsp:nvSpPr>
      <dsp:spPr>
        <a:xfrm>
          <a:off x="0" y="0"/>
          <a:ext cx="6900512" cy="2768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b="0" i="0" kern="1200" dirty="0"/>
            <a:t>These are the personal qualities and abilities that a person excels in.</a:t>
          </a:r>
          <a:endParaRPr lang="en-US" sz="3500" kern="1200" dirty="0"/>
        </a:p>
      </dsp:txBody>
      <dsp:txXfrm>
        <a:off x="0" y="0"/>
        <a:ext cx="6900512" cy="2768070"/>
      </dsp:txXfrm>
    </dsp:sp>
    <dsp:sp modelId="{942C98E3-ED1A-3747-9E6A-2F40CD15A541}">
      <dsp:nvSpPr>
        <dsp:cNvPr id="0" name=""/>
        <dsp:cNvSpPr/>
      </dsp:nvSpPr>
      <dsp:spPr>
        <a:xfrm>
          <a:off x="0" y="2768070"/>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1C06B5-C631-F843-A08B-2A78656C8DEF}">
      <dsp:nvSpPr>
        <dsp:cNvPr id="0" name=""/>
        <dsp:cNvSpPr/>
      </dsp:nvSpPr>
      <dsp:spPr>
        <a:xfrm>
          <a:off x="0" y="2768070"/>
          <a:ext cx="6900512" cy="2768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b="0" i="0" kern="1200" dirty="0"/>
            <a:t>I am good at communicating: My ability to articulate ideas and connect with people is a strong asset. I have good communication skills.</a:t>
          </a:r>
          <a:endParaRPr lang="en-US" sz="3500" kern="1200" dirty="0"/>
        </a:p>
      </dsp:txBody>
      <dsp:txXfrm>
        <a:off x="0" y="2768070"/>
        <a:ext cx="6900512" cy="27680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92AC48-4326-614E-B80F-2552C3D04C8E}">
      <dsp:nvSpPr>
        <dsp:cNvPr id="0" name=""/>
        <dsp:cNvSpPr/>
      </dsp:nvSpPr>
      <dsp:spPr>
        <a:xfrm>
          <a:off x="0" y="0"/>
          <a:ext cx="629171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26D98F-1991-FD4E-9C77-1E0CA095B659}">
      <dsp:nvSpPr>
        <dsp:cNvPr id="0" name=""/>
        <dsp:cNvSpPr/>
      </dsp:nvSpPr>
      <dsp:spPr>
        <a:xfrm>
          <a:off x="0" y="0"/>
          <a:ext cx="1258342" cy="55307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endParaRPr lang="en-US" sz="6500" kern="1200" dirty="0"/>
        </a:p>
      </dsp:txBody>
      <dsp:txXfrm>
        <a:off x="0" y="0"/>
        <a:ext cx="1258342" cy="5530735"/>
      </dsp:txXfrm>
    </dsp:sp>
    <dsp:sp modelId="{DBC24327-D439-6843-8E49-422A34D591DD}">
      <dsp:nvSpPr>
        <dsp:cNvPr id="0" name=""/>
        <dsp:cNvSpPr/>
      </dsp:nvSpPr>
      <dsp:spPr>
        <a:xfrm>
          <a:off x="1352718" y="86417"/>
          <a:ext cx="4938995" cy="1728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dirty="0"/>
            <a:t>These are internal factors that may hinder a person's effectiveness</a:t>
          </a:r>
        </a:p>
      </dsp:txBody>
      <dsp:txXfrm>
        <a:off x="1352718" y="86417"/>
        <a:ext cx="4938995" cy="1728354"/>
      </dsp:txXfrm>
    </dsp:sp>
    <dsp:sp modelId="{DA7EBCEC-2433-C148-A982-36681681A508}">
      <dsp:nvSpPr>
        <dsp:cNvPr id="0" name=""/>
        <dsp:cNvSpPr/>
      </dsp:nvSpPr>
      <dsp:spPr>
        <a:xfrm>
          <a:off x="1258342" y="1814772"/>
          <a:ext cx="5033371"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358C2A4-A228-3540-B4B2-BB8A85B976B4}">
      <dsp:nvSpPr>
        <dsp:cNvPr id="0" name=""/>
        <dsp:cNvSpPr/>
      </dsp:nvSpPr>
      <dsp:spPr>
        <a:xfrm>
          <a:off x="1352718" y="1901190"/>
          <a:ext cx="4938995" cy="1728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dirty="0"/>
            <a:t>My weakness is I struggle to delegate tasks and end up doing everything myself.</a:t>
          </a:r>
        </a:p>
      </dsp:txBody>
      <dsp:txXfrm>
        <a:off x="1352718" y="1901190"/>
        <a:ext cx="4938995" cy="1728354"/>
      </dsp:txXfrm>
    </dsp:sp>
    <dsp:sp modelId="{FF8C28B9-6FB2-BC42-95BD-9922734C81A7}">
      <dsp:nvSpPr>
        <dsp:cNvPr id="0" name=""/>
        <dsp:cNvSpPr/>
      </dsp:nvSpPr>
      <dsp:spPr>
        <a:xfrm>
          <a:off x="1258342" y="3629544"/>
          <a:ext cx="5033371"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9928A3C-8161-A946-9445-40BA8CA89D3A}">
      <dsp:nvSpPr>
        <dsp:cNvPr id="0" name=""/>
        <dsp:cNvSpPr/>
      </dsp:nvSpPr>
      <dsp:spPr>
        <a:xfrm>
          <a:off x="1352718" y="3715962"/>
          <a:ext cx="4938995" cy="1728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dirty="0"/>
            <a:t>This may be overwhelming especially when there is a lot to be done in a short amount of time.</a:t>
          </a:r>
        </a:p>
      </dsp:txBody>
      <dsp:txXfrm>
        <a:off x="1352718" y="3715962"/>
        <a:ext cx="4938995" cy="1728354"/>
      </dsp:txXfrm>
    </dsp:sp>
    <dsp:sp modelId="{86560751-2BAA-FC4E-A840-9721D414C65A}">
      <dsp:nvSpPr>
        <dsp:cNvPr id="0" name=""/>
        <dsp:cNvSpPr/>
      </dsp:nvSpPr>
      <dsp:spPr>
        <a:xfrm>
          <a:off x="1258342" y="5444317"/>
          <a:ext cx="5033371"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B76BB5-2E15-1C14-7297-A190C084C24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20DE091-94AC-09F6-F487-F1B8811280C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1BB5DD4-FA2D-90E7-E998-81A23629FAA7}"/>
              </a:ext>
            </a:extLst>
          </p:cNvPr>
          <p:cNvSpPr>
            <a:spLocks noGrp="1"/>
          </p:cNvSpPr>
          <p:nvPr>
            <p:ph type="dt" sz="half" idx="10"/>
          </p:nvPr>
        </p:nvSpPr>
        <p:spPr/>
        <p:txBody>
          <a:bodyPr/>
          <a:lstStyle/>
          <a:p>
            <a:fld id="{748E6FD5-42B2-4B40-A028-214048B53E38}" type="datetimeFigureOut">
              <a:rPr lang="en-US" smtClean="0"/>
              <a:t>10/11/2025</a:t>
            </a:fld>
            <a:endParaRPr lang="en-US"/>
          </a:p>
        </p:txBody>
      </p:sp>
      <p:sp>
        <p:nvSpPr>
          <p:cNvPr id="5" name="Footer Placeholder 4">
            <a:extLst>
              <a:ext uri="{FF2B5EF4-FFF2-40B4-BE49-F238E27FC236}">
                <a16:creationId xmlns:a16="http://schemas.microsoft.com/office/drawing/2014/main" id="{5B53BAB9-06A8-4C02-3BB2-E4848DFBF9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7E5CB5-ABAE-9615-787C-CC982A1E5F60}"/>
              </a:ext>
            </a:extLst>
          </p:cNvPr>
          <p:cNvSpPr>
            <a:spLocks noGrp="1"/>
          </p:cNvSpPr>
          <p:nvPr>
            <p:ph type="sldNum" sz="quarter" idx="12"/>
          </p:nvPr>
        </p:nvSpPr>
        <p:spPr/>
        <p:txBody>
          <a:bodyPr/>
          <a:lstStyle/>
          <a:p>
            <a:fld id="{2C04F781-E6A8-1542-9E00-7A8C67BA669C}" type="slidenum">
              <a:rPr lang="en-US" smtClean="0"/>
              <a:t>‹#›</a:t>
            </a:fld>
            <a:endParaRPr lang="en-US"/>
          </a:p>
        </p:txBody>
      </p:sp>
    </p:spTree>
    <p:extLst>
      <p:ext uri="{BB962C8B-B14F-4D97-AF65-F5344CB8AC3E}">
        <p14:creationId xmlns:p14="http://schemas.microsoft.com/office/powerpoint/2010/main" val="1565688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66050-7CC5-0702-FB60-A1ADD4E1982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C808BD1-0165-8BFD-31E3-5348E4CEE8F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57BB6AE-E5AD-6B0F-0661-D704020B96AD}"/>
              </a:ext>
            </a:extLst>
          </p:cNvPr>
          <p:cNvSpPr>
            <a:spLocks noGrp="1"/>
          </p:cNvSpPr>
          <p:nvPr>
            <p:ph type="dt" sz="half" idx="10"/>
          </p:nvPr>
        </p:nvSpPr>
        <p:spPr/>
        <p:txBody>
          <a:bodyPr/>
          <a:lstStyle/>
          <a:p>
            <a:fld id="{748E6FD5-42B2-4B40-A028-214048B53E38}" type="datetimeFigureOut">
              <a:rPr lang="en-US" smtClean="0"/>
              <a:t>10/11/2025</a:t>
            </a:fld>
            <a:endParaRPr lang="en-US"/>
          </a:p>
        </p:txBody>
      </p:sp>
      <p:sp>
        <p:nvSpPr>
          <p:cNvPr id="5" name="Footer Placeholder 4">
            <a:extLst>
              <a:ext uri="{FF2B5EF4-FFF2-40B4-BE49-F238E27FC236}">
                <a16:creationId xmlns:a16="http://schemas.microsoft.com/office/drawing/2014/main" id="{B14F2993-825E-2033-2E32-D1A29EAD0D6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ACE9C2-5AE8-0C94-0258-78C372AEF693}"/>
              </a:ext>
            </a:extLst>
          </p:cNvPr>
          <p:cNvSpPr>
            <a:spLocks noGrp="1"/>
          </p:cNvSpPr>
          <p:nvPr>
            <p:ph type="sldNum" sz="quarter" idx="12"/>
          </p:nvPr>
        </p:nvSpPr>
        <p:spPr/>
        <p:txBody>
          <a:bodyPr/>
          <a:lstStyle/>
          <a:p>
            <a:fld id="{2C04F781-E6A8-1542-9E00-7A8C67BA669C}" type="slidenum">
              <a:rPr lang="en-US" smtClean="0"/>
              <a:t>‹#›</a:t>
            </a:fld>
            <a:endParaRPr lang="en-US"/>
          </a:p>
        </p:txBody>
      </p:sp>
    </p:spTree>
    <p:extLst>
      <p:ext uri="{BB962C8B-B14F-4D97-AF65-F5344CB8AC3E}">
        <p14:creationId xmlns:p14="http://schemas.microsoft.com/office/powerpoint/2010/main" val="3296838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5B4F4-BA44-84E5-D042-543964ABD2A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0654A83-CF8C-7446-1E4B-82B3C726A5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75FDF92-2ECB-268E-BA40-342DE718A131}"/>
              </a:ext>
            </a:extLst>
          </p:cNvPr>
          <p:cNvSpPr>
            <a:spLocks noGrp="1"/>
          </p:cNvSpPr>
          <p:nvPr>
            <p:ph type="dt" sz="half" idx="10"/>
          </p:nvPr>
        </p:nvSpPr>
        <p:spPr/>
        <p:txBody>
          <a:bodyPr/>
          <a:lstStyle/>
          <a:p>
            <a:fld id="{748E6FD5-42B2-4B40-A028-214048B53E38}" type="datetimeFigureOut">
              <a:rPr lang="en-US" smtClean="0"/>
              <a:t>10/11/2025</a:t>
            </a:fld>
            <a:endParaRPr lang="en-US"/>
          </a:p>
        </p:txBody>
      </p:sp>
      <p:sp>
        <p:nvSpPr>
          <p:cNvPr id="5" name="Footer Placeholder 4">
            <a:extLst>
              <a:ext uri="{FF2B5EF4-FFF2-40B4-BE49-F238E27FC236}">
                <a16:creationId xmlns:a16="http://schemas.microsoft.com/office/drawing/2014/main" id="{10823FEF-3C6A-588C-92CC-F19F635C22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8587C3-16CF-304E-AAD7-9AEE85E2459D}"/>
              </a:ext>
            </a:extLst>
          </p:cNvPr>
          <p:cNvSpPr>
            <a:spLocks noGrp="1"/>
          </p:cNvSpPr>
          <p:nvPr>
            <p:ph type="sldNum" sz="quarter" idx="12"/>
          </p:nvPr>
        </p:nvSpPr>
        <p:spPr/>
        <p:txBody>
          <a:bodyPr/>
          <a:lstStyle/>
          <a:p>
            <a:fld id="{2C04F781-E6A8-1542-9E00-7A8C67BA669C}" type="slidenum">
              <a:rPr lang="en-US" smtClean="0"/>
              <a:t>‹#›</a:t>
            </a:fld>
            <a:endParaRPr lang="en-US"/>
          </a:p>
        </p:txBody>
      </p:sp>
    </p:spTree>
    <p:extLst>
      <p:ext uri="{BB962C8B-B14F-4D97-AF65-F5344CB8AC3E}">
        <p14:creationId xmlns:p14="http://schemas.microsoft.com/office/powerpoint/2010/main" val="2070531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6F028-9F66-F523-953C-E52BBB97BDB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2BB8D6D-2B10-D4E6-4179-09DEFD4AB4B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F743D95-C918-4058-80EE-18D689989D4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C35927F-EF34-0BFC-90E8-909246698B7A}"/>
              </a:ext>
            </a:extLst>
          </p:cNvPr>
          <p:cNvSpPr>
            <a:spLocks noGrp="1"/>
          </p:cNvSpPr>
          <p:nvPr>
            <p:ph type="dt" sz="half" idx="10"/>
          </p:nvPr>
        </p:nvSpPr>
        <p:spPr/>
        <p:txBody>
          <a:bodyPr/>
          <a:lstStyle/>
          <a:p>
            <a:fld id="{748E6FD5-42B2-4B40-A028-214048B53E38}" type="datetimeFigureOut">
              <a:rPr lang="en-US" smtClean="0"/>
              <a:t>10/11/2025</a:t>
            </a:fld>
            <a:endParaRPr lang="en-US"/>
          </a:p>
        </p:txBody>
      </p:sp>
      <p:sp>
        <p:nvSpPr>
          <p:cNvPr id="6" name="Footer Placeholder 5">
            <a:extLst>
              <a:ext uri="{FF2B5EF4-FFF2-40B4-BE49-F238E27FC236}">
                <a16:creationId xmlns:a16="http://schemas.microsoft.com/office/drawing/2014/main" id="{31640ECE-E2D7-E45F-E9A5-41FFF5303D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047CC9-F786-02BC-0816-FEF80090A693}"/>
              </a:ext>
            </a:extLst>
          </p:cNvPr>
          <p:cNvSpPr>
            <a:spLocks noGrp="1"/>
          </p:cNvSpPr>
          <p:nvPr>
            <p:ph type="sldNum" sz="quarter" idx="12"/>
          </p:nvPr>
        </p:nvSpPr>
        <p:spPr/>
        <p:txBody>
          <a:bodyPr/>
          <a:lstStyle/>
          <a:p>
            <a:fld id="{2C04F781-E6A8-1542-9E00-7A8C67BA669C}" type="slidenum">
              <a:rPr lang="en-US" smtClean="0"/>
              <a:t>‹#›</a:t>
            </a:fld>
            <a:endParaRPr lang="en-US"/>
          </a:p>
        </p:txBody>
      </p:sp>
    </p:spTree>
    <p:extLst>
      <p:ext uri="{BB962C8B-B14F-4D97-AF65-F5344CB8AC3E}">
        <p14:creationId xmlns:p14="http://schemas.microsoft.com/office/powerpoint/2010/main" val="3175563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30B16-1490-B9DC-0A80-54F4E8EF8B0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1456B38-5774-E378-16C4-80A73ABF8DD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6929D18-79D8-18EA-AD22-318D2103EE2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F31927E-ABCC-47FC-4017-DA555DA49A4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3A32FE9-C8A5-F1C7-2FA1-EE1B8C64A55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909628A-3A83-082E-6F14-583A0FA54C7A}"/>
              </a:ext>
            </a:extLst>
          </p:cNvPr>
          <p:cNvSpPr>
            <a:spLocks noGrp="1"/>
          </p:cNvSpPr>
          <p:nvPr>
            <p:ph type="dt" sz="half" idx="10"/>
          </p:nvPr>
        </p:nvSpPr>
        <p:spPr/>
        <p:txBody>
          <a:bodyPr/>
          <a:lstStyle/>
          <a:p>
            <a:fld id="{748E6FD5-42B2-4B40-A028-214048B53E38}" type="datetimeFigureOut">
              <a:rPr lang="en-US" smtClean="0"/>
              <a:t>10/11/2025</a:t>
            </a:fld>
            <a:endParaRPr lang="en-US"/>
          </a:p>
        </p:txBody>
      </p:sp>
      <p:sp>
        <p:nvSpPr>
          <p:cNvPr id="8" name="Footer Placeholder 7">
            <a:extLst>
              <a:ext uri="{FF2B5EF4-FFF2-40B4-BE49-F238E27FC236}">
                <a16:creationId xmlns:a16="http://schemas.microsoft.com/office/drawing/2014/main" id="{D7B7D252-80D9-DAB2-9F76-19118754BCE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8F3766C-96C8-2D6B-A1C0-12215BC0501F}"/>
              </a:ext>
            </a:extLst>
          </p:cNvPr>
          <p:cNvSpPr>
            <a:spLocks noGrp="1"/>
          </p:cNvSpPr>
          <p:nvPr>
            <p:ph type="sldNum" sz="quarter" idx="12"/>
          </p:nvPr>
        </p:nvSpPr>
        <p:spPr/>
        <p:txBody>
          <a:bodyPr/>
          <a:lstStyle/>
          <a:p>
            <a:fld id="{2C04F781-E6A8-1542-9E00-7A8C67BA669C}" type="slidenum">
              <a:rPr lang="en-US" smtClean="0"/>
              <a:t>‹#›</a:t>
            </a:fld>
            <a:endParaRPr lang="en-US"/>
          </a:p>
        </p:txBody>
      </p:sp>
    </p:spTree>
    <p:extLst>
      <p:ext uri="{BB962C8B-B14F-4D97-AF65-F5344CB8AC3E}">
        <p14:creationId xmlns:p14="http://schemas.microsoft.com/office/powerpoint/2010/main" val="1769436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F5CA9-2226-1C04-DD86-D2E9CEE41E0A}"/>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304CE7D-D07F-8317-7D8F-34BFE65AC48E}"/>
              </a:ext>
            </a:extLst>
          </p:cNvPr>
          <p:cNvSpPr>
            <a:spLocks noGrp="1"/>
          </p:cNvSpPr>
          <p:nvPr>
            <p:ph type="dt" sz="half" idx="10"/>
          </p:nvPr>
        </p:nvSpPr>
        <p:spPr/>
        <p:txBody>
          <a:bodyPr/>
          <a:lstStyle/>
          <a:p>
            <a:fld id="{748E6FD5-42B2-4B40-A028-214048B53E38}" type="datetimeFigureOut">
              <a:rPr lang="en-US" smtClean="0"/>
              <a:t>10/11/2025</a:t>
            </a:fld>
            <a:endParaRPr lang="en-US"/>
          </a:p>
        </p:txBody>
      </p:sp>
      <p:sp>
        <p:nvSpPr>
          <p:cNvPr id="4" name="Footer Placeholder 3">
            <a:extLst>
              <a:ext uri="{FF2B5EF4-FFF2-40B4-BE49-F238E27FC236}">
                <a16:creationId xmlns:a16="http://schemas.microsoft.com/office/drawing/2014/main" id="{41B64067-0C46-409A-0452-7E21BEFD2D1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5101825-EC3E-31D7-C542-257A9E2E4C94}"/>
              </a:ext>
            </a:extLst>
          </p:cNvPr>
          <p:cNvSpPr>
            <a:spLocks noGrp="1"/>
          </p:cNvSpPr>
          <p:nvPr>
            <p:ph type="sldNum" sz="quarter" idx="12"/>
          </p:nvPr>
        </p:nvSpPr>
        <p:spPr/>
        <p:txBody>
          <a:bodyPr/>
          <a:lstStyle/>
          <a:p>
            <a:fld id="{2C04F781-E6A8-1542-9E00-7A8C67BA669C}" type="slidenum">
              <a:rPr lang="en-US" smtClean="0"/>
              <a:t>‹#›</a:t>
            </a:fld>
            <a:endParaRPr lang="en-US"/>
          </a:p>
        </p:txBody>
      </p:sp>
    </p:spTree>
    <p:extLst>
      <p:ext uri="{BB962C8B-B14F-4D97-AF65-F5344CB8AC3E}">
        <p14:creationId xmlns:p14="http://schemas.microsoft.com/office/powerpoint/2010/main" val="34004449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FF76F67-3643-3C45-0E0C-72DA7508BB8C}"/>
              </a:ext>
            </a:extLst>
          </p:cNvPr>
          <p:cNvSpPr>
            <a:spLocks noGrp="1"/>
          </p:cNvSpPr>
          <p:nvPr>
            <p:ph type="dt" sz="half" idx="10"/>
          </p:nvPr>
        </p:nvSpPr>
        <p:spPr/>
        <p:txBody>
          <a:bodyPr/>
          <a:lstStyle/>
          <a:p>
            <a:fld id="{748E6FD5-42B2-4B40-A028-214048B53E38}" type="datetimeFigureOut">
              <a:rPr lang="en-US" smtClean="0"/>
              <a:t>10/11/2025</a:t>
            </a:fld>
            <a:endParaRPr lang="en-US"/>
          </a:p>
        </p:txBody>
      </p:sp>
      <p:sp>
        <p:nvSpPr>
          <p:cNvPr id="3" name="Footer Placeholder 2">
            <a:extLst>
              <a:ext uri="{FF2B5EF4-FFF2-40B4-BE49-F238E27FC236}">
                <a16:creationId xmlns:a16="http://schemas.microsoft.com/office/drawing/2014/main" id="{92CE02DF-5C47-1AAE-6695-07EE7270157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6647B4B-6CF8-AA63-77BC-06101161E40A}"/>
              </a:ext>
            </a:extLst>
          </p:cNvPr>
          <p:cNvSpPr>
            <a:spLocks noGrp="1"/>
          </p:cNvSpPr>
          <p:nvPr>
            <p:ph type="sldNum" sz="quarter" idx="12"/>
          </p:nvPr>
        </p:nvSpPr>
        <p:spPr/>
        <p:txBody>
          <a:bodyPr/>
          <a:lstStyle/>
          <a:p>
            <a:fld id="{2C04F781-E6A8-1542-9E00-7A8C67BA669C}" type="slidenum">
              <a:rPr lang="en-US" smtClean="0"/>
              <a:t>‹#›</a:t>
            </a:fld>
            <a:endParaRPr lang="en-US"/>
          </a:p>
        </p:txBody>
      </p:sp>
    </p:spTree>
    <p:extLst>
      <p:ext uri="{BB962C8B-B14F-4D97-AF65-F5344CB8AC3E}">
        <p14:creationId xmlns:p14="http://schemas.microsoft.com/office/powerpoint/2010/main" val="1320448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AF5D8-4B93-88FA-EC82-1406089FEB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7482C388-4068-9677-B35D-EC292171AA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DD13F38-59CC-502B-E791-2B1A443D04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13F7443-28DF-D9B9-4DDA-87753E2456EF}"/>
              </a:ext>
            </a:extLst>
          </p:cNvPr>
          <p:cNvSpPr>
            <a:spLocks noGrp="1"/>
          </p:cNvSpPr>
          <p:nvPr>
            <p:ph type="dt" sz="half" idx="10"/>
          </p:nvPr>
        </p:nvSpPr>
        <p:spPr/>
        <p:txBody>
          <a:bodyPr/>
          <a:lstStyle/>
          <a:p>
            <a:fld id="{748E6FD5-42B2-4B40-A028-214048B53E38}" type="datetimeFigureOut">
              <a:rPr lang="en-US" smtClean="0"/>
              <a:t>10/11/2025</a:t>
            </a:fld>
            <a:endParaRPr lang="en-US"/>
          </a:p>
        </p:txBody>
      </p:sp>
      <p:sp>
        <p:nvSpPr>
          <p:cNvPr id="6" name="Footer Placeholder 5">
            <a:extLst>
              <a:ext uri="{FF2B5EF4-FFF2-40B4-BE49-F238E27FC236}">
                <a16:creationId xmlns:a16="http://schemas.microsoft.com/office/drawing/2014/main" id="{C340314F-D331-A8CA-AFB3-E460E9AB6C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C58DFAF-E4FE-D5EE-A976-C491FEE488DB}"/>
              </a:ext>
            </a:extLst>
          </p:cNvPr>
          <p:cNvSpPr>
            <a:spLocks noGrp="1"/>
          </p:cNvSpPr>
          <p:nvPr>
            <p:ph type="sldNum" sz="quarter" idx="12"/>
          </p:nvPr>
        </p:nvSpPr>
        <p:spPr/>
        <p:txBody>
          <a:bodyPr/>
          <a:lstStyle/>
          <a:p>
            <a:fld id="{2C04F781-E6A8-1542-9E00-7A8C67BA669C}" type="slidenum">
              <a:rPr lang="en-US" smtClean="0"/>
              <a:t>‹#›</a:t>
            </a:fld>
            <a:endParaRPr lang="en-US"/>
          </a:p>
        </p:txBody>
      </p:sp>
    </p:spTree>
    <p:extLst>
      <p:ext uri="{BB962C8B-B14F-4D97-AF65-F5344CB8AC3E}">
        <p14:creationId xmlns:p14="http://schemas.microsoft.com/office/powerpoint/2010/main" val="3845113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A8339-B99B-B5B5-F90B-91C9B5BA58E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4AF6DCF-3CE3-FB7B-2DFD-1993E33638D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0EFD533-E8BD-4257-8CA9-E821A70BDC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2A90644-4712-4D70-E16B-0AEF7B48A5B9}"/>
              </a:ext>
            </a:extLst>
          </p:cNvPr>
          <p:cNvSpPr>
            <a:spLocks noGrp="1"/>
          </p:cNvSpPr>
          <p:nvPr>
            <p:ph type="dt" sz="half" idx="10"/>
          </p:nvPr>
        </p:nvSpPr>
        <p:spPr/>
        <p:txBody>
          <a:bodyPr/>
          <a:lstStyle/>
          <a:p>
            <a:fld id="{748E6FD5-42B2-4B40-A028-214048B53E38}" type="datetimeFigureOut">
              <a:rPr lang="en-US" smtClean="0"/>
              <a:t>10/11/2025</a:t>
            </a:fld>
            <a:endParaRPr lang="en-US"/>
          </a:p>
        </p:txBody>
      </p:sp>
      <p:sp>
        <p:nvSpPr>
          <p:cNvPr id="6" name="Footer Placeholder 5">
            <a:extLst>
              <a:ext uri="{FF2B5EF4-FFF2-40B4-BE49-F238E27FC236}">
                <a16:creationId xmlns:a16="http://schemas.microsoft.com/office/drawing/2014/main" id="{8B9387C4-3BB6-CE0A-92FF-638B19FC53C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30DC1B1-FC83-80AC-5D43-D429A085D4E3}"/>
              </a:ext>
            </a:extLst>
          </p:cNvPr>
          <p:cNvSpPr>
            <a:spLocks noGrp="1"/>
          </p:cNvSpPr>
          <p:nvPr>
            <p:ph type="sldNum" sz="quarter" idx="12"/>
          </p:nvPr>
        </p:nvSpPr>
        <p:spPr/>
        <p:txBody>
          <a:bodyPr/>
          <a:lstStyle/>
          <a:p>
            <a:fld id="{2C04F781-E6A8-1542-9E00-7A8C67BA669C}" type="slidenum">
              <a:rPr lang="en-US" smtClean="0"/>
              <a:t>‹#›</a:t>
            </a:fld>
            <a:endParaRPr lang="en-US"/>
          </a:p>
        </p:txBody>
      </p:sp>
    </p:spTree>
    <p:extLst>
      <p:ext uri="{BB962C8B-B14F-4D97-AF65-F5344CB8AC3E}">
        <p14:creationId xmlns:p14="http://schemas.microsoft.com/office/powerpoint/2010/main" val="2825165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CC950-D495-87DC-100D-80CCB9CE9312}"/>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578C523-71BD-41BB-FF82-B10C09F916C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EA29CB9-5E3C-79B9-7163-0600126AB12F}"/>
              </a:ext>
            </a:extLst>
          </p:cNvPr>
          <p:cNvSpPr>
            <a:spLocks noGrp="1"/>
          </p:cNvSpPr>
          <p:nvPr>
            <p:ph type="dt" sz="half" idx="10"/>
          </p:nvPr>
        </p:nvSpPr>
        <p:spPr/>
        <p:txBody>
          <a:bodyPr/>
          <a:lstStyle/>
          <a:p>
            <a:fld id="{748E6FD5-42B2-4B40-A028-214048B53E38}" type="datetimeFigureOut">
              <a:rPr lang="en-US" smtClean="0"/>
              <a:t>10/11/2025</a:t>
            </a:fld>
            <a:endParaRPr lang="en-US"/>
          </a:p>
        </p:txBody>
      </p:sp>
      <p:sp>
        <p:nvSpPr>
          <p:cNvPr id="5" name="Footer Placeholder 4">
            <a:extLst>
              <a:ext uri="{FF2B5EF4-FFF2-40B4-BE49-F238E27FC236}">
                <a16:creationId xmlns:a16="http://schemas.microsoft.com/office/drawing/2014/main" id="{4D6CBC4C-709A-D7A0-B6E5-92682A29AD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C29726-42BF-7263-5218-F6D0E5AC4B97}"/>
              </a:ext>
            </a:extLst>
          </p:cNvPr>
          <p:cNvSpPr>
            <a:spLocks noGrp="1"/>
          </p:cNvSpPr>
          <p:nvPr>
            <p:ph type="sldNum" sz="quarter" idx="12"/>
          </p:nvPr>
        </p:nvSpPr>
        <p:spPr/>
        <p:txBody>
          <a:bodyPr/>
          <a:lstStyle/>
          <a:p>
            <a:fld id="{2C04F781-E6A8-1542-9E00-7A8C67BA669C}" type="slidenum">
              <a:rPr lang="en-US" smtClean="0"/>
              <a:t>‹#›</a:t>
            </a:fld>
            <a:endParaRPr lang="en-US"/>
          </a:p>
        </p:txBody>
      </p:sp>
    </p:spTree>
    <p:extLst>
      <p:ext uri="{BB962C8B-B14F-4D97-AF65-F5344CB8AC3E}">
        <p14:creationId xmlns:p14="http://schemas.microsoft.com/office/powerpoint/2010/main" val="12049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257A24-76D0-7366-F8E9-39EF455858F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213EF9C-27EE-0D60-93E9-05CCFDBE77E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C00039C-9487-BA41-BD2A-69A11CB17E63}"/>
              </a:ext>
            </a:extLst>
          </p:cNvPr>
          <p:cNvSpPr>
            <a:spLocks noGrp="1"/>
          </p:cNvSpPr>
          <p:nvPr>
            <p:ph type="dt" sz="half" idx="10"/>
          </p:nvPr>
        </p:nvSpPr>
        <p:spPr/>
        <p:txBody>
          <a:bodyPr/>
          <a:lstStyle/>
          <a:p>
            <a:fld id="{748E6FD5-42B2-4B40-A028-214048B53E38}" type="datetimeFigureOut">
              <a:rPr lang="en-US" smtClean="0"/>
              <a:t>10/11/2025</a:t>
            </a:fld>
            <a:endParaRPr lang="en-US"/>
          </a:p>
        </p:txBody>
      </p:sp>
      <p:sp>
        <p:nvSpPr>
          <p:cNvPr id="5" name="Footer Placeholder 4">
            <a:extLst>
              <a:ext uri="{FF2B5EF4-FFF2-40B4-BE49-F238E27FC236}">
                <a16:creationId xmlns:a16="http://schemas.microsoft.com/office/drawing/2014/main" id="{DEEA19B2-47F5-CAC7-58BF-3122CC23B0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7A74B-9765-5C8C-B0E1-4457CA02A241}"/>
              </a:ext>
            </a:extLst>
          </p:cNvPr>
          <p:cNvSpPr>
            <a:spLocks noGrp="1"/>
          </p:cNvSpPr>
          <p:nvPr>
            <p:ph type="sldNum" sz="quarter" idx="12"/>
          </p:nvPr>
        </p:nvSpPr>
        <p:spPr/>
        <p:txBody>
          <a:bodyPr/>
          <a:lstStyle/>
          <a:p>
            <a:fld id="{2C04F781-E6A8-1542-9E00-7A8C67BA669C}" type="slidenum">
              <a:rPr lang="en-US" smtClean="0"/>
              <a:t>‹#›</a:t>
            </a:fld>
            <a:endParaRPr lang="en-US"/>
          </a:p>
        </p:txBody>
      </p:sp>
    </p:spTree>
    <p:extLst>
      <p:ext uri="{BB962C8B-B14F-4D97-AF65-F5344CB8AC3E}">
        <p14:creationId xmlns:p14="http://schemas.microsoft.com/office/powerpoint/2010/main" val="575485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9478401-2272-E229-7421-5F795D9F6D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838D30B-610C-DC59-7D89-B704F34A036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E53E064-D35E-FC92-7005-586C4D98CB1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8E6FD5-42B2-4B40-A028-214048B53E38}" type="datetimeFigureOut">
              <a:rPr lang="en-US" smtClean="0"/>
              <a:t>10/11/2025</a:t>
            </a:fld>
            <a:endParaRPr lang="en-US"/>
          </a:p>
        </p:txBody>
      </p:sp>
      <p:sp>
        <p:nvSpPr>
          <p:cNvPr id="5" name="Footer Placeholder 4">
            <a:extLst>
              <a:ext uri="{FF2B5EF4-FFF2-40B4-BE49-F238E27FC236}">
                <a16:creationId xmlns:a16="http://schemas.microsoft.com/office/drawing/2014/main" id="{DCFB0C65-F313-58D1-46EB-348EF520D67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8A85272-95C4-4D34-133A-6B7CCC5A39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04F781-E6A8-1542-9E00-7A8C67BA669C}" type="slidenum">
              <a:rPr lang="en-US" smtClean="0"/>
              <a:t>‹#›</a:t>
            </a:fld>
            <a:endParaRPr lang="en-US"/>
          </a:p>
        </p:txBody>
      </p:sp>
    </p:spTree>
    <p:extLst>
      <p:ext uri="{BB962C8B-B14F-4D97-AF65-F5344CB8AC3E}">
        <p14:creationId xmlns:p14="http://schemas.microsoft.com/office/powerpoint/2010/main" val="24505131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phw.nhs.wales/services-and-teams/improvement-cymru/improvement-cymru-academy1/resource-library/academy-toolkit-guides/swot-analysis-toolkit/" TargetMode="External"/><Relationship Id="rId2" Type="http://schemas.openxmlformats.org/officeDocument/2006/relationships/hyperlink" Target="https://carelearning.org.uk/blog/feedback-and-improvement/how-to-use-a-swot-analysis-in-health-and-social-car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DDA8CE9-E0A6-4FF2-823D-D0860760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1195564-33B9-434B-9641-764F5905A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1D18C537-E336-47C4-836B-C342A230F8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2475" y="1"/>
            <a:ext cx="4262009" cy="2602764"/>
            <a:chOff x="6867015" y="-1"/>
            <a:chExt cx="5324985" cy="3251912"/>
          </a:xfrm>
          <a:solidFill>
            <a:schemeClr val="accent5">
              <a:alpha val="5000"/>
            </a:schemeClr>
          </a:solidFill>
        </p:grpSpPr>
        <p:sp>
          <p:nvSpPr>
            <p:cNvPr id="17" name="Freeform: Shape 12">
              <a:extLst>
                <a:ext uri="{FF2B5EF4-FFF2-40B4-BE49-F238E27FC236}">
                  <a16:creationId xmlns:a16="http://schemas.microsoft.com/office/drawing/2014/main" id="{481F97D2-9A0D-4CA5-B9AF-27B558BCF1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6678A47C-892D-47C9-A5D8-F8860B1B05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14">
              <a:extLst>
                <a:ext uri="{FF2B5EF4-FFF2-40B4-BE49-F238E27FC236}">
                  <a16:creationId xmlns:a16="http://schemas.microsoft.com/office/drawing/2014/main" id="{D9E8FDFA-59ED-4D6F-BA20-10CDF8436C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958D9A5-8003-4D92-8C05-787C630F75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5A1259D8-0C3A-4069-A22F-537BBBB61A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60995" y="62352"/>
            <a:ext cx="6028697" cy="6795648"/>
            <a:chOff x="6160995" y="62352"/>
            <a:chExt cx="6028697" cy="6795648"/>
          </a:xfrm>
        </p:grpSpPr>
        <p:sp>
          <p:nvSpPr>
            <p:cNvPr id="19" name="Freeform: Shape 18">
              <a:extLst>
                <a:ext uri="{FF2B5EF4-FFF2-40B4-BE49-F238E27FC236}">
                  <a16:creationId xmlns:a16="http://schemas.microsoft.com/office/drawing/2014/main" id="{D90700B4-CEB5-450F-9EA7-95E355B50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82080" y="81632"/>
              <a:ext cx="6007612" cy="6776368"/>
            </a:xfrm>
            <a:custGeom>
              <a:avLst/>
              <a:gdLst>
                <a:gd name="connsiteX0" fmla="*/ 4493599 w 6007612"/>
                <a:gd name="connsiteY0" fmla="*/ 0 h 6797829"/>
                <a:gd name="connsiteX1" fmla="*/ 5981837 w 6007612"/>
                <a:gd name="connsiteY1" fmla="*/ 314220 h 6797829"/>
                <a:gd name="connsiteX2" fmla="*/ 6007612 w 6007612"/>
                <a:gd name="connsiteY2" fmla="*/ 327088 h 6797829"/>
                <a:gd name="connsiteX3" fmla="*/ 6007612 w 6007612"/>
                <a:gd name="connsiteY3" fmla="*/ 1316637 h 6797829"/>
                <a:gd name="connsiteX4" fmla="*/ 5852405 w 6007612"/>
                <a:gd name="connsiteY4" fmla="*/ 1209899 h 6797829"/>
                <a:gd name="connsiteX5" fmla="*/ 5622498 w 6007612"/>
                <a:gd name="connsiteY5" fmla="*/ 1086619 h 6797829"/>
                <a:gd name="connsiteX6" fmla="*/ 4493032 w 6007612"/>
                <a:gd name="connsiteY6" fmla="*/ 851533 h 6797829"/>
                <a:gd name="connsiteX7" fmla="*/ 3155579 w 6007612"/>
                <a:gd name="connsiteY7" fmla="*/ 1108326 h 6797829"/>
                <a:gd name="connsiteX8" fmla="*/ 1963832 w 6007612"/>
                <a:gd name="connsiteY8" fmla="*/ 1817700 h 6797829"/>
                <a:gd name="connsiteX9" fmla="*/ 1144646 w 6007612"/>
                <a:gd name="connsiteY9" fmla="*/ 2832814 h 6797829"/>
                <a:gd name="connsiteX10" fmla="*/ 851249 w 6007612"/>
                <a:gd name="connsiteY10" fmla="*/ 3998599 h 6797829"/>
                <a:gd name="connsiteX11" fmla="*/ 1336319 w 6007612"/>
                <a:gd name="connsiteY11" fmla="*/ 5057837 h 6797829"/>
                <a:gd name="connsiteX12" fmla="*/ 1597084 w 6007612"/>
                <a:gd name="connsiteY12" fmla="*/ 5424583 h 6797829"/>
                <a:gd name="connsiteX13" fmla="*/ 2591910 w 6007612"/>
                <a:gd name="connsiteY13" fmla="*/ 6440122 h 6797829"/>
                <a:gd name="connsiteX14" fmla="*/ 3899854 w 6007612"/>
                <a:gd name="connsiteY14" fmla="*/ 6780621 h 6797829"/>
                <a:gd name="connsiteX15" fmla="*/ 4741172 w 6007612"/>
                <a:gd name="connsiteY15" fmla="*/ 6563979 h 6797829"/>
                <a:gd name="connsiteX16" fmla="*/ 5649171 w 6007612"/>
                <a:gd name="connsiteY16" fmla="*/ 5938452 h 6797829"/>
                <a:gd name="connsiteX17" fmla="*/ 5873475 w 6007612"/>
                <a:gd name="connsiteY17" fmla="*/ 5764656 h 6797829"/>
                <a:gd name="connsiteX18" fmla="*/ 6007612 w 6007612"/>
                <a:gd name="connsiteY18" fmla="*/ 5660343 h 6797829"/>
                <a:gd name="connsiteX19" fmla="*/ 6007612 w 6007612"/>
                <a:gd name="connsiteY19" fmla="*/ 6737454 h 6797829"/>
                <a:gd name="connsiteX20" fmla="*/ 5929386 w 6007612"/>
                <a:gd name="connsiteY20" fmla="*/ 6797829 h 6797829"/>
                <a:gd name="connsiteX21" fmla="*/ 1656512 w 6007612"/>
                <a:gd name="connsiteY21" fmla="*/ 6797829 h 6797829"/>
                <a:gd name="connsiteX22" fmla="*/ 1630254 w 6007612"/>
                <a:gd name="connsiteY22" fmla="*/ 6775222 h 6797829"/>
                <a:gd name="connsiteX23" fmla="*/ 892250 w 6007612"/>
                <a:gd name="connsiteY23" fmla="*/ 5902700 h 6797829"/>
                <a:gd name="connsiteX24" fmla="*/ 0 w 6007612"/>
                <a:gd name="connsiteY24" fmla="*/ 3998599 h 6797829"/>
                <a:gd name="connsiteX25" fmla="*/ 4493032 w 6007612"/>
                <a:gd name="connsiteY25" fmla="*/ 285 h 6797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007612" h="6797829">
                  <a:moveTo>
                    <a:pt x="4493599" y="0"/>
                  </a:moveTo>
                  <a:cubicBezTo>
                    <a:pt x="5048011" y="0"/>
                    <a:pt x="5546284" y="111886"/>
                    <a:pt x="5981837" y="314220"/>
                  </a:cubicBezTo>
                  <a:lnTo>
                    <a:pt x="6007612" y="327088"/>
                  </a:lnTo>
                  <a:lnTo>
                    <a:pt x="6007612" y="1316637"/>
                  </a:lnTo>
                  <a:lnTo>
                    <a:pt x="5852405" y="1209899"/>
                  </a:lnTo>
                  <a:cubicBezTo>
                    <a:pt x="5778266" y="1164709"/>
                    <a:pt x="5701526" y="1123535"/>
                    <a:pt x="5622498" y="1086619"/>
                  </a:cubicBezTo>
                  <a:cubicBezTo>
                    <a:pt x="5286822" y="930699"/>
                    <a:pt x="4906882" y="851533"/>
                    <a:pt x="4493032" y="851533"/>
                  </a:cubicBezTo>
                  <a:cubicBezTo>
                    <a:pt x="4056201" y="851533"/>
                    <a:pt x="3593263" y="940631"/>
                    <a:pt x="3155579" y="1108326"/>
                  </a:cubicBezTo>
                  <a:cubicBezTo>
                    <a:pt x="2721215" y="1275979"/>
                    <a:pt x="2318305" y="1515819"/>
                    <a:pt x="1963832" y="1817700"/>
                  </a:cubicBezTo>
                  <a:cubicBezTo>
                    <a:pt x="1617657" y="2114360"/>
                    <a:pt x="1334332" y="2465358"/>
                    <a:pt x="1144646" y="2832814"/>
                  </a:cubicBezTo>
                  <a:cubicBezTo>
                    <a:pt x="950561" y="3210060"/>
                    <a:pt x="851249" y="3602202"/>
                    <a:pt x="851249" y="3998599"/>
                  </a:cubicBezTo>
                  <a:cubicBezTo>
                    <a:pt x="851249" y="4377547"/>
                    <a:pt x="999792" y="4597311"/>
                    <a:pt x="1336319" y="5057837"/>
                  </a:cubicBezTo>
                  <a:cubicBezTo>
                    <a:pt x="1420450" y="5173181"/>
                    <a:pt x="1507419" y="5292497"/>
                    <a:pt x="1597084" y="5424583"/>
                  </a:cubicBezTo>
                  <a:cubicBezTo>
                    <a:pt x="1914175" y="5891917"/>
                    <a:pt x="2239493" y="6224189"/>
                    <a:pt x="2591910" y="6440122"/>
                  </a:cubicBezTo>
                  <a:cubicBezTo>
                    <a:pt x="2965467" y="6669393"/>
                    <a:pt x="3393219" y="6780621"/>
                    <a:pt x="3899854" y="6780621"/>
                  </a:cubicBezTo>
                  <a:cubicBezTo>
                    <a:pt x="4187861" y="6780621"/>
                    <a:pt x="4454583" y="6711812"/>
                    <a:pt x="4741172" y="6563979"/>
                  </a:cubicBezTo>
                  <a:cubicBezTo>
                    <a:pt x="5034852" y="6412173"/>
                    <a:pt x="5326263" y="6190848"/>
                    <a:pt x="5649171" y="5938452"/>
                  </a:cubicBezTo>
                  <a:cubicBezTo>
                    <a:pt x="5724931" y="5879291"/>
                    <a:pt x="5800409" y="5821406"/>
                    <a:pt x="5873475" y="5764656"/>
                  </a:cubicBezTo>
                  <a:lnTo>
                    <a:pt x="6007612" y="5660343"/>
                  </a:lnTo>
                  <a:lnTo>
                    <a:pt x="6007612" y="6737454"/>
                  </a:lnTo>
                  <a:lnTo>
                    <a:pt x="5929386" y="6797829"/>
                  </a:lnTo>
                  <a:lnTo>
                    <a:pt x="1656512" y="6797829"/>
                  </a:lnTo>
                  <a:lnTo>
                    <a:pt x="1630254" y="6775222"/>
                  </a:lnTo>
                  <a:cubicBezTo>
                    <a:pt x="1360562" y="6528765"/>
                    <a:pt x="1117699" y="6235219"/>
                    <a:pt x="892250" y="5902700"/>
                  </a:cubicBezTo>
                  <a:cubicBezTo>
                    <a:pt x="459249" y="5264548"/>
                    <a:pt x="0" y="4826722"/>
                    <a:pt x="0" y="3998599"/>
                  </a:cubicBezTo>
                  <a:cubicBezTo>
                    <a:pt x="0" y="1790460"/>
                    <a:pt x="2262336" y="285"/>
                    <a:pt x="4493032" y="2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0582300F-F646-4FC3-94FC-0582F4B5E0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60995" y="62352"/>
              <a:ext cx="6028697" cy="6795648"/>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FBB8E8B8-1900-4326-8858-F375F5D8A0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63721" y="81632"/>
              <a:ext cx="6025971" cy="6776368"/>
            </a:xfrm>
            <a:custGeom>
              <a:avLst/>
              <a:gdLst>
                <a:gd name="connsiteX0" fmla="*/ 6025971 w 6025971"/>
                <a:gd name="connsiteY0" fmla="*/ 5825635 h 6797829"/>
                <a:gd name="connsiteX1" fmla="*/ 6025971 w 6025971"/>
                <a:gd name="connsiteY1" fmla="*/ 6723285 h 6797829"/>
                <a:gd name="connsiteX2" fmla="*/ 5929386 w 6025971"/>
                <a:gd name="connsiteY2" fmla="*/ 6797829 h 6797829"/>
                <a:gd name="connsiteX3" fmla="*/ 4560411 w 6025971"/>
                <a:gd name="connsiteY3" fmla="*/ 6797829 h 6797829"/>
                <a:gd name="connsiteX4" fmla="*/ 4597731 w 6025971"/>
                <a:gd name="connsiteY4" fmla="*/ 6785305 h 6797829"/>
                <a:gd name="connsiteX5" fmla="*/ 5736707 w 6025971"/>
                <a:gd name="connsiteY5" fmla="*/ 6050108 h 6797829"/>
                <a:gd name="connsiteX6" fmla="*/ 5960301 w 6025971"/>
                <a:gd name="connsiteY6" fmla="*/ 5876738 h 6797829"/>
                <a:gd name="connsiteX7" fmla="*/ 4493599 w 6025971"/>
                <a:gd name="connsiteY7" fmla="*/ 0 h 6797829"/>
                <a:gd name="connsiteX8" fmla="*/ 5981837 w 6025971"/>
                <a:gd name="connsiteY8" fmla="*/ 314220 h 6797829"/>
                <a:gd name="connsiteX9" fmla="*/ 6025971 w 6025971"/>
                <a:gd name="connsiteY9" fmla="*/ 336254 h 6797829"/>
                <a:gd name="connsiteX10" fmla="*/ 6025971 w 6025971"/>
                <a:gd name="connsiteY10" fmla="*/ 1157325 h 6797829"/>
                <a:gd name="connsiteX11" fmla="*/ 5925889 w 6025971"/>
                <a:gd name="connsiteY11" fmla="*/ 1088522 h 6797829"/>
                <a:gd name="connsiteX12" fmla="*/ 5682227 w 6025971"/>
                <a:gd name="connsiteY12" fmla="*/ 957939 h 6797829"/>
                <a:gd name="connsiteX13" fmla="*/ 4493032 w 6025971"/>
                <a:gd name="connsiteY13" fmla="*/ 709658 h 6797829"/>
                <a:gd name="connsiteX14" fmla="*/ 3104646 w 6025971"/>
                <a:gd name="connsiteY14" fmla="*/ 976666 h 6797829"/>
                <a:gd name="connsiteX15" fmla="*/ 1871612 w 6025971"/>
                <a:gd name="connsiteY15" fmla="*/ 1710017 h 6797829"/>
                <a:gd name="connsiteX16" fmla="*/ 1018661 w 6025971"/>
                <a:gd name="connsiteY16" fmla="*/ 2767694 h 6797829"/>
                <a:gd name="connsiteX17" fmla="*/ 709374 w 6025971"/>
                <a:gd name="connsiteY17" fmla="*/ 3998599 h 6797829"/>
                <a:gd name="connsiteX18" fmla="*/ 1221258 w 6025971"/>
                <a:gd name="connsiteY18" fmla="*/ 5141684 h 6797829"/>
                <a:gd name="connsiteX19" fmla="*/ 1479187 w 6025971"/>
                <a:gd name="connsiteY19" fmla="*/ 5504459 h 6797829"/>
                <a:gd name="connsiteX20" fmla="*/ 3021272 w 6025971"/>
                <a:gd name="connsiteY20" fmla="*/ 6793670 h 6797829"/>
                <a:gd name="connsiteX21" fmla="*/ 3035805 w 6025971"/>
                <a:gd name="connsiteY21" fmla="*/ 6797829 h 6797829"/>
                <a:gd name="connsiteX22" fmla="*/ 1656512 w 6025971"/>
                <a:gd name="connsiteY22" fmla="*/ 6797829 h 6797829"/>
                <a:gd name="connsiteX23" fmla="*/ 1630254 w 6025971"/>
                <a:gd name="connsiteY23" fmla="*/ 6775222 h 6797829"/>
                <a:gd name="connsiteX24" fmla="*/ 892250 w 6025971"/>
                <a:gd name="connsiteY24" fmla="*/ 5902700 h 6797829"/>
                <a:gd name="connsiteX25" fmla="*/ 0 w 6025971"/>
                <a:gd name="connsiteY25" fmla="*/ 3998599 h 6797829"/>
                <a:gd name="connsiteX26" fmla="*/ 4493032 w 6025971"/>
                <a:gd name="connsiteY26" fmla="*/ 285 h 6797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25971" h="6797829">
                  <a:moveTo>
                    <a:pt x="6025971" y="5825635"/>
                  </a:moveTo>
                  <a:lnTo>
                    <a:pt x="6025971" y="6723285"/>
                  </a:lnTo>
                  <a:lnTo>
                    <a:pt x="5929386" y="6797829"/>
                  </a:lnTo>
                  <a:lnTo>
                    <a:pt x="4560411" y="6797829"/>
                  </a:lnTo>
                  <a:lnTo>
                    <a:pt x="4597731" y="6785305"/>
                  </a:lnTo>
                  <a:cubicBezTo>
                    <a:pt x="4964953" y="6637825"/>
                    <a:pt x="5315251" y="6379435"/>
                    <a:pt x="5736707" y="6050108"/>
                  </a:cubicBezTo>
                  <a:cubicBezTo>
                    <a:pt x="5812043" y="5991230"/>
                    <a:pt x="5887377" y="5933488"/>
                    <a:pt x="5960301" y="5876738"/>
                  </a:cubicBezTo>
                  <a:close/>
                  <a:moveTo>
                    <a:pt x="4493599" y="0"/>
                  </a:moveTo>
                  <a:cubicBezTo>
                    <a:pt x="5048011" y="0"/>
                    <a:pt x="5546284" y="111886"/>
                    <a:pt x="5981837" y="314220"/>
                  </a:cubicBezTo>
                  <a:lnTo>
                    <a:pt x="6025971" y="336254"/>
                  </a:lnTo>
                  <a:lnTo>
                    <a:pt x="6025971" y="1157325"/>
                  </a:lnTo>
                  <a:lnTo>
                    <a:pt x="5925889" y="1088522"/>
                  </a:lnTo>
                  <a:cubicBezTo>
                    <a:pt x="5847314" y="1040649"/>
                    <a:pt x="5765982" y="997036"/>
                    <a:pt x="5682227" y="957939"/>
                  </a:cubicBezTo>
                  <a:cubicBezTo>
                    <a:pt x="5327823" y="793222"/>
                    <a:pt x="4927595" y="709658"/>
                    <a:pt x="4493032" y="709658"/>
                  </a:cubicBezTo>
                  <a:cubicBezTo>
                    <a:pt x="4031940" y="709658"/>
                    <a:pt x="3564888" y="799465"/>
                    <a:pt x="3104646" y="976666"/>
                  </a:cubicBezTo>
                  <a:cubicBezTo>
                    <a:pt x="2655243" y="1149867"/>
                    <a:pt x="2238358" y="1397822"/>
                    <a:pt x="1871612" y="1710017"/>
                  </a:cubicBezTo>
                  <a:cubicBezTo>
                    <a:pt x="1506427" y="2022852"/>
                    <a:pt x="1219414" y="2378815"/>
                    <a:pt x="1018661" y="2767694"/>
                  </a:cubicBezTo>
                  <a:cubicBezTo>
                    <a:pt x="813368" y="3165227"/>
                    <a:pt x="709374" y="3579358"/>
                    <a:pt x="709374" y="3998599"/>
                  </a:cubicBezTo>
                  <a:cubicBezTo>
                    <a:pt x="709374" y="4421103"/>
                    <a:pt x="875510" y="4667680"/>
                    <a:pt x="1221258" y="5141684"/>
                  </a:cubicBezTo>
                  <a:cubicBezTo>
                    <a:pt x="1304681" y="5256035"/>
                    <a:pt x="1390941" y="5374217"/>
                    <a:pt x="1479187" y="5504459"/>
                  </a:cubicBezTo>
                  <a:cubicBezTo>
                    <a:pt x="1942790" y="6187719"/>
                    <a:pt x="2430063" y="6601673"/>
                    <a:pt x="3021272" y="6793670"/>
                  </a:cubicBezTo>
                  <a:lnTo>
                    <a:pt x="3035805" y="6797829"/>
                  </a:lnTo>
                  <a:lnTo>
                    <a:pt x="1656512" y="6797829"/>
                  </a:lnTo>
                  <a:lnTo>
                    <a:pt x="1630254" y="6775222"/>
                  </a:lnTo>
                  <a:cubicBezTo>
                    <a:pt x="1360562" y="6528765"/>
                    <a:pt x="1117699" y="6235219"/>
                    <a:pt x="892250" y="5902700"/>
                  </a:cubicBezTo>
                  <a:cubicBezTo>
                    <a:pt x="459249" y="5264548"/>
                    <a:pt x="0" y="4826722"/>
                    <a:pt x="0" y="3998599"/>
                  </a:cubicBezTo>
                  <a:cubicBezTo>
                    <a:pt x="0" y="1790460"/>
                    <a:pt x="2262336" y="285"/>
                    <a:pt x="4493032" y="2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79CD7CD-C9FE-C086-15D8-44C6FCCCABF2}"/>
              </a:ext>
            </a:extLst>
          </p:cNvPr>
          <p:cNvSpPr>
            <a:spLocks noGrp="1"/>
          </p:cNvSpPr>
          <p:nvPr>
            <p:ph type="ctrTitle"/>
          </p:nvPr>
        </p:nvSpPr>
        <p:spPr>
          <a:xfrm>
            <a:off x="804672" y="1055098"/>
            <a:ext cx="5760719" cy="4747805"/>
          </a:xfrm>
        </p:spPr>
        <p:txBody>
          <a:bodyPr anchor="ctr">
            <a:normAutofit/>
          </a:bodyPr>
          <a:lstStyle/>
          <a:p>
            <a:pPr algn="l"/>
            <a:r>
              <a:rPr lang="en-US" sz="4000" b="1">
                <a:solidFill>
                  <a:schemeClr val="tx2"/>
                </a:solidFill>
              </a:rPr>
              <a:t>PERSONAL SWOT ANALYSIS</a:t>
            </a:r>
          </a:p>
        </p:txBody>
      </p:sp>
      <p:sp>
        <p:nvSpPr>
          <p:cNvPr id="3" name="Subtitle 2">
            <a:extLst>
              <a:ext uri="{FF2B5EF4-FFF2-40B4-BE49-F238E27FC236}">
                <a16:creationId xmlns:a16="http://schemas.microsoft.com/office/drawing/2014/main" id="{381F1B56-AC69-3F63-E621-8D8EAA6F3B9A}"/>
              </a:ext>
            </a:extLst>
          </p:cNvPr>
          <p:cNvSpPr>
            <a:spLocks noGrp="1"/>
          </p:cNvSpPr>
          <p:nvPr>
            <p:ph type="subTitle" idx="1"/>
          </p:nvPr>
        </p:nvSpPr>
        <p:spPr>
          <a:xfrm>
            <a:off x="8342357" y="1638300"/>
            <a:ext cx="3330531" cy="3581400"/>
          </a:xfrm>
        </p:spPr>
        <p:txBody>
          <a:bodyPr anchor="ctr">
            <a:normAutofit fontScale="92500" lnSpcReduction="10000"/>
          </a:bodyPr>
          <a:lstStyle/>
          <a:p>
            <a:pPr algn="l"/>
            <a:r>
              <a:rPr lang="en-US" sz="2200" dirty="0">
                <a:solidFill>
                  <a:schemeClr val="tx2"/>
                </a:solidFill>
              </a:rPr>
              <a:t>Conducting a personal SWOT analysis is an excellent method to identify and comprehend areas of improvement. This technique helps determine one’s opportunities, threats, weaknesses, and strengths.</a:t>
            </a:r>
          </a:p>
          <a:p>
            <a:pPr algn="l"/>
            <a:r>
              <a:rPr lang="en-US" sz="2200" dirty="0">
                <a:solidFill>
                  <a:schemeClr val="tx2"/>
                </a:solidFill>
              </a:rPr>
              <a:t>It helps one improve self and become self-aware.</a:t>
            </a:r>
          </a:p>
          <a:p>
            <a:pPr algn="l"/>
            <a:endParaRPr lang="en-US" sz="2200" dirty="0">
              <a:solidFill>
                <a:schemeClr val="tx2"/>
              </a:solidFill>
            </a:endParaRPr>
          </a:p>
          <a:p>
            <a:pPr algn="l"/>
            <a:r>
              <a:rPr lang="en-US" sz="2200" dirty="0">
                <a:solidFill>
                  <a:schemeClr val="tx2"/>
                </a:solidFill>
              </a:rPr>
              <a:t>Care Learning, 2024</a:t>
            </a:r>
          </a:p>
        </p:txBody>
      </p:sp>
    </p:spTree>
    <p:extLst>
      <p:ext uri="{BB962C8B-B14F-4D97-AF65-F5344CB8AC3E}">
        <p14:creationId xmlns:p14="http://schemas.microsoft.com/office/powerpoint/2010/main" val="391193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440EC4-D80C-29EF-B70F-E8C38B81E953}"/>
              </a:ext>
            </a:extLst>
          </p:cNvPr>
          <p:cNvSpPr>
            <a:spLocks noGrp="1"/>
          </p:cNvSpPr>
          <p:nvPr>
            <p:ph type="title"/>
          </p:nvPr>
        </p:nvSpPr>
        <p:spPr>
          <a:xfrm>
            <a:off x="635000" y="640823"/>
            <a:ext cx="3418659" cy="5583148"/>
          </a:xfrm>
        </p:spPr>
        <p:txBody>
          <a:bodyPr anchor="ctr">
            <a:normAutofit/>
          </a:bodyPr>
          <a:lstStyle/>
          <a:p>
            <a:r>
              <a:rPr lang="en-US" sz="5000" b="1">
                <a:latin typeface="+mn-lt"/>
              </a:rPr>
              <a:t>STRENGTHS</a:t>
            </a:r>
          </a:p>
        </p:txBody>
      </p:sp>
      <p:sp>
        <p:nvSpPr>
          <p:cNvPr id="18"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9" name="Content Placeholder 2">
            <a:extLst>
              <a:ext uri="{FF2B5EF4-FFF2-40B4-BE49-F238E27FC236}">
                <a16:creationId xmlns:a16="http://schemas.microsoft.com/office/drawing/2014/main" id="{0CAC3B0B-C570-0403-6E7E-85643B557984}"/>
              </a:ext>
            </a:extLst>
          </p:cNvPr>
          <p:cNvGraphicFramePr>
            <a:graphicFrameLocks noGrp="1"/>
          </p:cNvGraphicFramePr>
          <p:nvPr>
            <p:ph idx="1"/>
            <p:extLst>
              <p:ext uri="{D42A27DB-BD31-4B8C-83A1-F6EECF244321}">
                <p14:modId xmlns:p14="http://schemas.microsoft.com/office/powerpoint/2010/main" val="2360342005"/>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370889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5F0E4A71-B944-CF6A-D60D-2804749FF4B2}"/>
              </a:ext>
            </a:extLst>
          </p:cNvPr>
          <p:cNvSpPr>
            <a:spLocks noGrp="1"/>
          </p:cNvSpPr>
          <p:nvPr>
            <p:ph type="title"/>
          </p:nvPr>
        </p:nvSpPr>
        <p:spPr>
          <a:xfrm>
            <a:off x="838200" y="643467"/>
            <a:ext cx="2951205" cy="5571066"/>
          </a:xfrm>
        </p:spPr>
        <p:txBody>
          <a:bodyPr>
            <a:normAutofit/>
          </a:bodyPr>
          <a:lstStyle/>
          <a:p>
            <a:r>
              <a:rPr lang="en-US" sz="3700" b="1">
                <a:solidFill>
                  <a:srgbClr val="FFFFFF"/>
                </a:solidFill>
                <a:latin typeface="+mn-lt"/>
              </a:rPr>
              <a:t>WEAKNESSES</a:t>
            </a:r>
          </a:p>
        </p:txBody>
      </p:sp>
      <p:graphicFrame>
        <p:nvGraphicFramePr>
          <p:cNvPr id="25" name="Content Placeholder 2">
            <a:extLst>
              <a:ext uri="{FF2B5EF4-FFF2-40B4-BE49-F238E27FC236}">
                <a16:creationId xmlns:a16="http://schemas.microsoft.com/office/drawing/2014/main" id="{CC0450DA-B43D-8E2B-5B6E-0204E0559113}"/>
              </a:ext>
            </a:extLst>
          </p:cNvPr>
          <p:cNvGraphicFramePr>
            <a:graphicFrameLocks noGrp="1"/>
          </p:cNvGraphicFramePr>
          <p:nvPr>
            <p:ph idx="1"/>
            <p:extLst>
              <p:ext uri="{D42A27DB-BD31-4B8C-83A1-F6EECF244321}">
                <p14:modId xmlns:p14="http://schemas.microsoft.com/office/powerpoint/2010/main" val="784387111"/>
              </p:ext>
            </p:extLst>
          </p:nvPr>
        </p:nvGraphicFramePr>
        <p:xfrm>
          <a:off x="5207640" y="643466"/>
          <a:ext cx="6291714" cy="55307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7955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39DF0391-4A3B-7D95-BD17-BA16DF843455}"/>
              </a:ext>
            </a:extLst>
          </p:cNvPr>
          <p:cNvSpPr>
            <a:spLocks noGrp="1"/>
          </p:cNvSpPr>
          <p:nvPr>
            <p:ph type="title"/>
          </p:nvPr>
        </p:nvSpPr>
        <p:spPr>
          <a:xfrm>
            <a:off x="640080" y="1243013"/>
            <a:ext cx="3855720" cy="4371974"/>
          </a:xfrm>
        </p:spPr>
        <p:txBody>
          <a:bodyPr>
            <a:normAutofit/>
          </a:bodyPr>
          <a:lstStyle/>
          <a:p>
            <a:r>
              <a:rPr lang="en-US" sz="3600" b="1">
                <a:solidFill>
                  <a:schemeClr val="tx2"/>
                </a:solidFill>
              </a:rPr>
              <a:t>OPPORTUNITIES</a:t>
            </a:r>
          </a:p>
        </p:txBody>
      </p:sp>
      <p:sp>
        <p:nvSpPr>
          <p:cNvPr id="3" name="Content Placeholder 2">
            <a:extLst>
              <a:ext uri="{FF2B5EF4-FFF2-40B4-BE49-F238E27FC236}">
                <a16:creationId xmlns:a16="http://schemas.microsoft.com/office/drawing/2014/main" id="{A610010B-8AC9-AB3F-2CC5-872641B24EF6}"/>
              </a:ext>
            </a:extLst>
          </p:cNvPr>
          <p:cNvSpPr>
            <a:spLocks noGrp="1"/>
          </p:cNvSpPr>
          <p:nvPr>
            <p:ph idx="1"/>
          </p:nvPr>
        </p:nvSpPr>
        <p:spPr>
          <a:xfrm>
            <a:off x="6172200" y="804672"/>
            <a:ext cx="5221224" cy="5230368"/>
          </a:xfrm>
        </p:spPr>
        <p:txBody>
          <a:bodyPr anchor="ctr">
            <a:normAutofit/>
          </a:bodyPr>
          <a:lstStyle/>
          <a:p>
            <a:pPr marL="0" indent="0">
              <a:buNone/>
            </a:pPr>
            <a:r>
              <a:rPr lang="en-US" sz="1800" dirty="0">
                <a:solidFill>
                  <a:schemeClr val="tx2"/>
                </a:solidFill>
              </a:rPr>
              <a:t>These are outside variables that the person can take use of to improve performance.</a:t>
            </a:r>
          </a:p>
          <a:p>
            <a:r>
              <a:rPr lang="en-US" sz="1800" dirty="0">
                <a:solidFill>
                  <a:schemeClr val="tx2"/>
                </a:solidFill>
              </a:rPr>
              <a:t>Enrolling in training sessions that enable me to delegate tasks will help me overcome my weakness of delegating tasks.</a:t>
            </a:r>
          </a:p>
          <a:p>
            <a:r>
              <a:rPr lang="en-US" sz="1800" dirty="0">
                <a:solidFill>
                  <a:schemeClr val="tx2"/>
                </a:solidFill>
              </a:rPr>
              <a:t>At this point I could make use of strength in communication abilities to help delegate tasks effectively.</a:t>
            </a:r>
          </a:p>
          <a:p>
            <a:pPr marL="0" indent="0">
              <a:buNone/>
            </a:pPr>
            <a:endParaRPr lang="en-US" sz="1800" dirty="0">
              <a:solidFill>
                <a:schemeClr val="tx2"/>
              </a:solidFill>
            </a:endParaRPr>
          </a:p>
          <a:p>
            <a:pPr marL="0" indent="0">
              <a:buNone/>
            </a:pPr>
            <a:endParaRPr lang="en-US" sz="1800" dirty="0">
              <a:solidFill>
                <a:schemeClr val="tx2"/>
              </a:solidFill>
            </a:endParaRPr>
          </a:p>
        </p:txBody>
      </p:sp>
    </p:spTree>
    <p:extLst>
      <p:ext uri="{BB962C8B-B14F-4D97-AF65-F5344CB8AC3E}">
        <p14:creationId xmlns:p14="http://schemas.microsoft.com/office/powerpoint/2010/main" val="12684055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7ED64FFD-EA62-D5B2-3640-688943C75E86}"/>
              </a:ext>
            </a:extLst>
          </p:cNvPr>
          <p:cNvSpPr>
            <a:spLocks noGrp="1"/>
          </p:cNvSpPr>
          <p:nvPr>
            <p:ph type="title"/>
          </p:nvPr>
        </p:nvSpPr>
        <p:spPr>
          <a:xfrm>
            <a:off x="640080" y="1243013"/>
            <a:ext cx="3855720" cy="4371974"/>
          </a:xfrm>
        </p:spPr>
        <p:txBody>
          <a:bodyPr>
            <a:normAutofit/>
          </a:bodyPr>
          <a:lstStyle/>
          <a:p>
            <a:r>
              <a:rPr lang="en-US" sz="3600" b="1">
                <a:solidFill>
                  <a:schemeClr val="tx2"/>
                </a:solidFill>
              </a:rPr>
              <a:t>THREATS</a:t>
            </a:r>
          </a:p>
        </p:txBody>
      </p:sp>
      <p:sp>
        <p:nvSpPr>
          <p:cNvPr id="3" name="Content Placeholder 2">
            <a:extLst>
              <a:ext uri="{FF2B5EF4-FFF2-40B4-BE49-F238E27FC236}">
                <a16:creationId xmlns:a16="http://schemas.microsoft.com/office/drawing/2014/main" id="{BB9DE679-FC32-81D7-D9B6-2F2B36A012B3}"/>
              </a:ext>
            </a:extLst>
          </p:cNvPr>
          <p:cNvSpPr>
            <a:spLocks noGrp="1"/>
          </p:cNvSpPr>
          <p:nvPr>
            <p:ph idx="1"/>
          </p:nvPr>
        </p:nvSpPr>
        <p:spPr>
          <a:xfrm>
            <a:off x="6172200" y="804672"/>
            <a:ext cx="5221224" cy="5230368"/>
          </a:xfrm>
        </p:spPr>
        <p:txBody>
          <a:bodyPr anchor="ctr">
            <a:normAutofit/>
          </a:bodyPr>
          <a:lstStyle/>
          <a:p>
            <a:pPr marL="0" indent="0">
              <a:buNone/>
            </a:pPr>
            <a:r>
              <a:rPr lang="en-US" sz="1800" dirty="0">
                <a:solidFill>
                  <a:schemeClr val="tx2"/>
                </a:solidFill>
              </a:rPr>
              <a:t>These are outside obstacles that could have a negative impact on a person.</a:t>
            </a:r>
          </a:p>
          <a:p>
            <a:r>
              <a:rPr lang="en-US" sz="1800" dirty="0">
                <a:solidFill>
                  <a:schemeClr val="tx2"/>
                </a:solidFill>
              </a:rPr>
              <a:t>Increased work demands due to increased number of clients and decreased number of staff members.</a:t>
            </a:r>
          </a:p>
          <a:p>
            <a:r>
              <a:rPr lang="en-US" sz="1800" dirty="0">
                <a:solidFill>
                  <a:schemeClr val="tx2"/>
                </a:solidFill>
              </a:rPr>
              <a:t>High staff turnover, leading to staff shortages.</a:t>
            </a:r>
          </a:p>
          <a:p>
            <a:r>
              <a:rPr lang="en-US" sz="1800" dirty="0">
                <a:solidFill>
                  <a:schemeClr val="tx2"/>
                </a:solidFill>
              </a:rPr>
              <a:t>Staff sickness which also leads to staff shortages.</a:t>
            </a:r>
          </a:p>
          <a:p>
            <a:pPr marL="0" indent="0">
              <a:buNone/>
            </a:pPr>
            <a:endParaRPr lang="en-US" sz="1800" dirty="0">
              <a:solidFill>
                <a:schemeClr val="tx2"/>
              </a:solidFill>
            </a:endParaRPr>
          </a:p>
        </p:txBody>
      </p:sp>
    </p:spTree>
    <p:extLst>
      <p:ext uri="{BB962C8B-B14F-4D97-AF65-F5344CB8AC3E}">
        <p14:creationId xmlns:p14="http://schemas.microsoft.com/office/powerpoint/2010/main" val="2046128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CA4B2-3A4C-B8BE-5294-C66314787C6C}"/>
              </a:ext>
            </a:extLst>
          </p:cNvPr>
          <p:cNvSpPr>
            <a:spLocks noGrp="1"/>
          </p:cNvSpPr>
          <p:nvPr>
            <p:ph type="title"/>
          </p:nvPr>
        </p:nvSpPr>
        <p:spPr/>
        <p:txBody>
          <a:bodyPr/>
          <a:lstStyle/>
          <a:p>
            <a:r>
              <a:rPr lang="en-US" b="1" dirty="0">
                <a:latin typeface="+mn-lt"/>
              </a:rPr>
              <a:t>CONCLUSION</a:t>
            </a:r>
          </a:p>
        </p:txBody>
      </p:sp>
      <p:sp>
        <p:nvSpPr>
          <p:cNvPr id="3" name="Content Placeholder 2">
            <a:extLst>
              <a:ext uri="{FF2B5EF4-FFF2-40B4-BE49-F238E27FC236}">
                <a16:creationId xmlns:a16="http://schemas.microsoft.com/office/drawing/2014/main" id="{672E9A1A-3D04-6D4E-E563-5C34E0C337BC}"/>
              </a:ext>
            </a:extLst>
          </p:cNvPr>
          <p:cNvSpPr>
            <a:spLocks noGrp="1"/>
          </p:cNvSpPr>
          <p:nvPr>
            <p:ph idx="1"/>
          </p:nvPr>
        </p:nvSpPr>
        <p:spPr/>
        <p:txBody>
          <a:bodyPr/>
          <a:lstStyle/>
          <a:p>
            <a:r>
              <a:rPr lang="en-US" dirty="0"/>
              <a:t>Personal development is heavily reliant on one's capacity to accurately evaluate the present situation of circumstances in terms of the factors facilitating or impeding it.</a:t>
            </a:r>
          </a:p>
          <a:p>
            <a:r>
              <a:rPr lang="en-US" dirty="0"/>
              <a:t>Evaluating and analyzing my strengths and weaknesses allows me to take advantage of the opportunities available to eliminate any threats which may hinder my progress in my career in health and social care.</a:t>
            </a:r>
          </a:p>
          <a:p>
            <a:endParaRPr lang="en-US" dirty="0"/>
          </a:p>
          <a:p>
            <a:pPr marL="0" indent="0">
              <a:buNone/>
            </a:pPr>
            <a:r>
              <a:rPr lang="en-US" dirty="0"/>
              <a:t>NHS Wales, 2025</a:t>
            </a:r>
          </a:p>
        </p:txBody>
      </p:sp>
    </p:spTree>
    <p:extLst>
      <p:ext uri="{BB962C8B-B14F-4D97-AF65-F5344CB8AC3E}">
        <p14:creationId xmlns:p14="http://schemas.microsoft.com/office/powerpoint/2010/main" val="37109332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37957-F0A1-F2F3-A486-9151234D25DE}"/>
              </a:ext>
            </a:extLst>
          </p:cNvPr>
          <p:cNvSpPr>
            <a:spLocks noGrp="1"/>
          </p:cNvSpPr>
          <p:nvPr>
            <p:ph type="title"/>
          </p:nvPr>
        </p:nvSpPr>
        <p:spPr/>
        <p:txBody>
          <a:bodyPr/>
          <a:lstStyle/>
          <a:p>
            <a:r>
              <a:rPr lang="en-US" b="1" dirty="0">
                <a:latin typeface="+mn-lt"/>
              </a:rPr>
              <a:t>REFERENCES</a:t>
            </a:r>
          </a:p>
        </p:txBody>
      </p:sp>
      <p:sp>
        <p:nvSpPr>
          <p:cNvPr id="3" name="Content Placeholder 2">
            <a:extLst>
              <a:ext uri="{FF2B5EF4-FFF2-40B4-BE49-F238E27FC236}">
                <a16:creationId xmlns:a16="http://schemas.microsoft.com/office/drawing/2014/main" id="{CFF31F6A-757F-8BCE-2E8C-9B187975D292}"/>
              </a:ext>
            </a:extLst>
          </p:cNvPr>
          <p:cNvSpPr>
            <a:spLocks noGrp="1"/>
          </p:cNvSpPr>
          <p:nvPr>
            <p:ph idx="1"/>
          </p:nvPr>
        </p:nvSpPr>
        <p:spPr/>
        <p:txBody>
          <a:bodyPr>
            <a:normAutofit/>
          </a:bodyPr>
          <a:lstStyle/>
          <a:p>
            <a:pPr algn="l"/>
            <a:r>
              <a:rPr lang="en-GB" b="0" i="0" u="none" strike="noStrike" dirty="0">
                <a:solidFill>
                  <a:srgbClr val="000000"/>
                </a:solidFill>
                <a:effectLst/>
                <a:latin typeface="Calibri" panose="020F0502020204030204" pitchFamily="34" charset="0"/>
              </a:rPr>
              <a:t>Care Learning (2024). </a:t>
            </a:r>
            <a:r>
              <a:rPr lang="en-GB" b="0" i="1" u="none" strike="noStrike" dirty="0">
                <a:solidFill>
                  <a:srgbClr val="000000"/>
                </a:solidFill>
                <a:effectLst/>
                <a:latin typeface="Calibri" panose="020F0502020204030204" pitchFamily="34" charset="0"/>
              </a:rPr>
              <a:t>How to Use a SWOT Analysis in Health and Social Care - Care Learning</a:t>
            </a:r>
            <a:r>
              <a:rPr lang="en-GB" b="0" i="0" u="none" strike="noStrike" dirty="0">
                <a:solidFill>
                  <a:srgbClr val="000000"/>
                </a:solidFill>
                <a:effectLst/>
                <a:latin typeface="Calibri" panose="020F0502020204030204" pitchFamily="34" charset="0"/>
              </a:rPr>
              <a:t>. [online] Care Learning. Available at: </a:t>
            </a:r>
            <a:r>
              <a:rPr lang="en-GB" b="0" i="0" u="none" strike="noStrike" dirty="0">
                <a:solidFill>
                  <a:srgbClr val="000000"/>
                </a:solidFill>
                <a:effectLst/>
                <a:latin typeface="Calibri" panose="020F0502020204030204" pitchFamily="34" charset="0"/>
                <a:hlinkClick r:id="rId2"/>
              </a:rPr>
              <a:t>https://carelearning.org.uk/blog/feedback-and-improvement/how-to-use-a-swot-analysis-in-health-and-social-care/</a:t>
            </a:r>
            <a:r>
              <a:rPr lang="en-GB" b="0" i="0" u="none" strike="noStrike" dirty="0">
                <a:solidFill>
                  <a:srgbClr val="000000"/>
                </a:solidFill>
                <a:effectLst/>
                <a:latin typeface="Calibri" panose="020F0502020204030204" pitchFamily="34" charset="0"/>
              </a:rPr>
              <a:t>. (Accessed 9 Oct 2025)</a:t>
            </a:r>
          </a:p>
          <a:p>
            <a:pPr algn="l"/>
            <a:r>
              <a:rPr lang="en-GB" b="0" i="0" u="none" strike="noStrike" dirty="0">
                <a:solidFill>
                  <a:srgbClr val="000000"/>
                </a:solidFill>
                <a:effectLst/>
                <a:latin typeface="Calibri" panose="020F0502020204030204" pitchFamily="34" charset="0"/>
              </a:rPr>
              <a:t>NHS Wales (2025). </a:t>
            </a:r>
            <a:r>
              <a:rPr lang="en-GB" b="0" i="1" u="none" strike="noStrike" dirty="0">
                <a:solidFill>
                  <a:srgbClr val="000000"/>
                </a:solidFill>
                <a:effectLst/>
                <a:latin typeface="Calibri" panose="020F0502020204030204" pitchFamily="34" charset="0"/>
              </a:rPr>
              <a:t>Improvement Cymru Academy Toolkit Guide</a:t>
            </a:r>
            <a:r>
              <a:rPr lang="en-GB" b="0" i="0" u="none" strike="noStrike" dirty="0">
                <a:solidFill>
                  <a:srgbClr val="000000"/>
                </a:solidFill>
                <a:effectLst/>
                <a:latin typeface="Calibri" panose="020F0502020204030204" pitchFamily="34" charset="0"/>
              </a:rPr>
              <a:t>. [online] Available at: </a:t>
            </a:r>
            <a:r>
              <a:rPr lang="en-GB" b="0" i="0" u="none" strike="noStrike" dirty="0">
                <a:solidFill>
                  <a:srgbClr val="000000"/>
                </a:solidFill>
                <a:effectLst/>
                <a:latin typeface="Calibri" panose="020F0502020204030204" pitchFamily="34" charset="0"/>
                <a:hlinkClick r:id="rId3"/>
              </a:rPr>
              <a:t>https://phw.nhs.wales/services-and-teams/improvement-cymru/improvement-cymru-academy1/resource-library/academy-toolkit-guides/swot-analysis-toolkit/</a:t>
            </a:r>
            <a:r>
              <a:rPr lang="en-GB" b="0" i="0" u="none" strike="noStrike" dirty="0">
                <a:solidFill>
                  <a:srgbClr val="000000"/>
                </a:solidFill>
                <a:effectLst/>
                <a:latin typeface="Calibri" panose="020F0502020204030204" pitchFamily="34" charset="0"/>
              </a:rPr>
              <a:t>. (Accessed 10 Oct 2025)</a:t>
            </a:r>
          </a:p>
          <a:p>
            <a:pPr marL="0" indent="0" algn="l">
              <a:buNone/>
            </a:pPr>
            <a:r>
              <a:rPr lang="en-GB" b="0" i="0" u="none" strike="noStrike" dirty="0">
                <a:solidFill>
                  <a:srgbClr val="000000"/>
                </a:solidFill>
                <a:effectLst/>
                <a:latin typeface="Calibri" panose="020F0502020204030204" pitchFamily="34" charset="0"/>
              </a:rPr>
              <a:t>‌</a:t>
            </a:r>
          </a:p>
          <a:p>
            <a:endParaRPr lang="en-US" dirty="0"/>
          </a:p>
        </p:txBody>
      </p:sp>
    </p:spTree>
    <p:extLst>
      <p:ext uri="{BB962C8B-B14F-4D97-AF65-F5344CB8AC3E}">
        <p14:creationId xmlns:p14="http://schemas.microsoft.com/office/powerpoint/2010/main" val="35661323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2441</TotalTime>
  <Words>395</Words>
  <Application>Microsoft Office PowerPoint</Application>
  <PresentationFormat>Widescreen</PresentationFormat>
  <Paragraphs>30</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PERSONAL SWOT ANALYSIS</vt:lpstr>
      <vt:lpstr>STRENGTHS</vt:lpstr>
      <vt:lpstr>WEAKNESSES</vt:lpstr>
      <vt:lpstr>OPPORTUNITIES</vt:lpstr>
      <vt:lpstr>THREATS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SWOT ANALYSIS</dc:title>
  <dc:creator>Zuri Wachira</dc:creator>
  <cp:lastModifiedBy>Nelly Kalombo</cp:lastModifiedBy>
  <cp:revision>3</cp:revision>
  <dcterms:created xsi:type="dcterms:W3CDTF">2025-10-09T19:01:45Z</dcterms:created>
  <dcterms:modified xsi:type="dcterms:W3CDTF">2025-10-11T15:53:33Z</dcterms:modified>
</cp:coreProperties>
</file>