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77" r:id="rId3"/>
    <p:sldId id="268" r:id="rId4"/>
    <p:sldId id="266" r:id="rId5"/>
    <p:sldId id="267" r:id="rId6"/>
    <p:sldId id="269" r:id="rId7"/>
    <p:sldId id="260" r:id="rId8"/>
    <p:sldId id="270" r:id="rId9"/>
    <p:sldId id="271" r:id="rId10"/>
    <p:sldId id="261" r:id="rId11"/>
    <p:sldId id="273" r:id="rId12"/>
    <p:sldId id="274" r:id="rId13"/>
    <p:sldId id="262" r:id="rId14"/>
    <p:sldId id="275" r:id="rId15"/>
    <p:sldId id="276" r:id="rId16"/>
    <p:sldId id="263" r:id="rId17"/>
    <p:sldId id="278" r:id="rId18"/>
    <p:sldId id="280" r:id="rId19"/>
    <p:sldId id="281" r:id="rId20"/>
    <p:sldId id="264" r:id="rId21"/>
    <p:sldId id="272" r:id="rId22"/>
    <p:sldId id="279" r:id="rId23"/>
    <p:sldId id="26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CEB2F0-DA04-12E0-2969-A6CCA9629CCA}" v="2098" dt="2025-01-11T20:34:43.715"/>
    <p1510:client id="{6F26F706-E43F-75A8-7EB3-F6F93B1A6162}" v="28" dt="2025-01-13T00:30:18.335"/>
    <p1510:client id="{BF3869E4-7108-CA3D-FDC9-D6E5A7E580FC}" v="430" dt="2025-01-12T12:54:17.975"/>
    <p1510:client id="{E9DFA8E1-01C3-19DB-C966-8B8B1AE71C50}" v="391" dt="2025-01-12T13:14:39.5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Marklove (2305123)" userId="S::2305123@student.uwtsd.ac.uk::d9561dff-a384-402a-8337-5b382939d696" providerId="AD" clId="Web-{D948D469-627E-FB3B-0882-AC9EC2BAF693}"/>
    <pc:docChg chg="addSld delSld modSld sldOrd addMainMaster delMainMaster">
      <pc:chgData name="Ryan Marklove (2305123)" userId="S::2305123@student.uwtsd.ac.uk::d9561dff-a384-402a-8337-5b382939d696" providerId="AD" clId="Web-{D948D469-627E-FB3B-0882-AC9EC2BAF693}" dt="2025-01-08T16:32:35.515" v="190" actId="20577"/>
      <pc:docMkLst>
        <pc:docMk/>
      </pc:docMkLst>
      <pc:sldChg chg="addSp modSp mod setBg modClrScheme addAnim chgLayout">
        <pc:chgData name="Ryan Marklove (2305123)" userId="S::2305123@student.uwtsd.ac.uk::d9561dff-a384-402a-8337-5b382939d696" providerId="AD" clId="Web-{D948D469-627E-FB3B-0882-AC9EC2BAF693}" dt="2025-01-08T16:25:09.427" v="62"/>
        <pc:sldMkLst>
          <pc:docMk/>
          <pc:sldMk cId="109857222" sldId="256"/>
        </pc:sldMkLst>
        <pc:spChg chg="mod">
          <ac:chgData name="Ryan Marklove (2305123)" userId="S::2305123@student.uwtsd.ac.uk::d9561dff-a384-402a-8337-5b382939d696" providerId="AD" clId="Web-{D948D469-627E-FB3B-0882-AC9EC2BAF693}" dt="2025-01-07T20:58:16.492" v="3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yan Marklove (2305123)" userId="S::2305123@student.uwtsd.ac.uk::d9561dff-a384-402a-8337-5b382939d696" providerId="AD" clId="Web-{D948D469-627E-FB3B-0882-AC9EC2BAF693}" dt="2025-01-07T20:58:16.492" v="3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yan Marklove (2305123)" userId="S::2305123@student.uwtsd.ac.uk::d9561dff-a384-402a-8337-5b382939d696" providerId="AD" clId="Web-{D948D469-627E-FB3B-0882-AC9EC2BAF693}" dt="2025-01-07T20:58:16.492" v="39"/>
          <ac:spMkLst>
            <pc:docMk/>
            <pc:sldMk cId="109857222" sldId="256"/>
            <ac:spMk id="9" creationId="{4EFE82FE-7465-AE46-88DF-34D347E83B84}"/>
          </ac:spMkLst>
        </pc:spChg>
        <pc:grpChg chg="add">
          <ac:chgData name="Ryan Marklove (2305123)" userId="S::2305123@student.uwtsd.ac.uk::d9561dff-a384-402a-8337-5b382939d696" providerId="AD" clId="Web-{D948D469-627E-FB3B-0882-AC9EC2BAF693}" dt="2025-01-07T20:58:16.492" v="39"/>
          <ac:grpSpMkLst>
            <pc:docMk/>
            <pc:sldMk cId="109857222" sldId="256"/>
            <ac:grpSpMk id="11" creationId="{66F2B51C-9578-EB41-A17E-FFF9D491ADA0}"/>
          </ac:grpSpMkLst>
        </pc:grpChg>
        <pc:picChg chg="add">
          <ac:chgData name="Ryan Marklove (2305123)" userId="S::2305123@student.uwtsd.ac.uk::d9561dff-a384-402a-8337-5b382939d696" providerId="AD" clId="Web-{D948D469-627E-FB3B-0882-AC9EC2BAF693}" dt="2025-01-07T20:58:16.492" v="39"/>
          <ac:picMkLst>
            <pc:docMk/>
            <pc:sldMk cId="109857222" sldId="256"/>
            <ac:picMk id="4" creationId="{440612CB-8034-12A9-2C78-3FAAEBAB319E}"/>
          </ac:picMkLst>
        </pc:picChg>
        <pc:cxnChg chg="add">
          <ac:chgData name="Ryan Marklove (2305123)" userId="S::2305123@student.uwtsd.ac.uk::d9561dff-a384-402a-8337-5b382939d696" providerId="AD" clId="Web-{D948D469-627E-FB3B-0882-AC9EC2BAF693}" dt="2025-01-07T20:58:16.492" v="39"/>
          <ac:cxnSpMkLst>
            <pc:docMk/>
            <pc:sldMk cId="109857222" sldId="256"/>
            <ac:cxnSpMk id="20" creationId="{EEA70831-9A8D-3B4D-8EA5-EE32F93E94E9}"/>
          </ac:cxnSpMkLst>
        </pc:cxnChg>
      </pc:sldChg>
      <pc:sldChg chg="new del">
        <pc:chgData name="Ryan Marklove (2305123)" userId="S::2305123@student.uwtsd.ac.uk::d9561dff-a384-402a-8337-5b382939d696" providerId="AD" clId="Web-{D948D469-627E-FB3B-0882-AC9EC2BAF693}" dt="2025-01-08T16:22:56.658" v="42"/>
        <pc:sldMkLst>
          <pc:docMk/>
          <pc:sldMk cId="1736252936" sldId="257"/>
        </pc:sldMkLst>
      </pc:sldChg>
      <pc:sldChg chg="new del">
        <pc:chgData name="Ryan Marklove (2305123)" userId="S::2305123@student.uwtsd.ac.uk::d9561dff-a384-402a-8337-5b382939d696" providerId="AD" clId="Web-{D948D469-627E-FB3B-0882-AC9EC2BAF693}" dt="2025-01-08T16:23:07.377" v="44"/>
        <pc:sldMkLst>
          <pc:docMk/>
          <pc:sldMk cId="1908537716" sldId="258"/>
        </pc:sldMkLst>
      </pc:sldChg>
      <pc:sldChg chg="addSp delSp modSp new">
        <pc:chgData name="Ryan Marklove (2305123)" userId="S::2305123@student.uwtsd.ac.uk::d9561dff-a384-402a-8337-5b382939d696" providerId="AD" clId="Web-{D948D469-627E-FB3B-0882-AC9EC2BAF693}" dt="2025-01-08T16:26:48.835" v="87"/>
        <pc:sldMkLst>
          <pc:docMk/>
          <pc:sldMk cId="3140933302" sldId="259"/>
        </pc:sldMkLst>
        <pc:spChg chg="del">
          <ac:chgData name="Ryan Marklove (2305123)" userId="S::2305123@student.uwtsd.ac.uk::d9561dff-a384-402a-8337-5b382939d696" providerId="AD" clId="Web-{D948D469-627E-FB3B-0882-AC9EC2BAF693}" dt="2025-01-08T16:23:12.111" v="47"/>
          <ac:spMkLst>
            <pc:docMk/>
            <pc:sldMk cId="3140933302" sldId="259"/>
            <ac:spMk id="2" creationId="{43D93088-2920-D529-3357-2D84E95D4509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3:12.111" v="46"/>
          <ac:spMkLst>
            <pc:docMk/>
            <pc:sldMk cId="3140933302" sldId="259"/>
            <ac:spMk id="3" creationId="{326262B8-D246-1E45-20D8-A55A54E24815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3:12.111" v="45"/>
          <ac:spMkLst>
            <pc:docMk/>
            <pc:sldMk cId="3140933302" sldId="259"/>
            <ac:spMk id="4" creationId="{240774AC-906C-17AB-F168-2D1AD8D68428}"/>
          </ac:spMkLst>
        </pc:spChg>
        <pc:spChg chg="add mod">
          <ac:chgData name="Ryan Marklove (2305123)" userId="S::2305123@student.uwtsd.ac.uk::d9561dff-a384-402a-8337-5b382939d696" providerId="AD" clId="Web-{D948D469-627E-FB3B-0882-AC9EC2BAF693}" dt="2025-01-08T16:24:50.754" v="60" actId="20577"/>
          <ac:spMkLst>
            <pc:docMk/>
            <pc:sldMk cId="3140933302" sldId="259"/>
            <ac:spMk id="5" creationId="{E53702C0-A78D-6846-A900-E5C3B9E24334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6:48.835" v="87"/>
          <ac:spMkLst>
            <pc:docMk/>
            <pc:sldMk cId="3140933302" sldId="259"/>
            <ac:spMk id="6" creationId="{5BEC813B-08A9-7231-5CB2-84874E6BFF96}"/>
          </ac:spMkLst>
        </pc:spChg>
      </pc:sldChg>
      <pc:sldChg chg="addSp delSp modSp new">
        <pc:chgData name="Ryan Marklove (2305123)" userId="S::2305123@student.uwtsd.ac.uk::d9561dff-a384-402a-8337-5b382939d696" providerId="AD" clId="Web-{D948D469-627E-FB3B-0882-AC9EC2BAF693}" dt="2025-01-08T16:27:22.867" v="102" actId="20577"/>
        <pc:sldMkLst>
          <pc:docMk/>
          <pc:sldMk cId="1706642075" sldId="260"/>
        </pc:sldMkLst>
        <pc:spChg chg="del">
          <ac:chgData name="Ryan Marklove (2305123)" userId="S::2305123@student.uwtsd.ac.uk::d9561dff-a384-402a-8337-5b382939d696" providerId="AD" clId="Web-{D948D469-627E-FB3B-0882-AC9EC2BAF693}" dt="2025-01-08T16:26:04.787" v="69"/>
          <ac:spMkLst>
            <pc:docMk/>
            <pc:sldMk cId="1706642075" sldId="260"/>
            <ac:spMk id="2" creationId="{C6B38A5E-76F2-D205-2612-433CFDD1091F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04.787" v="68"/>
          <ac:spMkLst>
            <pc:docMk/>
            <pc:sldMk cId="1706642075" sldId="260"/>
            <ac:spMk id="3" creationId="{E896BFC2-72A6-6750-BC00-1D3DA8BB96A1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04.787" v="67"/>
          <ac:spMkLst>
            <pc:docMk/>
            <pc:sldMk cId="1706642075" sldId="260"/>
            <ac:spMk id="4" creationId="{17832C54-958A-A870-4832-6C465AF0E374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6:37.304" v="82"/>
          <ac:spMkLst>
            <pc:docMk/>
            <pc:sldMk cId="1706642075" sldId="260"/>
            <ac:spMk id="6" creationId="{5BEC813B-08A9-7231-5CB2-84874E6BFF96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6:57.117" v="91"/>
          <ac:spMkLst>
            <pc:docMk/>
            <pc:sldMk cId="1706642075" sldId="260"/>
            <ac:spMk id="7" creationId="{5BEC813B-08A9-7231-5CB2-84874E6BFF96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6:53.757" v="89"/>
          <ac:spMkLst>
            <pc:docMk/>
            <pc:sldMk cId="1706642075" sldId="260"/>
            <ac:spMk id="8" creationId="{5BEC813B-08A9-7231-5CB2-84874E6BFF96}"/>
          </ac:spMkLst>
        </pc:spChg>
        <pc:spChg chg="add mod">
          <ac:chgData name="Ryan Marklove (2305123)" userId="S::2305123@student.uwtsd.ac.uk::d9561dff-a384-402a-8337-5b382939d696" providerId="AD" clId="Web-{D948D469-627E-FB3B-0882-AC9EC2BAF693}" dt="2025-01-08T16:27:22.867" v="102" actId="20577"/>
          <ac:spMkLst>
            <pc:docMk/>
            <pc:sldMk cId="1706642075" sldId="260"/>
            <ac:spMk id="9" creationId="{5BEC813B-08A9-7231-5CB2-84874E6BFF96}"/>
          </ac:spMkLst>
        </pc:spChg>
      </pc:sldChg>
      <pc:sldChg chg="addSp delSp modSp new">
        <pc:chgData name="Ryan Marklove (2305123)" userId="S::2305123@student.uwtsd.ac.uk::d9561dff-a384-402a-8337-5b382939d696" providerId="AD" clId="Web-{D948D469-627E-FB3B-0882-AC9EC2BAF693}" dt="2025-01-08T16:27:53.883" v="116" actId="20577"/>
        <pc:sldMkLst>
          <pc:docMk/>
          <pc:sldMk cId="2130035840" sldId="261"/>
        </pc:sldMkLst>
        <pc:spChg chg="del">
          <ac:chgData name="Ryan Marklove (2305123)" userId="S::2305123@student.uwtsd.ac.uk::d9561dff-a384-402a-8337-5b382939d696" providerId="AD" clId="Web-{D948D469-627E-FB3B-0882-AC9EC2BAF693}" dt="2025-01-08T16:26:09.459" v="72"/>
          <ac:spMkLst>
            <pc:docMk/>
            <pc:sldMk cId="2130035840" sldId="261"/>
            <ac:spMk id="2" creationId="{360BF51A-EA62-4693-F8BB-ADA262FB4DAD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09.459" v="71"/>
          <ac:spMkLst>
            <pc:docMk/>
            <pc:sldMk cId="2130035840" sldId="261"/>
            <ac:spMk id="3" creationId="{4FFE96F2-7FB2-EDAF-1B70-E8752B756427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09.459" v="70"/>
          <ac:spMkLst>
            <pc:docMk/>
            <pc:sldMk cId="2130035840" sldId="261"/>
            <ac:spMk id="4" creationId="{87B03684-D053-DC49-2698-6A404BD89040}"/>
          </ac:spMkLst>
        </pc:spChg>
        <pc:spChg chg="add mod">
          <ac:chgData name="Ryan Marklove (2305123)" userId="S::2305123@student.uwtsd.ac.uk::d9561dff-a384-402a-8337-5b382939d696" providerId="AD" clId="Web-{D948D469-627E-FB3B-0882-AC9EC2BAF693}" dt="2025-01-08T16:27:53.883" v="116" actId="20577"/>
          <ac:spMkLst>
            <pc:docMk/>
            <pc:sldMk cId="2130035840" sldId="261"/>
            <ac:spMk id="5" creationId="{5BEC813B-08A9-7231-5CB2-84874E6BFF96}"/>
          </ac:spMkLst>
        </pc:spChg>
      </pc:sldChg>
      <pc:sldChg chg="addSp delSp modSp new">
        <pc:chgData name="Ryan Marklove (2305123)" userId="S::2305123@student.uwtsd.ac.uk::d9561dff-a384-402a-8337-5b382939d696" providerId="AD" clId="Web-{D948D469-627E-FB3B-0882-AC9EC2BAF693}" dt="2025-01-08T16:28:47.682" v="152" actId="20577"/>
        <pc:sldMkLst>
          <pc:docMk/>
          <pc:sldMk cId="2024947588" sldId="262"/>
        </pc:sldMkLst>
        <pc:spChg chg="del">
          <ac:chgData name="Ryan Marklove (2305123)" userId="S::2305123@student.uwtsd.ac.uk::d9561dff-a384-402a-8337-5b382939d696" providerId="AD" clId="Web-{D948D469-627E-FB3B-0882-AC9EC2BAF693}" dt="2025-01-08T16:26:13.459" v="75"/>
          <ac:spMkLst>
            <pc:docMk/>
            <pc:sldMk cId="2024947588" sldId="262"/>
            <ac:spMk id="2" creationId="{857FFC41-8A7C-13FB-D9B5-101EA609606F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13.459" v="74"/>
          <ac:spMkLst>
            <pc:docMk/>
            <pc:sldMk cId="2024947588" sldId="262"/>
            <ac:spMk id="3" creationId="{43603F8B-1C61-9B5F-CBE9-C3FECB3D0B53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13.459" v="73"/>
          <ac:spMkLst>
            <pc:docMk/>
            <pc:sldMk cId="2024947588" sldId="262"/>
            <ac:spMk id="4" creationId="{8BFDC629-388A-4137-C7CE-3942E78DA339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8:20.400" v="129"/>
          <ac:spMkLst>
            <pc:docMk/>
            <pc:sldMk cId="2024947588" sldId="262"/>
            <ac:spMk id="5" creationId="{5BEC813B-08A9-7231-5CB2-84874E6BFF96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8:28.134" v="131"/>
          <ac:spMkLst>
            <pc:docMk/>
            <pc:sldMk cId="2024947588" sldId="262"/>
            <ac:spMk id="6" creationId="{5BEC813B-08A9-7231-5CB2-84874E6BFF96}"/>
          </ac:spMkLst>
        </pc:spChg>
        <pc:spChg chg="add del mod">
          <ac:chgData name="Ryan Marklove (2305123)" userId="S::2305123@student.uwtsd.ac.uk::d9561dff-a384-402a-8337-5b382939d696" providerId="AD" clId="Web-{D948D469-627E-FB3B-0882-AC9EC2BAF693}" dt="2025-01-08T16:28:25.509" v="130"/>
          <ac:spMkLst>
            <pc:docMk/>
            <pc:sldMk cId="2024947588" sldId="262"/>
            <ac:spMk id="7" creationId="{5BEC813B-08A9-7231-5CB2-84874E6BFF96}"/>
          </ac:spMkLst>
        </pc:spChg>
        <pc:spChg chg="add mod">
          <ac:chgData name="Ryan Marklove (2305123)" userId="S::2305123@student.uwtsd.ac.uk::d9561dff-a384-402a-8337-5b382939d696" providerId="AD" clId="Web-{D948D469-627E-FB3B-0882-AC9EC2BAF693}" dt="2025-01-08T16:28:47.682" v="152" actId="20577"/>
          <ac:spMkLst>
            <pc:docMk/>
            <pc:sldMk cId="2024947588" sldId="262"/>
            <ac:spMk id="8" creationId="{5BEC813B-08A9-7231-5CB2-84874E6BFF96}"/>
          </ac:spMkLst>
        </pc:spChg>
      </pc:sldChg>
      <pc:sldChg chg="addSp delSp modSp new">
        <pc:chgData name="Ryan Marklove (2305123)" userId="S::2305123@student.uwtsd.ac.uk::d9561dff-a384-402a-8337-5b382939d696" providerId="AD" clId="Web-{D948D469-627E-FB3B-0882-AC9EC2BAF693}" dt="2025-01-08T16:29:10.041" v="164" actId="20577"/>
        <pc:sldMkLst>
          <pc:docMk/>
          <pc:sldMk cId="2398921864" sldId="263"/>
        </pc:sldMkLst>
        <pc:spChg chg="del">
          <ac:chgData name="Ryan Marklove (2305123)" userId="S::2305123@student.uwtsd.ac.uk::d9561dff-a384-402a-8337-5b382939d696" providerId="AD" clId="Web-{D948D469-627E-FB3B-0882-AC9EC2BAF693}" dt="2025-01-08T16:26:19.194" v="78"/>
          <ac:spMkLst>
            <pc:docMk/>
            <pc:sldMk cId="2398921864" sldId="263"/>
            <ac:spMk id="2" creationId="{79FDBC3E-EA86-0883-F3D9-04E0FF73282D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19.194" v="77"/>
          <ac:spMkLst>
            <pc:docMk/>
            <pc:sldMk cId="2398921864" sldId="263"/>
            <ac:spMk id="3" creationId="{A64084D8-1A82-BC3F-7A78-768672555736}"/>
          </ac:spMkLst>
        </pc:spChg>
        <pc:spChg chg="del">
          <ac:chgData name="Ryan Marklove (2305123)" userId="S::2305123@student.uwtsd.ac.uk::d9561dff-a384-402a-8337-5b382939d696" providerId="AD" clId="Web-{D948D469-627E-FB3B-0882-AC9EC2BAF693}" dt="2025-01-08T16:26:19.194" v="76"/>
          <ac:spMkLst>
            <pc:docMk/>
            <pc:sldMk cId="2398921864" sldId="263"/>
            <ac:spMk id="4" creationId="{AA095CEB-2E46-7FCF-6513-CD891EF4C266}"/>
          </ac:spMkLst>
        </pc:spChg>
        <pc:spChg chg="add mod">
          <ac:chgData name="Ryan Marklove (2305123)" userId="S::2305123@student.uwtsd.ac.uk::d9561dff-a384-402a-8337-5b382939d696" providerId="AD" clId="Web-{D948D469-627E-FB3B-0882-AC9EC2BAF693}" dt="2025-01-08T16:29:10.041" v="164" actId="20577"/>
          <ac:spMkLst>
            <pc:docMk/>
            <pc:sldMk cId="2398921864" sldId="263"/>
            <ac:spMk id="5" creationId="{5BEC813B-08A9-7231-5CB2-84874E6BFF96}"/>
          </ac:spMkLst>
        </pc:spChg>
      </pc:sldChg>
      <pc:sldChg chg="addSp modSp new del">
        <pc:chgData name="Ryan Marklove (2305123)" userId="S::2305123@student.uwtsd.ac.uk::d9561dff-a384-402a-8337-5b382939d696" providerId="AD" clId="Web-{D948D469-627E-FB3B-0882-AC9EC2BAF693}" dt="2025-01-08T16:32:14.577" v="178"/>
        <pc:sldMkLst>
          <pc:docMk/>
          <pc:sldMk cId="28165310" sldId="264"/>
        </pc:sldMkLst>
        <pc:spChg chg="add mod">
          <ac:chgData name="Ryan Marklove (2305123)" userId="S::2305123@student.uwtsd.ac.uk::d9561dff-a384-402a-8337-5b382939d696" providerId="AD" clId="Web-{D948D469-627E-FB3B-0882-AC9EC2BAF693}" dt="2025-01-08T16:31:54.483" v="174" actId="20577"/>
          <ac:spMkLst>
            <pc:docMk/>
            <pc:sldMk cId="28165310" sldId="264"/>
            <ac:spMk id="2" creationId="{5BEC813B-08A9-7231-5CB2-84874E6BFF96}"/>
          </ac:spMkLst>
        </pc:spChg>
      </pc:sldChg>
      <pc:sldChg chg="addSp modSp new">
        <pc:chgData name="Ryan Marklove (2305123)" userId="S::2305123@student.uwtsd.ac.uk::d9561dff-a384-402a-8337-5b382939d696" providerId="AD" clId="Web-{D948D469-627E-FB3B-0882-AC9EC2BAF693}" dt="2025-01-08T16:32:35.515" v="190" actId="20577"/>
        <pc:sldMkLst>
          <pc:docMk/>
          <pc:sldMk cId="2673841673" sldId="264"/>
        </pc:sldMkLst>
        <pc:spChg chg="add mod">
          <ac:chgData name="Ryan Marklove (2305123)" userId="S::2305123@student.uwtsd.ac.uk::d9561dff-a384-402a-8337-5b382939d696" providerId="AD" clId="Web-{D948D469-627E-FB3B-0882-AC9EC2BAF693}" dt="2025-01-08T16:32:35.515" v="190" actId="20577"/>
          <ac:spMkLst>
            <pc:docMk/>
            <pc:sldMk cId="2673841673" sldId="264"/>
            <ac:spMk id="2" creationId="{5BEC813B-08A9-7231-5CB2-84874E6BFF96}"/>
          </ac:spMkLst>
        </pc:spChg>
      </pc:sldChg>
      <pc:sldChg chg="new del">
        <pc:chgData name="Ryan Marklove (2305123)" userId="S::2305123@student.uwtsd.ac.uk::d9561dff-a384-402a-8337-5b382939d696" providerId="AD" clId="Web-{D948D469-627E-FB3B-0882-AC9EC2BAF693}" dt="2025-01-08T16:32:22.968" v="180"/>
        <pc:sldMkLst>
          <pc:docMk/>
          <pc:sldMk cId="3687485167" sldId="264"/>
        </pc:sldMkLst>
      </pc:sldChg>
      <pc:sldChg chg="new">
        <pc:chgData name="Ryan Marklove (2305123)" userId="S::2305123@student.uwtsd.ac.uk::d9561dff-a384-402a-8337-5b382939d696" providerId="AD" clId="Web-{D948D469-627E-FB3B-0882-AC9EC2BAF693}" dt="2025-01-08T16:32:26.577" v="182"/>
        <pc:sldMkLst>
          <pc:docMk/>
          <pc:sldMk cId="2361279985" sldId="265"/>
        </pc:sldMkLst>
      </pc:sldChg>
      <pc:sldChg chg="new del ord">
        <pc:chgData name="Ryan Marklove (2305123)" userId="S::2305123@student.uwtsd.ac.uk::d9561dff-a384-402a-8337-5b382939d696" providerId="AD" clId="Web-{D948D469-627E-FB3B-0882-AC9EC2BAF693}" dt="2025-01-08T16:32:09.264" v="177"/>
        <pc:sldMkLst>
          <pc:docMk/>
          <pc:sldMk cId="3287623712" sldId="265"/>
        </pc:sldMkLst>
      </pc:sldChg>
      <pc:sldMasterChg chg="del delSldLayout">
        <pc:chgData name="Ryan Marklove (2305123)" userId="S::2305123@student.uwtsd.ac.uk::d9561dff-a384-402a-8337-5b382939d696" providerId="AD" clId="Web-{D948D469-627E-FB3B-0882-AC9EC2BAF693}" dt="2025-01-07T20:58:16.492" v="39"/>
        <pc:sldMasterMkLst>
          <pc:docMk/>
          <pc:sldMasterMk cId="2460954070" sldId="2147483660"/>
        </pc:sldMasterMkLst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yan Marklove (2305123)" userId="S::2305123@student.uwtsd.ac.uk::d9561dff-a384-402a-8337-5b382939d696" providerId="AD" clId="Web-{D948D469-627E-FB3B-0882-AC9EC2BAF693}" dt="2025-01-07T20:58:16.492" v="39"/>
        <pc:sldMasterMkLst>
          <pc:docMk/>
          <pc:sldMasterMk cId="3831675868" sldId="2147483747"/>
        </pc:sldMasterMkLst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2227883689" sldId="2147483736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3558037192" sldId="2147483737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3288417639" sldId="2147483738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402723348" sldId="2147483739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683181151" sldId="2147483740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1113554548" sldId="2147483741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2976709372" sldId="2147483742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1542684785" sldId="2147483743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3775864691" sldId="2147483744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3656600006" sldId="2147483745"/>
          </pc:sldLayoutMkLst>
        </pc:sldLayoutChg>
        <pc:sldLayoutChg chg="add">
          <pc:chgData name="Ryan Marklove (2305123)" userId="S::2305123@student.uwtsd.ac.uk::d9561dff-a384-402a-8337-5b382939d696" providerId="AD" clId="Web-{D948D469-627E-FB3B-0882-AC9EC2BAF693}" dt="2025-01-07T20:58:16.492" v="39"/>
          <pc:sldLayoutMkLst>
            <pc:docMk/>
            <pc:sldMasterMk cId="3831675868" sldId="2147483747"/>
            <pc:sldLayoutMk cId="2824025347" sldId="2147483746"/>
          </pc:sldLayoutMkLst>
        </pc:sldLayoutChg>
      </pc:sldMasterChg>
    </pc:docChg>
  </pc:docChgLst>
  <pc:docChgLst>
    <pc:chgData name="Ryan Marklove (2305123)" userId="S::2305123@student.uwtsd.ac.uk::d9561dff-a384-402a-8337-5b382939d696" providerId="AD" clId="Web-{6F26F706-E43F-75A8-7EB3-F6F93B1A6162}"/>
    <pc:docChg chg="addSld modSld">
      <pc:chgData name="Ryan Marklove (2305123)" userId="S::2305123@student.uwtsd.ac.uk::d9561dff-a384-402a-8337-5b382939d696" providerId="AD" clId="Web-{6F26F706-E43F-75A8-7EB3-F6F93B1A6162}" dt="2025-01-13T00:30:18.429" v="23"/>
      <pc:docMkLst>
        <pc:docMk/>
      </pc:docMkLst>
      <pc:sldChg chg="modSp">
        <pc:chgData name="Ryan Marklove (2305123)" userId="S::2305123@student.uwtsd.ac.uk::d9561dff-a384-402a-8337-5b382939d696" providerId="AD" clId="Web-{6F26F706-E43F-75A8-7EB3-F6F93B1A6162}" dt="2025-01-12T23:29:23.453" v="11" actId="20577"/>
        <pc:sldMkLst>
          <pc:docMk/>
          <pc:sldMk cId="2801130149" sldId="277"/>
        </pc:sldMkLst>
        <pc:spChg chg="mod">
          <ac:chgData name="Ryan Marklove (2305123)" userId="S::2305123@student.uwtsd.ac.uk::d9561dff-a384-402a-8337-5b382939d696" providerId="AD" clId="Web-{6F26F706-E43F-75A8-7EB3-F6F93B1A6162}" dt="2025-01-12T23:29:23.453" v="11" actId="20577"/>
          <ac:spMkLst>
            <pc:docMk/>
            <pc:sldMk cId="2801130149" sldId="277"/>
            <ac:spMk id="3" creationId="{C0E0A14D-88BC-1686-225A-1E9BA22F33A0}"/>
          </ac:spMkLst>
        </pc:spChg>
      </pc:sldChg>
      <pc:sldChg chg="modSp">
        <pc:chgData name="Ryan Marklove (2305123)" userId="S::2305123@student.uwtsd.ac.uk::d9561dff-a384-402a-8337-5b382939d696" providerId="AD" clId="Web-{6F26F706-E43F-75A8-7EB3-F6F93B1A6162}" dt="2025-01-13T00:22:57.590" v="13" actId="20577"/>
        <pc:sldMkLst>
          <pc:docMk/>
          <pc:sldMk cId="3066632618" sldId="278"/>
        </pc:sldMkLst>
        <pc:spChg chg="mod">
          <ac:chgData name="Ryan Marklove (2305123)" userId="S::2305123@student.uwtsd.ac.uk::d9561dff-a384-402a-8337-5b382939d696" providerId="AD" clId="Web-{6F26F706-E43F-75A8-7EB3-F6F93B1A6162}" dt="2025-01-13T00:22:57.590" v="13" actId="20577"/>
          <ac:spMkLst>
            <pc:docMk/>
            <pc:sldMk cId="3066632618" sldId="278"/>
            <ac:spMk id="8" creationId="{D47DF2B5-5FD1-3128-4848-8B228EA12351}"/>
          </ac:spMkLst>
        </pc:spChg>
      </pc:sldChg>
      <pc:sldChg chg="modSp">
        <pc:chgData name="Ryan Marklove (2305123)" userId="S::2305123@student.uwtsd.ac.uk::d9561dff-a384-402a-8337-5b382939d696" providerId="AD" clId="Web-{6F26F706-E43F-75A8-7EB3-F6F93B1A6162}" dt="2025-01-13T00:28:48.208" v="14" actId="1076"/>
        <pc:sldMkLst>
          <pc:docMk/>
          <pc:sldMk cId="85684581" sldId="280"/>
        </pc:sldMkLst>
        <pc:spChg chg="mod">
          <ac:chgData name="Ryan Marklove (2305123)" userId="S::2305123@student.uwtsd.ac.uk::d9561dff-a384-402a-8337-5b382939d696" providerId="AD" clId="Web-{6F26F706-E43F-75A8-7EB3-F6F93B1A6162}" dt="2025-01-13T00:28:48.208" v="14" actId="1076"/>
          <ac:spMkLst>
            <pc:docMk/>
            <pc:sldMk cId="85684581" sldId="280"/>
            <ac:spMk id="8" creationId="{9FE60497-0607-3210-9B81-8D0F66D4BD8A}"/>
          </ac:spMkLst>
        </pc:spChg>
      </pc:sldChg>
      <pc:sldChg chg="addSp delSp modSp new">
        <pc:chgData name="Ryan Marklove (2305123)" userId="S::2305123@student.uwtsd.ac.uk::d9561dff-a384-402a-8337-5b382939d696" providerId="AD" clId="Web-{6F26F706-E43F-75A8-7EB3-F6F93B1A6162}" dt="2025-01-13T00:30:18.429" v="23"/>
        <pc:sldMkLst>
          <pc:docMk/>
          <pc:sldMk cId="3322416345" sldId="281"/>
        </pc:sldMkLst>
        <pc:spChg chg="mod">
          <ac:chgData name="Ryan Marklove (2305123)" userId="S::2305123@student.uwtsd.ac.uk::d9561dff-a384-402a-8337-5b382939d696" providerId="AD" clId="Web-{6F26F706-E43F-75A8-7EB3-F6F93B1A6162}" dt="2025-01-13T00:30:18.429" v="23"/>
          <ac:spMkLst>
            <pc:docMk/>
            <pc:sldMk cId="3322416345" sldId="281"/>
            <ac:spMk id="2" creationId="{7A40100D-121A-8235-5525-EFACBFD64FF6}"/>
          </ac:spMkLst>
        </pc:spChg>
        <pc:spChg chg="del">
          <ac:chgData name="Ryan Marklove (2305123)" userId="S::2305123@student.uwtsd.ac.uk::d9561dff-a384-402a-8337-5b382939d696" providerId="AD" clId="Web-{6F26F706-E43F-75A8-7EB3-F6F93B1A6162}" dt="2025-01-13T00:30:18.429" v="23"/>
          <ac:spMkLst>
            <pc:docMk/>
            <pc:sldMk cId="3322416345" sldId="281"/>
            <ac:spMk id="3" creationId="{312EF3E4-B2EF-CD9C-1B10-86766C31D0C8}"/>
          </ac:spMkLst>
        </pc:spChg>
        <pc:spChg chg="mod">
          <ac:chgData name="Ryan Marklove (2305123)" userId="S::2305123@student.uwtsd.ac.uk::d9561dff-a384-402a-8337-5b382939d696" providerId="AD" clId="Web-{6F26F706-E43F-75A8-7EB3-F6F93B1A6162}" dt="2025-01-13T00:30:18.429" v="23"/>
          <ac:spMkLst>
            <pc:docMk/>
            <pc:sldMk cId="3322416345" sldId="281"/>
            <ac:spMk id="4" creationId="{1798C9BC-02FF-FB4B-4E83-EC63BCC3993D}"/>
          </ac:spMkLst>
        </pc:spChg>
        <pc:spChg chg="mod">
          <ac:chgData name="Ryan Marklove (2305123)" userId="S::2305123@student.uwtsd.ac.uk::d9561dff-a384-402a-8337-5b382939d696" providerId="AD" clId="Web-{6F26F706-E43F-75A8-7EB3-F6F93B1A6162}" dt="2025-01-13T00:30:18.429" v="23"/>
          <ac:spMkLst>
            <pc:docMk/>
            <pc:sldMk cId="3322416345" sldId="281"/>
            <ac:spMk id="5" creationId="{4CBF078E-1903-7DFA-075F-3CABFCFA6E60}"/>
          </ac:spMkLst>
        </pc:spChg>
        <pc:spChg chg="mod">
          <ac:chgData name="Ryan Marklove (2305123)" userId="S::2305123@student.uwtsd.ac.uk::d9561dff-a384-402a-8337-5b382939d696" providerId="AD" clId="Web-{6F26F706-E43F-75A8-7EB3-F6F93B1A6162}" dt="2025-01-13T00:30:18.429" v="23"/>
          <ac:spMkLst>
            <pc:docMk/>
            <pc:sldMk cId="3322416345" sldId="281"/>
            <ac:spMk id="6" creationId="{713FA80B-8701-8B0C-A400-11D112706F5A}"/>
          </ac:spMkLst>
        </pc:spChg>
        <pc:picChg chg="add">
          <ac:chgData name="Ryan Marklove (2305123)" userId="S::2305123@student.uwtsd.ac.uk::d9561dff-a384-402a-8337-5b382939d696" providerId="AD" clId="Web-{6F26F706-E43F-75A8-7EB3-F6F93B1A6162}" dt="2025-01-13T00:30:18.429" v="23"/>
          <ac:picMkLst>
            <pc:docMk/>
            <pc:sldMk cId="3322416345" sldId="281"/>
            <ac:picMk id="8" creationId="{CFB1A4BA-E073-447E-9524-823B15D16253}"/>
          </ac:picMkLst>
        </pc:picChg>
      </pc:sldChg>
    </pc:docChg>
  </pc:docChgLst>
  <pc:docChgLst>
    <pc:chgData name="Ryan Marklove (2305123)" userId="S::2305123@student.uwtsd.ac.uk::d9561dff-a384-402a-8337-5b382939d696" providerId="AD" clId="Web-{9BE73CA3-8938-F960-AC5F-307BC6B46AF0}"/>
    <pc:docChg chg="addSld delSld modSld">
      <pc:chgData name="Ryan Marklove (2305123)" userId="S::2305123@student.uwtsd.ac.uk::d9561dff-a384-402a-8337-5b382939d696" providerId="AD" clId="Web-{9BE73CA3-8938-F960-AC5F-307BC6B46AF0}" dt="2025-01-09T22:17:51.668" v="300" actId="20577"/>
      <pc:docMkLst>
        <pc:docMk/>
      </pc:docMkLst>
      <pc:sldChg chg="addSp modSp mod setBg addAnim setClrOvrMap">
        <pc:chgData name="Ryan Marklove (2305123)" userId="S::2305123@student.uwtsd.ac.uk::d9561dff-a384-402a-8337-5b382939d696" providerId="AD" clId="Web-{9BE73CA3-8938-F960-AC5F-307BC6B46AF0}" dt="2025-01-09T22:16:08.414" v="235" actId="20577"/>
        <pc:sldMkLst>
          <pc:docMk/>
          <pc:sldMk cId="2130035840" sldId="261"/>
        </pc:sldMkLst>
        <pc:spChg chg="add mod">
          <ac:chgData name="Ryan Marklove (2305123)" userId="S::2305123@student.uwtsd.ac.uk::d9561dff-a384-402a-8337-5b382939d696" providerId="AD" clId="Web-{9BE73CA3-8938-F960-AC5F-307BC6B46AF0}" dt="2025-01-09T22:16:08.414" v="235" actId="20577"/>
          <ac:spMkLst>
            <pc:docMk/>
            <pc:sldMk cId="2130035840" sldId="261"/>
            <ac:spMk id="3" creationId="{F72695E7-36CB-4F20-483D-7154AA4307A9}"/>
          </ac:spMkLst>
        </pc:spChg>
        <pc:spChg chg="mod ord">
          <ac:chgData name="Ryan Marklove (2305123)" userId="S::2305123@student.uwtsd.ac.uk::d9561dff-a384-402a-8337-5b382939d696" providerId="AD" clId="Web-{9BE73CA3-8938-F960-AC5F-307BC6B46AF0}" dt="2025-01-09T22:15:02.005" v="220"/>
          <ac:spMkLst>
            <pc:docMk/>
            <pc:sldMk cId="2130035840" sldId="261"/>
            <ac:spMk id="5" creationId="{5BEC813B-08A9-7231-5CB2-84874E6BFF96}"/>
          </ac:spMkLst>
        </pc:spChg>
        <pc:spChg chg="add">
          <ac:chgData name="Ryan Marklove (2305123)" userId="S::2305123@student.uwtsd.ac.uk::d9561dff-a384-402a-8337-5b382939d696" providerId="AD" clId="Web-{9BE73CA3-8938-F960-AC5F-307BC6B46AF0}" dt="2025-01-09T22:15:02.005" v="220"/>
          <ac:spMkLst>
            <pc:docMk/>
            <pc:sldMk cId="2130035840" sldId="261"/>
            <ac:spMk id="38" creationId="{4EFE82FE-7465-AE46-88DF-34D347E83B84}"/>
          </ac:spMkLst>
        </pc:spChg>
        <pc:spChg chg="add">
          <ac:chgData name="Ryan Marklove (2305123)" userId="S::2305123@student.uwtsd.ac.uk::d9561dff-a384-402a-8337-5b382939d696" providerId="AD" clId="Web-{9BE73CA3-8938-F960-AC5F-307BC6B46AF0}" dt="2025-01-09T22:15:02.005" v="220"/>
          <ac:spMkLst>
            <pc:docMk/>
            <pc:sldMk cId="2130035840" sldId="261"/>
            <ac:spMk id="40" creationId="{B4F75AE3-A3AC-DE4C-98FE-EC9DC3BF8DA5}"/>
          </ac:spMkLst>
        </pc:spChg>
        <pc:grpChg chg="add">
          <ac:chgData name="Ryan Marklove (2305123)" userId="S::2305123@student.uwtsd.ac.uk::d9561dff-a384-402a-8337-5b382939d696" providerId="AD" clId="Web-{9BE73CA3-8938-F960-AC5F-307BC6B46AF0}" dt="2025-01-09T22:15:02.005" v="220"/>
          <ac:grpSpMkLst>
            <pc:docMk/>
            <pc:sldMk cId="2130035840" sldId="261"/>
            <ac:grpSpMk id="10" creationId="{EB46B8FB-F6A2-5F47-A6CD-A7E17E69270F}"/>
          </ac:grpSpMkLst>
        </pc:grpChg>
        <pc:grpChg chg="add">
          <ac:chgData name="Ryan Marklove (2305123)" userId="S::2305123@student.uwtsd.ac.uk::d9561dff-a384-402a-8337-5b382939d696" providerId="AD" clId="Web-{9BE73CA3-8938-F960-AC5F-307BC6B46AF0}" dt="2025-01-09T22:15:02.005" v="220"/>
          <ac:grpSpMkLst>
            <pc:docMk/>
            <pc:sldMk cId="2130035840" sldId="261"/>
            <ac:grpSpMk id="42" creationId="{44406D7A-DB1A-D940-8AD1-93FAF9DD7199}"/>
          </ac:grpSpMkLst>
        </pc:grpChg>
        <pc:picChg chg="add mod">
          <ac:chgData name="Ryan Marklove (2305123)" userId="S::2305123@student.uwtsd.ac.uk::d9561dff-a384-402a-8337-5b382939d696" providerId="AD" clId="Web-{9BE73CA3-8938-F960-AC5F-307BC6B46AF0}" dt="2025-01-09T22:15:02.005" v="220"/>
          <ac:picMkLst>
            <pc:docMk/>
            <pc:sldMk cId="2130035840" sldId="261"/>
            <ac:picMk id="2" creationId="{1D499E82-C32D-2D90-AFA1-D05C225D41BF}"/>
          </ac:picMkLst>
        </pc:picChg>
        <pc:cxnChg chg="add">
          <ac:chgData name="Ryan Marklove (2305123)" userId="S::2305123@student.uwtsd.ac.uk::d9561dff-a384-402a-8337-5b382939d696" providerId="AD" clId="Web-{9BE73CA3-8938-F960-AC5F-307BC6B46AF0}" dt="2025-01-09T22:15:02.005" v="220"/>
          <ac:cxnSpMkLst>
            <pc:docMk/>
            <pc:sldMk cId="2130035840" sldId="261"/>
            <ac:cxnSpMk id="36" creationId="{D33A3282-0389-C547-8CA6-7F3E7F27B34D}"/>
          </ac:cxnSpMkLst>
        </pc:cxnChg>
      </pc:sldChg>
      <pc:sldChg chg="modSp">
        <pc:chgData name="Ryan Marklove (2305123)" userId="S::2305123@student.uwtsd.ac.uk::d9561dff-a384-402a-8337-5b382939d696" providerId="AD" clId="Web-{9BE73CA3-8938-F960-AC5F-307BC6B46AF0}" dt="2025-01-09T22:09:53.149" v="201" actId="1076"/>
        <pc:sldMkLst>
          <pc:docMk/>
          <pc:sldMk cId="2673841673" sldId="264"/>
        </pc:sldMkLst>
        <pc:spChg chg="mod">
          <ac:chgData name="Ryan Marklove (2305123)" userId="S::2305123@student.uwtsd.ac.uk::d9561dff-a384-402a-8337-5b382939d696" providerId="AD" clId="Web-{9BE73CA3-8938-F960-AC5F-307BC6B46AF0}" dt="2025-01-09T22:09:48.618" v="200" actId="1076"/>
          <ac:spMkLst>
            <pc:docMk/>
            <pc:sldMk cId="2673841673" sldId="264"/>
            <ac:spMk id="2" creationId="{5BEC813B-08A9-7231-5CB2-84874E6BFF96}"/>
          </ac:spMkLst>
        </pc:spChg>
        <pc:spChg chg="mod">
          <ac:chgData name="Ryan Marklove (2305123)" userId="S::2305123@student.uwtsd.ac.uk::d9561dff-a384-402a-8337-5b382939d696" providerId="AD" clId="Web-{9BE73CA3-8938-F960-AC5F-307BC6B46AF0}" dt="2025-01-09T22:09:53.149" v="201" actId="1076"/>
          <ac:spMkLst>
            <pc:docMk/>
            <pc:sldMk cId="2673841673" sldId="264"/>
            <ac:spMk id="3" creationId="{DF5258BB-13B1-EB46-F6C5-AF5C5CA89038}"/>
          </ac:spMkLst>
        </pc:spChg>
      </pc:sldChg>
      <pc:sldChg chg="modSp">
        <pc:chgData name="Ryan Marklove (2305123)" userId="S::2305123@student.uwtsd.ac.uk::d9561dff-a384-402a-8337-5b382939d696" providerId="AD" clId="Web-{9BE73CA3-8938-F960-AC5F-307BC6B46AF0}" dt="2025-01-09T22:17:51.668" v="300" actId="20577"/>
        <pc:sldMkLst>
          <pc:docMk/>
          <pc:sldMk cId="2361279985" sldId="265"/>
        </pc:sldMkLst>
        <pc:spChg chg="mod">
          <ac:chgData name="Ryan Marklove (2305123)" userId="S::2305123@student.uwtsd.ac.uk::d9561dff-a384-402a-8337-5b382939d696" providerId="AD" clId="Web-{9BE73CA3-8938-F960-AC5F-307BC6B46AF0}" dt="2025-01-09T22:17:51.668" v="300" actId="20577"/>
          <ac:spMkLst>
            <pc:docMk/>
            <pc:sldMk cId="2361279985" sldId="265"/>
            <ac:spMk id="3" creationId="{2A7466E6-2FDC-F8BC-E195-E7A776A84984}"/>
          </ac:spMkLst>
        </pc:spChg>
      </pc:sldChg>
      <pc:sldChg chg="addSp modSp addAnim">
        <pc:chgData name="Ryan Marklove (2305123)" userId="S::2305123@student.uwtsd.ac.uk::d9561dff-a384-402a-8337-5b382939d696" providerId="AD" clId="Web-{9BE73CA3-8938-F960-AC5F-307BC6B46AF0}" dt="2025-01-09T22:10:29.713" v="213"/>
        <pc:sldMkLst>
          <pc:docMk/>
          <pc:sldMk cId="440517864" sldId="271"/>
        </pc:sldMkLst>
        <pc:spChg chg="add mod">
          <ac:chgData name="Ryan Marklove (2305123)" userId="S::2305123@student.uwtsd.ac.uk::d9561dff-a384-402a-8337-5b382939d696" providerId="AD" clId="Web-{9BE73CA3-8938-F960-AC5F-307BC6B46AF0}" dt="2025-01-09T21:55:32.747" v="14" actId="1076"/>
          <ac:spMkLst>
            <pc:docMk/>
            <pc:sldMk cId="440517864" sldId="271"/>
            <ac:spMk id="6" creationId="{1E79220F-F76B-312E-129C-5A5C369E156A}"/>
          </ac:spMkLst>
        </pc:spChg>
        <pc:spChg chg="add mod">
          <ac:chgData name="Ryan Marklove (2305123)" userId="S::2305123@student.uwtsd.ac.uk::d9561dff-a384-402a-8337-5b382939d696" providerId="AD" clId="Web-{9BE73CA3-8938-F960-AC5F-307BC6B46AF0}" dt="2025-01-09T21:59:31.271" v="66" actId="20577"/>
          <ac:spMkLst>
            <pc:docMk/>
            <pc:sldMk cId="440517864" sldId="271"/>
            <ac:spMk id="7" creationId="{8CA0369C-C302-A65C-5542-6559A5749423}"/>
          </ac:spMkLst>
        </pc:spChg>
        <pc:spChg chg="add mod">
          <ac:chgData name="Ryan Marklove (2305123)" userId="S::2305123@student.uwtsd.ac.uk::d9561dff-a384-402a-8337-5b382939d696" providerId="AD" clId="Web-{9BE73CA3-8938-F960-AC5F-307BC6B46AF0}" dt="2025-01-09T22:10:27.151" v="212" actId="1076"/>
          <ac:spMkLst>
            <pc:docMk/>
            <pc:sldMk cId="440517864" sldId="271"/>
            <ac:spMk id="8" creationId="{105ADD92-DC90-9468-6590-6B2EE2A39A45}"/>
          </ac:spMkLst>
        </pc:spChg>
        <pc:spChg chg="add mod">
          <ac:chgData name="Ryan Marklove (2305123)" userId="S::2305123@student.uwtsd.ac.uk::d9561dff-a384-402a-8337-5b382939d696" providerId="AD" clId="Web-{9BE73CA3-8938-F960-AC5F-307BC6B46AF0}" dt="2025-01-09T22:10:17.744" v="210" actId="1076"/>
          <ac:spMkLst>
            <pc:docMk/>
            <pc:sldMk cId="440517864" sldId="271"/>
            <ac:spMk id="9" creationId="{838C9595-022B-8A9A-E8BE-99AA9A1DD6F2}"/>
          </ac:spMkLst>
        </pc:spChg>
      </pc:sldChg>
      <pc:sldChg chg="addSp modSp new">
        <pc:chgData name="Ryan Marklove (2305123)" userId="S::2305123@student.uwtsd.ac.uk::d9561dff-a384-402a-8337-5b382939d696" providerId="AD" clId="Web-{9BE73CA3-8938-F960-AC5F-307BC6B46AF0}" dt="2025-01-09T22:07:55.015" v="168" actId="20577"/>
        <pc:sldMkLst>
          <pc:docMk/>
          <pc:sldMk cId="2975494193" sldId="272"/>
        </pc:sldMkLst>
        <pc:spChg chg="add mod">
          <ac:chgData name="Ryan Marklove (2305123)" userId="S::2305123@student.uwtsd.ac.uk::d9561dff-a384-402a-8337-5b382939d696" providerId="AD" clId="Web-{9BE73CA3-8938-F960-AC5F-307BC6B46AF0}" dt="2025-01-09T22:06:53.684" v="141" actId="1076"/>
          <ac:spMkLst>
            <pc:docMk/>
            <pc:sldMk cId="2975494193" sldId="272"/>
            <ac:spMk id="3" creationId="{3E6A7264-AE0D-5619-D360-90B635CB3A61}"/>
          </ac:spMkLst>
        </pc:spChg>
        <pc:spChg chg="add mod">
          <ac:chgData name="Ryan Marklove (2305123)" userId="S::2305123@student.uwtsd.ac.uk::d9561dff-a384-402a-8337-5b382939d696" providerId="AD" clId="Web-{9BE73CA3-8938-F960-AC5F-307BC6B46AF0}" dt="2025-01-09T22:07:55.015" v="168" actId="20577"/>
          <ac:spMkLst>
            <pc:docMk/>
            <pc:sldMk cId="2975494193" sldId="272"/>
            <ac:spMk id="4" creationId="{FF4F3337-B79B-72D0-B1C5-5C40AE2BAF7C}"/>
          </ac:spMkLst>
        </pc:spChg>
      </pc:sldChg>
      <pc:sldChg chg="add del replId">
        <pc:chgData name="Ryan Marklove (2305123)" userId="S::2305123@student.uwtsd.ac.uk::d9561dff-a384-402a-8337-5b382939d696" providerId="AD" clId="Web-{9BE73CA3-8938-F960-AC5F-307BC6B46AF0}" dt="2025-01-09T22:07:14.998" v="143"/>
        <pc:sldMkLst>
          <pc:docMk/>
          <pc:sldMk cId="3036015063" sldId="273"/>
        </pc:sldMkLst>
      </pc:sldChg>
    </pc:docChg>
  </pc:docChgLst>
  <pc:docChgLst>
    <pc:chgData name="Ryan Marklove (2305123)" userId="S::2305123@student.uwtsd.ac.uk::d9561dff-a384-402a-8337-5b382939d696" providerId="AD" clId="Web-{E9DFA8E1-01C3-19DB-C966-8B8B1AE71C50}"/>
    <pc:docChg chg="addSld modSld">
      <pc:chgData name="Ryan Marklove (2305123)" userId="S::2305123@student.uwtsd.ac.uk::d9561dff-a384-402a-8337-5b382939d696" providerId="AD" clId="Web-{E9DFA8E1-01C3-19DB-C966-8B8B1AE71C50}" dt="2025-01-12T13:14:39.549" v="248" actId="1076"/>
      <pc:docMkLst>
        <pc:docMk/>
      </pc:docMkLst>
      <pc:sldChg chg="modSp">
        <pc:chgData name="Ryan Marklove (2305123)" userId="S::2305123@student.uwtsd.ac.uk::d9561dff-a384-402a-8337-5b382939d696" providerId="AD" clId="Web-{E9DFA8E1-01C3-19DB-C966-8B8B1AE71C50}" dt="2025-01-12T13:13:41.841" v="238" actId="20577"/>
        <pc:sldMkLst>
          <pc:docMk/>
          <pc:sldMk cId="2673841673" sldId="264"/>
        </pc:sldMkLst>
        <pc:spChg chg="mod">
          <ac:chgData name="Ryan Marklove (2305123)" userId="S::2305123@student.uwtsd.ac.uk::d9561dff-a384-402a-8337-5b382939d696" providerId="AD" clId="Web-{E9DFA8E1-01C3-19DB-C966-8B8B1AE71C50}" dt="2025-01-12T13:13:41.841" v="238" actId="20577"/>
          <ac:spMkLst>
            <pc:docMk/>
            <pc:sldMk cId="2673841673" sldId="264"/>
            <ac:spMk id="3" creationId="{DF5258BB-13B1-EB46-F6C5-AF5C5CA89038}"/>
          </ac:spMkLst>
        </pc:spChg>
      </pc:sldChg>
      <pc:sldChg chg="modSp">
        <pc:chgData name="Ryan Marklove (2305123)" userId="S::2305123@student.uwtsd.ac.uk::d9561dff-a384-402a-8337-5b382939d696" providerId="AD" clId="Web-{E9DFA8E1-01C3-19DB-C966-8B8B1AE71C50}" dt="2025-01-12T13:01:10.827" v="100" actId="20577"/>
        <pc:sldMkLst>
          <pc:docMk/>
          <pc:sldMk cId="2361279985" sldId="265"/>
        </pc:sldMkLst>
        <pc:spChg chg="mod">
          <ac:chgData name="Ryan Marklove (2305123)" userId="S::2305123@student.uwtsd.ac.uk::d9561dff-a384-402a-8337-5b382939d696" providerId="AD" clId="Web-{E9DFA8E1-01C3-19DB-C966-8B8B1AE71C50}" dt="2025-01-12T13:01:10.827" v="100" actId="20577"/>
          <ac:spMkLst>
            <pc:docMk/>
            <pc:sldMk cId="2361279985" sldId="265"/>
            <ac:spMk id="3" creationId="{2A7466E6-2FDC-F8BC-E195-E7A776A84984}"/>
          </ac:spMkLst>
        </pc:spChg>
      </pc:sldChg>
      <pc:sldChg chg="modSp">
        <pc:chgData name="Ryan Marklove (2305123)" userId="S::2305123@student.uwtsd.ac.uk::d9561dff-a384-402a-8337-5b382939d696" providerId="AD" clId="Web-{E9DFA8E1-01C3-19DB-C966-8B8B1AE71C50}" dt="2025-01-12T12:59:46.087" v="84" actId="20577"/>
        <pc:sldMkLst>
          <pc:docMk/>
          <pc:sldMk cId="2975494193" sldId="272"/>
        </pc:sldMkLst>
        <pc:spChg chg="mod">
          <ac:chgData name="Ryan Marklove (2305123)" userId="S::2305123@student.uwtsd.ac.uk::d9561dff-a384-402a-8337-5b382939d696" providerId="AD" clId="Web-{E9DFA8E1-01C3-19DB-C966-8B8B1AE71C50}" dt="2025-01-12T12:59:46.087" v="84" actId="20577"/>
          <ac:spMkLst>
            <pc:docMk/>
            <pc:sldMk cId="2975494193" sldId="272"/>
            <ac:spMk id="4" creationId="{FF4F3337-B79B-72D0-B1C5-5C40AE2BAF7C}"/>
          </ac:spMkLst>
        </pc:spChg>
      </pc:sldChg>
      <pc:sldChg chg="addSp modSp">
        <pc:chgData name="Ryan Marklove (2305123)" userId="S::2305123@student.uwtsd.ac.uk::d9561dff-a384-402a-8337-5b382939d696" providerId="AD" clId="Web-{E9DFA8E1-01C3-19DB-C966-8B8B1AE71C50}" dt="2025-01-12T13:00:29.121" v="86" actId="1076"/>
        <pc:sldMkLst>
          <pc:docMk/>
          <pc:sldMk cId="3618284666" sldId="276"/>
        </pc:sldMkLst>
        <pc:spChg chg="add">
          <ac:chgData name="Ryan Marklove (2305123)" userId="S::2305123@student.uwtsd.ac.uk::d9561dff-a384-402a-8337-5b382939d696" providerId="AD" clId="Web-{E9DFA8E1-01C3-19DB-C966-8B8B1AE71C50}" dt="2025-01-12T13:00:25.637" v="85"/>
          <ac:spMkLst>
            <pc:docMk/>
            <pc:sldMk cId="3618284666" sldId="276"/>
            <ac:spMk id="7" creationId="{59A5ABDC-D5E1-9B4C-9F51-10785CEB2661}"/>
          </ac:spMkLst>
        </pc:spChg>
        <pc:grpChg chg="add mod">
          <ac:chgData name="Ryan Marklove (2305123)" userId="S::2305123@student.uwtsd.ac.uk::d9561dff-a384-402a-8337-5b382939d696" providerId="AD" clId="Web-{E9DFA8E1-01C3-19DB-C966-8B8B1AE71C50}" dt="2025-01-12T13:00:29.121" v="86" actId="1076"/>
          <ac:grpSpMkLst>
            <pc:docMk/>
            <pc:sldMk cId="3618284666" sldId="276"/>
            <ac:grpSpMk id="5" creationId="{016449D0-BDFF-A33F-A923-7962AF0B7FCF}"/>
          </ac:grpSpMkLst>
        </pc:grpChg>
        <pc:picChg chg="add">
          <ac:chgData name="Ryan Marklove (2305123)" userId="S::2305123@student.uwtsd.ac.uk::d9561dff-a384-402a-8337-5b382939d696" providerId="AD" clId="Web-{E9DFA8E1-01C3-19DB-C966-8B8B1AE71C50}" dt="2025-01-12T13:00:25.637" v="85"/>
          <ac:picMkLst>
            <pc:docMk/>
            <pc:sldMk cId="3618284666" sldId="276"/>
            <ac:picMk id="6" creationId="{54BED7C5-45D4-0CBE-4DDC-625937D97F2A}"/>
          </ac:picMkLst>
        </pc:picChg>
      </pc:sldChg>
      <pc:sldChg chg="addSp delSp modSp addAnim">
        <pc:chgData name="Ryan Marklove (2305123)" userId="S::2305123@student.uwtsd.ac.uk::d9561dff-a384-402a-8337-5b382939d696" providerId="AD" clId="Web-{E9DFA8E1-01C3-19DB-C966-8B8B1AE71C50}" dt="2025-01-12T13:06:26.291" v="160"/>
        <pc:sldMkLst>
          <pc:docMk/>
          <pc:sldMk cId="3066632618" sldId="278"/>
        </pc:sldMkLst>
        <pc:spChg chg="add mod">
          <ac:chgData name="Ryan Marklove (2305123)" userId="S::2305123@student.uwtsd.ac.uk::d9561dff-a384-402a-8337-5b382939d696" providerId="AD" clId="Web-{E9DFA8E1-01C3-19DB-C966-8B8B1AE71C50}" dt="2025-01-12T13:05:37.674" v="136" actId="20577"/>
          <ac:spMkLst>
            <pc:docMk/>
            <pc:sldMk cId="3066632618" sldId="278"/>
            <ac:spMk id="3" creationId="{E61D2289-EF77-82C6-953E-CD1C0B63BB10}"/>
          </ac:spMkLst>
        </pc:spChg>
        <pc:spChg chg="del">
          <ac:chgData name="Ryan Marklove (2305123)" userId="S::2305123@student.uwtsd.ac.uk::d9561dff-a384-402a-8337-5b382939d696" providerId="AD" clId="Web-{E9DFA8E1-01C3-19DB-C966-8B8B1AE71C50}" dt="2025-01-12T13:06:24.056" v="159"/>
          <ac:spMkLst>
            <pc:docMk/>
            <pc:sldMk cId="3066632618" sldId="278"/>
            <ac:spMk id="5" creationId="{108331B6-CE0B-A0C0-FD68-93511FEEF8F3}"/>
          </ac:spMkLst>
        </pc:spChg>
        <pc:spChg chg="del">
          <ac:chgData name="Ryan Marklove (2305123)" userId="S::2305123@student.uwtsd.ac.uk::d9561dff-a384-402a-8337-5b382939d696" providerId="AD" clId="Web-{E9DFA8E1-01C3-19DB-C966-8B8B1AE71C50}" dt="2025-01-12T13:06:26.291" v="160"/>
          <ac:spMkLst>
            <pc:docMk/>
            <pc:sldMk cId="3066632618" sldId="278"/>
            <ac:spMk id="6" creationId="{11630909-37B1-8270-4050-D901C1690254}"/>
          </ac:spMkLst>
        </pc:spChg>
        <pc:spChg chg="mod">
          <ac:chgData name="Ryan Marklove (2305123)" userId="S::2305123@student.uwtsd.ac.uk::d9561dff-a384-402a-8337-5b382939d696" providerId="AD" clId="Web-{E9DFA8E1-01C3-19DB-C966-8B8B1AE71C50}" dt="2025-01-12T12:58:01.495" v="41" actId="14100"/>
          <ac:spMkLst>
            <pc:docMk/>
            <pc:sldMk cId="3066632618" sldId="278"/>
            <ac:spMk id="7" creationId="{BF5A7E7F-8380-4E55-3C1D-799E27F9C5F1}"/>
          </ac:spMkLst>
        </pc:spChg>
        <pc:spChg chg="mod">
          <ac:chgData name="Ryan Marklove (2305123)" userId="S::2305123@student.uwtsd.ac.uk::d9561dff-a384-402a-8337-5b382939d696" providerId="AD" clId="Web-{E9DFA8E1-01C3-19DB-C966-8B8B1AE71C50}" dt="2025-01-12T13:03:34.994" v="101" actId="1076"/>
          <ac:spMkLst>
            <pc:docMk/>
            <pc:sldMk cId="3066632618" sldId="278"/>
            <ac:spMk id="8" creationId="{D47DF2B5-5FD1-3128-4848-8B228EA12351}"/>
          </ac:spMkLst>
        </pc:spChg>
      </pc:sldChg>
      <pc:sldChg chg="addSp modSp new">
        <pc:chgData name="Ryan Marklove (2305123)" userId="S::2305123@student.uwtsd.ac.uk::d9561dff-a384-402a-8337-5b382939d696" providerId="AD" clId="Web-{E9DFA8E1-01C3-19DB-C966-8B8B1AE71C50}" dt="2025-01-12T12:57:49.275" v="38" actId="14100"/>
        <pc:sldMkLst>
          <pc:docMk/>
          <pc:sldMk cId="3885510861" sldId="279"/>
        </pc:sldMkLst>
        <pc:spChg chg="add mod">
          <ac:chgData name="Ryan Marklove (2305123)" userId="S::2305123@student.uwtsd.ac.uk::d9561dff-a384-402a-8337-5b382939d696" providerId="AD" clId="Web-{E9DFA8E1-01C3-19DB-C966-8B8B1AE71C50}" dt="2025-01-12T12:57:17.960" v="29" actId="1076"/>
          <ac:spMkLst>
            <pc:docMk/>
            <pc:sldMk cId="3885510861" sldId="279"/>
            <ac:spMk id="5" creationId="{6421FA3A-1D79-DDF1-6D14-A88A3816DBB6}"/>
          </ac:spMkLst>
        </pc:spChg>
        <pc:spChg chg="add mod">
          <ac:chgData name="Ryan Marklove (2305123)" userId="S::2305123@student.uwtsd.ac.uk::d9561dff-a384-402a-8337-5b382939d696" providerId="AD" clId="Web-{E9DFA8E1-01C3-19DB-C966-8B8B1AE71C50}" dt="2025-01-12T12:57:49.275" v="38" actId="14100"/>
          <ac:spMkLst>
            <pc:docMk/>
            <pc:sldMk cId="3885510861" sldId="279"/>
            <ac:spMk id="6" creationId="{B42FFC56-AEB7-D514-71CE-86D4AC5F2CAC}"/>
          </ac:spMkLst>
        </pc:spChg>
      </pc:sldChg>
      <pc:sldChg chg="addSp delSp modSp new addAnim">
        <pc:chgData name="Ryan Marklove (2305123)" userId="S::2305123@student.uwtsd.ac.uk::d9561dff-a384-402a-8337-5b382939d696" providerId="AD" clId="Web-{E9DFA8E1-01C3-19DB-C966-8B8B1AE71C50}" dt="2025-01-12T13:14:39.549" v="248" actId="1076"/>
        <pc:sldMkLst>
          <pc:docMk/>
          <pc:sldMk cId="85684581" sldId="280"/>
        </pc:sldMkLst>
        <pc:spChg chg="mod">
          <ac:chgData name="Ryan Marklove (2305123)" userId="S::2305123@student.uwtsd.ac.uk::d9561dff-a384-402a-8337-5b382939d696" providerId="AD" clId="Web-{E9DFA8E1-01C3-19DB-C966-8B8B1AE71C50}" dt="2025-01-12T13:06:01.039" v="155" actId="20577"/>
          <ac:spMkLst>
            <pc:docMk/>
            <pc:sldMk cId="85684581" sldId="280"/>
            <ac:spMk id="2" creationId="{87260B27-A025-0AB9-21F6-632A38154521}"/>
          </ac:spMkLst>
        </pc:spChg>
        <pc:spChg chg="del">
          <ac:chgData name="Ryan Marklove (2305123)" userId="S::2305123@student.uwtsd.ac.uk::d9561dff-a384-402a-8337-5b382939d696" providerId="AD" clId="Web-{E9DFA8E1-01C3-19DB-C966-8B8B1AE71C50}" dt="2025-01-12T13:06:01.461" v="156"/>
          <ac:spMkLst>
            <pc:docMk/>
            <pc:sldMk cId="85684581" sldId="280"/>
            <ac:spMk id="3" creationId="{843F2E2F-5DD5-7C13-244B-A116869C9DF2}"/>
          </ac:spMkLst>
        </pc:spChg>
        <pc:spChg chg="del mod">
          <ac:chgData name="Ryan Marklove (2305123)" userId="S::2305123@student.uwtsd.ac.uk::d9561dff-a384-402a-8337-5b382939d696" providerId="AD" clId="Web-{E9DFA8E1-01C3-19DB-C966-8B8B1AE71C50}" dt="2025-01-12T13:06:06.242" v="158"/>
          <ac:spMkLst>
            <pc:docMk/>
            <pc:sldMk cId="85684581" sldId="280"/>
            <ac:spMk id="6" creationId="{5D674027-F281-F905-0B52-A2008F138EE2}"/>
          </ac:spMkLst>
        </pc:spChg>
        <pc:spChg chg="add mod">
          <ac:chgData name="Ryan Marklove (2305123)" userId="S::2305123@student.uwtsd.ac.uk::d9561dff-a384-402a-8337-5b382939d696" providerId="AD" clId="Web-{E9DFA8E1-01C3-19DB-C966-8B8B1AE71C50}" dt="2025-01-12T13:12:55.823" v="203" actId="20577"/>
          <ac:spMkLst>
            <pc:docMk/>
            <pc:sldMk cId="85684581" sldId="280"/>
            <ac:spMk id="7" creationId="{C3EE1497-2959-794A-5E89-AE874E56A3F9}"/>
          </ac:spMkLst>
        </pc:spChg>
        <pc:spChg chg="add mod">
          <ac:chgData name="Ryan Marklove (2305123)" userId="S::2305123@student.uwtsd.ac.uk::d9561dff-a384-402a-8337-5b382939d696" providerId="AD" clId="Web-{E9DFA8E1-01C3-19DB-C966-8B8B1AE71C50}" dt="2025-01-12T13:11:54.646" v="198" actId="1076"/>
          <ac:spMkLst>
            <pc:docMk/>
            <pc:sldMk cId="85684581" sldId="280"/>
            <ac:spMk id="8" creationId="{9FE60497-0607-3210-9B81-8D0F66D4BD8A}"/>
          </ac:spMkLst>
        </pc:spChg>
        <pc:spChg chg="add mod">
          <ac:chgData name="Ryan Marklove (2305123)" userId="S::2305123@student.uwtsd.ac.uk::d9561dff-a384-402a-8337-5b382939d696" providerId="AD" clId="Web-{E9DFA8E1-01C3-19DB-C966-8B8B1AE71C50}" dt="2025-01-12T13:14:39.549" v="248" actId="1076"/>
          <ac:spMkLst>
            <pc:docMk/>
            <pc:sldMk cId="85684581" sldId="280"/>
            <ac:spMk id="9" creationId="{AA79E8AC-A9E1-FF31-257F-36ECAE74B268}"/>
          </ac:spMkLst>
        </pc:spChg>
      </pc:sldChg>
    </pc:docChg>
  </pc:docChgLst>
  <pc:docChgLst>
    <pc:chgData name="Ryan Marklove (2305123)" userId="S::2305123@student.uwtsd.ac.uk::d9561dff-a384-402a-8337-5b382939d696" providerId="AD" clId="Web-{7C100F59-C54A-F3A3-3A85-406ADC09788E}"/>
    <pc:docChg chg="addSld delSld modSld">
      <pc:chgData name="Ryan Marklove (2305123)" userId="S::2305123@student.uwtsd.ac.uk::d9561dff-a384-402a-8337-5b382939d696" providerId="AD" clId="Web-{7C100F59-C54A-F3A3-3A85-406ADC09788E}" dt="2025-01-09T21:42:27.464" v="2299"/>
      <pc:docMkLst>
        <pc:docMk/>
      </pc:docMkLst>
      <pc:sldChg chg="modSp">
        <pc:chgData name="Ryan Marklove (2305123)" userId="S::2305123@student.uwtsd.ac.uk::d9561dff-a384-402a-8337-5b382939d696" providerId="AD" clId="Web-{7C100F59-C54A-F3A3-3A85-406ADC09788E}" dt="2025-01-08T16:33:58.972" v="13" actId="20577"/>
        <pc:sldMkLst>
          <pc:docMk/>
          <pc:sldMk cId="109857222" sldId="256"/>
        </pc:sldMkLst>
        <pc:spChg chg="mod">
          <ac:chgData name="Ryan Marklove (2305123)" userId="S::2305123@student.uwtsd.ac.uk::d9561dff-a384-402a-8337-5b382939d696" providerId="AD" clId="Web-{7C100F59-C54A-F3A3-3A85-406ADC09788E}" dt="2025-01-08T16:33:58.972" v="13" actId="20577"/>
          <ac:spMkLst>
            <pc:docMk/>
            <pc:sldMk cId="109857222" sldId="256"/>
            <ac:spMk id="12" creationId="{14E9CAEA-4CF4-D249-8127-CD2FA20187E6}"/>
          </ac:spMkLst>
        </pc:spChg>
      </pc:sldChg>
      <pc:sldChg chg="delSp del">
        <pc:chgData name="Ryan Marklove (2305123)" userId="S::2305123@student.uwtsd.ac.uk::d9561dff-a384-402a-8337-5b382939d696" providerId="AD" clId="Web-{7C100F59-C54A-F3A3-3A85-406ADC09788E}" dt="2025-01-08T16:35:49.897" v="15"/>
        <pc:sldMkLst>
          <pc:docMk/>
          <pc:sldMk cId="3140933302" sldId="259"/>
        </pc:sldMkLst>
        <pc:spChg chg="del">
          <ac:chgData name="Ryan Marklove (2305123)" userId="S::2305123@student.uwtsd.ac.uk::d9561dff-a384-402a-8337-5b382939d696" providerId="AD" clId="Web-{7C100F59-C54A-F3A3-3A85-406ADC09788E}" dt="2025-01-08T16:35:47.100" v="14"/>
          <ac:spMkLst>
            <pc:docMk/>
            <pc:sldMk cId="3140933302" sldId="259"/>
            <ac:spMk id="5" creationId="{E53702C0-A78D-6846-A900-E5C3B9E24334}"/>
          </ac:spMkLst>
        </pc:spChg>
      </pc:sldChg>
      <pc:sldChg chg="addSp modSp mod setBg setClrOvrMap">
        <pc:chgData name="Ryan Marklove (2305123)" userId="S::2305123@student.uwtsd.ac.uk::d9561dff-a384-402a-8337-5b382939d696" providerId="AD" clId="Web-{7C100F59-C54A-F3A3-3A85-406ADC09788E}" dt="2025-01-09T20:20:11.641" v="1816" actId="1076"/>
        <pc:sldMkLst>
          <pc:docMk/>
          <pc:sldMk cId="1706642075" sldId="260"/>
        </pc:sldMkLst>
        <pc:spChg chg="add mod">
          <ac:chgData name="Ryan Marklove (2305123)" userId="S::2305123@student.uwtsd.ac.uk::d9561dff-a384-402a-8337-5b382939d696" providerId="AD" clId="Web-{7C100F59-C54A-F3A3-3A85-406ADC09788E}" dt="2025-01-09T20:20:11.641" v="1816" actId="1076"/>
          <ac:spMkLst>
            <pc:docMk/>
            <pc:sldMk cId="1706642075" sldId="260"/>
            <ac:spMk id="3" creationId="{35A6BADD-F968-449E-7F08-A677B08D240F}"/>
          </ac:spMkLst>
        </pc:spChg>
        <pc:spChg chg="mod ord">
          <ac:chgData name="Ryan Marklove (2305123)" userId="S::2305123@student.uwtsd.ac.uk::d9561dff-a384-402a-8337-5b382939d696" providerId="AD" clId="Web-{7C100F59-C54A-F3A3-3A85-406ADC09788E}" dt="2025-01-09T19:57:38.477" v="1444" actId="1076"/>
          <ac:spMkLst>
            <pc:docMk/>
            <pc:sldMk cId="1706642075" sldId="260"/>
            <ac:spMk id="9" creationId="{5BEC813B-08A9-7231-5CB2-84874E6BFF96}"/>
          </ac:spMkLst>
        </pc:spChg>
        <pc:spChg chg="add">
          <ac:chgData name="Ryan Marklove (2305123)" userId="S::2305123@student.uwtsd.ac.uk::d9561dff-a384-402a-8337-5b382939d696" providerId="AD" clId="Web-{7C100F59-C54A-F3A3-3A85-406ADC09788E}" dt="2025-01-09T19:57:24.117" v="1439"/>
          <ac:spMkLst>
            <pc:docMk/>
            <pc:sldMk cId="1706642075" sldId="260"/>
            <ac:spMk id="42" creationId="{4EFE82FE-7465-AE46-88DF-34D347E83B84}"/>
          </ac:spMkLst>
        </pc:spChg>
        <pc:spChg chg="add">
          <ac:chgData name="Ryan Marklove (2305123)" userId="S::2305123@student.uwtsd.ac.uk::d9561dff-a384-402a-8337-5b382939d696" providerId="AD" clId="Web-{7C100F59-C54A-F3A3-3A85-406ADC09788E}" dt="2025-01-09T19:57:24.117" v="1439"/>
          <ac:spMkLst>
            <pc:docMk/>
            <pc:sldMk cId="1706642075" sldId="260"/>
            <ac:spMk id="44" creationId="{B4F75AE3-A3AC-DE4C-98FE-EC9DC3BF8DA5}"/>
          </ac:spMkLst>
        </pc:spChg>
        <pc:grpChg chg="add">
          <ac:chgData name="Ryan Marklove (2305123)" userId="S::2305123@student.uwtsd.ac.uk::d9561dff-a384-402a-8337-5b382939d696" providerId="AD" clId="Web-{7C100F59-C54A-F3A3-3A85-406ADC09788E}" dt="2025-01-09T19:57:24.117" v="1439"/>
          <ac:grpSpMkLst>
            <pc:docMk/>
            <pc:sldMk cId="1706642075" sldId="260"/>
            <ac:grpSpMk id="14" creationId="{EB46B8FB-F6A2-5F47-A6CD-A7E17E69270F}"/>
          </ac:grpSpMkLst>
        </pc:grpChg>
        <pc:grpChg chg="add">
          <ac:chgData name="Ryan Marklove (2305123)" userId="S::2305123@student.uwtsd.ac.uk::d9561dff-a384-402a-8337-5b382939d696" providerId="AD" clId="Web-{7C100F59-C54A-F3A3-3A85-406ADC09788E}" dt="2025-01-09T19:57:24.117" v="1439"/>
          <ac:grpSpMkLst>
            <pc:docMk/>
            <pc:sldMk cId="1706642075" sldId="260"/>
            <ac:grpSpMk id="46" creationId="{44406D7A-DB1A-D940-8AD1-93FAF9DD7199}"/>
          </ac:grpSpMkLst>
        </pc:grpChg>
        <pc:picChg chg="add mod">
          <ac:chgData name="Ryan Marklove (2305123)" userId="S::2305123@student.uwtsd.ac.uk::d9561dff-a384-402a-8337-5b382939d696" providerId="AD" clId="Web-{7C100F59-C54A-F3A3-3A85-406ADC09788E}" dt="2025-01-09T19:57:24.117" v="1439"/>
          <ac:picMkLst>
            <pc:docMk/>
            <pc:sldMk cId="1706642075" sldId="260"/>
            <ac:picMk id="2" creationId="{7C8F9E55-AF2E-7624-697A-3AD95A33DE29}"/>
          </ac:picMkLst>
        </pc:picChg>
        <pc:cxnChg chg="add">
          <ac:chgData name="Ryan Marklove (2305123)" userId="S::2305123@student.uwtsd.ac.uk::d9561dff-a384-402a-8337-5b382939d696" providerId="AD" clId="Web-{7C100F59-C54A-F3A3-3A85-406ADC09788E}" dt="2025-01-09T19:57:24.117" v="1439"/>
          <ac:cxnSpMkLst>
            <pc:docMk/>
            <pc:sldMk cId="1706642075" sldId="260"/>
            <ac:cxnSpMk id="40" creationId="{D33A3282-0389-C547-8CA6-7F3E7F27B34D}"/>
          </ac:cxnSpMkLst>
        </pc:cxnChg>
      </pc:sldChg>
      <pc:sldChg chg="addSp modSp">
        <pc:chgData name="Ryan Marklove (2305123)" userId="S::2305123@student.uwtsd.ac.uk::d9561dff-a384-402a-8337-5b382939d696" providerId="AD" clId="Web-{7C100F59-C54A-F3A3-3A85-406ADC09788E}" dt="2025-01-09T21:40:47.008" v="2289" actId="20577"/>
        <pc:sldMkLst>
          <pc:docMk/>
          <pc:sldMk cId="2673841673" sldId="264"/>
        </pc:sldMkLst>
        <pc:spChg chg="mod">
          <ac:chgData name="Ryan Marklove (2305123)" userId="S::2305123@student.uwtsd.ac.uk::d9561dff-a384-402a-8337-5b382939d696" providerId="AD" clId="Web-{7C100F59-C54A-F3A3-3A85-406ADC09788E}" dt="2025-01-08T20:51:52.562" v="805" actId="20577"/>
          <ac:spMkLst>
            <pc:docMk/>
            <pc:sldMk cId="2673841673" sldId="264"/>
            <ac:spMk id="2" creationId="{5BEC813B-08A9-7231-5CB2-84874E6BFF96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1:40:47.008" v="2289" actId="20577"/>
          <ac:spMkLst>
            <pc:docMk/>
            <pc:sldMk cId="2673841673" sldId="264"/>
            <ac:spMk id="3" creationId="{DF5258BB-13B1-EB46-F6C5-AF5C5CA89038}"/>
          </ac:spMkLst>
        </pc:spChg>
      </pc:sldChg>
      <pc:sldChg chg="addSp modSp">
        <pc:chgData name="Ryan Marklove (2305123)" userId="S::2305123@student.uwtsd.ac.uk::d9561dff-a384-402a-8337-5b382939d696" providerId="AD" clId="Web-{7C100F59-C54A-F3A3-3A85-406ADC09788E}" dt="2025-01-09T20:00:00.997" v="1503" actId="20577"/>
        <pc:sldMkLst>
          <pc:docMk/>
          <pc:sldMk cId="2361279985" sldId="265"/>
        </pc:sldMkLst>
        <pc:spChg chg="add mod">
          <ac:chgData name="Ryan Marklove (2305123)" userId="S::2305123@student.uwtsd.ac.uk::d9561dff-a384-402a-8337-5b382939d696" providerId="AD" clId="Web-{7C100F59-C54A-F3A3-3A85-406ADC09788E}" dt="2025-01-08T16:38:57.074" v="43" actId="20577"/>
          <ac:spMkLst>
            <pc:docMk/>
            <pc:sldMk cId="2361279985" sldId="265"/>
            <ac:spMk id="2" creationId="{5BEC813B-08A9-7231-5CB2-84874E6BFF96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00:00.997" v="1503" actId="20577"/>
          <ac:spMkLst>
            <pc:docMk/>
            <pc:sldMk cId="2361279985" sldId="265"/>
            <ac:spMk id="3" creationId="{2A7466E6-2FDC-F8BC-E195-E7A776A84984}"/>
          </ac:spMkLst>
        </pc:spChg>
      </pc:sldChg>
      <pc:sldChg chg="addSp modSp new mod setBg setClrOvrMap">
        <pc:chgData name="Ryan Marklove (2305123)" userId="S::2305123@student.uwtsd.ac.uk::d9561dff-a384-402a-8337-5b382939d696" providerId="AD" clId="Web-{7C100F59-C54A-F3A3-3A85-406ADC09788E}" dt="2025-01-08T16:38:36.323" v="37" actId="20577"/>
        <pc:sldMkLst>
          <pc:docMk/>
          <pc:sldMk cId="4124532883" sldId="266"/>
        </pc:sldMkLst>
        <pc:spChg chg="add mod ord">
          <ac:chgData name="Ryan Marklove (2305123)" userId="S::2305123@student.uwtsd.ac.uk::d9561dff-a384-402a-8337-5b382939d696" providerId="AD" clId="Web-{7C100F59-C54A-F3A3-3A85-406ADC09788E}" dt="2025-01-08T16:37:18.774" v="20" actId="20577"/>
          <ac:spMkLst>
            <pc:docMk/>
            <pc:sldMk cId="4124532883" sldId="266"/>
            <ac:spMk id="2" creationId="{E53702C0-A78D-6846-A900-E5C3B9E24334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6:38:36.323" v="37" actId="20577"/>
          <ac:spMkLst>
            <pc:docMk/>
            <pc:sldMk cId="4124532883" sldId="266"/>
            <ac:spMk id="4" creationId="{447A9408-AAC6-E724-7A38-8050FDEFFC56}"/>
          </ac:spMkLst>
        </pc:spChg>
        <pc:spChg chg="add">
          <ac:chgData name="Ryan Marklove (2305123)" userId="S::2305123@student.uwtsd.ac.uk::d9561dff-a384-402a-8337-5b382939d696" providerId="AD" clId="Web-{7C100F59-C54A-F3A3-3A85-406ADC09788E}" dt="2025-01-08T16:37:07.274" v="19"/>
          <ac:spMkLst>
            <pc:docMk/>
            <pc:sldMk cId="4124532883" sldId="266"/>
            <ac:spMk id="36" creationId="{4EFE82FE-7465-AE46-88DF-34D347E83B84}"/>
          </ac:spMkLst>
        </pc:spChg>
        <pc:spChg chg="add">
          <ac:chgData name="Ryan Marklove (2305123)" userId="S::2305123@student.uwtsd.ac.uk::d9561dff-a384-402a-8337-5b382939d696" providerId="AD" clId="Web-{7C100F59-C54A-F3A3-3A85-406ADC09788E}" dt="2025-01-08T16:37:07.274" v="19"/>
          <ac:spMkLst>
            <pc:docMk/>
            <pc:sldMk cId="4124532883" sldId="266"/>
            <ac:spMk id="38" creationId="{B4F75AE3-A3AC-DE4C-98FE-EC9DC3BF8DA5}"/>
          </ac:spMkLst>
        </pc:spChg>
        <pc:grpChg chg="add">
          <ac:chgData name="Ryan Marklove (2305123)" userId="S::2305123@student.uwtsd.ac.uk::d9561dff-a384-402a-8337-5b382939d696" providerId="AD" clId="Web-{7C100F59-C54A-F3A3-3A85-406ADC09788E}" dt="2025-01-08T16:37:07.274" v="19"/>
          <ac:grpSpMkLst>
            <pc:docMk/>
            <pc:sldMk cId="4124532883" sldId="266"/>
            <ac:grpSpMk id="8" creationId="{EB46B8FB-F6A2-5F47-A6CD-A7E17E69270F}"/>
          </ac:grpSpMkLst>
        </pc:grpChg>
        <pc:grpChg chg="add">
          <ac:chgData name="Ryan Marklove (2305123)" userId="S::2305123@student.uwtsd.ac.uk::d9561dff-a384-402a-8337-5b382939d696" providerId="AD" clId="Web-{7C100F59-C54A-F3A3-3A85-406ADC09788E}" dt="2025-01-08T16:37:07.274" v="19"/>
          <ac:grpSpMkLst>
            <pc:docMk/>
            <pc:sldMk cId="4124532883" sldId="266"/>
            <ac:grpSpMk id="40" creationId="{44406D7A-DB1A-D940-8AD1-93FAF9DD7199}"/>
          </ac:grpSpMkLst>
        </pc:grpChg>
        <pc:picChg chg="add mod">
          <ac:chgData name="Ryan Marklove (2305123)" userId="S::2305123@student.uwtsd.ac.uk::d9561dff-a384-402a-8337-5b382939d696" providerId="AD" clId="Web-{7C100F59-C54A-F3A3-3A85-406ADC09788E}" dt="2025-01-08T16:37:07.274" v="19"/>
          <ac:picMkLst>
            <pc:docMk/>
            <pc:sldMk cId="4124532883" sldId="266"/>
            <ac:picMk id="3" creationId="{180DF262-F7DC-8898-6775-B32A5FF8222E}"/>
          </ac:picMkLst>
        </pc:picChg>
        <pc:cxnChg chg="add">
          <ac:chgData name="Ryan Marklove (2305123)" userId="S::2305123@student.uwtsd.ac.uk::d9561dff-a384-402a-8337-5b382939d696" providerId="AD" clId="Web-{7C100F59-C54A-F3A3-3A85-406ADC09788E}" dt="2025-01-08T16:37:07.274" v="19"/>
          <ac:cxnSpMkLst>
            <pc:docMk/>
            <pc:sldMk cId="4124532883" sldId="266"/>
            <ac:cxnSpMk id="34" creationId="{D33A3282-0389-C547-8CA6-7F3E7F27B34D}"/>
          </ac:cxnSpMkLst>
        </pc:cxnChg>
      </pc:sldChg>
      <pc:sldChg chg="addSp delSp modSp new addAnim delAnim modAnim">
        <pc:chgData name="Ryan Marklove (2305123)" userId="S::2305123@student.uwtsd.ac.uk::d9561dff-a384-402a-8337-5b382939d696" providerId="AD" clId="Web-{7C100F59-C54A-F3A3-3A85-406ADC09788E}" dt="2025-01-08T20:49:54.366" v="776"/>
        <pc:sldMkLst>
          <pc:docMk/>
          <pc:sldMk cId="2174460600" sldId="267"/>
        </pc:sldMkLst>
        <pc:spChg chg="mod">
          <ac:chgData name="Ryan Marklove (2305123)" userId="S::2305123@student.uwtsd.ac.uk::d9561dff-a384-402a-8337-5b382939d696" providerId="AD" clId="Web-{7C100F59-C54A-F3A3-3A85-406ADC09788E}" dt="2025-01-08T19:56:01.471" v="720" actId="20577"/>
          <ac:spMkLst>
            <pc:docMk/>
            <pc:sldMk cId="2174460600" sldId="267"/>
            <ac:spMk id="2" creationId="{F32C8563-FC9A-5F7F-DABF-212DD1D8C1B5}"/>
          </ac:spMkLst>
        </pc:spChg>
        <pc:spChg chg="del mod">
          <ac:chgData name="Ryan Marklove (2305123)" userId="S::2305123@student.uwtsd.ac.uk::d9561dff-a384-402a-8337-5b382939d696" providerId="AD" clId="Web-{7C100F59-C54A-F3A3-3A85-406ADC09788E}" dt="2025-01-08T19:36:43.877" v="352"/>
          <ac:spMkLst>
            <pc:docMk/>
            <pc:sldMk cId="2174460600" sldId="267"/>
            <ac:spMk id="3" creationId="{1193BD41-841C-A868-BE47-D9CD14D007C9}"/>
          </ac:spMkLst>
        </pc:spChg>
        <pc:spChg chg="del">
          <ac:chgData name="Ryan Marklove (2305123)" userId="S::2305123@student.uwtsd.ac.uk::d9561dff-a384-402a-8337-5b382939d696" providerId="AD" clId="Web-{7C100F59-C54A-F3A3-3A85-406ADC09788E}" dt="2025-01-08T19:36:45.986" v="353"/>
          <ac:spMkLst>
            <pc:docMk/>
            <pc:sldMk cId="2174460600" sldId="267"/>
            <ac:spMk id="4" creationId="{27019C2E-D77B-2432-23C9-629EE7A73EA7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9:55:18.173" v="707" actId="1076"/>
          <ac:spMkLst>
            <pc:docMk/>
            <pc:sldMk cId="2174460600" sldId="267"/>
            <ac:spMk id="5" creationId="{A4D3FB0D-8BE4-AF91-8006-E1AB04DD65AF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9:46:35.666" v="499" actId="20577"/>
          <ac:spMkLst>
            <pc:docMk/>
            <pc:sldMk cId="2174460600" sldId="267"/>
            <ac:spMk id="6" creationId="{1D4FC724-7003-19FB-3964-E0D0B58ABAD4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9:54:33.796" v="702" actId="20577"/>
          <ac:spMkLst>
            <pc:docMk/>
            <pc:sldMk cId="2174460600" sldId="267"/>
            <ac:spMk id="7" creationId="{873A2F90-FE5D-560B-8670-13A2DC44AE32}"/>
          </ac:spMkLst>
        </pc:spChg>
        <pc:spChg chg="add del">
          <ac:chgData name="Ryan Marklove (2305123)" userId="S::2305123@student.uwtsd.ac.uk::d9561dff-a384-402a-8337-5b382939d696" providerId="AD" clId="Web-{7C100F59-C54A-F3A3-3A85-406ADC09788E}" dt="2025-01-08T19:51:44.506" v="640"/>
          <ac:spMkLst>
            <pc:docMk/>
            <pc:sldMk cId="2174460600" sldId="267"/>
            <ac:spMk id="8" creationId="{369D6F87-9BA1-7AD0-ED66-BA94AF031EB5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9:52:28.213" v="660" actId="1076"/>
          <ac:spMkLst>
            <pc:docMk/>
            <pc:sldMk cId="2174460600" sldId="267"/>
            <ac:spMk id="9" creationId="{178F60E7-8844-4121-EC45-78F0C05EA36E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9:56:40.488" v="740" actId="1076"/>
          <ac:spMkLst>
            <pc:docMk/>
            <pc:sldMk cId="2174460600" sldId="267"/>
            <ac:spMk id="10" creationId="{A3627369-43E8-114F-1792-74C3DF7DC275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0:49:44.959" v="774" actId="1076"/>
          <ac:spMkLst>
            <pc:docMk/>
            <pc:sldMk cId="2174460600" sldId="267"/>
            <ac:spMk id="11" creationId="{A1E42F51-611A-2D89-7361-83D3B27A0C7A}"/>
          </ac:spMkLst>
        </pc:spChg>
      </pc:sldChg>
      <pc:sldChg chg="addSp delSp modSp new addAnim">
        <pc:chgData name="Ryan Marklove (2305123)" userId="S::2305123@student.uwtsd.ac.uk::d9561dff-a384-402a-8337-5b382939d696" providerId="AD" clId="Web-{7C100F59-C54A-F3A3-3A85-406ADC09788E}" dt="2025-01-08T18:00:43.330" v="321" actId="1076"/>
        <pc:sldMkLst>
          <pc:docMk/>
          <pc:sldMk cId="3350683109" sldId="268"/>
        </pc:sldMkLst>
        <pc:spChg chg="add mod">
          <ac:chgData name="Ryan Marklove (2305123)" userId="S::2305123@student.uwtsd.ac.uk::d9561dff-a384-402a-8337-5b382939d696" providerId="AD" clId="Web-{7C100F59-C54A-F3A3-3A85-406ADC09788E}" dt="2025-01-08T17:34:19.437" v="248" actId="20577"/>
          <ac:spMkLst>
            <pc:docMk/>
            <pc:sldMk cId="3350683109" sldId="268"/>
            <ac:spMk id="2" creationId="{80E55D5C-6C4B-495C-D8FC-93AC81F5F814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7:31:52.869" v="187" actId="1076"/>
          <ac:spMkLst>
            <pc:docMk/>
            <pc:sldMk cId="3350683109" sldId="268"/>
            <ac:spMk id="3" creationId="{BCED9FA0-DF52-750D-F358-232CBD24310F}"/>
          </ac:spMkLst>
        </pc:spChg>
        <pc:spChg chg="add del">
          <ac:chgData name="Ryan Marklove (2305123)" userId="S::2305123@student.uwtsd.ac.uk::d9561dff-a384-402a-8337-5b382939d696" providerId="AD" clId="Web-{7C100F59-C54A-F3A3-3A85-406ADC09788E}" dt="2025-01-08T17:31:46.587" v="185"/>
          <ac:spMkLst>
            <pc:docMk/>
            <pc:sldMk cId="3350683109" sldId="268"/>
            <ac:spMk id="4" creationId="{66140738-8B1E-1905-90FF-A6F50F9AB38D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7:33:46.623" v="241" actId="1076"/>
          <ac:spMkLst>
            <pc:docMk/>
            <pc:sldMk cId="3350683109" sldId="268"/>
            <ac:spMk id="5" creationId="{F52F5AE8-CA07-99B8-C0B2-13CABDB65D55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7:44:32.308" v="258" actId="1076"/>
          <ac:spMkLst>
            <pc:docMk/>
            <pc:sldMk cId="3350683109" sldId="268"/>
            <ac:spMk id="6" creationId="{16FD0B9C-91E1-8D28-9EF4-682182991115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7:45:28.076" v="271" actId="20577"/>
          <ac:spMkLst>
            <pc:docMk/>
            <pc:sldMk cId="3350683109" sldId="268"/>
            <ac:spMk id="8" creationId="{2F5EEF41-42D8-C9B9-BA2D-F8B1A9AAD64C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18:00:43.330" v="321" actId="1076"/>
          <ac:spMkLst>
            <pc:docMk/>
            <pc:sldMk cId="3350683109" sldId="268"/>
            <ac:spMk id="9" creationId="{380E8288-EB71-9ACD-81FC-911880F40805}"/>
          </ac:spMkLst>
        </pc:spChg>
        <pc:picChg chg="add mod">
          <ac:chgData name="Ryan Marklove (2305123)" userId="S::2305123@student.uwtsd.ac.uk::d9561dff-a384-402a-8337-5b382939d696" providerId="AD" clId="Web-{7C100F59-C54A-F3A3-3A85-406ADC09788E}" dt="2025-01-08T17:40:21.232" v="251" actId="1076"/>
          <ac:picMkLst>
            <pc:docMk/>
            <pc:sldMk cId="3350683109" sldId="268"/>
            <ac:picMk id="7" creationId="{1F8B2CC0-1937-987E-3BCA-77276376B702}"/>
          </ac:picMkLst>
        </pc:picChg>
      </pc:sldChg>
      <pc:sldChg chg="addSp modSp new addAnim">
        <pc:chgData name="Ryan Marklove (2305123)" userId="S::2305123@student.uwtsd.ac.uk::d9561dff-a384-402a-8337-5b382939d696" providerId="AD" clId="Web-{7C100F59-C54A-F3A3-3A85-406ADC09788E}" dt="2025-01-08T21:46:43.191" v="1393"/>
        <pc:sldMkLst>
          <pc:docMk/>
          <pc:sldMk cId="4129460283" sldId="269"/>
        </pc:sldMkLst>
        <pc:spChg chg="add mod">
          <ac:chgData name="Ryan Marklove (2305123)" userId="S::2305123@student.uwtsd.ac.uk::d9561dff-a384-402a-8337-5b382939d696" providerId="AD" clId="Web-{7C100F59-C54A-F3A3-3A85-406ADC09788E}" dt="2025-01-08T20:50:57.840" v="803" actId="20577"/>
          <ac:spMkLst>
            <pc:docMk/>
            <pc:sldMk cId="4129460283" sldId="269"/>
            <ac:spMk id="2" creationId="{85A2E8AE-68D6-D69E-0E38-74A10D8CAF47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36:55.995" v="1210" actId="20577"/>
          <ac:spMkLst>
            <pc:docMk/>
            <pc:sldMk cId="4129460283" sldId="269"/>
            <ac:spMk id="3" creationId="{2F18CCD8-680D-9275-3CAA-007F6794CF94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0:59:51.751" v="916" actId="14100"/>
          <ac:spMkLst>
            <pc:docMk/>
            <pc:sldMk cId="4129460283" sldId="269"/>
            <ac:spMk id="5" creationId="{924F708F-9556-4F71-65E2-D3F7763D65B6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14:53.516" v="1095" actId="1076"/>
          <ac:spMkLst>
            <pc:docMk/>
            <pc:sldMk cId="4129460283" sldId="269"/>
            <ac:spMk id="6" creationId="{A8CB00E3-1FC8-227A-EA5F-ED2A144D483B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02:01.245" v="970" actId="1076"/>
          <ac:spMkLst>
            <pc:docMk/>
            <pc:sldMk cId="4129460283" sldId="269"/>
            <ac:spMk id="7" creationId="{0C434D18-D9B0-F1D8-98A8-8079DD293592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28:06.366" v="1189" actId="1076"/>
          <ac:spMkLst>
            <pc:docMk/>
            <pc:sldMk cId="4129460283" sldId="269"/>
            <ac:spMk id="8" creationId="{405921B3-E0AF-33ED-D7B9-5BE2CCFF5FC6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43:56.242" v="1344" actId="1076"/>
          <ac:spMkLst>
            <pc:docMk/>
            <pc:sldMk cId="4129460283" sldId="269"/>
            <ac:spMk id="9" creationId="{28CF65E7-7138-345A-C8AE-B1931F06AAAD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46:32.330" v="1391" actId="1076"/>
          <ac:spMkLst>
            <pc:docMk/>
            <pc:sldMk cId="4129460283" sldId="269"/>
            <ac:spMk id="10" creationId="{9575A925-D4FF-D66B-7C5F-E05E5BD496A3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8T21:46:39.315" v="1392" actId="1076"/>
          <ac:spMkLst>
            <pc:docMk/>
            <pc:sldMk cId="4129460283" sldId="269"/>
            <ac:spMk id="11" creationId="{B37D4AFE-5BAE-0DFE-5281-33572CB38D42}"/>
          </ac:spMkLst>
        </pc:spChg>
        <pc:picChg chg="add mod">
          <ac:chgData name="Ryan Marklove (2305123)" userId="S::2305123@student.uwtsd.ac.uk::d9561dff-a384-402a-8337-5b382939d696" providerId="AD" clId="Web-{7C100F59-C54A-F3A3-3A85-406ADC09788E}" dt="2025-01-08T20:59:30.094" v="908" actId="1076"/>
          <ac:picMkLst>
            <pc:docMk/>
            <pc:sldMk cId="4129460283" sldId="269"/>
            <ac:picMk id="4" creationId="{BC5A05C2-E460-41E4-FAC0-7B6873D6EEB0}"/>
          </ac:picMkLst>
        </pc:picChg>
      </pc:sldChg>
      <pc:sldChg chg="addSp modSp new addAnim">
        <pc:chgData name="Ryan Marklove (2305123)" userId="S::2305123@student.uwtsd.ac.uk::d9561dff-a384-402a-8337-5b382939d696" providerId="AD" clId="Web-{7C100F59-C54A-F3A3-3A85-406ADC09788E}" dt="2025-01-09T21:05:34.992" v="2083"/>
        <pc:sldMkLst>
          <pc:docMk/>
          <pc:sldMk cId="1959378386" sldId="270"/>
        </pc:sldMkLst>
        <pc:spChg chg="add mod">
          <ac:chgData name="Ryan Marklove (2305123)" userId="S::2305123@student.uwtsd.ac.uk::d9561dff-a384-402a-8337-5b382939d696" providerId="AD" clId="Web-{7C100F59-C54A-F3A3-3A85-406ADC09788E}" dt="2025-01-09T20:16:21.088" v="1748" actId="20577"/>
          <ac:spMkLst>
            <pc:docMk/>
            <pc:sldMk cId="1959378386" sldId="270"/>
            <ac:spMk id="2" creationId="{7D1053D9-E99E-63A9-0286-524AAEA63230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16:26.448" v="1749" actId="1076"/>
          <ac:spMkLst>
            <pc:docMk/>
            <pc:sldMk cId="1959378386" sldId="270"/>
            <ac:spMk id="3" creationId="{0B6C1216-8362-C772-586C-E3A9182BDD09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16:29.698" v="1750" actId="1076"/>
          <ac:spMkLst>
            <pc:docMk/>
            <pc:sldMk cId="1959378386" sldId="270"/>
            <ac:spMk id="4" creationId="{BC8516F8-9776-DC7E-9F5E-C792D1C864CA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16:33.026" v="1751" actId="1076"/>
          <ac:spMkLst>
            <pc:docMk/>
            <pc:sldMk cId="1959378386" sldId="270"/>
            <ac:spMk id="5" creationId="{89A6ECC4-DE46-6931-DA53-698E7D4CF9D8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17:11.590" v="1768" actId="1076"/>
          <ac:spMkLst>
            <pc:docMk/>
            <pc:sldMk cId="1959378386" sldId="270"/>
            <ac:spMk id="6" creationId="{74ABE940-5C6E-ED2E-43E6-AB375105FE50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18:11.701" v="1792" actId="1076"/>
          <ac:spMkLst>
            <pc:docMk/>
            <pc:sldMk cId="1959378386" sldId="270"/>
            <ac:spMk id="7" creationId="{8907BEA1-E9F4-467A-CD24-283E8A940727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58:44.278" v="1979" actId="1076"/>
          <ac:spMkLst>
            <pc:docMk/>
            <pc:sldMk cId="1959378386" sldId="270"/>
            <ac:spMk id="8" creationId="{359FFE78-7093-59B7-723C-7A290E1EE861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30:22.318" v="1904" actId="20577"/>
          <ac:spMkLst>
            <pc:docMk/>
            <pc:sldMk cId="1959378386" sldId="270"/>
            <ac:spMk id="10" creationId="{73D94E94-076D-6113-EBE7-D0F52B729BD5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0:58:55.028" v="1980" actId="1076"/>
          <ac:spMkLst>
            <pc:docMk/>
            <pc:sldMk cId="1959378386" sldId="270"/>
            <ac:spMk id="11" creationId="{BD0BDA51-BFF2-D8E8-4591-8CD41EF76DB6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1:05:29.882" v="2082" actId="1076"/>
          <ac:spMkLst>
            <pc:docMk/>
            <pc:sldMk cId="1959378386" sldId="270"/>
            <ac:spMk id="12" creationId="{C33CC8D3-1837-225F-9647-07943A02EC97}"/>
          </ac:spMkLst>
        </pc:spChg>
        <pc:picChg chg="add mod">
          <ac:chgData name="Ryan Marklove (2305123)" userId="S::2305123@student.uwtsd.ac.uk::d9561dff-a384-402a-8337-5b382939d696" providerId="AD" clId="Web-{7C100F59-C54A-F3A3-3A85-406ADC09788E}" dt="2025-01-09T20:29:39.052" v="1880" actId="1076"/>
          <ac:picMkLst>
            <pc:docMk/>
            <pc:sldMk cId="1959378386" sldId="270"/>
            <ac:picMk id="9" creationId="{8DF5C4B6-19C1-EE4A-4C5E-D334A002D28B}"/>
          </ac:picMkLst>
        </pc:picChg>
      </pc:sldChg>
      <pc:sldChg chg="addSp modSp new addAnim">
        <pc:chgData name="Ryan Marklove (2305123)" userId="S::2305123@student.uwtsd.ac.uk::d9561dff-a384-402a-8337-5b382939d696" providerId="AD" clId="Web-{7C100F59-C54A-F3A3-3A85-406ADC09788E}" dt="2025-01-09T21:42:27.464" v="2299"/>
        <pc:sldMkLst>
          <pc:docMk/>
          <pc:sldMk cId="440517864" sldId="271"/>
        </pc:sldMkLst>
        <pc:spChg chg="add mod">
          <ac:chgData name="Ryan Marklove (2305123)" userId="S::2305123@student.uwtsd.ac.uk::d9561dff-a384-402a-8337-5b382939d696" providerId="AD" clId="Web-{7C100F59-C54A-F3A3-3A85-406ADC09788E}" dt="2025-01-09T21:06:41.321" v="2101" actId="20577"/>
          <ac:spMkLst>
            <pc:docMk/>
            <pc:sldMk cId="440517864" sldId="271"/>
            <ac:spMk id="2" creationId="{6CA37A0B-A8A5-507A-8865-0C14FEA6B4B4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1:34:30.811" v="2135" actId="1076"/>
          <ac:spMkLst>
            <pc:docMk/>
            <pc:sldMk cId="440517864" sldId="271"/>
            <ac:spMk id="3" creationId="{D3646ACB-3C36-CF72-4D46-84A4E3F1EB40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1:39:02.897" v="2239" actId="20577"/>
          <ac:spMkLst>
            <pc:docMk/>
            <pc:sldMk cId="440517864" sldId="271"/>
            <ac:spMk id="4" creationId="{80371428-0EDB-95C6-3C3E-C3AFE3E29F71}"/>
          </ac:spMkLst>
        </pc:spChg>
        <pc:spChg chg="add mod">
          <ac:chgData name="Ryan Marklove (2305123)" userId="S::2305123@student.uwtsd.ac.uk::d9561dff-a384-402a-8337-5b382939d696" providerId="AD" clId="Web-{7C100F59-C54A-F3A3-3A85-406ADC09788E}" dt="2025-01-09T21:42:24.011" v="2298" actId="1076"/>
          <ac:spMkLst>
            <pc:docMk/>
            <pc:sldMk cId="440517864" sldId="271"/>
            <ac:spMk id="5" creationId="{2CB621D1-69E9-D607-76EA-0EF595AEEC50}"/>
          </ac:spMkLst>
        </pc:spChg>
      </pc:sldChg>
    </pc:docChg>
  </pc:docChgLst>
  <pc:docChgLst>
    <pc:chgData name="Ryan Marklove (2305123)" userId="S::2305123@student.uwtsd.ac.uk::d9561dff-a384-402a-8337-5b382939d696" providerId="AD" clId="Web-{50CEB2F0-DA04-12E0-2969-A6CCA9629CCA}"/>
    <pc:docChg chg="addSld modSld addMainMaster delMainMaster">
      <pc:chgData name="Ryan Marklove (2305123)" userId="S::2305123@student.uwtsd.ac.uk::d9561dff-a384-402a-8337-5b382939d696" providerId="AD" clId="Web-{50CEB2F0-DA04-12E0-2969-A6CCA9629CCA}" dt="2025-01-11T20:34:43.715" v="1219" actId="1076"/>
      <pc:docMkLst>
        <pc:docMk/>
      </pc:docMkLst>
      <pc:sldChg chg="delSp modSp mod modClrScheme delDesignEle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109857222" sldId="256"/>
        </pc:sldMkLst>
        <pc:spChg chg="mod ord">
          <ac:chgData name="Ryan Marklove (2305123)" userId="S::2305123@student.uwtsd.ac.uk::d9561dff-a384-402a-8337-5b382939d696" providerId="AD" clId="Web-{50CEB2F0-DA04-12E0-2969-A6CCA9629CCA}" dt="2025-01-11T20:27:16.676" v="121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yan Marklove (2305123)" userId="S::2305123@student.uwtsd.ac.uk::d9561dff-a384-402a-8337-5b382939d696" providerId="AD" clId="Web-{50CEB2F0-DA04-12E0-2969-A6CCA9629CCA}" dt="2025-01-11T20:27:16.676" v="1218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109857222" sldId="256"/>
            <ac:spMk id="9" creationId="{4EFE82FE-7465-AE46-88DF-34D347E83B84}"/>
          </ac:spMkLst>
        </pc:s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109857222" sldId="256"/>
            <ac:grpSpMk id="11" creationId="{66F2B51C-9578-EB41-A17E-FFF9D491ADA0}"/>
          </ac:grpSpMkLst>
        </pc:grpChg>
        <pc:cxnChg chg="del">
          <ac:chgData name="Ryan Marklove (2305123)" userId="S::2305123@student.uwtsd.ac.uk::d9561dff-a384-402a-8337-5b382939d696" providerId="AD" clId="Web-{50CEB2F0-DA04-12E0-2969-A6CCA9629CCA}" dt="2025-01-11T20:27:08.270" v="1217"/>
          <ac:cxnSpMkLst>
            <pc:docMk/>
            <pc:sldMk cId="109857222" sldId="256"/>
            <ac:cxnSpMk id="20" creationId="{EEA70831-9A8D-3B4D-8EA5-EE32F93E94E9}"/>
          </ac:cxnSpMkLst>
        </pc:cxnChg>
      </pc:sldChg>
      <pc:sldChg chg="delSp mod modClrScheme delDesignEle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1706642075" sldId="260"/>
        </pc:sldMkLst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1706642075" sldId="260"/>
            <ac:spMk id="42" creationId="{4EFE82FE-7465-AE46-88DF-34D347E83B84}"/>
          </ac:spMkLst>
        </pc:spChg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1706642075" sldId="260"/>
            <ac:spMk id="44" creationId="{B4F75AE3-A3AC-DE4C-98FE-EC9DC3BF8DA5}"/>
          </ac:spMkLst>
        </pc:s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1706642075" sldId="260"/>
            <ac:grpSpMk id="14" creationId="{EB46B8FB-F6A2-5F47-A6CD-A7E17E69270F}"/>
          </ac:grpSpMkLst>
        </pc:gr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1706642075" sldId="260"/>
            <ac:grpSpMk id="46" creationId="{44406D7A-DB1A-D940-8AD1-93FAF9DD7199}"/>
          </ac:grpSpMkLst>
        </pc:grpChg>
        <pc:cxnChg chg="del">
          <ac:chgData name="Ryan Marklove (2305123)" userId="S::2305123@student.uwtsd.ac.uk::d9561dff-a384-402a-8337-5b382939d696" providerId="AD" clId="Web-{50CEB2F0-DA04-12E0-2969-A6CCA9629CCA}" dt="2025-01-11T20:27:08.270" v="1217"/>
          <ac:cxnSpMkLst>
            <pc:docMk/>
            <pc:sldMk cId="1706642075" sldId="260"/>
            <ac:cxnSpMk id="40" creationId="{D33A3282-0389-C547-8CA6-7F3E7F27B34D}"/>
          </ac:cxnSpMkLst>
        </pc:cxnChg>
      </pc:sldChg>
      <pc:sldChg chg="delSp mod modClrScheme delDesignEle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130035840" sldId="261"/>
        </pc:sldMkLst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2130035840" sldId="261"/>
            <ac:spMk id="38" creationId="{4EFE82FE-7465-AE46-88DF-34D347E83B84}"/>
          </ac:spMkLst>
        </pc:spChg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2130035840" sldId="261"/>
            <ac:spMk id="40" creationId="{B4F75AE3-A3AC-DE4C-98FE-EC9DC3BF8DA5}"/>
          </ac:spMkLst>
        </pc:s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2130035840" sldId="261"/>
            <ac:grpSpMk id="10" creationId="{EB46B8FB-F6A2-5F47-A6CD-A7E17E69270F}"/>
          </ac:grpSpMkLst>
        </pc:gr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2130035840" sldId="261"/>
            <ac:grpSpMk id="42" creationId="{44406D7A-DB1A-D940-8AD1-93FAF9DD7199}"/>
          </ac:grpSpMkLst>
        </pc:grpChg>
        <pc:cxnChg chg="del">
          <ac:chgData name="Ryan Marklove (2305123)" userId="S::2305123@student.uwtsd.ac.uk::d9561dff-a384-402a-8337-5b382939d696" providerId="AD" clId="Web-{50CEB2F0-DA04-12E0-2969-A6CCA9629CCA}" dt="2025-01-11T20:27:08.270" v="1217"/>
          <ac:cxnSpMkLst>
            <pc:docMk/>
            <pc:sldMk cId="2130035840" sldId="261"/>
            <ac:cxnSpMk id="36" creationId="{D33A3282-0389-C547-8CA6-7F3E7F27B34D}"/>
          </ac:cxnSpMkLst>
        </pc:cxnChg>
      </pc:sldChg>
      <pc:sldChg chg="addSp delSp modSp mod setBg modClrScheme delDesignEle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024947588" sldId="262"/>
        </pc:sldMkLst>
        <pc:spChg chg="add mod">
          <ac:chgData name="Ryan Marklove (2305123)" userId="S::2305123@student.uwtsd.ac.uk::d9561dff-a384-402a-8337-5b382939d696" providerId="AD" clId="Web-{50CEB2F0-DA04-12E0-2969-A6CCA9629CCA}" dt="2025-01-10T21:30:53.929" v="418" actId="1076"/>
          <ac:spMkLst>
            <pc:docMk/>
            <pc:sldMk cId="2024947588" sldId="262"/>
            <ac:spMk id="3" creationId="{FE09CD6F-94B7-8255-BB7C-817C09EBF1A6}"/>
          </ac:spMkLst>
        </pc:spChg>
        <pc:spChg chg="mod">
          <ac:chgData name="Ryan Marklove (2305123)" userId="S::2305123@student.uwtsd.ac.uk::d9561dff-a384-402a-8337-5b382939d696" providerId="AD" clId="Web-{50CEB2F0-DA04-12E0-2969-A6CCA9629CCA}" dt="2025-01-10T21:30:06.690" v="407"/>
          <ac:spMkLst>
            <pc:docMk/>
            <pc:sldMk cId="2024947588" sldId="262"/>
            <ac:spMk id="8" creationId="{5BEC813B-08A9-7231-5CB2-84874E6BFF96}"/>
          </ac:spMkLst>
        </pc:spChg>
        <pc:spChg chg="add 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2024947588" sldId="262"/>
            <ac:spMk id="41" creationId="{4EFE82FE-7465-AE46-88DF-34D347E83B84}"/>
          </ac:spMkLst>
        </pc:spChg>
        <pc:grpChg chg="add 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2024947588" sldId="262"/>
            <ac:grpSpMk id="13" creationId="{EB46B8FB-F6A2-5F47-A6CD-A7E17E69270F}"/>
          </ac:grpSpMkLst>
        </pc:grpChg>
        <pc:grpChg chg="add 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2024947588" sldId="262"/>
            <ac:grpSpMk id="43" creationId="{665B630C-8A26-BF40-AD00-AAAB3F8DFB58}"/>
          </ac:grpSpMkLst>
        </pc:grpChg>
        <pc:picChg chg="add mod">
          <ac:chgData name="Ryan Marklove (2305123)" userId="S::2305123@student.uwtsd.ac.uk::d9561dff-a384-402a-8337-5b382939d696" providerId="AD" clId="Web-{50CEB2F0-DA04-12E0-2969-A6CCA9629CCA}" dt="2025-01-10T21:30:06.690" v="407"/>
          <ac:picMkLst>
            <pc:docMk/>
            <pc:sldMk cId="2024947588" sldId="262"/>
            <ac:picMk id="2" creationId="{75C8C34A-96D8-425E-BC1A-F18FEDFECA12}"/>
          </ac:picMkLst>
        </pc:picChg>
        <pc:cxnChg chg="add del">
          <ac:chgData name="Ryan Marklove (2305123)" userId="S::2305123@student.uwtsd.ac.uk::d9561dff-a384-402a-8337-5b382939d696" providerId="AD" clId="Web-{50CEB2F0-DA04-12E0-2969-A6CCA9629CCA}" dt="2025-01-11T20:27:08.270" v="1217"/>
          <ac:cxnSpMkLst>
            <pc:docMk/>
            <pc:sldMk cId="2024947588" sldId="262"/>
            <ac:cxnSpMk id="39" creationId="{D33A3282-0389-C547-8CA6-7F3E7F27B34D}"/>
          </ac:cxnSpMkLst>
        </pc:cxnChg>
        <pc:cxnChg chg="add del">
          <ac:chgData name="Ryan Marklove (2305123)" userId="S::2305123@student.uwtsd.ac.uk::d9561dff-a384-402a-8337-5b382939d696" providerId="AD" clId="Web-{50CEB2F0-DA04-12E0-2969-A6CCA9629CCA}" dt="2025-01-11T20:27:08.270" v="1217"/>
          <ac:cxnSpMkLst>
            <pc:docMk/>
            <pc:sldMk cId="2024947588" sldId="262"/>
            <ac:cxnSpMk id="49" creationId="{EEA70831-9A8D-3B4D-8EA5-EE32F93E94E9}"/>
          </ac:cxnSpMkLst>
        </pc:cxnChg>
      </pc:sldChg>
      <pc:sldChg chg="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398921864" sldId="263"/>
        </pc:sldMkLst>
      </pc:sldChg>
      <pc:sldChg chg="modSp 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673841673" sldId="264"/>
        </pc:sldMkLst>
        <pc:spChg chg="mod">
          <ac:chgData name="Ryan Marklove (2305123)" userId="S::2305123@student.uwtsd.ac.uk::d9561dff-a384-402a-8337-5b382939d696" providerId="AD" clId="Web-{50CEB2F0-DA04-12E0-2969-A6CCA9629CCA}" dt="2025-01-11T20:20:34.759" v="1122" actId="20577"/>
          <ac:spMkLst>
            <pc:docMk/>
            <pc:sldMk cId="2673841673" sldId="264"/>
            <ac:spMk id="3" creationId="{DF5258BB-13B1-EB46-F6C5-AF5C5CA89038}"/>
          </ac:spMkLst>
        </pc:spChg>
      </pc:sldChg>
      <pc:sldChg chg="modSp 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361279985" sldId="265"/>
        </pc:sldMkLst>
        <pc:spChg chg="mod">
          <ac:chgData name="Ryan Marklove (2305123)" userId="S::2305123@student.uwtsd.ac.uk::d9561dff-a384-402a-8337-5b382939d696" providerId="AD" clId="Web-{50CEB2F0-DA04-12E0-2969-A6CCA9629CCA}" dt="2025-01-10T21:33:02.752" v="475" actId="20577"/>
          <ac:spMkLst>
            <pc:docMk/>
            <pc:sldMk cId="2361279985" sldId="265"/>
            <ac:spMk id="3" creationId="{2A7466E6-2FDC-F8BC-E195-E7A776A84984}"/>
          </ac:spMkLst>
        </pc:spChg>
      </pc:sldChg>
      <pc:sldChg chg="delSp mod modClrScheme delDesignEle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4124532883" sldId="266"/>
        </pc:sldMkLst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4124532883" sldId="266"/>
            <ac:spMk id="36" creationId="{4EFE82FE-7465-AE46-88DF-34D347E83B84}"/>
          </ac:spMkLst>
        </pc:spChg>
        <pc:spChg chg="del">
          <ac:chgData name="Ryan Marklove (2305123)" userId="S::2305123@student.uwtsd.ac.uk::d9561dff-a384-402a-8337-5b382939d696" providerId="AD" clId="Web-{50CEB2F0-DA04-12E0-2969-A6CCA9629CCA}" dt="2025-01-11T20:27:08.270" v="1217"/>
          <ac:spMkLst>
            <pc:docMk/>
            <pc:sldMk cId="4124532883" sldId="266"/>
            <ac:spMk id="38" creationId="{B4F75AE3-A3AC-DE4C-98FE-EC9DC3BF8DA5}"/>
          </ac:spMkLst>
        </pc:s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4124532883" sldId="266"/>
            <ac:grpSpMk id="8" creationId="{EB46B8FB-F6A2-5F47-A6CD-A7E17E69270F}"/>
          </ac:grpSpMkLst>
        </pc:grpChg>
        <pc:grpChg chg="del">
          <ac:chgData name="Ryan Marklove (2305123)" userId="S::2305123@student.uwtsd.ac.uk::d9561dff-a384-402a-8337-5b382939d696" providerId="AD" clId="Web-{50CEB2F0-DA04-12E0-2969-A6CCA9629CCA}" dt="2025-01-11T20:27:08.270" v="1217"/>
          <ac:grpSpMkLst>
            <pc:docMk/>
            <pc:sldMk cId="4124532883" sldId="266"/>
            <ac:grpSpMk id="40" creationId="{44406D7A-DB1A-D940-8AD1-93FAF9DD7199}"/>
          </ac:grpSpMkLst>
        </pc:grpChg>
        <pc:cxnChg chg="del">
          <ac:chgData name="Ryan Marklove (2305123)" userId="S::2305123@student.uwtsd.ac.uk::d9561dff-a384-402a-8337-5b382939d696" providerId="AD" clId="Web-{50CEB2F0-DA04-12E0-2969-A6CCA9629CCA}" dt="2025-01-11T20:27:08.270" v="1217"/>
          <ac:cxnSpMkLst>
            <pc:docMk/>
            <pc:sldMk cId="4124532883" sldId="266"/>
            <ac:cxnSpMk id="34" creationId="{D33A3282-0389-C547-8CA6-7F3E7F27B34D}"/>
          </ac:cxnSpMkLst>
        </pc:cxnChg>
      </pc:sldChg>
      <pc:sldChg chg="modSp 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174460600" sldId="267"/>
        </pc:sldMkLst>
        <pc:spChg chg="mod ord">
          <ac:chgData name="Ryan Marklove (2305123)" userId="S::2305123@student.uwtsd.ac.uk::d9561dff-a384-402a-8337-5b382939d696" providerId="AD" clId="Web-{50CEB2F0-DA04-12E0-2969-A6CCA9629CCA}" dt="2025-01-11T20:27:16.676" v="1218"/>
          <ac:spMkLst>
            <pc:docMk/>
            <pc:sldMk cId="2174460600" sldId="267"/>
            <ac:spMk id="2" creationId="{F32C8563-FC9A-5F7F-DABF-212DD1D8C1B5}"/>
          </ac:spMkLst>
        </pc:spChg>
      </pc:sldChg>
      <pc:sldChg chg="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3350683109" sldId="268"/>
        </pc:sldMkLst>
      </pc:sldChg>
      <pc:sldChg chg="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4129460283" sldId="269"/>
        </pc:sldMkLst>
      </pc:sldChg>
      <pc:sldChg chg="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1959378386" sldId="270"/>
        </pc:sldMkLst>
      </pc:sldChg>
      <pc:sldChg chg="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440517864" sldId="271"/>
        </pc:sldMkLst>
      </pc:sldChg>
      <pc:sldChg chg="modSp 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975494193" sldId="272"/>
        </pc:sldMkLst>
        <pc:spChg chg="mod">
          <ac:chgData name="Ryan Marklove (2305123)" userId="S::2305123@student.uwtsd.ac.uk::d9561dff-a384-402a-8337-5b382939d696" providerId="AD" clId="Web-{50CEB2F0-DA04-12E0-2969-A6CCA9629CCA}" dt="2025-01-11T20:25:37.299" v="1215" actId="1076"/>
          <ac:spMkLst>
            <pc:docMk/>
            <pc:sldMk cId="2975494193" sldId="272"/>
            <ac:spMk id="3" creationId="{3E6A7264-AE0D-5619-D360-90B635CB3A61}"/>
          </ac:spMkLst>
        </pc:spChg>
        <pc:spChg chg="mod">
          <ac:chgData name="Ryan Marklove (2305123)" userId="S::2305123@student.uwtsd.ac.uk::d9561dff-a384-402a-8337-5b382939d696" providerId="AD" clId="Web-{50CEB2F0-DA04-12E0-2969-A6CCA9629CCA}" dt="2025-01-11T20:25:41.221" v="1216" actId="1076"/>
          <ac:spMkLst>
            <pc:docMk/>
            <pc:sldMk cId="2975494193" sldId="272"/>
            <ac:spMk id="4" creationId="{FF4F3337-B79B-72D0-B1C5-5C40AE2BAF7C}"/>
          </ac:spMkLst>
        </pc:spChg>
      </pc:sldChg>
      <pc:sldChg chg="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165468180" sldId="273"/>
        </pc:sldMkLst>
      </pc:sldChg>
      <pc:sldChg chg="addSp modSp mod modClrScheme addAnim delAni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823770320" sldId="274"/>
        </pc:sldMkLst>
        <pc:spChg chg="add mod">
          <ac:chgData name="Ryan Marklove (2305123)" userId="S::2305123@student.uwtsd.ac.uk::d9561dff-a384-402a-8337-5b382939d696" providerId="AD" clId="Web-{50CEB2F0-DA04-12E0-2969-A6CCA9629CCA}" dt="2025-01-10T21:19:12.676" v="232" actId="20577"/>
          <ac:spMkLst>
            <pc:docMk/>
            <pc:sldMk cId="2823770320" sldId="274"/>
            <ac:spMk id="3" creationId="{060C8BF5-9550-DC08-9150-11992E49DA13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0T21:19:19.380" v="233" actId="1076"/>
          <ac:spMkLst>
            <pc:docMk/>
            <pc:sldMk cId="2823770320" sldId="274"/>
            <ac:spMk id="4" creationId="{7F8A98A1-9D7A-670F-C2E6-6CA243BDD985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0T21:21:20.250" v="291" actId="20577"/>
          <ac:spMkLst>
            <pc:docMk/>
            <pc:sldMk cId="2823770320" sldId="274"/>
            <ac:spMk id="5" creationId="{AD00CC47-43DB-95A4-2DAC-DBA83F8044E2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0T21:23:52.701" v="311" actId="20577"/>
          <ac:spMkLst>
            <pc:docMk/>
            <pc:sldMk cId="2823770320" sldId="274"/>
            <ac:spMk id="6" creationId="{91A353D0-F5F3-7C62-B0AE-BD16C5516619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0T21:27:02.732" v="402" actId="1076"/>
          <ac:spMkLst>
            <pc:docMk/>
            <pc:sldMk cId="2823770320" sldId="274"/>
            <ac:spMk id="7" creationId="{01444F64-2188-077F-02D1-C9FA69E120FF}"/>
          </ac:spMkLst>
        </pc:spChg>
      </pc:sldChg>
      <pc:sldChg chg="addSp delSp modSp new mod modClrScheme addAnim delAnim modAnim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1354218305" sldId="275"/>
        </pc:sldMkLst>
        <pc:spChg chg="add mod">
          <ac:chgData name="Ryan Marklove (2305123)" userId="S::2305123@student.uwtsd.ac.uk::d9561dff-a384-402a-8337-5b382939d696" providerId="AD" clId="Web-{50CEB2F0-DA04-12E0-2969-A6CCA9629CCA}" dt="2025-01-11T19:46:47.643" v="519" actId="20577"/>
          <ac:spMkLst>
            <pc:docMk/>
            <pc:sldMk cId="1354218305" sldId="275"/>
            <ac:spMk id="2" creationId="{AC1520BD-7CAB-EE62-49ED-DF86EFFD2C24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19:51:07.510" v="653" actId="20577"/>
          <ac:spMkLst>
            <pc:docMk/>
            <pc:sldMk cId="1354218305" sldId="275"/>
            <ac:spMk id="3" creationId="{B7D35D4C-1968-87C2-1CB5-5B53AB2FD253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19:58:19.674" v="699" actId="20577"/>
          <ac:spMkLst>
            <pc:docMk/>
            <pc:sldMk cId="1354218305" sldId="275"/>
            <ac:spMk id="4" creationId="{792883FD-861E-650B-A205-377283F18A12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19:56:42.016" v="677" actId="1076"/>
          <ac:spMkLst>
            <pc:docMk/>
            <pc:sldMk cId="1354218305" sldId="275"/>
            <ac:spMk id="5" creationId="{545C4B05-1BDB-D8B5-44DA-DB3C2FADD087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19:57:07.735" v="686" actId="1076"/>
          <ac:spMkLst>
            <pc:docMk/>
            <pc:sldMk cId="1354218305" sldId="275"/>
            <ac:spMk id="6" creationId="{709C87A4-2B70-1659-F9A2-528DDF4F72D8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19:57:59.845" v="696" actId="1076"/>
          <ac:spMkLst>
            <pc:docMk/>
            <pc:sldMk cId="1354218305" sldId="275"/>
            <ac:spMk id="7" creationId="{997E2E71-1245-08F1-F8B0-6A356C832E21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20:02:43.788" v="823" actId="1076"/>
          <ac:spMkLst>
            <pc:docMk/>
            <pc:sldMk cId="1354218305" sldId="275"/>
            <ac:spMk id="8" creationId="{40A8C14B-A2D0-D82A-6E2D-BDB6BA8112D9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20:03:09.819" v="839" actId="20577"/>
          <ac:spMkLst>
            <pc:docMk/>
            <pc:sldMk cId="1354218305" sldId="275"/>
            <ac:spMk id="9" creationId="{D87C63C2-7505-4251-A27D-C9885B08D0A4}"/>
          </ac:spMkLst>
        </pc:spChg>
        <pc:spChg chg="add del mod">
          <ac:chgData name="Ryan Marklove (2305123)" userId="S::2305123@student.uwtsd.ac.uk::d9561dff-a384-402a-8337-5b382939d696" providerId="AD" clId="Web-{50CEB2F0-DA04-12E0-2969-A6CCA9629CCA}" dt="2025-01-11T20:05:05.415" v="867"/>
          <ac:spMkLst>
            <pc:docMk/>
            <pc:sldMk cId="1354218305" sldId="275"/>
            <ac:spMk id="10" creationId="{57E80E41-9836-F58B-7EDD-C229DAA1649D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20:07:15.277" v="898" actId="20577"/>
          <ac:spMkLst>
            <pc:docMk/>
            <pc:sldMk cId="1354218305" sldId="275"/>
            <ac:spMk id="11" creationId="{D40AC508-5866-C54E-8164-4830C8B39807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20:06:57.526" v="892" actId="1076"/>
          <ac:spMkLst>
            <pc:docMk/>
            <pc:sldMk cId="1354218305" sldId="275"/>
            <ac:spMk id="12" creationId="{9D8CD418-CB89-4197-9E17-53DD137D8430}"/>
          </ac:spMkLst>
        </pc:spChg>
      </pc:sldChg>
      <pc:sldChg chg="addSp modSp new mod modClrScheme addAnim chgLayout">
        <pc:chgData name="Ryan Marklove (2305123)" userId="S::2305123@student.uwtsd.ac.uk::d9561dff-a384-402a-8337-5b382939d696" providerId="AD" clId="Web-{50CEB2F0-DA04-12E0-2969-A6CCA9629CCA}" dt="2025-01-11T20:34:43.715" v="1219" actId="1076"/>
        <pc:sldMkLst>
          <pc:docMk/>
          <pc:sldMk cId="3618284666" sldId="276"/>
        </pc:sldMkLst>
        <pc:spChg chg="add mod">
          <ac:chgData name="Ryan Marklove (2305123)" userId="S::2305123@student.uwtsd.ac.uk::d9561dff-a384-402a-8337-5b382939d696" providerId="AD" clId="Web-{50CEB2F0-DA04-12E0-2969-A6CCA9629CCA}" dt="2025-01-11T20:08:06.903" v="920" actId="1076"/>
          <ac:spMkLst>
            <pc:docMk/>
            <pc:sldMk cId="3618284666" sldId="276"/>
            <ac:spMk id="2" creationId="{E6161BC6-8DB2-3C93-39B5-0AB835BDA2D8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20:22:43.967" v="1129" actId="1076"/>
          <ac:spMkLst>
            <pc:docMk/>
            <pc:sldMk cId="3618284666" sldId="276"/>
            <ac:spMk id="3" creationId="{934F67A2-A53E-93FF-BE47-A4316A0C2D1C}"/>
          </ac:spMkLst>
        </pc:spChg>
        <pc:spChg chg="add mod">
          <ac:chgData name="Ryan Marklove (2305123)" userId="S::2305123@student.uwtsd.ac.uk::d9561dff-a384-402a-8337-5b382939d696" providerId="AD" clId="Web-{50CEB2F0-DA04-12E0-2969-A6CCA9629CCA}" dt="2025-01-11T20:34:43.715" v="1219" actId="1076"/>
          <ac:spMkLst>
            <pc:docMk/>
            <pc:sldMk cId="3618284666" sldId="276"/>
            <ac:spMk id="4" creationId="{916EC337-BC2E-17F5-DD78-662FDCA46268}"/>
          </ac:spMkLst>
        </pc:spChg>
      </pc:sldChg>
      <pc:sldChg chg="modSp new mod modClrScheme chgLayout">
        <pc:chgData name="Ryan Marklove (2305123)" userId="S::2305123@student.uwtsd.ac.uk::d9561dff-a384-402a-8337-5b382939d696" providerId="AD" clId="Web-{50CEB2F0-DA04-12E0-2969-A6CCA9629CCA}" dt="2025-01-11T20:27:16.676" v="1218"/>
        <pc:sldMkLst>
          <pc:docMk/>
          <pc:sldMk cId="2801130149" sldId="277"/>
        </pc:sldMkLst>
        <pc:spChg chg="mod ord">
          <ac:chgData name="Ryan Marklove (2305123)" userId="S::2305123@student.uwtsd.ac.uk::d9561dff-a384-402a-8337-5b382939d696" providerId="AD" clId="Web-{50CEB2F0-DA04-12E0-2969-A6CCA9629CCA}" dt="2025-01-11T20:27:16.676" v="1218"/>
          <ac:spMkLst>
            <pc:docMk/>
            <pc:sldMk cId="2801130149" sldId="277"/>
            <ac:spMk id="2" creationId="{6DCEA2D7-072A-284B-DADA-74589DC1722B}"/>
          </ac:spMkLst>
        </pc:spChg>
        <pc:spChg chg="mod ord">
          <ac:chgData name="Ryan Marklove (2305123)" userId="S::2305123@student.uwtsd.ac.uk::d9561dff-a384-402a-8337-5b382939d696" providerId="AD" clId="Web-{50CEB2F0-DA04-12E0-2969-A6CCA9629CCA}" dt="2025-01-11T20:27:16.676" v="1218"/>
          <ac:spMkLst>
            <pc:docMk/>
            <pc:sldMk cId="2801130149" sldId="277"/>
            <ac:spMk id="3" creationId="{C0E0A14D-88BC-1686-225A-1E9BA22F33A0}"/>
          </ac:spMkLst>
        </pc:spChg>
      </pc:sldChg>
      <pc:sldMasterChg chg="del delSldLayout">
        <pc:chgData name="Ryan Marklove (2305123)" userId="S::2305123@student.uwtsd.ac.uk::d9561dff-a384-402a-8337-5b382939d696" providerId="AD" clId="Web-{50CEB2F0-DA04-12E0-2969-A6CCA9629CCA}" dt="2025-01-11T20:27:08.270" v="1217"/>
        <pc:sldMasterMkLst>
          <pc:docMk/>
          <pc:sldMasterMk cId="3831675868" sldId="2147483747"/>
        </pc:sldMasterMkLst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2227883689" sldId="2147483736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3558037192" sldId="2147483737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3288417639" sldId="2147483738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402723348" sldId="2147483739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683181151" sldId="2147483740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1113554548" sldId="2147483741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2976709372" sldId="2147483742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1542684785" sldId="2147483743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3775864691" sldId="2147483744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3656600006" sldId="2147483745"/>
          </pc:sldLayoutMkLst>
        </pc:sldLayoutChg>
        <pc:sldLayoutChg chg="del">
          <pc:chgData name="Ryan Marklove (2305123)" userId="S::2305123@student.uwtsd.ac.uk::d9561dff-a384-402a-8337-5b382939d696" providerId="AD" clId="Web-{50CEB2F0-DA04-12E0-2969-A6CCA9629CCA}" dt="2025-01-11T20:27:08.270" v="1217"/>
          <pc:sldLayoutMkLst>
            <pc:docMk/>
            <pc:sldMasterMk cId="3831675868" sldId="2147483747"/>
            <pc:sldLayoutMk cId="2824025347" sldId="2147483746"/>
          </pc:sldLayoutMkLst>
        </pc:sldLayoutChg>
      </pc:sldMasterChg>
      <pc:sldMasterChg chg="add del addSldLayout delSldLayout modSldLayout">
        <pc:chgData name="Ryan Marklove (2305123)" userId="S::2305123@student.uwtsd.ac.uk::d9561dff-a384-402a-8337-5b382939d696" providerId="AD" clId="Web-{50CEB2F0-DA04-12E0-2969-A6CCA9629CCA}" dt="2025-01-11T20:27:16.676" v="1218"/>
        <pc:sldMasterMkLst>
          <pc:docMk/>
          <pc:sldMasterMk cId="159090243" sldId="2147483748"/>
        </pc:sldMasterMkLst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2872481747" sldId="2147483749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875744876" sldId="2147483750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2916084308" sldId="2147483751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3839804972" sldId="2147483752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96987834" sldId="2147483753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34463079" sldId="2147483754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1659712455" sldId="2147483755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157255953" sldId="2147483756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3950275028" sldId="2147483757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772946245" sldId="2147483758"/>
          </pc:sldLayoutMkLst>
        </pc:sldLayoutChg>
        <pc:sldLayoutChg chg="add del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159090243" sldId="2147483748"/>
            <pc:sldLayoutMk cId="1414867991" sldId="2147483759"/>
          </pc:sldLayoutMkLst>
        </pc:sldLayoutChg>
      </pc:sldMasterChg>
      <pc:sldMasterChg chg="add addSldLayout modSldLayout">
        <pc:chgData name="Ryan Marklove (2305123)" userId="S::2305123@student.uwtsd.ac.uk::d9561dff-a384-402a-8337-5b382939d696" providerId="AD" clId="Web-{50CEB2F0-DA04-12E0-2969-A6CCA9629CCA}" dt="2025-01-11T20:27:16.676" v="1218"/>
        <pc:sldMasterMkLst>
          <pc:docMk/>
          <pc:sldMasterMk cId="3294614230" sldId="2147483760"/>
        </pc:sldMasterMkLst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1310390955" sldId="2147483761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3243989118" sldId="2147483762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334706630" sldId="2147483763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4017625373" sldId="2147483764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1816117163" sldId="2147483765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2540243931" sldId="2147483766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644288230" sldId="2147483767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527082029" sldId="2147483768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2382913704" sldId="2147483769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905551267" sldId="2147483770"/>
          </pc:sldLayoutMkLst>
        </pc:sldLayoutChg>
        <pc:sldLayoutChg chg="add mod replId">
          <pc:chgData name="Ryan Marklove (2305123)" userId="S::2305123@student.uwtsd.ac.uk::d9561dff-a384-402a-8337-5b382939d696" providerId="AD" clId="Web-{50CEB2F0-DA04-12E0-2969-A6CCA9629CCA}" dt="2025-01-11T20:27:16.676" v="1218"/>
          <pc:sldLayoutMkLst>
            <pc:docMk/>
            <pc:sldMasterMk cId="3294614230" sldId="2147483760"/>
            <pc:sldLayoutMk cId="3312564004" sldId="2147483771"/>
          </pc:sldLayoutMkLst>
        </pc:sldLayoutChg>
      </pc:sldMasterChg>
    </pc:docChg>
  </pc:docChgLst>
  <pc:docChgLst>
    <pc:chgData name="Ryan Marklove (2305123)" userId="S::2305123@student.uwtsd.ac.uk::d9561dff-a384-402a-8337-5b382939d696" providerId="AD" clId="Web-{BF3869E4-7108-CA3D-FDC9-D6E5A7E580FC}"/>
    <pc:docChg chg="addSld modSld">
      <pc:chgData name="Ryan Marklove (2305123)" userId="S::2305123@student.uwtsd.ac.uk::d9561dff-a384-402a-8337-5b382939d696" providerId="AD" clId="Web-{BF3869E4-7108-CA3D-FDC9-D6E5A7E580FC}" dt="2025-01-12T12:54:17.960" v="252" actId="20577"/>
      <pc:docMkLst>
        <pc:docMk/>
      </pc:docMkLst>
      <pc:sldChg chg="addSp delSp modSp mod modClrScheme chgLayout">
        <pc:chgData name="Ryan Marklove (2305123)" userId="S::2305123@student.uwtsd.ac.uk::d9561dff-a384-402a-8337-5b382939d696" providerId="AD" clId="Web-{BF3869E4-7108-CA3D-FDC9-D6E5A7E580FC}" dt="2025-01-12T12:39:05.680" v="148" actId="1076"/>
        <pc:sldMkLst>
          <pc:docMk/>
          <pc:sldMk cId="2398921864" sldId="263"/>
        </pc:sldMkLst>
        <pc:spChg chg="mod">
          <ac:chgData name="Ryan Marklove (2305123)" userId="S::2305123@student.uwtsd.ac.uk::d9561dff-a384-402a-8337-5b382939d696" providerId="AD" clId="Web-{BF3869E4-7108-CA3D-FDC9-D6E5A7E580FC}" dt="2025-01-12T12:28:17.987" v="5"/>
          <ac:spMkLst>
            <pc:docMk/>
            <pc:sldMk cId="2398921864" sldId="263"/>
            <ac:spMk id="5" creationId="{5BEC813B-08A9-7231-5CB2-84874E6BFF96}"/>
          </ac:spMkLst>
        </pc:spChg>
        <pc:spChg chg="add mod">
          <ac:chgData name="Ryan Marklove (2305123)" userId="S::2305123@student.uwtsd.ac.uk::d9561dff-a384-402a-8337-5b382939d696" providerId="AD" clId="Web-{BF3869E4-7108-CA3D-FDC9-D6E5A7E580FC}" dt="2025-01-12T12:39:05.680" v="148" actId="1076"/>
          <ac:spMkLst>
            <pc:docMk/>
            <pc:sldMk cId="2398921864" sldId="263"/>
            <ac:spMk id="6" creationId="{7309F9E5-11ED-3CA6-9C6E-4352E3B536E3}"/>
          </ac:spMkLst>
        </pc:spChg>
        <pc:spChg chg="add mod">
          <ac:chgData name="Ryan Marklove (2305123)" userId="S::2305123@student.uwtsd.ac.uk::d9561dff-a384-402a-8337-5b382939d696" providerId="AD" clId="Web-{BF3869E4-7108-CA3D-FDC9-D6E5A7E580FC}" dt="2025-01-12T12:28:17.987" v="5"/>
          <ac:spMkLst>
            <pc:docMk/>
            <pc:sldMk cId="2398921864" sldId="263"/>
            <ac:spMk id="10" creationId="{32AD3C92-F48C-7650-B246-BF188951EFF7}"/>
          </ac:spMkLst>
        </pc:spChg>
        <pc:spChg chg="add mod">
          <ac:chgData name="Ryan Marklove (2305123)" userId="S::2305123@student.uwtsd.ac.uk::d9561dff-a384-402a-8337-5b382939d696" providerId="AD" clId="Web-{BF3869E4-7108-CA3D-FDC9-D6E5A7E580FC}" dt="2025-01-12T12:28:17.987" v="5"/>
          <ac:spMkLst>
            <pc:docMk/>
            <pc:sldMk cId="2398921864" sldId="263"/>
            <ac:spMk id="12" creationId="{4FC184BA-48B2-5A45-0928-A1A8CFED3532}"/>
          </ac:spMkLst>
        </pc:spChg>
        <pc:spChg chg="add mod">
          <ac:chgData name="Ryan Marklove (2305123)" userId="S::2305123@student.uwtsd.ac.uk::d9561dff-a384-402a-8337-5b382939d696" providerId="AD" clId="Web-{BF3869E4-7108-CA3D-FDC9-D6E5A7E580FC}" dt="2025-01-12T12:28:17.987" v="5"/>
          <ac:spMkLst>
            <pc:docMk/>
            <pc:sldMk cId="2398921864" sldId="263"/>
            <ac:spMk id="14" creationId="{2B84E49B-4E8C-D944-7566-515D4DB62848}"/>
          </ac:spMkLst>
        </pc:spChg>
        <pc:picChg chg="add del mod">
          <ac:chgData name="Ryan Marklove (2305123)" userId="S::2305123@student.uwtsd.ac.uk::d9561dff-a384-402a-8337-5b382939d696" providerId="AD" clId="Web-{BF3869E4-7108-CA3D-FDC9-D6E5A7E580FC}" dt="2025-01-12T12:27:47.252" v="1"/>
          <ac:picMkLst>
            <pc:docMk/>
            <pc:sldMk cId="2398921864" sldId="263"/>
            <ac:picMk id="2" creationId="{7D22B6AA-06B7-BC6C-1678-910AD6915DB8}"/>
          </ac:picMkLst>
        </pc:picChg>
        <pc:picChg chg="add del mod">
          <ac:chgData name="Ryan Marklove (2305123)" userId="S::2305123@student.uwtsd.ac.uk::d9561dff-a384-402a-8337-5b382939d696" providerId="AD" clId="Web-{BF3869E4-7108-CA3D-FDC9-D6E5A7E580FC}" dt="2025-01-12T12:28:08.815" v="3"/>
          <ac:picMkLst>
            <pc:docMk/>
            <pc:sldMk cId="2398921864" sldId="263"/>
            <ac:picMk id="3" creationId="{5E8BDC29-A823-2A4F-D4C2-B6FC61AC2EFB}"/>
          </ac:picMkLst>
        </pc:picChg>
        <pc:picChg chg="add mod">
          <ac:chgData name="Ryan Marklove (2305123)" userId="S::2305123@student.uwtsd.ac.uk::d9561dff-a384-402a-8337-5b382939d696" providerId="AD" clId="Web-{BF3869E4-7108-CA3D-FDC9-D6E5A7E580FC}" dt="2025-01-12T12:28:17.987" v="5"/>
          <ac:picMkLst>
            <pc:docMk/>
            <pc:sldMk cId="2398921864" sldId="263"/>
            <ac:picMk id="4" creationId="{87D1A64B-44A1-3BDE-49EF-C7C7234083F5}"/>
          </ac:picMkLst>
        </pc:picChg>
      </pc:sldChg>
      <pc:sldChg chg="modSp">
        <pc:chgData name="Ryan Marklove (2305123)" userId="S::2305123@student.uwtsd.ac.uk::d9561dff-a384-402a-8337-5b382939d696" providerId="AD" clId="Web-{BF3869E4-7108-CA3D-FDC9-D6E5A7E580FC}" dt="2025-01-12T12:52:12.206" v="240" actId="20577"/>
        <pc:sldMkLst>
          <pc:docMk/>
          <pc:sldMk cId="2673841673" sldId="264"/>
        </pc:sldMkLst>
        <pc:spChg chg="mod">
          <ac:chgData name="Ryan Marklove (2305123)" userId="S::2305123@student.uwtsd.ac.uk::d9561dff-a384-402a-8337-5b382939d696" providerId="AD" clId="Web-{BF3869E4-7108-CA3D-FDC9-D6E5A7E580FC}" dt="2025-01-12T12:52:12.206" v="240" actId="20577"/>
          <ac:spMkLst>
            <pc:docMk/>
            <pc:sldMk cId="2673841673" sldId="264"/>
            <ac:spMk id="3" creationId="{DF5258BB-13B1-EB46-F6C5-AF5C5CA89038}"/>
          </ac:spMkLst>
        </pc:spChg>
      </pc:sldChg>
      <pc:sldChg chg="modSp">
        <pc:chgData name="Ryan Marklove (2305123)" userId="S::2305123@student.uwtsd.ac.uk::d9561dff-a384-402a-8337-5b382939d696" providerId="AD" clId="Web-{BF3869E4-7108-CA3D-FDC9-D6E5A7E580FC}" dt="2025-01-12T12:38:16.725" v="119" actId="20577"/>
        <pc:sldMkLst>
          <pc:docMk/>
          <pc:sldMk cId="2361279985" sldId="265"/>
        </pc:sldMkLst>
        <pc:spChg chg="mod">
          <ac:chgData name="Ryan Marklove (2305123)" userId="S::2305123@student.uwtsd.ac.uk::d9561dff-a384-402a-8337-5b382939d696" providerId="AD" clId="Web-{BF3869E4-7108-CA3D-FDC9-D6E5A7E580FC}" dt="2025-01-12T12:38:16.725" v="119" actId="20577"/>
          <ac:spMkLst>
            <pc:docMk/>
            <pc:sldMk cId="2361279985" sldId="265"/>
            <ac:spMk id="3" creationId="{2A7466E6-2FDC-F8BC-E195-E7A776A84984}"/>
          </ac:spMkLst>
        </pc:spChg>
      </pc:sldChg>
      <pc:sldChg chg="modSp">
        <pc:chgData name="Ryan Marklove (2305123)" userId="S::2305123@student.uwtsd.ac.uk::d9561dff-a384-402a-8337-5b382939d696" providerId="AD" clId="Web-{BF3869E4-7108-CA3D-FDC9-D6E5A7E580FC}" dt="2025-01-12T12:51:13.798" v="188" actId="1076"/>
        <pc:sldMkLst>
          <pc:docMk/>
          <pc:sldMk cId="2975494193" sldId="272"/>
        </pc:sldMkLst>
        <pc:spChg chg="mod">
          <ac:chgData name="Ryan Marklove (2305123)" userId="S::2305123@student.uwtsd.ac.uk::d9561dff-a384-402a-8337-5b382939d696" providerId="AD" clId="Web-{BF3869E4-7108-CA3D-FDC9-D6E5A7E580FC}" dt="2025-01-12T12:51:13.798" v="188" actId="1076"/>
          <ac:spMkLst>
            <pc:docMk/>
            <pc:sldMk cId="2975494193" sldId="272"/>
            <ac:spMk id="4" creationId="{FF4F3337-B79B-72D0-B1C5-5C40AE2BAF7C}"/>
          </ac:spMkLst>
        </pc:spChg>
      </pc:sldChg>
      <pc:sldChg chg="addSp delSp modSp new addAnim">
        <pc:chgData name="Ryan Marklove (2305123)" userId="S::2305123@student.uwtsd.ac.uk::d9561dff-a384-402a-8337-5b382939d696" providerId="AD" clId="Web-{BF3869E4-7108-CA3D-FDC9-D6E5A7E580FC}" dt="2025-01-12T12:54:17.960" v="252" actId="20577"/>
        <pc:sldMkLst>
          <pc:docMk/>
          <pc:sldMk cId="3066632618" sldId="278"/>
        </pc:sldMkLst>
        <pc:spChg chg="mod">
          <ac:chgData name="Ryan Marklove (2305123)" userId="S::2305123@student.uwtsd.ac.uk::d9561dff-a384-402a-8337-5b382939d696" providerId="AD" clId="Web-{BF3869E4-7108-CA3D-FDC9-D6E5A7E580FC}" dt="2025-01-12T12:34:11.452" v="39" actId="20577"/>
          <ac:spMkLst>
            <pc:docMk/>
            <pc:sldMk cId="3066632618" sldId="278"/>
            <ac:spMk id="2" creationId="{657E524D-4E95-1FA6-A8F5-4119C802EEC2}"/>
          </ac:spMkLst>
        </pc:spChg>
        <pc:spChg chg="del mod">
          <ac:chgData name="Ryan Marklove (2305123)" userId="S::2305123@student.uwtsd.ac.uk::d9561dff-a384-402a-8337-5b382939d696" providerId="AD" clId="Web-{BF3869E4-7108-CA3D-FDC9-D6E5A7E580FC}" dt="2025-01-12T12:48:50.699" v="150"/>
          <ac:spMkLst>
            <pc:docMk/>
            <pc:sldMk cId="3066632618" sldId="278"/>
            <ac:spMk id="3" creationId="{4BEDC130-8CBF-D677-9D5D-3206BD507BCA}"/>
          </ac:spMkLst>
        </pc:spChg>
        <pc:spChg chg="add mod">
          <ac:chgData name="Ryan Marklove (2305123)" userId="S::2305123@student.uwtsd.ac.uk::d9561dff-a384-402a-8337-5b382939d696" providerId="AD" clId="Web-{BF3869E4-7108-CA3D-FDC9-D6E5A7E580FC}" dt="2025-01-12T12:50:48.250" v="177" actId="20577"/>
          <ac:spMkLst>
            <pc:docMk/>
            <pc:sldMk cId="3066632618" sldId="278"/>
            <ac:spMk id="7" creationId="{BF5A7E7F-8380-4E55-3C1D-799E27F9C5F1}"/>
          </ac:spMkLst>
        </pc:spChg>
        <pc:spChg chg="add mod">
          <ac:chgData name="Ryan Marklove (2305123)" userId="S::2305123@student.uwtsd.ac.uk::d9561dff-a384-402a-8337-5b382939d696" providerId="AD" clId="Web-{BF3869E4-7108-CA3D-FDC9-D6E5A7E580FC}" dt="2025-01-12T12:54:17.960" v="252" actId="20577"/>
          <ac:spMkLst>
            <pc:docMk/>
            <pc:sldMk cId="3066632618" sldId="278"/>
            <ac:spMk id="8" creationId="{D47DF2B5-5FD1-3128-4848-8B228EA12351}"/>
          </ac:spMkLst>
        </pc:spChg>
      </pc:sldChg>
    </pc:docChg>
  </pc:docChgLst>
  <pc:docChgLst>
    <pc:chgData name="Ryan Marklove (2305123)" userId="S::2305123@student.uwtsd.ac.uk::d9561dff-a384-402a-8337-5b382939d696" providerId="AD" clId="Web-{C6E94C37-08C4-E610-209E-96D91CFE13A1}"/>
    <pc:docChg chg="addSld modSld">
      <pc:chgData name="Ryan Marklove (2305123)" userId="S::2305123@student.uwtsd.ac.uk::d9561dff-a384-402a-8337-5b382939d696" providerId="AD" clId="Web-{C6E94C37-08C4-E610-209E-96D91CFE13A1}" dt="2025-01-10T20:49:28.049" v="465"/>
      <pc:docMkLst>
        <pc:docMk/>
      </pc:docMkLst>
      <pc:sldChg chg="modSp">
        <pc:chgData name="Ryan Marklove (2305123)" userId="S::2305123@student.uwtsd.ac.uk::d9561dff-a384-402a-8337-5b382939d696" providerId="AD" clId="Web-{C6E94C37-08C4-E610-209E-96D91CFE13A1}" dt="2025-01-10T20:32:28.445" v="252" actId="1076"/>
        <pc:sldMkLst>
          <pc:docMk/>
          <pc:sldMk cId="2673841673" sldId="264"/>
        </pc:sldMkLst>
        <pc:spChg chg="mod">
          <ac:chgData name="Ryan Marklove (2305123)" userId="S::2305123@student.uwtsd.ac.uk::d9561dff-a384-402a-8337-5b382939d696" providerId="AD" clId="Web-{C6E94C37-08C4-E610-209E-96D91CFE13A1}" dt="2025-01-10T20:32:23.007" v="251" actId="1076"/>
          <ac:spMkLst>
            <pc:docMk/>
            <pc:sldMk cId="2673841673" sldId="264"/>
            <ac:spMk id="2" creationId="{5BEC813B-08A9-7231-5CB2-84874E6BFF96}"/>
          </ac:spMkLst>
        </pc:spChg>
        <pc:spChg chg="mod">
          <ac:chgData name="Ryan Marklove (2305123)" userId="S::2305123@student.uwtsd.ac.uk::d9561dff-a384-402a-8337-5b382939d696" providerId="AD" clId="Web-{C6E94C37-08C4-E610-209E-96D91CFE13A1}" dt="2025-01-10T20:32:28.445" v="252" actId="1076"/>
          <ac:spMkLst>
            <pc:docMk/>
            <pc:sldMk cId="2673841673" sldId="264"/>
            <ac:spMk id="3" creationId="{DF5258BB-13B1-EB46-F6C5-AF5C5CA89038}"/>
          </ac:spMkLst>
        </pc:spChg>
      </pc:sldChg>
      <pc:sldChg chg="modSp">
        <pc:chgData name="Ryan Marklove (2305123)" userId="S::2305123@student.uwtsd.ac.uk::d9561dff-a384-402a-8337-5b382939d696" providerId="AD" clId="Web-{C6E94C37-08C4-E610-209E-96D91CFE13A1}" dt="2025-01-10T20:30:59.146" v="182" actId="20577"/>
        <pc:sldMkLst>
          <pc:docMk/>
          <pc:sldMk cId="2975494193" sldId="272"/>
        </pc:sldMkLst>
        <pc:spChg chg="mod">
          <ac:chgData name="Ryan Marklove (2305123)" userId="S::2305123@student.uwtsd.ac.uk::d9561dff-a384-402a-8337-5b382939d696" providerId="AD" clId="Web-{C6E94C37-08C4-E610-209E-96D91CFE13A1}" dt="2025-01-10T20:30:59.146" v="182" actId="20577"/>
          <ac:spMkLst>
            <pc:docMk/>
            <pc:sldMk cId="2975494193" sldId="272"/>
            <ac:spMk id="4" creationId="{FF4F3337-B79B-72D0-B1C5-5C40AE2BAF7C}"/>
          </ac:spMkLst>
        </pc:spChg>
      </pc:sldChg>
      <pc:sldChg chg="addSp delSp modSp new addAnim delAnim modAnim">
        <pc:chgData name="Ryan Marklove (2305123)" userId="S::2305123@student.uwtsd.ac.uk::d9561dff-a384-402a-8337-5b382939d696" providerId="AD" clId="Web-{C6E94C37-08C4-E610-209E-96D91CFE13A1}" dt="2025-01-10T20:48:33.532" v="435"/>
        <pc:sldMkLst>
          <pc:docMk/>
          <pc:sldMk cId="165468180" sldId="273"/>
        </pc:sldMkLst>
        <pc:spChg chg="add mod">
          <ac:chgData name="Ryan Marklove (2305123)" userId="S::2305123@student.uwtsd.ac.uk::d9561dff-a384-402a-8337-5b382939d696" providerId="AD" clId="Web-{C6E94C37-08C4-E610-209E-96D91CFE13A1}" dt="2025-01-10T20:09:39.354" v="21" actId="1076"/>
          <ac:spMkLst>
            <pc:docMk/>
            <pc:sldMk cId="165468180" sldId="273"/>
            <ac:spMk id="2" creationId="{0C11D600-1300-91FD-3517-A5167AF41344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26:54.544" v="73" actId="20577"/>
          <ac:spMkLst>
            <pc:docMk/>
            <pc:sldMk cId="165468180" sldId="273"/>
            <ac:spMk id="3" creationId="{E2FFFA21-FEDB-EF04-098F-106CC3A83BA4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29:22.706" v="164" actId="1076"/>
          <ac:spMkLst>
            <pc:docMk/>
            <pc:sldMk cId="165468180" sldId="273"/>
            <ac:spMk id="4" creationId="{E9C11920-CB36-309A-D5BC-66F7F3708BE1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30:24.817" v="174" actId="1076"/>
          <ac:spMkLst>
            <pc:docMk/>
            <pc:sldMk cId="165468180" sldId="273"/>
            <ac:spMk id="5" creationId="{5FC6BFFD-E57C-3F9C-28C5-A93EC1214B1F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46:12.950" v="398" actId="20577"/>
          <ac:spMkLst>
            <pc:docMk/>
            <pc:sldMk cId="165468180" sldId="273"/>
            <ac:spMk id="6" creationId="{480DDDA6-F0B1-D8BC-A532-32E2A2A44050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47:10.139" v="420" actId="1076"/>
          <ac:spMkLst>
            <pc:docMk/>
            <pc:sldMk cId="165468180" sldId="273"/>
            <ac:spMk id="7" creationId="{25698F55-3D44-FA8A-DD88-96D924AF651F}"/>
          </ac:spMkLst>
        </pc:spChg>
        <pc:spChg chg="add del">
          <ac:chgData name="Ryan Marklove (2305123)" userId="S::2305123@student.uwtsd.ac.uk::d9561dff-a384-402a-8337-5b382939d696" providerId="AD" clId="Web-{C6E94C37-08C4-E610-209E-96D91CFE13A1}" dt="2025-01-10T20:44:36.589" v="303"/>
          <ac:spMkLst>
            <pc:docMk/>
            <pc:sldMk cId="165468180" sldId="273"/>
            <ac:spMk id="8" creationId="{F343C674-183E-C0DD-49F8-D036EF778BF6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46:21.685" v="402" actId="20577"/>
          <ac:spMkLst>
            <pc:docMk/>
            <pc:sldMk cId="165468180" sldId="273"/>
            <ac:spMk id="9" creationId="{96378E88-18DB-E296-98BD-32B50DD9DA4E}"/>
          </ac:spMkLst>
        </pc:spChg>
        <pc:spChg chg="add mod">
          <ac:chgData name="Ryan Marklove (2305123)" userId="S::2305123@student.uwtsd.ac.uk::d9561dff-a384-402a-8337-5b382939d696" providerId="AD" clId="Web-{C6E94C37-08C4-E610-209E-96D91CFE13A1}" dt="2025-01-10T20:47:16.624" v="422" actId="1076"/>
          <ac:spMkLst>
            <pc:docMk/>
            <pc:sldMk cId="165468180" sldId="273"/>
            <ac:spMk id="10" creationId="{04D6D28B-28DF-8651-0EFA-3D074C7819E0}"/>
          </ac:spMkLst>
        </pc:spChg>
      </pc:sldChg>
      <pc:sldChg chg="addSp modSp new addAnim">
        <pc:chgData name="Ryan Marklove (2305123)" userId="S::2305123@student.uwtsd.ac.uk::d9561dff-a384-402a-8337-5b382939d696" providerId="AD" clId="Web-{C6E94C37-08C4-E610-209E-96D91CFE13A1}" dt="2025-01-10T20:49:28.049" v="465"/>
        <pc:sldMkLst>
          <pc:docMk/>
          <pc:sldMk cId="2823770320" sldId="274"/>
        </pc:sldMkLst>
        <pc:spChg chg="add mod">
          <ac:chgData name="Ryan Marklove (2305123)" userId="S::2305123@student.uwtsd.ac.uk::d9561dff-a384-402a-8337-5b382939d696" providerId="AD" clId="Web-{C6E94C37-08C4-E610-209E-96D91CFE13A1}" dt="2025-01-10T20:49:24.612" v="464" actId="1076"/>
          <ac:spMkLst>
            <pc:docMk/>
            <pc:sldMk cId="2823770320" sldId="274"/>
            <ac:spMk id="2" creationId="{9C017263-1509-97DB-FD21-37EA616CA34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0390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989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06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7625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117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2439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288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082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913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551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2564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614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alesonline.co.uk/all-about/south-wales-police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inblue.co.uk/partnership-working-why-is-this-important/" TargetMode="External"/><Relationship Id="rId3" Type="http://schemas.openxmlformats.org/officeDocument/2006/relationships/hyperlink" Target="http://Www.college.police.uk" TargetMode="External"/><Relationship Id="rId7" Type="http://schemas.openxmlformats.org/officeDocument/2006/relationships/hyperlink" Target="http://www.eif.org.uk/why-it-matters/what-is-early-intervention" TargetMode="External"/><Relationship Id="rId2" Type="http://schemas.openxmlformats.org/officeDocument/2006/relationships/hyperlink" Target="https://democratic.bridgend.gov.uk/mgAi.aspx?ID=9765&amp;LLL=0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walesonline.co.uk/news/wales-news/organised-crime-gang-members-busted-16315074" TargetMode="External"/><Relationship Id="rId11" Type="http://schemas.openxmlformats.org/officeDocument/2006/relationships/hyperlink" Target="https://legal.thomsonreuters.com/blog/data-driven-policing-enhancing-work-with-analytics/" TargetMode="External"/><Relationship Id="rId5" Type="http://schemas.openxmlformats.org/officeDocument/2006/relationships/hyperlink" Target="http://www.college.police.uk/research/crime-reduction-toolkit/problem-oriented-policing" TargetMode="External"/><Relationship Id="rId10" Type="http://schemas.openxmlformats.org/officeDocument/2006/relationships/hyperlink" Target="http://www.gwent.pcc.police.uk/en/about-us/working-together/collaboration/" TargetMode="External"/><Relationship Id="rId4" Type="http://schemas.openxmlformats.org/officeDocument/2006/relationships/hyperlink" Target="http://www.college.police.uk/guidance/neighbourhood-policing/modernising-neighbourhood-policing/foreword" TargetMode="External"/><Relationship Id="rId9" Type="http://schemas.openxmlformats.org/officeDocument/2006/relationships/hyperlink" Target="http://www.gwent.pcc.police.uk/en/news-room/tackling-the-causes-of-anti-social-behaviour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outh-wales.police.uk/police-forces/south-wales-police/areas/careers/careers/uniformed/the-pcso-role/" TargetMode="External"/><Relationship Id="rId3" Type="http://schemas.openxmlformats.org/officeDocument/2006/relationships/hyperlink" Target="https://safelives.org.uk/our-training-services/about-training-with-safelives/training-for-police/" TargetMode="External"/><Relationship Id="rId7" Type="http://schemas.openxmlformats.org/officeDocument/2006/relationships/hyperlink" Target="https://www.south-wales.police.uk/police-forces/south-wales-police/areas/about-us/about-us/facial-recognition-technology/" TargetMode="External"/><Relationship Id="rId2" Type="http://schemas.openxmlformats.org/officeDocument/2006/relationships/hyperlink" Target="https://www.southwalescommissioner.org.uk/wp-content/uploads/2024/11/Policing-Response-to-ASB-eng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outh-wales.police.uk/police-forces/south-wales-police/areas/about-us/about-us/neighbourhood-policing/" TargetMode="External"/><Relationship Id="rId5" Type="http://schemas.openxmlformats.org/officeDocument/2006/relationships/hyperlink" Target="http://www.southwaleslistens.co.uk/" TargetMode="External"/><Relationship Id="rId10" Type="http://schemas.openxmlformats.org/officeDocument/2006/relationships/hyperlink" Target="http://www.gov.wales/youth-engagement-and-progression-framework-guidance-early-identification-html" TargetMode="External"/><Relationship Id="rId4" Type="http://schemas.openxmlformats.org/officeDocument/2006/relationships/hyperlink" Target="http://www.southwales-fire.gov.uk/youth-education/youth-interventions/" TargetMode="External"/><Relationship Id="rId9" Type="http://schemas.openxmlformats.org/officeDocument/2006/relationships/hyperlink" Target="http://Www.gov.wales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hendowmentfund.org.uk/toolkit/hot-spots-policing/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staffordshire-pfcc.gov.uk/fire-and-police-collaboration-savings-to-fund-enhanced-fire-safety/" TargetMode="External"/><Relationship Id="rId3" Type="http://schemas.openxmlformats.org/officeDocument/2006/relationships/hyperlink" Target="https://www.researchgate.net/figure/Summary-of-Effectiveness-and-Equity-in-Policing-Strategies_fig1_273784156" TargetMode="External"/><Relationship Id="rId7" Type="http://schemas.openxmlformats.org/officeDocument/2006/relationships/hyperlink" Target="https://www.south-wales.police.uk/police-forces/south-wales-police/areas/about-us/about-us/neighbourhood-policing/" TargetMode="External"/><Relationship Id="rId2" Type="http://schemas.openxmlformats.org/officeDocument/2006/relationships/hyperlink" Target="https://www.cambs.police.uk/police-forces/cambridgeshire-constabulary/areas/campaigns/nhp/neighbourhood-policing/Huntingdonshir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policechiefmagazine.org/turning-point-policing-methods/" TargetMode="External"/><Relationship Id="rId5" Type="http://schemas.openxmlformats.org/officeDocument/2006/relationships/hyperlink" Target="http://www.gov.uk/government/publications/anti-social-behaviour-action-plan/anti-social-behaviour-action-plan" TargetMode="External"/><Relationship Id="rId4" Type="http://schemas.openxmlformats.org/officeDocument/2006/relationships/hyperlink" Target="http://www.hampshire-pcc.gov.uk/campaigns/asb-think-twi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9751" y="768334"/>
            <a:ext cx="6479629" cy="28664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700">
                <a:latin typeface="Roboto"/>
                <a:ea typeface="Roboto"/>
                <a:cs typeface="Roboto"/>
              </a:rPr>
              <a:t>The importance of effective policing strategies in reducing crime.</a:t>
            </a:r>
            <a:endParaRPr lang="en-US" sz="4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9751" y="4283239"/>
            <a:ext cx="6479629" cy="147517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Ryan </a:t>
            </a:r>
            <a:r>
              <a:rPr lang="en-US" dirty="0" err="1"/>
              <a:t>Marklove</a:t>
            </a:r>
            <a:endParaRPr lang="en-US" dirty="0"/>
          </a:p>
          <a:p>
            <a:r>
              <a:rPr lang="en-US" dirty="0"/>
              <a:t>2305123</a:t>
            </a:r>
          </a:p>
          <a:p>
            <a:r>
              <a:rPr lang="en-US" dirty="0"/>
              <a:t>BMPL5015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40612CB-8034-12A9-2C78-3FAAEBAB31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956" r="13375" b="4"/>
          <a:stretch/>
        </p:blipFill>
        <p:spPr>
          <a:xfrm>
            <a:off x="20" y="1"/>
            <a:ext cx="417334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EA2D7-072A-284B-DADA-74589DC17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531" y="178223"/>
            <a:ext cx="7335835" cy="1268984"/>
          </a:xfrm>
        </p:spPr>
        <p:txBody>
          <a:bodyPr/>
          <a:lstStyle/>
          <a:p>
            <a:r>
              <a:rPr lang="en-US" dirty="0"/>
              <a:t>Contents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E0A14D-88BC-1686-225A-1E9BA22F33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531" y="1446397"/>
            <a:ext cx="7335835" cy="36012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Community orientated policing</a:t>
            </a:r>
          </a:p>
          <a:p>
            <a:r>
              <a:rPr lang="en-US" dirty="0"/>
              <a:t>Problem orientated policing</a:t>
            </a:r>
          </a:p>
          <a:p>
            <a:r>
              <a:rPr lang="en-US" dirty="0"/>
              <a:t>Data driven approaches to policing</a:t>
            </a:r>
          </a:p>
          <a:p>
            <a:r>
              <a:rPr lang="en-US" dirty="0"/>
              <a:t>Early intervention and youth engagement </a:t>
            </a:r>
          </a:p>
          <a:p>
            <a:r>
              <a:rPr lang="en-US" dirty="0"/>
              <a:t>Collaborations and multi-agency approaches </a:t>
            </a:r>
          </a:p>
          <a:p>
            <a:r>
              <a:rPr lang="en-US" dirty="0"/>
              <a:t>Local examples for each </a:t>
            </a:r>
            <a:r>
              <a:rPr lang="en-US" dirty="0" err="1"/>
              <a:t>topioc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1130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0E55D5C-6C4B-495C-D8FC-93AC81F5F814}"/>
              </a:ext>
            </a:extLst>
          </p:cNvPr>
          <p:cNvSpPr txBox="1"/>
          <p:nvPr/>
        </p:nvSpPr>
        <p:spPr>
          <a:xfrm>
            <a:off x="398933" y="480584"/>
            <a:ext cx="1109187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i="1" dirty="0"/>
              <a:t>Why are effective policing strategies so important?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ED9FA0-DF52-750D-F358-232CBD24310F}"/>
              </a:ext>
            </a:extLst>
          </p:cNvPr>
          <p:cNvSpPr txBox="1"/>
          <p:nvPr/>
        </p:nvSpPr>
        <p:spPr>
          <a:xfrm>
            <a:off x="686232" y="1711310"/>
            <a:ext cx="255403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Reduce Crime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2F5AE8-CA07-99B8-C0B2-13CABDB65D55}"/>
              </a:ext>
            </a:extLst>
          </p:cNvPr>
          <p:cNvSpPr txBox="1"/>
          <p:nvPr/>
        </p:nvSpPr>
        <p:spPr>
          <a:xfrm>
            <a:off x="685841" y="2590107"/>
            <a:ext cx="288702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Increases public safety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FD0B9C-91E1-8D28-9EF4-682182991115}"/>
              </a:ext>
            </a:extLst>
          </p:cNvPr>
          <p:cNvSpPr txBox="1"/>
          <p:nvPr/>
        </p:nvSpPr>
        <p:spPr>
          <a:xfrm>
            <a:off x="688994" y="3829734"/>
            <a:ext cx="398724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Builds trust between the public and police forces </a:t>
            </a:r>
          </a:p>
        </p:txBody>
      </p:sp>
      <p:pic>
        <p:nvPicPr>
          <p:cNvPr id="7" name="Picture 6" descr="Equity in Policing Strategies ...">
            <a:extLst>
              <a:ext uri="{FF2B5EF4-FFF2-40B4-BE49-F238E27FC236}">
                <a16:creationId xmlns:a16="http://schemas.microsoft.com/office/drawing/2014/main" id="{1F8B2CC0-1937-987E-3BCA-77276376B7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111" y="2747661"/>
            <a:ext cx="6039303" cy="35277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F5EEF41-42D8-C9B9-BA2D-F8B1A9AAD64C}"/>
              </a:ext>
            </a:extLst>
          </p:cNvPr>
          <p:cNvSpPr txBox="1"/>
          <p:nvPr/>
        </p:nvSpPr>
        <p:spPr>
          <a:xfrm>
            <a:off x="10116571" y="628335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Eck (2015)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80E8288-EB71-9ACD-81FC-911880F40805}"/>
              </a:ext>
            </a:extLst>
          </p:cNvPr>
          <p:cNvSpPr txBox="1"/>
          <p:nvPr/>
        </p:nvSpPr>
        <p:spPr>
          <a:xfrm>
            <a:off x="694801" y="5059172"/>
            <a:ext cx="409786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Provides evidence to effectively combat crime </a:t>
            </a:r>
          </a:p>
        </p:txBody>
      </p:sp>
    </p:spTree>
    <p:extLst>
      <p:ext uri="{BB962C8B-B14F-4D97-AF65-F5344CB8AC3E}">
        <p14:creationId xmlns:p14="http://schemas.microsoft.com/office/powerpoint/2010/main" val="3350683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olice Community Support Officer">
            <a:extLst>
              <a:ext uri="{FF2B5EF4-FFF2-40B4-BE49-F238E27FC236}">
                <a16:creationId xmlns:a16="http://schemas.microsoft.com/office/drawing/2014/main" id="{180DF262-F7DC-8898-6775-B32A5FF822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222" r="1" b="1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E53702C0-A78D-6846-A900-E5C3B9E24334}"/>
              </a:ext>
            </a:extLst>
          </p:cNvPr>
          <p:cNvSpPr txBox="1"/>
          <p:nvPr/>
        </p:nvSpPr>
        <p:spPr>
          <a:xfrm>
            <a:off x="565150" y="2035840"/>
            <a:ext cx="5022050" cy="1718589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dirty="0">
                <a:latin typeface="+mj-lt"/>
                <a:ea typeface="+mj-ea"/>
                <a:cs typeface="+mj-cs"/>
              </a:rPr>
              <a:t>Community orientated policing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47A9408-AAC6-E724-7A38-8050FDEFFC56}"/>
              </a:ext>
            </a:extLst>
          </p:cNvPr>
          <p:cNvSpPr txBox="1"/>
          <p:nvPr/>
        </p:nvSpPr>
        <p:spPr>
          <a:xfrm>
            <a:off x="9819230" y="6304310"/>
            <a:ext cx="2558700" cy="65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South Wales Police (2025)</a:t>
            </a:r>
          </a:p>
        </p:txBody>
      </p:sp>
    </p:spTree>
    <p:extLst>
      <p:ext uri="{BB962C8B-B14F-4D97-AF65-F5344CB8AC3E}">
        <p14:creationId xmlns:p14="http://schemas.microsoft.com/office/powerpoint/2010/main" val="41245328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C8563-FC9A-5F7F-DABF-212DD1D8C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245" y="274985"/>
            <a:ext cx="7335835" cy="1268984"/>
          </a:xfrm>
        </p:spPr>
        <p:txBody>
          <a:bodyPr>
            <a:normAutofit/>
          </a:bodyPr>
          <a:lstStyle/>
          <a:p>
            <a:r>
              <a:rPr lang="en-US" sz="3200" dirty="0"/>
              <a:t>What is community orientated policing and why is it important?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D3FB0D-8BE4-AF91-8006-E1AB04DD65AF}"/>
              </a:ext>
            </a:extLst>
          </p:cNvPr>
          <p:cNvSpPr txBox="1"/>
          <p:nvPr/>
        </p:nvSpPr>
        <p:spPr>
          <a:xfrm>
            <a:off x="2616575" y="4679261"/>
            <a:ext cx="6957968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'The policing vision of 2025 describes how the link between the police and the public will continue to form the bedrock of British policing'. - College of Policing (2021)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4FC724-7003-19FB-3964-E0D0B58ABAD4}"/>
              </a:ext>
            </a:extLst>
          </p:cNvPr>
          <p:cNvSpPr txBox="1"/>
          <p:nvPr/>
        </p:nvSpPr>
        <p:spPr>
          <a:xfrm>
            <a:off x="442684" y="1718524"/>
            <a:ext cx="480447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Core to community relationships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3A2F90-FE5D-560B-8670-13A2DC44AE32}"/>
              </a:ext>
            </a:extLst>
          </p:cNvPr>
          <p:cNvSpPr txBox="1"/>
          <p:nvPr/>
        </p:nvSpPr>
        <p:spPr>
          <a:xfrm>
            <a:off x="319961" y="2736282"/>
            <a:ext cx="779755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dirty="0"/>
              <a:t>'A flow of vital community intelligence on a range of issues</a:t>
            </a:r>
          </a:p>
          <a:p>
            <a:pPr marL="285750" indent="-285750">
              <a:buFont typeface="Arial,Sans-Serif"/>
              <a:buChar char="•"/>
            </a:pPr>
            <a:r>
              <a:rPr lang="en-US" sz="2000" dirty="0"/>
              <a:t>'Promoting safety and feelings of safety'</a:t>
            </a:r>
          </a:p>
          <a:p>
            <a:pPr marL="285750" indent="-285750">
              <a:buFont typeface="Arial,Sans-Serif"/>
              <a:buChar char="•"/>
            </a:pPr>
            <a:r>
              <a:rPr lang="en-US" sz="2000" dirty="0"/>
              <a:t>'Prevention of crime, disorder and anti-social </a:t>
            </a:r>
            <a:r>
              <a:rPr lang="en-US" sz="2000" dirty="0" err="1"/>
              <a:t>behaviour</a:t>
            </a:r>
            <a:r>
              <a:rPr lang="en-US" sz="2000" dirty="0"/>
              <a:t>'</a:t>
            </a:r>
          </a:p>
          <a:p>
            <a:pPr marL="285750" indent="-285750">
              <a:buFont typeface="Arial,Sans-Serif"/>
              <a:buChar char="•"/>
            </a:pPr>
            <a:r>
              <a:rPr lang="en-US" sz="2000" dirty="0"/>
              <a:t>'Opportunity to create resilient communities less reliant on police support'</a:t>
            </a:r>
          </a:p>
          <a:p>
            <a:pPr marL="285750" indent="-285750">
              <a:buFont typeface="Arial"/>
              <a:buChar char="•"/>
            </a:pPr>
            <a:endParaRPr lang="en-US" sz="2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8F60E7-8844-4121-EC45-78F0C05EA36E}"/>
              </a:ext>
            </a:extLst>
          </p:cNvPr>
          <p:cNvSpPr txBox="1"/>
          <p:nvPr/>
        </p:nvSpPr>
        <p:spPr>
          <a:xfrm>
            <a:off x="7928103" y="3152853"/>
            <a:ext cx="378352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sz="2000" dirty="0"/>
              <a:t>College of Policing (2021)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3627369-43E8-114F-1792-74C3DF7DC275}"/>
              </a:ext>
            </a:extLst>
          </p:cNvPr>
          <p:cNvSpPr txBox="1"/>
          <p:nvPr/>
        </p:nvSpPr>
        <p:spPr>
          <a:xfrm>
            <a:off x="4566258" y="1716951"/>
            <a:ext cx="394411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Creates a police presence in communities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E42F51-611A-2D89-7361-83D3B27A0C7A}"/>
              </a:ext>
            </a:extLst>
          </p:cNvPr>
          <p:cNvSpPr txBox="1"/>
          <p:nvPr/>
        </p:nvSpPr>
        <p:spPr>
          <a:xfrm>
            <a:off x="8628693" y="1719440"/>
            <a:ext cx="335476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Educate communities to deter crime</a:t>
            </a:r>
          </a:p>
        </p:txBody>
      </p:sp>
    </p:spTree>
    <p:extLst>
      <p:ext uri="{BB962C8B-B14F-4D97-AF65-F5344CB8AC3E}">
        <p14:creationId xmlns:p14="http://schemas.microsoft.com/office/powerpoint/2010/main" val="2174460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5A2E8AE-68D6-D69E-0E38-74A10D8CAF47}"/>
              </a:ext>
            </a:extLst>
          </p:cNvPr>
          <p:cNvSpPr txBox="1"/>
          <p:nvPr/>
        </p:nvSpPr>
        <p:spPr>
          <a:xfrm>
            <a:off x="544015" y="408011"/>
            <a:ext cx="1068386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Local </a:t>
            </a:r>
            <a:r>
              <a:rPr lang="en-US" sz="3200" b="1" err="1"/>
              <a:t>neighbourhood</a:t>
            </a:r>
            <a:r>
              <a:rPr lang="en-US" sz="3200" b="1" dirty="0"/>
              <a:t> policing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18CCD8-680D-9275-3CAA-007F6794CF94}"/>
              </a:ext>
            </a:extLst>
          </p:cNvPr>
          <p:cNvSpPr txBox="1"/>
          <p:nvPr/>
        </p:nvSpPr>
        <p:spPr>
          <a:xfrm>
            <a:off x="2228360" y="1366131"/>
            <a:ext cx="774303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South Wales Police – dedicated </a:t>
            </a:r>
            <a:r>
              <a:rPr lang="en-US" sz="2000" dirty="0" err="1"/>
              <a:t>neighbourhood</a:t>
            </a:r>
            <a:r>
              <a:rPr lang="en-US" sz="2000" dirty="0"/>
              <a:t> policing officers and PCSO's that work closely with communities </a:t>
            </a:r>
          </a:p>
        </p:txBody>
      </p:sp>
      <p:pic>
        <p:nvPicPr>
          <p:cNvPr id="4" name="Picture 3" descr="The PCSO role | South Wales Police">
            <a:extLst>
              <a:ext uri="{FF2B5EF4-FFF2-40B4-BE49-F238E27FC236}">
                <a16:creationId xmlns:a16="http://schemas.microsoft.com/office/drawing/2014/main" id="{BC5A05C2-E460-41E4-FAC0-7B6873D6EE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496" y="4147395"/>
            <a:ext cx="3529389" cy="23490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4F708F-9556-4F71-65E2-D3F7763D65B6}"/>
              </a:ext>
            </a:extLst>
          </p:cNvPr>
          <p:cNvSpPr txBox="1"/>
          <p:nvPr/>
        </p:nvSpPr>
        <p:spPr>
          <a:xfrm>
            <a:off x="9113613" y="6492113"/>
            <a:ext cx="32221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South Wales Police (2025)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CB00E3-1FC8-227A-EA5F-ED2A144D483B}"/>
              </a:ext>
            </a:extLst>
          </p:cNvPr>
          <p:cNvSpPr txBox="1"/>
          <p:nvPr/>
        </p:nvSpPr>
        <p:spPr>
          <a:xfrm>
            <a:off x="1136443" y="2992325"/>
            <a:ext cx="914338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'A PCSO will be working in the heart of our communities </a:t>
            </a:r>
            <a:r>
              <a:rPr lang="en-US" dirty="0" err="1"/>
              <a:t>prividing</a:t>
            </a:r>
            <a:r>
              <a:rPr lang="en-US" dirty="0"/>
              <a:t> a visible, accessible and approachable uniformed presence.' - South Wales Police (2025)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434D18-D9B0-F1D8-98A8-8079DD293592}"/>
              </a:ext>
            </a:extLst>
          </p:cNvPr>
          <p:cNvSpPr txBox="1"/>
          <p:nvPr/>
        </p:nvSpPr>
        <p:spPr>
          <a:xfrm>
            <a:off x="1139458" y="2182065"/>
            <a:ext cx="882514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Neighbourhood</a:t>
            </a:r>
            <a:r>
              <a:rPr lang="en-US" dirty="0"/>
              <a:t> policing is at the heart of our approach to keeping South Wales safe – South Wales Police (2025)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5921B3-E0AF-33ED-D7B9-5BE2CCFF5FC6}"/>
              </a:ext>
            </a:extLst>
          </p:cNvPr>
          <p:cNvSpPr txBox="1"/>
          <p:nvPr/>
        </p:nvSpPr>
        <p:spPr>
          <a:xfrm>
            <a:off x="700955" y="3962031"/>
            <a:ext cx="7722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PACT (partnerships and communities together) meetings monthly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CF65E7-7138-345A-C8AE-B1931F06AAAD}"/>
              </a:ext>
            </a:extLst>
          </p:cNvPr>
          <p:cNvSpPr txBox="1"/>
          <p:nvPr/>
        </p:nvSpPr>
        <p:spPr>
          <a:xfrm>
            <a:off x="1139608" y="4515276"/>
            <a:ext cx="642240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'South Wales Listens gives you the opportunity to tell your local </a:t>
            </a:r>
            <a:r>
              <a:rPr lang="en-US" dirty="0" err="1"/>
              <a:t>neighbourhood</a:t>
            </a:r>
            <a:r>
              <a:rPr lang="en-US" dirty="0"/>
              <a:t> policing team about the issues which matter most to you' - South Wales Listens (2025)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75A925-D4FF-D66B-7C5F-E05E5BD496A3}"/>
              </a:ext>
            </a:extLst>
          </p:cNvPr>
          <p:cNvSpPr txBox="1"/>
          <p:nvPr/>
        </p:nvSpPr>
        <p:spPr>
          <a:xfrm>
            <a:off x="550138" y="5715270"/>
            <a:ext cx="73593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Cuppa</a:t>
            </a:r>
            <a:r>
              <a:rPr lang="en-US" dirty="0"/>
              <a:t> with a copper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37D4AFE-5BAE-0DFE-5281-33572CB38D42}"/>
              </a:ext>
            </a:extLst>
          </p:cNvPr>
          <p:cNvSpPr txBox="1"/>
          <p:nvPr/>
        </p:nvSpPr>
        <p:spPr>
          <a:xfrm>
            <a:off x="4182852" y="5712165"/>
            <a:ext cx="382322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Activity clubs as well as crime prevention messages</a:t>
            </a:r>
          </a:p>
        </p:txBody>
      </p:sp>
    </p:spTree>
    <p:extLst>
      <p:ext uri="{BB962C8B-B14F-4D97-AF65-F5344CB8AC3E}">
        <p14:creationId xmlns:p14="http://schemas.microsoft.com/office/powerpoint/2010/main" val="4129460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untingdonshire neighbourhood policing teams | Cambridgeshire Constabulary">
            <a:extLst>
              <a:ext uri="{FF2B5EF4-FFF2-40B4-BE49-F238E27FC236}">
                <a16:creationId xmlns:a16="http://schemas.microsoft.com/office/drawing/2014/main" id="{7C8F9E55-AF2E-7624-697A-3AD95A33DE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5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9" name="TextBox 5">
            <a:extLst>
              <a:ext uri="{FF2B5EF4-FFF2-40B4-BE49-F238E27FC236}">
                <a16:creationId xmlns:a16="http://schemas.microsoft.com/office/drawing/2014/main" id="{5BEC813B-08A9-7231-5CB2-84874E6BFF96}"/>
              </a:ext>
            </a:extLst>
          </p:cNvPr>
          <p:cNvSpPr txBox="1"/>
          <p:nvPr/>
        </p:nvSpPr>
        <p:spPr>
          <a:xfrm>
            <a:off x="126739" y="2067155"/>
            <a:ext cx="6462543" cy="3033821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Problem orientated policing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5A6BADD-F968-449E-7F08-A677B08D240F}"/>
              </a:ext>
            </a:extLst>
          </p:cNvPr>
          <p:cNvSpPr txBox="1"/>
          <p:nvPr/>
        </p:nvSpPr>
        <p:spPr>
          <a:xfrm>
            <a:off x="8338861" y="6206478"/>
            <a:ext cx="35783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Cambridgeshire Constabulary (2025)</a:t>
            </a:r>
          </a:p>
        </p:txBody>
      </p:sp>
    </p:spTree>
    <p:extLst>
      <p:ext uri="{BB962C8B-B14F-4D97-AF65-F5344CB8AC3E}">
        <p14:creationId xmlns:p14="http://schemas.microsoft.com/office/powerpoint/2010/main" val="17066420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1053D9-E99E-63A9-0286-524AAEA63230}"/>
              </a:ext>
            </a:extLst>
          </p:cNvPr>
          <p:cNvSpPr txBox="1"/>
          <p:nvPr/>
        </p:nvSpPr>
        <p:spPr>
          <a:xfrm>
            <a:off x="211949" y="196755"/>
            <a:ext cx="8538024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What is problem orientated policing (POP) and how effective is it?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B6C1216-8362-C772-586C-E3A9182BDD09}"/>
              </a:ext>
            </a:extLst>
          </p:cNvPr>
          <p:cNvSpPr txBox="1"/>
          <p:nvPr/>
        </p:nvSpPr>
        <p:spPr>
          <a:xfrm>
            <a:off x="214966" y="1560681"/>
            <a:ext cx="43115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An approach to tackle crime including :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8516F8-9776-DC7E-9F5E-C792D1C864CA}"/>
              </a:ext>
            </a:extLst>
          </p:cNvPr>
          <p:cNvSpPr txBox="1"/>
          <p:nvPr/>
        </p:nvSpPr>
        <p:spPr>
          <a:xfrm>
            <a:off x="211561" y="1941746"/>
            <a:ext cx="468554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Identifying specific problems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A thorough </a:t>
            </a:r>
            <a:r>
              <a:rPr lang="en-US" err="1"/>
              <a:t>annalysis</a:t>
            </a:r>
            <a:r>
              <a:rPr lang="en-US"/>
              <a:t> of issues 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A tailored </a:t>
            </a:r>
            <a:r>
              <a:rPr lang="en-US" err="1"/>
              <a:t>resposnse</a:t>
            </a:r>
            <a:r>
              <a:rPr lang="en-US"/>
              <a:t> to specific issues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Assessment of the effects of the response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A6ECC4-DE46-6931-DA53-698E7D4CF9D8}"/>
              </a:ext>
            </a:extLst>
          </p:cNvPr>
          <p:cNvSpPr txBox="1"/>
          <p:nvPr/>
        </p:nvSpPr>
        <p:spPr>
          <a:xfrm>
            <a:off x="4729431" y="2361288"/>
            <a:ext cx="209989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College of Policing (2017)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ABE940-5C6E-ED2E-43E6-AB375105FE50}"/>
              </a:ext>
            </a:extLst>
          </p:cNvPr>
          <p:cNvSpPr txBox="1"/>
          <p:nvPr/>
        </p:nvSpPr>
        <p:spPr>
          <a:xfrm>
            <a:off x="7552063" y="1556489"/>
            <a:ext cx="512281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POP can be described using SARA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07BEA1-E9F4-467A-CD24-283E8A940727}"/>
              </a:ext>
            </a:extLst>
          </p:cNvPr>
          <p:cNvSpPr txBox="1"/>
          <p:nvPr/>
        </p:nvSpPr>
        <p:spPr>
          <a:xfrm>
            <a:off x="7556561" y="1919471"/>
            <a:ext cx="178316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/>
              <a:t>Scanning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Analysis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Response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Assessment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9FFE78-7093-59B7-723C-7A290E1EE861}"/>
              </a:ext>
            </a:extLst>
          </p:cNvPr>
          <p:cNvSpPr txBox="1"/>
          <p:nvPr/>
        </p:nvSpPr>
        <p:spPr>
          <a:xfrm>
            <a:off x="1635581" y="3432764"/>
            <a:ext cx="89316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POP led to a 33.8% reduction in crime and disorder – College of Policing (2020)</a:t>
            </a:r>
          </a:p>
        </p:txBody>
      </p:sp>
      <p:pic>
        <p:nvPicPr>
          <p:cNvPr id="9" name="Picture 8" descr="A blue and white box with white text&#10;&#10;Description automatically generated">
            <a:extLst>
              <a:ext uri="{FF2B5EF4-FFF2-40B4-BE49-F238E27FC236}">
                <a16:creationId xmlns:a16="http://schemas.microsoft.com/office/drawing/2014/main" id="{8DF5C4B6-19C1-EE4A-4C5E-D334A002D2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967586"/>
            <a:ext cx="7118958" cy="189148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73D94E94-076D-6113-EBE7-D0F52B729BD5}"/>
              </a:ext>
            </a:extLst>
          </p:cNvPr>
          <p:cNvSpPr txBox="1"/>
          <p:nvPr/>
        </p:nvSpPr>
        <p:spPr>
          <a:xfrm>
            <a:off x="7120462" y="6486610"/>
            <a:ext cx="366826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College of Policing (2020)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0BDA51-BFF2-D8E8-4591-8CD41EF76DB6}"/>
              </a:ext>
            </a:extLst>
          </p:cNvPr>
          <p:cNvSpPr txBox="1"/>
          <p:nvPr/>
        </p:nvSpPr>
        <p:spPr>
          <a:xfrm>
            <a:off x="552576" y="3780986"/>
            <a:ext cx="517752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Hot spot policing identifies the areas where crime is most concentrated and focuses policing resources on them – Youth Endowment Fund (2022)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3CC8D3-1837-225F-9647-07943A02EC97}"/>
              </a:ext>
            </a:extLst>
          </p:cNvPr>
          <p:cNvSpPr txBox="1"/>
          <p:nvPr/>
        </p:nvSpPr>
        <p:spPr>
          <a:xfrm>
            <a:off x="5807331" y="3799068"/>
            <a:ext cx="587839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Hot spot policing has reduced violent crime by 14% and drug related offences by 30% - Youth Endowment Fund (2022)</a:t>
            </a:r>
          </a:p>
        </p:txBody>
      </p:sp>
    </p:spTree>
    <p:extLst>
      <p:ext uri="{BB962C8B-B14F-4D97-AF65-F5344CB8AC3E}">
        <p14:creationId xmlns:p14="http://schemas.microsoft.com/office/powerpoint/2010/main" val="195937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A37A0B-A8A5-507A-8865-0C14FEA6B4B4}"/>
              </a:ext>
            </a:extLst>
          </p:cNvPr>
          <p:cNvSpPr txBox="1"/>
          <p:nvPr/>
        </p:nvSpPr>
        <p:spPr>
          <a:xfrm>
            <a:off x="332453" y="272007"/>
            <a:ext cx="109105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Problem orientated policing in a local context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646ACB-3C36-CF72-4D46-84A4E3F1EB40}"/>
              </a:ext>
            </a:extLst>
          </p:cNvPr>
          <p:cNvSpPr txBox="1"/>
          <p:nvPr/>
        </p:nvSpPr>
        <p:spPr>
          <a:xfrm>
            <a:off x="2591941" y="1067460"/>
            <a:ext cx="70117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South Wales Police constantly use forms of problem orientation policing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371428-0EDB-95C6-3C3E-C3AFE3E29F71}"/>
              </a:ext>
            </a:extLst>
          </p:cNvPr>
          <p:cNvSpPr txBox="1"/>
          <p:nvPr/>
        </p:nvSpPr>
        <p:spPr>
          <a:xfrm>
            <a:off x="331667" y="1941746"/>
            <a:ext cx="529648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'South Wales Police was one of ten police force areas across England and Wales identified to pilot a hotpot policing approach towards ASB' - Police and Crime Commissioner for South Wales (2024)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B621D1-69E9-D607-76EA-0EF595AEEC50}"/>
              </a:ext>
            </a:extLst>
          </p:cNvPr>
          <p:cNvSpPr txBox="1"/>
          <p:nvPr/>
        </p:nvSpPr>
        <p:spPr>
          <a:xfrm>
            <a:off x="6103186" y="1944234"/>
            <a:ext cx="601230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</a:rPr>
              <a:t>In a trial run nationally these hotspots delivered an average of a 9% decrease in violence - Police and Crime Commissioner for South Wales (2024)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79220F-F76B-312E-129C-5A5C369E156A}"/>
              </a:ext>
            </a:extLst>
          </p:cNvPr>
          <p:cNvSpPr txBox="1"/>
          <p:nvPr/>
        </p:nvSpPr>
        <p:spPr>
          <a:xfrm>
            <a:off x="4251131" y="3671835"/>
            <a:ext cx="69966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Operation Red Dragon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A0369C-C302-A65C-5542-6559A5749423}"/>
              </a:ext>
            </a:extLst>
          </p:cNvPr>
          <p:cNvSpPr txBox="1"/>
          <p:nvPr/>
        </p:nvSpPr>
        <p:spPr>
          <a:xfrm>
            <a:off x="333829" y="4470401"/>
            <a:ext cx="702491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a crackdown by the police with regard to the supply of Class A drugs with the insertion of an undercover police officer actively patrolling the streets of Barry and Bridgend from July to October 2018 – Bridgend County Borough Council (2019)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5ADD92-DC90-9468-6590-6B2EE2A39A45}"/>
              </a:ext>
            </a:extLst>
          </p:cNvPr>
          <p:cNvSpPr txBox="1"/>
          <p:nvPr/>
        </p:nvSpPr>
        <p:spPr>
          <a:xfrm>
            <a:off x="8432452" y="5948457"/>
            <a:ext cx="27049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Over 70 arrests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8C9595-022B-8A9A-E8BE-99AA9A1DD6F2}"/>
              </a:ext>
            </a:extLst>
          </p:cNvPr>
          <p:cNvSpPr txBox="1"/>
          <p:nvPr/>
        </p:nvSpPr>
        <p:spPr>
          <a:xfrm>
            <a:off x="7349067" y="4470401"/>
            <a:ext cx="489615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41414"/>
                </a:solidFill>
                <a:latin typeface="Open Sans"/>
                <a:ea typeface="Open Sans"/>
                <a:cs typeface="Open Sans"/>
              </a:rPr>
              <a:t>Detective Sergeant Julian Kerslake, of </a:t>
            </a:r>
            <a:r>
              <a:rPr lang="en-US" b="1" dirty="0">
                <a:solidFill>
                  <a:srgbClr val="DB0000"/>
                </a:solidFill>
                <a:latin typeface="Open Sans"/>
                <a:ea typeface="Open Sans"/>
                <a:cs typeface="Open Sans"/>
                <a:hlinkClick r:id="rId2"/>
              </a:rPr>
              <a:t>South Wales Police</a:t>
            </a:r>
            <a:r>
              <a:rPr lang="en-US" dirty="0">
                <a:solidFill>
                  <a:srgbClr val="141414"/>
                </a:solidFill>
                <a:latin typeface="Open Sans"/>
                <a:ea typeface="Open Sans"/>
                <a:cs typeface="Open Sans"/>
              </a:rPr>
              <a:t>, said the force was committed to making the area a "hostile environment" for such groups – Day (2019)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0517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Turning Point in Policing Methods - Police Chief Magazine">
            <a:extLst>
              <a:ext uri="{FF2B5EF4-FFF2-40B4-BE49-F238E27FC236}">
                <a16:creationId xmlns:a16="http://schemas.microsoft.com/office/drawing/2014/main" id="{1D499E82-C32D-2D90-AFA1-D05C225D41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69" b="932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5BEC813B-08A9-7231-5CB2-84874E6BFF96}"/>
              </a:ext>
            </a:extLst>
          </p:cNvPr>
          <p:cNvSpPr txBox="1"/>
          <p:nvPr/>
        </p:nvSpPr>
        <p:spPr>
          <a:xfrm>
            <a:off x="565150" y="2035840"/>
            <a:ext cx="5022050" cy="1718589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Date driven approaches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2695E7-36CB-4F20-483D-7154AA4307A9}"/>
              </a:ext>
            </a:extLst>
          </p:cNvPr>
          <p:cNvSpPr txBox="1"/>
          <p:nvPr/>
        </p:nvSpPr>
        <p:spPr>
          <a:xfrm>
            <a:off x="120892" y="6377073"/>
            <a:ext cx="3596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Rawlings (2023)</a:t>
            </a:r>
          </a:p>
        </p:txBody>
      </p:sp>
    </p:spTree>
    <p:extLst>
      <p:ext uri="{BB962C8B-B14F-4D97-AF65-F5344CB8AC3E}">
        <p14:creationId xmlns:p14="http://schemas.microsoft.com/office/powerpoint/2010/main" val="21300358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11D600-1300-91FD-3517-A5167AF41344}"/>
              </a:ext>
            </a:extLst>
          </p:cNvPr>
          <p:cNvSpPr txBox="1"/>
          <p:nvPr/>
        </p:nvSpPr>
        <p:spPr>
          <a:xfrm>
            <a:off x="432112" y="199467"/>
            <a:ext cx="1133366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How does data driven approaches effect the way we police?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FFFA21-FEDB-EF04-098F-106CC3A83BA4}"/>
              </a:ext>
            </a:extLst>
          </p:cNvPr>
          <p:cNvSpPr txBox="1"/>
          <p:nvPr/>
        </p:nvSpPr>
        <p:spPr>
          <a:xfrm>
            <a:off x="195358" y="1531245"/>
            <a:ext cx="69966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Data driven approaches use lots of different types of data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11920-CB36-309A-D5BC-66F7F3708BE1}"/>
              </a:ext>
            </a:extLst>
          </p:cNvPr>
          <p:cNvSpPr txBox="1"/>
          <p:nvPr/>
        </p:nvSpPr>
        <p:spPr>
          <a:xfrm>
            <a:off x="740" y="2010881"/>
            <a:ext cx="832646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Crime reports and incident data, both current and historical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Demographic information about the community and its residents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Geographical and spatial data about the community and its elements 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C6BFFD-E57C-3F9C-28C5-A93EC1214B1F}"/>
              </a:ext>
            </a:extLst>
          </p:cNvPr>
          <p:cNvSpPr txBox="1"/>
          <p:nvPr/>
        </p:nvSpPr>
        <p:spPr>
          <a:xfrm>
            <a:off x="7973742" y="2241968"/>
            <a:ext cx="3536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Pimentel (2024)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0DDDA6-F0B1-D8BC-A532-32E2A2A44050}"/>
              </a:ext>
            </a:extLst>
          </p:cNvPr>
          <p:cNvSpPr txBox="1"/>
          <p:nvPr/>
        </p:nvSpPr>
        <p:spPr>
          <a:xfrm>
            <a:off x="430285" y="3596242"/>
            <a:ext cx="539482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Hot spot policing requires huge amounts of data to be successful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698F55-3D44-FA8A-DD88-96D924AF651F}"/>
              </a:ext>
            </a:extLst>
          </p:cNvPr>
          <p:cNvSpPr txBox="1"/>
          <p:nvPr/>
        </p:nvSpPr>
        <p:spPr>
          <a:xfrm>
            <a:off x="533096" y="3026196"/>
            <a:ext cx="105931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Every aspect of policing requires data of some sort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6378E88-18DB-E296-98BD-32B50DD9DA4E}"/>
              </a:ext>
            </a:extLst>
          </p:cNvPr>
          <p:cNvSpPr txBox="1"/>
          <p:nvPr/>
        </p:nvSpPr>
        <p:spPr>
          <a:xfrm>
            <a:off x="181338" y="4291679"/>
            <a:ext cx="595394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dirty="0"/>
              <a:t>Inputting data</a:t>
            </a:r>
          </a:p>
          <a:p>
            <a:pPr marL="285750" indent="-285750">
              <a:buFont typeface="Arial,Sans-Serif"/>
              <a:buChar char="•"/>
            </a:pPr>
            <a:r>
              <a:rPr lang="en-US" dirty="0"/>
              <a:t>Outputting data</a:t>
            </a:r>
          </a:p>
          <a:p>
            <a:pPr marL="285750" indent="-285750">
              <a:buFont typeface="Arial,Sans-Serif"/>
              <a:buChar char="•"/>
            </a:pPr>
            <a:r>
              <a:rPr lang="en-US" dirty="0"/>
              <a:t>Measuring the activity of patrols</a:t>
            </a:r>
          </a:p>
          <a:p>
            <a:pPr marL="285750" indent="-285750">
              <a:buFont typeface="Arial,Sans-Serif"/>
              <a:buChar char="•"/>
            </a:pPr>
            <a:r>
              <a:rPr lang="en-US" dirty="0"/>
              <a:t>Measuring the outcomes versus prior</a:t>
            </a:r>
          </a:p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D6D28B-28DF-8651-0EFA-3D074C7819E0}"/>
              </a:ext>
            </a:extLst>
          </p:cNvPr>
          <p:cNvSpPr txBox="1"/>
          <p:nvPr/>
        </p:nvSpPr>
        <p:spPr>
          <a:xfrm>
            <a:off x="7190477" y="3025362"/>
            <a:ext cx="463924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Data can be used to track and predict crime</a:t>
            </a:r>
          </a:p>
        </p:txBody>
      </p:sp>
    </p:spTree>
    <p:extLst>
      <p:ext uri="{BB962C8B-B14F-4D97-AF65-F5344CB8AC3E}">
        <p14:creationId xmlns:p14="http://schemas.microsoft.com/office/powerpoint/2010/main" val="16546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C017263-1509-97DB-FD21-37EA616CA34C}"/>
              </a:ext>
            </a:extLst>
          </p:cNvPr>
          <p:cNvSpPr txBox="1"/>
          <p:nvPr/>
        </p:nvSpPr>
        <p:spPr>
          <a:xfrm>
            <a:off x="262748" y="214518"/>
            <a:ext cx="1264836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Local examples of Data driven approaches to crime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0C8BF5-9550-DC08-9150-11992E49DA13}"/>
              </a:ext>
            </a:extLst>
          </p:cNvPr>
          <p:cNvSpPr txBox="1"/>
          <p:nvPr/>
        </p:nvSpPr>
        <p:spPr>
          <a:xfrm>
            <a:off x="135095" y="888869"/>
            <a:ext cx="72641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Facial Recognition Technology </a:t>
            </a:r>
            <a:endParaRPr lang="en-US"/>
          </a:p>
          <a:p>
            <a:endParaRPr lang="en-US" dirty="0"/>
          </a:p>
          <a:p>
            <a:r>
              <a:rPr lang="en-US" dirty="0"/>
              <a:t> South Wales Police uses facial recognition technology to prevent and detect crime and to help protect the vulnerable – South Wales Police (2025)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8A98A1-9D7A-670F-C2E6-6CA243BDD985}"/>
              </a:ext>
            </a:extLst>
          </p:cNvPr>
          <p:cNvSpPr txBox="1"/>
          <p:nvPr/>
        </p:nvSpPr>
        <p:spPr>
          <a:xfrm>
            <a:off x="6805779" y="2176422"/>
            <a:ext cx="57574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Facial recognition is capable of comparing a </a:t>
            </a:r>
          </a:p>
          <a:p>
            <a:r>
              <a:rPr lang="en-US" dirty="0"/>
              <a:t>Human face to a digital image against a database</a:t>
            </a:r>
          </a:p>
          <a:p>
            <a:r>
              <a:rPr lang="en-US" dirty="0"/>
              <a:t>Of faces – South Wales Police (2025)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00CC47-43DB-95A4-2DAC-DBA83F8044E2}"/>
              </a:ext>
            </a:extLst>
          </p:cNvPr>
          <p:cNvSpPr txBox="1"/>
          <p:nvPr/>
        </p:nvSpPr>
        <p:spPr>
          <a:xfrm>
            <a:off x="256896" y="2750302"/>
            <a:ext cx="4548575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3 types of facial recognition:</a:t>
            </a:r>
          </a:p>
          <a:p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F2025"/>
                </a:solidFill>
                <a:ea typeface="+mn-lt"/>
                <a:cs typeface="+mn-lt"/>
              </a:rPr>
              <a:t>Live Facial Recognition (LFR)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F2025"/>
                </a:solidFill>
                <a:ea typeface="+mn-lt"/>
                <a:cs typeface="+mn-lt"/>
              </a:rPr>
              <a:t>Retrospective Facial Recognition (RFR) </a:t>
            </a:r>
          </a:p>
          <a:p>
            <a:pPr marL="285750" indent="-285750">
              <a:buFont typeface="Arial"/>
              <a:buChar char="•"/>
            </a:pPr>
            <a:r>
              <a:rPr lang="en-US" sz="1600" dirty="0">
                <a:solidFill>
                  <a:srgbClr val="1F2025"/>
                </a:solidFill>
                <a:ea typeface="+mn-lt"/>
                <a:cs typeface="+mn-lt"/>
              </a:rPr>
              <a:t>Operator Initiated Facial Recognition (OIFR)</a:t>
            </a:r>
            <a:endParaRPr lang="en-US" sz="1600">
              <a:solidFill>
                <a:srgbClr val="1F2025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A353D0-F5F3-7C62-B0AE-BD16C5516619}"/>
              </a:ext>
            </a:extLst>
          </p:cNvPr>
          <p:cNvSpPr txBox="1"/>
          <p:nvPr/>
        </p:nvSpPr>
        <p:spPr>
          <a:xfrm>
            <a:off x="4809066" y="3563257"/>
            <a:ext cx="701281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F2025"/>
                </a:solidFill>
                <a:latin typeface="Lato-Regular"/>
              </a:rPr>
              <a:t>Police officers in South Wales and Gwent are to be given a mobile phone app which allows them to confirm the identity of an unknown person with the touch of a button – South Wales Police (2025)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444F64-2188-077F-02D1-C9FA69E120FF}"/>
              </a:ext>
            </a:extLst>
          </p:cNvPr>
          <p:cNvSpPr txBox="1"/>
          <p:nvPr/>
        </p:nvSpPr>
        <p:spPr>
          <a:xfrm>
            <a:off x="2921961" y="4929410"/>
            <a:ext cx="634685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Enables officers to gather information if a person is vulnerable, missing, wanted by the police and they can fact check information if somebody provides false information</a:t>
            </a:r>
          </a:p>
        </p:txBody>
      </p:sp>
    </p:spTree>
    <p:extLst>
      <p:ext uri="{BB962C8B-B14F-4D97-AF65-F5344CB8AC3E}">
        <p14:creationId xmlns:p14="http://schemas.microsoft.com/office/powerpoint/2010/main" val="282377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5">
            <a:extLst>
              <a:ext uri="{FF2B5EF4-FFF2-40B4-BE49-F238E27FC236}">
                <a16:creationId xmlns:a16="http://schemas.microsoft.com/office/drawing/2014/main" id="{5BEC813B-08A9-7231-5CB2-84874E6BFF96}"/>
              </a:ext>
            </a:extLst>
          </p:cNvPr>
          <p:cNvSpPr txBox="1"/>
          <p:nvPr/>
        </p:nvSpPr>
        <p:spPr>
          <a:xfrm>
            <a:off x="565150" y="768334"/>
            <a:ext cx="4134537" cy="2866405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b="1">
                <a:latin typeface="+mj-lt"/>
                <a:ea typeface="+mj-ea"/>
                <a:cs typeface="+mj-cs"/>
              </a:rPr>
              <a:t>Early intervention and youth engagement </a:t>
            </a:r>
          </a:p>
        </p:txBody>
      </p:sp>
      <p:pic>
        <p:nvPicPr>
          <p:cNvPr id="2" name="Graphic 1" descr="A map of england with red shades&#10;&#10;Description automatically generated">
            <a:extLst>
              <a:ext uri="{FF2B5EF4-FFF2-40B4-BE49-F238E27FC236}">
                <a16:creationId xmlns:a16="http://schemas.microsoft.com/office/drawing/2014/main" id="{75C8C34A-96D8-425E-BC1A-F18FEDFECA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552442" y="681645"/>
            <a:ext cx="5697061" cy="54860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E09CD6F-94B7-8255-BB7C-817C09EBF1A6}"/>
              </a:ext>
            </a:extLst>
          </p:cNvPr>
          <p:cNvSpPr txBox="1"/>
          <p:nvPr/>
        </p:nvSpPr>
        <p:spPr>
          <a:xfrm>
            <a:off x="9829348" y="6489036"/>
            <a:ext cx="36116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Home Office (2024)</a:t>
            </a:r>
          </a:p>
        </p:txBody>
      </p:sp>
    </p:spTree>
    <p:extLst>
      <p:ext uri="{BB962C8B-B14F-4D97-AF65-F5344CB8AC3E}">
        <p14:creationId xmlns:p14="http://schemas.microsoft.com/office/powerpoint/2010/main" val="2024947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C1520BD-7CAB-EE62-49ED-DF86EFFD2C24}"/>
              </a:ext>
            </a:extLst>
          </p:cNvPr>
          <p:cNvSpPr txBox="1"/>
          <p:nvPr/>
        </p:nvSpPr>
        <p:spPr>
          <a:xfrm>
            <a:off x="190117" y="2985"/>
            <a:ext cx="7399122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The importance of early intervention and youth engagement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D35D4C-1968-87C2-1CB5-5B53AB2FD253}"/>
              </a:ext>
            </a:extLst>
          </p:cNvPr>
          <p:cNvSpPr txBox="1"/>
          <p:nvPr/>
        </p:nvSpPr>
        <p:spPr>
          <a:xfrm>
            <a:off x="186771" y="1395845"/>
            <a:ext cx="573072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Early intervention means identifying and providing effective early support to children and young people who are at risk of poor outcomes – Early Intervention Foundation (2024)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2883FD-861E-650B-A205-377283F18A12}"/>
              </a:ext>
            </a:extLst>
          </p:cNvPr>
          <p:cNvSpPr txBox="1"/>
          <p:nvPr/>
        </p:nvSpPr>
        <p:spPr>
          <a:xfrm>
            <a:off x="6821550" y="1211790"/>
            <a:ext cx="47601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/>
              <a:t>Children in vulnerable positions: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5C4B05-1BDB-D8B5-44DA-DB3C2FADD087}"/>
              </a:ext>
            </a:extLst>
          </p:cNvPr>
          <p:cNvSpPr txBox="1"/>
          <p:nvPr/>
        </p:nvSpPr>
        <p:spPr>
          <a:xfrm>
            <a:off x="6210696" y="1813265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Abusive households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9C87A4-2B70-1659-F9A2-528DDF4F72D8}"/>
              </a:ext>
            </a:extLst>
          </p:cNvPr>
          <p:cNvSpPr txBox="1"/>
          <p:nvPr/>
        </p:nvSpPr>
        <p:spPr>
          <a:xfrm>
            <a:off x="9205798" y="2179109"/>
            <a:ext cx="27654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Neglect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7E2E71-1245-08F1-F8B0-6A356C832E21}"/>
              </a:ext>
            </a:extLst>
          </p:cNvPr>
          <p:cNvSpPr txBox="1"/>
          <p:nvPr/>
        </p:nvSpPr>
        <p:spPr>
          <a:xfrm>
            <a:off x="7577548" y="255686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Deprivation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A8C14B-A2D0-D82A-6E2D-BDB6BA8112D9}"/>
              </a:ext>
            </a:extLst>
          </p:cNvPr>
          <p:cNvSpPr txBox="1"/>
          <p:nvPr/>
        </p:nvSpPr>
        <p:spPr>
          <a:xfrm>
            <a:off x="3192902" y="3152129"/>
            <a:ext cx="787311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Guidance on the early identification of young people at risk of becoming not in education, employment or training (NEET) or becoming homeless – Welsh Government (2023)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7C63C2-7505-4251-A27D-C9885B08D0A4}"/>
              </a:ext>
            </a:extLst>
          </p:cNvPr>
          <p:cNvSpPr txBox="1"/>
          <p:nvPr/>
        </p:nvSpPr>
        <p:spPr>
          <a:xfrm>
            <a:off x="75468" y="3427454"/>
            <a:ext cx="29747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Youth engagement     ---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0AC508-5866-C54E-8164-4830C8B39807}"/>
              </a:ext>
            </a:extLst>
          </p:cNvPr>
          <p:cNvSpPr txBox="1"/>
          <p:nvPr/>
        </p:nvSpPr>
        <p:spPr>
          <a:xfrm>
            <a:off x="418495" y="4446210"/>
            <a:ext cx="811348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Out of the 236 homelessness presentations in 2022 to 2023:</a:t>
            </a:r>
          </a:p>
          <a:p>
            <a:pPr>
              <a:buFont typeface="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53 (28%) experienced school exclusions</a:t>
            </a:r>
          </a:p>
          <a:p>
            <a:pPr>
              <a:buFont typeface="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137 (74%) were known to social care in school</a:t>
            </a:r>
          </a:p>
          <a:p>
            <a:pPr>
              <a:buFont typeface="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70 (38%) had additional learning needs</a:t>
            </a:r>
          </a:p>
          <a:p>
            <a:pPr>
              <a:buFont typeface="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27 (14.5%) were young people looked after by the local authority</a:t>
            </a:r>
          </a:p>
          <a:p>
            <a:pPr>
              <a:buFont typeface="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20 (11%) were eligible for free school meals</a:t>
            </a:r>
          </a:p>
          <a:p>
            <a:pPr>
              <a:buFont typeface=""/>
              <a:buChar char="•"/>
            </a:pPr>
            <a:r>
              <a:rPr lang="en-US" dirty="0">
                <a:solidFill>
                  <a:srgbClr val="1F1F1F"/>
                </a:solidFill>
                <a:latin typeface="Arial"/>
                <a:cs typeface="Arial"/>
              </a:rPr>
              <a:t>66 (35%) were known to the youth justice team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8CD418-CB89-4197-9E17-53DD137D8430}"/>
              </a:ext>
            </a:extLst>
          </p:cNvPr>
          <p:cNvSpPr txBox="1"/>
          <p:nvPr/>
        </p:nvSpPr>
        <p:spPr>
          <a:xfrm>
            <a:off x="7446676" y="5277035"/>
            <a:ext cx="395922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Calibri"/>
              <a:buChar char="-"/>
            </a:pPr>
            <a:r>
              <a:rPr lang="en-US" dirty="0"/>
              <a:t>Welsh Government (2023)</a:t>
            </a:r>
          </a:p>
        </p:txBody>
      </p:sp>
    </p:spTree>
    <p:extLst>
      <p:ext uri="{BB962C8B-B14F-4D97-AF65-F5344CB8AC3E}">
        <p14:creationId xmlns:p14="http://schemas.microsoft.com/office/powerpoint/2010/main" val="135421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161BC6-8DB2-3C93-39B5-0AB835BDA2D8}"/>
              </a:ext>
            </a:extLst>
          </p:cNvPr>
          <p:cNvSpPr txBox="1"/>
          <p:nvPr/>
        </p:nvSpPr>
        <p:spPr>
          <a:xfrm>
            <a:off x="226192" y="177275"/>
            <a:ext cx="1115232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/>
              <a:t>Local youth Engagement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4F67A2-A53E-93FF-BE47-A4316A0C2D1C}"/>
              </a:ext>
            </a:extLst>
          </p:cNvPr>
          <p:cNvSpPr txBox="1"/>
          <p:nvPr/>
        </p:nvSpPr>
        <p:spPr>
          <a:xfrm>
            <a:off x="736947" y="1582455"/>
            <a:ext cx="536322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333333"/>
                </a:solidFill>
                <a:latin typeface="Lato"/>
                <a:ea typeface="Lato"/>
                <a:cs typeface="Lato"/>
              </a:rPr>
              <a:t>we must start tackling this issue at an early age, and this is why my office has created dedicated funding opportunities for projects which support children and young people – Gwent Police and Crime Commissioner (2023)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EC337-BC2E-17F5-DD78-662FDCA46268}"/>
              </a:ext>
            </a:extLst>
          </p:cNvPr>
          <p:cNvSpPr txBox="1"/>
          <p:nvPr/>
        </p:nvSpPr>
        <p:spPr>
          <a:xfrm>
            <a:off x="4954044" y="3430044"/>
            <a:ext cx="642793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3C3C3C"/>
                </a:solidFill>
                <a:latin typeface="Lato"/>
                <a:ea typeface="Lato"/>
                <a:cs typeface="Lato"/>
              </a:rPr>
              <a:t>we are passionate about working with young people and deliver a variety of youth intervention </a:t>
            </a:r>
            <a:r>
              <a:rPr lang="en-US" dirty="0" err="1">
                <a:solidFill>
                  <a:srgbClr val="3C3C3C"/>
                </a:solidFill>
                <a:latin typeface="Lato"/>
                <a:ea typeface="Lato"/>
                <a:cs typeface="Lato"/>
              </a:rPr>
              <a:t>programmes</a:t>
            </a:r>
            <a:r>
              <a:rPr lang="en-US" dirty="0">
                <a:solidFill>
                  <a:srgbClr val="3C3C3C"/>
                </a:solidFill>
                <a:latin typeface="Lato"/>
                <a:ea typeface="Lato"/>
                <a:cs typeface="Lato"/>
              </a:rPr>
              <a:t> aimed at those aged between 11 – 25 years – South Wales Fire and Rescue Service (2020)</a:t>
            </a:r>
            <a:endParaRPr lang="en-US" dirty="0">
              <a:latin typeface="Lato"/>
              <a:ea typeface="Lato"/>
              <a:cs typeface="Lato"/>
            </a:endParaRP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016449D0-BDFF-A33F-A923-7962AF0B7FCF}"/>
              </a:ext>
            </a:extLst>
          </p:cNvPr>
          <p:cNvGrpSpPr/>
          <p:nvPr/>
        </p:nvGrpSpPr>
        <p:grpSpPr>
          <a:xfrm>
            <a:off x="-2850" y="3699601"/>
            <a:ext cx="3974926" cy="3154153"/>
            <a:chOff x="8064674" y="3735887"/>
            <a:chExt cx="3974926" cy="3154153"/>
          </a:xfrm>
        </p:grpSpPr>
        <p:pic>
          <p:nvPicPr>
            <p:cNvPr id="6" name="Picture 5" descr="Group of young people fighting">
              <a:extLst>
                <a:ext uri="{FF2B5EF4-FFF2-40B4-BE49-F238E27FC236}">
                  <a16:creationId xmlns:a16="http://schemas.microsoft.com/office/drawing/2014/main" id="{54BED7C5-45D4-0CBE-4DDC-625937D97F2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064674" y="3735887"/>
              <a:ext cx="3974926" cy="2642992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9A5ABDC-D5E1-9B4C-9F51-10785CEB2661}"/>
                </a:ext>
              </a:extLst>
            </p:cNvPr>
            <p:cNvSpPr txBox="1"/>
            <p:nvPr/>
          </p:nvSpPr>
          <p:spPr>
            <a:xfrm>
              <a:off x="8295030" y="6366820"/>
              <a:ext cx="3056349" cy="523220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sz="1400" dirty="0"/>
                <a:t>Hampshire Police and Crime Commissioner (2019)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1828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>
            <a:extLst>
              <a:ext uri="{FF2B5EF4-FFF2-40B4-BE49-F238E27FC236}">
                <a16:creationId xmlns:a16="http://schemas.microsoft.com/office/drawing/2014/main" id="{5BEC813B-08A9-7231-5CB2-84874E6BFF96}"/>
              </a:ext>
            </a:extLst>
          </p:cNvPr>
          <p:cNvSpPr txBox="1"/>
          <p:nvPr/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rot="0" spcFirstLastPara="0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latin typeface="+mj-lt"/>
                <a:ea typeface="+mj-ea"/>
                <a:cs typeface="+mj-cs"/>
              </a:rPr>
              <a:t>Collaborations and multi-agency approaches </a:t>
            </a:r>
          </a:p>
        </p:txBody>
      </p:sp>
      <p:pic>
        <p:nvPicPr>
          <p:cNvPr id="4" name="Picture 3" descr="Fire and police collaboration savings to fund enhanced fire safety -  Staffordshire Commissioner">
            <a:extLst>
              <a:ext uri="{FF2B5EF4-FFF2-40B4-BE49-F238E27FC236}">
                <a16:creationId xmlns:a16="http://schemas.microsoft.com/office/drawing/2014/main" id="{87D1A64B-44A1-3BDE-49EF-C7C7234083F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825" b="12333"/>
          <a:stretch/>
        </p:blipFill>
        <p:spPr>
          <a:xfrm>
            <a:off x="612647" y="1715532"/>
            <a:ext cx="10653579" cy="4593828"/>
          </a:xfrm>
          <a:prstGeom prst="rect">
            <a:avLst/>
          </a:prstGeom>
          <a:noFill/>
        </p:spPr>
      </p:pic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32AD3C92-F48C-7650-B246-BF188951EFF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16B8D53-F076-4C6E-9884-3630B3FB3CC1}" type="datetime1">
              <a:pPr>
                <a:spcAft>
                  <a:spcPts val="600"/>
                </a:spcAft>
              </a:pPr>
              <a:t>1/12/2025</a:t>
            </a:fld>
            <a:endParaRPr lang="en-US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4FC184BA-48B2-5A45-0928-A1A8CFED3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2B84E49B-4E8C-D944-7566-515D4DB6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09F9E5-11ED-3CA6-9C6E-4352E3B536E3}"/>
              </a:ext>
            </a:extLst>
          </p:cNvPr>
          <p:cNvSpPr txBox="1"/>
          <p:nvPr/>
        </p:nvSpPr>
        <p:spPr>
          <a:xfrm>
            <a:off x="-4063" y="6451539"/>
            <a:ext cx="70117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 err="1"/>
              <a:t>Stafordshire</a:t>
            </a:r>
            <a:r>
              <a:rPr lang="en-US" dirty="0"/>
              <a:t> Police and Fire Commissioner (2019)</a:t>
            </a:r>
          </a:p>
        </p:txBody>
      </p:sp>
    </p:spTree>
    <p:extLst>
      <p:ext uri="{BB962C8B-B14F-4D97-AF65-F5344CB8AC3E}">
        <p14:creationId xmlns:p14="http://schemas.microsoft.com/office/powerpoint/2010/main" val="2398921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E524D-4E95-1FA6-A8F5-4119C802E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effectiveness of multi- agency approaches and collaborations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BF0D5-00D5-28D7-326E-158F37E2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B31353-914B-4BAF-B3E7-D988E3C2A6E7}" type="datetime1">
              <a:t>1/12/2025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5A7E7F-8380-4E55-3C1D-799E27F9C5F1}"/>
              </a:ext>
            </a:extLst>
          </p:cNvPr>
          <p:cNvSpPr txBox="1"/>
          <p:nvPr/>
        </p:nvSpPr>
        <p:spPr>
          <a:xfrm>
            <a:off x="365674" y="1969875"/>
            <a:ext cx="651459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Open Sans"/>
                <a:ea typeface="Open Sans"/>
                <a:cs typeface="Open Sans"/>
              </a:rPr>
              <a:t>The police service cannot deal with every incident on their own. They rely on partners to help and guide them by using their specialism and skills to solve problems – Farrell (2024)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7DF2B5-5FD1-3128-4848-8B228EA12351}"/>
              </a:ext>
            </a:extLst>
          </p:cNvPr>
          <p:cNvSpPr txBox="1"/>
          <p:nvPr/>
        </p:nvSpPr>
        <p:spPr>
          <a:xfrm>
            <a:off x="1687425" y="4470773"/>
            <a:ext cx="69089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balinger"/>
              </a:rPr>
              <a:t>Since 2015, </a:t>
            </a:r>
            <a:r>
              <a:rPr lang="en-US" dirty="0" err="1">
                <a:latin typeface="balinger"/>
              </a:rPr>
              <a:t>SafeLives</a:t>
            </a:r>
            <a:r>
              <a:rPr lang="en-US" dirty="0">
                <a:latin typeface="balinger"/>
              </a:rPr>
              <a:t> have worked with 37 forces to adopt the Domestic Abuse Matters </a:t>
            </a:r>
            <a:r>
              <a:rPr lang="en-US" dirty="0" err="1">
                <a:latin typeface="balinger"/>
              </a:rPr>
              <a:t>programme</a:t>
            </a:r>
            <a:r>
              <a:rPr lang="en-US" dirty="0">
                <a:latin typeface="balinger"/>
              </a:rPr>
              <a:t>. We have trained over 60,000 learners in both Home Office and non-home office forces – </a:t>
            </a:r>
            <a:r>
              <a:rPr lang="en-US" dirty="0" err="1">
                <a:latin typeface="balinger"/>
              </a:rPr>
              <a:t>SafeLives</a:t>
            </a:r>
            <a:r>
              <a:rPr lang="en-US" dirty="0">
                <a:latin typeface="balinger"/>
              </a:rPr>
              <a:t> (2024)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1D2289-EF77-82C6-953E-CD1C0B63BB10}"/>
              </a:ext>
            </a:extLst>
          </p:cNvPr>
          <p:cNvSpPr txBox="1"/>
          <p:nvPr/>
        </p:nvSpPr>
        <p:spPr>
          <a:xfrm>
            <a:off x="7903339" y="2221397"/>
            <a:ext cx="435212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RTC's </a:t>
            </a:r>
          </a:p>
          <a:p>
            <a:r>
              <a:rPr lang="en-US" dirty="0"/>
              <a:t>Cases involving children</a:t>
            </a:r>
          </a:p>
          <a:p>
            <a:r>
              <a:rPr lang="en-US" dirty="0"/>
              <a:t>County Lines</a:t>
            </a:r>
          </a:p>
          <a:p>
            <a:r>
              <a:rPr lang="en-US" dirty="0"/>
              <a:t>Domestic abuse </a:t>
            </a:r>
          </a:p>
        </p:txBody>
      </p:sp>
    </p:spTree>
    <p:extLst>
      <p:ext uri="{BB962C8B-B14F-4D97-AF65-F5344CB8AC3E}">
        <p14:creationId xmlns:p14="http://schemas.microsoft.com/office/powerpoint/2010/main" val="3066632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60B27-A025-0AB9-21F6-632A38154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Local Collaborations and multi-agency approaches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30699-7A60-C5E5-8824-5D75C79F9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0A30A-46CC-4157-B367-49DAE12D412C}" type="datetime1">
              <a:t>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69CDDA-AC53-2649-7571-90AAB5FEC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EE1497-2959-794A-5E89-AE874E56A3F9}"/>
              </a:ext>
            </a:extLst>
          </p:cNvPr>
          <p:cNvSpPr txBox="1"/>
          <p:nvPr/>
        </p:nvSpPr>
        <p:spPr>
          <a:xfrm>
            <a:off x="611688" y="2229633"/>
            <a:ext cx="656363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333333"/>
                </a:solidFill>
                <a:latin typeface="Lato"/>
                <a:ea typeface="Lato"/>
                <a:cs typeface="Lato"/>
              </a:rPr>
              <a:t>Tarian is the Southern Welsh forces response to serious and </a:t>
            </a:r>
            <a:r>
              <a:rPr lang="en-US" dirty="0" err="1">
                <a:solidFill>
                  <a:srgbClr val="333333"/>
                </a:solidFill>
                <a:latin typeface="Lato"/>
                <a:ea typeface="Lato"/>
                <a:cs typeface="Lato"/>
              </a:rPr>
              <a:t>organised</a:t>
            </a:r>
            <a:r>
              <a:rPr lang="en-US" dirty="0">
                <a:solidFill>
                  <a:srgbClr val="333333"/>
                </a:solidFill>
                <a:latin typeface="Lato"/>
                <a:ea typeface="Lato"/>
                <a:cs typeface="Lato"/>
              </a:rPr>
              <a:t> cross-border crime, and contributes considerably to their capacity to deal with such crime – Gwent Police and Crime Commissioner (2020)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E60497-0607-3210-9B81-8D0F66D4BD8A}"/>
              </a:ext>
            </a:extLst>
          </p:cNvPr>
          <p:cNvSpPr txBox="1"/>
          <p:nvPr/>
        </p:nvSpPr>
        <p:spPr>
          <a:xfrm>
            <a:off x="7223987" y="2334204"/>
            <a:ext cx="498681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Includes Collaboration between all southern Welsh forces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79E8AC-A9E1-FF31-257F-36ECAE74B268}"/>
              </a:ext>
            </a:extLst>
          </p:cNvPr>
          <p:cNvSpPr txBox="1"/>
          <p:nvPr/>
        </p:nvSpPr>
        <p:spPr>
          <a:xfrm>
            <a:off x="3043825" y="3993715"/>
            <a:ext cx="667846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333333"/>
                </a:solidFill>
                <a:latin typeface="Lato"/>
                <a:ea typeface="Lato"/>
                <a:cs typeface="Lato"/>
              </a:rPr>
              <a:t>Counter Terrorism Policing Wales was established in 2006 and created one Special Branch for the whole of Wales - Gwent Police and Crime Commissioner (2020)</a:t>
            </a:r>
            <a:endParaRPr lang="en-US">
              <a:solidFill>
                <a:srgbClr val="000000"/>
              </a:solidFill>
              <a:latin typeface="Lato"/>
              <a:ea typeface="Lato"/>
              <a:cs typeface="Lato"/>
            </a:endParaRPr>
          </a:p>
          <a:p>
            <a:endParaRPr lang="en-US" dirty="0">
              <a:solidFill>
                <a:srgbClr val="333333"/>
              </a:solidFill>
              <a:latin typeface="Lato"/>
              <a:ea typeface="Lato"/>
              <a:cs typeface="Lato"/>
            </a:endParaRPr>
          </a:p>
        </p:txBody>
      </p:sp>
    </p:spTree>
    <p:extLst>
      <p:ext uri="{BB962C8B-B14F-4D97-AF65-F5344CB8AC3E}">
        <p14:creationId xmlns:p14="http://schemas.microsoft.com/office/powerpoint/2010/main" val="8568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0100D-121A-8235-5525-EFACBFD64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Thank you for listening</a:t>
            </a:r>
          </a:p>
        </p:txBody>
      </p:sp>
      <p:pic>
        <p:nvPicPr>
          <p:cNvPr id="8" name="Picture 7" descr="Close up image of hands applauding">
            <a:extLst>
              <a:ext uri="{FF2B5EF4-FFF2-40B4-BE49-F238E27FC236}">
                <a16:creationId xmlns:a16="http://schemas.microsoft.com/office/drawing/2014/main" id="{CFB1A4BA-E073-447E-9524-823B15D1625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279" r="1" b="27120"/>
          <a:stretch/>
        </p:blipFill>
        <p:spPr>
          <a:xfrm>
            <a:off x="612647" y="1715532"/>
            <a:ext cx="10653579" cy="459382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8C9BC-02FF-FB4B-4E83-EC63BCC399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B254FA9-E429-44D5-9D7C-97BC2719125C}" type="datetime1">
              <a:pPr>
                <a:spcAft>
                  <a:spcPts val="600"/>
                </a:spcAft>
              </a:pPr>
              <a:t>1/12/2025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BF078E-1903-7DFA-075F-3CABFCFA6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FA80B-8701-8B0C-A400-11D112706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4163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5BEC813B-08A9-7231-5CB2-84874E6BFF96}"/>
              </a:ext>
            </a:extLst>
          </p:cNvPr>
          <p:cNvSpPr txBox="1"/>
          <p:nvPr/>
        </p:nvSpPr>
        <p:spPr>
          <a:xfrm>
            <a:off x="5703" y="-96882"/>
            <a:ext cx="9293601" cy="4616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5258BB-13B1-EB46-F6C5-AF5C5CA89038}"/>
              </a:ext>
            </a:extLst>
          </p:cNvPr>
          <p:cNvSpPr txBox="1"/>
          <p:nvPr/>
        </p:nvSpPr>
        <p:spPr>
          <a:xfrm>
            <a:off x="5853" y="250383"/>
            <a:ext cx="11091875" cy="79714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Bridgend County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Bourough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Council, 2019, “Agenda Item - Presentation by Chief Superintendent Alun Morgan of South Wales Police on Policing in the County Borough - Bridgend County Borough Council.”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Bridgend.gov.uk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Bridgend County Borough Council,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2"/>
              </a:rPr>
              <a:t>https://democratic.bridgend.gov.uk/mgAi.aspx?ID=9765&amp;LLL=00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n9/1/25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Policing, 2021, “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Modernising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Neighbourhood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Policing | College of Policing.”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3"/>
              </a:rPr>
              <a:t>Www.college.police.uk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www.college.police.uk/guidance/neighbourhood-policing/modernising-neighbourhood-policing/foreword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8/1/25</a:t>
            </a:r>
            <a:endParaRPr lang="en-US"/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Policing, 2020, “Problem-Oriented Policing.”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College of Policing,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5"/>
              </a:rPr>
              <a:t>www.college.police.uk/research/crime-reduction-toolkit/problem-oriented-policing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Day, 2019,“Organised Crime Gang Members Busted Selling Heroin and Crack.”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Wales Online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6"/>
              </a:rPr>
              <a:t>www.walesonline.co.uk/news/wales-news/organised-crime-gang-members-busted-16315074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Early Intervention Foundation, 2024, “What Is Early Intervention?”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Early Intervention Foundation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7"/>
              </a:rPr>
              <a:t>www.eif.org.uk/why-it-matters/what-is-early-intervention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11/1/25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Farrell, 2024, “Partnership Working – Why Is This Important.”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Careers in Blue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8"/>
              </a:rPr>
              <a:t>https://careersinblue.co.uk/partnership-working-why-is-this-important/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 accessed on: 12/1/25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Gwent Police and Crime Commissioner, 2023,“ Tackling the Causes of Anti-Social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'',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9"/>
              </a:rPr>
              <a:t>www.gwent.pcc.police.uk/en/news-room/tackling-the-causes-of-anti-social-behaviour/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11/1/25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Gwent Police and Crime Commissioner, 2020, “Collaboration.”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Gwent Police and Crime Commissioner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10"/>
              </a:rPr>
              <a:t>www.gwent.pcc.police.uk/en/about-us/working-together/collaboration/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12/1/25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Pimentel, 2024, “Data-Driven Policing: Enhancing Work with Analytics.”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Thomson Reuters Law Blog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11"/>
              </a:rPr>
              <a:t>https://legal.thomsonreuters.com/blog/data-driven-policing-enhancing-work-with-analytics/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673841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5">
            <a:extLst>
              <a:ext uri="{FF2B5EF4-FFF2-40B4-BE49-F238E27FC236}">
                <a16:creationId xmlns:a16="http://schemas.microsoft.com/office/drawing/2014/main" id="{3E6A7264-AE0D-5619-D360-90B635CB3A61}"/>
              </a:ext>
            </a:extLst>
          </p:cNvPr>
          <p:cNvSpPr txBox="1"/>
          <p:nvPr/>
        </p:nvSpPr>
        <p:spPr>
          <a:xfrm>
            <a:off x="5702" y="-119"/>
            <a:ext cx="9293601" cy="4616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/>
              <a:t>References Continued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4F3337-B79B-72D0-B1C5-5C40AE2BAF7C}"/>
              </a:ext>
            </a:extLst>
          </p:cNvPr>
          <p:cNvSpPr txBox="1"/>
          <p:nvPr/>
        </p:nvSpPr>
        <p:spPr>
          <a:xfrm>
            <a:off x="7257" y="-4837"/>
            <a:ext cx="11850913" cy="72635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Police and Crime Commissioner for South Wales, 2024), ''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POLICE &amp; CRIME COMMISSIONER RESPONSE TO THE HMICFRS INSPECTION ON THE POLICING RESPONSE TO ANTISOCIAL BEHAVIOUR'', available at: 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  <a:hlinkClick r:id="rId2"/>
              </a:rPr>
              <a:t>https://www.southwalescommissioner.org.uk/wp-content/uploads/2024/11/Policing-Response-to-ASB-eng.pdf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 accessed on: 9/1/25</a:t>
            </a:r>
            <a:endParaRPr lang="en-US" sz="1600" dirty="0">
              <a:solidFill>
                <a:srgbClr val="000000"/>
              </a:solidFill>
              <a:latin typeface="Neue Haas Grotesk Text Pr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  <a:p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SafeLives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2024, “Domestic Abuse Matters.” </a:t>
            </a:r>
            <a:r>
              <a:rPr lang="en-US" sz="1600" i="1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SafeLives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3"/>
              </a:rPr>
              <a:t>https://safelives.org.uk/our-training-services/about-training-with-safelives/training-for-police/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12/1/25</a:t>
            </a:r>
            <a:endParaRPr lang="en-US" sz="1600" dirty="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South Wales Fire and Rescue Service, 2020, “Youth Interventions.”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South Wales Fire and Rescue Service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4"/>
              </a:rPr>
              <a:t>www.southwales-fire.gov.uk/youth-education/youth-interventions/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11/1/25</a:t>
            </a:r>
            <a:endParaRPr lang="en-US" sz="1600"/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South Wales Listens, 2025, “Home Page - South Wales Listens.” </a:t>
            </a:r>
            <a:r>
              <a:rPr lang="en-US" sz="1600" i="1" dirty="0">
                <a:solidFill>
                  <a:srgbClr val="000000"/>
                </a:solidFill>
                <a:latin typeface="Roboto"/>
                <a:ea typeface="Roboto"/>
                <a:cs typeface="Roboto"/>
                <a:hlinkClick r:id="rId5"/>
              </a:rPr>
              <a:t>Www.southwaleslistens.co.uk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solidFill>
                  <a:srgbClr val="000000"/>
                </a:solidFill>
                <a:latin typeface="Roboto"/>
                <a:ea typeface="Roboto"/>
                <a:cs typeface="Roboto"/>
                <a:hlinkClick r:id="rId5"/>
              </a:rPr>
              <a:t>www.southwaleslistens.co.uk/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8/1/25 </a:t>
            </a:r>
            <a:endParaRPr lang="en-US" sz="1600">
              <a:solidFill>
                <a:srgbClr val="000000"/>
              </a:solidFill>
              <a:latin typeface="Robot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Robot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South Wales Police, 2025, ''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neighbourhood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Policing'', south-wales.police.uk, available at: 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  <a:hlinkClick r:id="rId6"/>
              </a:rPr>
              <a:t>https://www.south-wales.police.uk/police-forces/south-wales-police/areas/about-us/about-us/neighbourhood-policing/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 accessed on: 8/1/25</a:t>
            </a:r>
            <a:endParaRPr lang="en-US" sz="1600">
              <a:solidFill>
                <a:srgbClr val="000000"/>
              </a:solidFill>
              <a:latin typeface="Neue Haas Grotesk Text Pr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 </a:t>
            </a:r>
          </a:p>
          <a:p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South Wales Police, 2025, ''Facial Recognition Technology'', south-wales.police.uk, available at: </a:t>
            </a:r>
            <a:r>
              <a:rPr lang="en-US" sz="1600" dirty="0">
                <a:solidFill>
                  <a:srgbClr val="747F8B"/>
                </a:solidFill>
                <a:ea typeface="+mn-lt"/>
                <a:cs typeface="+mn-lt"/>
                <a:hlinkClick r:id="rId7"/>
              </a:rPr>
              <a:t>https://www.south-wales.police.uk/police-forces/south-wales-police/areas/about-us/about-us/facial-recognition-technology/</a:t>
            </a:r>
            <a:r>
              <a:rPr lang="en-US" sz="1600" dirty="0">
                <a:solidFill>
                  <a:srgbClr val="747F8B"/>
                </a:solidFill>
                <a:ea typeface="+mn-lt"/>
                <a:cs typeface="+mn-lt"/>
              </a:rPr>
              <a:t> accessed on: 10/1/25</a:t>
            </a:r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  <a:p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South Wales Police, 2025, ''The PCSO role'', south-wales.police.uk, available at: 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  <a:hlinkClick r:id="rId8"/>
              </a:rPr>
              <a:t>https://www.south-wales.police.uk/police-forces/south-wales-police/areas/careers/careers/uniformed/the-pcso-role/</a:t>
            </a:r>
            <a:r>
              <a:rPr lang="en-US" sz="1600" dirty="0">
                <a:solidFill>
                  <a:srgbClr val="747F8B"/>
                </a:solidFill>
                <a:latin typeface="Neue Haas Grotesk Text Pro"/>
                <a:ea typeface="Roboto"/>
                <a:cs typeface="Roboto"/>
              </a:rPr>
              <a:t> accessed on: 8/1/25</a:t>
            </a:r>
            <a:endParaRPr lang="en-US"/>
          </a:p>
          <a:p>
            <a:endParaRPr lang="en-US" sz="1600" dirty="0">
              <a:solidFill>
                <a:srgbClr val="747F8B"/>
              </a:solidFill>
              <a:latin typeface="Neue Haas Grotesk Text Pr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Welsh Government, 2023, “Youth Engagement and Progression Framework: Guidance on Early Identification [HTML] | GOV.WALES.”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9"/>
              </a:rPr>
              <a:t>Www.gov.wales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10"/>
              </a:rPr>
              <a:t>www.gov.wales/youth-engagement-and-progression-framework-guidance-early-identification-html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11/1/25</a:t>
            </a:r>
            <a:endParaRPr lang="en-US" sz="1600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4941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D28C5B-062A-693F-7BE2-A410F43D3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E70AC-2058-4D5F-AB40-8C2060A70EEB}" type="datetime1">
              <a:t>1/12/2025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CB24BB-ACD4-44BC-214D-BABB8A585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51173D-EDFC-7EBA-8C5E-14906653A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22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21FA3A-1D79-DDF1-6D14-A88A3816DBB6}"/>
              </a:ext>
            </a:extLst>
          </p:cNvPr>
          <p:cNvSpPr txBox="1"/>
          <p:nvPr/>
        </p:nvSpPr>
        <p:spPr>
          <a:xfrm>
            <a:off x="-4838" y="-4838"/>
            <a:ext cx="478729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References continued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FFC56-AEB7-D514-71CE-86D4AC5F2CAC}"/>
              </a:ext>
            </a:extLst>
          </p:cNvPr>
          <p:cNvSpPr txBox="1"/>
          <p:nvPr/>
        </p:nvSpPr>
        <p:spPr>
          <a:xfrm>
            <a:off x="-4839" y="624114"/>
            <a:ext cx="1195977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youth endowment fund, 2022, “Hot Spots Policing.” </a:t>
            </a:r>
            <a:r>
              <a:rPr lang="en-US" sz="1600" i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Youth Endowment Fund</a:t>
            </a:r>
            <a:r>
              <a:rPr lang="en-US" sz="160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u="sng">
                <a:solidFill>
                  <a:srgbClr val="169C9A"/>
                </a:solidFill>
                <a:latin typeface="Roboto"/>
                <a:ea typeface="Roboto"/>
                <a:cs typeface="Roboto"/>
                <a:hlinkClick r:id="rId2"/>
              </a:rPr>
              <a:t>https://youthendowmentfund.org.uk/toolkit/hot-spots-policing/</a:t>
            </a:r>
            <a:r>
              <a:rPr lang="en-US" sz="160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9/1/25</a:t>
            </a:r>
            <a:r>
              <a:rPr lang="en-US" sz="1600">
                <a:latin typeface="Roboto"/>
                <a:ea typeface="Roboto"/>
                <a:cs typeface="Roboto"/>
              </a:rPr>
              <a:t>​​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08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5BEC813B-08A9-7231-5CB2-84874E6BFF96}"/>
              </a:ext>
            </a:extLst>
          </p:cNvPr>
          <p:cNvSpPr txBox="1"/>
          <p:nvPr/>
        </p:nvSpPr>
        <p:spPr>
          <a:xfrm>
            <a:off x="695131" y="241785"/>
            <a:ext cx="9293601" cy="46166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i="1" u="sng" dirty="0"/>
              <a:t>Image 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7466E6-2FDC-F8BC-E195-E7A776A84984}"/>
              </a:ext>
            </a:extLst>
          </p:cNvPr>
          <p:cNvSpPr txBox="1"/>
          <p:nvPr/>
        </p:nvSpPr>
        <p:spPr>
          <a:xfrm>
            <a:off x="329318" y="830985"/>
            <a:ext cx="11185676" cy="59831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/>
              <a:t>Cambridgeshire Constabulary, 2025, ''</a:t>
            </a:r>
            <a:r>
              <a:rPr lang="en-US" sz="1600" err="1"/>
              <a:t>Huntingtonshire</a:t>
            </a:r>
            <a:r>
              <a:rPr lang="en-US" sz="1600" dirty="0"/>
              <a:t> </a:t>
            </a:r>
            <a:r>
              <a:rPr lang="en-US" sz="1600" err="1"/>
              <a:t>neighbourhood</a:t>
            </a:r>
            <a:r>
              <a:rPr lang="en-US" sz="1600" dirty="0"/>
              <a:t> policing teams'', available at: </a:t>
            </a:r>
            <a:r>
              <a:rPr lang="en-US" sz="1600" dirty="0">
                <a:ea typeface="+mn-lt"/>
                <a:cs typeface="+mn-lt"/>
                <a:hlinkClick r:id="rId2"/>
              </a:rPr>
              <a:t>https://www.cambs.police.uk/police-forces/cambridgeshire-constabulary/areas/campaigns/nhp/neighbourhood-policing/Huntingdonshire/</a:t>
            </a:r>
            <a:r>
              <a:rPr lang="en-US" sz="1600" dirty="0">
                <a:ea typeface="+mn-lt"/>
                <a:cs typeface="+mn-lt"/>
              </a:rPr>
              <a:t> accessed on: 9/1/25</a:t>
            </a:r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Eck, 2015, ''Figure 2'', available at: </a:t>
            </a:r>
            <a:r>
              <a:rPr lang="en-US" sz="1600" dirty="0">
                <a:ea typeface="+mn-lt"/>
                <a:cs typeface="+mn-lt"/>
                <a:hlinkClick r:id="rId3"/>
              </a:rPr>
              <a:t>https://www.researchgate.net/figure/Summary-of-Effectiveness-and-Equity-in-Policing-Strategies_fig1_273784156</a:t>
            </a:r>
            <a:r>
              <a:rPr lang="en-US" sz="1600" dirty="0">
                <a:ea typeface="+mn-lt"/>
                <a:cs typeface="+mn-lt"/>
              </a:rPr>
              <a:t> accessed on: 8/1/25</a:t>
            </a:r>
            <a:endParaRPr lang="en-US" sz="1600" dirty="0"/>
          </a:p>
          <a:p>
            <a:pPr>
              <a:lnSpc>
                <a:spcPct val="110000"/>
              </a:lnSpc>
              <a:spcBef>
                <a:spcPts val="1200"/>
              </a:spcBef>
            </a:pPr>
            <a:r>
              <a:rPr lang="en-US" sz="1600" dirty="0">
                <a:latin typeface="Neue Haas Grotesk Text Pro"/>
                <a:ea typeface="Roboto"/>
                <a:cs typeface="Roboto"/>
              </a:rPr>
              <a:t>Hampshire Police and Crime Commissioner, 2019, </a:t>
            </a:r>
            <a:r>
              <a:rPr lang="en-US" sz="1600" dirty="0">
                <a:latin typeface="Roboto"/>
                <a:ea typeface="Roboto"/>
                <a:cs typeface="Roboto"/>
              </a:rPr>
              <a:t>“Anti-Social </a:t>
            </a:r>
            <a:r>
              <a:rPr lang="en-US" sz="1600" err="1"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latin typeface="Roboto"/>
                <a:ea typeface="Roboto"/>
                <a:cs typeface="Roboto"/>
              </a:rPr>
              <a:t> - Think Twice - Hampshire Police and Crime Commissioner.” </a:t>
            </a:r>
            <a:r>
              <a:rPr lang="en-US" sz="1600" i="1" dirty="0">
                <a:latin typeface="Roboto"/>
                <a:ea typeface="Roboto"/>
                <a:cs typeface="Roboto"/>
              </a:rPr>
              <a:t>Hampshire-Pcc.gov.uk</a:t>
            </a:r>
            <a:r>
              <a:rPr lang="en-US" sz="1600" dirty="0">
                <a:latin typeface="Roboto"/>
                <a:ea typeface="Roboto"/>
                <a:cs typeface="Roboto"/>
              </a:rPr>
              <a:t>, available at: </a:t>
            </a:r>
            <a:r>
              <a:rPr lang="en-US" sz="1600" dirty="0">
                <a:latin typeface="Roboto"/>
                <a:ea typeface="Roboto"/>
                <a:cs typeface="Roboto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www.hampshire-pcc.gov.uk/campaigns/asb-think-twice</a:t>
            </a:r>
            <a:r>
              <a:rPr lang="en-US" sz="1600" dirty="0">
                <a:latin typeface="Roboto"/>
                <a:ea typeface="Roboto"/>
                <a:cs typeface="Roboto"/>
              </a:rPr>
              <a:t>. Accessed on: 9/11/24</a:t>
            </a:r>
          </a:p>
          <a:p>
            <a:r>
              <a:rPr lang="en-US" sz="1600" dirty="0">
                <a:solidFill>
                  <a:srgbClr val="000000"/>
                </a:solidFill>
                <a:latin typeface="Neue Haas Grotesk Text Pro"/>
                <a:ea typeface="Roboto"/>
                <a:cs typeface="Roboto"/>
              </a:rPr>
              <a:t> </a:t>
            </a: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 Home Office, 2024, “Anti-Social </a:t>
            </a:r>
            <a:r>
              <a:rPr lang="en-US" sz="1600" dirty="0" err="1">
                <a:solidFill>
                  <a:srgbClr val="747F8B"/>
                </a:solidFill>
                <a:latin typeface="Roboto"/>
                <a:ea typeface="Roboto"/>
                <a:cs typeface="Roboto"/>
              </a:rPr>
              <a:t>Behaviour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Action Plan.”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GOV.UK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5"/>
              </a:rPr>
              <a:t>www.gov.uk/government/publications/anti-social-behaviour-action-plan/anti-social-behaviour-action-plan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10/1/25</a:t>
            </a:r>
            <a:endParaRPr lang="en-US" sz="1600" dirty="0"/>
          </a:p>
          <a:p>
            <a:endParaRPr lang="en-US" sz="1600" dirty="0">
              <a:solidFill>
                <a:srgbClr val="000000"/>
              </a:solidFill>
              <a:latin typeface="Neue Haas Grotesk Text Pro"/>
              <a:ea typeface="Roboto"/>
              <a:cs typeface="Roboto"/>
            </a:endParaRPr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Rawlings, 2019, “A Turning Point in Policing Methods.”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Police Chief Magazine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at: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6"/>
              </a:rPr>
              <a:t>www.policechiefmagazine.org/turning-point-policing-methods/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accessed on: 9/1/25</a:t>
            </a:r>
          </a:p>
          <a:p>
            <a:endParaRPr lang="en-US" sz="1600" dirty="0"/>
          </a:p>
          <a:p>
            <a:r>
              <a:rPr lang="en-US" sz="1600" dirty="0"/>
              <a:t>South Wales Police, 2025, ''</a:t>
            </a:r>
            <a:r>
              <a:rPr lang="en-US" sz="1600" err="1"/>
              <a:t>Neighbourhood</a:t>
            </a:r>
            <a:r>
              <a:rPr lang="en-US" sz="1600" dirty="0"/>
              <a:t> Policing'', south-wales.police.uk, available at: </a:t>
            </a:r>
            <a:r>
              <a:rPr lang="en-US" sz="1600" dirty="0">
                <a:ea typeface="+mn-lt"/>
                <a:cs typeface="+mn-lt"/>
                <a:hlinkClick r:id="rId7"/>
              </a:rPr>
              <a:t>https://www.south-wales.police.uk/police-forces/south-wales-police/areas/about-us/about-us/neighbourhood-policing/</a:t>
            </a:r>
            <a:r>
              <a:rPr lang="en-US" sz="1600" dirty="0">
                <a:ea typeface="+mn-lt"/>
                <a:cs typeface="+mn-lt"/>
              </a:rPr>
              <a:t> accessed on: 8/1/25</a:t>
            </a:r>
          </a:p>
          <a:p>
            <a:endParaRPr lang="en-US" sz="1600" dirty="0"/>
          </a:p>
          <a:p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Staffordshire Police and Fire Commissioner, 2019, “Fire and Police Collaboration Savings to Fund Enhanced Fire Safety - Staffordshire Commissioner.” </a:t>
            </a:r>
            <a:r>
              <a:rPr lang="en-US" sz="1600" i="1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Staffordshire Commissioner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, available at, 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  <a:hlinkClick r:id="rId8"/>
              </a:rPr>
              <a:t>https://staffordshire-pfcc.gov.uk/fire-and-police-collaboration-savings-to-fund-enhanced-fire-safety/</a:t>
            </a:r>
            <a:r>
              <a:rPr lang="en-US" sz="1600" dirty="0">
                <a:solidFill>
                  <a:srgbClr val="747F8B"/>
                </a:solidFill>
                <a:latin typeface="Roboto"/>
                <a:ea typeface="Roboto"/>
                <a:cs typeface="Roboto"/>
              </a:rPr>
              <a:t>  accessed on: 12/1/25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36127998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VanillaVTI</vt:lpstr>
      <vt:lpstr>The importance of effective policing strategies in reducing crime.</vt:lpstr>
      <vt:lpstr>Contents </vt:lpstr>
      <vt:lpstr>PowerPoint Presentation</vt:lpstr>
      <vt:lpstr>PowerPoint Presentation</vt:lpstr>
      <vt:lpstr>What is community orientated policing and why is it important?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effectiveness of multi- agency approaches and collaborations</vt:lpstr>
      <vt:lpstr>Local Collaborations and multi-agency approaches </vt:lpstr>
      <vt:lpstr>Thank you for listening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1181</cp:revision>
  <dcterms:created xsi:type="dcterms:W3CDTF">2025-01-07T20:55:20Z</dcterms:created>
  <dcterms:modified xsi:type="dcterms:W3CDTF">2025-01-13T00:30:20Z</dcterms:modified>
</cp:coreProperties>
</file>