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45D725-35C6-4FAF-B266-81E9129796A9}" v="14" dt="2022-10-27T23:07:46.3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427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1B45D725-35C6-4FAF-B266-81E9129796A9}"/>
    <pc:docChg chg="undo custSel addSld delSld modSld">
      <pc:chgData name="Tim Bashford" userId="5fd3d9a1-443c-4717-9608-098946ca22e0" providerId="ADAL" clId="{1B45D725-35C6-4FAF-B266-81E9129796A9}" dt="2022-10-31T00:17:03.686" v="1525" actId="20577"/>
      <pc:docMkLst>
        <pc:docMk/>
      </pc:docMkLst>
      <pc:sldChg chg="modSp mod">
        <pc:chgData name="Tim Bashford" userId="5fd3d9a1-443c-4717-9608-098946ca22e0" providerId="ADAL" clId="{1B45D725-35C6-4FAF-B266-81E9129796A9}" dt="2022-10-27T18:19:26.116" v="73" actId="20577"/>
        <pc:sldMkLst>
          <pc:docMk/>
          <pc:sldMk cId="3551562017" sldId="257"/>
        </pc:sldMkLst>
        <pc:spChg chg="mod">
          <ac:chgData name="Tim Bashford" userId="5fd3d9a1-443c-4717-9608-098946ca22e0" providerId="ADAL" clId="{1B45D725-35C6-4FAF-B266-81E9129796A9}" dt="2022-10-27T18:19:26.116" v="73" actId="20577"/>
          <ac:spMkLst>
            <pc:docMk/>
            <pc:sldMk cId="3551562017" sldId="257"/>
            <ac:spMk id="3" creationId="{471F754A-5D3F-44E8-AB9C-70F2FD646E37}"/>
          </ac:spMkLst>
        </pc:spChg>
      </pc:sldChg>
      <pc:sldChg chg="addSp delSp modSp mod">
        <pc:chgData name="Tim Bashford" userId="5fd3d9a1-443c-4717-9608-098946ca22e0" providerId="ADAL" clId="{1B45D725-35C6-4FAF-B266-81E9129796A9}" dt="2022-10-28T08:17:03.979" v="950" actId="20577"/>
        <pc:sldMkLst>
          <pc:docMk/>
          <pc:sldMk cId="3523620234" sldId="260"/>
        </pc:sldMkLst>
        <pc:spChg chg="mod">
          <ac:chgData name="Tim Bashford" userId="5fd3d9a1-443c-4717-9608-098946ca22e0" providerId="ADAL" clId="{1B45D725-35C6-4FAF-B266-81E9129796A9}" dt="2022-10-28T08:17:03.979" v="950" actId="20577"/>
          <ac:spMkLst>
            <pc:docMk/>
            <pc:sldMk cId="3523620234" sldId="260"/>
            <ac:spMk id="2" creationId="{A37A1BC9-D40A-4208-9D31-0A4CFF891334}"/>
          </ac:spMkLst>
        </pc:spChg>
        <pc:spChg chg="mod">
          <ac:chgData name="Tim Bashford" userId="5fd3d9a1-443c-4717-9608-098946ca22e0" providerId="ADAL" clId="{1B45D725-35C6-4FAF-B266-81E9129796A9}" dt="2022-10-27T18:22:19.041" v="82" actId="20577"/>
          <ac:spMkLst>
            <pc:docMk/>
            <pc:sldMk cId="3523620234" sldId="260"/>
            <ac:spMk id="3" creationId="{854BACCE-8C5D-4ACA-A765-E9ADFF673781}"/>
          </ac:spMkLst>
        </pc:spChg>
        <pc:picChg chg="del">
          <ac:chgData name="Tim Bashford" userId="5fd3d9a1-443c-4717-9608-098946ca22e0" providerId="ADAL" clId="{1B45D725-35C6-4FAF-B266-81E9129796A9}" dt="2022-10-27T18:19:45.306" v="74" actId="478"/>
          <ac:picMkLst>
            <pc:docMk/>
            <pc:sldMk cId="3523620234" sldId="260"/>
            <ac:picMk id="4" creationId="{53979CC4-51A1-410C-89CB-9806728A2749}"/>
          </ac:picMkLst>
        </pc:picChg>
        <pc:picChg chg="add mod">
          <ac:chgData name="Tim Bashford" userId="5fd3d9a1-443c-4717-9608-098946ca22e0" providerId="ADAL" clId="{1B45D725-35C6-4FAF-B266-81E9129796A9}" dt="2022-10-27T18:22:20.982" v="83" actId="1076"/>
          <ac:picMkLst>
            <pc:docMk/>
            <pc:sldMk cId="3523620234" sldId="260"/>
            <ac:picMk id="6" creationId="{F63507B5-6480-3F27-18F0-096EF80F92B7}"/>
          </ac:picMkLst>
        </pc:picChg>
      </pc:sldChg>
      <pc:sldChg chg="modSp mod">
        <pc:chgData name="Tim Bashford" userId="5fd3d9a1-443c-4717-9608-098946ca22e0" providerId="ADAL" clId="{1B45D725-35C6-4FAF-B266-81E9129796A9}" dt="2022-10-28T08:31:17.694" v="984" actId="20577"/>
        <pc:sldMkLst>
          <pc:docMk/>
          <pc:sldMk cId="2329009728" sldId="261"/>
        </pc:sldMkLst>
        <pc:spChg chg="mod">
          <ac:chgData name="Tim Bashford" userId="5fd3d9a1-443c-4717-9608-098946ca22e0" providerId="ADAL" clId="{1B45D725-35C6-4FAF-B266-81E9129796A9}" dt="2022-10-28T08:31:17.694" v="984" actId="20577"/>
          <ac:spMkLst>
            <pc:docMk/>
            <pc:sldMk cId="2329009728" sldId="261"/>
            <ac:spMk id="3" creationId="{EFD337B4-0501-4007-AC9A-2B65352910AB}"/>
          </ac:spMkLst>
        </pc:spChg>
      </pc:sldChg>
      <pc:sldChg chg="addSp delSp modSp mod">
        <pc:chgData name="Tim Bashford" userId="5fd3d9a1-443c-4717-9608-098946ca22e0" providerId="ADAL" clId="{1B45D725-35C6-4FAF-B266-81E9129796A9}" dt="2022-10-27T18:26:33.808" v="528" actId="20577"/>
        <pc:sldMkLst>
          <pc:docMk/>
          <pc:sldMk cId="984090820" sldId="262"/>
        </pc:sldMkLst>
        <pc:spChg chg="mod">
          <ac:chgData name="Tim Bashford" userId="5fd3d9a1-443c-4717-9608-098946ca22e0" providerId="ADAL" clId="{1B45D725-35C6-4FAF-B266-81E9129796A9}" dt="2022-10-27T18:26:33.808" v="528" actId="20577"/>
          <ac:spMkLst>
            <pc:docMk/>
            <pc:sldMk cId="984090820" sldId="262"/>
            <ac:spMk id="3" creationId="{ACDD6A79-CA84-4C1F-B13A-5841105A76DB}"/>
          </ac:spMkLst>
        </pc:spChg>
        <pc:spChg chg="add del">
          <ac:chgData name="Tim Bashford" userId="5fd3d9a1-443c-4717-9608-098946ca22e0" providerId="ADAL" clId="{1B45D725-35C6-4FAF-B266-81E9129796A9}" dt="2022-10-27T18:26:16.209" v="514"/>
          <ac:spMkLst>
            <pc:docMk/>
            <pc:sldMk cId="984090820" sldId="262"/>
            <ac:spMk id="4" creationId="{F136E4C1-15B2-86BA-CBDE-E68DE493C053}"/>
          </ac:spMkLst>
        </pc:spChg>
      </pc:sldChg>
      <pc:sldChg chg="addSp delSp modSp mod">
        <pc:chgData name="Tim Bashford" userId="5fd3d9a1-443c-4717-9608-098946ca22e0" providerId="ADAL" clId="{1B45D725-35C6-4FAF-B266-81E9129796A9}" dt="2022-10-27T18:27:31.260" v="563" actId="20577"/>
        <pc:sldMkLst>
          <pc:docMk/>
          <pc:sldMk cId="3682520091" sldId="263"/>
        </pc:sldMkLst>
        <pc:spChg chg="mod">
          <ac:chgData name="Tim Bashford" userId="5fd3d9a1-443c-4717-9608-098946ca22e0" providerId="ADAL" clId="{1B45D725-35C6-4FAF-B266-81E9129796A9}" dt="2022-10-27T18:27:31.260" v="563" actId="20577"/>
          <ac:spMkLst>
            <pc:docMk/>
            <pc:sldMk cId="3682520091" sldId="263"/>
            <ac:spMk id="3" creationId="{E9E766C2-78E0-4139-8130-0B0702050ADF}"/>
          </ac:spMkLst>
        </pc:spChg>
        <pc:spChg chg="add del">
          <ac:chgData name="Tim Bashford" userId="5fd3d9a1-443c-4717-9608-098946ca22e0" providerId="ADAL" clId="{1B45D725-35C6-4FAF-B266-81E9129796A9}" dt="2022-10-27T18:27:13.142" v="540"/>
          <ac:spMkLst>
            <pc:docMk/>
            <pc:sldMk cId="3682520091" sldId="263"/>
            <ac:spMk id="4" creationId="{5EB631DA-F1DF-5ADC-C0AA-CA39BA91C397}"/>
          </ac:spMkLst>
        </pc:spChg>
      </pc:sldChg>
      <pc:sldChg chg="addSp delSp modSp mod">
        <pc:chgData name="Tim Bashford" userId="5fd3d9a1-443c-4717-9608-098946ca22e0" providerId="ADAL" clId="{1B45D725-35C6-4FAF-B266-81E9129796A9}" dt="2022-10-27T18:27:56.731" v="567" actId="1076"/>
        <pc:sldMkLst>
          <pc:docMk/>
          <pc:sldMk cId="2911195719" sldId="264"/>
        </pc:sldMkLst>
        <pc:picChg chg="del">
          <ac:chgData name="Tim Bashford" userId="5fd3d9a1-443c-4717-9608-098946ca22e0" providerId="ADAL" clId="{1B45D725-35C6-4FAF-B266-81E9129796A9}" dt="2022-10-27T18:27:50.523" v="564" actId="478"/>
          <ac:picMkLst>
            <pc:docMk/>
            <pc:sldMk cId="2911195719" sldId="264"/>
            <ac:picMk id="4" creationId="{7897B605-2C07-443E-BB89-C9EA132438DD}"/>
          </ac:picMkLst>
        </pc:picChg>
        <pc:picChg chg="add mod">
          <ac:chgData name="Tim Bashford" userId="5fd3d9a1-443c-4717-9608-098946ca22e0" providerId="ADAL" clId="{1B45D725-35C6-4FAF-B266-81E9129796A9}" dt="2022-10-27T18:27:56.731" v="567" actId="1076"/>
          <ac:picMkLst>
            <pc:docMk/>
            <pc:sldMk cId="2911195719" sldId="264"/>
            <ac:picMk id="6" creationId="{8D68B0EA-208E-7B53-BEF6-3F7D066FAC4D}"/>
          </ac:picMkLst>
        </pc:picChg>
      </pc:sldChg>
      <pc:sldChg chg="addSp delSp modSp mod">
        <pc:chgData name="Tim Bashford" userId="5fd3d9a1-443c-4717-9608-098946ca22e0" providerId="ADAL" clId="{1B45D725-35C6-4FAF-B266-81E9129796A9}" dt="2022-10-27T18:28:45.567" v="581" actId="1076"/>
        <pc:sldMkLst>
          <pc:docMk/>
          <pc:sldMk cId="1849660299" sldId="265"/>
        </pc:sldMkLst>
        <pc:spChg chg="mod">
          <ac:chgData name="Tim Bashford" userId="5fd3d9a1-443c-4717-9608-098946ca22e0" providerId="ADAL" clId="{1B45D725-35C6-4FAF-B266-81E9129796A9}" dt="2022-10-27T18:28:42.044" v="579" actId="20577"/>
          <ac:spMkLst>
            <pc:docMk/>
            <pc:sldMk cId="1849660299" sldId="265"/>
            <ac:spMk id="3" creationId="{ACACC6BE-3F1D-4CC0-9D4A-488BB5CD94FE}"/>
          </ac:spMkLst>
        </pc:spChg>
        <pc:picChg chg="del">
          <ac:chgData name="Tim Bashford" userId="5fd3d9a1-443c-4717-9608-098946ca22e0" providerId="ADAL" clId="{1B45D725-35C6-4FAF-B266-81E9129796A9}" dt="2022-10-27T18:28:38.510" v="568" actId="478"/>
          <ac:picMkLst>
            <pc:docMk/>
            <pc:sldMk cId="1849660299" sldId="265"/>
            <ac:picMk id="4" creationId="{3666E285-52F0-4028-B101-4166BE963559}"/>
          </ac:picMkLst>
        </pc:picChg>
        <pc:picChg chg="add mod">
          <ac:chgData name="Tim Bashford" userId="5fd3d9a1-443c-4717-9608-098946ca22e0" providerId="ADAL" clId="{1B45D725-35C6-4FAF-B266-81E9129796A9}" dt="2022-10-27T18:28:45.567" v="581" actId="1076"/>
          <ac:picMkLst>
            <pc:docMk/>
            <pc:sldMk cId="1849660299" sldId="265"/>
            <ac:picMk id="6" creationId="{22FE86B7-5D73-6E7E-4B08-D7D640749CFA}"/>
          </ac:picMkLst>
        </pc:picChg>
      </pc:sldChg>
      <pc:sldChg chg="modSp mod">
        <pc:chgData name="Tim Bashford" userId="5fd3d9a1-443c-4717-9608-098946ca22e0" providerId="ADAL" clId="{1B45D725-35C6-4FAF-B266-81E9129796A9}" dt="2022-10-27T21:04:47.765" v="683" actId="20577"/>
        <pc:sldMkLst>
          <pc:docMk/>
          <pc:sldMk cId="2561777523" sldId="266"/>
        </pc:sldMkLst>
        <pc:spChg chg="mod">
          <ac:chgData name="Tim Bashford" userId="5fd3d9a1-443c-4717-9608-098946ca22e0" providerId="ADAL" clId="{1B45D725-35C6-4FAF-B266-81E9129796A9}" dt="2022-10-27T21:04:47.765" v="683" actId="20577"/>
          <ac:spMkLst>
            <pc:docMk/>
            <pc:sldMk cId="2561777523" sldId="266"/>
            <ac:spMk id="3" creationId="{E7B8450E-F8D3-4CE1-A325-77ED085A961A}"/>
          </ac:spMkLst>
        </pc:spChg>
      </pc:sldChg>
      <pc:sldChg chg="modSp mod">
        <pc:chgData name="Tim Bashford" userId="5fd3d9a1-443c-4717-9608-098946ca22e0" providerId="ADAL" clId="{1B45D725-35C6-4FAF-B266-81E9129796A9}" dt="2022-10-27T18:31:08.760" v="592" actId="20577"/>
        <pc:sldMkLst>
          <pc:docMk/>
          <pc:sldMk cId="206315126" sldId="267"/>
        </pc:sldMkLst>
        <pc:spChg chg="mod">
          <ac:chgData name="Tim Bashford" userId="5fd3d9a1-443c-4717-9608-098946ca22e0" providerId="ADAL" clId="{1B45D725-35C6-4FAF-B266-81E9129796A9}" dt="2022-10-27T18:31:08.760" v="592" actId="20577"/>
          <ac:spMkLst>
            <pc:docMk/>
            <pc:sldMk cId="206315126" sldId="267"/>
            <ac:spMk id="3" creationId="{D1FE2582-87AF-434F-852E-AFD2E7A7A594}"/>
          </ac:spMkLst>
        </pc:spChg>
      </pc:sldChg>
      <pc:sldChg chg="addSp delSp modSp mod">
        <pc:chgData name="Tim Bashford" userId="5fd3d9a1-443c-4717-9608-098946ca22e0" providerId="ADAL" clId="{1B45D725-35C6-4FAF-B266-81E9129796A9}" dt="2022-10-27T18:36:08.688" v="605" actId="1076"/>
        <pc:sldMkLst>
          <pc:docMk/>
          <pc:sldMk cId="2033436648" sldId="268"/>
        </pc:sldMkLst>
        <pc:spChg chg="mod">
          <ac:chgData name="Tim Bashford" userId="5fd3d9a1-443c-4717-9608-098946ca22e0" providerId="ADAL" clId="{1B45D725-35C6-4FAF-B266-81E9129796A9}" dt="2022-10-27T18:35:54.784" v="600"/>
          <ac:spMkLst>
            <pc:docMk/>
            <pc:sldMk cId="2033436648" sldId="268"/>
            <ac:spMk id="3" creationId="{237A61BE-6DF5-42D7-9B68-ED06FD909D5A}"/>
          </ac:spMkLst>
        </pc:spChg>
        <pc:picChg chg="del">
          <ac:chgData name="Tim Bashford" userId="5fd3d9a1-443c-4717-9608-098946ca22e0" providerId="ADAL" clId="{1B45D725-35C6-4FAF-B266-81E9129796A9}" dt="2022-10-27T18:35:03.892" v="593" actId="478"/>
          <ac:picMkLst>
            <pc:docMk/>
            <pc:sldMk cId="2033436648" sldId="268"/>
            <ac:picMk id="4" creationId="{A8ECB990-328A-46BC-A91C-994A6154A848}"/>
          </ac:picMkLst>
        </pc:picChg>
        <pc:picChg chg="del">
          <ac:chgData name="Tim Bashford" userId="5fd3d9a1-443c-4717-9608-098946ca22e0" providerId="ADAL" clId="{1B45D725-35C6-4FAF-B266-81E9129796A9}" dt="2022-10-27T18:35:58.692" v="601" actId="478"/>
          <ac:picMkLst>
            <pc:docMk/>
            <pc:sldMk cId="2033436648" sldId="268"/>
            <ac:picMk id="5" creationId="{DBA72C77-7668-4774-A34A-B8765C63A24F}"/>
          </ac:picMkLst>
        </pc:picChg>
        <pc:picChg chg="add mod">
          <ac:chgData name="Tim Bashford" userId="5fd3d9a1-443c-4717-9608-098946ca22e0" providerId="ADAL" clId="{1B45D725-35C6-4FAF-B266-81E9129796A9}" dt="2022-10-27T18:35:12.294" v="596" actId="1076"/>
          <ac:picMkLst>
            <pc:docMk/>
            <pc:sldMk cId="2033436648" sldId="268"/>
            <ac:picMk id="7" creationId="{C4C9669C-8381-E66D-69F0-4A2D9D1B7C74}"/>
          </ac:picMkLst>
        </pc:picChg>
        <pc:picChg chg="add mod">
          <ac:chgData name="Tim Bashford" userId="5fd3d9a1-443c-4717-9608-098946ca22e0" providerId="ADAL" clId="{1B45D725-35C6-4FAF-B266-81E9129796A9}" dt="2022-10-27T18:36:08.688" v="605" actId="1076"/>
          <ac:picMkLst>
            <pc:docMk/>
            <pc:sldMk cId="2033436648" sldId="268"/>
            <ac:picMk id="9" creationId="{E5088B91-8733-1C0A-6A4C-FCF5C51C6CF6}"/>
          </ac:picMkLst>
        </pc:picChg>
      </pc:sldChg>
      <pc:sldChg chg="modSp mod">
        <pc:chgData name="Tim Bashford" userId="5fd3d9a1-443c-4717-9608-098946ca22e0" providerId="ADAL" clId="{1B45D725-35C6-4FAF-B266-81E9129796A9}" dt="2022-10-28T09:42:58.915" v="985" actId="1076"/>
        <pc:sldMkLst>
          <pc:docMk/>
          <pc:sldMk cId="766846085" sldId="269"/>
        </pc:sldMkLst>
        <pc:spChg chg="mod">
          <ac:chgData name="Tim Bashford" userId="5fd3d9a1-443c-4717-9608-098946ca22e0" providerId="ADAL" clId="{1B45D725-35C6-4FAF-B266-81E9129796A9}" dt="2022-10-27T22:54:21.828" v="688"/>
          <ac:spMkLst>
            <pc:docMk/>
            <pc:sldMk cId="766846085" sldId="269"/>
            <ac:spMk id="3" creationId="{3AC9A15D-9002-4F2D-B985-98B292B0B1C0}"/>
          </ac:spMkLst>
        </pc:spChg>
        <pc:picChg chg="mod">
          <ac:chgData name="Tim Bashford" userId="5fd3d9a1-443c-4717-9608-098946ca22e0" providerId="ADAL" clId="{1B45D725-35C6-4FAF-B266-81E9129796A9}" dt="2022-10-28T09:42:58.915" v="985" actId="1076"/>
          <ac:picMkLst>
            <pc:docMk/>
            <pc:sldMk cId="766846085" sldId="269"/>
            <ac:picMk id="6" creationId="{C649FC3C-A15B-4DD7-9474-D9B1EFE94537}"/>
          </ac:picMkLst>
        </pc:picChg>
      </pc:sldChg>
      <pc:sldChg chg="modSp mod">
        <pc:chgData name="Tim Bashford" userId="5fd3d9a1-443c-4717-9608-098946ca22e0" providerId="ADAL" clId="{1B45D725-35C6-4FAF-B266-81E9129796A9}" dt="2022-10-27T23:08:27.502" v="780" actId="20577"/>
        <pc:sldMkLst>
          <pc:docMk/>
          <pc:sldMk cId="3188824781" sldId="270"/>
        </pc:sldMkLst>
        <pc:spChg chg="mod">
          <ac:chgData name="Tim Bashford" userId="5fd3d9a1-443c-4717-9608-098946ca22e0" providerId="ADAL" clId="{1B45D725-35C6-4FAF-B266-81E9129796A9}" dt="2022-10-27T23:08:27.502" v="780" actId="20577"/>
          <ac:spMkLst>
            <pc:docMk/>
            <pc:sldMk cId="3188824781" sldId="270"/>
            <ac:spMk id="3" creationId="{6C58C904-EF05-4B36-9567-6B1C8DECC03D}"/>
          </ac:spMkLst>
        </pc:spChg>
      </pc:sldChg>
      <pc:sldChg chg="addSp delSp modSp mod">
        <pc:chgData name="Tim Bashford" userId="5fd3d9a1-443c-4717-9608-098946ca22e0" providerId="ADAL" clId="{1B45D725-35C6-4FAF-B266-81E9129796A9}" dt="2022-10-27T23:06:54.307" v="746" actId="1076"/>
        <pc:sldMkLst>
          <pc:docMk/>
          <pc:sldMk cId="2333615780" sldId="271"/>
        </pc:sldMkLst>
        <pc:spChg chg="mod">
          <ac:chgData name="Tim Bashford" userId="5fd3d9a1-443c-4717-9608-098946ca22e0" providerId="ADAL" clId="{1B45D725-35C6-4FAF-B266-81E9129796A9}" dt="2022-10-27T23:05:58.162" v="739" actId="20577"/>
          <ac:spMkLst>
            <pc:docMk/>
            <pc:sldMk cId="2333615780" sldId="271"/>
            <ac:spMk id="3" creationId="{86C01063-0AA9-4308-ABC5-CB99E80FB3F7}"/>
          </ac:spMkLst>
        </pc:spChg>
        <pc:spChg chg="add del">
          <ac:chgData name="Tim Bashford" userId="5fd3d9a1-443c-4717-9608-098946ca22e0" providerId="ADAL" clId="{1B45D725-35C6-4FAF-B266-81E9129796A9}" dt="2022-10-27T23:04:20.983" v="691"/>
          <ac:spMkLst>
            <pc:docMk/>
            <pc:sldMk cId="2333615780" sldId="271"/>
            <ac:spMk id="5" creationId="{5B574C36-CA1E-901D-12D6-9893859799E7}"/>
          </ac:spMkLst>
        </pc:spChg>
        <pc:picChg chg="del">
          <ac:chgData name="Tim Bashford" userId="5fd3d9a1-443c-4717-9608-098946ca22e0" providerId="ADAL" clId="{1B45D725-35C6-4FAF-B266-81E9129796A9}" dt="2022-10-27T23:04:18.570" v="689" actId="478"/>
          <ac:picMkLst>
            <pc:docMk/>
            <pc:sldMk cId="2333615780" sldId="271"/>
            <ac:picMk id="4" creationId="{8CEF0D10-D196-4CAD-9380-6A2D8B5E6E63}"/>
          </ac:picMkLst>
        </pc:picChg>
        <pc:picChg chg="add del mod">
          <ac:chgData name="Tim Bashford" userId="5fd3d9a1-443c-4717-9608-098946ca22e0" providerId="ADAL" clId="{1B45D725-35C6-4FAF-B266-81E9129796A9}" dt="2022-10-27T23:06:47.762" v="742" actId="478"/>
          <ac:picMkLst>
            <pc:docMk/>
            <pc:sldMk cId="2333615780" sldId="271"/>
            <ac:picMk id="7" creationId="{4168D20D-C75C-ED09-FA2C-9CAA61DCAA12}"/>
          </ac:picMkLst>
        </pc:picChg>
        <pc:picChg chg="add mod">
          <ac:chgData name="Tim Bashford" userId="5fd3d9a1-443c-4717-9608-098946ca22e0" providerId="ADAL" clId="{1B45D725-35C6-4FAF-B266-81E9129796A9}" dt="2022-10-27T23:06:54.307" v="746" actId="1076"/>
          <ac:picMkLst>
            <pc:docMk/>
            <pc:sldMk cId="2333615780" sldId="271"/>
            <ac:picMk id="9" creationId="{1C9B86D8-16F1-EDC6-BC07-43908360D155}"/>
          </ac:picMkLst>
        </pc:picChg>
      </pc:sldChg>
      <pc:sldChg chg="addSp delSp modSp mod">
        <pc:chgData name="Tim Bashford" userId="5fd3d9a1-443c-4717-9608-098946ca22e0" providerId="ADAL" clId="{1B45D725-35C6-4FAF-B266-81E9129796A9}" dt="2022-10-27T23:44:47.188" v="783" actId="1076"/>
        <pc:sldMkLst>
          <pc:docMk/>
          <pc:sldMk cId="2598736165" sldId="275"/>
        </pc:sldMkLst>
        <pc:picChg chg="del">
          <ac:chgData name="Tim Bashford" userId="5fd3d9a1-443c-4717-9608-098946ca22e0" providerId="ADAL" clId="{1B45D725-35C6-4FAF-B266-81E9129796A9}" dt="2022-10-27T23:44:43.241" v="781" actId="478"/>
          <ac:picMkLst>
            <pc:docMk/>
            <pc:sldMk cId="2598736165" sldId="275"/>
            <ac:picMk id="4" creationId="{A5A5AF64-D2D6-4E34-A1AE-0AF7F4A9C304}"/>
          </ac:picMkLst>
        </pc:picChg>
        <pc:picChg chg="add mod">
          <ac:chgData name="Tim Bashford" userId="5fd3d9a1-443c-4717-9608-098946ca22e0" providerId="ADAL" clId="{1B45D725-35C6-4FAF-B266-81E9129796A9}" dt="2022-10-27T23:44:47.188" v="783" actId="1076"/>
          <ac:picMkLst>
            <pc:docMk/>
            <pc:sldMk cId="2598736165" sldId="275"/>
            <ac:picMk id="6" creationId="{40A147B2-C8DF-D709-A21C-BD5B95352760}"/>
          </ac:picMkLst>
        </pc:picChg>
      </pc:sldChg>
      <pc:sldChg chg="addSp delSp modSp mod">
        <pc:chgData name="Tim Bashford" userId="5fd3d9a1-443c-4717-9608-098946ca22e0" providerId="ADAL" clId="{1B45D725-35C6-4FAF-B266-81E9129796A9}" dt="2022-10-27T23:57:11.227" v="787" actId="1076"/>
        <pc:sldMkLst>
          <pc:docMk/>
          <pc:sldMk cId="4120146611" sldId="276"/>
        </pc:sldMkLst>
        <pc:picChg chg="del">
          <ac:chgData name="Tim Bashford" userId="5fd3d9a1-443c-4717-9608-098946ca22e0" providerId="ADAL" clId="{1B45D725-35C6-4FAF-B266-81E9129796A9}" dt="2022-10-27T23:57:04.817" v="784" actId="478"/>
          <ac:picMkLst>
            <pc:docMk/>
            <pc:sldMk cId="4120146611" sldId="276"/>
            <ac:picMk id="4" creationId="{061252F9-CCD5-452E-92E3-03FBF42A4B72}"/>
          </ac:picMkLst>
        </pc:picChg>
        <pc:picChg chg="add mod">
          <ac:chgData name="Tim Bashford" userId="5fd3d9a1-443c-4717-9608-098946ca22e0" providerId="ADAL" clId="{1B45D725-35C6-4FAF-B266-81E9129796A9}" dt="2022-10-27T23:57:11.227" v="787" actId="1076"/>
          <ac:picMkLst>
            <pc:docMk/>
            <pc:sldMk cId="4120146611" sldId="276"/>
            <ac:picMk id="5" creationId="{6D3D54FA-9457-D2F2-DEAC-81D02B9C65EC}"/>
          </ac:picMkLst>
        </pc:picChg>
      </pc:sldChg>
      <pc:sldChg chg="modSp mod">
        <pc:chgData name="Tim Bashford" userId="5fd3d9a1-443c-4717-9608-098946ca22e0" providerId="ADAL" clId="{1B45D725-35C6-4FAF-B266-81E9129796A9}" dt="2022-10-27T23:59:41.321" v="942" actId="20577"/>
        <pc:sldMkLst>
          <pc:docMk/>
          <pc:sldMk cId="928926387" sldId="277"/>
        </pc:sldMkLst>
        <pc:spChg chg="mod">
          <ac:chgData name="Tim Bashford" userId="5fd3d9a1-443c-4717-9608-098946ca22e0" providerId="ADAL" clId="{1B45D725-35C6-4FAF-B266-81E9129796A9}" dt="2022-10-27T23:59:41.321" v="942" actId="20577"/>
          <ac:spMkLst>
            <pc:docMk/>
            <pc:sldMk cId="928926387" sldId="277"/>
            <ac:spMk id="3" creationId="{CCC7BD8B-FFC7-46EE-9396-4E955917EAC6}"/>
          </ac:spMkLst>
        </pc:spChg>
      </pc:sldChg>
      <pc:sldChg chg="modSp mod">
        <pc:chgData name="Tim Bashford" userId="5fd3d9a1-443c-4717-9608-098946ca22e0" providerId="ADAL" clId="{1B45D725-35C6-4FAF-B266-81E9129796A9}" dt="2022-10-31T00:17:03.686" v="1525" actId="20577"/>
        <pc:sldMkLst>
          <pc:docMk/>
          <pc:sldMk cId="1044506445" sldId="278"/>
        </pc:sldMkLst>
        <pc:spChg chg="mod">
          <ac:chgData name="Tim Bashford" userId="5fd3d9a1-443c-4717-9608-098946ca22e0" providerId="ADAL" clId="{1B45D725-35C6-4FAF-B266-81E9129796A9}" dt="2022-10-31T00:17:03.686" v="1525" actId="20577"/>
          <ac:spMkLst>
            <pc:docMk/>
            <pc:sldMk cId="1044506445" sldId="278"/>
            <ac:spMk id="3" creationId="{E46A188B-228E-4CF6-9E9D-77C6450CEF51}"/>
          </ac:spMkLst>
        </pc:spChg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547075488" sldId="279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023206049" sldId="280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855541472" sldId="281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801704476" sldId="282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892949076" sldId="283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667114846" sldId="284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556829489" sldId="285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615784112" sldId="286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316777337" sldId="287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28326241" sldId="288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4279050985" sldId="289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721570180" sldId="290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491600934" sldId="291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058574547" sldId="292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650853508" sldId="293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941877791" sldId="294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045248881" sldId="295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77578547" sldId="296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4053957252" sldId="297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67988435" sldId="298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463161472" sldId="299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49615497" sldId="300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231916640" sldId="301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285860979" sldId="302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84084704" sldId="303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499716344" sldId="304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233174707" sldId="305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690327799" sldId="306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598917823" sldId="307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454533117" sldId="308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765704269" sldId="309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319905959" sldId="310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88873935" sldId="311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417900548" sldId="312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225212905" sldId="313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001342320" sldId="314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268890870" sldId="315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9361054" sldId="316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828800815" sldId="317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433618666" sldId="318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4253399923" sldId="319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892466628" sldId="320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166409621" sldId="321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361241076" sldId="322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248669120" sldId="323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088904542" sldId="324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050596515" sldId="325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788712600" sldId="326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202098437" sldId="327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392042977" sldId="328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08209286" sldId="329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435654968" sldId="330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658060106" sldId="331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400252966" sldId="332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59363444" sldId="333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194498646" sldId="334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637849075" sldId="335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880253464" sldId="336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524721905" sldId="337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956038457" sldId="338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9701668" sldId="339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671540715" sldId="340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545007939" sldId="341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168903957" sldId="342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185700839" sldId="343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113987038" sldId="344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079478001" sldId="345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1924655706" sldId="346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691477942" sldId="347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932206718" sldId="348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4034375761" sldId="349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4035227355" sldId="350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284311595" sldId="351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2642329278" sldId="352"/>
        </pc:sldMkLst>
      </pc:sldChg>
      <pc:sldChg chg="new del">
        <pc:chgData name="Tim Bashford" userId="5fd3d9a1-443c-4717-9608-098946ca22e0" providerId="ADAL" clId="{1B45D725-35C6-4FAF-B266-81E9129796A9}" dt="2022-10-27T18:38:56.254" v="681" actId="47"/>
        <pc:sldMkLst>
          <pc:docMk/>
          <pc:sldMk cId="3373979271" sldId="353"/>
        </pc:sldMkLst>
      </pc:sldChg>
    </pc:docChg>
  </pc:docChgLst>
  <pc:docChgLst>
    <pc:chgData name="Tim Bashford" userId="5fd3d9a1-443c-4717-9608-098946ca22e0" providerId="ADAL" clId="{8BFC1EF5-B49D-44BF-969F-9C5F599380C7}"/>
    <pc:docChg chg="undo custSel addSld modSld">
      <pc:chgData name="Tim Bashford" userId="5fd3d9a1-443c-4717-9608-098946ca22e0" providerId="ADAL" clId="{8BFC1EF5-B49D-44BF-969F-9C5F599380C7}" dt="2020-10-30T13:42:42.190" v="5233" actId="20577"/>
      <pc:docMkLst>
        <pc:docMk/>
      </pc:docMkLst>
      <pc:sldChg chg="modSp mod">
        <pc:chgData name="Tim Bashford" userId="5fd3d9a1-443c-4717-9608-098946ca22e0" providerId="ADAL" clId="{8BFC1EF5-B49D-44BF-969F-9C5F599380C7}" dt="2020-10-30T10:20:42.186" v="684" actId="1076"/>
        <pc:sldMkLst>
          <pc:docMk/>
          <pc:sldMk cId="3188824781" sldId="270"/>
        </pc:sldMkLst>
        <pc:spChg chg="mod">
          <ac:chgData name="Tim Bashford" userId="5fd3d9a1-443c-4717-9608-098946ca22e0" providerId="ADAL" clId="{8BFC1EF5-B49D-44BF-969F-9C5F599380C7}" dt="2020-10-30T10:20:40.095" v="683" actId="1076"/>
          <ac:spMkLst>
            <pc:docMk/>
            <pc:sldMk cId="3188824781" sldId="270"/>
            <ac:spMk id="2" creationId="{35582187-636D-4A41-A07B-3A24203ED1EF}"/>
          </ac:spMkLst>
        </pc:spChg>
        <pc:spChg chg="mod">
          <ac:chgData name="Tim Bashford" userId="5fd3d9a1-443c-4717-9608-098946ca22e0" providerId="ADAL" clId="{8BFC1EF5-B49D-44BF-969F-9C5F599380C7}" dt="2020-10-30T10:20:42.186" v="684" actId="1076"/>
          <ac:spMkLst>
            <pc:docMk/>
            <pc:sldMk cId="3188824781" sldId="270"/>
            <ac:spMk id="3" creationId="{6C58C904-EF05-4B36-9567-6B1C8DECC03D}"/>
          </ac:spMkLst>
        </pc:spChg>
      </pc:sldChg>
      <pc:sldChg chg="modSp new mod">
        <pc:chgData name="Tim Bashford" userId="5fd3d9a1-443c-4717-9608-098946ca22e0" providerId="ADAL" clId="{8BFC1EF5-B49D-44BF-969F-9C5F599380C7}" dt="2020-10-30T10:39:21.595" v="1108" actId="20577"/>
        <pc:sldMkLst>
          <pc:docMk/>
          <pc:sldMk cId="3721675679" sldId="272"/>
        </pc:sldMkLst>
        <pc:spChg chg="mod">
          <ac:chgData name="Tim Bashford" userId="5fd3d9a1-443c-4717-9608-098946ca22e0" providerId="ADAL" clId="{8BFC1EF5-B49D-44BF-969F-9C5F599380C7}" dt="2020-10-30T10:28:56.705" v="698" actId="20577"/>
          <ac:spMkLst>
            <pc:docMk/>
            <pc:sldMk cId="3721675679" sldId="272"/>
            <ac:spMk id="2" creationId="{1E5231B7-9CA7-4A20-A914-3E6D2617FF0A}"/>
          </ac:spMkLst>
        </pc:spChg>
        <pc:spChg chg="mod">
          <ac:chgData name="Tim Bashford" userId="5fd3d9a1-443c-4717-9608-098946ca22e0" providerId="ADAL" clId="{8BFC1EF5-B49D-44BF-969F-9C5F599380C7}" dt="2020-10-30T10:39:21.595" v="1108" actId="20577"/>
          <ac:spMkLst>
            <pc:docMk/>
            <pc:sldMk cId="3721675679" sldId="272"/>
            <ac:spMk id="3" creationId="{FDF383A9-7585-49AD-8AED-01FB59C097EE}"/>
          </ac:spMkLst>
        </pc:spChg>
      </pc:sldChg>
      <pc:sldChg chg="modSp new mod">
        <pc:chgData name="Tim Bashford" userId="5fd3d9a1-443c-4717-9608-098946ca22e0" providerId="ADAL" clId="{8BFC1EF5-B49D-44BF-969F-9C5F599380C7}" dt="2020-10-30T13:01:37.232" v="2132" actId="14100"/>
        <pc:sldMkLst>
          <pc:docMk/>
          <pc:sldMk cId="1903743490" sldId="273"/>
        </pc:sldMkLst>
        <pc:spChg chg="mod">
          <ac:chgData name="Tim Bashford" userId="5fd3d9a1-443c-4717-9608-098946ca22e0" providerId="ADAL" clId="{8BFC1EF5-B49D-44BF-969F-9C5F599380C7}" dt="2020-10-30T12:56:01.329" v="1151" actId="20577"/>
          <ac:spMkLst>
            <pc:docMk/>
            <pc:sldMk cId="1903743490" sldId="273"/>
            <ac:spMk id="2" creationId="{9B8160B1-F60F-4161-B62A-B8FDEAC5738D}"/>
          </ac:spMkLst>
        </pc:spChg>
        <pc:spChg chg="mod">
          <ac:chgData name="Tim Bashford" userId="5fd3d9a1-443c-4717-9608-098946ca22e0" providerId="ADAL" clId="{8BFC1EF5-B49D-44BF-969F-9C5F599380C7}" dt="2020-10-30T13:01:37.232" v="2132" actId="14100"/>
          <ac:spMkLst>
            <pc:docMk/>
            <pc:sldMk cId="1903743490" sldId="273"/>
            <ac:spMk id="3" creationId="{E3B59559-CA33-43DF-A114-DA3EB5D75A92}"/>
          </ac:spMkLst>
        </pc:spChg>
      </pc:sldChg>
      <pc:sldChg chg="addSp modSp new mod">
        <pc:chgData name="Tim Bashford" userId="5fd3d9a1-443c-4717-9608-098946ca22e0" providerId="ADAL" clId="{8BFC1EF5-B49D-44BF-969F-9C5F599380C7}" dt="2020-10-30T13:05:15.687" v="2857" actId="1076"/>
        <pc:sldMkLst>
          <pc:docMk/>
          <pc:sldMk cId="1158644825" sldId="274"/>
        </pc:sldMkLst>
        <pc:spChg chg="mod">
          <ac:chgData name="Tim Bashford" userId="5fd3d9a1-443c-4717-9608-098946ca22e0" providerId="ADAL" clId="{8BFC1EF5-B49D-44BF-969F-9C5F599380C7}" dt="2020-10-30T13:01:41.675" v="2149" actId="20577"/>
          <ac:spMkLst>
            <pc:docMk/>
            <pc:sldMk cId="1158644825" sldId="274"/>
            <ac:spMk id="2" creationId="{0D6A6BF7-9793-4EDF-8E81-DB72440C1F11}"/>
          </ac:spMkLst>
        </pc:spChg>
        <pc:spChg chg="mod">
          <ac:chgData name="Tim Bashford" userId="5fd3d9a1-443c-4717-9608-098946ca22e0" providerId="ADAL" clId="{8BFC1EF5-B49D-44BF-969F-9C5F599380C7}" dt="2020-10-30T13:04:42.676" v="2855" actId="14"/>
          <ac:spMkLst>
            <pc:docMk/>
            <pc:sldMk cId="1158644825" sldId="274"/>
            <ac:spMk id="3" creationId="{E8EB0849-72C6-4E85-989D-502EDAEB9140}"/>
          </ac:spMkLst>
        </pc:spChg>
        <pc:picChg chg="add mod">
          <ac:chgData name="Tim Bashford" userId="5fd3d9a1-443c-4717-9608-098946ca22e0" providerId="ADAL" clId="{8BFC1EF5-B49D-44BF-969F-9C5F599380C7}" dt="2020-10-30T13:05:15.687" v="2857" actId="1076"/>
          <ac:picMkLst>
            <pc:docMk/>
            <pc:sldMk cId="1158644825" sldId="274"/>
            <ac:picMk id="4" creationId="{09C7C7DB-6674-436B-B591-DE0D3FC37D21}"/>
          </ac:picMkLst>
        </pc:picChg>
      </pc:sldChg>
      <pc:sldChg chg="addSp modSp new mod">
        <pc:chgData name="Tim Bashford" userId="5fd3d9a1-443c-4717-9608-098946ca22e0" providerId="ADAL" clId="{8BFC1EF5-B49D-44BF-969F-9C5F599380C7}" dt="2020-10-30T13:08:14.205" v="3701" actId="20577"/>
        <pc:sldMkLst>
          <pc:docMk/>
          <pc:sldMk cId="2598736165" sldId="275"/>
        </pc:sldMkLst>
        <pc:spChg chg="mod">
          <ac:chgData name="Tim Bashford" userId="5fd3d9a1-443c-4717-9608-098946ca22e0" providerId="ADAL" clId="{8BFC1EF5-B49D-44BF-969F-9C5F599380C7}" dt="2020-10-30T13:05:24.208" v="2873" actId="20577"/>
          <ac:spMkLst>
            <pc:docMk/>
            <pc:sldMk cId="2598736165" sldId="275"/>
            <ac:spMk id="2" creationId="{EBBC6B66-4C9F-4D65-B91F-0B9B80B10F0D}"/>
          </ac:spMkLst>
        </pc:spChg>
        <pc:spChg chg="mod">
          <ac:chgData name="Tim Bashford" userId="5fd3d9a1-443c-4717-9608-098946ca22e0" providerId="ADAL" clId="{8BFC1EF5-B49D-44BF-969F-9C5F599380C7}" dt="2020-10-30T13:08:14.205" v="3701" actId="20577"/>
          <ac:spMkLst>
            <pc:docMk/>
            <pc:sldMk cId="2598736165" sldId="275"/>
            <ac:spMk id="3" creationId="{B9B2BA2D-E741-456F-8EA5-2ADBE5C59856}"/>
          </ac:spMkLst>
        </pc:spChg>
        <pc:picChg chg="add mod">
          <ac:chgData name="Tim Bashford" userId="5fd3d9a1-443c-4717-9608-098946ca22e0" providerId="ADAL" clId="{8BFC1EF5-B49D-44BF-969F-9C5F599380C7}" dt="2020-10-30T13:07:11" v="3371" actId="1035"/>
          <ac:picMkLst>
            <pc:docMk/>
            <pc:sldMk cId="2598736165" sldId="275"/>
            <ac:picMk id="4" creationId="{A5A5AF64-D2D6-4E34-A1AE-0AF7F4A9C304}"/>
          </ac:picMkLst>
        </pc:picChg>
      </pc:sldChg>
      <pc:sldChg chg="addSp delSp modSp new mod">
        <pc:chgData name="Tim Bashford" userId="5fd3d9a1-443c-4717-9608-098946ca22e0" providerId="ADAL" clId="{8BFC1EF5-B49D-44BF-969F-9C5F599380C7}" dt="2020-10-30T13:09:14.208" v="3720" actId="1076"/>
        <pc:sldMkLst>
          <pc:docMk/>
          <pc:sldMk cId="4120146611" sldId="276"/>
        </pc:sldMkLst>
        <pc:spChg chg="mod">
          <ac:chgData name="Tim Bashford" userId="5fd3d9a1-443c-4717-9608-098946ca22e0" providerId="ADAL" clId="{8BFC1EF5-B49D-44BF-969F-9C5F599380C7}" dt="2020-10-30T13:08:21.283" v="3717" actId="20577"/>
          <ac:spMkLst>
            <pc:docMk/>
            <pc:sldMk cId="4120146611" sldId="276"/>
            <ac:spMk id="2" creationId="{BDA98BE0-5194-4A2D-8883-268287C0F0D3}"/>
          </ac:spMkLst>
        </pc:spChg>
        <pc:spChg chg="del">
          <ac:chgData name="Tim Bashford" userId="5fd3d9a1-443c-4717-9608-098946ca22e0" providerId="ADAL" clId="{8BFC1EF5-B49D-44BF-969F-9C5F599380C7}" dt="2020-10-30T13:09:11.380" v="3718" actId="478"/>
          <ac:spMkLst>
            <pc:docMk/>
            <pc:sldMk cId="4120146611" sldId="276"/>
            <ac:spMk id="3" creationId="{B892DC56-7AB9-4349-8301-48925559EACB}"/>
          </ac:spMkLst>
        </pc:spChg>
        <pc:picChg chg="add mod">
          <ac:chgData name="Tim Bashford" userId="5fd3d9a1-443c-4717-9608-098946ca22e0" providerId="ADAL" clId="{8BFC1EF5-B49D-44BF-969F-9C5F599380C7}" dt="2020-10-30T13:09:14.208" v="3720" actId="1076"/>
          <ac:picMkLst>
            <pc:docMk/>
            <pc:sldMk cId="4120146611" sldId="276"/>
            <ac:picMk id="4" creationId="{061252F9-CCD5-452E-92E3-03FBF42A4B72}"/>
          </ac:picMkLst>
        </pc:picChg>
      </pc:sldChg>
      <pc:sldChg chg="modSp new mod">
        <pc:chgData name="Tim Bashford" userId="5fd3d9a1-443c-4717-9608-098946ca22e0" providerId="ADAL" clId="{8BFC1EF5-B49D-44BF-969F-9C5F599380C7}" dt="2020-10-30T13:12:57.667" v="4267" actId="20577"/>
        <pc:sldMkLst>
          <pc:docMk/>
          <pc:sldMk cId="928926387" sldId="277"/>
        </pc:sldMkLst>
        <pc:spChg chg="mod">
          <ac:chgData name="Tim Bashford" userId="5fd3d9a1-443c-4717-9608-098946ca22e0" providerId="ADAL" clId="{8BFC1EF5-B49D-44BF-969F-9C5F599380C7}" dt="2020-10-30T13:09:24.880" v="3769" actId="20577"/>
          <ac:spMkLst>
            <pc:docMk/>
            <pc:sldMk cId="928926387" sldId="277"/>
            <ac:spMk id="2" creationId="{003A61EB-1781-45D7-892A-194E43D508D9}"/>
          </ac:spMkLst>
        </pc:spChg>
        <pc:spChg chg="mod">
          <ac:chgData name="Tim Bashford" userId="5fd3d9a1-443c-4717-9608-098946ca22e0" providerId="ADAL" clId="{8BFC1EF5-B49D-44BF-969F-9C5F599380C7}" dt="2020-10-30T13:12:57.667" v="4267" actId="20577"/>
          <ac:spMkLst>
            <pc:docMk/>
            <pc:sldMk cId="928926387" sldId="277"/>
            <ac:spMk id="3" creationId="{CCC7BD8B-FFC7-46EE-9396-4E955917EAC6}"/>
          </ac:spMkLst>
        </pc:spChg>
      </pc:sldChg>
      <pc:sldChg chg="modSp new mod">
        <pc:chgData name="Tim Bashford" userId="5fd3d9a1-443c-4717-9608-098946ca22e0" providerId="ADAL" clId="{8BFC1EF5-B49D-44BF-969F-9C5F599380C7}" dt="2020-10-30T13:42:42.190" v="5233" actId="20577"/>
        <pc:sldMkLst>
          <pc:docMk/>
          <pc:sldMk cId="1044506445" sldId="278"/>
        </pc:sldMkLst>
        <pc:spChg chg="mod">
          <ac:chgData name="Tim Bashford" userId="5fd3d9a1-443c-4717-9608-098946ca22e0" providerId="ADAL" clId="{8BFC1EF5-B49D-44BF-969F-9C5F599380C7}" dt="2020-10-30T13:36:20.224" v="4285" actId="20577"/>
          <ac:spMkLst>
            <pc:docMk/>
            <pc:sldMk cId="1044506445" sldId="278"/>
            <ac:spMk id="2" creationId="{D163E3A5-03F1-455D-A171-0B79A2EC10DE}"/>
          </ac:spMkLst>
        </pc:spChg>
        <pc:spChg chg="mod">
          <ac:chgData name="Tim Bashford" userId="5fd3d9a1-443c-4717-9608-098946ca22e0" providerId="ADAL" clId="{8BFC1EF5-B49D-44BF-969F-9C5F599380C7}" dt="2020-10-30T13:42:42.190" v="5233" actId="20577"/>
          <ac:spMkLst>
            <pc:docMk/>
            <pc:sldMk cId="1044506445" sldId="278"/>
            <ac:spMk id="3" creationId="{E46A188B-228E-4CF6-9E9D-77C6450CEF5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81DF7-636E-4EA0-92DF-12D887CAFA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Databases in Java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0563DF-5DDB-4445-B366-38ED19FD97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496872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09E6D-5B76-48A7-9E6E-58C647578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Worlds collide – programming with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ACF74-7AF2-43C4-BDDD-B9958B49B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Quite a common activity for programmers, especially when working with the web.</a:t>
            </a:r>
          </a:p>
          <a:p>
            <a:r>
              <a:rPr lang="en-GB" dirty="0"/>
              <a:t>Storing data in a structured way is useful for solving a lot of problems.</a:t>
            </a:r>
          </a:p>
          <a:p>
            <a:r>
              <a:rPr lang="en-GB" dirty="0"/>
              <a:t>Ultimately, we end up having our code execute queries rather than having to do it ourselves.</a:t>
            </a:r>
          </a:p>
          <a:p>
            <a:pPr lvl="1"/>
            <a:r>
              <a:rPr lang="en-GB" dirty="0"/>
              <a:t>Some significant pitfalls, such as SQL injection, which we need to be wary of.</a:t>
            </a:r>
          </a:p>
          <a:p>
            <a:pPr lvl="1"/>
            <a:r>
              <a:rPr lang="en-GB" dirty="0"/>
              <a:t>Lots of developers don’t enjoy working with databases in the more traditional query-driven way very much because it becomes a bit tedious.</a:t>
            </a:r>
          </a:p>
          <a:p>
            <a:pPr lvl="1"/>
            <a:r>
              <a:rPr lang="en-GB" dirty="0"/>
              <a:t>Much better ways to do this – we’ll look at object relational mapping (ORM) in semester 2 for a more concise and pleasant way of working with databases.</a:t>
            </a:r>
          </a:p>
        </p:txBody>
      </p:sp>
    </p:spTree>
    <p:extLst>
      <p:ext uri="{BB962C8B-B14F-4D97-AF65-F5344CB8AC3E}">
        <p14:creationId xmlns:p14="http://schemas.microsoft.com/office/powerpoint/2010/main" val="1944844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01FE-38B1-49EE-9632-A71BBF8B5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CE50E-B213-482D-99DB-C8C26627C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Regardless of language, connections to SQL servers follow a common format:</a:t>
            </a:r>
          </a:p>
          <a:p>
            <a:pPr>
              <a:buFont typeface="+mj-lt"/>
              <a:buAutoNum type="arabicPeriod"/>
            </a:pPr>
            <a:r>
              <a:rPr lang="en-GB" dirty="0"/>
              <a:t>Establish a semi-persistent connection to the server. This is nearly always done using a connection string of some description.</a:t>
            </a:r>
          </a:p>
          <a:p>
            <a:pPr>
              <a:buFont typeface="+mj-lt"/>
              <a:buAutoNum type="arabicPeriod"/>
            </a:pPr>
            <a:r>
              <a:rPr lang="en-GB" dirty="0"/>
              <a:t>Issue 1 or more queries. These are </a:t>
            </a:r>
            <a:r>
              <a:rPr lang="en-GB" i="1" dirty="0"/>
              <a:t>generally</a:t>
            </a:r>
            <a:r>
              <a:rPr lang="en-GB" dirty="0"/>
              <a:t> either DML or DQL, but there’s no reason you can’t issue DDL, DCL or TCL queries too.</a:t>
            </a:r>
          </a:p>
          <a:p>
            <a:pPr lvl="1">
              <a:buFont typeface="+mj-lt"/>
              <a:buAutoNum type="arabicPeriod"/>
            </a:pPr>
            <a:r>
              <a:rPr lang="en-GB" dirty="0"/>
              <a:t>Languages usually provide an </a:t>
            </a:r>
            <a:r>
              <a:rPr lang="en-GB" dirty="0" err="1"/>
              <a:t>iteratable</a:t>
            </a:r>
            <a:r>
              <a:rPr lang="en-GB" dirty="0"/>
              <a:t> construct for DQL commands, such that you can loop through the results of a select statement, for example.</a:t>
            </a:r>
          </a:p>
          <a:p>
            <a:pPr lvl="1">
              <a:buFont typeface="+mj-lt"/>
              <a:buAutoNum type="arabicPeriod"/>
            </a:pPr>
            <a:r>
              <a:rPr lang="en-GB" dirty="0"/>
              <a:t>Other commands, which tend to be succeed/fail will execute (or attempt to execute) then report success, or potentially just throw an error on failure.</a:t>
            </a:r>
          </a:p>
          <a:p>
            <a:pPr>
              <a:buFont typeface="+mj-lt"/>
              <a:buAutoNum type="arabicPeriod"/>
            </a:pPr>
            <a:r>
              <a:rPr lang="en-GB" dirty="0"/>
              <a:t>Close connection. This is generally done implicitly.</a:t>
            </a:r>
          </a:p>
        </p:txBody>
      </p:sp>
    </p:spTree>
    <p:extLst>
      <p:ext uri="{BB962C8B-B14F-4D97-AF65-F5344CB8AC3E}">
        <p14:creationId xmlns:p14="http://schemas.microsoft.com/office/powerpoint/2010/main" val="2356931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89D92-13CC-4B28-BF53-327B35A15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Java SQL Connections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F754A-5D3F-44E8-AB9C-70F2FD646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718336" cy="3880773"/>
          </a:xfrm>
        </p:spPr>
        <p:txBody>
          <a:bodyPr/>
          <a:lstStyle/>
          <a:p>
            <a:r>
              <a:rPr lang="en-GB" dirty="0"/>
              <a:t>Lots of classes which do the heavy lifting for us.</a:t>
            </a:r>
          </a:p>
          <a:p>
            <a:pPr lvl="1"/>
            <a:r>
              <a:rPr lang="en-GB" dirty="0"/>
              <a:t>We’re working with </a:t>
            </a:r>
            <a:r>
              <a:rPr lang="en-GB" dirty="0" err="1"/>
              <a:t>Postgresql</a:t>
            </a:r>
            <a:r>
              <a:rPr lang="en-GB" dirty="0"/>
              <a:t>, there are libraries available to make use of the server, including through Maven’s hub.</a:t>
            </a:r>
          </a:p>
          <a:p>
            <a:r>
              <a:rPr lang="en-GB" dirty="0"/>
              <a:t>Uses the “JDBC” – Java Database Connectivity layer.</a:t>
            </a:r>
          </a:p>
          <a:p>
            <a:pPr lvl="1"/>
            <a:r>
              <a:rPr lang="en-GB" dirty="0"/>
              <a:t>An attempt to standardise some of the connection process to different database servers. This works to a reasonable extent.</a:t>
            </a:r>
          </a:p>
          <a:p>
            <a:pPr lvl="1"/>
            <a:r>
              <a:rPr lang="en-GB" dirty="0"/>
              <a:t>There are other technologies, such as the Java Persistence API (JPA) and Hibernate which take this a step further and provide a common query language, impedance matching and similar. We’ll look at these when we study Web Services in semester 2!</a:t>
            </a:r>
          </a:p>
        </p:txBody>
      </p:sp>
    </p:spTree>
    <p:extLst>
      <p:ext uri="{BB962C8B-B14F-4D97-AF65-F5344CB8AC3E}">
        <p14:creationId xmlns:p14="http://schemas.microsoft.com/office/powerpoint/2010/main" val="3551562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A1BC9-D40A-4208-9D31-0A4CFF89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the Postgres driver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BACCE-8C5D-4ACA-A765-E9ADFF673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02965"/>
            <a:ext cx="8596668" cy="4338397"/>
          </a:xfrm>
        </p:spPr>
        <p:txBody>
          <a:bodyPr/>
          <a:lstStyle/>
          <a:p>
            <a:r>
              <a:rPr lang="en-GB" dirty="0"/>
              <a:t>Add a Maven dependency: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Reload Project through the Maven menu</a:t>
            </a:r>
            <a:r>
              <a:rPr lang="en-GB" dirty="0"/>
              <a:t>! Otherwise the Driver won’t be downloaded.</a:t>
            </a:r>
          </a:p>
          <a:p>
            <a:r>
              <a:rPr lang="en-GB" dirty="0"/>
              <a:t>This is the latest driver for jre19 at time of writing (late October 2022). Pick the latest stable version if referring to these notes later.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3507B5-6480-3F27-18F0-096EF80F92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127" y="2223331"/>
            <a:ext cx="3925081" cy="1294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620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9B3C2-A49A-4E71-8E6F-BBA992BE9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setup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337B4-0501-4007-AC9A-2B6535291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27464"/>
            <a:ext cx="9565624" cy="5008227"/>
          </a:xfrm>
        </p:spPr>
        <p:txBody>
          <a:bodyPr>
            <a:normAutofit/>
          </a:bodyPr>
          <a:lstStyle/>
          <a:p>
            <a:r>
              <a:rPr lang="en-GB" dirty="0"/>
              <a:t>First, add the library:</a:t>
            </a:r>
          </a:p>
          <a:p>
            <a:pPr marL="0" indent="0">
              <a:buNone/>
            </a:pPr>
            <a:r>
              <a:rPr lang="en-GB" dirty="0"/>
              <a:t>		import </a:t>
            </a:r>
            <a:r>
              <a:rPr lang="en-GB" dirty="0" err="1"/>
              <a:t>java.sql</a:t>
            </a:r>
            <a:r>
              <a:rPr lang="en-GB" dirty="0"/>
              <a:t>.*;</a:t>
            </a:r>
          </a:p>
          <a:p>
            <a:r>
              <a:rPr lang="en-GB" dirty="0"/>
              <a:t>Inside our main, we need to create a connection string. This is how we connect to our Postgres server instance. This takes the form: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jdbc:driver</a:t>
            </a:r>
            <a:r>
              <a:rPr lang="en-GB" dirty="0"/>
              <a:t>://</a:t>
            </a:r>
            <a:r>
              <a:rPr lang="en-GB" dirty="0" err="1"/>
              <a:t>path;any-additional-credentials-semicolon-separated</a:t>
            </a:r>
            <a:r>
              <a:rPr lang="en-GB" dirty="0"/>
              <a:t>;</a:t>
            </a:r>
          </a:p>
          <a:p>
            <a:r>
              <a:rPr lang="en-GB" dirty="0"/>
              <a:t>Drivers include </a:t>
            </a:r>
            <a:r>
              <a:rPr lang="en-GB" dirty="0" err="1"/>
              <a:t>mysql</a:t>
            </a:r>
            <a:r>
              <a:rPr lang="en-GB" dirty="0"/>
              <a:t>, </a:t>
            </a:r>
            <a:r>
              <a:rPr lang="en-GB" dirty="0" err="1"/>
              <a:t>postgresql</a:t>
            </a:r>
            <a:r>
              <a:rPr lang="en-GB" dirty="0"/>
              <a:t>, </a:t>
            </a:r>
            <a:r>
              <a:rPr lang="en-GB" dirty="0" err="1"/>
              <a:t>sqlserver</a:t>
            </a:r>
            <a:r>
              <a:rPr lang="en-GB" dirty="0"/>
              <a:t>, </a:t>
            </a:r>
            <a:r>
              <a:rPr lang="en-GB" dirty="0" err="1"/>
              <a:t>mariadb</a:t>
            </a:r>
            <a:r>
              <a:rPr lang="en-GB" dirty="0"/>
              <a:t>, db2, h2, Informix, derby and a few others.</a:t>
            </a:r>
          </a:p>
          <a:p>
            <a:r>
              <a:rPr lang="en-GB" dirty="0"/>
              <a:t>Our connection string will be something like:</a:t>
            </a:r>
          </a:p>
          <a:p>
            <a:pPr marL="0" indent="0">
              <a:buNone/>
            </a:pPr>
            <a:r>
              <a:rPr lang="en-GB" dirty="0"/>
              <a:t>	“</a:t>
            </a:r>
            <a:r>
              <a:rPr lang="en-GB" dirty="0" err="1"/>
              <a:t>jdbc:postgres</a:t>
            </a:r>
            <a:r>
              <a:rPr lang="en-GB" dirty="0"/>
              <a:t>://</a:t>
            </a:r>
            <a:r>
              <a:rPr lang="en-GB" dirty="0" err="1"/>
              <a:t>mydatabaseserver.com:port</a:t>
            </a:r>
            <a:r>
              <a:rPr lang="en-GB" dirty="0"/>
              <a:t>/database”</a:t>
            </a:r>
          </a:p>
          <a:p>
            <a:pPr lvl="1"/>
            <a:r>
              <a:rPr lang="en-GB" dirty="0"/>
              <a:t>These are supposed to be standardised, but they really aren’t.</a:t>
            </a:r>
          </a:p>
          <a:p>
            <a:pPr lvl="1"/>
            <a:r>
              <a:rPr lang="en-GB" dirty="0"/>
              <a:t>For </a:t>
            </a:r>
            <a:r>
              <a:rPr lang="en-GB" dirty="0" err="1"/>
              <a:t>postgres</a:t>
            </a:r>
            <a:r>
              <a:rPr lang="en-GB" dirty="0"/>
              <a:t>, we supply the username and password through a separate set of properties.</a:t>
            </a:r>
          </a:p>
          <a:p>
            <a:pPr lvl="1"/>
            <a:r>
              <a:rPr lang="en-GB" dirty="0"/>
              <a:t>For other database servers the username and password are supplied as part of the string.</a:t>
            </a:r>
          </a:p>
          <a:p>
            <a:pPr lvl="1"/>
            <a:r>
              <a:rPr lang="en-GB" dirty="0"/>
              <a:t>Either way, this is a security hole we’ll fix later.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009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DD3DF-7B87-44D3-9A18-C7E9434A7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Connection String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D6A79-CA84-4C1F-B13A-5841105A7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89"/>
            <a:ext cx="9825683" cy="3880773"/>
          </a:xfrm>
        </p:spPr>
        <p:txBody>
          <a:bodyPr/>
          <a:lstStyle/>
          <a:p>
            <a:r>
              <a:rPr lang="en-GB" dirty="0"/>
              <a:t>I’m connecting to a database server in my house which has the DNS “</a:t>
            </a:r>
            <a:r>
              <a:rPr lang="en-GB" dirty="0" err="1"/>
              <a:t>fenrir</a:t>
            </a:r>
            <a:r>
              <a:rPr lang="en-GB" dirty="0"/>
              <a:t>“.</a:t>
            </a:r>
          </a:p>
          <a:p>
            <a:r>
              <a:rPr lang="en-GB" dirty="0"/>
              <a:t>The database is a full instance of Postgres running on port 5432.</a:t>
            </a:r>
          </a:p>
          <a:p>
            <a:r>
              <a:rPr lang="en-GB" dirty="0"/>
              <a:t>I have created a dummy username and password with access to only the previous distributed “University” database with the username “</a:t>
            </a:r>
            <a:r>
              <a:rPr lang="en-GB" dirty="0" err="1"/>
              <a:t>dvlauser</a:t>
            </a:r>
            <a:r>
              <a:rPr lang="en-GB" dirty="0"/>
              <a:t>” and password “abc123”.</a:t>
            </a:r>
          </a:p>
          <a:p>
            <a:pPr marL="0" indent="0">
              <a:buNone/>
            </a:pPr>
            <a:r>
              <a:rPr lang="en-GB" dirty="0"/>
              <a:t>Therefore, my connection string is:</a:t>
            </a:r>
          </a:p>
          <a:p>
            <a:pPr marL="0" indent="0">
              <a:buNone/>
            </a:pPr>
            <a:r>
              <a:rPr lang="en-GB" dirty="0"/>
              <a:t>	String </a:t>
            </a:r>
            <a:r>
              <a:rPr lang="en-GB" dirty="0" err="1"/>
              <a:t>connectionString</a:t>
            </a:r>
            <a:r>
              <a:rPr lang="en-GB" dirty="0"/>
              <a:t> = "</a:t>
            </a:r>
            <a:r>
              <a:rPr lang="en-GB" dirty="0" err="1"/>
              <a:t>jdbc:postgresql</a:t>
            </a:r>
            <a:r>
              <a:rPr lang="en-GB" dirty="0"/>
              <a:t>://fenrir:5432/University";</a:t>
            </a:r>
          </a:p>
          <a:p>
            <a:pPr marL="0" indent="0">
              <a:buNone/>
            </a:pPr>
            <a:r>
              <a:rPr lang="en-GB" dirty="0"/>
              <a:t>And I supply the username/password through “properties”:</a:t>
            </a:r>
          </a:p>
          <a:p>
            <a:pPr marL="0" indent="0">
              <a:buNone/>
            </a:pPr>
            <a:r>
              <a:rPr lang="en-GB" dirty="0"/>
              <a:t>	Properties props = new Properties();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props.setProperty</a:t>
            </a:r>
            <a:r>
              <a:rPr lang="en-GB" dirty="0"/>
              <a:t>("user", "</a:t>
            </a:r>
            <a:r>
              <a:rPr lang="en-GB" dirty="0" err="1"/>
              <a:t>dvlauser</a:t>
            </a:r>
            <a:r>
              <a:rPr lang="en-GB" dirty="0"/>
              <a:t>");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props.setProperty</a:t>
            </a:r>
            <a:r>
              <a:rPr lang="en-GB" dirty="0"/>
              <a:t>("password", "abc123");</a:t>
            </a:r>
          </a:p>
        </p:txBody>
      </p:sp>
    </p:spTree>
    <p:extLst>
      <p:ext uri="{BB962C8B-B14F-4D97-AF65-F5344CB8AC3E}">
        <p14:creationId xmlns:p14="http://schemas.microsoft.com/office/powerpoint/2010/main" val="984090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D2215-7953-4165-B3AA-21E201096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Connection String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766C2-78E0-4139-8130-0B0702050A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are connecting to a local instance of </a:t>
            </a:r>
            <a:r>
              <a:rPr lang="en-GB" dirty="0" err="1"/>
              <a:t>postgresql</a:t>
            </a:r>
            <a:r>
              <a:rPr lang="en-GB" dirty="0"/>
              <a:t>, you might instead do: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jdbc:postgresql</a:t>
            </a:r>
            <a:r>
              <a:rPr lang="en-GB" dirty="0"/>
              <a:t>://localhost:5432/database</a:t>
            </a:r>
          </a:p>
        </p:txBody>
      </p:sp>
    </p:spTree>
    <p:extLst>
      <p:ext uri="{BB962C8B-B14F-4D97-AF65-F5344CB8AC3E}">
        <p14:creationId xmlns:p14="http://schemas.microsoft.com/office/powerpoint/2010/main" val="3682520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54F59-BDB2-49AD-819D-4979981C1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2A663-AFCE-477D-B84D-A7E9AD253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88801"/>
            <a:ext cx="8596668" cy="3880773"/>
          </a:xfrm>
        </p:spPr>
        <p:txBody>
          <a:bodyPr/>
          <a:lstStyle/>
          <a:p>
            <a:r>
              <a:rPr lang="en-GB" dirty="0"/>
              <a:t>Once we have our connection string, we can connect to the database server. We always do this in a try/catch block because its failure can be out of our control, e.g. network connectivity issues, authentication issues, etc. When this fails, it throws an </a:t>
            </a:r>
            <a:r>
              <a:rPr lang="en-GB" dirty="0" err="1"/>
              <a:t>SqlException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There are two classes involved in this process. A “Connection” class which represents the connection itself and a “</a:t>
            </a:r>
            <a:r>
              <a:rPr lang="en-GB" dirty="0" err="1"/>
              <a:t>DriverManager</a:t>
            </a:r>
            <a:r>
              <a:rPr lang="en-GB" dirty="0"/>
              <a:t>” which deals with the differences between the different supported servers and their drivers.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68B0EA-208E-7B53-BEF6-3F7D066FAC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832" y="3429000"/>
            <a:ext cx="6716335" cy="319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195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333E3-CF93-4DD7-B1DE-83625DA84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CC6BE-3F1D-4CC0-9D4A-488BB5CD9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5972"/>
            <a:ext cx="8596668" cy="3880773"/>
          </a:xfrm>
        </p:spPr>
        <p:txBody>
          <a:bodyPr/>
          <a:lstStyle/>
          <a:p>
            <a:r>
              <a:rPr lang="en-GB" dirty="0"/>
              <a:t>We can run this code and get some idea of whether our connection string is correct. Which is to say that a program which does nothing has successfully connected.</a:t>
            </a:r>
          </a:p>
          <a:p>
            <a:r>
              <a:rPr lang="en-GB" dirty="0"/>
              <a:t>If I change the credentials by a character, I get an appropriate error message (which I’m letting crash through the </a:t>
            </a:r>
            <a:r>
              <a:rPr lang="en-GB" dirty="0" err="1"/>
              <a:t>printStackTrace</a:t>
            </a:r>
            <a:r>
              <a:rPr lang="en-GB" dirty="0"/>
              <a:t>()) call: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 at this stage, you can and should debug any connection string errors or issues.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FE86B7-5D73-6E7E-4B08-D7D640749C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255" y="3465831"/>
            <a:ext cx="11393490" cy="381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660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C4E11-5BF5-4842-AE31-BBDED955E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8450E-F8D3-4CE1-A325-77ED085A9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407991"/>
          </a:xfrm>
        </p:spPr>
        <p:txBody>
          <a:bodyPr/>
          <a:lstStyle/>
          <a:p>
            <a:r>
              <a:rPr lang="en-GB" dirty="0"/>
              <a:t>With our connection class set up and working, we can begin to write queries inside the try block.</a:t>
            </a:r>
          </a:p>
          <a:p>
            <a:r>
              <a:rPr lang="en-GB" dirty="0"/>
              <a:t>To do this, we need to create a “Statement”. The most basic form of this is a static statement, to be used for static queries. This is good for queries without parameters, such as SELECT statements without a where clause, or most DDL queries. The Statement is created by our Connection.</a:t>
            </a:r>
          </a:p>
          <a:p>
            <a:r>
              <a:rPr lang="en-GB" dirty="0"/>
              <a:t>For queries with a set of results, we can create a </a:t>
            </a:r>
            <a:r>
              <a:rPr lang="en-GB" dirty="0" err="1"/>
              <a:t>ResultSet</a:t>
            </a:r>
            <a:r>
              <a:rPr lang="en-GB" dirty="0"/>
              <a:t> to loop through them. This is formed by executing our query.</a:t>
            </a:r>
          </a:p>
          <a:p>
            <a:pPr marL="0" indent="0">
              <a:buNone/>
            </a:pPr>
            <a:r>
              <a:rPr lang="en-GB" dirty="0"/>
              <a:t> 		Statement </a:t>
            </a:r>
            <a:r>
              <a:rPr lang="en-GB" dirty="0" err="1"/>
              <a:t>statement</a:t>
            </a:r>
            <a:r>
              <a:rPr lang="en-GB" dirty="0"/>
              <a:t> = </a:t>
            </a:r>
            <a:r>
              <a:rPr lang="en-GB" dirty="0" err="1"/>
              <a:t>conn.createStatement</a:t>
            </a:r>
            <a:r>
              <a:rPr lang="en-GB" dirty="0"/>
              <a:t>();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ResultSet</a:t>
            </a:r>
            <a:r>
              <a:rPr lang="en-GB" dirty="0"/>
              <a:t> results = </a:t>
            </a:r>
            <a:r>
              <a:rPr lang="en-GB" dirty="0" err="1"/>
              <a:t>statement.executeQuery</a:t>
            </a:r>
            <a:r>
              <a:rPr lang="en-GB" dirty="0"/>
              <a:t>("SELECT * FROM Student");</a:t>
            </a:r>
          </a:p>
          <a:p>
            <a:r>
              <a:rPr lang="en-GB" dirty="0"/>
              <a:t>There’s a lot of object oriented stuff going on here – I’m obliterating all the detail and giving you usage only. Revisit these slides after we look at OO and you’ll realise how we’re working with classes.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777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639D4-65B3-4DB9-A7BC-4962F6926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E2582-87AF-434F-852E-AFD2E7A7A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query which generates tabulatable results does so using a </a:t>
            </a:r>
            <a:r>
              <a:rPr lang="en-GB" dirty="0" err="1"/>
              <a:t>ResultSet</a:t>
            </a:r>
            <a:r>
              <a:rPr lang="en-GB" dirty="0"/>
              <a:t>. We can therefore do: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ResultSet</a:t>
            </a:r>
            <a:r>
              <a:rPr lang="en-GB" dirty="0"/>
              <a:t> results = </a:t>
            </a:r>
            <a:r>
              <a:rPr lang="en-GB" dirty="0" err="1"/>
              <a:t>statement.executeQuery</a:t>
            </a:r>
            <a:r>
              <a:rPr lang="en-GB" dirty="0"/>
              <a:t>("SELECT * FROM \"Student\"");</a:t>
            </a:r>
          </a:p>
          <a:p>
            <a:r>
              <a:rPr lang="en-GB" dirty="0"/>
              <a:t>Now we can get each result in turn using a loop and .next() on our results:</a:t>
            </a:r>
          </a:p>
          <a:p>
            <a:pPr marL="0" indent="0">
              <a:buNone/>
            </a:pPr>
            <a:r>
              <a:rPr lang="en-GB" dirty="0"/>
              <a:t>	while(</a:t>
            </a:r>
            <a:r>
              <a:rPr lang="en-GB" dirty="0" err="1"/>
              <a:t>results.next</a:t>
            </a:r>
            <a:r>
              <a:rPr lang="en-GB" dirty="0"/>
              <a:t>())</a:t>
            </a:r>
          </a:p>
          <a:p>
            <a:r>
              <a:rPr lang="en-GB" dirty="0"/>
              <a:t>And we can access each result by either its column index or name. Index is probably fine if you specify the columns (which I didn’t here), but I always prefer access by name: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System.out.printf</a:t>
            </a:r>
            <a:r>
              <a:rPr lang="en-GB" dirty="0"/>
              <a:t>("%s\n", </a:t>
            </a:r>
            <a:r>
              <a:rPr lang="en-GB" dirty="0" err="1"/>
              <a:t>results.getString</a:t>
            </a:r>
            <a:r>
              <a:rPr lang="en-GB" dirty="0"/>
              <a:t>("</a:t>
            </a:r>
            <a:r>
              <a:rPr lang="en-GB" dirty="0" err="1"/>
              <a:t>StudentName</a:t>
            </a:r>
            <a:r>
              <a:rPr lang="en-GB" dirty="0"/>
              <a:t>"));</a:t>
            </a:r>
          </a:p>
        </p:txBody>
      </p:sp>
    </p:spTree>
    <p:extLst>
      <p:ext uri="{BB962C8B-B14F-4D97-AF65-F5344CB8AC3E}">
        <p14:creationId xmlns:p14="http://schemas.microsoft.com/office/powerpoint/2010/main" val="206315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33186-FEDB-4F3C-AD05-6B6D2DFCE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A61BE-6DF5-42D7-9B68-ED06FD909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365695"/>
            <a:ext cx="8596668" cy="3675667"/>
          </a:xfrm>
        </p:spPr>
        <p:txBody>
          <a:bodyPr/>
          <a:lstStyle/>
          <a:p>
            <a:r>
              <a:rPr lang="en-GB" dirty="0"/>
              <a:t>We can run any query we like. Here’s an example with a join to additionally get the course name:</a:t>
            </a:r>
          </a:p>
          <a:p>
            <a:pPr marL="400050" lvl="1" indent="0">
              <a:buNone/>
            </a:pPr>
            <a:r>
              <a:rPr lang="en-GB" dirty="0" err="1"/>
              <a:t>ResultSet</a:t>
            </a:r>
            <a:r>
              <a:rPr lang="en-GB" dirty="0"/>
              <a:t> results = </a:t>
            </a:r>
            <a:r>
              <a:rPr lang="en-GB" dirty="0" err="1"/>
              <a:t>statement.executeQuery</a:t>
            </a:r>
            <a:r>
              <a:rPr lang="en-GB" dirty="0"/>
              <a:t>("SELECT * FROM \"Student\" LEFT OUTER JOIN \"Course\" ON \"Student\".\"Course\" = \"Course\".\"</a:t>
            </a:r>
            <a:r>
              <a:rPr lang="en-GB" dirty="0" err="1"/>
              <a:t>CourseID</a:t>
            </a:r>
            <a:r>
              <a:rPr lang="en-GB" dirty="0"/>
              <a:t>\"");</a:t>
            </a:r>
          </a:p>
          <a:p>
            <a:pPr marL="400050" lvl="1" indent="0">
              <a:buNone/>
            </a:pPr>
            <a:r>
              <a:rPr lang="en-GB" dirty="0"/>
              <a:t>(…)</a:t>
            </a:r>
          </a:p>
          <a:p>
            <a:pPr marL="400050" lvl="1" indent="0">
              <a:buNone/>
            </a:pPr>
            <a:r>
              <a:rPr lang="en-GB" dirty="0" err="1"/>
              <a:t>System.out.printf</a:t>
            </a:r>
            <a:r>
              <a:rPr lang="en-GB" dirty="0"/>
              <a:t>("%s\t\</a:t>
            </a:r>
            <a:r>
              <a:rPr lang="en-GB" dirty="0" err="1"/>
              <a:t>t%s</a:t>
            </a:r>
            <a:r>
              <a:rPr lang="en-GB" dirty="0"/>
              <a:t>\n", </a:t>
            </a:r>
            <a:r>
              <a:rPr lang="en-GB" dirty="0" err="1"/>
              <a:t>results.getString</a:t>
            </a:r>
            <a:r>
              <a:rPr lang="en-GB" dirty="0"/>
              <a:t>("</a:t>
            </a:r>
            <a:r>
              <a:rPr lang="en-GB" dirty="0" err="1"/>
              <a:t>StudentName</a:t>
            </a:r>
            <a:r>
              <a:rPr lang="en-GB" dirty="0"/>
              <a:t>"), </a:t>
            </a:r>
            <a:r>
              <a:rPr lang="en-GB" dirty="0" err="1"/>
              <a:t>results.getString</a:t>
            </a:r>
            <a:r>
              <a:rPr lang="en-GB" dirty="0"/>
              <a:t>("</a:t>
            </a:r>
            <a:r>
              <a:rPr lang="en-GB" dirty="0" err="1"/>
              <a:t>CourseName</a:t>
            </a:r>
            <a:r>
              <a:rPr lang="en-GB" dirty="0"/>
              <a:t>"));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C9669C-8381-E66D-69F0-4A2D9D1B7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810" y="816638"/>
            <a:ext cx="1332378" cy="14795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5088B91-8733-1C0A-6A4C-FCF5C51C6C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2647" y="4743272"/>
            <a:ext cx="4946706" cy="167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4366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1B14A-B30D-4302-8B74-C18BD2053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Parameterised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9A15D-9002-4F2D-B985-98B292B0B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42239"/>
            <a:ext cx="8596668" cy="4699123"/>
          </a:xfrm>
        </p:spPr>
        <p:txBody>
          <a:bodyPr>
            <a:normAutofit/>
          </a:bodyPr>
          <a:lstStyle/>
          <a:p>
            <a:r>
              <a:rPr lang="en-GB" dirty="0"/>
              <a:t>Now let’s try an insert. This works fine in theory: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err="1"/>
              <a:t>statement.execute</a:t>
            </a:r>
            <a:r>
              <a:rPr lang="en-GB" dirty="0"/>
              <a:t>("INSERT INTO \"Student\"(\"</a:t>
            </a:r>
            <a:r>
              <a:rPr lang="en-GB" dirty="0" err="1"/>
              <a:t>StudentName</a:t>
            </a:r>
            <a:r>
              <a:rPr lang="en-GB" dirty="0"/>
              <a:t>\", \"Address\", \"Course\") VALUES ('Fred Fredrickson', '125 Somewhere Street', 1)");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fact, this exact example is technically fine. However…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49FC3C-A15B-4DD7-9474-D9B1EFE945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075" y="4167913"/>
            <a:ext cx="3371850" cy="115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8460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460AD-8D0B-4B0C-B324-A958273F9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Parameterised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01063-0AA9-4308-ABC5-CB99E80FB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811132" cy="4987688"/>
          </a:xfrm>
        </p:spPr>
        <p:txBody>
          <a:bodyPr>
            <a:normAutofit/>
          </a:bodyPr>
          <a:lstStyle/>
          <a:p>
            <a:r>
              <a:rPr lang="en-GB" dirty="0"/>
              <a:t>What we’d probably do in reality and out of naivety is this: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works the same but is a complete no-go: due to the string concatenation, </a:t>
            </a:r>
            <a:r>
              <a:rPr lang="en-GB" b="1" u="sng" dirty="0"/>
              <a:t>this query is injectable</a:t>
            </a:r>
            <a:r>
              <a:rPr lang="en-GB" dirty="0"/>
              <a:t>. Someone can easily write the tail end of this query, a semicolon, then a second, malicious query.</a:t>
            </a:r>
          </a:p>
          <a:p>
            <a:pPr lvl="1"/>
            <a:r>
              <a:rPr lang="en-GB" dirty="0"/>
              <a:t>You’ll notice I even inserted it as an image so you can’t copy and paste it.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1"/>
            <a:r>
              <a:rPr lang="en-GB" dirty="0"/>
              <a:t>It’s horrifying how many examples of this you can find of this online. Even Microsoft’s documentation!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9B86D8-16F1-EDC6-BC07-43908360D1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8358" y="1875649"/>
            <a:ext cx="9675283" cy="2327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615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82187-636D-4A41-A07B-3A24203ED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82430"/>
            <a:ext cx="8596668" cy="1320800"/>
          </a:xfrm>
        </p:spPr>
        <p:txBody>
          <a:bodyPr/>
          <a:lstStyle/>
          <a:p>
            <a:r>
              <a:rPr lang="en-GB" dirty="0"/>
              <a:t>Parameterised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8C904-EF05-4B36-9567-6B1C8DECC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49292"/>
            <a:ext cx="8596668" cy="5507372"/>
          </a:xfrm>
        </p:spPr>
        <p:txBody>
          <a:bodyPr>
            <a:normAutofit/>
          </a:bodyPr>
          <a:lstStyle/>
          <a:p>
            <a:r>
              <a:rPr lang="en-GB" dirty="0"/>
              <a:t>Instead of a “Statement” which builds a string through any form of concatenation, we should always use a parameterised query, in Java called a “</a:t>
            </a:r>
            <a:r>
              <a:rPr lang="en-GB" dirty="0" err="1"/>
              <a:t>PreparedStatement</a:t>
            </a:r>
            <a:r>
              <a:rPr lang="en-GB" dirty="0"/>
              <a:t>”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PreparedStatement</a:t>
            </a:r>
            <a:r>
              <a:rPr lang="en-GB" dirty="0"/>
              <a:t> statement = </a:t>
            </a:r>
            <a:r>
              <a:rPr lang="en-GB" dirty="0" err="1"/>
              <a:t>conn.prepareStatement</a:t>
            </a:r>
            <a:r>
              <a:rPr lang="en-GB" dirty="0"/>
              <a:t>("INSERT INTO \"Student\"(\"</a:t>
            </a:r>
            <a:r>
              <a:rPr lang="en-GB" dirty="0" err="1"/>
              <a:t>StudentName</a:t>
            </a:r>
            <a:r>
              <a:rPr lang="en-GB" dirty="0"/>
              <a:t>\", \"Address\", \"Course\") VALUES (?, ?, ?)");</a:t>
            </a:r>
          </a:p>
          <a:p>
            <a:r>
              <a:rPr lang="en-GB" dirty="0"/>
              <a:t>The question marks here represent parameters to be filled in, by index, annoyingly starting from 1. Having read in the values as before, we do this through: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statement.setString</a:t>
            </a:r>
            <a:r>
              <a:rPr lang="en-GB" dirty="0"/>
              <a:t>(1, </a:t>
            </a:r>
            <a:r>
              <a:rPr lang="en-GB" dirty="0" err="1"/>
              <a:t>studentName</a:t>
            </a:r>
            <a:r>
              <a:rPr lang="en-GB" dirty="0"/>
              <a:t>);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statement.setString</a:t>
            </a:r>
            <a:r>
              <a:rPr lang="en-GB" dirty="0"/>
              <a:t>(2, </a:t>
            </a:r>
            <a:r>
              <a:rPr lang="en-GB" dirty="0" err="1"/>
              <a:t>studentAddress</a:t>
            </a:r>
            <a:r>
              <a:rPr lang="en-GB" dirty="0"/>
              <a:t>);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statement.setInt</a:t>
            </a:r>
            <a:r>
              <a:rPr lang="en-GB" dirty="0"/>
              <a:t>(3, </a:t>
            </a:r>
            <a:r>
              <a:rPr lang="en-GB" dirty="0" err="1"/>
              <a:t>courseID</a:t>
            </a:r>
            <a:r>
              <a:rPr lang="en-GB" dirty="0"/>
              <a:t>);</a:t>
            </a:r>
          </a:p>
          <a:p>
            <a:r>
              <a:rPr lang="en-GB" dirty="0"/>
              <a:t>Note the use of .</a:t>
            </a:r>
            <a:r>
              <a:rPr lang="en-GB" dirty="0" err="1"/>
              <a:t>setType</a:t>
            </a:r>
            <a:r>
              <a:rPr lang="en-GB" dirty="0"/>
              <a:t> where type represents a range of Java types that JDBC can convert into database types.</a:t>
            </a:r>
          </a:p>
          <a:p>
            <a:r>
              <a:rPr lang="en-GB" dirty="0"/>
              <a:t>We can then execute the query with no risk of injection: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statement.execute</a:t>
            </a:r>
            <a:r>
              <a:rPr lang="en-GB" dirty="0"/>
              <a:t>();</a:t>
            </a:r>
          </a:p>
        </p:txBody>
      </p:sp>
    </p:spTree>
    <p:extLst>
      <p:ext uri="{BB962C8B-B14F-4D97-AF65-F5344CB8AC3E}">
        <p14:creationId xmlns:p14="http://schemas.microsoft.com/office/powerpoint/2010/main" val="31888247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231B7-9CA7-4A20-A914-3E6D2617F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executeUpdate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383A9-7585-49AD-8AED-01FB59C09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Just to mention, there’s another method for DDL/DML queries which returns nothing, called </a:t>
            </a:r>
            <a:r>
              <a:rPr lang="en-GB" dirty="0" err="1"/>
              <a:t>executeUpdate</a:t>
            </a:r>
            <a:r>
              <a:rPr lang="en-GB" dirty="0"/>
              <a:t>, i.e.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statement.executeUpdate</a:t>
            </a:r>
            <a:r>
              <a:rPr lang="en-GB" dirty="0"/>
              <a:t>();</a:t>
            </a:r>
          </a:p>
          <a:p>
            <a:r>
              <a:rPr lang="en-GB" dirty="0"/>
              <a:t>I mention this only because it’s a pretty confusing name – don’t be fooled into thinking this is, therefore, for update queries! It works for INSERT, UPDATE, DELETE, CREATE, etc.</a:t>
            </a:r>
          </a:p>
        </p:txBody>
      </p:sp>
    </p:spTree>
    <p:extLst>
      <p:ext uri="{BB962C8B-B14F-4D97-AF65-F5344CB8AC3E}">
        <p14:creationId xmlns:p14="http://schemas.microsoft.com/office/powerpoint/2010/main" val="37216756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160B1-F60F-4161-B62A-B8FDEAC57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“right” way to do connection strings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59559-CA33-43DF-A114-DA3EB5D75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10362578" cy="4770074"/>
          </a:xfrm>
        </p:spPr>
        <p:txBody>
          <a:bodyPr>
            <a:normAutofit/>
          </a:bodyPr>
          <a:lstStyle/>
          <a:p>
            <a:r>
              <a:rPr lang="en-GB" dirty="0"/>
              <a:t>A common problem in programming is how we store sensitive information.</a:t>
            </a:r>
          </a:p>
          <a:p>
            <a:pPr lvl="1"/>
            <a:r>
              <a:rPr lang="en-GB" dirty="0"/>
              <a:t>Passwords</a:t>
            </a:r>
          </a:p>
          <a:p>
            <a:pPr lvl="1"/>
            <a:r>
              <a:rPr lang="en-GB" dirty="0"/>
              <a:t>API keys</a:t>
            </a:r>
          </a:p>
          <a:p>
            <a:pPr lvl="1"/>
            <a:r>
              <a:rPr lang="en-GB" dirty="0"/>
              <a:t>Private keys</a:t>
            </a:r>
          </a:p>
          <a:p>
            <a:pPr lvl="1"/>
            <a:r>
              <a:rPr lang="en-GB" dirty="0"/>
              <a:t>Etc…</a:t>
            </a:r>
          </a:p>
          <a:p>
            <a:r>
              <a:rPr lang="en-GB" b="1" u="sng" dirty="0"/>
              <a:t>Never</a:t>
            </a:r>
            <a:r>
              <a:rPr lang="en-GB" b="1" dirty="0"/>
              <a:t> rely on security by obscurity</a:t>
            </a:r>
            <a:r>
              <a:rPr lang="en-GB" dirty="0"/>
              <a:t>. Anything you make public can only be assumed to be compromised.</a:t>
            </a:r>
          </a:p>
          <a:p>
            <a:pPr lvl="1"/>
            <a:r>
              <a:rPr lang="en-GB" dirty="0"/>
              <a:t>This sounds paranoid, but is easy to prove. Put £0.01 into a bitcoin wallet and commit the private key to a public </a:t>
            </a:r>
            <a:r>
              <a:rPr lang="en-GB" dirty="0" err="1"/>
              <a:t>github</a:t>
            </a:r>
            <a:r>
              <a:rPr lang="en-GB" dirty="0"/>
              <a:t> repo. It’ll be empty within seconds.</a:t>
            </a:r>
          </a:p>
          <a:p>
            <a:pPr lvl="1"/>
            <a:r>
              <a:rPr lang="en-GB" dirty="0"/>
              <a:t>Hackers are constantly scraping repositories for information.</a:t>
            </a:r>
          </a:p>
          <a:p>
            <a:r>
              <a:rPr lang="en-GB" dirty="0"/>
              <a:t>So, because our connection string is hard coded into the Java file, we have a problem – if we want to commit that Java file to a repository, we commit all of the data needed to log into the database server too.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7434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A6BF7-9793-4EDF-8E81-DB72440C1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B0849-72C6-4E85-989D-502EDAEB9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61021"/>
            <a:ext cx="8596668" cy="4380342"/>
          </a:xfrm>
        </p:spPr>
        <p:txBody>
          <a:bodyPr/>
          <a:lstStyle/>
          <a:p>
            <a:r>
              <a:rPr lang="en-GB" dirty="0"/>
              <a:t>Instead of hard coding the data into our Java files, we can use a properties file.</a:t>
            </a:r>
          </a:p>
          <a:p>
            <a:pPr lvl="1"/>
            <a:r>
              <a:rPr lang="en-GB" dirty="0"/>
              <a:t>A properties file won’t be uploaded to a repository, so allows us the best of both worlds – we can upload our code without it, so won’t reveal credentials when pushing to git.</a:t>
            </a:r>
          </a:p>
          <a:p>
            <a:r>
              <a:rPr lang="en-GB" dirty="0"/>
              <a:t> Let’s fix our code. Add a file to the </a:t>
            </a:r>
            <a:r>
              <a:rPr lang="en-GB" dirty="0" err="1"/>
              <a:t>src</a:t>
            </a:r>
            <a:r>
              <a:rPr lang="en-GB" dirty="0"/>
              <a:t>/main/resources directory called “</a:t>
            </a:r>
            <a:r>
              <a:rPr lang="en-GB" dirty="0" err="1"/>
              <a:t>db.properties</a:t>
            </a:r>
            <a:r>
              <a:rPr lang="en-GB" dirty="0"/>
              <a:t>” – we can pick the name when making our own, but the extension is set by convention.</a:t>
            </a:r>
          </a:p>
          <a:p>
            <a:pPr lvl="1"/>
            <a:r>
              <a:rPr lang="en-GB" dirty="0"/>
              <a:t>Lots of frameworks, such as Spring look for a particular named properties file.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C7C7DB-6674-436B-B591-DE0D3FC37D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8737" y="4688813"/>
            <a:ext cx="1914525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6448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C6B66-4C9F-4D65-B91F-0B9B80B10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2BA2D-E741-456F-8EA5-2ADBE5C59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34517"/>
            <a:ext cx="8596668" cy="4606845"/>
          </a:xfrm>
        </p:spPr>
        <p:txBody>
          <a:bodyPr/>
          <a:lstStyle/>
          <a:p>
            <a:r>
              <a:rPr lang="en-GB" dirty="0"/>
              <a:t>We can now add some details to our properties file. These can be set to whatever we like as key-value pairs in the format key = value. We often include dots in our key to separate different categories of key. In this case, I’m using: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From my code, I can then read this file and use a “Properties” class to obtain these properties by their key.</a:t>
            </a:r>
          </a:p>
          <a:p>
            <a:pPr lvl="1"/>
            <a:r>
              <a:rPr lang="en-GB" dirty="0"/>
              <a:t>This can throw a few different kinds of Exception around files not being accessible, I was lazy and just throw a generic one, but you should generally throw their specific forms for production code.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A147B2-C8DF-D709-A21C-BD5B953527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0919" y="2486748"/>
            <a:ext cx="2410161" cy="857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7361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98BE0-5194-4A2D-8883-268287C0F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file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3D54FA-9457-D2F2-DEAC-81D02B9C65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82" y="1773822"/>
            <a:ext cx="9478370" cy="331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1466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A61EB-1781-45D7-892A-194E43D50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properties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7BD8B-FFC7-46EE-9396-4E955917EA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prefer, you can also set the connection string by using </a:t>
            </a:r>
            <a:r>
              <a:rPr lang="en-GB" dirty="0" err="1"/>
              <a:t>p.getProperty</a:t>
            </a:r>
            <a:r>
              <a:rPr lang="en-GB" dirty="0"/>
              <a:t>(“key”) to reference each property. E.G. I can set a connection string as:</a:t>
            </a:r>
          </a:p>
          <a:p>
            <a:pPr marL="0" indent="0">
              <a:buNone/>
            </a:pPr>
            <a:r>
              <a:rPr lang="en-GB" dirty="0"/>
              <a:t>String </a:t>
            </a:r>
            <a:r>
              <a:rPr lang="en-GB" dirty="0" err="1"/>
              <a:t>connectionString</a:t>
            </a:r>
            <a:r>
              <a:rPr lang="en-GB" dirty="0"/>
              <a:t> = </a:t>
            </a:r>
            <a:r>
              <a:rPr lang="en-GB" dirty="0" err="1"/>
              <a:t>p.getProperty</a:t>
            </a:r>
            <a:r>
              <a:rPr lang="en-GB" dirty="0"/>
              <a:t>(</a:t>
            </a:r>
            <a:r>
              <a:rPr lang="en-GB" dirty="0">
                <a:solidFill>
                  <a:schemeClr val="accent2"/>
                </a:solidFill>
              </a:rPr>
              <a:t>"db.url"</a:t>
            </a:r>
            <a:r>
              <a:rPr lang="en-GB" dirty="0"/>
              <a:t>) + </a:t>
            </a:r>
            <a:r>
              <a:rPr lang="en-GB" dirty="0">
                <a:solidFill>
                  <a:schemeClr val="accent2"/>
                </a:solidFill>
              </a:rPr>
              <a:t>“/”</a:t>
            </a:r>
            <a:r>
              <a:rPr lang="en-GB" dirty="0"/>
              <a:t>+ </a:t>
            </a:r>
            <a:r>
              <a:rPr lang="en-GB" dirty="0" err="1"/>
              <a:t>p.getProperty</a:t>
            </a:r>
            <a:r>
              <a:rPr lang="en-GB" dirty="0"/>
              <a:t>(</a:t>
            </a:r>
            <a:r>
              <a:rPr lang="en-GB" dirty="0">
                <a:solidFill>
                  <a:schemeClr val="accent2"/>
                </a:solidFill>
              </a:rPr>
              <a:t>"</a:t>
            </a:r>
            <a:r>
              <a:rPr lang="en-GB" dirty="0" err="1">
                <a:solidFill>
                  <a:schemeClr val="accent2"/>
                </a:solidFill>
              </a:rPr>
              <a:t>db.database</a:t>
            </a:r>
            <a:r>
              <a:rPr lang="en-GB" dirty="0">
                <a:solidFill>
                  <a:schemeClr val="accent2"/>
                </a:solidFill>
              </a:rPr>
              <a:t>"</a:t>
            </a:r>
            <a:r>
              <a:rPr lang="en-GB" dirty="0"/>
              <a:t>);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I set a db.url and a </a:t>
            </a:r>
            <a:r>
              <a:rPr lang="en-GB" dirty="0" err="1"/>
              <a:t>db.database</a:t>
            </a:r>
            <a:r>
              <a:rPr lang="en-GB" dirty="0"/>
              <a:t> in the properties file.</a:t>
            </a:r>
          </a:p>
          <a:p>
            <a:r>
              <a:rPr lang="en-GB" dirty="0"/>
              <a:t>Done – database server credentials fully decoupled from the code file.</a:t>
            </a:r>
          </a:p>
          <a:p>
            <a:pPr lvl="1"/>
            <a:r>
              <a:rPr lang="en-GB" dirty="0"/>
              <a:t>Remember to add the properties file to .</a:t>
            </a:r>
            <a:r>
              <a:rPr lang="en-GB" dirty="0" err="1"/>
              <a:t>gitignore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289263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3E3A5-03F1-455D-A171-0B79A2EC1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A188B-228E-4CF6-9E9D-77C6450CE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67407"/>
            <a:ext cx="8596668" cy="5108894"/>
          </a:xfrm>
        </p:spPr>
        <p:txBody>
          <a:bodyPr>
            <a:normAutofit/>
          </a:bodyPr>
          <a:lstStyle/>
          <a:p>
            <a:r>
              <a:rPr lang="en-GB" dirty="0"/>
              <a:t>Expand the program by:</a:t>
            </a:r>
          </a:p>
          <a:p>
            <a:pPr>
              <a:buFont typeface="+mj-lt"/>
              <a:buAutoNum type="arabicPeriod"/>
            </a:pPr>
            <a:r>
              <a:rPr lang="en-GB" dirty="0"/>
              <a:t>Allowing the user to list all students and the course they’re studying.</a:t>
            </a:r>
          </a:p>
          <a:p>
            <a:pPr>
              <a:buFont typeface="+mj-lt"/>
              <a:buAutoNum type="arabicPeriod"/>
            </a:pPr>
            <a:r>
              <a:rPr lang="en-GB" dirty="0"/>
              <a:t>Allow the user to update a student’s address.</a:t>
            </a:r>
          </a:p>
          <a:p>
            <a:pPr>
              <a:buFont typeface="+mj-lt"/>
              <a:buAutoNum type="arabicPeriod"/>
            </a:pPr>
            <a:r>
              <a:rPr lang="en-GB" dirty="0"/>
              <a:t>Allow the user to delete a student.</a:t>
            </a:r>
          </a:p>
          <a:p>
            <a:pPr>
              <a:buFont typeface="+mj-lt"/>
              <a:buAutoNum type="arabicPeriod"/>
            </a:pPr>
            <a:r>
              <a:rPr lang="en-GB" dirty="0"/>
              <a:t>Allow the user to add new courses.</a:t>
            </a:r>
          </a:p>
          <a:p>
            <a:pPr>
              <a:buFont typeface="+mj-lt"/>
              <a:buAutoNum type="arabicPeriod"/>
            </a:pPr>
            <a:r>
              <a:rPr lang="en-GB" dirty="0"/>
              <a:t>Allow the user to add new students and associate them with a course.</a:t>
            </a:r>
          </a:p>
          <a:p>
            <a:pPr marL="0" indent="0">
              <a:buNone/>
            </a:pPr>
            <a:r>
              <a:rPr lang="en-GB" dirty="0"/>
              <a:t>Hints:</a:t>
            </a:r>
          </a:p>
          <a:p>
            <a:r>
              <a:rPr lang="en-GB" dirty="0"/>
              <a:t>Consider your use of functions very carefully – the solution to this could involve a lot of tedious repetition otherwise.</a:t>
            </a:r>
          </a:p>
          <a:p>
            <a:r>
              <a:rPr lang="en-GB" dirty="0"/>
              <a:t>Consider usability. Be careful with excessively requiring the user to know about the indices </a:t>
            </a:r>
            <a:r>
              <a:rPr lang="en-GB"/>
              <a:t>of your data.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450644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6299</TotalTime>
  <Words>2204</Words>
  <Application>Microsoft Office PowerPoint</Application>
  <PresentationFormat>Widescreen</PresentationFormat>
  <Paragraphs>154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Trebuchet MS</vt:lpstr>
      <vt:lpstr>Wingdings 3</vt:lpstr>
      <vt:lpstr>Facet</vt:lpstr>
      <vt:lpstr>Databases in Java</vt:lpstr>
      <vt:lpstr>Worlds collide – programming with databases</vt:lpstr>
      <vt:lpstr>Process</vt:lpstr>
      <vt:lpstr>Java SQL Connections</vt:lpstr>
      <vt:lpstr>Accessing the Postgres driver</vt:lpstr>
      <vt:lpstr>Code setup</vt:lpstr>
      <vt:lpstr>Connection String</vt:lpstr>
      <vt:lpstr>Connection String</vt:lpstr>
      <vt:lpstr>Connecting</vt:lpstr>
      <vt:lpstr>Test</vt:lpstr>
      <vt:lpstr>Writing Queries</vt:lpstr>
      <vt:lpstr>Getting results</vt:lpstr>
      <vt:lpstr>Run!</vt:lpstr>
      <vt:lpstr>Parameterised Queries</vt:lpstr>
      <vt:lpstr>Parameterised Queries</vt:lpstr>
      <vt:lpstr>Parameterised Queries</vt:lpstr>
      <vt:lpstr>executeUpdate</vt:lpstr>
      <vt:lpstr>The “right” way to do connection strings</vt:lpstr>
      <vt:lpstr>Properties files</vt:lpstr>
      <vt:lpstr>Properties file</vt:lpstr>
      <vt:lpstr>Properties file</vt:lpstr>
      <vt:lpstr>Using properties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Databases in Java</dc:title>
  <dc:creator>Tim</dc:creator>
  <cp:lastModifiedBy>Tim Bashford</cp:lastModifiedBy>
  <cp:revision>18</cp:revision>
  <dcterms:created xsi:type="dcterms:W3CDTF">2020-10-28T12:36:41Z</dcterms:created>
  <dcterms:modified xsi:type="dcterms:W3CDTF">2022-10-31T00:17:05Z</dcterms:modified>
</cp:coreProperties>
</file>