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958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107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28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449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294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5393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27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05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23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67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170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9706AD1-1371-4EF7-B985-B97F57D7782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9E9603-0317-4994-9F7B-7D81CD11DA5B}" type="slidenum">
              <a:rPr lang="en-GB" smtClean="0"/>
              <a:t>‹#›</a:t>
            </a:fld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036074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A8E49-389C-6ED0-1129-FE950BF14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96381"/>
            <a:ext cx="4629280" cy="130682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accent1"/>
                </a:solidFill>
                <a:latin typeface="Arial Black" panose="020B0A04020102020204" pitchFamily="34" charset="0"/>
              </a:rPr>
              <a:t>Introduction on influencers and modern businesses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6350E-4926-AA0C-376F-7272F0440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9443" y="2482589"/>
            <a:ext cx="4080116" cy="36943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According to (Farrell et al., 2022), influencers allow businesses to connect with the younger generation of consumers, who are more likely to trust online creators than traditional advertising.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When using influencers, businesses aim to create brand loyalty through increased brand visibility and developing an emotional connection with the consumer (Bosco, 2023).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Influencer marketing is important because it influences consumers' purchasing behaviour, which is why it has become an international marketing strategy for contemporary corporations (Srivastava, 2021).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D53749-9551-5AC1-7C9B-B51606903A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26" r="2" b="5254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04691F0-D368-A123-7006-63D73FFD48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6992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96956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6025E3-785D-9F90-B52A-B8B4A98984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5543156" y="0"/>
            <a:ext cx="584204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14DA46-59F7-D5A6-51E6-719452D06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054" y="1293634"/>
            <a:ext cx="3877279" cy="59822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/>
                </a:solidFill>
                <a:latin typeface="Arial Black" panose="020B0A04020102020204" pitchFamily="34" charset="0"/>
              </a:rPr>
              <a:t>Research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D3709-0D19-FD53-7189-7346A471E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2055" y="2013625"/>
            <a:ext cx="4381048" cy="416333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Influencers bring unique and creative insight that resonates with the audiences via the relationship they build (Farrell et al., 2022).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Influencer marketing may also be effective when there is increased engagement between influencer and audience (Khan et al., 2022).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Additionally, research indicates that consumers will trust and purchase from brands that they perceive as credible when marketed by an influencer who appears to them relatable (Leung et al., 2022).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4F503D-9B7B-0418-F3B8-B5557BD3B3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69" r="8661" b="-3"/>
          <a:stretch>
            <a:fillRect/>
          </a:stretch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208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81D97-6841-2655-26D8-15DA6D153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128811"/>
            <a:ext cx="3557016" cy="117439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accent1"/>
                </a:solidFill>
                <a:latin typeface="Arial Black" panose="020B0A04020102020204" pitchFamily="34" charset="0"/>
              </a:rPr>
              <a:t>Real example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E1C6D-2F6D-5DA2-FEBC-8F0A2AC44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482589"/>
            <a:ext cx="3807035" cy="3694373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Dermalogica UK partnered with beauty influencer Olivia Attwood to showcase the Dermalogica skincare regimen on the influencer's social media channels through an approved post (Leung et al. 2022).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effectiveness of this strategy can be seen in the fact that consumers find it easier to trust skincare content when a familiar and knowledgeable influencer, in this case Olivia Attwood, provides them with a step-by-step guide for their routines (Bosco 2023).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Although, when using the influencer marketing strategy, issues can develop for both the influencer's authenticity and trust of the followers regarding paid promotions (Srivastava 2021).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66D5A9-4AC4-A11F-C4F1-AC21303D99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8" r="1" b="1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AB6F485-AC77-1598-F17D-B36677E292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883" b="36329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7907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ACD78-DCFD-1CA8-0EA0-134E1DB1F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936" y="1261241"/>
            <a:ext cx="4639450" cy="62431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/>
                </a:solidFill>
                <a:latin typeface="Arial Black" panose="020B0A04020102020204" pitchFamily="34" charset="0"/>
              </a:rPr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A4694-0EF1-2450-C7AA-3E50C4E7B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936" y="2431765"/>
            <a:ext cx="10081705" cy="4309570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Belanche, D.,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Casalo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L.V., Flavian, M. and Ibanez-Sanchez, S. (2021) Understanding influencer marketing. The role of congruence between influencers, products and consumers.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132, pp. 186–195.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Bosco, R.R. (2023)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Influencer Marketing to Gain Customer Loyalty in the New Age Marketing Process of International Businesses.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Doctoral dissertation. National College of Ireland.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Campbell, C. and Farrell, J.R. (2020) More than meets the eye. The functional components underlying influencer marketing.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Horizons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63(4), pp. 469–479.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Farrell, J.R., Campbell, C. and Sands, S. (2022) What drives consumers to engage with influencers. Segmenting consumer response to influencers.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Advertising Research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62(1), pp. 35–48.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S., Zaman, I., Khan, M.I. and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Musleha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Z. (2022) Role of influencers in digital marketing. The moderating impact of follower's interaction.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Management Journal for Academic and Corporate Studies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12(1), pp. 37–64.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Leung, F.F., Gu, F.F., Li, Y., Zhang, J.Z. and Palmatier, R.W. (2022) Influencer marketing effectiveness.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Marketing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86(6), pp. 93–115.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Srivastava, M. (2021) Mapping the influence of influencer marketing. A bibliometric analysis.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Intelligence and Planning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39(7), pp. 979–1003.</a:t>
            </a: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10028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BCCF8060-3FCB-4641-B728-8A589529B1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41</TotalTime>
  <Words>577</Words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Arial Black</vt:lpstr>
      <vt:lpstr>MS Shell Dlg 2</vt:lpstr>
      <vt:lpstr>Wingdings</vt:lpstr>
      <vt:lpstr>Wingdings 3</vt:lpstr>
      <vt:lpstr>Madison</vt:lpstr>
      <vt:lpstr>Introduction on influencers and modern businesses </vt:lpstr>
      <vt:lpstr>Research Findings </vt:lpstr>
      <vt:lpstr>Real example and conclusion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2025-11-30T15:39:21Z</dcterms:created>
  <dcterms:modified xsi:type="dcterms:W3CDTF">2025-11-30T16:21:07Z</dcterms:modified>
</cp:coreProperties>
</file>