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7840A-4C19-57C7-62F0-02BA54C547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638862-9C49-F2E1-D707-B1377EED2E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02BDE-4BB1-3957-89F4-D17A2042F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321D4-91F8-03E0-D09F-3E5491B26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01BDC-DDB3-ED8D-28C7-4BE265970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65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6CFC6-FE24-8AC2-011C-EB27F956E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925DD-5F16-9852-5F61-68C851BB0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934DF-A3E9-D632-AA3F-FDD3747C2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25FCE-428F-7503-99B4-79A5014F1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D1F4E-112E-721A-D976-26C12924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264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CB315-195F-30BE-9FF7-A3912DCAB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ECEB1B-7C07-D09B-8104-575FAB3E8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47ECF-960B-AAE1-96FB-811329E5D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68AEA-24ED-4735-43CA-ABD5B791B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78C2E-15C2-93E1-A6B7-3C96ED748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82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D821B-29FA-3AB3-6CE7-A93560F49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4FF11-66CB-28EC-2C5D-63014840E7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B3015-31B1-0ECB-CA6A-8F4919058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0B2E3B-C955-3F22-AC70-DA138BFC9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E46A75-D012-ACF0-8266-421C92873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FF5C1-C9DA-99D6-C706-415FCE0EF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6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9E6E-15A9-B38D-A161-7F5A68628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4F2A8-8919-C675-3C78-9F2425094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0192E-A19D-E58B-EFB0-D7767EC880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ABF480-F69A-53C6-1A57-EB9EEC56BB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FB0791-1A86-0D13-5EF7-A63D8B8C9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1696BE-3138-06EF-CD9D-AB6EFEB44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C4E052-F09A-1549-DBC1-B76BAC714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14BB57-8F9C-565B-CB3B-FD8A6BB52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242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356EB-3F38-522F-FF9B-E737E2B47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BB31DB-C7F5-8B10-FAAE-B63C0C60E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F40DF0-20C2-1278-70A1-03674D93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A82630-32A5-211E-FE7D-CF9F27AEA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413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377CC3-2E66-9D3B-1D27-68F3FD0B2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2C4C15-9BB9-8659-73E7-60976867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98819-EE28-0E4E-C28F-12818516E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37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71DA-F01D-F507-8241-356497FCD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D85A1-01CD-D568-821C-C8D6F5EE4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6263B2-F9C0-10FB-C972-88B1CCE425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C30287-D371-AFD2-2F47-D785EB526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9A157E-E362-AB3C-169D-AB98B221F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06D81E-C81F-8B1E-B9FC-873A61871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795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33948-264E-CE2A-A32D-2E0F31C0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E3791B-3806-CAA7-011F-EC1766B822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50AD5-6C2F-D900-A553-C4129C031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75F46-DD21-0DB1-C798-FE8E74BC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E185A1-E6BD-6737-A65C-ACDCC80A0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069485-AA44-F6C4-1362-E9DB53A6D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847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86937-9084-029C-6C01-BF83F6701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D6307A-691D-8455-9446-47164A9051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03390-0600-8C8B-A154-AD60E2FD1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D2F9E-2E82-200C-42F9-4493B0FBC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CED89-3BCA-0A22-EF80-B67BF2ED2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6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262BCC-74C7-C8D6-CB7E-C010969B12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19C857-7941-902E-DE8B-B7A7A20B53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CC60A-60D7-D43D-9D70-DB4E48B6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46FDA-2ABB-E341-F258-D98EA0466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DA9EB-B954-99D2-B0BE-B32219736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540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448AD2-A0A4-DF76-EEAF-54B8A3966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F741BF-9460-0E78-3371-F07C89275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36F61-7AE7-02BD-AF9C-E58CC72EBF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20DD4A-C102-4E51-B6E2-8DBB55E56D3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A4AA36-69D8-4456-222C-72ADEB5750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F394D-46F9-D303-2E6C-0CF4EF996E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B89AF2-461A-4B59-8E0E-6F8024654C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309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FF809A3-4EEF-76D6-92CC-24C493EA38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7813329"/>
              </p:ext>
            </p:extLst>
          </p:nvPr>
        </p:nvGraphicFramePr>
        <p:xfrm>
          <a:off x="235391" y="153910"/>
          <a:ext cx="11733290" cy="64348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4874">
                  <a:extLst>
                    <a:ext uri="{9D8B030D-6E8A-4147-A177-3AD203B41FA5}">
                      <a16:colId xmlns:a16="http://schemas.microsoft.com/office/drawing/2014/main" val="84119299"/>
                    </a:ext>
                  </a:extLst>
                </a:gridCol>
                <a:gridCol w="8968416">
                  <a:extLst>
                    <a:ext uri="{9D8B030D-6E8A-4147-A177-3AD203B41FA5}">
                      <a16:colId xmlns:a16="http://schemas.microsoft.com/office/drawing/2014/main" val="305583289"/>
                    </a:ext>
                  </a:extLst>
                </a:gridCol>
              </a:tblGrid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Smart Irrigation Timer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04404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 irrigate plants automatically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242323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Inputs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Dial with 6 selectors and another dial for increasing or decreasing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864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Outputs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LCD screen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0214059"/>
                  </a:ext>
                </a:extLst>
              </a:tr>
              <a:tr h="681773">
                <a:tc>
                  <a:txBody>
                    <a:bodyPr/>
                    <a:lstStyle/>
                    <a:p>
                      <a:r>
                        <a:rPr lang="en-GB" sz="2000" dirty="0"/>
                        <a:t>Functions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Waters plants based on how often or at certain times of days the user requests or waters the plants based on the humidity in the soil.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927336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Updates screen every minute because of a real time </a:t>
                      </a:r>
                      <a:r>
                        <a:rPr lang="en-GB" sz="2000"/>
                        <a:t>clock </a:t>
                      </a:r>
                      <a:r>
                        <a:rPr lang="en-GB" sz="2000" dirty="0"/>
                        <a:t>f</a:t>
                      </a:r>
                      <a:r>
                        <a:rPr lang="en-GB" sz="2000"/>
                        <a:t>eature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4888140"/>
                  </a:ext>
                </a:extLst>
              </a:tr>
              <a:tr h="1124340">
                <a:tc>
                  <a:txBody>
                    <a:bodyPr/>
                    <a:lstStyle/>
                    <a:p>
                      <a:r>
                        <a:rPr lang="en-GB" sz="2000" dirty="0"/>
                        <a:t>Manufacturing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836200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0.25W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725739"/>
                  </a:ext>
                </a:extLst>
              </a:tr>
              <a:tr h="651404">
                <a:tc>
                  <a:txBody>
                    <a:bodyPr/>
                    <a:lstStyle/>
                    <a:p>
                      <a:r>
                        <a:rPr lang="en-GB" sz="2000" dirty="0"/>
                        <a:t>Physical size and 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3 x 2 x 2.5 inches, </a:t>
                      </a:r>
                      <a:r>
                        <a:rPr lang="en-GB" sz="2000" dirty="0"/>
                        <a:t>0.65kG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842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3840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84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Rhys Jones (2419998)</dc:creator>
  <cp:lastModifiedBy>Rhys Jones (2419998)</cp:lastModifiedBy>
  <cp:revision>1</cp:revision>
  <dcterms:created xsi:type="dcterms:W3CDTF">2026-02-24T21:23:03Z</dcterms:created>
  <dcterms:modified xsi:type="dcterms:W3CDTF">2026-02-24T21:30:35Z</dcterms:modified>
</cp:coreProperties>
</file>