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5" d="100"/>
          <a:sy n="95" d="100"/>
        </p:scale>
        <p:origin x="-864" y="-1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03/10/19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4319319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Me</a:t>
            </a:r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53697" y="1495882"/>
            <a:ext cx="348878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</a:p>
          <a:p>
            <a:endParaRPr lang="en-GB" sz="1200" dirty="0"/>
          </a:p>
          <a:p>
            <a:r>
              <a:rPr lang="en-GB" sz="1200" dirty="0" smtClean="0"/>
              <a:t>.</a:t>
            </a:r>
            <a:r>
              <a:rPr lang="en-GB" sz="1200" dirty="0" err="1" smtClean="0"/>
              <a:t>Celfyddydau</a:t>
            </a:r>
            <a:r>
              <a:rPr lang="en-GB" sz="1200" dirty="0" smtClean="0"/>
              <a:t> </a:t>
            </a:r>
            <a:r>
              <a:rPr lang="en-GB" sz="1200" dirty="0" err="1" smtClean="0"/>
              <a:t>ar</a:t>
            </a:r>
            <a:r>
              <a:rPr lang="en-GB" sz="1200" dirty="0" smtClean="0"/>
              <a:t> </a:t>
            </a:r>
            <a:r>
              <a:rPr lang="en-GB" sz="1200" dirty="0" err="1" smtClean="0"/>
              <a:t>waith</a:t>
            </a:r>
            <a:r>
              <a:rPr lang="en-GB" sz="1200" dirty="0" smtClean="0"/>
              <a:t>-</a:t>
            </a:r>
          </a:p>
          <a:p>
            <a:r>
              <a:rPr lang="en-GB" sz="1200" dirty="0" err="1" smtClean="0"/>
              <a:t>Ysgol</a:t>
            </a:r>
            <a:r>
              <a:rPr lang="en-GB" sz="1200" dirty="0" smtClean="0"/>
              <a:t> y </a:t>
            </a:r>
            <a:r>
              <a:rPr lang="en-GB" sz="1200" dirty="0" err="1" smtClean="0"/>
              <a:t>Stade</a:t>
            </a:r>
            <a:r>
              <a:rPr lang="en-GB" sz="1200" dirty="0" smtClean="0"/>
              <a:t>-  </a:t>
            </a:r>
            <a:r>
              <a:rPr lang="en-GB" sz="1200" dirty="0" err="1" smtClean="0"/>
              <a:t>Gorffennaf</a:t>
            </a:r>
            <a:r>
              <a:rPr lang="en-GB" sz="1200" dirty="0" smtClean="0"/>
              <a:t> 2018</a:t>
            </a:r>
          </a:p>
          <a:p>
            <a:r>
              <a:rPr lang="en-GB" sz="1200" dirty="0" err="1" smtClean="0"/>
              <a:t>Prosiect</a:t>
            </a:r>
            <a:r>
              <a:rPr lang="en-GB" sz="1200" dirty="0" smtClean="0"/>
              <a:t> </a:t>
            </a:r>
            <a:r>
              <a:rPr lang="en-GB" sz="1200" dirty="0" err="1" smtClean="0"/>
              <a:t>Enamelo</a:t>
            </a:r>
            <a:r>
              <a:rPr lang="en-GB" sz="1200" dirty="0" smtClean="0"/>
              <a:t>- 1wythnos</a:t>
            </a:r>
            <a:endParaRPr lang="en-GB" sz="1200" dirty="0" smtClean="0"/>
          </a:p>
          <a:p>
            <a:endParaRPr lang="en-GB" sz="1200" dirty="0"/>
          </a:p>
          <a:p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maesteg</a:t>
            </a:r>
            <a:r>
              <a:rPr lang="en-GB" sz="1200" dirty="0" smtClean="0"/>
              <a:t>-  </a:t>
            </a:r>
            <a:r>
              <a:rPr lang="en-GB" sz="1200" dirty="0" err="1" smtClean="0"/>
              <a:t>Ionawr</a:t>
            </a:r>
            <a:r>
              <a:rPr lang="en-GB" sz="1200" dirty="0" smtClean="0"/>
              <a:t> 2018- </a:t>
            </a:r>
          </a:p>
          <a:p>
            <a:r>
              <a:rPr lang="en-GB" sz="1200" dirty="0" err="1" smtClean="0"/>
              <a:t>Prosiect</a:t>
            </a:r>
            <a:r>
              <a:rPr lang="en-GB" sz="1200" dirty="0" smtClean="0"/>
              <a:t> (Surface pattern Design BA)- 1 </a:t>
            </a:r>
            <a:r>
              <a:rPr lang="en-GB" sz="1200" dirty="0" err="1" smtClean="0"/>
              <a:t>diwrnod</a:t>
            </a:r>
            <a:endParaRPr lang="en-GB" sz="1200" dirty="0" smtClean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teach</a:t>
            </a:r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56526"/>
            <a:ext cx="3715393" cy="2419685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57476" y="3893085"/>
            <a:ext cx="3358419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</a:t>
            </a:r>
            <a:r>
              <a:rPr lang="en-GB" sz="1200" b="1" u="sng" dirty="0" smtClean="0"/>
              <a:t>history</a:t>
            </a:r>
            <a:endParaRPr lang="en-GB" sz="1200" b="1" u="sng" dirty="0"/>
          </a:p>
          <a:p>
            <a:endParaRPr lang="en-GB" sz="1200" dirty="0" smtClean="0"/>
          </a:p>
          <a:p>
            <a:pPr marL="171450" indent="-171450">
              <a:buFont typeface="Arial"/>
              <a:buChar char="•"/>
            </a:pPr>
            <a:r>
              <a:rPr lang="en-GB" sz="1050" dirty="0" err="1" smtClean="0"/>
              <a:t>Ysgol</a:t>
            </a:r>
            <a:r>
              <a:rPr lang="en-GB" sz="1050" dirty="0" smtClean="0"/>
              <a:t> </a:t>
            </a:r>
            <a:r>
              <a:rPr lang="en-GB" sz="1050" dirty="0" err="1" smtClean="0"/>
              <a:t>Gynradd</a:t>
            </a:r>
            <a:r>
              <a:rPr lang="en-GB" sz="1050" dirty="0" smtClean="0"/>
              <a:t>- </a:t>
            </a:r>
            <a:r>
              <a:rPr lang="en-GB" sz="1050" dirty="0" err="1" smtClean="0"/>
              <a:t>Ysgol</a:t>
            </a:r>
            <a:r>
              <a:rPr lang="en-GB" sz="1050" dirty="0" smtClean="0"/>
              <a:t> </a:t>
            </a:r>
            <a:r>
              <a:rPr lang="en-GB" sz="1050" dirty="0" err="1" smtClean="0"/>
              <a:t>G</a:t>
            </a:r>
            <a:r>
              <a:rPr lang="en-GB" sz="1050" dirty="0" err="1" smtClean="0"/>
              <a:t>ynradd</a:t>
            </a:r>
            <a:r>
              <a:rPr lang="en-GB" sz="1050" dirty="0" smtClean="0"/>
              <a:t> </a:t>
            </a:r>
            <a:r>
              <a:rPr lang="en-GB" sz="1050" dirty="0" err="1" smtClean="0"/>
              <a:t>Glanaman</a:t>
            </a:r>
            <a:r>
              <a:rPr lang="en-GB" sz="1050" dirty="0" smtClean="0"/>
              <a:t>/</a:t>
            </a:r>
            <a:r>
              <a:rPr lang="en-GB" sz="1050" dirty="0" err="1" smtClean="0"/>
              <a:t>Ysgol</a:t>
            </a:r>
            <a:r>
              <a:rPr lang="en-GB" sz="1050" dirty="0" smtClean="0"/>
              <a:t>-Y-</a:t>
            </a:r>
            <a:r>
              <a:rPr lang="en-GB" sz="1050" dirty="0" err="1" smtClean="0"/>
              <a:t>Bedol</a:t>
            </a:r>
            <a:r>
              <a:rPr lang="en-GB" sz="1050" dirty="0" smtClean="0"/>
              <a:t>  1999-2007</a:t>
            </a:r>
          </a:p>
          <a:p>
            <a:pPr marL="171450" indent="-171450">
              <a:buFont typeface="Arial"/>
              <a:buChar char="•"/>
            </a:pPr>
            <a:r>
              <a:rPr lang="en-GB" sz="1050" dirty="0" err="1" smtClean="0"/>
              <a:t>Ysgol</a:t>
            </a:r>
            <a:r>
              <a:rPr lang="en-GB" sz="1050" dirty="0" smtClean="0"/>
              <a:t> </a:t>
            </a:r>
            <a:r>
              <a:rPr lang="en-GB" sz="1050" dirty="0" err="1" smtClean="0"/>
              <a:t>uwchradd</a:t>
            </a:r>
            <a:r>
              <a:rPr lang="en-GB" sz="1050" dirty="0" smtClean="0"/>
              <a:t>- </a:t>
            </a:r>
            <a:r>
              <a:rPr lang="en-GB" sz="1050" dirty="0" err="1" smtClean="0"/>
              <a:t>Ysgol</a:t>
            </a:r>
            <a:r>
              <a:rPr lang="en-GB" sz="1050" dirty="0" smtClean="0"/>
              <a:t> </a:t>
            </a:r>
            <a:r>
              <a:rPr lang="en-GB" sz="1050" dirty="0" err="1" smtClean="0"/>
              <a:t>Dyffryn</a:t>
            </a:r>
            <a:r>
              <a:rPr lang="en-GB" sz="1050" dirty="0" smtClean="0"/>
              <a:t> </a:t>
            </a:r>
            <a:r>
              <a:rPr lang="en-GB" sz="1050" dirty="0" err="1" smtClean="0"/>
              <a:t>Aman</a:t>
            </a:r>
            <a:r>
              <a:rPr lang="en-GB" sz="1050" dirty="0" smtClean="0"/>
              <a:t> 2007-2014</a:t>
            </a:r>
          </a:p>
          <a:p>
            <a:pPr marL="171450" indent="-171450">
              <a:buFont typeface="Arial"/>
              <a:buChar char="•"/>
            </a:pPr>
            <a:r>
              <a:rPr lang="en-GB" sz="1050" dirty="0" smtClean="0"/>
              <a:t>UWTSD </a:t>
            </a:r>
            <a:r>
              <a:rPr lang="en-GB" sz="1050" dirty="0" err="1" smtClean="0"/>
              <a:t>Abertawe</a:t>
            </a:r>
            <a:r>
              <a:rPr lang="en-GB" sz="1050" dirty="0" smtClean="0"/>
              <a:t>- Foundation </a:t>
            </a:r>
            <a:r>
              <a:rPr lang="en-GB" sz="1050" dirty="0" err="1" smtClean="0"/>
              <a:t>Art&amp;Design</a:t>
            </a:r>
            <a:r>
              <a:rPr lang="en-GB" sz="1050" dirty="0" smtClean="0"/>
              <a:t> Degree 2014-2015</a:t>
            </a:r>
          </a:p>
          <a:p>
            <a:pPr marL="171450" indent="-171450">
              <a:buFont typeface="Arial"/>
              <a:buChar char="•"/>
            </a:pPr>
            <a:r>
              <a:rPr lang="en-GB" sz="1050" dirty="0" smtClean="0"/>
              <a:t>UWTSD </a:t>
            </a:r>
            <a:r>
              <a:rPr lang="en-GB" sz="1050" dirty="0" err="1" smtClean="0"/>
              <a:t>Abertawe</a:t>
            </a:r>
            <a:r>
              <a:rPr lang="en-GB" sz="1050" dirty="0" smtClean="0"/>
              <a:t>- BA Surface Pattern Design 2015-2018</a:t>
            </a:r>
          </a:p>
          <a:p>
            <a:pPr marL="171450" indent="-171450">
              <a:buFont typeface="Arial"/>
              <a:buChar char="•"/>
            </a:pPr>
            <a:r>
              <a:rPr lang="en-GB" sz="1050" dirty="0" smtClean="0"/>
              <a:t>UWTSD </a:t>
            </a:r>
            <a:r>
              <a:rPr lang="en-GB" sz="1050" dirty="0" err="1" smtClean="0"/>
              <a:t>Abertawe</a:t>
            </a:r>
            <a:r>
              <a:rPr lang="en-GB" sz="1050" dirty="0" smtClean="0"/>
              <a:t>- PGCE </a:t>
            </a:r>
            <a:r>
              <a:rPr lang="en-GB" sz="1050" dirty="0" err="1" smtClean="0"/>
              <a:t>Uwchradd</a:t>
            </a:r>
            <a:r>
              <a:rPr lang="en-GB" sz="1050" dirty="0" smtClean="0"/>
              <a:t> </a:t>
            </a:r>
            <a:r>
              <a:rPr lang="en-GB" sz="1050" dirty="0" err="1" smtClean="0"/>
              <a:t>Celf</a:t>
            </a:r>
            <a:r>
              <a:rPr lang="en-GB" sz="1050" dirty="0" smtClean="0"/>
              <a:t> 2019- </a:t>
            </a:r>
            <a:r>
              <a:rPr lang="en-GB" sz="1050" dirty="0" err="1" smtClean="0"/>
              <a:t>Presennol</a:t>
            </a:r>
            <a:endParaRPr lang="en-GB" sz="1050" dirty="0"/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9705474" y="4678948"/>
            <a:ext cx="22325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CELF A TECSTILAU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237789" y="4398210"/>
            <a:ext cx="4344737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Rwy’n</a:t>
            </a:r>
            <a:r>
              <a:rPr lang="en-US" dirty="0"/>
              <a:t> </a:t>
            </a:r>
            <a:r>
              <a:rPr lang="en-US" dirty="0" err="1"/>
              <a:t>berson</a:t>
            </a:r>
            <a:r>
              <a:rPr lang="en-US" dirty="0"/>
              <a:t> </a:t>
            </a:r>
            <a:r>
              <a:rPr lang="en-US" dirty="0" err="1"/>
              <a:t>creadigol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 ac </a:t>
            </a:r>
            <a:r>
              <a:rPr lang="en-US" dirty="0" err="1"/>
              <a:t>rwyf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llawer</a:t>
            </a:r>
            <a:r>
              <a:rPr lang="en-US" dirty="0"/>
              <a:t> o </a:t>
            </a:r>
            <a:r>
              <a:rPr lang="en-US" dirty="0" err="1"/>
              <a:t>brofiad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ngradd</a:t>
            </a:r>
            <a:r>
              <a:rPr lang="en-US" dirty="0"/>
              <a:t>. </a:t>
            </a:r>
            <a:r>
              <a:rPr lang="en-US" dirty="0" err="1"/>
              <a:t>Fy</a:t>
            </a:r>
            <a:r>
              <a:rPr lang="en-US" dirty="0"/>
              <a:t> nod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 smtClean="0"/>
              <a:t>ysbrydoli</a:t>
            </a:r>
            <a:r>
              <a:rPr lang="en-US" dirty="0" smtClean="0"/>
              <a:t>, </a:t>
            </a:r>
            <a:r>
              <a:rPr lang="en-US" dirty="0"/>
              <a:t>ac </a:t>
            </a:r>
            <a:r>
              <a:rPr lang="en-US" dirty="0" err="1"/>
              <a:t>addysgu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dechnegau</a:t>
            </a:r>
            <a:r>
              <a:rPr lang="en-US" dirty="0"/>
              <a:t> a </a:t>
            </a:r>
            <a:r>
              <a:rPr lang="en-US" dirty="0" err="1"/>
              <a:t>chyflwyno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artistiaid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689473" y="2005264"/>
            <a:ext cx="3154947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/>
              <a:t>Rydw</a:t>
            </a:r>
            <a:r>
              <a:rPr lang="en-US" sz="1100" dirty="0"/>
              <a:t> </a:t>
            </a:r>
            <a:r>
              <a:rPr lang="en-US" sz="1100" dirty="0" err="1"/>
              <a:t>i</a:t>
            </a:r>
            <a:r>
              <a:rPr lang="en-US" sz="1100" dirty="0"/>
              <a:t> </a:t>
            </a:r>
            <a:r>
              <a:rPr lang="en-US" sz="1100" dirty="0" err="1"/>
              <a:t>eisiau</a:t>
            </a:r>
            <a:r>
              <a:rPr lang="en-US" sz="1100" dirty="0"/>
              <a:t> </a:t>
            </a:r>
            <a:r>
              <a:rPr lang="en-US" sz="1100" dirty="0" err="1"/>
              <a:t>gwneud</a:t>
            </a:r>
            <a:r>
              <a:rPr lang="en-US" sz="1100" dirty="0"/>
              <a:t> </a:t>
            </a:r>
            <a:r>
              <a:rPr lang="en-US" sz="1100" dirty="0" err="1"/>
              <a:t>fy</a:t>
            </a:r>
            <a:r>
              <a:rPr lang="en-US" sz="1100" dirty="0"/>
              <a:t> </a:t>
            </a:r>
            <a:r>
              <a:rPr lang="en-US" sz="1100" dirty="0" err="1"/>
              <a:t>ngwers</a:t>
            </a:r>
            <a:r>
              <a:rPr lang="en-US" sz="1100" dirty="0"/>
              <a:t> 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hwyl</a:t>
            </a:r>
            <a:r>
              <a:rPr lang="en-US" sz="1100" dirty="0"/>
              <a:t> a </a:t>
            </a:r>
            <a:r>
              <a:rPr lang="en-US" sz="1100" dirty="0" err="1"/>
              <a:t>chyffroes</a:t>
            </a:r>
            <a:r>
              <a:rPr lang="en-US" sz="1100" dirty="0"/>
              <a:t>.</a:t>
            </a:r>
          </a:p>
          <a:p>
            <a:r>
              <a:rPr lang="en-US" sz="1100" dirty="0" err="1"/>
              <a:t>Rydw</a:t>
            </a:r>
            <a:r>
              <a:rPr lang="en-US" sz="1100" dirty="0"/>
              <a:t> </a:t>
            </a:r>
            <a:r>
              <a:rPr lang="en-US" sz="1100" dirty="0" err="1"/>
              <a:t>i’n</a:t>
            </a:r>
            <a:r>
              <a:rPr lang="en-US" sz="1100" dirty="0"/>
              <a:t> artist </a:t>
            </a:r>
            <a:r>
              <a:rPr lang="en-US" sz="1100" dirty="0" err="1"/>
              <a:t>angerddol</a:t>
            </a:r>
            <a:r>
              <a:rPr lang="en-US" sz="1100" dirty="0"/>
              <a:t> ac </a:t>
            </a:r>
            <a:r>
              <a:rPr lang="en-US" sz="1100" dirty="0" err="1"/>
              <a:t>rydw</a:t>
            </a:r>
            <a:r>
              <a:rPr lang="en-US" sz="1100" dirty="0"/>
              <a:t> </a:t>
            </a:r>
            <a:r>
              <a:rPr lang="en-US" sz="1100" dirty="0" err="1"/>
              <a:t>i</a:t>
            </a:r>
            <a:r>
              <a:rPr lang="en-US" sz="1100" dirty="0"/>
              <a:t> </a:t>
            </a:r>
            <a:r>
              <a:rPr lang="en-US" sz="1100" dirty="0" err="1"/>
              <a:t>eisiau</a:t>
            </a:r>
            <a:r>
              <a:rPr lang="en-US" sz="1100" dirty="0"/>
              <a:t> </a:t>
            </a:r>
            <a:r>
              <a:rPr lang="en-US" sz="1100" dirty="0" err="1"/>
              <a:t>mynegi</a:t>
            </a:r>
            <a:r>
              <a:rPr lang="en-US" sz="1100" dirty="0"/>
              <a:t> </a:t>
            </a:r>
            <a:r>
              <a:rPr lang="en-US" sz="1100" dirty="0" err="1"/>
              <a:t>fy</a:t>
            </a:r>
            <a:r>
              <a:rPr lang="en-US" sz="1100" dirty="0"/>
              <a:t> </a:t>
            </a:r>
            <a:r>
              <a:rPr lang="en-US" sz="1100" dirty="0" err="1"/>
              <a:t>angerdd</a:t>
            </a:r>
            <a:r>
              <a:rPr lang="en-US" sz="1100" dirty="0"/>
              <a:t> </a:t>
            </a:r>
            <a:r>
              <a:rPr lang="en-US" sz="1100" dirty="0" err="1"/>
              <a:t>trwy</a:t>
            </a:r>
            <a:r>
              <a:rPr lang="en-US" sz="1100" dirty="0"/>
              <a:t> </a:t>
            </a:r>
            <a:r>
              <a:rPr lang="en-US" sz="1100" dirty="0" err="1"/>
              <a:t>addysgu</a:t>
            </a:r>
            <a:r>
              <a:rPr lang="en-US" sz="1100" dirty="0"/>
              <a:t>. </a:t>
            </a:r>
            <a:r>
              <a:rPr lang="en-US" sz="1100" dirty="0" err="1"/>
              <a:t>Credaf</a:t>
            </a:r>
            <a:r>
              <a:rPr lang="en-US" sz="1100" dirty="0"/>
              <a:t> y </a:t>
            </a:r>
            <a:r>
              <a:rPr lang="en-US" sz="1100" dirty="0" err="1"/>
              <a:t>dylai</a:t>
            </a:r>
            <a:r>
              <a:rPr lang="en-US" sz="1100" dirty="0"/>
              <a:t> </a:t>
            </a:r>
            <a:r>
              <a:rPr lang="en-US" sz="1100" dirty="0" err="1"/>
              <a:t>ystafell</a:t>
            </a:r>
            <a:r>
              <a:rPr lang="en-US" sz="1100" dirty="0"/>
              <a:t> </a:t>
            </a:r>
            <a:r>
              <a:rPr lang="en-US" sz="1100" dirty="0" err="1"/>
              <a:t>dosbarth</a:t>
            </a:r>
            <a:r>
              <a:rPr lang="en-US" sz="1100" dirty="0"/>
              <a:t> </a:t>
            </a:r>
            <a:r>
              <a:rPr lang="en-US" sz="1100" dirty="0" err="1"/>
              <a:t>celf</a:t>
            </a:r>
            <a:r>
              <a:rPr lang="en-US" sz="1100" dirty="0"/>
              <a:t> </a:t>
            </a:r>
            <a:r>
              <a:rPr lang="en-US" sz="1100" dirty="0" err="1"/>
              <a:t>fod</a:t>
            </a:r>
            <a:r>
              <a:rPr lang="en-US" sz="1100" dirty="0"/>
              <a:t> </a:t>
            </a:r>
            <a:r>
              <a:rPr lang="en-US" sz="1100" dirty="0" err="1"/>
              <a:t>ag</a:t>
            </a:r>
            <a:r>
              <a:rPr lang="en-US" sz="1100" dirty="0"/>
              <a:t> </a:t>
            </a:r>
            <a:r>
              <a:rPr lang="en-US" sz="1100" dirty="0" err="1"/>
              <a:t>awyrgylch</a:t>
            </a:r>
            <a:r>
              <a:rPr lang="en-US" sz="1100" dirty="0"/>
              <a:t> </a:t>
            </a:r>
            <a:r>
              <a:rPr lang="en-US" sz="1100" dirty="0" err="1"/>
              <a:t>gosteg</a:t>
            </a:r>
            <a:r>
              <a:rPr lang="en-US" sz="1100" dirty="0"/>
              <a:t> a </a:t>
            </a:r>
            <a:r>
              <a:rPr lang="en-US" sz="1100" dirty="0" err="1"/>
              <a:t>lle</a:t>
            </a:r>
            <a:r>
              <a:rPr lang="en-US" sz="1100" dirty="0"/>
              <a:t> </a:t>
            </a:r>
            <a:r>
              <a:rPr lang="en-US" sz="1100" dirty="0" err="1"/>
              <a:t>i</a:t>
            </a:r>
            <a:r>
              <a:rPr lang="en-US" sz="1100" dirty="0"/>
              <a:t> </a:t>
            </a:r>
            <a:r>
              <a:rPr lang="en-US" sz="1100" dirty="0" err="1"/>
              <a:t>ddisgyblion</a:t>
            </a:r>
            <a:r>
              <a:rPr lang="en-US" sz="1100" dirty="0"/>
              <a:t> </a:t>
            </a:r>
            <a:r>
              <a:rPr lang="en-US" sz="1100" dirty="0" err="1"/>
              <a:t>fod</a:t>
            </a:r>
            <a:r>
              <a:rPr lang="en-US" sz="1100" dirty="0"/>
              <a:t> 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greadigol</a:t>
            </a:r>
            <a:r>
              <a:rPr lang="en-US" sz="1100" dirty="0"/>
              <a:t> ac </a:t>
            </a:r>
            <a:r>
              <a:rPr lang="en-US" sz="1100" dirty="0" err="1"/>
              <a:t>yn</a:t>
            </a:r>
            <a:r>
              <a:rPr lang="en-US" sz="1100" dirty="0"/>
              <a:t> </a:t>
            </a:r>
            <a:r>
              <a:rPr lang="en-US" sz="1100" dirty="0" err="1"/>
              <a:t>arbrofol</a:t>
            </a:r>
            <a:r>
              <a:rPr lang="en-US" sz="1100" dirty="0"/>
              <a:t>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78421" y="828842"/>
            <a:ext cx="31683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Rwy'n</a:t>
            </a:r>
            <a:r>
              <a:rPr lang="en-US" sz="1200" dirty="0"/>
              <a:t> </a:t>
            </a:r>
            <a:r>
              <a:rPr lang="en-US" sz="1200" dirty="0" err="1"/>
              <a:t>berson</a:t>
            </a:r>
            <a:r>
              <a:rPr lang="en-US" sz="1200" dirty="0"/>
              <a:t> </a:t>
            </a:r>
            <a:r>
              <a:rPr lang="en-US" sz="1200" dirty="0" err="1"/>
              <a:t>hapus</a:t>
            </a:r>
            <a:r>
              <a:rPr lang="en-US" sz="1200" dirty="0"/>
              <a:t>, </a:t>
            </a:r>
            <a:r>
              <a:rPr lang="en-US" sz="1200" dirty="0" err="1"/>
              <a:t>gofalgar</a:t>
            </a:r>
            <a:r>
              <a:rPr lang="en-US" sz="1200" dirty="0"/>
              <a:t> </a:t>
            </a:r>
            <a:r>
              <a:rPr lang="en-US" sz="1200" dirty="0" err="1"/>
              <a:t>iawn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artist </a:t>
            </a:r>
            <a:r>
              <a:rPr lang="en-US" sz="1200" dirty="0" err="1"/>
              <a:t>brwdfrydig</a:t>
            </a:r>
            <a:r>
              <a:rPr lang="en-US" sz="1200" dirty="0"/>
              <a:t>. </a:t>
            </a:r>
            <a:r>
              <a:rPr lang="en-US" sz="1200" dirty="0" err="1"/>
              <a:t>Rwy'n</a:t>
            </a:r>
            <a:r>
              <a:rPr lang="en-US" sz="1200" dirty="0"/>
              <a:t> </a:t>
            </a:r>
            <a:r>
              <a:rPr lang="en-US" sz="1200" dirty="0" err="1"/>
              <a:t>dod</a:t>
            </a:r>
            <a:r>
              <a:rPr lang="en-US" sz="1200" dirty="0"/>
              <a:t> o </a:t>
            </a:r>
            <a:r>
              <a:rPr lang="en-US" sz="1200" dirty="0" err="1"/>
              <a:t>bentref</a:t>
            </a:r>
            <a:r>
              <a:rPr lang="en-US" sz="1200" dirty="0"/>
              <a:t> </a:t>
            </a:r>
            <a:r>
              <a:rPr lang="en-US" sz="1200" dirty="0" err="1"/>
              <a:t>bach</a:t>
            </a:r>
            <a:r>
              <a:rPr lang="en-US" sz="1200" dirty="0"/>
              <a:t> </a:t>
            </a:r>
            <a:r>
              <a:rPr lang="en-US" sz="1200" dirty="0" err="1"/>
              <a:t>agos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Rhydaman</a:t>
            </a:r>
            <a:r>
              <a:rPr lang="en-US" sz="1200" dirty="0" smtClean="0"/>
              <a:t>.</a:t>
            </a:r>
          </a:p>
          <a:p>
            <a:r>
              <a:rPr lang="en-US" sz="1200" dirty="0" err="1" smtClean="0"/>
              <a:t>Penderfynais</a:t>
            </a:r>
            <a:r>
              <a:rPr lang="en-US" sz="1200" dirty="0" smtClean="0"/>
              <a:t> </a:t>
            </a:r>
            <a:r>
              <a:rPr lang="en-US" sz="1200" dirty="0" err="1"/>
              <a:t>gymryd</a:t>
            </a:r>
            <a:r>
              <a:rPr lang="en-US" sz="1200" dirty="0"/>
              <a:t> </a:t>
            </a:r>
            <a:r>
              <a:rPr lang="en-US" sz="1200" dirty="0" err="1"/>
              <a:t>blwyddyn</a:t>
            </a:r>
            <a:r>
              <a:rPr lang="en-US" sz="1200" dirty="0"/>
              <a:t> </a:t>
            </a:r>
            <a:r>
              <a:rPr lang="en-US" sz="1200" dirty="0" err="1"/>
              <a:t>allan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ôl</a:t>
            </a:r>
            <a:r>
              <a:rPr lang="en-US" sz="1200" dirty="0"/>
              <a:t> </a:t>
            </a:r>
            <a:r>
              <a:rPr lang="en-US" sz="1200" dirty="0" err="1"/>
              <a:t>fy</a:t>
            </a:r>
            <a:r>
              <a:rPr lang="en-US" sz="1200" dirty="0"/>
              <a:t> </a:t>
            </a:r>
            <a:r>
              <a:rPr lang="en-US" sz="1200" dirty="0" err="1"/>
              <a:t>ngradd</a:t>
            </a:r>
            <a:r>
              <a:rPr lang="en-US" sz="1200" dirty="0"/>
              <a:t> a </a:t>
            </a:r>
            <a:r>
              <a:rPr lang="en-US" sz="1200" dirty="0" err="1"/>
              <a:t>gweithio</a:t>
            </a:r>
            <a:r>
              <a:rPr lang="en-US" sz="1200" dirty="0"/>
              <a:t> am </a:t>
            </a:r>
            <a:r>
              <a:rPr lang="en-US" sz="1200" dirty="0" err="1"/>
              <a:t>flwyddyn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uwchgylchu</a:t>
            </a:r>
            <a:r>
              <a:rPr lang="en-US" sz="1200" dirty="0"/>
              <a:t> </a:t>
            </a:r>
            <a:r>
              <a:rPr lang="en-US" sz="1200" dirty="0" err="1"/>
              <a:t>dodrefn</a:t>
            </a:r>
            <a:r>
              <a:rPr lang="en-US" sz="1200" dirty="0"/>
              <a:t> </a:t>
            </a:r>
            <a:r>
              <a:rPr lang="en-US" sz="1200" dirty="0" err="1"/>
              <a:t>gyda</a:t>
            </a:r>
            <a:r>
              <a:rPr lang="en-US" sz="1200" dirty="0"/>
              <a:t> </a:t>
            </a:r>
            <a:r>
              <a:rPr lang="en-US" sz="1200" dirty="0" err="1"/>
              <a:t>phaent</a:t>
            </a:r>
            <a:r>
              <a:rPr lang="en-US" sz="1200" dirty="0"/>
              <a:t> </a:t>
            </a:r>
            <a:r>
              <a:rPr lang="en-US" sz="1200" dirty="0" err="1"/>
              <a:t>sialc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fy</a:t>
            </a:r>
            <a:r>
              <a:rPr lang="en-US" sz="1200" dirty="0"/>
              <a:t> </a:t>
            </a:r>
            <a:r>
              <a:rPr lang="en-US" sz="1200" dirty="0" err="1"/>
              <a:t>siop</a:t>
            </a:r>
            <a:r>
              <a:rPr lang="en-US" sz="1200" dirty="0"/>
              <a:t> </a:t>
            </a:r>
            <a:r>
              <a:rPr lang="en-US" sz="1200" dirty="0" err="1"/>
              <a:t>leol</a:t>
            </a:r>
            <a:r>
              <a:rPr lang="en-US" sz="1200" dirty="0"/>
              <a:t>. </a:t>
            </a:r>
            <a:endParaRPr lang="en-US" sz="1200" dirty="0" smtClean="0"/>
          </a:p>
          <a:p>
            <a:r>
              <a:rPr lang="en-US" sz="1200" dirty="0" err="1"/>
              <a:t>R</a:t>
            </a:r>
            <a:r>
              <a:rPr lang="en-US" sz="1200" dirty="0" err="1" smtClean="0"/>
              <a:t>wyf</a:t>
            </a:r>
            <a:r>
              <a:rPr lang="en-US" sz="1200" dirty="0" smtClean="0"/>
              <a:t> </a:t>
            </a:r>
            <a:r>
              <a:rPr lang="en-US" sz="1200" dirty="0" err="1"/>
              <a:t>wrth</a:t>
            </a:r>
            <a:r>
              <a:rPr lang="en-US" sz="1200" dirty="0"/>
              <a:t> </a:t>
            </a:r>
            <a:r>
              <a:rPr lang="en-US" sz="1200" dirty="0" err="1"/>
              <a:t>fy</a:t>
            </a:r>
            <a:r>
              <a:rPr lang="en-US" sz="1200" dirty="0"/>
              <a:t> </a:t>
            </a:r>
            <a:r>
              <a:rPr lang="en-US" sz="1200" dirty="0" err="1"/>
              <a:t>modd</a:t>
            </a:r>
            <a:r>
              <a:rPr lang="en-US" sz="1200" dirty="0"/>
              <a:t> a </a:t>
            </a:r>
            <a:r>
              <a:rPr lang="en-US" sz="1200" dirty="0" err="1"/>
              <a:t>hyn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dal </a:t>
            </a:r>
            <a:r>
              <a:rPr lang="en-US" sz="1200" dirty="0" err="1"/>
              <a:t>i'w</a:t>
            </a:r>
            <a:r>
              <a:rPr lang="en-US" sz="1200" dirty="0"/>
              <a:t> </a:t>
            </a:r>
            <a:r>
              <a:rPr lang="en-US" sz="1200" dirty="0" err="1"/>
              <a:t>wneud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fy</a:t>
            </a:r>
            <a:r>
              <a:rPr lang="en-US" sz="1200" dirty="0"/>
              <a:t> </a:t>
            </a:r>
            <a:r>
              <a:rPr lang="en-US" sz="1200" dirty="0" err="1"/>
              <a:t>amser</a:t>
            </a:r>
            <a:r>
              <a:rPr lang="en-US" sz="1200" dirty="0"/>
              <a:t> </a:t>
            </a:r>
            <a:r>
              <a:rPr lang="en-US" sz="1200" dirty="0" err="1"/>
              <a:t>hamdden</a:t>
            </a:r>
            <a:r>
              <a:rPr lang="en-US" sz="1200" dirty="0"/>
              <a:t>. </a:t>
            </a:r>
            <a:endParaRPr lang="en-US" sz="1200" dirty="0" smtClean="0"/>
          </a:p>
          <a:p>
            <a:r>
              <a:rPr lang="en-US" sz="1200" dirty="0" err="1" smtClean="0"/>
              <a:t>Fy</a:t>
            </a:r>
            <a:r>
              <a:rPr lang="en-US" sz="1200" dirty="0" smtClean="0"/>
              <a:t> </a:t>
            </a:r>
            <a:r>
              <a:rPr lang="en-US" sz="1200" dirty="0" err="1"/>
              <a:t>hobïau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bennaf</a:t>
            </a:r>
            <a:r>
              <a:rPr lang="en-US" sz="1200" dirty="0"/>
              <a:t> </a:t>
            </a:r>
            <a:r>
              <a:rPr lang="en-US" sz="1200" dirty="0" err="1"/>
              <a:t>yw</a:t>
            </a:r>
            <a:r>
              <a:rPr lang="en-US" sz="1200" dirty="0"/>
              <a:t> bod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greadigol</a:t>
            </a:r>
            <a:r>
              <a:rPr lang="en-US" sz="1200" dirty="0"/>
              <a:t>, </a:t>
            </a:r>
            <a:r>
              <a:rPr lang="en-US" sz="1200" dirty="0" err="1"/>
              <a:t>teithio</a:t>
            </a:r>
            <a:r>
              <a:rPr lang="en-US" sz="1200" dirty="0"/>
              <a:t> ac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hoffi</a:t>
            </a:r>
            <a:r>
              <a:rPr lang="en-US" sz="1200" dirty="0"/>
              <a:t> </a:t>
            </a:r>
            <a:r>
              <a:rPr lang="en-US" sz="1200" dirty="0" err="1"/>
              <a:t>ymweld</a:t>
            </a:r>
            <a:r>
              <a:rPr lang="en-US" sz="1200" dirty="0"/>
              <a:t> </a:t>
            </a:r>
            <a:r>
              <a:rPr lang="en-US" sz="1200" dirty="0" err="1"/>
              <a:t>llawer</a:t>
            </a:r>
            <a:r>
              <a:rPr lang="en-US" sz="1200" dirty="0"/>
              <a:t> o </a:t>
            </a:r>
            <a:r>
              <a:rPr lang="en-US" sz="1200" dirty="0" err="1"/>
              <a:t>arddangosfeydd</a:t>
            </a:r>
            <a:r>
              <a:rPr lang="en-US" sz="1200" dirty="0"/>
              <a:t> </a:t>
            </a:r>
            <a:r>
              <a:rPr lang="en-US" sz="1200" dirty="0" err="1"/>
              <a:t>celf</a:t>
            </a:r>
            <a:r>
              <a:rPr lang="en-US" sz="1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213</TotalTime>
  <Words>300</Words>
  <Application>Microsoft Macintosh PowerPoint</Application>
  <PresentationFormat>Custom</PresentationFormat>
  <Paragraphs>33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Melissa Jayne Roberts</cp:lastModifiedBy>
  <cp:revision>16</cp:revision>
  <dcterms:created xsi:type="dcterms:W3CDTF">2019-09-05T20:58:34Z</dcterms:created>
  <dcterms:modified xsi:type="dcterms:W3CDTF">2019-10-03T21:56:34Z</dcterms:modified>
</cp:coreProperties>
</file>