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02" r:id="rId6"/>
    <p:sldId id="357" r:id="rId7"/>
    <p:sldId id="332" r:id="rId8"/>
    <p:sldId id="303" r:id="rId9"/>
    <p:sldId id="305" r:id="rId10"/>
    <p:sldId id="306" r:id="rId11"/>
    <p:sldId id="307" r:id="rId12"/>
    <p:sldId id="314" r:id="rId13"/>
    <p:sldId id="310" r:id="rId14"/>
    <p:sldId id="311" r:id="rId15"/>
    <p:sldId id="312" r:id="rId16"/>
    <p:sldId id="313" r:id="rId17"/>
    <p:sldId id="315" r:id="rId18"/>
    <p:sldId id="316" r:id="rId19"/>
    <p:sldId id="320" r:id="rId20"/>
    <p:sldId id="317" r:id="rId21"/>
    <p:sldId id="321" r:id="rId22"/>
    <p:sldId id="322" r:id="rId23"/>
    <p:sldId id="318" r:id="rId24"/>
    <p:sldId id="337" r:id="rId25"/>
    <p:sldId id="323" r:id="rId26"/>
    <p:sldId id="344" r:id="rId27"/>
    <p:sldId id="341" r:id="rId28"/>
    <p:sldId id="324" r:id="rId29"/>
    <p:sldId id="346" r:id="rId30"/>
    <p:sldId id="347" r:id="rId31"/>
    <p:sldId id="345" r:id="rId32"/>
    <p:sldId id="327" r:id="rId33"/>
    <p:sldId id="339" r:id="rId34"/>
    <p:sldId id="340" r:id="rId35"/>
    <p:sldId id="325" r:id="rId36"/>
    <p:sldId id="350" r:id="rId37"/>
    <p:sldId id="353" r:id="rId38"/>
    <p:sldId id="354" r:id="rId39"/>
    <p:sldId id="356" r:id="rId40"/>
    <p:sldId id="333" r:id="rId41"/>
    <p:sldId id="334" r:id="rId42"/>
    <p:sldId id="335" r:id="rId43"/>
    <p:sldId id="336" r:id="rId44"/>
    <p:sldId id="319" r:id="rId45"/>
    <p:sldId id="326" r:id="rId46"/>
  </p:sldIdLst>
  <p:sldSz cx="12192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FC4372-9E1B-498E-B30C-DF53B8918840}" v="172" dt="2023-09-10T14:30:48.4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>
        <p:scale>
          <a:sx n="80" d="100"/>
          <a:sy n="80" d="100"/>
        </p:scale>
        <p:origin x="306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91FC4372-9E1B-498E-B30C-DF53B8918840}"/>
    <pc:docChg chg="undo custSel delSld modSld sldOrd">
      <pc:chgData name="Marion Phillips" userId="ceb937aa-b9c3-4941-91d8-fdd18470a62e" providerId="ADAL" clId="{91FC4372-9E1B-498E-B30C-DF53B8918840}" dt="2023-09-10T14:30:48.412" v="592" actId="313"/>
      <pc:docMkLst>
        <pc:docMk/>
      </pc:docMkLst>
      <pc:sldChg chg="ord modAnim">
        <pc:chgData name="Marion Phillips" userId="ceb937aa-b9c3-4941-91d8-fdd18470a62e" providerId="ADAL" clId="{91FC4372-9E1B-498E-B30C-DF53B8918840}" dt="2023-09-10T09:55:09.263" v="430"/>
        <pc:sldMkLst>
          <pc:docMk/>
          <pc:sldMk cId="1697878482" sldId="302"/>
        </pc:sldMkLst>
      </pc:sldChg>
      <pc:sldChg chg="modSp modAnim">
        <pc:chgData name="Marion Phillips" userId="ceb937aa-b9c3-4941-91d8-fdd18470a62e" providerId="ADAL" clId="{91FC4372-9E1B-498E-B30C-DF53B8918840}" dt="2023-09-10T14:28:53.972" v="562" actId="20577"/>
        <pc:sldMkLst>
          <pc:docMk/>
          <pc:sldMk cId="3272598830" sldId="303"/>
        </pc:sldMkLst>
        <pc:spChg chg="mod">
          <ac:chgData name="Marion Phillips" userId="ceb937aa-b9c3-4941-91d8-fdd18470a62e" providerId="ADAL" clId="{91FC4372-9E1B-498E-B30C-DF53B8918840}" dt="2023-09-10T14:28:53.972" v="562" actId="20577"/>
          <ac:spMkLst>
            <pc:docMk/>
            <pc:sldMk cId="3272598830" sldId="303"/>
            <ac:spMk id="2" creationId="{553EB47B-BE15-0753-BCD7-52E3B71AD7BC}"/>
          </ac:spMkLst>
        </pc:spChg>
      </pc:sldChg>
      <pc:sldChg chg="modSp mod modAnim">
        <pc:chgData name="Marion Phillips" userId="ceb937aa-b9c3-4941-91d8-fdd18470a62e" providerId="ADAL" clId="{91FC4372-9E1B-498E-B30C-DF53B8918840}" dt="2023-09-10T09:57:43.515" v="463"/>
        <pc:sldMkLst>
          <pc:docMk/>
          <pc:sldMk cId="1891520422" sldId="305"/>
        </pc:sldMkLst>
        <pc:spChg chg="mod">
          <ac:chgData name="Marion Phillips" userId="ceb937aa-b9c3-4941-91d8-fdd18470a62e" providerId="ADAL" clId="{91FC4372-9E1B-498E-B30C-DF53B8918840}" dt="2023-09-10T08:48:34.807" v="224" actId="20577"/>
          <ac:spMkLst>
            <pc:docMk/>
            <pc:sldMk cId="1891520422" sldId="305"/>
            <ac:spMk id="2" creationId="{8AD89D80-A06C-6812-58E7-4D672E59E765}"/>
          </ac:spMkLst>
        </pc:spChg>
      </pc:sldChg>
      <pc:sldChg chg="modAnim">
        <pc:chgData name="Marion Phillips" userId="ceb937aa-b9c3-4941-91d8-fdd18470a62e" providerId="ADAL" clId="{91FC4372-9E1B-498E-B30C-DF53B8918840}" dt="2023-09-10T09:58:43.543" v="466"/>
        <pc:sldMkLst>
          <pc:docMk/>
          <pc:sldMk cId="427697021" sldId="306"/>
        </pc:sldMkLst>
      </pc:sldChg>
      <pc:sldChg chg="modSp mod modAnim">
        <pc:chgData name="Marion Phillips" userId="ceb937aa-b9c3-4941-91d8-fdd18470a62e" providerId="ADAL" clId="{91FC4372-9E1B-498E-B30C-DF53B8918840}" dt="2023-09-10T09:59:07.337" v="469"/>
        <pc:sldMkLst>
          <pc:docMk/>
          <pc:sldMk cId="2700997947" sldId="307"/>
        </pc:sldMkLst>
        <pc:spChg chg="mod">
          <ac:chgData name="Marion Phillips" userId="ceb937aa-b9c3-4941-91d8-fdd18470a62e" providerId="ADAL" clId="{91FC4372-9E1B-498E-B30C-DF53B8918840}" dt="2023-09-10T07:45:42.006" v="77" actId="1036"/>
          <ac:spMkLst>
            <pc:docMk/>
            <pc:sldMk cId="2700997947" sldId="307"/>
            <ac:spMk id="3" creationId="{1F3BC054-CF65-6EA8-1957-50C5859E7D4C}"/>
          </ac:spMkLst>
        </pc:spChg>
      </pc:sldChg>
      <pc:sldChg chg="modSp mod">
        <pc:chgData name="Marion Phillips" userId="ceb937aa-b9c3-4941-91d8-fdd18470a62e" providerId="ADAL" clId="{91FC4372-9E1B-498E-B30C-DF53B8918840}" dt="2023-09-10T14:29:26.754" v="572" actId="20577"/>
        <pc:sldMkLst>
          <pc:docMk/>
          <pc:sldMk cId="2394669208" sldId="311"/>
        </pc:sldMkLst>
        <pc:spChg chg="mod">
          <ac:chgData name="Marion Phillips" userId="ceb937aa-b9c3-4941-91d8-fdd18470a62e" providerId="ADAL" clId="{91FC4372-9E1B-498E-B30C-DF53B8918840}" dt="2023-09-10T14:29:26.754" v="572" actId="20577"/>
          <ac:spMkLst>
            <pc:docMk/>
            <pc:sldMk cId="2394669208" sldId="311"/>
            <ac:spMk id="2" creationId="{AC4BC1CD-B921-EE2A-7297-B4BEAE6E11DB}"/>
          </ac:spMkLst>
        </pc:spChg>
      </pc:sldChg>
      <pc:sldChg chg="modSp mod modAnim">
        <pc:chgData name="Marion Phillips" userId="ceb937aa-b9c3-4941-91d8-fdd18470a62e" providerId="ADAL" clId="{91FC4372-9E1B-498E-B30C-DF53B8918840}" dt="2023-09-10T14:29:37.850" v="578" actId="20577"/>
        <pc:sldMkLst>
          <pc:docMk/>
          <pc:sldMk cId="3303867712" sldId="312"/>
        </pc:sldMkLst>
        <pc:spChg chg="mod">
          <ac:chgData name="Marion Phillips" userId="ceb937aa-b9c3-4941-91d8-fdd18470a62e" providerId="ADAL" clId="{91FC4372-9E1B-498E-B30C-DF53B8918840}" dt="2023-09-10T14:29:37.850" v="578" actId="20577"/>
          <ac:spMkLst>
            <pc:docMk/>
            <pc:sldMk cId="3303867712" sldId="312"/>
            <ac:spMk id="2" creationId="{2F0D0655-F575-2928-04B6-E20BBFAD5F6F}"/>
          </ac:spMkLst>
        </pc:spChg>
      </pc:sldChg>
      <pc:sldChg chg="modSp mod">
        <pc:chgData name="Marion Phillips" userId="ceb937aa-b9c3-4941-91d8-fdd18470a62e" providerId="ADAL" clId="{91FC4372-9E1B-498E-B30C-DF53B8918840}" dt="2023-09-10T08:50:40.557" v="246" actId="113"/>
        <pc:sldMkLst>
          <pc:docMk/>
          <pc:sldMk cId="4086018754" sldId="313"/>
        </pc:sldMkLst>
        <pc:spChg chg="mod">
          <ac:chgData name="Marion Phillips" userId="ceb937aa-b9c3-4941-91d8-fdd18470a62e" providerId="ADAL" clId="{91FC4372-9E1B-498E-B30C-DF53B8918840}" dt="2023-09-10T08:50:25.872" v="245" actId="20577"/>
          <ac:spMkLst>
            <pc:docMk/>
            <pc:sldMk cId="4086018754" sldId="313"/>
            <ac:spMk id="2" creationId="{A419FBB5-79A4-1517-8B46-F683D64A9CED}"/>
          </ac:spMkLst>
        </pc:spChg>
        <pc:spChg chg="mod">
          <ac:chgData name="Marion Phillips" userId="ceb937aa-b9c3-4941-91d8-fdd18470a62e" providerId="ADAL" clId="{91FC4372-9E1B-498E-B30C-DF53B8918840}" dt="2023-09-10T08:50:40.557" v="246" actId="113"/>
          <ac:spMkLst>
            <pc:docMk/>
            <pc:sldMk cId="4086018754" sldId="313"/>
            <ac:spMk id="3" creationId="{CB26939A-2FE3-7A2C-DA65-3DBA6D827A0E}"/>
          </ac:spMkLst>
        </pc:spChg>
      </pc:sldChg>
      <pc:sldChg chg="modSp">
        <pc:chgData name="Marion Phillips" userId="ceb937aa-b9c3-4941-91d8-fdd18470a62e" providerId="ADAL" clId="{91FC4372-9E1B-498E-B30C-DF53B8918840}" dt="2023-09-10T08:53:23.593" v="314" actId="20577"/>
        <pc:sldMkLst>
          <pc:docMk/>
          <pc:sldMk cId="2105469502" sldId="314"/>
        </pc:sldMkLst>
        <pc:spChg chg="mod">
          <ac:chgData name="Marion Phillips" userId="ceb937aa-b9c3-4941-91d8-fdd18470a62e" providerId="ADAL" clId="{91FC4372-9E1B-498E-B30C-DF53B8918840}" dt="2023-09-10T08:49:22.753" v="228" actId="20577"/>
          <ac:spMkLst>
            <pc:docMk/>
            <pc:sldMk cId="2105469502" sldId="314"/>
            <ac:spMk id="2" creationId="{239E9FAD-9FE1-E863-EAF5-EF474649AAC8}"/>
          </ac:spMkLst>
        </pc:spChg>
        <pc:spChg chg="mod">
          <ac:chgData name="Marion Phillips" userId="ceb937aa-b9c3-4941-91d8-fdd18470a62e" providerId="ADAL" clId="{91FC4372-9E1B-498E-B30C-DF53B8918840}" dt="2023-09-10T08:53:00.816" v="300" actId="20577"/>
          <ac:spMkLst>
            <pc:docMk/>
            <pc:sldMk cId="2105469502" sldId="314"/>
            <ac:spMk id="3" creationId="{87927F8B-9898-7014-0266-0AAE587ED63D}"/>
          </ac:spMkLst>
        </pc:spChg>
        <pc:spChg chg="mod">
          <ac:chgData name="Marion Phillips" userId="ceb937aa-b9c3-4941-91d8-fdd18470a62e" providerId="ADAL" clId="{91FC4372-9E1B-498E-B30C-DF53B8918840}" dt="2023-09-10T08:53:23.593" v="314" actId="20577"/>
          <ac:spMkLst>
            <pc:docMk/>
            <pc:sldMk cId="2105469502" sldId="314"/>
            <ac:spMk id="4" creationId="{98B3299F-8271-065F-2653-290960879D36}"/>
          </ac:spMkLst>
        </pc:spChg>
      </pc:sldChg>
      <pc:sldChg chg="modSp mod">
        <pc:chgData name="Marion Phillips" userId="ceb937aa-b9c3-4941-91d8-fdd18470a62e" providerId="ADAL" clId="{91FC4372-9E1B-498E-B30C-DF53B8918840}" dt="2023-09-10T08:50:56.693" v="251" actId="113"/>
        <pc:sldMkLst>
          <pc:docMk/>
          <pc:sldMk cId="3880181215" sldId="315"/>
        </pc:sldMkLst>
        <pc:spChg chg="mod">
          <ac:chgData name="Marion Phillips" userId="ceb937aa-b9c3-4941-91d8-fdd18470a62e" providerId="ADAL" clId="{91FC4372-9E1B-498E-B30C-DF53B8918840}" dt="2023-09-10T08:50:49.785" v="250" actId="20577"/>
          <ac:spMkLst>
            <pc:docMk/>
            <pc:sldMk cId="3880181215" sldId="315"/>
            <ac:spMk id="2" creationId="{036C043E-9D99-D465-FA78-E04D83669794}"/>
          </ac:spMkLst>
        </pc:spChg>
        <pc:spChg chg="mod">
          <ac:chgData name="Marion Phillips" userId="ceb937aa-b9c3-4941-91d8-fdd18470a62e" providerId="ADAL" clId="{91FC4372-9E1B-498E-B30C-DF53B8918840}" dt="2023-09-10T08:50:56.693" v="251" actId="113"/>
          <ac:spMkLst>
            <pc:docMk/>
            <pc:sldMk cId="3880181215" sldId="315"/>
            <ac:spMk id="3" creationId="{208D7A7C-D1C1-2AEE-1DC1-2A948B4CB7DB}"/>
          </ac:spMkLst>
        </pc:spChg>
      </pc:sldChg>
      <pc:sldChg chg="modSp mod">
        <pc:chgData name="Marion Phillips" userId="ceb937aa-b9c3-4941-91d8-fdd18470a62e" providerId="ADAL" clId="{91FC4372-9E1B-498E-B30C-DF53B8918840}" dt="2023-09-10T08:51:15.670" v="256" actId="113"/>
        <pc:sldMkLst>
          <pc:docMk/>
          <pc:sldMk cId="3535476389" sldId="316"/>
        </pc:sldMkLst>
        <pc:spChg chg="mod">
          <ac:chgData name="Marion Phillips" userId="ceb937aa-b9c3-4941-91d8-fdd18470a62e" providerId="ADAL" clId="{91FC4372-9E1B-498E-B30C-DF53B8918840}" dt="2023-09-10T08:51:10.203" v="255" actId="20577"/>
          <ac:spMkLst>
            <pc:docMk/>
            <pc:sldMk cId="3535476389" sldId="316"/>
            <ac:spMk id="2" creationId="{4506DD13-CA16-9D0E-F331-A008AB421BAA}"/>
          </ac:spMkLst>
        </pc:spChg>
        <pc:spChg chg="mod">
          <ac:chgData name="Marion Phillips" userId="ceb937aa-b9c3-4941-91d8-fdd18470a62e" providerId="ADAL" clId="{91FC4372-9E1B-498E-B30C-DF53B8918840}" dt="2023-09-10T08:51:15.670" v="256" actId="113"/>
          <ac:spMkLst>
            <pc:docMk/>
            <pc:sldMk cId="3535476389" sldId="316"/>
            <ac:spMk id="3" creationId="{5F2F56D4-9EE8-9926-D44E-7E8251AB4F99}"/>
          </ac:spMkLst>
        </pc:spChg>
      </pc:sldChg>
      <pc:sldChg chg="modSp mod">
        <pc:chgData name="Marion Phillips" userId="ceb937aa-b9c3-4941-91d8-fdd18470a62e" providerId="ADAL" clId="{91FC4372-9E1B-498E-B30C-DF53B8918840}" dt="2023-09-10T14:29:58.928" v="582" actId="20577"/>
        <pc:sldMkLst>
          <pc:docMk/>
          <pc:sldMk cId="3073986813" sldId="317"/>
        </pc:sldMkLst>
        <pc:spChg chg="mod">
          <ac:chgData name="Marion Phillips" userId="ceb937aa-b9c3-4941-91d8-fdd18470a62e" providerId="ADAL" clId="{91FC4372-9E1B-498E-B30C-DF53B8918840}" dt="2023-09-10T14:29:58.928" v="582" actId="20577"/>
          <ac:spMkLst>
            <pc:docMk/>
            <pc:sldMk cId="3073986813" sldId="317"/>
            <ac:spMk id="2" creationId="{FD476C2A-5D10-6A09-01E0-891AA8109F07}"/>
          </ac:spMkLst>
        </pc:spChg>
      </pc:sldChg>
      <pc:sldChg chg="modSp mod modAnim">
        <pc:chgData name="Marion Phillips" userId="ceb937aa-b9c3-4941-91d8-fdd18470a62e" providerId="ADAL" clId="{91FC4372-9E1B-498E-B30C-DF53B8918840}" dt="2023-09-10T10:01:31.229" v="472"/>
        <pc:sldMkLst>
          <pc:docMk/>
          <pc:sldMk cId="3618605949" sldId="318"/>
        </pc:sldMkLst>
        <pc:spChg chg="mod">
          <ac:chgData name="Marion Phillips" userId="ceb937aa-b9c3-4941-91d8-fdd18470a62e" providerId="ADAL" clId="{91FC4372-9E1B-498E-B30C-DF53B8918840}" dt="2023-09-10T08:55:55.576" v="363" actId="20577"/>
          <ac:spMkLst>
            <pc:docMk/>
            <pc:sldMk cId="3618605949" sldId="318"/>
            <ac:spMk id="2" creationId="{0122DB77-F839-8A0C-183F-55E3DAC8A6E7}"/>
          </ac:spMkLst>
        </pc:spChg>
      </pc:sldChg>
      <pc:sldChg chg="modSp mod">
        <pc:chgData name="Marion Phillips" userId="ceb937aa-b9c3-4941-91d8-fdd18470a62e" providerId="ADAL" clId="{91FC4372-9E1B-498E-B30C-DF53B8918840}" dt="2023-09-10T08:52:28.455" v="288" actId="20577"/>
        <pc:sldMkLst>
          <pc:docMk/>
          <pc:sldMk cId="1786978192" sldId="320"/>
        </pc:sldMkLst>
        <pc:spChg chg="mod">
          <ac:chgData name="Marion Phillips" userId="ceb937aa-b9c3-4941-91d8-fdd18470a62e" providerId="ADAL" clId="{91FC4372-9E1B-498E-B30C-DF53B8918840}" dt="2023-09-10T08:51:28.125" v="260" actId="20577"/>
          <ac:spMkLst>
            <pc:docMk/>
            <pc:sldMk cId="1786978192" sldId="320"/>
            <ac:spMk id="2" creationId="{239E9FAD-9FE1-E863-EAF5-EF474649AAC8}"/>
          </ac:spMkLst>
        </pc:spChg>
        <pc:spChg chg="mod">
          <ac:chgData name="Marion Phillips" userId="ceb937aa-b9c3-4941-91d8-fdd18470a62e" providerId="ADAL" clId="{91FC4372-9E1B-498E-B30C-DF53B8918840}" dt="2023-09-10T08:51:58.215" v="272" actId="20577"/>
          <ac:spMkLst>
            <pc:docMk/>
            <pc:sldMk cId="1786978192" sldId="320"/>
            <ac:spMk id="3" creationId="{87927F8B-9898-7014-0266-0AAE587ED63D}"/>
          </ac:spMkLst>
        </pc:spChg>
        <pc:spChg chg="mod">
          <ac:chgData name="Marion Phillips" userId="ceb937aa-b9c3-4941-91d8-fdd18470a62e" providerId="ADAL" clId="{91FC4372-9E1B-498E-B30C-DF53B8918840}" dt="2023-09-10T08:52:28.455" v="288" actId="20577"/>
          <ac:spMkLst>
            <pc:docMk/>
            <pc:sldMk cId="1786978192" sldId="320"/>
            <ac:spMk id="4" creationId="{98B3299F-8271-065F-2653-290960879D36}"/>
          </ac:spMkLst>
        </pc:spChg>
      </pc:sldChg>
      <pc:sldChg chg="modSp mod">
        <pc:chgData name="Marion Phillips" userId="ceb937aa-b9c3-4941-91d8-fdd18470a62e" providerId="ADAL" clId="{91FC4372-9E1B-498E-B30C-DF53B8918840}" dt="2023-09-10T08:55:06.219" v="356" actId="179"/>
        <pc:sldMkLst>
          <pc:docMk/>
          <pc:sldMk cId="192389" sldId="321"/>
        </pc:sldMkLst>
        <pc:spChg chg="mod">
          <ac:chgData name="Marion Phillips" userId="ceb937aa-b9c3-4941-91d8-fdd18470a62e" providerId="ADAL" clId="{91FC4372-9E1B-498E-B30C-DF53B8918840}" dt="2023-09-10T08:54:51.160" v="351" actId="14100"/>
          <ac:spMkLst>
            <pc:docMk/>
            <pc:sldMk cId="192389" sldId="321"/>
            <ac:spMk id="2" creationId="{FBA25132-1CD2-E717-AA1C-FDB7C643D583}"/>
          </ac:spMkLst>
        </pc:spChg>
        <pc:spChg chg="mod">
          <ac:chgData name="Marion Phillips" userId="ceb937aa-b9c3-4941-91d8-fdd18470a62e" providerId="ADAL" clId="{91FC4372-9E1B-498E-B30C-DF53B8918840}" dt="2023-09-10T07:48:24.591" v="88" actId="20577"/>
          <ac:spMkLst>
            <pc:docMk/>
            <pc:sldMk cId="192389" sldId="321"/>
            <ac:spMk id="3" creationId="{D913D8E5-54FC-14DA-99B3-1ACCCEDEC102}"/>
          </ac:spMkLst>
        </pc:spChg>
        <pc:spChg chg="mod">
          <ac:chgData name="Marion Phillips" userId="ceb937aa-b9c3-4941-91d8-fdd18470a62e" providerId="ADAL" clId="{91FC4372-9E1B-498E-B30C-DF53B8918840}" dt="2023-09-10T08:55:06.219" v="356" actId="179"/>
          <ac:spMkLst>
            <pc:docMk/>
            <pc:sldMk cId="192389" sldId="321"/>
            <ac:spMk id="4" creationId="{3E28870B-D59E-A86F-AE8B-1F48569DF713}"/>
          </ac:spMkLst>
        </pc:spChg>
      </pc:sldChg>
      <pc:sldChg chg="modSp mod">
        <pc:chgData name="Marion Phillips" userId="ceb937aa-b9c3-4941-91d8-fdd18470a62e" providerId="ADAL" clId="{91FC4372-9E1B-498E-B30C-DF53B8918840}" dt="2023-09-10T08:55:34.519" v="359" actId="1076"/>
        <pc:sldMkLst>
          <pc:docMk/>
          <pc:sldMk cId="1744796092" sldId="322"/>
        </pc:sldMkLst>
        <pc:graphicFrameChg chg="mod modGraphic">
          <ac:chgData name="Marion Phillips" userId="ceb937aa-b9c3-4941-91d8-fdd18470a62e" providerId="ADAL" clId="{91FC4372-9E1B-498E-B30C-DF53B8918840}" dt="2023-09-10T08:55:34.519" v="359" actId="1076"/>
          <ac:graphicFrameMkLst>
            <pc:docMk/>
            <pc:sldMk cId="1744796092" sldId="322"/>
            <ac:graphicFrameMk id="2" creationId="{9B0BBCBA-337B-7317-6FCC-9CB67FCB8083}"/>
          </ac:graphicFrameMkLst>
        </pc:graphicFrameChg>
      </pc:sldChg>
      <pc:sldChg chg="modSp mod modAnim">
        <pc:chgData name="Marion Phillips" userId="ceb937aa-b9c3-4941-91d8-fdd18470a62e" providerId="ADAL" clId="{91FC4372-9E1B-498E-B30C-DF53B8918840}" dt="2023-09-10T14:30:28.444" v="590" actId="20577"/>
        <pc:sldMkLst>
          <pc:docMk/>
          <pc:sldMk cId="1389389048" sldId="323"/>
        </pc:sldMkLst>
        <pc:spChg chg="mod">
          <ac:chgData name="Marion Phillips" userId="ceb937aa-b9c3-4941-91d8-fdd18470a62e" providerId="ADAL" clId="{91FC4372-9E1B-498E-B30C-DF53B8918840}" dt="2023-09-10T14:30:28.444" v="590" actId="20577"/>
          <ac:spMkLst>
            <pc:docMk/>
            <pc:sldMk cId="1389389048" sldId="323"/>
            <ac:spMk id="2" creationId="{BD1E90B5-75E2-8DB1-C3D4-1DB72B86C796}"/>
          </ac:spMkLst>
        </pc:spChg>
        <pc:spChg chg="mod">
          <ac:chgData name="Marion Phillips" userId="ceb937aa-b9c3-4941-91d8-fdd18470a62e" providerId="ADAL" clId="{91FC4372-9E1B-498E-B30C-DF53B8918840}" dt="2023-09-10T08:59:31.217" v="414" actId="20577"/>
          <ac:spMkLst>
            <pc:docMk/>
            <pc:sldMk cId="1389389048" sldId="323"/>
            <ac:spMk id="3" creationId="{C6B1A062-9DBF-59E8-337F-5C13281F6513}"/>
          </ac:spMkLst>
        </pc:spChg>
      </pc:sldChg>
      <pc:sldChg chg="modSp mod modAnim">
        <pc:chgData name="Marion Phillips" userId="ceb937aa-b9c3-4941-91d8-fdd18470a62e" providerId="ADAL" clId="{91FC4372-9E1B-498E-B30C-DF53B8918840}" dt="2023-09-10T10:04:07.240" v="498" actId="179"/>
        <pc:sldMkLst>
          <pc:docMk/>
          <pc:sldMk cId="2182921433" sldId="324"/>
        </pc:sldMkLst>
        <pc:spChg chg="mod">
          <ac:chgData name="Marion Phillips" userId="ceb937aa-b9c3-4941-91d8-fdd18470a62e" providerId="ADAL" clId="{91FC4372-9E1B-498E-B30C-DF53B8918840}" dt="2023-09-10T10:04:07.240" v="498" actId="179"/>
          <ac:spMkLst>
            <pc:docMk/>
            <pc:sldMk cId="2182921433" sldId="324"/>
            <ac:spMk id="3" creationId="{84ECA683-F7A5-78E5-6323-F252FB478AB2}"/>
          </ac:spMkLst>
        </pc:spChg>
      </pc:sldChg>
      <pc:sldChg chg="modSp mod ord">
        <pc:chgData name="Marion Phillips" userId="ceb937aa-b9c3-4941-91d8-fdd18470a62e" providerId="ADAL" clId="{91FC4372-9E1B-498E-B30C-DF53B8918840}" dt="2023-09-10T10:09:16.439" v="529" actId="20577"/>
        <pc:sldMkLst>
          <pc:docMk/>
          <pc:sldMk cId="1001723879" sldId="325"/>
        </pc:sldMkLst>
        <pc:spChg chg="mod">
          <ac:chgData name="Marion Phillips" userId="ceb937aa-b9c3-4941-91d8-fdd18470a62e" providerId="ADAL" clId="{91FC4372-9E1B-498E-B30C-DF53B8918840}" dt="2023-09-10T10:09:16.439" v="529" actId="20577"/>
          <ac:spMkLst>
            <pc:docMk/>
            <pc:sldMk cId="1001723879" sldId="325"/>
            <ac:spMk id="2" creationId="{B68E49CE-63FE-F388-1DEF-1C12C7D0C762}"/>
          </ac:spMkLst>
        </pc:spChg>
        <pc:spChg chg="mod">
          <ac:chgData name="Marion Phillips" userId="ceb937aa-b9c3-4941-91d8-fdd18470a62e" providerId="ADAL" clId="{91FC4372-9E1B-498E-B30C-DF53B8918840}" dt="2023-09-10T08:36:02.191" v="177" actId="20577"/>
          <ac:spMkLst>
            <pc:docMk/>
            <pc:sldMk cId="1001723879" sldId="325"/>
            <ac:spMk id="3" creationId="{191DEF77-F4A1-FE47-AD43-7A6DD8D0397B}"/>
          </ac:spMkLst>
        </pc:spChg>
      </pc:sldChg>
      <pc:sldChg chg="modSp mod">
        <pc:chgData name="Marion Phillips" userId="ceb937aa-b9c3-4941-91d8-fdd18470a62e" providerId="ADAL" clId="{91FC4372-9E1B-498E-B30C-DF53B8918840}" dt="2023-09-10T10:08:01.371" v="510" actId="14100"/>
        <pc:sldMkLst>
          <pc:docMk/>
          <pc:sldMk cId="3222056328" sldId="327"/>
        </pc:sldMkLst>
        <pc:spChg chg="mod">
          <ac:chgData name="Marion Phillips" userId="ceb937aa-b9c3-4941-91d8-fdd18470a62e" providerId="ADAL" clId="{91FC4372-9E1B-498E-B30C-DF53B8918840}" dt="2023-09-10T10:08:01.371" v="510" actId="14100"/>
          <ac:spMkLst>
            <pc:docMk/>
            <pc:sldMk cId="3222056328" sldId="327"/>
            <ac:spMk id="2" creationId="{9AB2EA78-AEB3-469B-9025-3B17201A457B}"/>
          </ac:spMkLst>
        </pc:spChg>
      </pc:sldChg>
      <pc:sldChg chg="del">
        <pc:chgData name="Marion Phillips" userId="ceb937aa-b9c3-4941-91d8-fdd18470a62e" providerId="ADAL" clId="{91FC4372-9E1B-498E-B30C-DF53B8918840}" dt="2023-09-10T07:43:34.403" v="1" actId="47"/>
        <pc:sldMkLst>
          <pc:docMk/>
          <pc:sldMk cId="3002301326" sldId="328"/>
        </pc:sldMkLst>
      </pc:sldChg>
      <pc:sldChg chg="del">
        <pc:chgData name="Marion Phillips" userId="ceb937aa-b9c3-4941-91d8-fdd18470a62e" providerId="ADAL" clId="{91FC4372-9E1B-498E-B30C-DF53B8918840}" dt="2023-09-10T07:43:36.514" v="2" actId="47"/>
        <pc:sldMkLst>
          <pc:docMk/>
          <pc:sldMk cId="3071298371" sldId="329"/>
        </pc:sldMkLst>
      </pc:sldChg>
      <pc:sldChg chg="del">
        <pc:chgData name="Marion Phillips" userId="ceb937aa-b9c3-4941-91d8-fdd18470a62e" providerId="ADAL" clId="{91FC4372-9E1B-498E-B30C-DF53B8918840}" dt="2023-09-10T07:43:38.160" v="3" actId="47"/>
        <pc:sldMkLst>
          <pc:docMk/>
          <pc:sldMk cId="3914005003" sldId="330"/>
        </pc:sldMkLst>
      </pc:sldChg>
      <pc:sldChg chg="del">
        <pc:chgData name="Marion Phillips" userId="ceb937aa-b9c3-4941-91d8-fdd18470a62e" providerId="ADAL" clId="{91FC4372-9E1B-498E-B30C-DF53B8918840}" dt="2023-09-10T07:43:32.412" v="0" actId="47"/>
        <pc:sldMkLst>
          <pc:docMk/>
          <pc:sldMk cId="424784219" sldId="331"/>
        </pc:sldMkLst>
      </pc:sldChg>
      <pc:sldChg chg="modSp mod modAnim">
        <pc:chgData name="Marion Phillips" userId="ceb937aa-b9c3-4941-91d8-fdd18470a62e" providerId="ADAL" clId="{91FC4372-9E1B-498E-B30C-DF53B8918840}" dt="2023-09-10T09:56:07.815" v="452"/>
        <pc:sldMkLst>
          <pc:docMk/>
          <pc:sldMk cId="2234625162" sldId="332"/>
        </pc:sldMkLst>
        <pc:spChg chg="mod">
          <ac:chgData name="Marion Phillips" userId="ceb937aa-b9c3-4941-91d8-fdd18470a62e" providerId="ADAL" clId="{91FC4372-9E1B-498E-B30C-DF53B8918840}" dt="2023-09-10T09:55:41.152" v="449" actId="5793"/>
          <ac:spMkLst>
            <pc:docMk/>
            <pc:sldMk cId="2234625162" sldId="332"/>
            <ac:spMk id="2" creationId="{BFD86889-2586-DB01-5B02-19460BA95DB3}"/>
          </ac:spMkLst>
        </pc:spChg>
      </pc:sldChg>
      <pc:sldChg chg="modSp mod">
        <pc:chgData name="Marion Phillips" userId="ceb937aa-b9c3-4941-91d8-fdd18470a62e" providerId="ADAL" clId="{91FC4372-9E1B-498E-B30C-DF53B8918840}" dt="2023-09-10T10:12:40.677" v="556" actId="33524"/>
        <pc:sldMkLst>
          <pc:docMk/>
          <pc:sldMk cId="3957296227" sldId="333"/>
        </pc:sldMkLst>
        <pc:spChg chg="mod">
          <ac:chgData name="Marion Phillips" userId="ceb937aa-b9c3-4941-91d8-fdd18470a62e" providerId="ADAL" clId="{91FC4372-9E1B-498E-B30C-DF53B8918840}" dt="2023-09-10T10:12:10.931" v="548" actId="20577"/>
          <ac:spMkLst>
            <pc:docMk/>
            <pc:sldMk cId="3957296227" sldId="333"/>
            <ac:spMk id="2" creationId="{615FC958-18E2-35AE-B3B1-F80490E3C59D}"/>
          </ac:spMkLst>
        </pc:spChg>
        <pc:spChg chg="mod">
          <ac:chgData name="Marion Phillips" userId="ceb937aa-b9c3-4941-91d8-fdd18470a62e" providerId="ADAL" clId="{91FC4372-9E1B-498E-B30C-DF53B8918840}" dt="2023-09-10T10:12:40.677" v="556" actId="33524"/>
          <ac:spMkLst>
            <pc:docMk/>
            <pc:sldMk cId="3957296227" sldId="333"/>
            <ac:spMk id="3" creationId="{7E7D42C8-64B9-F3E5-4607-7F5B8B2CEED6}"/>
          </ac:spMkLst>
        </pc:spChg>
        <pc:spChg chg="mod">
          <ac:chgData name="Marion Phillips" userId="ceb937aa-b9c3-4941-91d8-fdd18470a62e" providerId="ADAL" clId="{91FC4372-9E1B-498E-B30C-DF53B8918840}" dt="2023-09-10T10:12:34.610" v="555" actId="1076"/>
          <ac:spMkLst>
            <pc:docMk/>
            <pc:sldMk cId="3957296227" sldId="333"/>
            <ac:spMk id="4" creationId="{D57B8125-C102-A9C0-C41E-BC9F576763FD}"/>
          </ac:spMkLst>
        </pc:spChg>
      </pc:sldChg>
      <pc:sldChg chg="modSp mod">
        <pc:chgData name="Marion Phillips" userId="ceb937aa-b9c3-4941-91d8-fdd18470a62e" providerId="ADAL" clId="{91FC4372-9E1B-498E-B30C-DF53B8918840}" dt="2023-09-10T08:39:50.749" v="209" actId="403"/>
        <pc:sldMkLst>
          <pc:docMk/>
          <pc:sldMk cId="2696420475" sldId="334"/>
        </pc:sldMkLst>
        <pc:spChg chg="mod">
          <ac:chgData name="Marion Phillips" userId="ceb937aa-b9c3-4941-91d8-fdd18470a62e" providerId="ADAL" clId="{91FC4372-9E1B-498E-B30C-DF53B8918840}" dt="2023-09-10T08:14:40.971" v="114" actId="20577"/>
          <ac:spMkLst>
            <pc:docMk/>
            <pc:sldMk cId="2696420475" sldId="334"/>
            <ac:spMk id="2" creationId="{9628BE5E-3633-587E-4DD2-3117CBEEA156}"/>
          </ac:spMkLst>
        </pc:spChg>
        <pc:spChg chg="mod">
          <ac:chgData name="Marion Phillips" userId="ceb937aa-b9c3-4941-91d8-fdd18470a62e" providerId="ADAL" clId="{91FC4372-9E1B-498E-B30C-DF53B8918840}" dt="2023-09-10T08:39:50.749" v="209" actId="403"/>
          <ac:spMkLst>
            <pc:docMk/>
            <pc:sldMk cId="2696420475" sldId="334"/>
            <ac:spMk id="3" creationId="{B2F4A90D-150C-7490-F01C-581ACC4EADE7}"/>
          </ac:spMkLst>
        </pc:spChg>
      </pc:sldChg>
      <pc:sldChg chg="modSp mod">
        <pc:chgData name="Marion Phillips" userId="ceb937aa-b9c3-4941-91d8-fdd18470a62e" providerId="ADAL" clId="{91FC4372-9E1B-498E-B30C-DF53B8918840}" dt="2023-09-10T10:13:31.536" v="558" actId="20577"/>
        <pc:sldMkLst>
          <pc:docMk/>
          <pc:sldMk cId="3330411980" sldId="335"/>
        </pc:sldMkLst>
        <pc:spChg chg="mod">
          <ac:chgData name="Marion Phillips" userId="ceb937aa-b9c3-4941-91d8-fdd18470a62e" providerId="ADAL" clId="{91FC4372-9E1B-498E-B30C-DF53B8918840}" dt="2023-09-10T10:13:31.536" v="558" actId="20577"/>
          <ac:spMkLst>
            <pc:docMk/>
            <pc:sldMk cId="3330411980" sldId="335"/>
            <ac:spMk id="2" creationId="{13A074E4-B961-15C2-FEC1-D0DDE3C62794}"/>
          </ac:spMkLst>
        </pc:spChg>
        <pc:spChg chg="mod">
          <ac:chgData name="Marion Phillips" userId="ceb937aa-b9c3-4941-91d8-fdd18470a62e" providerId="ADAL" clId="{91FC4372-9E1B-498E-B30C-DF53B8918840}" dt="2023-09-10T08:40:01.530" v="211" actId="403"/>
          <ac:spMkLst>
            <pc:docMk/>
            <pc:sldMk cId="3330411980" sldId="335"/>
            <ac:spMk id="3" creationId="{54F2ED3E-6A9E-6D32-6343-861CAB3B9B4B}"/>
          </ac:spMkLst>
        </pc:spChg>
      </pc:sldChg>
      <pc:sldChg chg="modSp mod">
        <pc:chgData name="Marion Phillips" userId="ceb937aa-b9c3-4941-91d8-fdd18470a62e" providerId="ADAL" clId="{91FC4372-9E1B-498E-B30C-DF53B8918840}" dt="2023-09-10T08:45:10.197" v="218" actId="20577"/>
        <pc:sldMkLst>
          <pc:docMk/>
          <pc:sldMk cId="1737068169" sldId="336"/>
        </pc:sldMkLst>
        <pc:spChg chg="mod">
          <ac:chgData name="Marion Phillips" userId="ceb937aa-b9c3-4941-91d8-fdd18470a62e" providerId="ADAL" clId="{91FC4372-9E1B-498E-B30C-DF53B8918840}" dt="2023-09-10T08:45:10.197" v="218" actId="20577"/>
          <ac:spMkLst>
            <pc:docMk/>
            <pc:sldMk cId="1737068169" sldId="336"/>
            <ac:spMk id="2" creationId="{DFF163F5-BE80-9C8D-1AAD-185DC237A7D9}"/>
          </ac:spMkLst>
        </pc:spChg>
        <pc:spChg chg="mod">
          <ac:chgData name="Marion Phillips" userId="ceb937aa-b9c3-4941-91d8-fdd18470a62e" providerId="ADAL" clId="{91FC4372-9E1B-498E-B30C-DF53B8918840}" dt="2023-09-10T08:40:50.054" v="216" actId="20577"/>
          <ac:spMkLst>
            <pc:docMk/>
            <pc:sldMk cId="1737068169" sldId="336"/>
            <ac:spMk id="3" creationId="{20FA4DE5-50BF-00D0-2FF4-34E2BA45310D}"/>
          </ac:spMkLst>
        </pc:spChg>
      </pc:sldChg>
      <pc:sldChg chg="modSp mod">
        <pc:chgData name="Marion Phillips" userId="ceb937aa-b9c3-4941-91d8-fdd18470a62e" providerId="ADAL" clId="{91FC4372-9E1B-498E-B30C-DF53B8918840}" dt="2023-09-10T14:30:11.585" v="584" actId="313"/>
        <pc:sldMkLst>
          <pc:docMk/>
          <pc:sldMk cId="2487458962" sldId="337"/>
        </pc:sldMkLst>
        <pc:spChg chg="mod">
          <ac:chgData name="Marion Phillips" userId="ceb937aa-b9c3-4941-91d8-fdd18470a62e" providerId="ADAL" clId="{91FC4372-9E1B-498E-B30C-DF53B8918840}" dt="2023-09-10T14:30:11.585" v="584" actId="313"/>
          <ac:spMkLst>
            <pc:docMk/>
            <pc:sldMk cId="2487458962" sldId="337"/>
            <ac:spMk id="2" creationId="{D490DB9B-3C17-726D-EC5D-21F59F902BD6}"/>
          </ac:spMkLst>
        </pc:spChg>
        <pc:spChg chg="mod">
          <ac:chgData name="Marion Phillips" userId="ceb937aa-b9c3-4941-91d8-fdd18470a62e" providerId="ADAL" clId="{91FC4372-9E1B-498E-B30C-DF53B8918840}" dt="2023-09-10T10:02:01.416" v="474" actId="20577"/>
          <ac:spMkLst>
            <pc:docMk/>
            <pc:sldMk cId="2487458962" sldId="337"/>
            <ac:spMk id="3" creationId="{AFACE96F-9C09-E23A-D94D-95E138F8F8F1}"/>
          </ac:spMkLst>
        </pc:spChg>
      </pc:sldChg>
      <pc:sldChg chg="modSp mod modAnim">
        <pc:chgData name="Marion Phillips" userId="ceb937aa-b9c3-4941-91d8-fdd18470a62e" providerId="ADAL" clId="{91FC4372-9E1B-498E-B30C-DF53B8918840}" dt="2023-09-10T10:08:35.724" v="516"/>
        <pc:sldMkLst>
          <pc:docMk/>
          <pc:sldMk cId="1877570915" sldId="339"/>
        </pc:sldMkLst>
        <pc:spChg chg="mod">
          <ac:chgData name="Marion Phillips" userId="ceb937aa-b9c3-4941-91d8-fdd18470a62e" providerId="ADAL" clId="{91FC4372-9E1B-498E-B30C-DF53B8918840}" dt="2023-09-10T10:08:14.888" v="514" actId="20577"/>
          <ac:spMkLst>
            <pc:docMk/>
            <pc:sldMk cId="1877570915" sldId="339"/>
            <ac:spMk id="2" creationId="{C0B8E9C5-90BA-9830-1691-487A2449BB82}"/>
          </ac:spMkLst>
        </pc:spChg>
      </pc:sldChg>
      <pc:sldChg chg="modSp mod modAnim">
        <pc:chgData name="Marion Phillips" userId="ceb937aa-b9c3-4941-91d8-fdd18470a62e" providerId="ADAL" clId="{91FC4372-9E1B-498E-B30C-DF53B8918840}" dt="2023-09-10T10:09:05.350" v="527"/>
        <pc:sldMkLst>
          <pc:docMk/>
          <pc:sldMk cId="2355147031" sldId="340"/>
        </pc:sldMkLst>
        <pc:spChg chg="mod">
          <ac:chgData name="Marion Phillips" userId="ceb937aa-b9c3-4941-91d8-fdd18470a62e" providerId="ADAL" clId="{91FC4372-9E1B-498E-B30C-DF53B8918840}" dt="2023-09-10T10:09:01.869" v="526" actId="20577"/>
          <ac:spMkLst>
            <pc:docMk/>
            <pc:sldMk cId="2355147031" sldId="340"/>
            <ac:spMk id="2" creationId="{2CF898C0-E51F-5A1D-EB46-42AFFB9D4D93}"/>
          </ac:spMkLst>
        </pc:spChg>
      </pc:sldChg>
      <pc:sldChg chg="modSp mod">
        <pc:chgData name="Marion Phillips" userId="ceb937aa-b9c3-4941-91d8-fdd18470a62e" providerId="ADAL" clId="{91FC4372-9E1B-498E-B30C-DF53B8918840}" dt="2023-09-10T08:33:01.267" v="153" actId="20577"/>
        <pc:sldMkLst>
          <pc:docMk/>
          <pc:sldMk cId="2694035215" sldId="341"/>
        </pc:sldMkLst>
        <pc:spChg chg="mod">
          <ac:chgData name="Marion Phillips" userId="ceb937aa-b9c3-4941-91d8-fdd18470a62e" providerId="ADAL" clId="{91FC4372-9E1B-498E-B30C-DF53B8918840}" dt="2023-09-10T08:33:01.267" v="153" actId="20577"/>
          <ac:spMkLst>
            <pc:docMk/>
            <pc:sldMk cId="2694035215" sldId="341"/>
            <ac:spMk id="3" creationId="{73A45ABD-6365-E4AC-526E-1BAC6CDC592D}"/>
          </ac:spMkLst>
        </pc:spChg>
      </pc:sldChg>
      <pc:sldChg chg="modSp mod">
        <pc:chgData name="Marion Phillips" userId="ceb937aa-b9c3-4941-91d8-fdd18470a62e" providerId="ADAL" clId="{91FC4372-9E1B-498E-B30C-DF53B8918840}" dt="2023-09-10T10:04:27.589" v="502" actId="20577"/>
        <pc:sldMkLst>
          <pc:docMk/>
          <pc:sldMk cId="1878189444" sldId="346"/>
        </pc:sldMkLst>
        <pc:spChg chg="mod">
          <ac:chgData name="Marion Phillips" userId="ceb937aa-b9c3-4941-91d8-fdd18470a62e" providerId="ADAL" clId="{91FC4372-9E1B-498E-B30C-DF53B8918840}" dt="2023-09-10T10:04:27.589" v="502" actId="20577"/>
          <ac:spMkLst>
            <pc:docMk/>
            <pc:sldMk cId="1878189444" sldId="346"/>
            <ac:spMk id="2" creationId="{211CC541-27C5-61C6-0FEC-D58C1E3D1D93}"/>
          </ac:spMkLst>
        </pc:spChg>
        <pc:spChg chg="mod">
          <ac:chgData name="Marion Phillips" userId="ceb937aa-b9c3-4941-91d8-fdd18470a62e" providerId="ADAL" clId="{91FC4372-9E1B-498E-B30C-DF53B8918840}" dt="2023-09-10T08:38:21.502" v="193" actId="27636"/>
          <ac:spMkLst>
            <pc:docMk/>
            <pc:sldMk cId="1878189444" sldId="346"/>
            <ac:spMk id="3" creationId="{DBAEE4E4-38C8-ED7B-89F8-7C52728CC705}"/>
          </ac:spMkLst>
        </pc:spChg>
      </pc:sldChg>
      <pc:sldChg chg="del">
        <pc:chgData name="Marion Phillips" userId="ceb937aa-b9c3-4941-91d8-fdd18470a62e" providerId="ADAL" clId="{91FC4372-9E1B-498E-B30C-DF53B8918840}" dt="2023-09-10T08:33:52.974" v="155" actId="47"/>
        <pc:sldMkLst>
          <pc:docMk/>
          <pc:sldMk cId="3511729905" sldId="349"/>
        </pc:sldMkLst>
      </pc:sldChg>
      <pc:sldChg chg="modSp mod modAnim">
        <pc:chgData name="Marion Phillips" userId="ceb937aa-b9c3-4941-91d8-fdd18470a62e" providerId="ADAL" clId="{91FC4372-9E1B-498E-B30C-DF53B8918840}" dt="2023-09-10T10:09:55.314" v="530"/>
        <pc:sldMkLst>
          <pc:docMk/>
          <pc:sldMk cId="2281316332" sldId="350"/>
        </pc:sldMkLst>
        <pc:spChg chg="mod">
          <ac:chgData name="Marion Phillips" userId="ceb937aa-b9c3-4941-91d8-fdd18470a62e" providerId="ADAL" clId="{91FC4372-9E1B-498E-B30C-DF53B8918840}" dt="2023-09-10T08:38:39.782" v="195" actId="403"/>
          <ac:spMkLst>
            <pc:docMk/>
            <pc:sldMk cId="2281316332" sldId="350"/>
            <ac:spMk id="3" creationId="{C9DA4026-830A-11D7-73C9-40DACB597D0D}"/>
          </ac:spMkLst>
        </pc:spChg>
      </pc:sldChg>
      <pc:sldChg chg="modAnim">
        <pc:chgData name="Marion Phillips" userId="ceb937aa-b9c3-4941-91d8-fdd18470a62e" providerId="ADAL" clId="{91FC4372-9E1B-498E-B30C-DF53B8918840}" dt="2023-09-10T10:10:07.868" v="531"/>
        <pc:sldMkLst>
          <pc:docMk/>
          <pc:sldMk cId="1951763074" sldId="353"/>
        </pc:sldMkLst>
      </pc:sldChg>
      <pc:sldChg chg="modSp mod">
        <pc:chgData name="Marion Phillips" userId="ceb937aa-b9c3-4941-91d8-fdd18470a62e" providerId="ADAL" clId="{91FC4372-9E1B-498E-B30C-DF53B8918840}" dt="2023-09-10T14:30:48.412" v="592" actId="313"/>
        <pc:sldMkLst>
          <pc:docMk/>
          <pc:sldMk cId="866135935" sldId="354"/>
        </pc:sldMkLst>
        <pc:spChg chg="mod">
          <ac:chgData name="Marion Phillips" userId="ceb937aa-b9c3-4941-91d8-fdd18470a62e" providerId="ADAL" clId="{91FC4372-9E1B-498E-B30C-DF53B8918840}" dt="2023-09-10T14:30:48.412" v="592" actId="313"/>
          <ac:spMkLst>
            <pc:docMk/>
            <pc:sldMk cId="866135935" sldId="354"/>
            <ac:spMk id="2" creationId="{03C34369-6207-6621-8598-414E89FBBA6F}"/>
          </ac:spMkLst>
        </pc:spChg>
        <pc:spChg chg="mod">
          <ac:chgData name="Marion Phillips" userId="ceb937aa-b9c3-4941-91d8-fdd18470a62e" providerId="ADAL" clId="{91FC4372-9E1B-498E-B30C-DF53B8918840}" dt="2023-09-10T10:10:49.566" v="535" actId="20577"/>
          <ac:spMkLst>
            <pc:docMk/>
            <pc:sldMk cId="866135935" sldId="354"/>
            <ac:spMk id="3" creationId="{7FFD53F1-9D65-DA97-ABD2-F1A885CF836A}"/>
          </ac:spMkLst>
        </pc:spChg>
      </pc:sldChg>
      <pc:sldChg chg="modSp mod modAnim">
        <pc:chgData name="Marion Phillips" userId="ceb937aa-b9c3-4941-91d8-fdd18470a62e" providerId="ADAL" clId="{91FC4372-9E1B-498E-B30C-DF53B8918840}" dt="2023-09-10T10:11:39.780" v="542"/>
        <pc:sldMkLst>
          <pc:docMk/>
          <pc:sldMk cId="2958427960" sldId="356"/>
        </pc:sldMkLst>
        <pc:spChg chg="mod">
          <ac:chgData name="Marion Phillips" userId="ceb937aa-b9c3-4941-91d8-fdd18470a62e" providerId="ADAL" clId="{91FC4372-9E1B-498E-B30C-DF53B8918840}" dt="2023-09-10T10:11:08.529" v="537" actId="20577"/>
          <ac:spMkLst>
            <pc:docMk/>
            <pc:sldMk cId="2958427960" sldId="356"/>
            <ac:spMk id="2" creationId="{EB0A1320-9500-F854-B2C0-939243F1AD62}"/>
          </ac:spMkLst>
        </pc:spChg>
        <pc:spChg chg="mod">
          <ac:chgData name="Marion Phillips" userId="ceb937aa-b9c3-4941-91d8-fdd18470a62e" providerId="ADAL" clId="{91FC4372-9E1B-498E-B30C-DF53B8918840}" dt="2023-09-10T08:37:52.671" v="189" actId="403"/>
          <ac:spMkLst>
            <pc:docMk/>
            <pc:sldMk cId="2958427960" sldId="356"/>
            <ac:spMk id="3" creationId="{32E14138-2CD5-336F-5DCE-EFF8D0A97AB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FA6CCD-0E2C-49ED-B3B9-5987BAC313F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433FACF2-CA7F-4FB6-8081-EF24065527C4}">
      <dgm:prSet phldrT="[Text]"/>
      <dgm:spPr/>
      <dgm:t>
        <a:bodyPr/>
        <a:lstStyle/>
        <a:p>
          <a:r>
            <a:rPr lang="en-GB" dirty="0"/>
            <a:t>Begin with objectives</a:t>
          </a:r>
        </a:p>
      </dgm:t>
    </dgm:pt>
    <dgm:pt modelId="{5257A4E5-694C-494B-8A67-C9BCAB6EE8D3}" type="parTrans" cxnId="{12D8C504-DD7D-48DE-8851-7F12101352D0}">
      <dgm:prSet/>
      <dgm:spPr/>
      <dgm:t>
        <a:bodyPr/>
        <a:lstStyle/>
        <a:p>
          <a:endParaRPr lang="en-GB"/>
        </a:p>
      </dgm:t>
    </dgm:pt>
    <dgm:pt modelId="{FE9C4F89-EA93-47E1-84BD-0C299C2F55FB}" type="sibTrans" cxnId="{12D8C504-DD7D-48DE-8851-7F12101352D0}">
      <dgm:prSet/>
      <dgm:spPr/>
      <dgm:t>
        <a:bodyPr/>
        <a:lstStyle/>
        <a:p>
          <a:endParaRPr lang="en-GB"/>
        </a:p>
      </dgm:t>
    </dgm:pt>
    <dgm:pt modelId="{2E827307-BFFA-4742-B86D-418DA4BF8E74}">
      <dgm:prSet phldrT="[Text]"/>
      <dgm:spPr/>
      <dgm:t>
        <a:bodyPr/>
        <a:lstStyle/>
        <a:p>
          <a:r>
            <a:rPr lang="en-GB" dirty="0"/>
            <a:t>Align your teaching strategy to your objectives</a:t>
          </a:r>
        </a:p>
      </dgm:t>
    </dgm:pt>
    <dgm:pt modelId="{9B3A567B-566A-4ED3-AB8A-DD9D31D24A58}" type="parTrans" cxnId="{928C614D-8BBF-4A21-92BE-717C640DF76C}">
      <dgm:prSet/>
      <dgm:spPr/>
      <dgm:t>
        <a:bodyPr/>
        <a:lstStyle/>
        <a:p>
          <a:endParaRPr lang="en-GB"/>
        </a:p>
      </dgm:t>
    </dgm:pt>
    <dgm:pt modelId="{DEE01058-29B9-4CA6-9C9A-D5A5ADC40CF4}" type="sibTrans" cxnId="{928C614D-8BBF-4A21-92BE-717C640DF76C}">
      <dgm:prSet/>
      <dgm:spPr/>
      <dgm:t>
        <a:bodyPr/>
        <a:lstStyle/>
        <a:p>
          <a:endParaRPr lang="en-GB"/>
        </a:p>
      </dgm:t>
    </dgm:pt>
    <dgm:pt modelId="{54333942-C3E4-4C64-9DFB-9177163BDAAD}">
      <dgm:prSet phldrT="[Text]"/>
      <dgm:spPr/>
      <dgm:t>
        <a:bodyPr/>
        <a:lstStyle/>
        <a:p>
          <a:r>
            <a:rPr lang="en-GB" dirty="0"/>
            <a:t>Align your assessment strategy to the objectives</a:t>
          </a:r>
        </a:p>
      </dgm:t>
    </dgm:pt>
    <dgm:pt modelId="{11CB9847-BF50-4171-820E-4DF7A7280473}" type="parTrans" cxnId="{C86BEF30-D289-48CD-A843-B13D3B95841D}">
      <dgm:prSet/>
      <dgm:spPr/>
      <dgm:t>
        <a:bodyPr/>
        <a:lstStyle/>
        <a:p>
          <a:endParaRPr lang="en-GB"/>
        </a:p>
      </dgm:t>
    </dgm:pt>
    <dgm:pt modelId="{E1808DB7-D3F8-484B-A12D-6DE4467713B4}" type="sibTrans" cxnId="{C86BEF30-D289-48CD-A843-B13D3B95841D}">
      <dgm:prSet/>
      <dgm:spPr/>
      <dgm:t>
        <a:bodyPr/>
        <a:lstStyle/>
        <a:p>
          <a:endParaRPr lang="en-GB"/>
        </a:p>
      </dgm:t>
    </dgm:pt>
    <dgm:pt modelId="{FF5E4B09-48E0-4BDC-9172-B291D402F741}" type="pres">
      <dgm:prSet presAssocID="{D4FA6CCD-0E2C-49ED-B3B9-5987BAC313F3}" presName="CompostProcess" presStyleCnt="0">
        <dgm:presLayoutVars>
          <dgm:dir/>
          <dgm:resizeHandles val="exact"/>
        </dgm:presLayoutVars>
      </dgm:prSet>
      <dgm:spPr/>
    </dgm:pt>
    <dgm:pt modelId="{78BBF61B-1BB8-4E2F-85B7-6F7CB96C0136}" type="pres">
      <dgm:prSet presAssocID="{D4FA6CCD-0E2C-49ED-B3B9-5987BAC313F3}" presName="arrow" presStyleLbl="bgShp" presStyleIdx="0" presStyleCnt="1"/>
      <dgm:spPr/>
    </dgm:pt>
    <dgm:pt modelId="{EFDB32BF-5FE7-44BA-BED8-E302C40A95AE}" type="pres">
      <dgm:prSet presAssocID="{D4FA6CCD-0E2C-49ED-B3B9-5987BAC313F3}" presName="linearProcess" presStyleCnt="0"/>
      <dgm:spPr/>
    </dgm:pt>
    <dgm:pt modelId="{94118D00-CEAA-4ECB-9599-E2E6EA520D0E}" type="pres">
      <dgm:prSet presAssocID="{433FACF2-CA7F-4FB6-8081-EF24065527C4}" presName="textNode" presStyleLbl="node1" presStyleIdx="0" presStyleCnt="3">
        <dgm:presLayoutVars>
          <dgm:bulletEnabled val="1"/>
        </dgm:presLayoutVars>
      </dgm:prSet>
      <dgm:spPr/>
    </dgm:pt>
    <dgm:pt modelId="{BBA713C5-21FF-4BA4-9979-D36087C5F80E}" type="pres">
      <dgm:prSet presAssocID="{FE9C4F89-EA93-47E1-84BD-0C299C2F55FB}" presName="sibTrans" presStyleCnt="0"/>
      <dgm:spPr/>
    </dgm:pt>
    <dgm:pt modelId="{CBDF3012-B6E2-488E-9FA9-BEC099A0237D}" type="pres">
      <dgm:prSet presAssocID="{2E827307-BFFA-4742-B86D-418DA4BF8E74}" presName="textNode" presStyleLbl="node1" presStyleIdx="1" presStyleCnt="3">
        <dgm:presLayoutVars>
          <dgm:bulletEnabled val="1"/>
        </dgm:presLayoutVars>
      </dgm:prSet>
      <dgm:spPr/>
    </dgm:pt>
    <dgm:pt modelId="{9EACD773-938B-4359-A6D0-EE92C3C87F2C}" type="pres">
      <dgm:prSet presAssocID="{DEE01058-29B9-4CA6-9C9A-D5A5ADC40CF4}" presName="sibTrans" presStyleCnt="0"/>
      <dgm:spPr/>
    </dgm:pt>
    <dgm:pt modelId="{99B6D016-EAB9-453B-B3BD-6E6DBDC5BAEA}" type="pres">
      <dgm:prSet presAssocID="{54333942-C3E4-4C64-9DFB-9177163BDAAD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2D8C504-DD7D-48DE-8851-7F12101352D0}" srcId="{D4FA6CCD-0E2C-49ED-B3B9-5987BAC313F3}" destId="{433FACF2-CA7F-4FB6-8081-EF24065527C4}" srcOrd="0" destOrd="0" parTransId="{5257A4E5-694C-494B-8A67-C9BCAB6EE8D3}" sibTransId="{FE9C4F89-EA93-47E1-84BD-0C299C2F55FB}"/>
    <dgm:cxn modelId="{78096828-C697-4E19-8CFB-06865387078C}" type="presOf" srcId="{433FACF2-CA7F-4FB6-8081-EF24065527C4}" destId="{94118D00-CEAA-4ECB-9599-E2E6EA520D0E}" srcOrd="0" destOrd="0" presId="urn:microsoft.com/office/officeart/2005/8/layout/hProcess9"/>
    <dgm:cxn modelId="{C86BEF30-D289-48CD-A843-B13D3B95841D}" srcId="{D4FA6CCD-0E2C-49ED-B3B9-5987BAC313F3}" destId="{54333942-C3E4-4C64-9DFB-9177163BDAAD}" srcOrd="2" destOrd="0" parTransId="{11CB9847-BF50-4171-820E-4DF7A7280473}" sibTransId="{E1808DB7-D3F8-484B-A12D-6DE4467713B4}"/>
    <dgm:cxn modelId="{928C614D-8BBF-4A21-92BE-717C640DF76C}" srcId="{D4FA6CCD-0E2C-49ED-B3B9-5987BAC313F3}" destId="{2E827307-BFFA-4742-B86D-418DA4BF8E74}" srcOrd="1" destOrd="0" parTransId="{9B3A567B-566A-4ED3-AB8A-DD9D31D24A58}" sibTransId="{DEE01058-29B9-4CA6-9C9A-D5A5ADC40CF4}"/>
    <dgm:cxn modelId="{67E33B56-D5D8-4F9A-BDF9-25219E735D0F}" type="presOf" srcId="{D4FA6CCD-0E2C-49ED-B3B9-5987BAC313F3}" destId="{FF5E4B09-48E0-4BDC-9172-B291D402F741}" srcOrd="0" destOrd="0" presId="urn:microsoft.com/office/officeart/2005/8/layout/hProcess9"/>
    <dgm:cxn modelId="{DFD446C4-2ABD-4C95-8AD7-4B4C7A4D68F9}" type="presOf" srcId="{54333942-C3E4-4C64-9DFB-9177163BDAAD}" destId="{99B6D016-EAB9-453B-B3BD-6E6DBDC5BAEA}" srcOrd="0" destOrd="0" presId="urn:microsoft.com/office/officeart/2005/8/layout/hProcess9"/>
    <dgm:cxn modelId="{F2F8A7F1-C86E-41EF-9882-368CFFB11E56}" type="presOf" srcId="{2E827307-BFFA-4742-B86D-418DA4BF8E74}" destId="{CBDF3012-B6E2-488E-9FA9-BEC099A0237D}" srcOrd="0" destOrd="0" presId="urn:microsoft.com/office/officeart/2005/8/layout/hProcess9"/>
    <dgm:cxn modelId="{D543DA0D-4DBC-46BC-9003-14D65C93675A}" type="presParOf" srcId="{FF5E4B09-48E0-4BDC-9172-B291D402F741}" destId="{78BBF61B-1BB8-4E2F-85B7-6F7CB96C0136}" srcOrd="0" destOrd="0" presId="urn:microsoft.com/office/officeart/2005/8/layout/hProcess9"/>
    <dgm:cxn modelId="{4B40BB8C-DD5C-4EFE-8604-4A6350B2395C}" type="presParOf" srcId="{FF5E4B09-48E0-4BDC-9172-B291D402F741}" destId="{EFDB32BF-5FE7-44BA-BED8-E302C40A95AE}" srcOrd="1" destOrd="0" presId="urn:microsoft.com/office/officeart/2005/8/layout/hProcess9"/>
    <dgm:cxn modelId="{E4223E30-4A6F-4365-A36A-2BE98F12E06B}" type="presParOf" srcId="{EFDB32BF-5FE7-44BA-BED8-E302C40A95AE}" destId="{94118D00-CEAA-4ECB-9599-E2E6EA520D0E}" srcOrd="0" destOrd="0" presId="urn:microsoft.com/office/officeart/2005/8/layout/hProcess9"/>
    <dgm:cxn modelId="{10F6B775-6214-437E-BF63-1D5723F7ED6C}" type="presParOf" srcId="{EFDB32BF-5FE7-44BA-BED8-E302C40A95AE}" destId="{BBA713C5-21FF-4BA4-9979-D36087C5F80E}" srcOrd="1" destOrd="0" presId="urn:microsoft.com/office/officeart/2005/8/layout/hProcess9"/>
    <dgm:cxn modelId="{CCBB6E85-4EB9-4AB1-A671-08D6FE93A2C5}" type="presParOf" srcId="{EFDB32BF-5FE7-44BA-BED8-E302C40A95AE}" destId="{CBDF3012-B6E2-488E-9FA9-BEC099A0237D}" srcOrd="2" destOrd="0" presId="urn:microsoft.com/office/officeart/2005/8/layout/hProcess9"/>
    <dgm:cxn modelId="{B5715725-FFC9-4149-8B80-C6183EBBE0F3}" type="presParOf" srcId="{EFDB32BF-5FE7-44BA-BED8-E302C40A95AE}" destId="{9EACD773-938B-4359-A6D0-EE92C3C87F2C}" srcOrd="3" destOrd="0" presId="urn:microsoft.com/office/officeart/2005/8/layout/hProcess9"/>
    <dgm:cxn modelId="{98913C5D-9732-4AFA-BE0D-686C685FFF49}" type="presParOf" srcId="{EFDB32BF-5FE7-44BA-BED8-E302C40A95AE}" destId="{99B6D016-EAB9-453B-B3BD-6E6DBDC5BAE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43A8F2-2012-4F48-B2CF-22F145908C11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6BE523-8E2E-7249-8BB9-E3856F75FE2C}">
      <dgm:prSet phldrT="[Text]"/>
      <dgm:spPr/>
      <dgm:t>
        <a:bodyPr/>
        <a:lstStyle/>
        <a:p>
          <a:r>
            <a:rPr lang="en-US" dirty="0"/>
            <a:t>Preconstruction </a:t>
          </a:r>
        </a:p>
      </dgm:t>
    </dgm:pt>
    <dgm:pt modelId="{F600ED0D-A69B-A54A-B61A-B64E2CFA75DE}" type="parTrans" cxnId="{A82F23AB-6C68-9F41-8F97-E595056EE752}">
      <dgm:prSet/>
      <dgm:spPr/>
      <dgm:t>
        <a:bodyPr/>
        <a:lstStyle/>
        <a:p>
          <a:endParaRPr lang="en-US"/>
        </a:p>
      </dgm:t>
    </dgm:pt>
    <dgm:pt modelId="{B81A7E87-32DA-DD48-8F09-00E9DC380AB1}" type="sibTrans" cxnId="{A82F23AB-6C68-9F41-8F97-E595056EE752}">
      <dgm:prSet/>
      <dgm:spPr/>
      <dgm:t>
        <a:bodyPr/>
        <a:lstStyle/>
        <a:p>
          <a:endParaRPr lang="en-US"/>
        </a:p>
      </dgm:t>
    </dgm:pt>
    <dgm:pt modelId="{616CBCC0-43E4-4645-B7B3-A0C1D0681EB4}">
      <dgm:prSet phldrT="[Text]"/>
      <dgm:spPr/>
      <dgm:t>
        <a:bodyPr/>
        <a:lstStyle/>
        <a:p>
          <a:r>
            <a:rPr lang="en-US" dirty="0"/>
            <a:t>Determine learning content and outcomes</a:t>
          </a:r>
        </a:p>
      </dgm:t>
    </dgm:pt>
    <dgm:pt modelId="{F141203C-CA5A-214C-8FF7-363A74E72FBD}" type="parTrans" cxnId="{61F6A0DD-331C-7D41-8D64-FA6C6A79E90F}">
      <dgm:prSet/>
      <dgm:spPr/>
      <dgm:t>
        <a:bodyPr/>
        <a:lstStyle/>
        <a:p>
          <a:endParaRPr lang="en-US"/>
        </a:p>
      </dgm:t>
    </dgm:pt>
    <dgm:pt modelId="{96189869-8751-824F-95AB-AD9CA1823ED6}" type="sibTrans" cxnId="{61F6A0DD-331C-7D41-8D64-FA6C6A79E90F}">
      <dgm:prSet/>
      <dgm:spPr/>
      <dgm:t>
        <a:bodyPr/>
        <a:lstStyle/>
        <a:p>
          <a:endParaRPr lang="en-US"/>
        </a:p>
      </dgm:t>
    </dgm:pt>
    <dgm:pt modelId="{BB77A4A4-3D09-1E46-8127-2483914EB29B}">
      <dgm:prSet phldrT="[Text]"/>
      <dgm:spPr/>
      <dgm:t>
        <a:bodyPr/>
        <a:lstStyle/>
        <a:p>
          <a:r>
            <a:rPr lang="en-US" dirty="0"/>
            <a:t>Design the learning sequence </a:t>
          </a:r>
        </a:p>
      </dgm:t>
    </dgm:pt>
    <dgm:pt modelId="{7ED1B8A9-6473-5447-95FC-F512F1729EF5}" type="parTrans" cxnId="{3C289173-D5B0-924E-A251-03041482061B}">
      <dgm:prSet/>
      <dgm:spPr/>
      <dgm:t>
        <a:bodyPr/>
        <a:lstStyle/>
        <a:p>
          <a:endParaRPr lang="en-US"/>
        </a:p>
      </dgm:t>
    </dgm:pt>
    <dgm:pt modelId="{9F4EEEAA-A2BA-D341-A55F-B10BE4519A12}" type="sibTrans" cxnId="{3C289173-D5B0-924E-A251-03041482061B}">
      <dgm:prSet/>
      <dgm:spPr/>
      <dgm:t>
        <a:bodyPr/>
        <a:lstStyle/>
        <a:p>
          <a:endParaRPr lang="en-US"/>
        </a:p>
      </dgm:t>
    </dgm:pt>
    <dgm:pt modelId="{4AE1B5D6-6EBB-FD44-8A06-01162186DF8D}">
      <dgm:prSet phldrT="[Text]"/>
      <dgm:spPr/>
      <dgm:t>
        <a:bodyPr/>
        <a:lstStyle/>
        <a:p>
          <a:r>
            <a:rPr lang="en-US" dirty="0"/>
            <a:t>Laying the foundation</a:t>
          </a:r>
        </a:p>
      </dgm:t>
    </dgm:pt>
    <dgm:pt modelId="{1A875A62-0146-FD43-BA44-53C6F5347479}" type="parTrans" cxnId="{695CE4CC-5968-6040-90F1-C6235836E301}">
      <dgm:prSet/>
      <dgm:spPr/>
      <dgm:t>
        <a:bodyPr/>
        <a:lstStyle/>
        <a:p>
          <a:endParaRPr lang="en-US"/>
        </a:p>
      </dgm:t>
    </dgm:pt>
    <dgm:pt modelId="{EC1036DF-6A78-204B-B034-1C8B81E9C140}" type="sibTrans" cxnId="{695CE4CC-5968-6040-90F1-C6235836E301}">
      <dgm:prSet/>
      <dgm:spPr/>
      <dgm:t>
        <a:bodyPr/>
        <a:lstStyle/>
        <a:p>
          <a:endParaRPr lang="en-US"/>
        </a:p>
      </dgm:t>
    </dgm:pt>
    <dgm:pt modelId="{4EE292B9-B103-DF4A-A6DA-16FBD7795C89}">
      <dgm:prSet phldrT="[Text]"/>
      <dgm:spPr/>
      <dgm:t>
        <a:bodyPr/>
        <a:lstStyle/>
        <a:p>
          <a:r>
            <a:rPr lang="en-US" dirty="0"/>
            <a:t>Preview the learning and objectives</a:t>
          </a:r>
        </a:p>
      </dgm:t>
    </dgm:pt>
    <dgm:pt modelId="{D6433418-DF38-B84A-9C9D-4C0FD96B013F}" type="parTrans" cxnId="{6C81DAD8-F1EA-9E40-9B24-351981FE6B51}">
      <dgm:prSet/>
      <dgm:spPr/>
      <dgm:t>
        <a:bodyPr/>
        <a:lstStyle/>
        <a:p>
          <a:endParaRPr lang="en-US"/>
        </a:p>
      </dgm:t>
    </dgm:pt>
    <dgm:pt modelId="{B1F7C3F3-6BFE-A749-A908-4C3E8518D05F}" type="sibTrans" cxnId="{6C81DAD8-F1EA-9E40-9B24-351981FE6B51}">
      <dgm:prSet/>
      <dgm:spPr/>
      <dgm:t>
        <a:bodyPr/>
        <a:lstStyle/>
        <a:p>
          <a:endParaRPr lang="en-US"/>
        </a:p>
      </dgm:t>
    </dgm:pt>
    <dgm:pt modelId="{98E25B08-0B47-7144-A68B-F4AA0354B9AA}">
      <dgm:prSet phldrT="[Text]"/>
      <dgm:spPr/>
      <dgm:t>
        <a:bodyPr/>
        <a:lstStyle/>
        <a:p>
          <a:r>
            <a:rPr lang="en-US" dirty="0"/>
            <a:t>Link to existing knowledge </a:t>
          </a:r>
        </a:p>
      </dgm:t>
    </dgm:pt>
    <dgm:pt modelId="{59696F35-1BB5-6745-8B84-5EC9EA0ADFA9}" type="parTrans" cxnId="{F10C8748-D83C-F44D-BE34-0FAD3AC78CC0}">
      <dgm:prSet/>
      <dgm:spPr/>
      <dgm:t>
        <a:bodyPr/>
        <a:lstStyle/>
        <a:p>
          <a:endParaRPr lang="en-US"/>
        </a:p>
      </dgm:t>
    </dgm:pt>
    <dgm:pt modelId="{EA274E41-113C-AB4C-80CE-E9D2C50E9C1E}" type="sibTrans" cxnId="{F10C8748-D83C-F44D-BE34-0FAD3AC78CC0}">
      <dgm:prSet/>
      <dgm:spPr/>
      <dgm:t>
        <a:bodyPr/>
        <a:lstStyle/>
        <a:p>
          <a:endParaRPr lang="en-US"/>
        </a:p>
      </dgm:t>
    </dgm:pt>
    <dgm:pt modelId="{8B3C0D95-8B9C-4943-B1D9-3C4E8A575105}">
      <dgm:prSet phldrT="[Text]"/>
      <dgm:spPr/>
      <dgm:t>
        <a:bodyPr/>
        <a:lstStyle/>
        <a:p>
          <a:r>
            <a:rPr lang="en-US" dirty="0"/>
            <a:t>Knowledge construction </a:t>
          </a:r>
        </a:p>
      </dgm:t>
    </dgm:pt>
    <dgm:pt modelId="{45F77D27-22A5-3A4A-A830-C1ED1A2A5AAF}" type="parTrans" cxnId="{0E9F03DA-A46C-2049-A7EC-0CFBE2EA6256}">
      <dgm:prSet/>
      <dgm:spPr/>
      <dgm:t>
        <a:bodyPr/>
        <a:lstStyle/>
        <a:p>
          <a:endParaRPr lang="en-US"/>
        </a:p>
      </dgm:t>
    </dgm:pt>
    <dgm:pt modelId="{1B8FB343-162A-AF4A-A606-7D01FC39796D}" type="sibTrans" cxnId="{0E9F03DA-A46C-2049-A7EC-0CFBE2EA6256}">
      <dgm:prSet/>
      <dgm:spPr/>
      <dgm:t>
        <a:bodyPr/>
        <a:lstStyle/>
        <a:p>
          <a:endParaRPr lang="en-US"/>
        </a:p>
      </dgm:t>
    </dgm:pt>
    <dgm:pt modelId="{C9E36AEB-96C4-CA40-B0FA-1D14157CAE62}">
      <dgm:prSet phldrT="[Text]"/>
      <dgm:spPr/>
      <dgm:t>
        <a:bodyPr/>
        <a:lstStyle/>
        <a:p>
          <a:r>
            <a:rPr lang="en-US" dirty="0"/>
            <a:t>Select learning strategies </a:t>
          </a:r>
        </a:p>
      </dgm:t>
    </dgm:pt>
    <dgm:pt modelId="{FD5A1764-95B1-C449-A1E3-7868550633B1}" type="parTrans" cxnId="{7C1C68EE-0DD7-2743-AF20-27C457F53F86}">
      <dgm:prSet/>
      <dgm:spPr/>
      <dgm:t>
        <a:bodyPr/>
        <a:lstStyle/>
        <a:p>
          <a:endParaRPr lang="en-US"/>
        </a:p>
      </dgm:t>
    </dgm:pt>
    <dgm:pt modelId="{592693FB-15AD-3641-8E99-941033B51F0C}" type="sibTrans" cxnId="{7C1C68EE-0DD7-2743-AF20-27C457F53F86}">
      <dgm:prSet/>
      <dgm:spPr/>
      <dgm:t>
        <a:bodyPr/>
        <a:lstStyle/>
        <a:p>
          <a:endParaRPr lang="en-US"/>
        </a:p>
      </dgm:t>
    </dgm:pt>
    <dgm:pt modelId="{B137AA99-8778-094A-9091-00C8B7C57CFC}">
      <dgm:prSet phldrT="[Text]"/>
      <dgm:spPr/>
      <dgm:t>
        <a:bodyPr/>
        <a:lstStyle/>
        <a:p>
          <a:r>
            <a:rPr lang="en-US" dirty="0"/>
            <a:t>Implement and guide practice </a:t>
          </a:r>
        </a:p>
      </dgm:t>
    </dgm:pt>
    <dgm:pt modelId="{DEF64688-E020-7B4B-88FF-7158F08F51E2}" type="parTrans" cxnId="{BACB04E8-0A2D-724F-A444-A184DF583DF2}">
      <dgm:prSet/>
      <dgm:spPr/>
      <dgm:t>
        <a:bodyPr/>
        <a:lstStyle/>
        <a:p>
          <a:endParaRPr lang="en-US"/>
        </a:p>
      </dgm:t>
    </dgm:pt>
    <dgm:pt modelId="{B094A554-8C36-9642-9B5D-CB3725512C55}" type="sibTrans" cxnId="{BACB04E8-0A2D-724F-A444-A184DF583DF2}">
      <dgm:prSet/>
      <dgm:spPr/>
      <dgm:t>
        <a:bodyPr/>
        <a:lstStyle/>
        <a:p>
          <a:endParaRPr lang="en-US"/>
        </a:p>
      </dgm:t>
    </dgm:pt>
    <dgm:pt modelId="{F14FEC9C-3295-EC4D-BF84-205C3CED5423}">
      <dgm:prSet phldrT="[Text]"/>
      <dgm:spPr/>
      <dgm:t>
        <a:bodyPr/>
        <a:lstStyle/>
        <a:p>
          <a:r>
            <a:rPr lang="en-US" dirty="0"/>
            <a:t>Reconstruction</a:t>
          </a:r>
        </a:p>
      </dgm:t>
    </dgm:pt>
    <dgm:pt modelId="{871979B4-7F46-4A4C-9655-8A9575B1E48E}" type="parTrans" cxnId="{0A4230FF-605F-2241-90BA-66B8BAA93FC6}">
      <dgm:prSet/>
      <dgm:spPr/>
      <dgm:t>
        <a:bodyPr/>
        <a:lstStyle/>
        <a:p>
          <a:endParaRPr lang="en-GB"/>
        </a:p>
      </dgm:t>
    </dgm:pt>
    <dgm:pt modelId="{6939E3B2-22C4-A148-B96F-8FE408FC3A33}" type="sibTrans" cxnId="{0A4230FF-605F-2241-90BA-66B8BAA93FC6}">
      <dgm:prSet/>
      <dgm:spPr/>
      <dgm:t>
        <a:bodyPr/>
        <a:lstStyle/>
        <a:p>
          <a:endParaRPr lang="en-GB"/>
        </a:p>
      </dgm:t>
    </dgm:pt>
    <dgm:pt modelId="{06720B8A-9342-AB42-ABDD-B24992A3449A}">
      <dgm:prSet phldrT="[Text]"/>
      <dgm:spPr/>
      <dgm:t>
        <a:bodyPr/>
        <a:lstStyle/>
        <a:p>
          <a:r>
            <a:rPr lang="en-US" dirty="0"/>
            <a:t>Reflection  </a:t>
          </a:r>
        </a:p>
      </dgm:t>
    </dgm:pt>
    <dgm:pt modelId="{85360388-5B8D-9841-9D08-563EC050A580}" type="parTrans" cxnId="{AD31E519-BF95-6942-ADC9-78857F988650}">
      <dgm:prSet/>
      <dgm:spPr/>
      <dgm:t>
        <a:bodyPr/>
        <a:lstStyle/>
        <a:p>
          <a:endParaRPr lang="en-GB"/>
        </a:p>
      </dgm:t>
    </dgm:pt>
    <dgm:pt modelId="{2391DAC4-63AA-C44F-8DC9-DA68E9E4A6F4}" type="sibTrans" cxnId="{AD31E519-BF95-6942-ADC9-78857F988650}">
      <dgm:prSet/>
      <dgm:spPr/>
      <dgm:t>
        <a:bodyPr/>
        <a:lstStyle/>
        <a:p>
          <a:endParaRPr lang="en-GB"/>
        </a:p>
      </dgm:t>
    </dgm:pt>
    <dgm:pt modelId="{25AD052D-AA9E-F54C-B8BB-DA5686385FAA}">
      <dgm:prSet phldrT="[Text]"/>
      <dgm:spPr/>
      <dgm:t>
        <a:bodyPr/>
        <a:lstStyle/>
        <a:p>
          <a:r>
            <a:rPr lang="en-US" dirty="0"/>
            <a:t>Application activities</a:t>
          </a:r>
        </a:p>
      </dgm:t>
    </dgm:pt>
    <dgm:pt modelId="{32E4ED46-2B79-874D-99EF-2FCEDD3855B3}" type="parTrans" cxnId="{55528383-AA25-504C-BB37-BFA3A9C13931}">
      <dgm:prSet/>
      <dgm:spPr/>
      <dgm:t>
        <a:bodyPr/>
        <a:lstStyle/>
        <a:p>
          <a:endParaRPr lang="en-GB"/>
        </a:p>
      </dgm:t>
    </dgm:pt>
    <dgm:pt modelId="{3D86A6FC-81B7-9C41-B49F-541D3F16F998}" type="sibTrans" cxnId="{55528383-AA25-504C-BB37-BFA3A9C13931}">
      <dgm:prSet/>
      <dgm:spPr/>
      <dgm:t>
        <a:bodyPr/>
        <a:lstStyle/>
        <a:p>
          <a:endParaRPr lang="en-GB"/>
        </a:p>
      </dgm:t>
    </dgm:pt>
    <dgm:pt modelId="{878C30BE-F701-FA45-9E13-9C2CAA2165E6}">
      <dgm:prSet phldrT="[Text]"/>
      <dgm:spPr/>
      <dgm:t>
        <a:bodyPr/>
        <a:lstStyle/>
        <a:p>
          <a:r>
            <a:rPr lang="en-US" dirty="0"/>
            <a:t>Reflect on learning</a:t>
          </a:r>
        </a:p>
      </dgm:t>
    </dgm:pt>
    <dgm:pt modelId="{9A7E58CD-D4C2-2344-880B-C6FEE2B36B54}" type="parTrans" cxnId="{DB2A7808-EE9C-BC45-8906-1450CAB27ECE}">
      <dgm:prSet/>
      <dgm:spPr/>
      <dgm:t>
        <a:bodyPr/>
        <a:lstStyle/>
        <a:p>
          <a:endParaRPr lang="en-GB"/>
        </a:p>
      </dgm:t>
    </dgm:pt>
    <dgm:pt modelId="{D8FF9505-870E-2A49-BA59-B43573C95A6E}" type="sibTrans" cxnId="{DB2A7808-EE9C-BC45-8906-1450CAB27ECE}">
      <dgm:prSet/>
      <dgm:spPr/>
      <dgm:t>
        <a:bodyPr/>
        <a:lstStyle/>
        <a:p>
          <a:endParaRPr lang="en-GB"/>
        </a:p>
      </dgm:t>
    </dgm:pt>
    <dgm:pt modelId="{93B1F00F-F1FD-BE43-BDA0-FECB7D4D0CA0}">
      <dgm:prSet phldrT="[Text]"/>
      <dgm:spPr/>
      <dgm:t>
        <a:bodyPr/>
        <a:lstStyle/>
        <a:p>
          <a:r>
            <a:rPr lang="en-US" dirty="0"/>
            <a:t>Provide feedback  </a:t>
          </a:r>
        </a:p>
      </dgm:t>
    </dgm:pt>
    <dgm:pt modelId="{AD52B13E-84C5-6745-87ED-4D3D6584BD73}" type="parTrans" cxnId="{A3E9B512-E198-B642-AFB3-B7CCD18D1D32}">
      <dgm:prSet/>
      <dgm:spPr/>
      <dgm:t>
        <a:bodyPr/>
        <a:lstStyle/>
        <a:p>
          <a:endParaRPr lang="en-GB"/>
        </a:p>
      </dgm:t>
    </dgm:pt>
    <dgm:pt modelId="{5E4BC60A-33D0-5741-AFCA-D13D243C541E}" type="sibTrans" cxnId="{A3E9B512-E198-B642-AFB3-B7CCD18D1D32}">
      <dgm:prSet/>
      <dgm:spPr/>
      <dgm:t>
        <a:bodyPr/>
        <a:lstStyle/>
        <a:p>
          <a:endParaRPr lang="en-GB"/>
        </a:p>
      </dgm:t>
    </dgm:pt>
    <dgm:pt modelId="{220E1CA7-C9A9-5E4C-A3F6-1F0E29D28F7D}">
      <dgm:prSet phldrT="[Text]"/>
      <dgm:spPr/>
      <dgm:t>
        <a:bodyPr/>
        <a:lstStyle/>
        <a:p>
          <a:r>
            <a:rPr lang="en-US" dirty="0"/>
            <a:t>Evaluate the design of the learning </a:t>
          </a:r>
        </a:p>
      </dgm:t>
    </dgm:pt>
    <dgm:pt modelId="{EB238AAC-FFB6-984F-8FB7-DE6BCBFB833B}" type="parTrans" cxnId="{CFC406DF-3ADD-3949-8557-E02C2A829516}">
      <dgm:prSet/>
      <dgm:spPr/>
      <dgm:t>
        <a:bodyPr/>
        <a:lstStyle/>
        <a:p>
          <a:endParaRPr lang="en-GB"/>
        </a:p>
      </dgm:t>
    </dgm:pt>
    <dgm:pt modelId="{BCAFD31D-08E3-7844-B4FC-2DF524857356}" type="sibTrans" cxnId="{CFC406DF-3ADD-3949-8557-E02C2A829516}">
      <dgm:prSet/>
      <dgm:spPr/>
      <dgm:t>
        <a:bodyPr/>
        <a:lstStyle/>
        <a:p>
          <a:endParaRPr lang="en-GB"/>
        </a:p>
      </dgm:t>
    </dgm:pt>
    <dgm:pt modelId="{18A69C49-BB1A-3D4A-8688-6CCDF9E3E2A9}" type="pres">
      <dgm:prSet presAssocID="{5E43A8F2-2012-4F48-B2CF-22F145908C11}" presName="Name0" presStyleCnt="0">
        <dgm:presLayoutVars>
          <dgm:dir/>
          <dgm:animLvl val="lvl"/>
          <dgm:resizeHandles val="exact"/>
        </dgm:presLayoutVars>
      </dgm:prSet>
      <dgm:spPr/>
    </dgm:pt>
    <dgm:pt modelId="{62C6A6B7-8503-5746-90F8-B33F7B72582F}" type="pres">
      <dgm:prSet presAssocID="{386BE523-8E2E-7249-8BB9-E3856F75FE2C}" presName="linNode" presStyleCnt="0"/>
      <dgm:spPr/>
    </dgm:pt>
    <dgm:pt modelId="{C575150C-253E-514D-831C-EB6B444D5EAE}" type="pres">
      <dgm:prSet presAssocID="{386BE523-8E2E-7249-8BB9-E3856F75FE2C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5212DD27-C26F-B243-A5A4-DB88D1B88D68}" type="pres">
      <dgm:prSet presAssocID="{386BE523-8E2E-7249-8BB9-E3856F75FE2C}" presName="descendantText" presStyleLbl="alignAccFollowNode1" presStyleIdx="0" presStyleCnt="5">
        <dgm:presLayoutVars>
          <dgm:bulletEnabled val="1"/>
        </dgm:presLayoutVars>
      </dgm:prSet>
      <dgm:spPr/>
    </dgm:pt>
    <dgm:pt modelId="{A59D8CF0-ABBB-FC41-B54E-0C8A463354D5}" type="pres">
      <dgm:prSet presAssocID="{B81A7E87-32DA-DD48-8F09-00E9DC380AB1}" presName="sp" presStyleCnt="0"/>
      <dgm:spPr/>
    </dgm:pt>
    <dgm:pt modelId="{83778012-E6C7-F449-8A63-58FE610FA548}" type="pres">
      <dgm:prSet presAssocID="{4AE1B5D6-6EBB-FD44-8A06-01162186DF8D}" presName="linNode" presStyleCnt="0"/>
      <dgm:spPr/>
    </dgm:pt>
    <dgm:pt modelId="{36D82CF6-46EE-1745-8984-63908DB8EF84}" type="pres">
      <dgm:prSet presAssocID="{4AE1B5D6-6EBB-FD44-8A06-01162186DF8D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9C0E9FFE-331F-864B-AD44-1EA89C0C0A3D}" type="pres">
      <dgm:prSet presAssocID="{4AE1B5D6-6EBB-FD44-8A06-01162186DF8D}" presName="descendantText" presStyleLbl="alignAccFollowNode1" presStyleIdx="1" presStyleCnt="5">
        <dgm:presLayoutVars>
          <dgm:bulletEnabled val="1"/>
        </dgm:presLayoutVars>
      </dgm:prSet>
      <dgm:spPr/>
    </dgm:pt>
    <dgm:pt modelId="{98B6FA9D-0CA1-DA4E-A560-E6FFF925A2FC}" type="pres">
      <dgm:prSet presAssocID="{EC1036DF-6A78-204B-B034-1C8B81E9C140}" presName="sp" presStyleCnt="0"/>
      <dgm:spPr/>
    </dgm:pt>
    <dgm:pt modelId="{1D8E4170-5164-7E47-B234-42772BF09197}" type="pres">
      <dgm:prSet presAssocID="{8B3C0D95-8B9C-4943-B1D9-3C4E8A575105}" presName="linNode" presStyleCnt="0"/>
      <dgm:spPr/>
    </dgm:pt>
    <dgm:pt modelId="{F8BC98BE-5F03-AC4E-A6E5-F270A20C90CA}" type="pres">
      <dgm:prSet presAssocID="{8B3C0D95-8B9C-4943-B1D9-3C4E8A57510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8839956-F269-4842-9AFD-A61783086D9F}" type="pres">
      <dgm:prSet presAssocID="{8B3C0D95-8B9C-4943-B1D9-3C4E8A575105}" presName="descendantText" presStyleLbl="alignAccFollowNode1" presStyleIdx="2" presStyleCnt="5">
        <dgm:presLayoutVars>
          <dgm:bulletEnabled val="1"/>
        </dgm:presLayoutVars>
      </dgm:prSet>
      <dgm:spPr/>
    </dgm:pt>
    <dgm:pt modelId="{A6D705A8-E1A1-B24E-88D9-28C412A3821F}" type="pres">
      <dgm:prSet presAssocID="{1B8FB343-162A-AF4A-A606-7D01FC39796D}" presName="sp" presStyleCnt="0"/>
      <dgm:spPr/>
    </dgm:pt>
    <dgm:pt modelId="{7FFE87EC-835A-9D45-B63B-ADB8E3A69914}" type="pres">
      <dgm:prSet presAssocID="{F14FEC9C-3295-EC4D-BF84-205C3CED5423}" presName="linNode" presStyleCnt="0"/>
      <dgm:spPr/>
    </dgm:pt>
    <dgm:pt modelId="{0D93B656-224A-C447-BE77-234A4DCAA0E8}" type="pres">
      <dgm:prSet presAssocID="{F14FEC9C-3295-EC4D-BF84-205C3CED5423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5C53101-07A5-0949-BDAE-965F79890864}" type="pres">
      <dgm:prSet presAssocID="{F14FEC9C-3295-EC4D-BF84-205C3CED5423}" presName="descendantText" presStyleLbl="alignAccFollowNode1" presStyleIdx="3" presStyleCnt="5">
        <dgm:presLayoutVars>
          <dgm:bulletEnabled val="1"/>
        </dgm:presLayoutVars>
      </dgm:prSet>
      <dgm:spPr/>
    </dgm:pt>
    <dgm:pt modelId="{458A3F4A-AEC4-8A4B-A221-6FF74F29E26F}" type="pres">
      <dgm:prSet presAssocID="{6939E3B2-22C4-A148-B96F-8FE408FC3A33}" presName="sp" presStyleCnt="0"/>
      <dgm:spPr/>
    </dgm:pt>
    <dgm:pt modelId="{0950E6A8-F4E1-A742-93C4-6F403DE452C9}" type="pres">
      <dgm:prSet presAssocID="{06720B8A-9342-AB42-ABDD-B24992A3449A}" presName="linNode" presStyleCnt="0"/>
      <dgm:spPr/>
    </dgm:pt>
    <dgm:pt modelId="{F44E0704-9256-124E-B96C-801B9C93982E}" type="pres">
      <dgm:prSet presAssocID="{06720B8A-9342-AB42-ABDD-B24992A3449A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5432CC10-FACE-A64D-B710-38FB1E5E7F2B}" type="pres">
      <dgm:prSet presAssocID="{06720B8A-9342-AB42-ABDD-B24992A3449A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AF24203-2D1A-F447-80B7-AE5BCDA96F85}" type="presOf" srcId="{4EE292B9-B103-DF4A-A6DA-16FBD7795C89}" destId="{9C0E9FFE-331F-864B-AD44-1EA89C0C0A3D}" srcOrd="0" destOrd="0" presId="urn:microsoft.com/office/officeart/2005/8/layout/vList5"/>
    <dgm:cxn modelId="{DB2A7808-EE9C-BC45-8906-1450CAB27ECE}" srcId="{06720B8A-9342-AB42-ABDD-B24992A3449A}" destId="{878C30BE-F701-FA45-9E13-9C2CAA2165E6}" srcOrd="0" destOrd="0" parTransId="{9A7E58CD-D4C2-2344-880B-C6FEE2B36B54}" sibTransId="{D8FF9505-870E-2A49-BA59-B43573C95A6E}"/>
    <dgm:cxn modelId="{CF49CD0A-6706-A94B-ABC1-A76147036209}" type="presOf" srcId="{25AD052D-AA9E-F54C-B8BB-DA5686385FAA}" destId="{15C53101-07A5-0949-BDAE-965F79890864}" srcOrd="0" destOrd="0" presId="urn:microsoft.com/office/officeart/2005/8/layout/vList5"/>
    <dgm:cxn modelId="{A3E9B512-E198-B642-AFB3-B7CCD18D1D32}" srcId="{F14FEC9C-3295-EC4D-BF84-205C3CED5423}" destId="{93B1F00F-F1FD-BE43-BDA0-FECB7D4D0CA0}" srcOrd="1" destOrd="0" parTransId="{AD52B13E-84C5-6745-87ED-4D3D6584BD73}" sibTransId="{5E4BC60A-33D0-5741-AFCA-D13D243C541E}"/>
    <dgm:cxn modelId="{52B4E416-66C2-5F46-8197-B1FDD0673700}" type="presOf" srcId="{F14FEC9C-3295-EC4D-BF84-205C3CED5423}" destId="{0D93B656-224A-C447-BE77-234A4DCAA0E8}" srcOrd="0" destOrd="0" presId="urn:microsoft.com/office/officeart/2005/8/layout/vList5"/>
    <dgm:cxn modelId="{AD31E519-BF95-6942-ADC9-78857F988650}" srcId="{5E43A8F2-2012-4F48-B2CF-22F145908C11}" destId="{06720B8A-9342-AB42-ABDD-B24992A3449A}" srcOrd="4" destOrd="0" parTransId="{85360388-5B8D-9841-9D08-563EC050A580}" sibTransId="{2391DAC4-63AA-C44F-8DC9-DA68E9E4A6F4}"/>
    <dgm:cxn modelId="{9BB5E21C-FAAD-0445-9A9A-C41E9C1A6071}" type="presOf" srcId="{93B1F00F-F1FD-BE43-BDA0-FECB7D4D0CA0}" destId="{15C53101-07A5-0949-BDAE-965F79890864}" srcOrd="0" destOrd="1" presId="urn:microsoft.com/office/officeart/2005/8/layout/vList5"/>
    <dgm:cxn modelId="{06DFD740-51B5-AF41-BB26-06A19758E359}" type="presOf" srcId="{616CBCC0-43E4-4645-B7B3-A0C1D0681EB4}" destId="{5212DD27-C26F-B243-A5A4-DB88D1B88D68}" srcOrd="0" destOrd="0" presId="urn:microsoft.com/office/officeart/2005/8/layout/vList5"/>
    <dgm:cxn modelId="{5AA8D161-FD37-CB40-95D8-5B9F09C91AE2}" type="presOf" srcId="{4AE1B5D6-6EBB-FD44-8A06-01162186DF8D}" destId="{36D82CF6-46EE-1745-8984-63908DB8EF84}" srcOrd="0" destOrd="0" presId="urn:microsoft.com/office/officeart/2005/8/layout/vList5"/>
    <dgm:cxn modelId="{F10C8748-D83C-F44D-BE34-0FAD3AC78CC0}" srcId="{4AE1B5D6-6EBB-FD44-8A06-01162186DF8D}" destId="{98E25B08-0B47-7144-A68B-F4AA0354B9AA}" srcOrd="1" destOrd="0" parTransId="{59696F35-1BB5-6745-8B84-5EC9EA0ADFA9}" sibTransId="{EA274E41-113C-AB4C-80CE-E9D2C50E9C1E}"/>
    <dgm:cxn modelId="{3C289173-D5B0-924E-A251-03041482061B}" srcId="{386BE523-8E2E-7249-8BB9-E3856F75FE2C}" destId="{BB77A4A4-3D09-1E46-8127-2483914EB29B}" srcOrd="1" destOrd="0" parTransId="{7ED1B8A9-6473-5447-95FC-F512F1729EF5}" sibTransId="{9F4EEEAA-A2BA-D341-A55F-B10BE4519A12}"/>
    <dgm:cxn modelId="{8F022958-373F-4F48-8545-B76310C7AF57}" type="presOf" srcId="{BB77A4A4-3D09-1E46-8127-2483914EB29B}" destId="{5212DD27-C26F-B243-A5A4-DB88D1B88D68}" srcOrd="0" destOrd="1" presId="urn:microsoft.com/office/officeart/2005/8/layout/vList5"/>
    <dgm:cxn modelId="{CF5A457B-ABDA-F942-86AD-D1A73315B73A}" type="presOf" srcId="{B137AA99-8778-094A-9091-00C8B7C57CFC}" destId="{A8839956-F269-4842-9AFD-A61783086D9F}" srcOrd="0" destOrd="1" presId="urn:microsoft.com/office/officeart/2005/8/layout/vList5"/>
    <dgm:cxn modelId="{55528383-AA25-504C-BB37-BFA3A9C13931}" srcId="{F14FEC9C-3295-EC4D-BF84-205C3CED5423}" destId="{25AD052D-AA9E-F54C-B8BB-DA5686385FAA}" srcOrd="0" destOrd="0" parTransId="{32E4ED46-2B79-874D-99EF-2FCEDD3855B3}" sibTransId="{3D86A6FC-81B7-9C41-B49F-541D3F16F998}"/>
    <dgm:cxn modelId="{63FD0C86-FE74-F547-8A76-D9AB02A3F329}" type="presOf" srcId="{220E1CA7-C9A9-5E4C-A3F6-1F0E29D28F7D}" destId="{5432CC10-FACE-A64D-B710-38FB1E5E7F2B}" srcOrd="0" destOrd="1" presId="urn:microsoft.com/office/officeart/2005/8/layout/vList5"/>
    <dgm:cxn modelId="{F64AC187-EA9A-BD40-BB98-1BE39F2CFAFE}" type="presOf" srcId="{878C30BE-F701-FA45-9E13-9C2CAA2165E6}" destId="{5432CC10-FACE-A64D-B710-38FB1E5E7F2B}" srcOrd="0" destOrd="0" presId="urn:microsoft.com/office/officeart/2005/8/layout/vList5"/>
    <dgm:cxn modelId="{F837E18D-74B6-8E48-916F-CB4D3EF56373}" type="presOf" srcId="{98E25B08-0B47-7144-A68B-F4AA0354B9AA}" destId="{9C0E9FFE-331F-864B-AD44-1EA89C0C0A3D}" srcOrd="0" destOrd="1" presId="urn:microsoft.com/office/officeart/2005/8/layout/vList5"/>
    <dgm:cxn modelId="{246E2294-03E7-CD49-80BE-BBE6B835B9D4}" type="presOf" srcId="{8B3C0D95-8B9C-4943-B1D9-3C4E8A575105}" destId="{F8BC98BE-5F03-AC4E-A6E5-F270A20C90CA}" srcOrd="0" destOrd="0" presId="urn:microsoft.com/office/officeart/2005/8/layout/vList5"/>
    <dgm:cxn modelId="{143C44A0-9DA0-4047-A6CF-2BB309211CC9}" type="presOf" srcId="{06720B8A-9342-AB42-ABDD-B24992A3449A}" destId="{F44E0704-9256-124E-B96C-801B9C93982E}" srcOrd="0" destOrd="0" presId="urn:microsoft.com/office/officeart/2005/8/layout/vList5"/>
    <dgm:cxn modelId="{5BEFC3AA-9063-B344-990F-5F5660F36A66}" type="presOf" srcId="{C9E36AEB-96C4-CA40-B0FA-1D14157CAE62}" destId="{A8839956-F269-4842-9AFD-A61783086D9F}" srcOrd="0" destOrd="0" presId="urn:microsoft.com/office/officeart/2005/8/layout/vList5"/>
    <dgm:cxn modelId="{A82F23AB-6C68-9F41-8F97-E595056EE752}" srcId="{5E43A8F2-2012-4F48-B2CF-22F145908C11}" destId="{386BE523-8E2E-7249-8BB9-E3856F75FE2C}" srcOrd="0" destOrd="0" parTransId="{F600ED0D-A69B-A54A-B61A-B64E2CFA75DE}" sibTransId="{B81A7E87-32DA-DD48-8F09-00E9DC380AB1}"/>
    <dgm:cxn modelId="{AC6040B8-9927-554A-A92A-149FA559DF63}" type="presOf" srcId="{386BE523-8E2E-7249-8BB9-E3856F75FE2C}" destId="{C575150C-253E-514D-831C-EB6B444D5EAE}" srcOrd="0" destOrd="0" presId="urn:microsoft.com/office/officeart/2005/8/layout/vList5"/>
    <dgm:cxn modelId="{695CE4CC-5968-6040-90F1-C6235836E301}" srcId="{5E43A8F2-2012-4F48-B2CF-22F145908C11}" destId="{4AE1B5D6-6EBB-FD44-8A06-01162186DF8D}" srcOrd="1" destOrd="0" parTransId="{1A875A62-0146-FD43-BA44-53C6F5347479}" sibTransId="{EC1036DF-6A78-204B-B034-1C8B81E9C140}"/>
    <dgm:cxn modelId="{6C81DAD8-F1EA-9E40-9B24-351981FE6B51}" srcId="{4AE1B5D6-6EBB-FD44-8A06-01162186DF8D}" destId="{4EE292B9-B103-DF4A-A6DA-16FBD7795C89}" srcOrd="0" destOrd="0" parTransId="{D6433418-DF38-B84A-9C9D-4C0FD96B013F}" sibTransId="{B1F7C3F3-6BFE-A749-A908-4C3E8518D05F}"/>
    <dgm:cxn modelId="{0E9F03DA-A46C-2049-A7EC-0CFBE2EA6256}" srcId="{5E43A8F2-2012-4F48-B2CF-22F145908C11}" destId="{8B3C0D95-8B9C-4943-B1D9-3C4E8A575105}" srcOrd="2" destOrd="0" parTransId="{45F77D27-22A5-3A4A-A830-C1ED1A2A5AAF}" sibTransId="{1B8FB343-162A-AF4A-A606-7D01FC39796D}"/>
    <dgm:cxn modelId="{61F6A0DD-331C-7D41-8D64-FA6C6A79E90F}" srcId="{386BE523-8E2E-7249-8BB9-E3856F75FE2C}" destId="{616CBCC0-43E4-4645-B7B3-A0C1D0681EB4}" srcOrd="0" destOrd="0" parTransId="{F141203C-CA5A-214C-8FF7-363A74E72FBD}" sibTransId="{96189869-8751-824F-95AB-AD9CA1823ED6}"/>
    <dgm:cxn modelId="{CFC406DF-3ADD-3949-8557-E02C2A829516}" srcId="{06720B8A-9342-AB42-ABDD-B24992A3449A}" destId="{220E1CA7-C9A9-5E4C-A3F6-1F0E29D28F7D}" srcOrd="1" destOrd="0" parTransId="{EB238AAC-FFB6-984F-8FB7-DE6BCBFB833B}" sibTransId="{BCAFD31D-08E3-7844-B4FC-2DF524857356}"/>
    <dgm:cxn modelId="{BACB04E8-0A2D-724F-A444-A184DF583DF2}" srcId="{8B3C0D95-8B9C-4943-B1D9-3C4E8A575105}" destId="{B137AA99-8778-094A-9091-00C8B7C57CFC}" srcOrd="1" destOrd="0" parTransId="{DEF64688-E020-7B4B-88FF-7158F08F51E2}" sibTransId="{B094A554-8C36-9642-9B5D-CB3725512C55}"/>
    <dgm:cxn modelId="{7C1C68EE-0DD7-2743-AF20-27C457F53F86}" srcId="{8B3C0D95-8B9C-4943-B1D9-3C4E8A575105}" destId="{C9E36AEB-96C4-CA40-B0FA-1D14157CAE62}" srcOrd="0" destOrd="0" parTransId="{FD5A1764-95B1-C449-A1E3-7868550633B1}" sibTransId="{592693FB-15AD-3641-8E99-941033B51F0C}"/>
    <dgm:cxn modelId="{147950F1-CD65-904D-8A82-3C4178C19A06}" type="presOf" srcId="{5E43A8F2-2012-4F48-B2CF-22F145908C11}" destId="{18A69C49-BB1A-3D4A-8688-6CCDF9E3E2A9}" srcOrd="0" destOrd="0" presId="urn:microsoft.com/office/officeart/2005/8/layout/vList5"/>
    <dgm:cxn modelId="{0A4230FF-605F-2241-90BA-66B8BAA93FC6}" srcId="{5E43A8F2-2012-4F48-B2CF-22F145908C11}" destId="{F14FEC9C-3295-EC4D-BF84-205C3CED5423}" srcOrd="3" destOrd="0" parTransId="{871979B4-7F46-4A4C-9655-8A9575B1E48E}" sibTransId="{6939E3B2-22C4-A148-B96F-8FE408FC3A33}"/>
    <dgm:cxn modelId="{6FC112C5-EE30-4A46-B93D-11ED692E30D8}" type="presParOf" srcId="{18A69C49-BB1A-3D4A-8688-6CCDF9E3E2A9}" destId="{62C6A6B7-8503-5746-90F8-B33F7B72582F}" srcOrd="0" destOrd="0" presId="urn:microsoft.com/office/officeart/2005/8/layout/vList5"/>
    <dgm:cxn modelId="{7660E8E6-1EC6-404A-9D41-EDEA3AF7B45E}" type="presParOf" srcId="{62C6A6B7-8503-5746-90F8-B33F7B72582F}" destId="{C575150C-253E-514D-831C-EB6B444D5EAE}" srcOrd="0" destOrd="0" presId="urn:microsoft.com/office/officeart/2005/8/layout/vList5"/>
    <dgm:cxn modelId="{39785105-FD19-A043-A25E-E2DC7504B8E8}" type="presParOf" srcId="{62C6A6B7-8503-5746-90F8-B33F7B72582F}" destId="{5212DD27-C26F-B243-A5A4-DB88D1B88D68}" srcOrd="1" destOrd="0" presId="urn:microsoft.com/office/officeart/2005/8/layout/vList5"/>
    <dgm:cxn modelId="{831C14F6-AF3A-954D-B539-75ACC9693D29}" type="presParOf" srcId="{18A69C49-BB1A-3D4A-8688-6CCDF9E3E2A9}" destId="{A59D8CF0-ABBB-FC41-B54E-0C8A463354D5}" srcOrd="1" destOrd="0" presId="urn:microsoft.com/office/officeart/2005/8/layout/vList5"/>
    <dgm:cxn modelId="{A5550EAA-01C6-BD44-ADA8-3D00171EAB56}" type="presParOf" srcId="{18A69C49-BB1A-3D4A-8688-6CCDF9E3E2A9}" destId="{83778012-E6C7-F449-8A63-58FE610FA548}" srcOrd="2" destOrd="0" presId="urn:microsoft.com/office/officeart/2005/8/layout/vList5"/>
    <dgm:cxn modelId="{324D1578-4708-8F44-96C7-30D52E0BA279}" type="presParOf" srcId="{83778012-E6C7-F449-8A63-58FE610FA548}" destId="{36D82CF6-46EE-1745-8984-63908DB8EF84}" srcOrd="0" destOrd="0" presId="urn:microsoft.com/office/officeart/2005/8/layout/vList5"/>
    <dgm:cxn modelId="{1B49F328-4DAE-AD4E-8025-21AE75D8CBFA}" type="presParOf" srcId="{83778012-E6C7-F449-8A63-58FE610FA548}" destId="{9C0E9FFE-331F-864B-AD44-1EA89C0C0A3D}" srcOrd="1" destOrd="0" presId="urn:microsoft.com/office/officeart/2005/8/layout/vList5"/>
    <dgm:cxn modelId="{D01C8797-1B9A-CB42-B341-4B7612D9AEFB}" type="presParOf" srcId="{18A69C49-BB1A-3D4A-8688-6CCDF9E3E2A9}" destId="{98B6FA9D-0CA1-DA4E-A560-E6FFF925A2FC}" srcOrd="3" destOrd="0" presId="urn:microsoft.com/office/officeart/2005/8/layout/vList5"/>
    <dgm:cxn modelId="{7B910174-D1E8-4C44-BA84-C380D726C00C}" type="presParOf" srcId="{18A69C49-BB1A-3D4A-8688-6CCDF9E3E2A9}" destId="{1D8E4170-5164-7E47-B234-42772BF09197}" srcOrd="4" destOrd="0" presId="urn:microsoft.com/office/officeart/2005/8/layout/vList5"/>
    <dgm:cxn modelId="{853EB454-E00F-B843-BF34-A45145000F3B}" type="presParOf" srcId="{1D8E4170-5164-7E47-B234-42772BF09197}" destId="{F8BC98BE-5F03-AC4E-A6E5-F270A20C90CA}" srcOrd="0" destOrd="0" presId="urn:microsoft.com/office/officeart/2005/8/layout/vList5"/>
    <dgm:cxn modelId="{2C338C5A-7432-2742-8D72-F17FDB80D751}" type="presParOf" srcId="{1D8E4170-5164-7E47-B234-42772BF09197}" destId="{A8839956-F269-4842-9AFD-A61783086D9F}" srcOrd="1" destOrd="0" presId="urn:microsoft.com/office/officeart/2005/8/layout/vList5"/>
    <dgm:cxn modelId="{D1819CDD-C342-9847-B891-F60B29DAC601}" type="presParOf" srcId="{18A69C49-BB1A-3D4A-8688-6CCDF9E3E2A9}" destId="{A6D705A8-E1A1-B24E-88D9-28C412A3821F}" srcOrd="5" destOrd="0" presId="urn:microsoft.com/office/officeart/2005/8/layout/vList5"/>
    <dgm:cxn modelId="{DE76303E-2BF7-E646-A99E-9EE90FC9D256}" type="presParOf" srcId="{18A69C49-BB1A-3D4A-8688-6CCDF9E3E2A9}" destId="{7FFE87EC-835A-9D45-B63B-ADB8E3A69914}" srcOrd="6" destOrd="0" presId="urn:microsoft.com/office/officeart/2005/8/layout/vList5"/>
    <dgm:cxn modelId="{85776678-6115-4D45-A607-4757E82B2569}" type="presParOf" srcId="{7FFE87EC-835A-9D45-B63B-ADB8E3A69914}" destId="{0D93B656-224A-C447-BE77-234A4DCAA0E8}" srcOrd="0" destOrd="0" presId="urn:microsoft.com/office/officeart/2005/8/layout/vList5"/>
    <dgm:cxn modelId="{B8795A9F-F2D7-0A42-AEE8-9F6E1112675D}" type="presParOf" srcId="{7FFE87EC-835A-9D45-B63B-ADB8E3A69914}" destId="{15C53101-07A5-0949-BDAE-965F79890864}" srcOrd="1" destOrd="0" presId="urn:microsoft.com/office/officeart/2005/8/layout/vList5"/>
    <dgm:cxn modelId="{1B9CDB87-5E76-BD4D-93D0-A6754C8C73D5}" type="presParOf" srcId="{18A69C49-BB1A-3D4A-8688-6CCDF9E3E2A9}" destId="{458A3F4A-AEC4-8A4B-A221-6FF74F29E26F}" srcOrd="7" destOrd="0" presId="urn:microsoft.com/office/officeart/2005/8/layout/vList5"/>
    <dgm:cxn modelId="{24270148-0BA9-3343-BFBF-A554846BE6E0}" type="presParOf" srcId="{18A69C49-BB1A-3D4A-8688-6CCDF9E3E2A9}" destId="{0950E6A8-F4E1-A742-93C4-6F403DE452C9}" srcOrd="8" destOrd="0" presId="urn:microsoft.com/office/officeart/2005/8/layout/vList5"/>
    <dgm:cxn modelId="{C09CF071-211C-A84D-9CDB-49AAA32E4E0E}" type="presParOf" srcId="{0950E6A8-F4E1-A742-93C4-6F403DE452C9}" destId="{F44E0704-9256-124E-B96C-801B9C93982E}" srcOrd="0" destOrd="0" presId="urn:microsoft.com/office/officeart/2005/8/layout/vList5"/>
    <dgm:cxn modelId="{EC6A8A1B-905E-C840-A455-986D8213CC1D}" type="presParOf" srcId="{0950E6A8-F4E1-A742-93C4-6F403DE452C9}" destId="{5432CC10-FACE-A64D-B710-38FB1E5E7F2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CB3F6E-F810-D349-8C0C-27A2CC5B7524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0CB1D2-A105-A748-95D0-F876E3726E71}">
      <dgm:prSet phldrT="[Text]"/>
      <dgm:spPr/>
      <dgm:t>
        <a:bodyPr/>
        <a:lstStyle/>
        <a:p>
          <a:r>
            <a:rPr lang="en-US" dirty="0"/>
            <a:t>Laying the foundation</a:t>
          </a:r>
        </a:p>
      </dgm:t>
    </dgm:pt>
    <dgm:pt modelId="{6C6BA523-1BDB-C24D-90AF-FFE3DA3CD0A5}" type="parTrans" cxnId="{68130469-33CA-CA45-8B46-FCB31B33A35C}">
      <dgm:prSet/>
      <dgm:spPr/>
      <dgm:t>
        <a:bodyPr/>
        <a:lstStyle/>
        <a:p>
          <a:endParaRPr lang="en-US"/>
        </a:p>
      </dgm:t>
    </dgm:pt>
    <dgm:pt modelId="{C17DA3A7-BED5-164D-B8E0-3C1CEEF4F46E}" type="sibTrans" cxnId="{68130469-33CA-CA45-8B46-FCB31B33A35C}">
      <dgm:prSet/>
      <dgm:spPr/>
      <dgm:t>
        <a:bodyPr/>
        <a:lstStyle/>
        <a:p>
          <a:endParaRPr lang="en-US"/>
        </a:p>
      </dgm:t>
    </dgm:pt>
    <dgm:pt modelId="{9FFF215A-2E07-D148-A987-67F96EFFDABC}">
      <dgm:prSet phldrT="[Text]"/>
      <dgm:spPr/>
      <dgm:t>
        <a:bodyPr/>
        <a:lstStyle/>
        <a:p>
          <a:r>
            <a:rPr lang="en-US" dirty="0"/>
            <a:t>Start up</a:t>
          </a:r>
        </a:p>
      </dgm:t>
    </dgm:pt>
    <dgm:pt modelId="{CD980897-71AD-7644-B0ED-79E790FE7E05}" type="parTrans" cxnId="{AEF27A25-501F-5A44-93A5-B49BC855036C}">
      <dgm:prSet/>
      <dgm:spPr/>
      <dgm:t>
        <a:bodyPr/>
        <a:lstStyle/>
        <a:p>
          <a:endParaRPr lang="en-US"/>
        </a:p>
      </dgm:t>
    </dgm:pt>
    <dgm:pt modelId="{4FC2525D-04AF-344B-947C-4B07A2D9CD01}" type="sibTrans" cxnId="{AEF27A25-501F-5A44-93A5-B49BC855036C}">
      <dgm:prSet/>
      <dgm:spPr/>
      <dgm:t>
        <a:bodyPr/>
        <a:lstStyle/>
        <a:p>
          <a:endParaRPr lang="en-US"/>
        </a:p>
      </dgm:t>
    </dgm:pt>
    <dgm:pt modelId="{A6B54E35-77E2-5146-8D6C-19F35B9AFF7C}">
      <dgm:prSet phldrT="[Text]"/>
      <dgm:spPr/>
      <dgm:t>
        <a:bodyPr/>
        <a:lstStyle/>
        <a:p>
          <a:r>
            <a:rPr lang="en-US" dirty="0"/>
            <a:t>Presentation </a:t>
          </a:r>
        </a:p>
      </dgm:t>
    </dgm:pt>
    <dgm:pt modelId="{F9CED8B5-52D3-8644-BD42-4B49D18F9439}" type="parTrans" cxnId="{6B6792B2-BEEF-0148-AA44-6796B87154B9}">
      <dgm:prSet/>
      <dgm:spPr/>
      <dgm:t>
        <a:bodyPr/>
        <a:lstStyle/>
        <a:p>
          <a:endParaRPr lang="en-US"/>
        </a:p>
      </dgm:t>
    </dgm:pt>
    <dgm:pt modelId="{8A97CCD0-EE2A-0E4F-949D-275C5886C284}" type="sibTrans" cxnId="{6B6792B2-BEEF-0148-AA44-6796B87154B9}">
      <dgm:prSet/>
      <dgm:spPr/>
      <dgm:t>
        <a:bodyPr/>
        <a:lstStyle/>
        <a:p>
          <a:endParaRPr lang="en-US"/>
        </a:p>
      </dgm:t>
    </dgm:pt>
    <dgm:pt modelId="{91CF8FA1-5755-9946-9CE4-066691C871FF}">
      <dgm:prSet phldrT="[Text]"/>
      <dgm:spPr/>
      <dgm:t>
        <a:bodyPr/>
        <a:lstStyle/>
        <a:p>
          <a:r>
            <a:rPr lang="en-US" dirty="0"/>
            <a:t>Knowledge construction </a:t>
          </a:r>
        </a:p>
      </dgm:t>
    </dgm:pt>
    <dgm:pt modelId="{C879647E-B2C0-6E42-ABB5-9C61A337F6D6}" type="parTrans" cxnId="{2D17C0E3-AED8-1F43-9A6D-26509846EBD9}">
      <dgm:prSet/>
      <dgm:spPr/>
      <dgm:t>
        <a:bodyPr/>
        <a:lstStyle/>
        <a:p>
          <a:endParaRPr lang="en-US"/>
        </a:p>
      </dgm:t>
    </dgm:pt>
    <dgm:pt modelId="{5BFA5D21-9867-7F48-8364-8DFC71E209B2}" type="sibTrans" cxnId="{2D17C0E3-AED8-1F43-9A6D-26509846EBD9}">
      <dgm:prSet/>
      <dgm:spPr/>
      <dgm:t>
        <a:bodyPr/>
        <a:lstStyle/>
        <a:p>
          <a:endParaRPr lang="en-US"/>
        </a:p>
      </dgm:t>
    </dgm:pt>
    <dgm:pt modelId="{1D65641C-A8BF-A248-A657-BBA54CA47005}">
      <dgm:prSet phldrT="[Text]"/>
      <dgm:spPr/>
      <dgm:t>
        <a:bodyPr/>
        <a:lstStyle/>
        <a:p>
          <a:r>
            <a:rPr lang="en-US" dirty="0"/>
            <a:t>Individual and group work </a:t>
          </a:r>
        </a:p>
      </dgm:t>
    </dgm:pt>
    <dgm:pt modelId="{F3F03DCC-AB1D-3F47-BE36-683263504732}" type="parTrans" cxnId="{F8131C36-CFB5-394F-8586-75BED8DB7A6A}">
      <dgm:prSet/>
      <dgm:spPr/>
      <dgm:t>
        <a:bodyPr/>
        <a:lstStyle/>
        <a:p>
          <a:endParaRPr lang="en-US"/>
        </a:p>
      </dgm:t>
    </dgm:pt>
    <dgm:pt modelId="{D0AC9419-0AD0-7B41-8C52-6F283C4AC28F}" type="sibTrans" cxnId="{F8131C36-CFB5-394F-8586-75BED8DB7A6A}">
      <dgm:prSet/>
      <dgm:spPr/>
      <dgm:t>
        <a:bodyPr/>
        <a:lstStyle/>
        <a:p>
          <a:endParaRPr lang="en-US"/>
        </a:p>
      </dgm:t>
    </dgm:pt>
    <dgm:pt modelId="{FF68F6F0-E088-9D4A-9AA6-23494049582D}">
      <dgm:prSet phldrT="[Text]"/>
      <dgm:spPr/>
      <dgm:t>
        <a:bodyPr/>
        <a:lstStyle/>
        <a:p>
          <a:r>
            <a:rPr lang="en-US" dirty="0"/>
            <a:t>Facilitated learning </a:t>
          </a:r>
        </a:p>
      </dgm:t>
    </dgm:pt>
    <dgm:pt modelId="{287A7880-30D8-6540-878E-EDEE4C2F7EBE}" type="parTrans" cxnId="{82341108-A549-454D-B088-2F7DB06A153F}">
      <dgm:prSet/>
      <dgm:spPr/>
      <dgm:t>
        <a:bodyPr/>
        <a:lstStyle/>
        <a:p>
          <a:endParaRPr lang="en-US"/>
        </a:p>
      </dgm:t>
    </dgm:pt>
    <dgm:pt modelId="{CB82CD5B-218C-B94A-98A2-0053A1CE0B12}" type="sibTrans" cxnId="{82341108-A549-454D-B088-2F7DB06A153F}">
      <dgm:prSet/>
      <dgm:spPr/>
      <dgm:t>
        <a:bodyPr/>
        <a:lstStyle/>
        <a:p>
          <a:endParaRPr lang="en-US"/>
        </a:p>
      </dgm:t>
    </dgm:pt>
    <dgm:pt modelId="{90E096FD-6F69-124F-B43A-E6B209E7A492}">
      <dgm:prSet phldrT="[Text]"/>
      <dgm:spPr/>
      <dgm:t>
        <a:bodyPr/>
        <a:lstStyle/>
        <a:p>
          <a:r>
            <a:rPr lang="en-US" dirty="0"/>
            <a:t>Reconstruction</a:t>
          </a:r>
        </a:p>
      </dgm:t>
    </dgm:pt>
    <dgm:pt modelId="{2457F65E-99D8-4C4F-93CC-441CB5A79C6B}" type="parTrans" cxnId="{1E2457A7-FCF6-8547-8085-C2649FD574B2}">
      <dgm:prSet/>
      <dgm:spPr/>
      <dgm:t>
        <a:bodyPr/>
        <a:lstStyle/>
        <a:p>
          <a:endParaRPr lang="en-US"/>
        </a:p>
      </dgm:t>
    </dgm:pt>
    <dgm:pt modelId="{716DA768-6C0F-344F-8C8C-530C3B7E88F9}" type="sibTrans" cxnId="{1E2457A7-FCF6-8547-8085-C2649FD574B2}">
      <dgm:prSet/>
      <dgm:spPr/>
      <dgm:t>
        <a:bodyPr/>
        <a:lstStyle/>
        <a:p>
          <a:endParaRPr lang="en-US"/>
        </a:p>
      </dgm:t>
    </dgm:pt>
    <dgm:pt modelId="{4D31375A-6560-4541-A0F7-2990705AB73C}">
      <dgm:prSet phldrT="[Text]"/>
      <dgm:spPr/>
      <dgm:t>
        <a:bodyPr/>
        <a:lstStyle/>
        <a:p>
          <a:r>
            <a:rPr lang="en-US" dirty="0"/>
            <a:t>Plenary </a:t>
          </a:r>
        </a:p>
      </dgm:t>
    </dgm:pt>
    <dgm:pt modelId="{2F75D27A-758A-2247-8A3C-F42B8EA20626}" type="parTrans" cxnId="{F405B8B0-67FA-B04C-85A4-9DA5F6327281}">
      <dgm:prSet/>
      <dgm:spPr/>
      <dgm:t>
        <a:bodyPr/>
        <a:lstStyle/>
        <a:p>
          <a:endParaRPr lang="en-US"/>
        </a:p>
      </dgm:t>
    </dgm:pt>
    <dgm:pt modelId="{133C7912-E2BF-4C48-AD7C-AE81D97FAACF}" type="sibTrans" cxnId="{F405B8B0-67FA-B04C-85A4-9DA5F6327281}">
      <dgm:prSet/>
      <dgm:spPr/>
      <dgm:t>
        <a:bodyPr/>
        <a:lstStyle/>
        <a:p>
          <a:endParaRPr lang="en-US"/>
        </a:p>
      </dgm:t>
    </dgm:pt>
    <dgm:pt modelId="{2C1BD0E0-99D5-5149-B269-F9DF697DCB84}">
      <dgm:prSet phldrT="[Text]"/>
      <dgm:spPr/>
      <dgm:t>
        <a:bodyPr/>
        <a:lstStyle/>
        <a:p>
          <a:r>
            <a:rPr lang="en-US" dirty="0"/>
            <a:t>Discussion  </a:t>
          </a:r>
        </a:p>
      </dgm:t>
    </dgm:pt>
    <dgm:pt modelId="{9C3D198A-6D60-9643-B5FE-D9F35C6F6898}" type="parTrans" cxnId="{E1D7484A-45EF-1F4D-80E6-AB2873F68285}">
      <dgm:prSet/>
      <dgm:spPr/>
      <dgm:t>
        <a:bodyPr/>
        <a:lstStyle/>
        <a:p>
          <a:endParaRPr lang="en-US"/>
        </a:p>
      </dgm:t>
    </dgm:pt>
    <dgm:pt modelId="{8D7AD270-6F4C-E24E-9CD6-6B3A57A97F23}" type="sibTrans" cxnId="{E1D7484A-45EF-1F4D-80E6-AB2873F68285}">
      <dgm:prSet/>
      <dgm:spPr/>
      <dgm:t>
        <a:bodyPr/>
        <a:lstStyle/>
        <a:p>
          <a:endParaRPr lang="en-US"/>
        </a:p>
      </dgm:t>
    </dgm:pt>
    <dgm:pt modelId="{B3C9AFD9-0FAC-3847-82D1-2841E9D0E009}" type="pres">
      <dgm:prSet presAssocID="{DACB3F6E-F810-D349-8C0C-27A2CC5B7524}" presName="Name0" presStyleCnt="0">
        <dgm:presLayoutVars>
          <dgm:dir/>
          <dgm:animLvl val="lvl"/>
          <dgm:resizeHandles val="exact"/>
        </dgm:presLayoutVars>
      </dgm:prSet>
      <dgm:spPr/>
    </dgm:pt>
    <dgm:pt modelId="{5C1CA181-B8B6-7147-9F25-9059C5F2DC72}" type="pres">
      <dgm:prSet presAssocID="{200CB1D2-A105-A748-95D0-F876E3726E71}" presName="linNode" presStyleCnt="0"/>
      <dgm:spPr/>
    </dgm:pt>
    <dgm:pt modelId="{E6D32A43-3502-4D4F-B319-CFDA78F80C99}" type="pres">
      <dgm:prSet presAssocID="{200CB1D2-A105-A748-95D0-F876E3726E7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65E769E-A741-7746-9FAB-30396FF54E1E}" type="pres">
      <dgm:prSet presAssocID="{200CB1D2-A105-A748-95D0-F876E3726E71}" presName="descendantText" presStyleLbl="alignAccFollowNode1" presStyleIdx="0" presStyleCnt="3">
        <dgm:presLayoutVars>
          <dgm:bulletEnabled val="1"/>
        </dgm:presLayoutVars>
      </dgm:prSet>
      <dgm:spPr/>
    </dgm:pt>
    <dgm:pt modelId="{C9402C35-9726-8D4F-B644-A3356BF8D040}" type="pres">
      <dgm:prSet presAssocID="{C17DA3A7-BED5-164D-B8E0-3C1CEEF4F46E}" presName="sp" presStyleCnt="0"/>
      <dgm:spPr/>
    </dgm:pt>
    <dgm:pt modelId="{5B1FB01F-D143-8F48-990A-6A2E9D10CC56}" type="pres">
      <dgm:prSet presAssocID="{91CF8FA1-5755-9946-9CE4-066691C871FF}" presName="linNode" presStyleCnt="0"/>
      <dgm:spPr/>
    </dgm:pt>
    <dgm:pt modelId="{09A005FC-D3C7-884D-AB94-D4E30BB157ED}" type="pres">
      <dgm:prSet presAssocID="{91CF8FA1-5755-9946-9CE4-066691C871F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C881E8AF-A958-BB47-A761-78E410EB4921}" type="pres">
      <dgm:prSet presAssocID="{91CF8FA1-5755-9946-9CE4-066691C871FF}" presName="descendantText" presStyleLbl="alignAccFollowNode1" presStyleIdx="1" presStyleCnt="3">
        <dgm:presLayoutVars>
          <dgm:bulletEnabled val="1"/>
        </dgm:presLayoutVars>
      </dgm:prSet>
      <dgm:spPr/>
    </dgm:pt>
    <dgm:pt modelId="{A62879D9-F6D4-8F41-B5DE-38663ED04F8F}" type="pres">
      <dgm:prSet presAssocID="{5BFA5D21-9867-7F48-8364-8DFC71E209B2}" presName="sp" presStyleCnt="0"/>
      <dgm:spPr/>
    </dgm:pt>
    <dgm:pt modelId="{10AB7475-9FE5-BD43-B0C9-C47F0EA12B26}" type="pres">
      <dgm:prSet presAssocID="{90E096FD-6F69-124F-B43A-E6B209E7A492}" presName="linNode" presStyleCnt="0"/>
      <dgm:spPr/>
    </dgm:pt>
    <dgm:pt modelId="{2EC02CE8-8121-7D42-8BA5-07BBE2CA9D46}" type="pres">
      <dgm:prSet presAssocID="{90E096FD-6F69-124F-B43A-E6B209E7A49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BBB06BE1-A774-6743-A165-12E2E3D1F205}" type="pres">
      <dgm:prSet presAssocID="{90E096FD-6F69-124F-B43A-E6B209E7A49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2341108-A549-454D-B088-2F7DB06A153F}" srcId="{91CF8FA1-5755-9946-9CE4-066691C871FF}" destId="{FF68F6F0-E088-9D4A-9AA6-23494049582D}" srcOrd="1" destOrd="0" parTransId="{287A7880-30D8-6540-878E-EDEE4C2F7EBE}" sibTransId="{CB82CD5B-218C-B94A-98A2-0053A1CE0B12}"/>
    <dgm:cxn modelId="{F369241F-3674-C341-9CEB-1C386C8693DF}" type="presOf" srcId="{200CB1D2-A105-A748-95D0-F876E3726E71}" destId="{E6D32A43-3502-4D4F-B319-CFDA78F80C99}" srcOrd="0" destOrd="0" presId="urn:microsoft.com/office/officeart/2005/8/layout/vList5"/>
    <dgm:cxn modelId="{AEF27A25-501F-5A44-93A5-B49BC855036C}" srcId="{200CB1D2-A105-A748-95D0-F876E3726E71}" destId="{9FFF215A-2E07-D148-A987-67F96EFFDABC}" srcOrd="0" destOrd="0" parTransId="{CD980897-71AD-7644-B0ED-79E790FE7E05}" sibTransId="{4FC2525D-04AF-344B-947C-4B07A2D9CD01}"/>
    <dgm:cxn modelId="{AFC7292D-6C37-A844-8A0E-5D7CB255E611}" type="presOf" srcId="{FF68F6F0-E088-9D4A-9AA6-23494049582D}" destId="{C881E8AF-A958-BB47-A761-78E410EB4921}" srcOrd="0" destOrd="1" presId="urn:microsoft.com/office/officeart/2005/8/layout/vList5"/>
    <dgm:cxn modelId="{F8131C36-CFB5-394F-8586-75BED8DB7A6A}" srcId="{91CF8FA1-5755-9946-9CE4-066691C871FF}" destId="{1D65641C-A8BF-A248-A657-BBA54CA47005}" srcOrd="0" destOrd="0" parTransId="{F3F03DCC-AB1D-3F47-BE36-683263504732}" sibTransId="{D0AC9419-0AD0-7B41-8C52-6F283C4AC28F}"/>
    <dgm:cxn modelId="{6624625B-C436-3F4D-B659-FDBD131067FC}" type="presOf" srcId="{4D31375A-6560-4541-A0F7-2990705AB73C}" destId="{BBB06BE1-A774-6743-A165-12E2E3D1F205}" srcOrd="0" destOrd="0" presId="urn:microsoft.com/office/officeart/2005/8/layout/vList5"/>
    <dgm:cxn modelId="{7C341260-D470-264E-B5F6-3B290E6832C4}" type="presOf" srcId="{91CF8FA1-5755-9946-9CE4-066691C871FF}" destId="{09A005FC-D3C7-884D-AB94-D4E30BB157ED}" srcOrd="0" destOrd="0" presId="urn:microsoft.com/office/officeart/2005/8/layout/vList5"/>
    <dgm:cxn modelId="{A67CC060-CEEA-D74D-AA36-5C3EE64F7908}" type="presOf" srcId="{90E096FD-6F69-124F-B43A-E6B209E7A492}" destId="{2EC02CE8-8121-7D42-8BA5-07BBE2CA9D46}" srcOrd="0" destOrd="0" presId="urn:microsoft.com/office/officeart/2005/8/layout/vList5"/>
    <dgm:cxn modelId="{8F327B45-C9E5-B542-83C4-03795D286D0B}" type="presOf" srcId="{A6B54E35-77E2-5146-8D6C-19F35B9AFF7C}" destId="{265E769E-A741-7746-9FAB-30396FF54E1E}" srcOrd="0" destOrd="1" presId="urn:microsoft.com/office/officeart/2005/8/layout/vList5"/>
    <dgm:cxn modelId="{68130469-33CA-CA45-8B46-FCB31B33A35C}" srcId="{DACB3F6E-F810-D349-8C0C-27A2CC5B7524}" destId="{200CB1D2-A105-A748-95D0-F876E3726E71}" srcOrd="0" destOrd="0" parTransId="{6C6BA523-1BDB-C24D-90AF-FFE3DA3CD0A5}" sibTransId="{C17DA3A7-BED5-164D-B8E0-3C1CEEF4F46E}"/>
    <dgm:cxn modelId="{E1D7484A-45EF-1F4D-80E6-AB2873F68285}" srcId="{90E096FD-6F69-124F-B43A-E6B209E7A492}" destId="{2C1BD0E0-99D5-5149-B269-F9DF697DCB84}" srcOrd="1" destOrd="0" parTransId="{9C3D198A-6D60-9643-B5FE-D9F35C6F6898}" sibTransId="{8D7AD270-6F4C-E24E-9CD6-6B3A57A97F23}"/>
    <dgm:cxn modelId="{84C50F6D-16F1-D342-8975-8CDAC07694F8}" type="presOf" srcId="{DACB3F6E-F810-D349-8C0C-27A2CC5B7524}" destId="{B3C9AFD9-0FAC-3847-82D1-2841E9D0E009}" srcOrd="0" destOrd="0" presId="urn:microsoft.com/office/officeart/2005/8/layout/vList5"/>
    <dgm:cxn modelId="{2974A157-721F-0546-ADFD-86CF025AA7FC}" type="presOf" srcId="{2C1BD0E0-99D5-5149-B269-F9DF697DCB84}" destId="{BBB06BE1-A774-6743-A165-12E2E3D1F205}" srcOrd="0" destOrd="1" presId="urn:microsoft.com/office/officeart/2005/8/layout/vList5"/>
    <dgm:cxn modelId="{39D7058C-7A38-6B4B-BFC3-B746286DCFF5}" type="presOf" srcId="{1D65641C-A8BF-A248-A657-BBA54CA47005}" destId="{C881E8AF-A958-BB47-A761-78E410EB4921}" srcOrd="0" destOrd="0" presId="urn:microsoft.com/office/officeart/2005/8/layout/vList5"/>
    <dgm:cxn modelId="{03D5518F-B299-B542-94C3-8DEF5D6784B9}" type="presOf" srcId="{9FFF215A-2E07-D148-A987-67F96EFFDABC}" destId="{265E769E-A741-7746-9FAB-30396FF54E1E}" srcOrd="0" destOrd="0" presId="urn:microsoft.com/office/officeart/2005/8/layout/vList5"/>
    <dgm:cxn modelId="{1E2457A7-FCF6-8547-8085-C2649FD574B2}" srcId="{DACB3F6E-F810-D349-8C0C-27A2CC5B7524}" destId="{90E096FD-6F69-124F-B43A-E6B209E7A492}" srcOrd="2" destOrd="0" parTransId="{2457F65E-99D8-4C4F-93CC-441CB5A79C6B}" sibTransId="{716DA768-6C0F-344F-8C8C-530C3B7E88F9}"/>
    <dgm:cxn modelId="{F405B8B0-67FA-B04C-85A4-9DA5F6327281}" srcId="{90E096FD-6F69-124F-B43A-E6B209E7A492}" destId="{4D31375A-6560-4541-A0F7-2990705AB73C}" srcOrd="0" destOrd="0" parTransId="{2F75D27A-758A-2247-8A3C-F42B8EA20626}" sibTransId="{133C7912-E2BF-4C48-AD7C-AE81D97FAACF}"/>
    <dgm:cxn modelId="{6B6792B2-BEEF-0148-AA44-6796B87154B9}" srcId="{200CB1D2-A105-A748-95D0-F876E3726E71}" destId="{A6B54E35-77E2-5146-8D6C-19F35B9AFF7C}" srcOrd="1" destOrd="0" parTransId="{F9CED8B5-52D3-8644-BD42-4B49D18F9439}" sibTransId="{8A97CCD0-EE2A-0E4F-949D-275C5886C284}"/>
    <dgm:cxn modelId="{2D17C0E3-AED8-1F43-9A6D-26509846EBD9}" srcId="{DACB3F6E-F810-D349-8C0C-27A2CC5B7524}" destId="{91CF8FA1-5755-9946-9CE4-066691C871FF}" srcOrd="1" destOrd="0" parTransId="{C879647E-B2C0-6E42-ABB5-9C61A337F6D6}" sibTransId="{5BFA5D21-9867-7F48-8364-8DFC71E209B2}"/>
    <dgm:cxn modelId="{EBBB70CD-46D5-0B40-B70E-AFE2BF18AED8}" type="presParOf" srcId="{B3C9AFD9-0FAC-3847-82D1-2841E9D0E009}" destId="{5C1CA181-B8B6-7147-9F25-9059C5F2DC72}" srcOrd="0" destOrd="0" presId="urn:microsoft.com/office/officeart/2005/8/layout/vList5"/>
    <dgm:cxn modelId="{669E4365-EC63-C345-BFFF-F17373ABF816}" type="presParOf" srcId="{5C1CA181-B8B6-7147-9F25-9059C5F2DC72}" destId="{E6D32A43-3502-4D4F-B319-CFDA78F80C99}" srcOrd="0" destOrd="0" presId="urn:microsoft.com/office/officeart/2005/8/layout/vList5"/>
    <dgm:cxn modelId="{C6CA0388-79F8-974A-993D-2A611F28F5D5}" type="presParOf" srcId="{5C1CA181-B8B6-7147-9F25-9059C5F2DC72}" destId="{265E769E-A741-7746-9FAB-30396FF54E1E}" srcOrd="1" destOrd="0" presId="urn:microsoft.com/office/officeart/2005/8/layout/vList5"/>
    <dgm:cxn modelId="{204C810F-20BC-2B43-99AC-2A42A939DF77}" type="presParOf" srcId="{B3C9AFD9-0FAC-3847-82D1-2841E9D0E009}" destId="{C9402C35-9726-8D4F-B644-A3356BF8D040}" srcOrd="1" destOrd="0" presId="urn:microsoft.com/office/officeart/2005/8/layout/vList5"/>
    <dgm:cxn modelId="{88B17C4C-3C33-8546-A005-048327ECB41C}" type="presParOf" srcId="{B3C9AFD9-0FAC-3847-82D1-2841E9D0E009}" destId="{5B1FB01F-D143-8F48-990A-6A2E9D10CC56}" srcOrd="2" destOrd="0" presId="urn:microsoft.com/office/officeart/2005/8/layout/vList5"/>
    <dgm:cxn modelId="{1420B99A-D680-B247-86E8-D77102F6DD17}" type="presParOf" srcId="{5B1FB01F-D143-8F48-990A-6A2E9D10CC56}" destId="{09A005FC-D3C7-884D-AB94-D4E30BB157ED}" srcOrd="0" destOrd="0" presId="urn:microsoft.com/office/officeart/2005/8/layout/vList5"/>
    <dgm:cxn modelId="{D49F8A88-4C62-1A46-BDC7-8A37252C6C69}" type="presParOf" srcId="{5B1FB01F-D143-8F48-990A-6A2E9D10CC56}" destId="{C881E8AF-A958-BB47-A761-78E410EB4921}" srcOrd="1" destOrd="0" presId="urn:microsoft.com/office/officeart/2005/8/layout/vList5"/>
    <dgm:cxn modelId="{6DC7037B-2B9C-704C-A581-2EC6A58BB03A}" type="presParOf" srcId="{B3C9AFD9-0FAC-3847-82D1-2841E9D0E009}" destId="{A62879D9-F6D4-8F41-B5DE-38663ED04F8F}" srcOrd="3" destOrd="0" presId="urn:microsoft.com/office/officeart/2005/8/layout/vList5"/>
    <dgm:cxn modelId="{16CBF8D7-065D-124C-B181-C9DC2D4F46F3}" type="presParOf" srcId="{B3C9AFD9-0FAC-3847-82D1-2841E9D0E009}" destId="{10AB7475-9FE5-BD43-B0C9-C47F0EA12B26}" srcOrd="4" destOrd="0" presId="urn:microsoft.com/office/officeart/2005/8/layout/vList5"/>
    <dgm:cxn modelId="{CE086230-5FE6-0640-BDFC-13478E1653C3}" type="presParOf" srcId="{10AB7475-9FE5-BD43-B0C9-C47F0EA12B26}" destId="{2EC02CE8-8121-7D42-8BA5-07BBE2CA9D46}" srcOrd="0" destOrd="0" presId="urn:microsoft.com/office/officeart/2005/8/layout/vList5"/>
    <dgm:cxn modelId="{797B1C22-F7D4-BE46-BD5F-AF5A7984210C}" type="presParOf" srcId="{10AB7475-9FE5-BD43-B0C9-C47F0EA12B26}" destId="{BBB06BE1-A774-6743-A165-12E2E3D1F20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BF61B-1BB8-4E2F-85B7-6F7CB96C0136}">
      <dsp:nvSpPr>
        <dsp:cNvPr id="0" name=""/>
        <dsp:cNvSpPr/>
      </dsp:nvSpPr>
      <dsp:spPr>
        <a:xfrm>
          <a:off x="754379" y="0"/>
          <a:ext cx="8549640" cy="376078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118D00-CEAA-4ECB-9599-E2E6EA520D0E}">
      <dsp:nvSpPr>
        <dsp:cNvPr id="0" name=""/>
        <dsp:cNvSpPr/>
      </dsp:nvSpPr>
      <dsp:spPr>
        <a:xfrm>
          <a:off x="10804" y="1128236"/>
          <a:ext cx="3237547" cy="15043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Begin with objectives</a:t>
          </a:r>
        </a:p>
      </dsp:txBody>
      <dsp:txXfrm>
        <a:off x="84239" y="1201671"/>
        <a:ext cx="3090677" cy="1357445"/>
      </dsp:txXfrm>
    </dsp:sp>
    <dsp:sp modelId="{CBDF3012-B6E2-488E-9FA9-BEC099A0237D}">
      <dsp:nvSpPr>
        <dsp:cNvPr id="0" name=""/>
        <dsp:cNvSpPr/>
      </dsp:nvSpPr>
      <dsp:spPr>
        <a:xfrm>
          <a:off x="3410426" y="1128236"/>
          <a:ext cx="3237547" cy="15043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Align your teaching strategy to your objectives</a:t>
          </a:r>
        </a:p>
      </dsp:txBody>
      <dsp:txXfrm>
        <a:off x="3483861" y="1201671"/>
        <a:ext cx="3090677" cy="1357445"/>
      </dsp:txXfrm>
    </dsp:sp>
    <dsp:sp modelId="{99B6D016-EAB9-453B-B3BD-6E6DBDC5BAEA}">
      <dsp:nvSpPr>
        <dsp:cNvPr id="0" name=""/>
        <dsp:cNvSpPr/>
      </dsp:nvSpPr>
      <dsp:spPr>
        <a:xfrm>
          <a:off x="6810047" y="1128236"/>
          <a:ext cx="3237547" cy="15043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Align your assessment strategy to the objectives</a:t>
          </a:r>
        </a:p>
      </dsp:txBody>
      <dsp:txXfrm>
        <a:off x="6883482" y="1201671"/>
        <a:ext cx="3090677" cy="1357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12DD27-C26F-B243-A5A4-DB88D1B88D68}">
      <dsp:nvSpPr>
        <dsp:cNvPr id="0" name=""/>
        <dsp:cNvSpPr/>
      </dsp:nvSpPr>
      <dsp:spPr>
        <a:xfrm rot="5400000">
          <a:off x="6550674" y="-2855738"/>
          <a:ext cx="578074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Determine learning content and outcomes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Design the learning sequence </a:t>
          </a:r>
        </a:p>
      </dsp:txBody>
      <dsp:txXfrm rot="-5400000">
        <a:off x="3621024" y="102131"/>
        <a:ext cx="6409157" cy="521636"/>
      </dsp:txXfrm>
    </dsp:sp>
    <dsp:sp modelId="{C575150C-253E-514D-831C-EB6B444D5EAE}">
      <dsp:nvSpPr>
        <dsp:cNvPr id="0" name=""/>
        <dsp:cNvSpPr/>
      </dsp:nvSpPr>
      <dsp:spPr>
        <a:xfrm>
          <a:off x="0" y="1652"/>
          <a:ext cx="3621024" cy="722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Preconstruction </a:t>
          </a:r>
        </a:p>
      </dsp:txBody>
      <dsp:txXfrm>
        <a:off x="35274" y="36926"/>
        <a:ext cx="3550476" cy="652044"/>
      </dsp:txXfrm>
    </dsp:sp>
    <dsp:sp modelId="{9C0E9FFE-331F-864B-AD44-1EA89C0C0A3D}">
      <dsp:nvSpPr>
        <dsp:cNvPr id="0" name=""/>
        <dsp:cNvSpPr/>
      </dsp:nvSpPr>
      <dsp:spPr>
        <a:xfrm rot="5400000">
          <a:off x="6550674" y="-2097016"/>
          <a:ext cx="578074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Preview the learning and objectives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Link to existing knowledge </a:t>
          </a:r>
        </a:p>
      </dsp:txBody>
      <dsp:txXfrm rot="-5400000">
        <a:off x="3621024" y="860853"/>
        <a:ext cx="6409157" cy="521636"/>
      </dsp:txXfrm>
    </dsp:sp>
    <dsp:sp modelId="{36D82CF6-46EE-1745-8984-63908DB8EF84}">
      <dsp:nvSpPr>
        <dsp:cNvPr id="0" name=""/>
        <dsp:cNvSpPr/>
      </dsp:nvSpPr>
      <dsp:spPr>
        <a:xfrm>
          <a:off x="0" y="760375"/>
          <a:ext cx="3621024" cy="722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Laying the foundation</a:t>
          </a:r>
        </a:p>
      </dsp:txBody>
      <dsp:txXfrm>
        <a:off x="35274" y="795649"/>
        <a:ext cx="3550476" cy="652044"/>
      </dsp:txXfrm>
    </dsp:sp>
    <dsp:sp modelId="{A8839956-F269-4842-9AFD-A61783086D9F}">
      <dsp:nvSpPr>
        <dsp:cNvPr id="0" name=""/>
        <dsp:cNvSpPr/>
      </dsp:nvSpPr>
      <dsp:spPr>
        <a:xfrm rot="5400000">
          <a:off x="6550674" y="-1338294"/>
          <a:ext cx="578074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Select learning strategies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Implement and guide practice </a:t>
          </a:r>
        </a:p>
      </dsp:txBody>
      <dsp:txXfrm rot="-5400000">
        <a:off x="3621024" y="1619575"/>
        <a:ext cx="6409157" cy="521636"/>
      </dsp:txXfrm>
    </dsp:sp>
    <dsp:sp modelId="{F8BC98BE-5F03-AC4E-A6E5-F270A20C90CA}">
      <dsp:nvSpPr>
        <dsp:cNvPr id="0" name=""/>
        <dsp:cNvSpPr/>
      </dsp:nvSpPr>
      <dsp:spPr>
        <a:xfrm>
          <a:off x="0" y="1519097"/>
          <a:ext cx="3621024" cy="722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Knowledge construction </a:t>
          </a:r>
        </a:p>
      </dsp:txBody>
      <dsp:txXfrm>
        <a:off x="35274" y="1554371"/>
        <a:ext cx="3550476" cy="652044"/>
      </dsp:txXfrm>
    </dsp:sp>
    <dsp:sp modelId="{15C53101-07A5-0949-BDAE-965F79890864}">
      <dsp:nvSpPr>
        <dsp:cNvPr id="0" name=""/>
        <dsp:cNvSpPr/>
      </dsp:nvSpPr>
      <dsp:spPr>
        <a:xfrm rot="5400000">
          <a:off x="6550674" y="-579571"/>
          <a:ext cx="578074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Application activities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Provide feedback  </a:t>
          </a:r>
        </a:p>
      </dsp:txBody>
      <dsp:txXfrm rot="-5400000">
        <a:off x="3621024" y="2378298"/>
        <a:ext cx="6409157" cy="521636"/>
      </dsp:txXfrm>
    </dsp:sp>
    <dsp:sp modelId="{0D93B656-224A-C447-BE77-234A4DCAA0E8}">
      <dsp:nvSpPr>
        <dsp:cNvPr id="0" name=""/>
        <dsp:cNvSpPr/>
      </dsp:nvSpPr>
      <dsp:spPr>
        <a:xfrm>
          <a:off x="0" y="2277820"/>
          <a:ext cx="3621024" cy="722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Reconstruction</a:t>
          </a:r>
        </a:p>
      </dsp:txBody>
      <dsp:txXfrm>
        <a:off x="35274" y="2313094"/>
        <a:ext cx="3550476" cy="652044"/>
      </dsp:txXfrm>
    </dsp:sp>
    <dsp:sp modelId="{5432CC10-FACE-A64D-B710-38FB1E5E7F2B}">
      <dsp:nvSpPr>
        <dsp:cNvPr id="0" name=""/>
        <dsp:cNvSpPr/>
      </dsp:nvSpPr>
      <dsp:spPr>
        <a:xfrm rot="5400000">
          <a:off x="6550674" y="179150"/>
          <a:ext cx="578074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Reflect on learning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Evaluate the design of the learning </a:t>
          </a:r>
        </a:p>
      </dsp:txBody>
      <dsp:txXfrm rot="-5400000">
        <a:off x="3621024" y="3137020"/>
        <a:ext cx="6409157" cy="521636"/>
      </dsp:txXfrm>
    </dsp:sp>
    <dsp:sp modelId="{F44E0704-9256-124E-B96C-801B9C93982E}">
      <dsp:nvSpPr>
        <dsp:cNvPr id="0" name=""/>
        <dsp:cNvSpPr/>
      </dsp:nvSpPr>
      <dsp:spPr>
        <a:xfrm>
          <a:off x="0" y="3036542"/>
          <a:ext cx="3621024" cy="722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Reflection  </a:t>
          </a:r>
        </a:p>
      </dsp:txBody>
      <dsp:txXfrm>
        <a:off x="35274" y="3071816"/>
        <a:ext cx="3550476" cy="6520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E769E-A741-7746-9FAB-30396FF54E1E}">
      <dsp:nvSpPr>
        <dsp:cNvPr id="0" name=""/>
        <dsp:cNvSpPr/>
      </dsp:nvSpPr>
      <dsp:spPr>
        <a:xfrm rot="5400000">
          <a:off x="6354922" y="-2610865"/>
          <a:ext cx="96957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Start up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Presentation </a:t>
          </a:r>
        </a:p>
      </dsp:txBody>
      <dsp:txXfrm rot="-5400000">
        <a:off x="3621024" y="170364"/>
        <a:ext cx="6390045" cy="874916"/>
      </dsp:txXfrm>
    </dsp:sp>
    <dsp:sp modelId="{E6D32A43-3502-4D4F-B319-CFDA78F80C99}">
      <dsp:nvSpPr>
        <dsp:cNvPr id="0" name=""/>
        <dsp:cNvSpPr/>
      </dsp:nvSpPr>
      <dsp:spPr>
        <a:xfrm>
          <a:off x="0" y="1836"/>
          <a:ext cx="3621024" cy="1211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Laying the foundation</a:t>
          </a:r>
        </a:p>
      </dsp:txBody>
      <dsp:txXfrm>
        <a:off x="59164" y="61000"/>
        <a:ext cx="3502696" cy="1093644"/>
      </dsp:txXfrm>
    </dsp:sp>
    <dsp:sp modelId="{C881E8AF-A958-BB47-A761-78E410EB4921}">
      <dsp:nvSpPr>
        <dsp:cNvPr id="0" name=""/>
        <dsp:cNvSpPr/>
      </dsp:nvSpPr>
      <dsp:spPr>
        <a:xfrm rot="5400000">
          <a:off x="6354922" y="-1338293"/>
          <a:ext cx="96957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Individual and group work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Facilitated learning </a:t>
          </a:r>
        </a:p>
      </dsp:txBody>
      <dsp:txXfrm rot="-5400000">
        <a:off x="3621024" y="1442936"/>
        <a:ext cx="6390045" cy="874916"/>
      </dsp:txXfrm>
    </dsp:sp>
    <dsp:sp modelId="{09A005FC-D3C7-884D-AB94-D4E30BB157ED}">
      <dsp:nvSpPr>
        <dsp:cNvPr id="0" name=""/>
        <dsp:cNvSpPr/>
      </dsp:nvSpPr>
      <dsp:spPr>
        <a:xfrm>
          <a:off x="0" y="1274407"/>
          <a:ext cx="3621024" cy="1211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Knowledge construction </a:t>
          </a:r>
        </a:p>
      </dsp:txBody>
      <dsp:txXfrm>
        <a:off x="59164" y="1333571"/>
        <a:ext cx="3502696" cy="1093644"/>
      </dsp:txXfrm>
    </dsp:sp>
    <dsp:sp modelId="{BBB06BE1-A774-6743-A165-12E2E3D1F205}">
      <dsp:nvSpPr>
        <dsp:cNvPr id="0" name=""/>
        <dsp:cNvSpPr/>
      </dsp:nvSpPr>
      <dsp:spPr>
        <a:xfrm rot="5400000">
          <a:off x="6354922" y="-65722"/>
          <a:ext cx="969578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Plenary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 dirty="0"/>
            <a:t>Discussion  </a:t>
          </a:r>
        </a:p>
      </dsp:txBody>
      <dsp:txXfrm rot="-5400000">
        <a:off x="3621024" y="2715507"/>
        <a:ext cx="6390045" cy="874916"/>
      </dsp:txXfrm>
    </dsp:sp>
    <dsp:sp modelId="{2EC02CE8-8121-7D42-8BA5-07BBE2CA9D46}">
      <dsp:nvSpPr>
        <dsp:cNvPr id="0" name=""/>
        <dsp:cNvSpPr/>
      </dsp:nvSpPr>
      <dsp:spPr>
        <a:xfrm>
          <a:off x="0" y="2546978"/>
          <a:ext cx="3621024" cy="12119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Reconstruction</a:t>
          </a:r>
        </a:p>
      </dsp:txBody>
      <dsp:txXfrm>
        <a:off x="59164" y="2606142"/>
        <a:ext cx="3502696" cy="10936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folder/view.php?id=452025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t-hr.com/mumford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weetlifeofteaching.blogspo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weetlifeofteaching.blogspo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eb.utk.edu/~ewbrewer/pdf/books/13%20proven%20ways/Buzz%20Groups.pdf" TargetMode="External"/><Relationship Id="rId3" Type="http://schemas.openxmlformats.org/officeDocument/2006/relationships/hyperlink" Target="https://www.teachthought.com/learning/10-strategies-to-make-learning-feel-more-like-a-game/" TargetMode="External"/><Relationship Id="rId7" Type="http://schemas.openxmlformats.org/officeDocument/2006/relationships/hyperlink" Target="https://ctl.wustl.edu/resources/teaching-with-discussions/" TargetMode="External"/><Relationship Id="rId2" Type="http://schemas.openxmlformats.org/officeDocument/2006/relationships/hyperlink" Target="https://www.theconfidentteacher.com/2013/01/top-ten-group-work-strategi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achthought.com/project-based-learning/10-practicalideas-for-better-project-based-learning-in-your-classroom/" TargetMode="External"/><Relationship Id="rId11" Type="http://schemas.openxmlformats.org/officeDocument/2006/relationships/hyperlink" Target="http://dorjigss.blogspot.com/2013/05/field-trip.html" TargetMode="External"/><Relationship Id="rId5" Type="http://schemas.openxmlformats.org/officeDocument/2006/relationships/hyperlink" Target="https://bigthink.com/personal-growth/self-directed-learning?rebelltitem=5#rebelltitem5" TargetMode="External"/><Relationship Id="rId10" Type="http://schemas.openxmlformats.org/officeDocument/2006/relationships/hyperlink" Target="https://www.edutopia.org/article/making-learning-relevant-case-studies" TargetMode="External"/><Relationship Id="rId4" Type="http://schemas.openxmlformats.org/officeDocument/2006/relationships/hyperlink" Target="https://www.ncbi.nlm.nih.gov/pmc/articles/PMC2966567/" TargetMode="External"/><Relationship Id="rId9" Type="http://schemas.openxmlformats.org/officeDocument/2006/relationships/hyperlink" Target="https://teaching.unsw.edu.au/lecture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ggiehosmcgrane.com/2011/10/10-of-best-note-taking-to-aid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is.edu/colrs/teaching-resources/foundations-good-teaching/pedagogy-andragogy-heutagogy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buildingactivity.com/tuckmans-model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Teaching Strategies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lnSpcReduction="10000"/>
          </a:bodyPr>
          <a:lstStyle/>
          <a:p>
            <a:pPr algn="ctr"/>
            <a:r>
              <a:rPr lang="en-US" sz="1600" dirty="0"/>
              <a:t>ECPT5001 &amp; ECPT6003</a:t>
            </a:r>
          </a:p>
          <a:p>
            <a:pPr algn="ctr"/>
            <a:r>
              <a:rPr lang="en-US" sz="1600" dirty="0"/>
              <a:t>Katie Gardner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8DC6F-7D3E-0476-2FBB-45D14934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214EE-EED3-6B06-6C0E-D7EE79181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Consider teaching strategies available to you in Post-16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</a:rPr>
              <a:t>Consider appropriate strategies to the subject and group you are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</a:rPr>
              <a:t>Explore why the teaching strategy is important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Explore working with groups and individuals in the classroom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97878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0B6A8-1204-4345-7729-7066D949D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07B3A-8069-61B3-461E-97DA64E72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ECPT5001_ECPT6003: Level 6 assignment briefs (uwtsd.ac.uk)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108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86889-2586-DB01-5B02-19460BA95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Styles –</a:t>
            </a:r>
            <a:br>
              <a:rPr lang="en-GB" dirty="0"/>
            </a:br>
            <a:r>
              <a:rPr lang="en-GB" dirty="0"/>
              <a:t>Honey and Mumford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19492-C379-B2AE-ED82-5CAF7E297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Click on the link and have a go completing the online Learning Style questionnaire: </a:t>
            </a:r>
            <a:r>
              <a:rPr lang="en-GB" sz="2400" dirty="0">
                <a:hlinkClick r:id="rId2"/>
              </a:rPr>
              <a:t>https://www.mint-hr.com/mumford.html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Did you learn anything new about yourselves or, does your learning style match what you thought you were?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Does learning style matter?</a:t>
            </a:r>
          </a:p>
        </p:txBody>
      </p:sp>
    </p:spTree>
    <p:extLst>
      <p:ext uri="{BB962C8B-B14F-4D97-AF65-F5344CB8AC3E}">
        <p14:creationId xmlns:p14="http://schemas.microsoft.com/office/powerpoint/2010/main" val="223462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EB47B-BE15-0753-BCD7-52E3B71AD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Teaching Strategy?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A205D-D689-ECED-8509-BFF828556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Teaching strategies refer </a:t>
            </a:r>
            <a:r>
              <a:rPr lang="en-GB" sz="2400" b="1" dirty="0"/>
              <a:t>to the methods, techniques, procedures and processes that a teacher uses during instruction</a:t>
            </a:r>
            <a:r>
              <a:rPr lang="en-GB" sz="2400" dirty="0"/>
              <a:t>.</a:t>
            </a:r>
            <a:endParaRPr lang="en-US" sz="24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Selecting the most appropriate teaching strategy is an important aspect of lesson planning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It demonstrates positive behaviours in teaching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4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59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89D80-A06C-6812-58E7-4D672E59E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Learning Behaviours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09BCE-6563-F325-4853-55A84A2A9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Engaging with students on a personal level</a:t>
            </a:r>
          </a:p>
          <a:p>
            <a:pPr lvl="1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Ensuring excellent and up to date subject knowledge</a:t>
            </a:r>
          </a:p>
          <a:p>
            <a:pPr lvl="1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Demonstrating ‘care’ in their relationships with students</a:t>
            </a:r>
          </a:p>
          <a:p>
            <a:pPr lvl="1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Teaching with purpose and motivation </a:t>
            </a:r>
          </a:p>
          <a:p>
            <a:pPr lvl="1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/>
              <a:t>Paying attention to feedback and a commitment to keeping promises</a:t>
            </a:r>
          </a:p>
          <a:p>
            <a:pPr lvl="8">
              <a:buFont typeface="Arial" panose="020B0604020202020204" pitchFamily="34" charset="0"/>
              <a:buChar char="•"/>
            </a:pPr>
            <a:r>
              <a:rPr lang="en-GB" sz="2500" dirty="0"/>
              <a:t>(</a:t>
            </a:r>
            <a:r>
              <a:rPr lang="en-GB" sz="2100" dirty="0" err="1"/>
              <a:t>Brandsford</a:t>
            </a:r>
            <a:r>
              <a:rPr lang="en-GB" sz="2100" dirty="0"/>
              <a:t>, 1999; Lampert, 2002)</a:t>
            </a:r>
            <a:endParaRPr lang="en-US" sz="2500" dirty="0"/>
          </a:p>
          <a:p>
            <a:pPr lvl="1"/>
            <a:endParaRPr lang="en-GB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52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62A98-783C-597A-3246-AE915DCCD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4389714" cy="1450757"/>
          </a:xfrm>
        </p:spPr>
        <p:txBody>
          <a:bodyPr>
            <a:normAutofit fontScale="90000"/>
          </a:bodyPr>
          <a:lstStyle/>
          <a:p>
            <a:r>
              <a:rPr lang="en-GB" dirty="0"/>
              <a:t>Teaching &amp; Learning Cycle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797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F5A6A-EF25-6DDA-A743-A17A8A686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3690257" cy="346165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Teaching is a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Where do you think teaching strategy comes in?</a:t>
            </a:r>
          </a:p>
        </p:txBody>
      </p:sp>
      <p:pic>
        <p:nvPicPr>
          <p:cNvPr id="4" name="Content Placeholder 13">
            <a:extLst>
              <a:ext uri="{FF2B5EF4-FFF2-40B4-BE49-F238E27FC236}">
                <a16:creationId xmlns:a16="http://schemas.microsoft.com/office/drawing/2014/main" id="{C8CCBE1E-E45A-6274-E70C-8280C0A4CF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934" r="3" b="8146"/>
          <a:stretch/>
        </p:blipFill>
        <p:spPr>
          <a:xfrm>
            <a:off x="4648201" y="640081"/>
            <a:ext cx="6909801" cy="531440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AF61E-707C-80D8-9A3E-374DB6CDEB62}"/>
              </a:ext>
            </a:extLst>
          </p:cNvPr>
          <p:cNvSpPr txBox="1"/>
          <p:nvPr/>
        </p:nvSpPr>
        <p:spPr>
          <a:xfrm>
            <a:off x="9045776" y="5754432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sweetlifeofteaching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9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13">
            <a:extLst>
              <a:ext uri="{FF2B5EF4-FFF2-40B4-BE49-F238E27FC236}">
                <a16:creationId xmlns:a16="http://schemas.microsoft.com/office/drawing/2014/main" id="{A8E75271-9FA2-A040-A2FC-3E8E9A8049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027" y="907472"/>
            <a:ext cx="5115347" cy="4744483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BC054-CF65-6EA8-1957-50C5859E7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3449" y="2401633"/>
            <a:ext cx="5127172" cy="383845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Teaching and Learning strategies are an important aspect of teaching the planned teaching cycle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A well-chosen strategy facilitates effective learning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Effective learning is about achieving the expectations of the learner, the teacher and the wider educational context.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646BCB-B752-8F3F-C6F7-9225114AEB24}"/>
              </a:ext>
            </a:extLst>
          </p:cNvPr>
          <p:cNvSpPr txBox="1"/>
          <p:nvPr/>
        </p:nvSpPr>
        <p:spPr>
          <a:xfrm>
            <a:off x="419986" y="5451900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://sweetlifeofteaching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B9E9CE14-C18E-519F-554D-8004AF00B2A9}"/>
              </a:ext>
            </a:extLst>
          </p:cNvPr>
          <p:cNvSpPr/>
          <p:nvPr/>
        </p:nvSpPr>
        <p:spPr>
          <a:xfrm>
            <a:off x="3502429" y="1374370"/>
            <a:ext cx="1718945" cy="642851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Strategies</a:t>
            </a:r>
          </a:p>
        </p:txBody>
      </p:sp>
    </p:spTree>
    <p:extLst>
      <p:ext uri="{BB962C8B-B14F-4D97-AF65-F5344CB8AC3E}">
        <p14:creationId xmlns:p14="http://schemas.microsoft.com/office/powerpoint/2010/main" val="27009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E9FAD-9FE1-E863-EAF5-EF474649A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Teaching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27F8B-9898-7014-0266-0AAE587ED6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Lecture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Group Work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One to One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Demonstration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Team Teaching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Discussion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Debate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Question &amp; Answer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Video/Lecture Casts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Seminar/Plenary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Laboratory or Workshops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Gaming/Quiz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3299F-8271-065F-2653-290960879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Buzz Groups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Field Trip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Role Play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Ice Breaker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Simulation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Case Study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Project/Assignment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Tutorial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Brainstorming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Open or Distance Learning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Online and Digital Learning Technologies</a:t>
            </a:r>
          </a:p>
        </p:txBody>
      </p:sp>
    </p:spTree>
    <p:extLst>
      <p:ext uri="{BB962C8B-B14F-4D97-AF65-F5344CB8AC3E}">
        <p14:creationId xmlns:p14="http://schemas.microsoft.com/office/powerpoint/2010/main" val="210546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9CA0F-5F0F-CB3F-8514-CA363642B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30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A16F3-5F08-897C-325A-F7EDEFEF1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pairs choose two teaching strategies to explore further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You will be expected to feedback on your chosen strategies.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Consider the following: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/>
              <a:t>What is the strategy?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/>
              <a:t>When is it appropriate to use?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/>
              <a:t>Strengths and weaknesses to your chosen strategy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/>
              <a:t>Can you see yourself using it? Why?</a:t>
            </a:r>
            <a:endParaRPr lang="en-GB" sz="1600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9276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BC1CD-B921-EE2A-7297-B4BEAE6E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Might Influence the Strategy you Would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4ABF7-7E3C-C659-70DB-A35566E470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Learning 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Skill level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Knowledge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Attitudes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Level of study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Group size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Subject matter</a:t>
            </a:r>
          </a:p>
        </p:txBody>
      </p:sp>
    </p:spTree>
    <p:extLst>
      <p:ext uri="{BB962C8B-B14F-4D97-AF65-F5344CB8AC3E}">
        <p14:creationId xmlns:p14="http://schemas.microsoft.com/office/powerpoint/2010/main" val="239466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D0655-F575-2928-04B6-E20BBFAD5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798" y="264436"/>
            <a:ext cx="10058400" cy="1450757"/>
          </a:xfrm>
        </p:spPr>
        <p:txBody>
          <a:bodyPr/>
          <a:lstStyle/>
          <a:p>
            <a:r>
              <a:rPr lang="en-GB" dirty="0"/>
              <a:t>Is Group Size Important?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7FBC24-D7C4-ED70-C289-62EA67821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897"/>
          <a:stretch/>
        </p:blipFill>
        <p:spPr>
          <a:xfrm>
            <a:off x="2790888" y="2076276"/>
            <a:ext cx="6353112" cy="4157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86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9FBB5-79A4-1517-8B46-F683D64A9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Choice 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939A-2FE3-7A2C-DA65-3DBA6D827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learning objective is to </a:t>
            </a:r>
            <a:r>
              <a:rPr lang="en-GB" sz="2400" b="1" dirty="0"/>
              <a:t>teach a skill</a:t>
            </a:r>
            <a:r>
              <a:rPr lang="en-GB" sz="2400" dirty="0"/>
              <a:t>. What strategy would you choose?</a:t>
            </a:r>
          </a:p>
          <a:p>
            <a:pPr lvl="1" fontAlgn="base"/>
            <a:endParaRPr lang="en-GB" sz="2400" dirty="0"/>
          </a:p>
          <a:p>
            <a:pPr lvl="1" fontAlgn="base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Assignment</a:t>
            </a:r>
          </a:p>
          <a:p>
            <a:pPr lvl="1" fontAlgn="base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Demonstration</a:t>
            </a:r>
          </a:p>
          <a:p>
            <a:pPr lvl="1" fontAlgn="base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Individual practice</a:t>
            </a:r>
          </a:p>
          <a:p>
            <a:pPr lvl="1" fontAlgn="base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Tutorial</a:t>
            </a:r>
          </a:p>
          <a:p>
            <a:pPr lvl="1" fontAlgn="base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Project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01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C043E-9D99-D465-FA78-E04D83669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Choice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D7A7C-D1C1-2AEE-1DC1-2A948B4CB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the learning outcome is to </a:t>
            </a:r>
            <a:r>
              <a:rPr lang="en-GB" altLang="en-US" sz="2400" b="1" dirty="0">
                <a:solidFill>
                  <a:srgbClr val="000000"/>
                </a:solidFill>
                <a:cs typeface="Arial" panose="020B0604020202020204" pitchFamily="34" charset="0"/>
              </a:rPr>
              <a:t>impart knowledge and understanding</a:t>
            </a: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0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Case Study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Individual Learning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Project /Assignment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Problem Solving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Seminar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Lecture</a:t>
            </a:r>
            <a:endParaRPr lang="en-US" altLang="en-US" sz="24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Question and Answer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18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6DD13-CA16-9D0E-F331-A008AB421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Choice Example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F56D4-9EE8-9926-D44E-7E8251AB4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the learning outcome is to </a:t>
            </a:r>
            <a:r>
              <a:rPr lang="en-GB" altLang="en-US" sz="2400" b="1" dirty="0">
                <a:solidFill>
                  <a:srgbClr val="000000"/>
                </a:solidFill>
                <a:cs typeface="Arial" panose="020B0604020202020204" pitchFamily="34" charset="0"/>
              </a:rPr>
              <a:t>change attitudes</a:t>
            </a: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?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altLang="en-US" sz="24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Case Study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Discussion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  <a:cs typeface="Arial" panose="020B0604020202020204" pitchFamily="34" charset="0"/>
              </a:rPr>
              <a:t>Role Play</a:t>
            </a:r>
            <a:endParaRPr lang="en-US" altLang="en-US" sz="24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47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E9FAD-9FE1-E863-EAF5-EF474649A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Teaching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27F8B-9898-7014-0266-0AAE587ED6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Lecture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Group Work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One to One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Demonstration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Team Teaching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Discussion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Debate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Question &amp; Answer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Video/Lecture Casts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Seminar/Plenary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Laboratory or Workshops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Gaming/Quiz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3299F-8271-065F-2653-290960879D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Buzz Groups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Field Trip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Role Play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Ice Breaker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Simulation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Case Study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Project/Assignment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Tutorial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Brainstorming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Open or Distance Learning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/>
              <a:t>Online and Digital Learning Technologies</a:t>
            </a:r>
          </a:p>
        </p:txBody>
      </p:sp>
    </p:spTree>
    <p:extLst>
      <p:ext uri="{BB962C8B-B14F-4D97-AF65-F5344CB8AC3E}">
        <p14:creationId xmlns:p14="http://schemas.microsoft.com/office/powerpoint/2010/main" val="1786978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76C2A-5D10-6A09-01E0-891AA8109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Top 10 Strategies?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1C7D2-FA2F-4B30-DA8A-84198AA8E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do you think the top 10 strategies used are from most popular to least popular for: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Teachers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Students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Do you think they may be different?</a:t>
            </a:r>
          </a:p>
        </p:txBody>
      </p:sp>
    </p:spTree>
    <p:extLst>
      <p:ext uri="{BB962C8B-B14F-4D97-AF65-F5344CB8AC3E}">
        <p14:creationId xmlns:p14="http://schemas.microsoft.com/office/powerpoint/2010/main" val="3073986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25132-1CD2-E717-AA1C-FDB7C643D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286603"/>
            <a:ext cx="10551622" cy="1450757"/>
          </a:xfrm>
        </p:spPr>
        <p:txBody>
          <a:bodyPr/>
          <a:lstStyle/>
          <a:p>
            <a:r>
              <a:rPr lang="en-GB" dirty="0"/>
              <a:t>Suggested Top 10 – Reece &amp; Walker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3D8E5-54FC-14DA-99B3-1ACCCEDEC1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10 . Field Trip</a:t>
            </a:r>
          </a:p>
          <a:p>
            <a:r>
              <a:rPr lang="en-GB" dirty="0"/>
              <a:t>9 Case Study</a:t>
            </a:r>
          </a:p>
          <a:p>
            <a:r>
              <a:rPr lang="en-GB" dirty="0"/>
              <a:t>8. Lectures</a:t>
            </a:r>
          </a:p>
          <a:p>
            <a:r>
              <a:rPr lang="en-GB" dirty="0"/>
              <a:t>7. Buzz Groups</a:t>
            </a:r>
          </a:p>
          <a:p>
            <a:r>
              <a:rPr lang="en-GB" dirty="0"/>
              <a:t>6. Discussions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28870B-D59E-A86F-AE8B-1F48569DF7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5. Project and Assignments</a:t>
            </a:r>
          </a:p>
          <a:p>
            <a:pPr marL="88900" indent="-88900"/>
            <a:r>
              <a:rPr lang="en-GB" dirty="0"/>
              <a:t>4. Self Directed (includes open or distance    learning)</a:t>
            </a:r>
          </a:p>
          <a:p>
            <a:r>
              <a:rPr lang="en-GB" dirty="0"/>
              <a:t>3. Simulation</a:t>
            </a:r>
          </a:p>
          <a:p>
            <a:r>
              <a:rPr lang="en-GB" dirty="0"/>
              <a:t>2. Games and Quizzes</a:t>
            </a:r>
          </a:p>
          <a:p>
            <a:r>
              <a:rPr lang="en-GB" dirty="0"/>
              <a:t>1. Group 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46713E-9AA2-A038-04C8-C6FEBCC6F90C}"/>
              </a:ext>
            </a:extLst>
          </p:cNvPr>
          <p:cNvSpPr txBox="1"/>
          <p:nvPr/>
        </p:nvSpPr>
        <p:spPr>
          <a:xfrm>
            <a:off x="8842917" y="5869094"/>
            <a:ext cx="38256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Reece &amp; Walker, 2007</a:t>
            </a:r>
          </a:p>
        </p:txBody>
      </p:sp>
    </p:spTree>
    <p:extLst>
      <p:ext uri="{BB962C8B-B14F-4D97-AF65-F5344CB8AC3E}">
        <p14:creationId xmlns:p14="http://schemas.microsoft.com/office/powerpoint/2010/main" val="19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2">
            <a:extLst>
              <a:ext uri="{FF2B5EF4-FFF2-40B4-BE49-F238E27FC236}">
                <a16:creationId xmlns:a16="http://schemas.microsoft.com/office/drawing/2014/main" id="{9B0BBCBA-337B-7317-6FCC-9CB67FCB80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348235"/>
              </p:ext>
            </p:extLst>
          </p:nvPr>
        </p:nvGraphicFramePr>
        <p:xfrm>
          <a:off x="1443383" y="224791"/>
          <a:ext cx="9177105" cy="601468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92353">
                  <a:extLst>
                    <a:ext uri="{9D8B030D-6E8A-4147-A177-3AD203B41FA5}">
                      <a16:colId xmlns:a16="http://schemas.microsoft.com/office/drawing/2014/main" val="1024289688"/>
                    </a:ext>
                  </a:extLst>
                </a:gridCol>
                <a:gridCol w="8484752">
                  <a:extLst>
                    <a:ext uri="{9D8B030D-6E8A-4147-A177-3AD203B41FA5}">
                      <a16:colId xmlns:a16="http://schemas.microsoft.com/office/drawing/2014/main" val="3251789449"/>
                    </a:ext>
                  </a:extLst>
                </a:gridCol>
              </a:tblGrid>
              <a:tr h="714332">
                <a:tc gridSpan="2"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Consolidation : Click on the links to read about these </a:t>
                      </a:r>
                      <a:r>
                        <a:rPr kumimoji="0" lang="en-GB" altLang="en-US" sz="20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Top Ten Teaching Strategies </a:t>
                      </a:r>
                      <a:endParaRPr kumimoji="0" lang="en-GB" altLang="en-US" sz="18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</a:rPr>
                        <a:t>(please report any broken links to the programme team) </a:t>
                      </a:r>
                      <a:endParaRPr kumimoji="0" lang="en-US" altLang="en-US" sz="1600" b="1" i="0" u="none" strike="noStrike" cap="none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latin typeface="Perpetua" panose="02020502060401020303" pitchFamily="18" charset="77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192787"/>
                  </a:ext>
                </a:extLst>
              </a:tr>
              <a:tr h="535047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2"/>
                        </a:rPr>
                        <a:t>Group work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4283939839"/>
                  </a:ext>
                </a:extLst>
              </a:tr>
              <a:tr h="473141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3"/>
                        </a:rPr>
                        <a:t>Games and Quizzes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476332564"/>
                  </a:ext>
                </a:extLst>
              </a:tr>
              <a:tr h="535047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3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4"/>
                        </a:rPr>
                        <a:t>Simulation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887466322"/>
                  </a:ext>
                </a:extLst>
              </a:tr>
              <a:tr h="537995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4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5"/>
                        </a:rPr>
                        <a:t>Self directed (includes open or distance learning)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2454529104"/>
                  </a:ext>
                </a:extLst>
              </a:tr>
              <a:tr h="535047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5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6"/>
                        </a:rPr>
                        <a:t>Project and Assignments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66251173"/>
                  </a:ext>
                </a:extLst>
              </a:tr>
              <a:tr h="537995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6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7"/>
                        </a:rPr>
                        <a:t>Discussions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986887878"/>
                  </a:ext>
                </a:extLst>
              </a:tr>
              <a:tr h="535047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7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8"/>
                        </a:rPr>
                        <a:t>Buzz Groups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677788058"/>
                  </a:ext>
                </a:extLst>
              </a:tr>
              <a:tr h="537995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8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9"/>
                        </a:rPr>
                        <a:t>Lectures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3143625470"/>
                  </a:ext>
                </a:extLst>
              </a:tr>
              <a:tr h="535047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10"/>
                        </a:rPr>
                        <a:t>Case study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37392087"/>
                  </a:ext>
                </a:extLst>
              </a:tr>
              <a:tr h="537995"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10</a:t>
                      </a: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>
                      <a:lvl1pPr>
                        <a:lnSpc>
                          <a:spcPct val="90000"/>
                        </a:lnSpc>
                        <a:spcBef>
                          <a:spcPts val="750"/>
                        </a:spcBef>
                        <a:buFont typeface="Arial" panose="020B0604020202020204" pitchFamily="34" charset="0"/>
                        <a:defRPr sz="19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6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3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>
                        <a:lnSpc>
                          <a:spcPct val="90000"/>
                        </a:lnSpc>
                        <a:spcBef>
                          <a:spcPts val="375"/>
                        </a:spcBef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fontAlgn="base">
                        <a:lnSpc>
                          <a:spcPct val="90000"/>
                        </a:lnSpc>
                        <a:spcBef>
                          <a:spcPts val="375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 sz="11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u="none" strike="noStrike" cap="none" normalizeH="0" baseline="0" dirty="0">
                          <a:ln>
                            <a:noFill/>
                          </a:ln>
                          <a:effectLst/>
                          <a:hlinkClick r:id="rId11"/>
                        </a:rPr>
                        <a:t>Field Trip</a:t>
                      </a: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166186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4796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2DB77-F839-8A0C-183F-55E3DAC8A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Choose our Strategy?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3C2FE52-3419-B3A9-520A-8EEDFFD615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353800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860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0DB9B-3C17-726D-EC5D-21F59F902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Practice (20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CE96F-9C09-E23A-D94D-95E138F8F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In groups of 3 or 4 you will be given a learning outcome from the next slide.</a:t>
            </a:r>
          </a:p>
          <a:p>
            <a:pPr marL="0" indent="0">
              <a:buNone/>
            </a:pPr>
            <a:r>
              <a:rPr lang="en-GB" sz="2000" dirty="0"/>
              <a:t>Based on what you have learnt so far this morning plan your teaching strategy to align with your learning outcome.</a:t>
            </a:r>
          </a:p>
          <a:p>
            <a:pPr marL="0" indent="0">
              <a:buNone/>
            </a:pPr>
            <a:r>
              <a:rPr lang="en-GB" sz="2000" dirty="0"/>
              <a:t>You will be asked to present this to the rest of the group (from the front of the room)</a:t>
            </a:r>
          </a:p>
          <a:p>
            <a:pPr marL="625475" indent="-90488">
              <a:buFont typeface="Arial" panose="020B0604020202020204" pitchFamily="34" charset="0"/>
              <a:buChar char="•"/>
            </a:pPr>
            <a:r>
              <a:rPr lang="en-GB" sz="2000" dirty="0"/>
              <a:t>What is the teaching strategy?</a:t>
            </a:r>
          </a:p>
          <a:p>
            <a:pPr marL="625475" indent="-90488">
              <a:buFont typeface="Arial" panose="020B0604020202020204" pitchFamily="34" charset="0"/>
              <a:buChar char="•"/>
            </a:pPr>
            <a:r>
              <a:rPr lang="en-GB" sz="2000" dirty="0"/>
              <a:t>Why did you choose that specific teaching strategy?</a:t>
            </a:r>
          </a:p>
          <a:p>
            <a:pPr marL="625475" indent="-90488">
              <a:buFont typeface="Arial" panose="020B0604020202020204" pitchFamily="34" charset="0"/>
              <a:buChar char="•"/>
            </a:pPr>
            <a:r>
              <a:rPr lang="en-GB" sz="2000" dirty="0"/>
              <a:t>Why do you feel it will work – how does it align to your learning outcome?</a:t>
            </a:r>
          </a:p>
          <a:p>
            <a:pPr marL="625475" indent="-90488">
              <a:buFont typeface="Arial" panose="020B0604020202020204" pitchFamily="34" charset="0"/>
              <a:buChar char="•"/>
            </a:pPr>
            <a:r>
              <a:rPr lang="en-GB" sz="2000" dirty="0"/>
              <a:t>Are there other teaching strategies you could have used but chose not to?</a:t>
            </a:r>
          </a:p>
        </p:txBody>
      </p:sp>
    </p:spTree>
    <p:extLst>
      <p:ext uri="{BB962C8B-B14F-4D97-AF65-F5344CB8AC3E}">
        <p14:creationId xmlns:p14="http://schemas.microsoft.com/office/powerpoint/2010/main" val="2487458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E90B5-75E2-8DB1-C3D4-1DB72B86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Strategies Fit with these Objectives?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1A062-9DBF-59E8-337F-5C13281F6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084137"/>
            <a:ext cx="10058400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debate the nature of teaching and learning within the post-compulsory classroom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the role of the tutor within the post-compulsory classroom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ea typeface="DengXian" panose="02010600030101010101" pitchFamily="2" charset="-122"/>
              </a:rPr>
              <a:t>Consider teaching strategies available to you in Post-16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ea typeface="DengXian" panose="02010600030101010101" pitchFamily="2" charset="-122"/>
              </a:rPr>
              <a:t>Explore why the teaching strategy is important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ea typeface="Times New Roman" panose="02020603050405020304" pitchFamily="18" charset="0"/>
              </a:rPr>
              <a:t>Explore working with groups and individuals in the classroom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To explore the concept of reflective writing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Explore key learning theories – how do adults learn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389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694F6ED1-97BF-EDAD-034B-32911B093D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75547" y="731761"/>
            <a:ext cx="7363877" cy="54308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82B4AC-1014-FFC5-C7AB-9420A5476604}"/>
              </a:ext>
            </a:extLst>
          </p:cNvPr>
          <p:cNvSpPr txBox="1"/>
          <p:nvPr/>
        </p:nvSpPr>
        <p:spPr>
          <a:xfrm>
            <a:off x="8886326" y="5962565"/>
            <a:ext cx="2636039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://www.maggiehosmcgrane.com/2011/10/10-of-best-note-taking-to-ai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2725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4BEA-4426-412E-E224-C78E07903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45ABD-6365-E4AC-526E-1BAC6CDC5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en-US" sz="2400" dirty="0"/>
              <a:t>What do you believe is meant by this statement?</a:t>
            </a:r>
          </a:p>
          <a:p>
            <a:pPr marL="0" indent="0">
              <a:buNone/>
            </a:pPr>
            <a:endParaRPr lang="en-US" altLang="en-US" sz="500" dirty="0"/>
          </a:p>
          <a:p>
            <a:pPr marL="400050" lvl="1" indent="0">
              <a:buNone/>
            </a:pPr>
            <a:r>
              <a:rPr lang="en-US" altLang="en-US" sz="2400" dirty="0">
                <a:solidFill>
                  <a:schemeClr val="tx1"/>
                </a:solidFill>
              </a:rPr>
              <a:t>‘The mediocre teacher tells. The good teacher explains. The superior teacher demonstrates. The great teacher inspires’ </a:t>
            </a:r>
          </a:p>
          <a:p>
            <a:pPr marL="400050" lvl="1" indent="0">
              <a:buNone/>
            </a:pPr>
            <a:r>
              <a:rPr lang="en-US" altLang="en-US" sz="1900" i="1" dirty="0">
                <a:solidFill>
                  <a:schemeClr val="tx1"/>
                </a:solidFill>
              </a:rPr>
              <a:t>William Arthur Ward</a:t>
            </a:r>
            <a:endParaRPr lang="en-US" altLang="en-US" sz="190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How could knowledge of teaching strategies help you become an inspirational teacher 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What skills and competencies would you need? </a:t>
            </a:r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035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B1E31-D435-E191-A1DC-BE5F760D3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Paradigm and Pedagogy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CA683-F7A5-78E5-6323-F252FB478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What is a paradigm?</a:t>
            </a:r>
          </a:p>
          <a:p>
            <a:pPr marL="0" indent="0">
              <a:buNone/>
            </a:pPr>
            <a:endParaRPr lang="en-GB" sz="2400" dirty="0"/>
          </a:p>
          <a:p>
            <a:pPr marL="538163" indent="0">
              <a:buNone/>
            </a:pPr>
            <a:r>
              <a:rPr lang="en-GB" sz="2400" dirty="0"/>
              <a:t>A widely accepted belief or concept – how we have always taught is how we should teach now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There is an increasing need to  move from the ‘instructional’ to ‘learning’ paradigm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92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CC541-27C5-61C6-0FEC-D58C1E3D1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Paradigm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EE4E4-38C8-ED7B-89F8-7C52728CC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84218"/>
            <a:ext cx="10058400" cy="43447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 err="1"/>
              <a:t>Arend</a:t>
            </a:r>
            <a:r>
              <a:rPr lang="en-US" sz="2600" dirty="0"/>
              <a:t> and Davis (2013) suggest we consider the following propositions: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The dominant ‘instructional’ paradigm rests on obsolete view of learning that existed in the 19</a:t>
            </a:r>
            <a:r>
              <a:rPr lang="en-US" sz="2600" baseline="30000" dirty="0"/>
              <a:t>th</a:t>
            </a:r>
            <a:r>
              <a:rPr lang="en-US" sz="2600" dirty="0"/>
              <a:t> and 20</a:t>
            </a:r>
            <a:r>
              <a:rPr lang="en-US" sz="2600" baseline="30000" dirty="0"/>
              <a:t>th</a:t>
            </a:r>
            <a:r>
              <a:rPr lang="en-US" sz="2600" dirty="0"/>
              <a:t> Century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New technologies provide challenging and attractive alternative to traditional teaching methods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Knowledge has taken on a new importance in society, which the lack of may have consequences for life in the digital 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600" dirty="0"/>
              <a:t>The changing workplace creates educational needs that go beyond those typically addressed but instructional paradigm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1894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13788-FBCC-FE69-DF9A-46FA82586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906" y="1991823"/>
            <a:ext cx="10058400" cy="3760891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Clear goals expressed as student outcomes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A good match between student outcomes and </a:t>
            </a:r>
            <a:r>
              <a:rPr lang="en-US" sz="2400" i="1" dirty="0"/>
              <a:t>ways of learning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Well organized teaching based on the concepts and practices inherent in each </a:t>
            </a:r>
            <a:r>
              <a:rPr lang="en-US" sz="2400" i="1" dirty="0"/>
              <a:t>way of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Engaging and stimulating materials and activities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Technology that supports and enhances teaching where appropriate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Assessment methods that measure the  learning outcomes being achieved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3757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17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9" name="Rectangle 19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2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0BA6742-D355-68F3-AABA-18C8B68C20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3174567"/>
              </p:ext>
            </p:extLst>
          </p:nvPr>
        </p:nvGraphicFramePr>
        <p:xfrm>
          <a:off x="943356" y="1155361"/>
          <a:ext cx="10337294" cy="4540876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</a:tblPr>
              <a:tblGrid>
                <a:gridCol w="1376620">
                  <a:extLst>
                    <a:ext uri="{9D8B030D-6E8A-4147-A177-3AD203B41FA5}">
                      <a16:colId xmlns:a16="http://schemas.microsoft.com/office/drawing/2014/main" val="3036395907"/>
                    </a:ext>
                  </a:extLst>
                </a:gridCol>
                <a:gridCol w="2871991">
                  <a:extLst>
                    <a:ext uri="{9D8B030D-6E8A-4147-A177-3AD203B41FA5}">
                      <a16:colId xmlns:a16="http://schemas.microsoft.com/office/drawing/2014/main" val="2677910643"/>
                    </a:ext>
                  </a:extLst>
                </a:gridCol>
                <a:gridCol w="2785503">
                  <a:extLst>
                    <a:ext uri="{9D8B030D-6E8A-4147-A177-3AD203B41FA5}">
                      <a16:colId xmlns:a16="http://schemas.microsoft.com/office/drawing/2014/main" val="1819785771"/>
                    </a:ext>
                  </a:extLst>
                </a:gridCol>
                <a:gridCol w="3303180">
                  <a:extLst>
                    <a:ext uri="{9D8B030D-6E8A-4147-A177-3AD203B41FA5}">
                      <a16:colId xmlns:a16="http://schemas.microsoft.com/office/drawing/2014/main" val="2749972495"/>
                    </a:ext>
                  </a:extLst>
                </a:gridCol>
              </a:tblGrid>
              <a:tr h="875608">
                <a:tc>
                  <a:txBody>
                    <a:bodyPr/>
                    <a:lstStyle/>
                    <a:p>
                      <a:pPr algn="l" latinLnBrk="0"/>
                      <a:b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</a:br>
                      <a:endParaRPr lang="en-GB" sz="1300" b="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8812" marR="8812" marT="72199" marB="440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latinLnBrk="0"/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PEDAGOGY</a:t>
                      </a:r>
                      <a:b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CHILDREN’S LEARNING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ANDRAGOGY</a:t>
                      </a:r>
                      <a:b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ADULTS LEARNING</a:t>
                      </a:r>
                    </a:p>
                    <a:p>
                      <a:pPr algn="l" latinLnBrk="0"/>
                      <a:endParaRPr lang="en-GB" sz="1300" b="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8812" marR="8812" marT="72199" marB="440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HEUTAGOGY</a:t>
                      </a:r>
                      <a:b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effectLst/>
                        </a:rPr>
                        <a:t>SELF-DIRECTED LEARNING</a:t>
                      </a:r>
                    </a:p>
                    <a:p>
                      <a:endParaRPr lang="en-GB" sz="13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8812" marR="8812" marT="72199" marB="440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595342"/>
                  </a:ext>
                </a:extLst>
              </a:tr>
              <a:tr h="538679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DEPENDENCE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The learner is a dependent personality. Teacher determines what, how, and when anything is learned.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Adults are independent. They strive for autonomy and self-direction in learning.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Learners are interdependent. They identify the potential to learn from novel experiences as a matter of course. They are able to manage their own learning.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4807571"/>
                  </a:ext>
                </a:extLst>
              </a:tr>
              <a:tr h="538679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RESOURCES FOR LEARNING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The learner has few resources — the teacher devises transmission techniques to store knowledge in the learner’s head.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Adults use their own and other’s experience.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Teacher provides some resources, but the learner decides the path by negotiating the learning.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3121849"/>
                  </a:ext>
                </a:extLst>
              </a:tr>
              <a:tr h="538679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REASONS FOR LEARNING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Learn in order to advance to the next stage.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Adults learn when they experience a need to know or to perform more effectively.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Learning is not necessarily planned or linear. Learning is not necessarily based on need but on the identification of the potential to learn in novel situations.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045608"/>
                  </a:ext>
                </a:extLst>
              </a:tr>
              <a:tr h="827475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FOCUS OF LEARNING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Learning is subject centered, focused on the prescribed curriculum and planned sequences according to the logic of the subject matter.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Adult learning is task or problem centered.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Learners can go beyond problem solving by enabling pro-activity. Learners use their own and others’ experiences and internal processes such as reflection, environmental scanning, experience, interaction with others, and pro-active as well a problem-solving behaviors.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2945641"/>
                  </a:ext>
                </a:extLst>
              </a:tr>
              <a:tr h="538679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MOTIVATION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Motivation comes from external sources — usually parents, teachers, and a sense of competition.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Motivation stems from internal sources — the increased self-esteem, confidence and recognition that come from successful performance.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Self-efficacy, knowing how to learn, creativity, ability to use these qualities in novel as well as situations, and working with others.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2604156"/>
                  </a:ext>
                </a:extLst>
              </a:tr>
              <a:tr h="683077">
                <a:tc>
                  <a:txBody>
                    <a:bodyPr/>
                    <a:lstStyle/>
                    <a:p>
                      <a:pPr algn="l" latinLnBrk="0"/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ROLE OF THE TEACHER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Designs the learning process, imposes material, is assumed to know best.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>
                          <a:solidFill>
                            <a:schemeClr val="tx1"/>
                          </a:solidFill>
                          <a:effectLst/>
                        </a:rPr>
                        <a:t>Enabler or facilitator, climate of collaboration, respect and openness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Develop the learner’s capability. Capable </a:t>
                      </a:r>
                      <a:r>
                        <a:rPr lang="en-GB" sz="900" b="0" cap="none" spc="0" dirty="0" err="1">
                          <a:solidFill>
                            <a:schemeClr val="tx1"/>
                          </a:solidFill>
                          <a:effectLst/>
                        </a:rPr>
                        <a:t>people:Know</a:t>
                      </a:r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 how to </a:t>
                      </a:r>
                      <a:r>
                        <a:rPr lang="en-GB" sz="900" b="0" cap="none" spc="0" dirty="0" err="1">
                          <a:solidFill>
                            <a:schemeClr val="tx1"/>
                          </a:solidFill>
                          <a:effectLst/>
                        </a:rPr>
                        <a:t>learnAre</a:t>
                      </a:r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900" b="0" cap="none" spc="0" dirty="0" err="1">
                          <a:solidFill>
                            <a:schemeClr val="tx1"/>
                          </a:solidFill>
                          <a:effectLst/>
                        </a:rPr>
                        <a:t>creativeHave</a:t>
                      </a:r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 a high degree of self-</a:t>
                      </a:r>
                      <a:r>
                        <a:rPr lang="en-GB" sz="900" b="0" cap="none" spc="0" dirty="0" err="1">
                          <a:solidFill>
                            <a:schemeClr val="tx1"/>
                          </a:solidFill>
                          <a:effectLst/>
                        </a:rPr>
                        <a:t>efficacyApply</a:t>
                      </a:r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 competencies in novel as well as familiar </a:t>
                      </a:r>
                      <a:r>
                        <a:rPr lang="en-GB" sz="900" b="0" cap="none" spc="0" dirty="0" err="1">
                          <a:solidFill>
                            <a:schemeClr val="tx1"/>
                          </a:solidFill>
                          <a:effectLst/>
                        </a:rPr>
                        <a:t>situationsCan</a:t>
                      </a:r>
                      <a:r>
                        <a:rPr lang="en-GB" sz="900" b="0" cap="none" spc="0" dirty="0">
                          <a:solidFill>
                            <a:schemeClr val="tx1"/>
                          </a:solidFill>
                          <a:effectLst/>
                        </a:rPr>
                        <a:t> work well with others</a:t>
                      </a:r>
                    </a:p>
                  </a:txBody>
                  <a:tcPr marL="8812" marR="8812" marT="72199" marB="440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82827"/>
                  </a:ext>
                </a:extLst>
              </a:tr>
            </a:tbl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F01D2B15-746C-4B51-215E-123EE39E1AFE}"/>
              </a:ext>
            </a:extLst>
          </p:cNvPr>
          <p:cNvSpPr txBox="1"/>
          <p:nvPr/>
        </p:nvSpPr>
        <p:spPr>
          <a:xfrm>
            <a:off x="4207328" y="6400800"/>
            <a:ext cx="79193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Pedagogy, Andragogy, &amp; Heutagogy | University of Illinois Springfield (uis.edu)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8952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201270"/>
            <a:ext cx="3214307" cy="3175657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Working with Groups and Individuals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lnSpcReduction="10000"/>
          </a:bodyPr>
          <a:lstStyle/>
          <a:p>
            <a:pPr algn="ctr"/>
            <a:r>
              <a:rPr lang="en-US" sz="1600" dirty="0"/>
              <a:t>ECPT5001 &amp; ECPT6003</a:t>
            </a:r>
          </a:p>
          <a:p>
            <a:pPr algn="ctr"/>
            <a:r>
              <a:rPr lang="en-US" sz="1600" dirty="0"/>
              <a:t>Katie Gardner</a:t>
            </a:r>
          </a:p>
        </p:txBody>
      </p:sp>
    </p:spTree>
    <p:extLst>
      <p:ext uri="{BB962C8B-B14F-4D97-AF65-F5344CB8AC3E}">
        <p14:creationId xmlns:p14="http://schemas.microsoft.com/office/powerpoint/2010/main" val="3222056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E9C5-90BA-9830-1691-487A2449B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Instructional Design Process </a:t>
            </a:r>
            <a:br>
              <a:rPr lang="en-GB" dirty="0"/>
            </a:br>
            <a:r>
              <a:rPr lang="en-GB" dirty="0"/>
              <a:t>(Carraway, 2014) </a:t>
            </a:r>
          </a:p>
        </p:txBody>
      </p:sp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FC570AE4-ED8D-2F73-B3B8-1066D9492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9905233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757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898C0-E51F-5A1D-EB46-42AFFB9D4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Key Elements of Plenary, Group and Individual Learning 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C3364A-ED9C-7B33-C922-67C97F1667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240944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514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E49CE-63FE-F388-1DEF-1C12C7D0C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Ice Breakers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DEF77-F4A1-FE47-AD43-7A6DD8D03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Why do you think we have ice breakers?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Remove or break down barriers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Help people to get know one another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Feel comfortable in the group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Set up the process for what is to be expected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Leave the, “journey in” behind you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72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437A2D-6866-DAF7-DDEF-0117E418B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Maslow and Ice Breakers</a:t>
            </a:r>
          </a:p>
        </p:txBody>
      </p:sp>
      <p:pic>
        <p:nvPicPr>
          <p:cNvPr id="4" name="Content Placeholder 5" descr="6a01347ff0d110970c0133ed52754d970b-320wi.jpg">
            <a:extLst>
              <a:ext uri="{FF2B5EF4-FFF2-40B4-BE49-F238E27FC236}">
                <a16:creationId xmlns:a16="http://schemas.microsoft.com/office/drawing/2014/main" id="{EC716390-18B3-858C-7D4B-3E616CF38DCC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053" y="864681"/>
            <a:ext cx="6435938" cy="5128638"/>
          </a:xfrm>
          <a:prstGeom prst="rect">
            <a:avLst/>
          </a:prstGeom>
        </p:spPr>
      </p:pic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A4026-830A-11D7-73C9-40DACB597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Using them helps groups move up the hierarchy of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If your environment isn’t safe, then no learning will take place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Environment for learning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Horseshoe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Group tables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Rows of chairs and tables</a:t>
            </a:r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8131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0C0BDFEC-373D-5017-5004-6A9BA71724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9865" y="643467"/>
            <a:ext cx="9352269" cy="505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F7EB2C-A2D5-BBB5-4C79-5D765F9D8062}"/>
              </a:ext>
            </a:extLst>
          </p:cNvPr>
          <p:cNvSpPr txBox="1"/>
          <p:nvPr/>
        </p:nvSpPr>
        <p:spPr>
          <a:xfrm>
            <a:off x="288471" y="103413"/>
            <a:ext cx="5012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Tuckman’s Team 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567527-A5D7-BF12-70F8-94730A89D432}"/>
              </a:ext>
            </a:extLst>
          </p:cNvPr>
          <p:cNvSpPr txBox="1"/>
          <p:nvPr/>
        </p:nvSpPr>
        <p:spPr>
          <a:xfrm>
            <a:off x="4544786" y="5959929"/>
            <a:ext cx="73587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3"/>
              </a:rPr>
              <a:t>Tuckman's Model - Forming, Storming, Norming, Performing - Team Building Activities (teambuildingactivity.com)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5176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34369-6207-6621-8598-414E89FBB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Practice (10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D53F1-9D65-DA97-ABD2-F1A885CF8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groups of 3 find an ice-breaker activity that the rest of the group can take part 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This activity should last about 5 minutes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If you already know some that are appropriate use those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Come back and we will have a go at the ice-breakers </a:t>
            </a:r>
          </a:p>
        </p:txBody>
      </p:sp>
    </p:spTree>
    <p:extLst>
      <p:ext uri="{BB962C8B-B14F-4D97-AF65-F5344CB8AC3E}">
        <p14:creationId xmlns:p14="http://schemas.microsoft.com/office/powerpoint/2010/main" val="866135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1320-9500-F854-B2C0-939243F1A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14138-2CD5-336F-5DCE-EFF8D0A97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There are many different forms of group work – what are they?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Large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Small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Pair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Buzz groups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Carl Rodgers group work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42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FC958-18E2-35AE-B3B1-F80490E3C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Whole, Group and Individual Learning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D42C8-64B9-F3E5-4607-7F5B8B2CE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Which one you chose is a judicious and flexible balance – no fixed rules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Judicious - based on time, facilities, and the learners (e.g. self-efficacy)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what is it feasible to do based on all of the above?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Flexible - based on the range of teaching strategies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What strategy fits the learning outcome and the group?</a:t>
            </a:r>
          </a:p>
          <a:p>
            <a:pPr marL="0" indent="0">
              <a:buNone/>
            </a:pPr>
            <a:r>
              <a:rPr lang="en-GB" sz="2400" dirty="0"/>
              <a:t>You need to consider these questions when looking at planning your lesson and the teaching strategies you will use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7B8125-C102-A9C0-C41E-BC9F576763FD}"/>
              </a:ext>
            </a:extLst>
          </p:cNvPr>
          <p:cNvSpPr txBox="1"/>
          <p:nvPr/>
        </p:nvSpPr>
        <p:spPr>
          <a:xfrm rot="10800000" flipH="1" flipV="1">
            <a:off x="9166412" y="5200716"/>
            <a:ext cx="2179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(Skinner,2011)p 81 </a:t>
            </a:r>
          </a:p>
        </p:txBody>
      </p:sp>
    </p:spTree>
    <p:extLst>
      <p:ext uri="{BB962C8B-B14F-4D97-AF65-F5344CB8AC3E}">
        <p14:creationId xmlns:p14="http://schemas.microsoft.com/office/powerpoint/2010/main" val="39572962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8BE5E-3633-587E-4DD2-3117CBEEA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Whole Class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4A90D-150C-7490-F01C-581ACC4EA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Based on aptitude and ability of the group as a whole (scaffolding can be used here too)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Range of abilities in a group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Ideal for broad subjects</a:t>
            </a:r>
          </a:p>
          <a:p>
            <a:pPr marL="0" indent="0" algn="r">
              <a:buNone/>
            </a:pPr>
            <a:r>
              <a:rPr lang="en-GB" sz="1400" dirty="0"/>
              <a:t>(Skinner,2011)p 81 -90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4204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074E4-B961-15C2-FEC1-D0DDE3C62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Groups – Characteristics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2ED3E-6A9E-6D32-6343-861CAB3B9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Collaborative learning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Positive independence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Accountability in group and individual members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Explicit teaching of social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Face to face interaction </a:t>
            </a:r>
          </a:p>
          <a:p>
            <a:pPr marL="0" indent="0" algn="r">
              <a:buNone/>
            </a:pPr>
            <a:r>
              <a:rPr lang="en-GB" sz="1400" dirty="0"/>
              <a:t>(Skinner,2011)p 81 -90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4119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163F5-BE80-9C8D-1AAD-185DC237A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Individualised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A4DE5-50BF-00D0-2FF4-34E2BA453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One to one – supervision, tutorials, mentorship and coaching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Independent – designed for self efficacy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Personalized- tailored to the learner needs </a:t>
            </a:r>
          </a:p>
          <a:p>
            <a:endParaRPr lang="en-US" dirty="0"/>
          </a:p>
          <a:p>
            <a:pPr marL="0" indent="0" algn="r">
              <a:buNone/>
            </a:pPr>
            <a:r>
              <a:rPr lang="en-GB" sz="1400" dirty="0"/>
              <a:t>(Skinner,2011)p 81 -90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0681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030D0-9169-5E39-9C33-77CBB33C6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34F07-2B1F-38A1-E098-417BDC41F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00050" lvl="1" indent="0">
              <a:buNone/>
            </a:pPr>
            <a:r>
              <a:rPr lang="en-US" sz="2000" dirty="0"/>
              <a:t>Reece &amp; Walker (2007) ‘Teaching Training and Learning ; A practical BEP guide’ </a:t>
            </a:r>
          </a:p>
          <a:p>
            <a:pPr marL="201168" lvl="1" indent="0">
              <a:buNone/>
            </a:pPr>
            <a:r>
              <a:rPr lang="en-US" sz="2000" dirty="0"/>
              <a:t>   Chapter 3 provides guidance on some key teaching strategies </a:t>
            </a:r>
          </a:p>
          <a:p>
            <a:pPr marL="400050" lvl="1" indent="0">
              <a:buNone/>
            </a:pPr>
            <a:endParaRPr lang="en-US" sz="2000" dirty="0"/>
          </a:p>
          <a:p>
            <a:pPr marL="400050" lvl="1" indent="0">
              <a:buNone/>
            </a:pPr>
            <a:r>
              <a:rPr lang="en-US" sz="2000" dirty="0"/>
              <a:t>Petty (2009) ‘Teaching today’ Nelson Thornes</a:t>
            </a:r>
          </a:p>
          <a:p>
            <a:pPr marL="201168" lvl="1" indent="0">
              <a:buNone/>
            </a:pPr>
            <a:r>
              <a:rPr lang="en-US" sz="2000" dirty="0"/>
              <a:t>    Part 2 provides a comprehensive guide to a range of teaching strategies </a:t>
            </a:r>
          </a:p>
          <a:p>
            <a:pPr marL="400050" lvl="1" indent="0">
              <a:buNone/>
            </a:pPr>
            <a:endParaRPr lang="en-US" sz="2000" dirty="0"/>
          </a:p>
          <a:p>
            <a:pPr marL="400050" lvl="1" indent="0">
              <a:buNone/>
            </a:pPr>
            <a:r>
              <a:rPr lang="en-US" sz="2000" dirty="0" err="1"/>
              <a:t>Arend</a:t>
            </a:r>
            <a:r>
              <a:rPr lang="en-US" sz="2000" dirty="0"/>
              <a:t> &amp; Davis (2013) ‘Facilitating seven ways of learning : A resource for more purposeful , effective and enjoyable teaching ‘ Stylus </a:t>
            </a:r>
          </a:p>
          <a:p>
            <a:pPr marL="400050" lvl="1" indent="0">
              <a:buNone/>
            </a:pPr>
            <a:endParaRPr lang="en-US" sz="2000" dirty="0"/>
          </a:p>
          <a:p>
            <a:pPr marL="400050" lvl="1" indent="0">
              <a:buNone/>
            </a:pPr>
            <a:r>
              <a:rPr lang="en-US" sz="2000" dirty="0"/>
              <a:t>Carraway K (2014) ‘</a:t>
            </a:r>
            <a:r>
              <a:rPr lang="en-GB" sz="2000" dirty="0"/>
              <a:t>Transforming Your Teaching </a:t>
            </a:r>
            <a:r>
              <a:rPr lang="en-GB" sz="2000" b="1" dirty="0"/>
              <a:t>,</a:t>
            </a:r>
            <a:r>
              <a:rPr lang="en-GB" sz="2000" dirty="0"/>
              <a:t>Practical Classroom Strategies Informed by Cognitive Neuroscience’ </a:t>
            </a:r>
            <a:r>
              <a:rPr lang="en-GB" sz="2000" i="1" dirty="0"/>
              <a:t>Norton Professional Books</a:t>
            </a:r>
            <a:endParaRPr lang="en-GB" sz="2000" dirty="0"/>
          </a:p>
          <a:p>
            <a:pPr marL="400050" lvl="1" indent="0">
              <a:buNone/>
            </a:pPr>
            <a:endParaRPr lang="en-US" sz="2000" dirty="0"/>
          </a:p>
          <a:p>
            <a:pPr marL="400050" lvl="1" indent="0">
              <a:buNone/>
            </a:pPr>
            <a:r>
              <a:rPr lang="en-US" sz="2000" dirty="0"/>
              <a:t>Skinner D (2011) ‘Effective Teaching and Learning on Practice’ Bloomsbury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1474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DC729-C368-3A2B-EAFA-6D1DDEC9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Is it important to have a range of teaching strategies?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5373163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28b73201-35d7-41a2-925b-467eb0521af1"/>
</p:tagLst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{0BD8099C-61C6-40E0-841E-112268A46ACE}tf22712842_win32</Template>
  <TotalTime>0</TotalTime>
  <Words>2155</Words>
  <Application>Microsoft Office PowerPoint</Application>
  <PresentationFormat>Widescreen</PresentationFormat>
  <Paragraphs>339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Arial</vt:lpstr>
      <vt:lpstr>Bookman Old Style</vt:lpstr>
      <vt:lpstr>Calibri</vt:lpstr>
      <vt:lpstr>Franklin Gothic Book</vt:lpstr>
      <vt:lpstr>Perpetua</vt:lpstr>
      <vt:lpstr>Wingdings 2</vt:lpstr>
      <vt:lpstr>1_RetrospectVTI</vt:lpstr>
      <vt:lpstr>Teaching Strategies</vt:lpstr>
      <vt:lpstr>Learning Outcomes</vt:lpstr>
      <vt:lpstr>Assignment</vt:lpstr>
      <vt:lpstr>Learning Styles – Honey and Mumford </vt:lpstr>
      <vt:lpstr>What is a Teaching Strategy?</vt:lpstr>
      <vt:lpstr>Positive Learning Behaviours </vt:lpstr>
      <vt:lpstr>Teaching &amp; Learning Cycle</vt:lpstr>
      <vt:lpstr>PowerPoint Presentation</vt:lpstr>
      <vt:lpstr>Examples of Teaching Strategies</vt:lpstr>
      <vt:lpstr>Activity – 30 minutes</vt:lpstr>
      <vt:lpstr>What Might Influence the Strategy you Would Use?</vt:lpstr>
      <vt:lpstr>Is Group Size Important?</vt:lpstr>
      <vt:lpstr>Strategy Choice Example 1</vt:lpstr>
      <vt:lpstr>Strategy Choice Example 2</vt:lpstr>
      <vt:lpstr>Strategy Choice Example 3</vt:lpstr>
      <vt:lpstr>Examples of Teaching Strategies</vt:lpstr>
      <vt:lpstr>What are the Top 10 Strategies?</vt:lpstr>
      <vt:lpstr>Suggested Top 10 – Reece &amp; Walker</vt:lpstr>
      <vt:lpstr>PowerPoint Presentation</vt:lpstr>
      <vt:lpstr>How do we Choose our Strategy? </vt:lpstr>
      <vt:lpstr>Let’s Practice (20 mins)</vt:lpstr>
      <vt:lpstr>What Strategies Fit with these Objectives?</vt:lpstr>
      <vt:lpstr>PowerPoint Presentation</vt:lpstr>
      <vt:lpstr>Activity </vt:lpstr>
      <vt:lpstr>Paradigm and Pedagogy </vt:lpstr>
      <vt:lpstr>Learning Paradigm Approach</vt:lpstr>
      <vt:lpstr>PowerPoint Presentation</vt:lpstr>
      <vt:lpstr>PowerPoint Presentation</vt:lpstr>
      <vt:lpstr>Working with Groups and Individuals</vt:lpstr>
      <vt:lpstr>Instructional Design Process  (Carraway, 2014) </vt:lpstr>
      <vt:lpstr>Key Elements of Plenary, Group and Individual Learning </vt:lpstr>
      <vt:lpstr>Ice Breakers</vt:lpstr>
      <vt:lpstr>Maslow and Ice Breakers</vt:lpstr>
      <vt:lpstr>PowerPoint Presentation</vt:lpstr>
      <vt:lpstr>Let’s Practice (10 mins)</vt:lpstr>
      <vt:lpstr>Group Work</vt:lpstr>
      <vt:lpstr>Whole, Group and Individual Learning  </vt:lpstr>
      <vt:lpstr>Whole Class Learning</vt:lpstr>
      <vt:lpstr>Groups – Characteristics</vt:lpstr>
      <vt:lpstr>Individualised Learning 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Katie Gardner</dc:creator>
  <cp:lastModifiedBy>Marion Phillips</cp:lastModifiedBy>
  <cp:revision>3</cp:revision>
  <dcterms:created xsi:type="dcterms:W3CDTF">2022-09-05T10:32:10Z</dcterms:created>
  <dcterms:modified xsi:type="dcterms:W3CDTF">2023-09-10T14:30:57Z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