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6"/>
  </p:notesMasterIdLst>
  <p:sldIdLst>
    <p:sldId id="270" r:id="rId5"/>
    <p:sldId id="344" r:id="rId6"/>
    <p:sldId id="543" r:id="rId7"/>
    <p:sldId id="411" r:id="rId8"/>
    <p:sldId id="414" r:id="rId9"/>
    <p:sldId id="353" r:id="rId10"/>
    <p:sldId id="354" r:id="rId11"/>
    <p:sldId id="355" r:id="rId12"/>
    <p:sldId id="356" r:id="rId13"/>
    <p:sldId id="338" r:id="rId14"/>
    <p:sldId id="541" r:id="rId15"/>
    <p:sldId id="320" r:id="rId16"/>
    <p:sldId id="538" r:id="rId17"/>
    <p:sldId id="321" r:id="rId18"/>
    <p:sldId id="544" r:id="rId19"/>
    <p:sldId id="415" r:id="rId20"/>
    <p:sldId id="416" r:id="rId21"/>
    <p:sldId id="539" r:id="rId22"/>
    <p:sldId id="542" r:id="rId23"/>
    <p:sldId id="540" r:id="rId24"/>
    <p:sldId id="534" r:id="rId25"/>
    <p:sldId id="535" r:id="rId26"/>
    <p:sldId id="268" r:id="rId27"/>
    <p:sldId id="306" r:id="rId28"/>
    <p:sldId id="290" r:id="rId29"/>
    <p:sldId id="289" r:id="rId30"/>
    <p:sldId id="317" r:id="rId31"/>
    <p:sldId id="302" r:id="rId32"/>
    <p:sldId id="413" r:id="rId33"/>
    <p:sldId id="412" r:id="rId34"/>
    <p:sldId id="536" r:id="rId35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70"/>
            <p14:sldId id="344"/>
            <p14:sldId id="543"/>
            <p14:sldId id="411"/>
            <p14:sldId id="414"/>
            <p14:sldId id="353"/>
            <p14:sldId id="354"/>
            <p14:sldId id="355"/>
            <p14:sldId id="356"/>
            <p14:sldId id="338"/>
            <p14:sldId id="541"/>
            <p14:sldId id="320"/>
            <p14:sldId id="538"/>
            <p14:sldId id="321"/>
            <p14:sldId id="544"/>
            <p14:sldId id="415"/>
            <p14:sldId id="416"/>
            <p14:sldId id="539"/>
            <p14:sldId id="542"/>
            <p14:sldId id="540"/>
            <p14:sldId id="534"/>
            <p14:sldId id="535"/>
            <p14:sldId id="268"/>
            <p14:sldId id="306"/>
            <p14:sldId id="290"/>
            <p14:sldId id="289"/>
            <p14:sldId id="317"/>
            <p14:sldId id="302"/>
            <p14:sldId id="413"/>
            <p14:sldId id="412"/>
            <p14:sldId id="53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6B958D-10AF-4129-888C-EEE78B8B7FD6}" v="7" dt="2023-06-06T11:16:20.2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713" autoAdjust="0"/>
    <p:restoredTop sz="93224" autoAdjust="0"/>
  </p:normalViewPr>
  <p:slideViewPr>
    <p:cSldViewPr snapToGrid="0">
      <p:cViewPr varScale="1">
        <p:scale>
          <a:sx n="58" d="100"/>
          <a:sy n="58" d="100"/>
        </p:scale>
        <p:origin x="270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5B6848A2-657C-4AC6-AE0B-A7849134606C}"/>
    <pc:docChg chg="custSel addSld modSld sldOrd modSection">
      <pc:chgData name="James Williams" userId="c957a50b-491f-4d94-b4bc-52aca3e2340d" providerId="ADAL" clId="{5B6848A2-657C-4AC6-AE0B-A7849134606C}" dt="2022-10-27T14:13:43.444" v="660" actId="1076"/>
      <pc:docMkLst>
        <pc:docMk/>
      </pc:docMkLst>
      <pc:sldChg chg="modSp add mod ord">
        <pc:chgData name="James Williams" userId="c957a50b-491f-4d94-b4bc-52aca3e2340d" providerId="ADAL" clId="{5B6848A2-657C-4AC6-AE0B-A7849134606C}" dt="2022-10-27T14:13:43.444" v="660" actId="1076"/>
        <pc:sldMkLst>
          <pc:docMk/>
          <pc:sldMk cId="542520339" sldId="542"/>
        </pc:sldMkLst>
        <pc:spChg chg="mod">
          <ac:chgData name="James Williams" userId="c957a50b-491f-4d94-b4bc-52aca3e2340d" providerId="ADAL" clId="{5B6848A2-657C-4AC6-AE0B-A7849134606C}" dt="2022-10-27T14:05:07.994" v="40" actId="6549"/>
          <ac:spMkLst>
            <pc:docMk/>
            <pc:sldMk cId="542520339" sldId="542"/>
            <ac:spMk id="2" creationId="{9EA5BAF8-6357-4AD1-A22B-A7910C58736C}"/>
          </ac:spMkLst>
        </pc:spChg>
        <pc:spChg chg="mod">
          <ac:chgData name="James Williams" userId="c957a50b-491f-4d94-b4bc-52aca3e2340d" providerId="ADAL" clId="{5B6848A2-657C-4AC6-AE0B-A7849134606C}" dt="2022-10-27T14:13:24.585" v="656" actId="113"/>
          <ac:spMkLst>
            <pc:docMk/>
            <pc:sldMk cId="542520339" sldId="542"/>
            <ac:spMk id="3" creationId="{7F4E3F27-B90A-4788-8BF3-38D2A26A5A53}"/>
          </ac:spMkLst>
        </pc:spChg>
        <pc:grpChg chg="mod">
          <ac:chgData name="James Williams" userId="c957a50b-491f-4d94-b4bc-52aca3e2340d" providerId="ADAL" clId="{5B6848A2-657C-4AC6-AE0B-A7849134606C}" dt="2022-10-27T14:13:43.444" v="660" actId="1076"/>
          <ac:grpSpMkLst>
            <pc:docMk/>
            <pc:sldMk cId="542520339" sldId="542"/>
            <ac:grpSpMk id="17" creationId="{83482EDB-4A20-4BC1-2443-BFF06904DA23}"/>
          </ac:grpSpMkLst>
        </pc:grpChg>
      </pc:sldChg>
    </pc:docChg>
  </pc:docChgLst>
  <pc:docChgLst>
    <pc:chgData name="James Williams" userId="c957a50b-491f-4d94-b4bc-52aca3e2340d" providerId="ADAL" clId="{826B958D-10AF-4129-888C-EEE78B8B7FD6}"/>
    <pc:docChg chg="undo redo custSel addSld delSld modSld sldOrd modSection">
      <pc:chgData name="James Williams" userId="c957a50b-491f-4d94-b4bc-52aca3e2340d" providerId="ADAL" clId="{826B958D-10AF-4129-888C-EEE78B8B7FD6}" dt="2023-06-06T11:16:38.322" v="1683" actId="20577"/>
      <pc:docMkLst>
        <pc:docMk/>
      </pc:docMkLst>
      <pc:sldChg chg="modSp mod">
        <pc:chgData name="James Williams" userId="c957a50b-491f-4d94-b4bc-52aca3e2340d" providerId="ADAL" clId="{826B958D-10AF-4129-888C-EEE78B8B7FD6}" dt="2023-06-01T14:31:18.858" v="619" actId="1076"/>
        <pc:sldMkLst>
          <pc:docMk/>
          <pc:sldMk cId="2059632143" sldId="320"/>
        </pc:sldMkLst>
        <pc:spChg chg="mod">
          <ac:chgData name="James Williams" userId="c957a50b-491f-4d94-b4bc-52aca3e2340d" providerId="ADAL" clId="{826B958D-10AF-4129-888C-EEE78B8B7FD6}" dt="2023-06-01T14:31:18.858" v="619" actId="1076"/>
          <ac:spMkLst>
            <pc:docMk/>
            <pc:sldMk cId="2059632143" sldId="320"/>
            <ac:spMk id="3" creationId="{7F4E3F27-B90A-4788-8BF3-38D2A26A5A53}"/>
          </ac:spMkLst>
        </pc:spChg>
      </pc:sldChg>
      <pc:sldChg chg="addSp delSp modSp mod">
        <pc:chgData name="James Williams" userId="c957a50b-491f-4d94-b4bc-52aca3e2340d" providerId="ADAL" clId="{826B958D-10AF-4129-888C-EEE78B8B7FD6}" dt="2023-06-01T14:28:43.809" v="539" actId="20577"/>
        <pc:sldMkLst>
          <pc:docMk/>
          <pc:sldMk cId="3189732809" sldId="338"/>
        </pc:sldMkLst>
        <pc:spChg chg="mod">
          <ac:chgData name="James Williams" userId="c957a50b-491f-4d94-b4bc-52aca3e2340d" providerId="ADAL" clId="{826B958D-10AF-4129-888C-EEE78B8B7FD6}" dt="2023-06-01T13:53:26.199" v="453" actId="14100"/>
          <ac:spMkLst>
            <pc:docMk/>
            <pc:sldMk cId="3189732809" sldId="338"/>
            <ac:spMk id="2" creationId="{22D28B8D-C1C5-4905-9AC6-2D657D2475F1}"/>
          </ac:spMkLst>
        </pc:spChg>
        <pc:spChg chg="mod">
          <ac:chgData name="James Williams" userId="c957a50b-491f-4d94-b4bc-52aca3e2340d" providerId="ADAL" clId="{826B958D-10AF-4129-888C-EEE78B8B7FD6}" dt="2023-06-01T14:28:43.809" v="539" actId="20577"/>
          <ac:spMkLst>
            <pc:docMk/>
            <pc:sldMk cId="3189732809" sldId="338"/>
            <ac:spMk id="5" creationId="{93E1F041-1E1B-A839-6A5C-3AB8ED79A0BB}"/>
          </ac:spMkLst>
        </pc:spChg>
        <pc:picChg chg="del">
          <ac:chgData name="James Williams" userId="c957a50b-491f-4d94-b4bc-52aca3e2340d" providerId="ADAL" clId="{826B958D-10AF-4129-888C-EEE78B8B7FD6}" dt="2023-06-01T13:53:35.271" v="455" actId="478"/>
          <ac:picMkLst>
            <pc:docMk/>
            <pc:sldMk cId="3189732809" sldId="338"/>
            <ac:picMk id="3" creationId="{4A9170F5-1958-E8B9-E8F6-6491E41200A8}"/>
          </ac:picMkLst>
        </pc:picChg>
        <pc:picChg chg="add mod">
          <ac:chgData name="James Williams" userId="c957a50b-491f-4d94-b4bc-52aca3e2340d" providerId="ADAL" clId="{826B958D-10AF-4129-888C-EEE78B8B7FD6}" dt="2023-06-01T13:54:06.595" v="461" actId="1076"/>
          <ac:picMkLst>
            <pc:docMk/>
            <pc:sldMk cId="3189732809" sldId="338"/>
            <ac:picMk id="6" creationId="{4E8523F8-25A8-F504-E426-CA3F4A3577FC}"/>
          </ac:picMkLst>
        </pc:picChg>
      </pc:sldChg>
      <pc:sldChg chg="delSp modSp mod">
        <pc:chgData name="James Williams" userId="c957a50b-491f-4d94-b4bc-52aca3e2340d" providerId="ADAL" clId="{826B958D-10AF-4129-888C-EEE78B8B7FD6}" dt="2023-06-06T08:09:08.921" v="947" actId="15"/>
        <pc:sldMkLst>
          <pc:docMk/>
          <pc:sldMk cId="1298342852" sldId="344"/>
        </pc:sldMkLst>
        <pc:spChg chg="mod">
          <ac:chgData name="James Williams" userId="c957a50b-491f-4d94-b4bc-52aca3e2340d" providerId="ADAL" clId="{826B958D-10AF-4129-888C-EEE78B8B7FD6}" dt="2023-06-01T13:40:38.409" v="349" actId="113"/>
          <ac:spMkLst>
            <pc:docMk/>
            <pc:sldMk cId="1298342852" sldId="344"/>
            <ac:spMk id="2" creationId="{9EA5BAF8-6357-4AD1-A22B-A7910C58736C}"/>
          </ac:spMkLst>
        </pc:spChg>
        <pc:spChg chg="mod">
          <ac:chgData name="James Williams" userId="c957a50b-491f-4d94-b4bc-52aca3e2340d" providerId="ADAL" clId="{826B958D-10AF-4129-888C-EEE78B8B7FD6}" dt="2023-06-06T08:09:08.921" v="947" actId="15"/>
          <ac:spMkLst>
            <pc:docMk/>
            <pc:sldMk cId="1298342852" sldId="344"/>
            <ac:spMk id="3" creationId="{7F4E3F27-B90A-4788-8BF3-38D2A26A5A53}"/>
          </ac:spMkLst>
        </pc:spChg>
        <pc:grpChg chg="del">
          <ac:chgData name="James Williams" userId="c957a50b-491f-4d94-b4bc-52aca3e2340d" providerId="ADAL" clId="{826B958D-10AF-4129-888C-EEE78B8B7FD6}" dt="2023-06-01T13:38:19.871" v="38" actId="478"/>
          <ac:grpSpMkLst>
            <pc:docMk/>
            <pc:sldMk cId="1298342852" sldId="344"/>
            <ac:grpSpMk id="12" creationId="{C42AEA18-EE41-AD31-872F-B883F309553D}"/>
          </ac:grpSpMkLst>
        </pc:grpChg>
      </pc:sldChg>
      <pc:sldChg chg="modSp mod">
        <pc:chgData name="James Williams" userId="c957a50b-491f-4d94-b4bc-52aca3e2340d" providerId="ADAL" clId="{826B958D-10AF-4129-888C-EEE78B8B7FD6}" dt="2023-06-01T13:46:07.512" v="427"/>
        <pc:sldMkLst>
          <pc:docMk/>
          <pc:sldMk cId="2504878855" sldId="353"/>
        </pc:sldMkLst>
        <pc:spChg chg="mod">
          <ac:chgData name="James Williams" userId="c957a50b-491f-4d94-b4bc-52aca3e2340d" providerId="ADAL" clId="{826B958D-10AF-4129-888C-EEE78B8B7FD6}" dt="2023-06-01T13:46:07.512" v="427"/>
          <ac:spMkLst>
            <pc:docMk/>
            <pc:sldMk cId="2504878855" sldId="353"/>
            <ac:spMk id="2" creationId="{47227AC0-BACA-40D5-85F1-620995A9740E}"/>
          </ac:spMkLst>
        </pc:spChg>
      </pc:sldChg>
      <pc:sldChg chg="modSp mod">
        <pc:chgData name="James Williams" userId="c957a50b-491f-4d94-b4bc-52aca3e2340d" providerId="ADAL" clId="{826B958D-10AF-4129-888C-EEE78B8B7FD6}" dt="2023-06-01T13:46:10.793" v="428"/>
        <pc:sldMkLst>
          <pc:docMk/>
          <pc:sldMk cId="3196918034" sldId="354"/>
        </pc:sldMkLst>
        <pc:spChg chg="mod">
          <ac:chgData name="James Williams" userId="c957a50b-491f-4d94-b4bc-52aca3e2340d" providerId="ADAL" clId="{826B958D-10AF-4129-888C-EEE78B8B7FD6}" dt="2023-06-01T13:46:10.793" v="428"/>
          <ac:spMkLst>
            <pc:docMk/>
            <pc:sldMk cId="3196918034" sldId="354"/>
            <ac:spMk id="2" creationId="{47227AC0-BACA-40D5-85F1-620995A9740E}"/>
          </ac:spMkLst>
        </pc:spChg>
      </pc:sldChg>
      <pc:sldChg chg="modSp mod">
        <pc:chgData name="James Williams" userId="c957a50b-491f-4d94-b4bc-52aca3e2340d" providerId="ADAL" clId="{826B958D-10AF-4129-888C-EEE78B8B7FD6}" dt="2023-06-01T13:46:15.283" v="429"/>
        <pc:sldMkLst>
          <pc:docMk/>
          <pc:sldMk cId="702591997" sldId="355"/>
        </pc:sldMkLst>
        <pc:spChg chg="mod">
          <ac:chgData name="James Williams" userId="c957a50b-491f-4d94-b4bc-52aca3e2340d" providerId="ADAL" clId="{826B958D-10AF-4129-888C-EEE78B8B7FD6}" dt="2023-06-01T13:46:15.283" v="429"/>
          <ac:spMkLst>
            <pc:docMk/>
            <pc:sldMk cId="702591997" sldId="355"/>
            <ac:spMk id="2" creationId="{47227AC0-BACA-40D5-85F1-620995A9740E}"/>
          </ac:spMkLst>
        </pc:spChg>
      </pc:sldChg>
      <pc:sldChg chg="modSp mod">
        <pc:chgData name="James Williams" userId="c957a50b-491f-4d94-b4bc-52aca3e2340d" providerId="ADAL" clId="{826B958D-10AF-4129-888C-EEE78B8B7FD6}" dt="2023-06-01T13:46:23.982" v="430"/>
        <pc:sldMkLst>
          <pc:docMk/>
          <pc:sldMk cId="2606692605" sldId="356"/>
        </pc:sldMkLst>
        <pc:spChg chg="mod">
          <ac:chgData name="James Williams" userId="c957a50b-491f-4d94-b4bc-52aca3e2340d" providerId="ADAL" clId="{826B958D-10AF-4129-888C-EEE78B8B7FD6}" dt="2023-06-01T13:46:23.982" v="430"/>
          <ac:spMkLst>
            <pc:docMk/>
            <pc:sldMk cId="2606692605" sldId="356"/>
            <ac:spMk id="2" creationId="{47227AC0-BACA-40D5-85F1-620995A9740E}"/>
          </ac:spMkLst>
        </pc:spChg>
      </pc:sldChg>
      <pc:sldChg chg="modSp mod">
        <pc:chgData name="James Williams" userId="c957a50b-491f-4d94-b4bc-52aca3e2340d" providerId="ADAL" clId="{826B958D-10AF-4129-888C-EEE78B8B7FD6}" dt="2023-06-01T13:44:39.554" v="426" actId="20577"/>
        <pc:sldMkLst>
          <pc:docMk/>
          <pc:sldMk cId="319275586" sldId="411"/>
        </pc:sldMkLst>
        <pc:spChg chg="mod">
          <ac:chgData name="James Williams" userId="c957a50b-491f-4d94-b4bc-52aca3e2340d" providerId="ADAL" clId="{826B958D-10AF-4129-888C-EEE78B8B7FD6}" dt="2023-06-01T13:44:39.554" v="426" actId="20577"/>
          <ac:spMkLst>
            <pc:docMk/>
            <pc:sldMk cId="319275586" sldId="411"/>
            <ac:spMk id="5" creationId="{E3E90BAF-3B27-48B4-BD41-2BDEA6F42B62}"/>
          </ac:spMkLst>
        </pc:spChg>
      </pc:sldChg>
      <pc:sldChg chg="modSp mod">
        <pc:chgData name="James Williams" userId="c957a50b-491f-4d94-b4bc-52aca3e2340d" providerId="ADAL" clId="{826B958D-10AF-4129-888C-EEE78B8B7FD6}" dt="2023-06-01T14:55:21.474" v="787" actId="1076"/>
        <pc:sldMkLst>
          <pc:docMk/>
          <pc:sldMk cId="79533325" sldId="415"/>
        </pc:sldMkLst>
        <pc:spChg chg="mod">
          <ac:chgData name="James Williams" userId="c957a50b-491f-4d94-b4bc-52aca3e2340d" providerId="ADAL" clId="{826B958D-10AF-4129-888C-EEE78B8B7FD6}" dt="2023-06-01T14:55:06.798" v="786" actId="20577"/>
          <ac:spMkLst>
            <pc:docMk/>
            <pc:sldMk cId="79533325" sldId="415"/>
            <ac:spMk id="3" creationId="{7F4E3F27-B90A-4788-8BF3-38D2A26A5A53}"/>
          </ac:spMkLst>
        </pc:spChg>
        <pc:grpChg chg="mod">
          <ac:chgData name="James Williams" userId="c957a50b-491f-4d94-b4bc-52aca3e2340d" providerId="ADAL" clId="{826B958D-10AF-4129-888C-EEE78B8B7FD6}" dt="2023-06-01T14:55:21.474" v="787" actId="1076"/>
          <ac:grpSpMkLst>
            <pc:docMk/>
            <pc:sldMk cId="79533325" sldId="415"/>
            <ac:grpSpMk id="17" creationId="{83482EDB-4A20-4BC1-2443-BFF06904DA23}"/>
          </ac:grpSpMkLst>
        </pc:grpChg>
      </pc:sldChg>
      <pc:sldChg chg="modSp mod">
        <pc:chgData name="James Williams" userId="c957a50b-491f-4d94-b4bc-52aca3e2340d" providerId="ADAL" clId="{826B958D-10AF-4129-888C-EEE78B8B7FD6}" dt="2023-06-01T14:55:56.461" v="789" actId="207"/>
        <pc:sldMkLst>
          <pc:docMk/>
          <pc:sldMk cId="1726282050" sldId="416"/>
        </pc:sldMkLst>
        <pc:spChg chg="mod">
          <ac:chgData name="James Williams" userId="c957a50b-491f-4d94-b4bc-52aca3e2340d" providerId="ADAL" clId="{826B958D-10AF-4129-888C-EEE78B8B7FD6}" dt="2023-06-01T14:55:56.461" v="789" actId="207"/>
          <ac:spMkLst>
            <pc:docMk/>
            <pc:sldMk cId="1726282050" sldId="416"/>
            <ac:spMk id="3" creationId="{3AFA2C84-06D9-46ED-A4F6-7577BD75E13D}"/>
          </ac:spMkLst>
        </pc:spChg>
      </pc:sldChg>
      <pc:sldChg chg="del">
        <pc:chgData name="James Williams" userId="c957a50b-491f-4d94-b4bc-52aca3e2340d" providerId="ADAL" clId="{826B958D-10AF-4129-888C-EEE78B8B7FD6}" dt="2023-06-01T13:21:08.317" v="32" actId="47"/>
        <pc:sldMkLst>
          <pc:docMk/>
          <pc:sldMk cId="2849612269" sldId="530"/>
        </pc:sldMkLst>
      </pc:sldChg>
      <pc:sldChg chg="modSp del mod ord">
        <pc:chgData name="James Williams" userId="c957a50b-491f-4d94-b4bc-52aca3e2340d" providerId="ADAL" clId="{826B958D-10AF-4129-888C-EEE78B8B7FD6}" dt="2023-06-01T13:53:59.707" v="459" actId="2696"/>
        <pc:sldMkLst>
          <pc:docMk/>
          <pc:sldMk cId="554566990" sldId="531"/>
        </pc:sldMkLst>
        <pc:spChg chg="mod">
          <ac:chgData name="James Williams" userId="c957a50b-491f-4d94-b4bc-52aca3e2340d" providerId="ADAL" clId="{826B958D-10AF-4129-888C-EEE78B8B7FD6}" dt="2023-06-01T13:53:45.221" v="457" actId="20577"/>
          <ac:spMkLst>
            <pc:docMk/>
            <pc:sldMk cId="554566990" sldId="531"/>
            <ac:spMk id="3" creationId="{F95A4C26-09B8-76C9-503B-90F5179546F6}"/>
          </ac:spMkLst>
        </pc:spChg>
      </pc:sldChg>
      <pc:sldChg chg="modSp mod">
        <pc:chgData name="James Williams" userId="c957a50b-491f-4d94-b4bc-52aca3e2340d" providerId="ADAL" clId="{826B958D-10AF-4129-888C-EEE78B8B7FD6}" dt="2023-06-01T15:02:29.399" v="927" actId="688"/>
        <pc:sldMkLst>
          <pc:docMk/>
          <pc:sldMk cId="3261789933" sldId="535"/>
        </pc:sldMkLst>
        <pc:spChg chg="mod">
          <ac:chgData name="James Williams" userId="c957a50b-491f-4d94-b4bc-52aca3e2340d" providerId="ADAL" clId="{826B958D-10AF-4129-888C-EEE78B8B7FD6}" dt="2023-06-01T15:02:18.852" v="925" actId="20577"/>
          <ac:spMkLst>
            <pc:docMk/>
            <pc:sldMk cId="3261789933" sldId="535"/>
            <ac:spMk id="2" creationId="{4E19FDFA-248F-4679-A0E2-5599C132D48C}"/>
          </ac:spMkLst>
        </pc:spChg>
        <pc:picChg chg="mod">
          <ac:chgData name="James Williams" userId="c957a50b-491f-4d94-b4bc-52aca3e2340d" providerId="ADAL" clId="{826B958D-10AF-4129-888C-EEE78B8B7FD6}" dt="2023-06-01T15:02:29.399" v="927" actId="688"/>
          <ac:picMkLst>
            <pc:docMk/>
            <pc:sldMk cId="3261789933" sldId="535"/>
            <ac:picMk id="7" creationId="{26D5C6EB-868F-ECA5-D74C-FF565E7A9034}"/>
          </ac:picMkLst>
        </pc:picChg>
      </pc:sldChg>
      <pc:sldChg chg="del">
        <pc:chgData name="James Williams" userId="c957a50b-491f-4d94-b4bc-52aca3e2340d" providerId="ADAL" clId="{826B958D-10AF-4129-888C-EEE78B8B7FD6}" dt="2023-06-01T13:47:18.778" v="437" actId="2696"/>
        <pc:sldMkLst>
          <pc:docMk/>
          <pc:sldMk cId="541335181" sldId="536"/>
        </pc:sldMkLst>
      </pc:sldChg>
      <pc:sldChg chg="add">
        <pc:chgData name="James Williams" userId="c957a50b-491f-4d94-b4bc-52aca3e2340d" providerId="ADAL" clId="{826B958D-10AF-4129-888C-EEE78B8B7FD6}" dt="2023-06-01T13:47:26.992" v="438"/>
        <pc:sldMkLst>
          <pc:docMk/>
          <pc:sldMk cId="3023011743" sldId="536"/>
        </pc:sldMkLst>
      </pc:sldChg>
      <pc:sldChg chg="modSp mod">
        <pc:chgData name="James Williams" userId="c957a50b-491f-4d94-b4bc-52aca3e2340d" providerId="ADAL" clId="{826B958D-10AF-4129-888C-EEE78B8B7FD6}" dt="2023-06-01T14:34:05.760" v="660" actId="20577"/>
        <pc:sldMkLst>
          <pc:docMk/>
          <pc:sldMk cId="769568162" sldId="538"/>
        </pc:sldMkLst>
        <pc:spChg chg="mod">
          <ac:chgData name="James Williams" userId="c957a50b-491f-4d94-b4bc-52aca3e2340d" providerId="ADAL" clId="{826B958D-10AF-4129-888C-EEE78B8B7FD6}" dt="2023-06-01T14:31:25.437" v="620" actId="20577"/>
          <ac:spMkLst>
            <pc:docMk/>
            <pc:sldMk cId="769568162" sldId="538"/>
            <ac:spMk id="2" creationId="{9EA5BAF8-6357-4AD1-A22B-A7910C58736C}"/>
          </ac:spMkLst>
        </pc:spChg>
        <pc:spChg chg="mod">
          <ac:chgData name="James Williams" userId="c957a50b-491f-4d94-b4bc-52aca3e2340d" providerId="ADAL" clId="{826B958D-10AF-4129-888C-EEE78B8B7FD6}" dt="2023-06-01T14:34:05.760" v="660" actId="20577"/>
          <ac:spMkLst>
            <pc:docMk/>
            <pc:sldMk cId="769568162" sldId="538"/>
            <ac:spMk id="3" creationId="{7F4E3F27-B90A-4788-8BF3-38D2A26A5A53}"/>
          </ac:spMkLst>
        </pc:spChg>
      </pc:sldChg>
      <pc:sldChg chg="delSp modSp mod">
        <pc:chgData name="James Williams" userId="c957a50b-491f-4d94-b4bc-52aca3e2340d" providerId="ADAL" clId="{826B958D-10AF-4129-888C-EEE78B8B7FD6}" dt="2023-06-01T15:02:04.383" v="916" actId="20577"/>
        <pc:sldMkLst>
          <pc:docMk/>
          <pc:sldMk cId="1176317465" sldId="540"/>
        </pc:sldMkLst>
        <pc:spChg chg="mod">
          <ac:chgData name="James Williams" userId="c957a50b-491f-4d94-b4bc-52aca3e2340d" providerId="ADAL" clId="{826B958D-10AF-4129-888C-EEE78B8B7FD6}" dt="2023-06-01T15:02:04.383" v="916" actId="20577"/>
          <ac:spMkLst>
            <pc:docMk/>
            <pc:sldMk cId="1176317465" sldId="540"/>
            <ac:spMk id="5" creationId="{93E1F041-1E1B-A839-6A5C-3AB8ED79A0BB}"/>
          </ac:spMkLst>
        </pc:spChg>
        <pc:picChg chg="del">
          <ac:chgData name="James Williams" userId="c957a50b-491f-4d94-b4bc-52aca3e2340d" providerId="ADAL" clId="{826B958D-10AF-4129-888C-EEE78B8B7FD6}" dt="2023-06-01T13:20:24.395" v="25" actId="478"/>
          <ac:picMkLst>
            <pc:docMk/>
            <pc:sldMk cId="1176317465" sldId="540"/>
            <ac:picMk id="3" creationId="{4A9170F5-1958-E8B9-E8F6-6491E41200A8}"/>
          </ac:picMkLst>
        </pc:picChg>
      </pc:sldChg>
      <pc:sldChg chg="modSp mod">
        <pc:chgData name="James Williams" userId="c957a50b-491f-4d94-b4bc-52aca3e2340d" providerId="ADAL" clId="{826B958D-10AF-4129-888C-EEE78B8B7FD6}" dt="2023-06-01T14:59:28.793" v="822" actId="20577"/>
        <pc:sldMkLst>
          <pc:docMk/>
          <pc:sldMk cId="542520339" sldId="542"/>
        </pc:sldMkLst>
        <pc:spChg chg="mod">
          <ac:chgData name="James Williams" userId="c957a50b-491f-4d94-b4bc-52aca3e2340d" providerId="ADAL" clId="{826B958D-10AF-4129-888C-EEE78B8B7FD6}" dt="2023-06-01T14:59:28.793" v="822" actId="20577"/>
          <ac:spMkLst>
            <pc:docMk/>
            <pc:sldMk cId="542520339" sldId="542"/>
            <ac:spMk id="3" creationId="{7F4E3F27-B90A-4788-8BF3-38D2A26A5A53}"/>
          </ac:spMkLst>
        </pc:spChg>
      </pc:sldChg>
      <pc:sldChg chg="add">
        <pc:chgData name="James Williams" userId="c957a50b-491f-4d94-b4bc-52aca3e2340d" providerId="ADAL" clId="{826B958D-10AF-4129-888C-EEE78B8B7FD6}" dt="2023-06-01T13:38:16.005" v="37" actId="2890"/>
        <pc:sldMkLst>
          <pc:docMk/>
          <pc:sldMk cId="954522414" sldId="543"/>
        </pc:sldMkLst>
      </pc:sldChg>
      <pc:sldChg chg="delSp modSp add mod">
        <pc:chgData name="James Williams" userId="c957a50b-491f-4d94-b4bc-52aca3e2340d" providerId="ADAL" clId="{826B958D-10AF-4129-888C-EEE78B8B7FD6}" dt="2023-06-06T11:16:38.322" v="1683" actId="20577"/>
        <pc:sldMkLst>
          <pc:docMk/>
          <pc:sldMk cId="1453170325" sldId="544"/>
        </pc:sldMkLst>
        <pc:spChg chg="mod">
          <ac:chgData name="James Williams" userId="c957a50b-491f-4d94-b4bc-52aca3e2340d" providerId="ADAL" clId="{826B958D-10AF-4129-888C-EEE78B8B7FD6}" dt="2023-06-06T11:03:34.013" v="963" actId="1076"/>
          <ac:spMkLst>
            <pc:docMk/>
            <pc:sldMk cId="1453170325" sldId="544"/>
            <ac:spMk id="2" creationId="{9EA5BAF8-6357-4AD1-A22B-A7910C58736C}"/>
          </ac:spMkLst>
        </pc:spChg>
        <pc:spChg chg="mod">
          <ac:chgData name="James Williams" userId="c957a50b-491f-4d94-b4bc-52aca3e2340d" providerId="ADAL" clId="{826B958D-10AF-4129-888C-EEE78B8B7FD6}" dt="2023-06-06T11:16:38.322" v="1683" actId="20577"/>
          <ac:spMkLst>
            <pc:docMk/>
            <pc:sldMk cId="1453170325" sldId="544"/>
            <ac:spMk id="3" creationId="{7F4E3F27-B90A-4788-8BF3-38D2A26A5A53}"/>
          </ac:spMkLst>
        </pc:spChg>
        <pc:grpChg chg="mod">
          <ac:chgData name="James Williams" userId="c957a50b-491f-4d94-b4bc-52aca3e2340d" providerId="ADAL" clId="{826B958D-10AF-4129-888C-EEE78B8B7FD6}" dt="2023-06-06T11:03:34.013" v="963" actId="1076"/>
          <ac:grpSpMkLst>
            <pc:docMk/>
            <pc:sldMk cId="1453170325" sldId="544"/>
            <ac:grpSpMk id="4" creationId="{F4BEAB05-F7FE-D660-2EAC-707650450242}"/>
          </ac:grpSpMkLst>
        </pc:grpChg>
        <pc:picChg chg="del">
          <ac:chgData name="James Williams" userId="c957a50b-491f-4d94-b4bc-52aca3e2340d" providerId="ADAL" clId="{826B958D-10AF-4129-888C-EEE78B8B7FD6}" dt="2023-06-06T11:03:21.406" v="961" actId="478"/>
          <ac:picMkLst>
            <pc:docMk/>
            <pc:sldMk cId="1453170325" sldId="544"/>
            <ac:picMk id="6" creationId="{C539B714-6F7A-4C8A-8C67-CACA7D2A8ECA}"/>
          </ac:picMkLst>
        </pc:picChg>
        <pc:picChg chg="del">
          <ac:chgData name="James Williams" userId="c957a50b-491f-4d94-b4bc-52aca3e2340d" providerId="ADAL" clId="{826B958D-10AF-4129-888C-EEE78B8B7FD6}" dt="2023-06-06T11:03:22.115" v="962" actId="478"/>
          <ac:picMkLst>
            <pc:docMk/>
            <pc:sldMk cId="1453170325" sldId="544"/>
            <ac:picMk id="8" creationId="{AD59395E-2B3F-4779-8EDE-6336643181EB}"/>
          </ac:picMkLst>
        </pc:picChg>
      </pc:sldChg>
    </pc:docChg>
  </pc:docChgLst>
  <pc:docChgLst>
    <pc:chgData name="James Williams" userId="c957a50b-491f-4d94-b4bc-52aca3e2340d" providerId="ADAL" clId="{5DB221B8-3189-4729-8F38-4C8770D68E03}"/>
    <pc:docChg chg="addSld modSld">
      <pc:chgData name="James Williams" userId="c957a50b-491f-4d94-b4bc-52aca3e2340d" providerId="ADAL" clId="{5DB221B8-3189-4729-8F38-4C8770D68E03}" dt="2023-04-24T12:19:46.867" v="0"/>
      <pc:docMkLst>
        <pc:docMk/>
      </pc:docMkLst>
      <pc:sldChg chg="add">
        <pc:chgData name="James Williams" userId="c957a50b-491f-4d94-b4bc-52aca3e2340d" providerId="ADAL" clId="{5DB221B8-3189-4729-8F38-4C8770D68E03}" dt="2023-04-24T12:19:46.867" v="0"/>
        <pc:sldMkLst>
          <pc:docMk/>
          <pc:sldMk cId="3252816145" sldId="53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06/06/2023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299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89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fld id="{1D9B934D-69B8-4135-9C33-9832FAA20424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47337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9991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3525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6146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334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kpalad.files.wordpress.com/2015/03/tuckman.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nobaproject.com/modules/the-psychology-of-groups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results?search_query=how+to+use+word+for+referencin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results?search_query=Mendeley+tutorial" TargetMode="External"/><Relationship Id="rId3" Type="http://schemas.openxmlformats.org/officeDocument/2006/relationships/hyperlink" Target="https://www.youtube.com/channel/UCzmTj_AGeY59VoNv-0SvcCg" TargetMode="External"/><Relationship Id="rId7" Type="http://schemas.openxmlformats.org/officeDocument/2006/relationships/hyperlink" Target="https://www.mendeley.com/" TargetMode="External"/><Relationship Id="rId2" Type="http://schemas.openxmlformats.org/officeDocument/2006/relationships/hyperlink" Target="https://www.refwork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results?search_query=zotero+tutorial" TargetMode="External"/><Relationship Id="rId5" Type="http://schemas.openxmlformats.org/officeDocument/2006/relationships/hyperlink" Target="https://www.youtube.com/watch?v=ui8vPKUK5sQ" TargetMode="External"/><Relationship Id="rId10" Type="http://schemas.openxmlformats.org/officeDocument/2006/relationships/hyperlink" Target="https://www.youtube.com/results?search_query=endnote+tutorial" TargetMode="External"/><Relationship Id="rId4" Type="http://schemas.openxmlformats.org/officeDocument/2006/relationships/hyperlink" Target="https://www.zotero.org/" TargetMode="External"/><Relationship Id="rId9" Type="http://schemas.openxmlformats.org/officeDocument/2006/relationships/hyperlink" Target="https://endnote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youtube.com/watch?v=J5905oxj02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ngimg.com/download/33233" TargetMode="Externa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refworks.proquest.com/library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5.svg"/><Relationship Id="rId3" Type="http://schemas.openxmlformats.org/officeDocument/2006/relationships/hyperlink" Target="https://refworks.proquest.com/library/all/" TargetMode="External"/><Relationship Id="rId7" Type="http://schemas.openxmlformats.org/officeDocument/2006/relationships/image" Target="../media/image19.svg"/><Relationship Id="rId12" Type="http://schemas.openxmlformats.org/officeDocument/2006/relationships/image" Target="../media/image24.png"/><Relationship Id="rId2" Type="http://schemas.openxmlformats.org/officeDocument/2006/relationships/hyperlink" Target="https://uwtsd.ac.uk/library/student-essentials/refwork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svg"/><Relationship Id="rId5" Type="http://schemas.openxmlformats.org/officeDocument/2006/relationships/hyperlink" Target="https://refworks.proquest.com/tools/" TargetMode="External"/><Relationship Id="rId10" Type="http://schemas.openxmlformats.org/officeDocument/2006/relationships/image" Target="../media/image22.png"/><Relationship Id="rId4" Type="http://schemas.openxmlformats.org/officeDocument/2006/relationships/hyperlink" Target="https://refworks.proquest.com/" TargetMode="External"/><Relationship Id="rId9" Type="http://schemas.openxmlformats.org/officeDocument/2006/relationships/image" Target="../media/image21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refworks.proquest.com/tools/" TargetMode="External"/><Relationship Id="rId2" Type="http://schemas.openxmlformats.org/officeDocument/2006/relationships/hyperlink" Target="https://refworks.proquest.com/library/al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nowledge.exlibrisgroup.com/RefWorks/Knowledge_Articles/StR_manual_install" TargetMode="External"/><Relationship Id="rId5" Type="http://schemas.openxmlformats.org/officeDocument/2006/relationships/hyperlink" Target="https://knowledge.exlibrisgroup.com/RefWorks/Product_Documentation/RefWorks_User_Guide/0500_RefWorks_Add-ons%3A_Connecting_Your_Browser%2C_Microsoft_Word%2C_and_Google_Docs_to_RefWorks#:~:text=To%20install%20Save%20to%20RefWorks%3A%201%20Ensure%20that,on%20the%20page%20to%20close%20the%20dialog%20box." TargetMode="External"/><Relationship Id="rId4" Type="http://schemas.openxmlformats.org/officeDocument/2006/relationships/hyperlink" Target="https://www.youtube.com/watch?v=Pbmom3gEMlQ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zmTj_AGeY59VoNv-0SvcCg" TargetMode="External"/><Relationship Id="rId7" Type="http://schemas.openxmlformats.org/officeDocument/2006/relationships/image" Target="../media/image29.svg"/><Relationship Id="rId2" Type="http://schemas.openxmlformats.org/officeDocument/2006/relationships/hyperlink" Target="https://uwtsd.ac.uk/library/infoskills/managing-your-research-with-refwork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4.png"/><Relationship Id="rId3" Type="http://schemas.openxmlformats.org/officeDocument/2006/relationships/hyperlink" Target="https://www.zotero.org/support/plugins" TargetMode="External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hyperlink" Target="https://www.zotero.org/downloa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results?search_query=zotero+tutorial" TargetMode="External"/><Relationship Id="rId11" Type="http://schemas.openxmlformats.org/officeDocument/2006/relationships/image" Target="../media/image22.png"/><Relationship Id="rId5" Type="http://schemas.openxmlformats.org/officeDocument/2006/relationships/hyperlink" Target="https://www.youtube.com/watch?v=ui8vPKUK5sQ" TargetMode="External"/><Relationship Id="rId10" Type="http://schemas.openxmlformats.org/officeDocument/2006/relationships/image" Target="../media/image21.svg"/><Relationship Id="rId4" Type="http://schemas.openxmlformats.org/officeDocument/2006/relationships/hyperlink" Target="https://www.zotero.org/support/quick_start_guide" TargetMode="External"/><Relationship Id="rId9" Type="http://schemas.openxmlformats.org/officeDocument/2006/relationships/image" Target="../media/image20.png"/><Relationship Id="rId14" Type="http://schemas.openxmlformats.org/officeDocument/2006/relationships/image" Target="../media/image25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uwtsd.ac.uk/library/infoskills/managing-your-research-with-refworks/" TargetMode="External"/><Relationship Id="rId5" Type="http://schemas.openxmlformats.org/officeDocument/2006/relationships/hyperlink" Target="https://www.youtube.com/channel/UCzmTj_AGeY59VoNv-0SvcCg" TargetMode="External"/><Relationship Id="rId4" Type="http://schemas.openxmlformats.org/officeDocument/2006/relationships/hyperlink" Target="https://uwtsd.ac.uk/library/student-essentials/refworks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://clamorworld.com/hyderabads-high-on-tea-with-international-tea-day-today/" TargetMode="External"/><Relationship Id="rId7" Type="http://schemas.openxmlformats.org/officeDocument/2006/relationships/hyperlink" Target="https://en.wikipedia.org/wiki/Yin_and_yang" TargetMode="External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hyperlink" Target="http://whilehewasnapping.com/2016/01/how-to-make-a-snack-stadium-for-the-big-game/" TargetMode="Externa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39.jpg"/><Relationship Id="rId9" Type="http://schemas.openxmlformats.org/officeDocument/2006/relationships/hyperlink" Target="https://creativecommons.org/licenses/by/3.0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stborosystems.com/presentations/fundamentals-workshop/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technicalwriting/chapter/2-models-for-understanding-team-dynamics/" TargetMode="Externa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3.png"/><Relationship Id="rId7" Type="http://schemas.openxmlformats.org/officeDocument/2006/relationships/image" Target="../media/image29.svg"/><Relationship Id="rId2" Type="http://schemas.openxmlformats.org/officeDocument/2006/relationships/hyperlink" Target="https://www.youtube.com/watch?v=AyfupeWS0y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45.svg"/><Relationship Id="rId4" Type="http://schemas.openxmlformats.org/officeDocument/2006/relationships/image" Target="../media/image44.png"/><Relationship Id="rId9" Type="http://schemas.openxmlformats.org/officeDocument/2006/relationships/image" Target="../media/image4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255" y="4714827"/>
            <a:ext cx="4556632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 dirty="0"/>
              <a:t>Assignment 1: Task 3 Referencing Managers.</a:t>
            </a:r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The foundations for success.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70" y="159204"/>
            <a:ext cx="10954746" cy="1454051"/>
          </a:xfrm>
        </p:spPr>
        <p:txBody>
          <a:bodyPr>
            <a:noAutofit/>
          </a:bodyPr>
          <a:lstStyle/>
          <a:p>
            <a:r>
              <a:rPr lang="en-GB" sz="4800" u="sng" dirty="0"/>
              <a:t>Notice: </a:t>
            </a:r>
            <a:r>
              <a:rPr lang="en-GB" sz="4800" b="1" u="sng" dirty="0"/>
              <a:t>Minor update to Assign. 1 </a:t>
            </a:r>
            <a:r>
              <a:rPr lang="en-US" sz="4800" b="1" u="sng" dirty="0"/>
              <a:t>Task 3</a:t>
            </a: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944" y="1646110"/>
            <a:ext cx="11236976" cy="4474604"/>
          </a:xfrm>
        </p:spPr>
        <p:txBody>
          <a:bodyPr anchor="t">
            <a:noAutofit/>
          </a:bodyPr>
          <a:lstStyle/>
          <a:p>
            <a:pPr marL="270510">
              <a:lnSpc>
                <a:spcPct val="115000"/>
              </a:lnSpc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Re-download Assignment 1</a:t>
            </a:r>
            <a:r>
              <a:rPr lang="en-GB" dirty="0"/>
              <a:t>.</a:t>
            </a:r>
          </a:p>
          <a:p>
            <a:pPr marL="270510">
              <a:lnSpc>
                <a:spcPct val="115000"/>
              </a:lnSpc>
            </a:pPr>
            <a:r>
              <a:rPr lang="en-GB" b="1" dirty="0"/>
              <a:t>Minor update made to task 3. ‘Unit 4’ changed to ‘Unit 3’.</a:t>
            </a:r>
          </a:p>
          <a:p>
            <a:pPr marL="727710" lvl="1">
              <a:lnSpc>
                <a:spcPct val="115000"/>
              </a:lnSpc>
            </a:pPr>
            <a:r>
              <a:rPr lang="en-GB" dirty="0"/>
              <a:t>Bg. Unit 3 used to be Unit 4 in Moodle, central moved them around.</a:t>
            </a:r>
          </a:p>
          <a:p>
            <a:pPr marL="270510">
              <a:lnSpc>
                <a:spcPct val="115000"/>
              </a:lnSpc>
            </a:pPr>
            <a:r>
              <a:rPr lang="en-GB" dirty="0"/>
              <a:t>Update has been made in the Assignment brief to ensure task states ‘</a:t>
            </a:r>
            <a:r>
              <a:rPr lang="en-GB" b="1" dirty="0"/>
              <a:t>Unit 3 Digital/Virtual collaboration</a:t>
            </a:r>
            <a:r>
              <a:rPr lang="en-GB" dirty="0"/>
              <a:t>’.</a:t>
            </a:r>
          </a:p>
          <a:p>
            <a:pPr marL="727710" lvl="1">
              <a:lnSpc>
                <a:spcPct val="115000"/>
              </a:lnSpc>
            </a:pPr>
            <a:r>
              <a:rPr lang="en-GB" dirty="0"/>
              <a:t>Bg. Unit 3 used to be titled ‘Digital collaboration’ but has been renamed ‘Virtual collaboration’.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2DCB63-3686-9F90-1642-1F9F48DBAD7D}"/>
              </a:ext>
            </a:extLst>
          </p:cNvPr>
          <p:cNvGrpSpPr/>
          <p:nvPr/>
        </p:nvGrpSpPr>
        <p:grpSpPr>
          <a:xfrm>
            <a:off x="273343" y="382973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880AF61-5CCB-C645-1810-0B66A61518A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F3DBF3C-DF4F-4BE1-C322-931D1D0A0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DB44A91-D390-A8D6-F594-1AFE3E5A9D9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98342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70" y="159204"/>
            <a:ext cx="10954746" cy="1454051"/>
          </a:xfrm>
        </p:spPr>
        <p:txBody>
          <a:bodyPr>
            <a:noAutofit/>
          </a:bodyPr>
          <a:lstStyle/>
          <a:p>
            <a:r>
              <a:rPr lang="en-GB" sz="4800" u="sng" dirty="0"/>
              <a:t>This week: </a:t>
            </a:r>
            <a:r>
              <a:rPr lang="en-GB" sz="4800" b="1" u="sng" dirty="0"/>
              <a:t>Assignment 1 </a:t>
            </a:r>
            <a:r>
              <a:rPr lang="en-US" sz="4800" b="1" u="sng" dirty="0"/>
              <a:t>Task 3</a:t>
            </a:r>
            <a:r>
              <a:rPr lang="en-US" sz="4800" u="sng" dirty="0"/>
              <a:t>.</a:t>
            </a: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944" y="1646110"/>
            <a:ext cx="11236976" cy="4474604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3600" b="1" dirty="0"/>
              <a:t>A Unit 3 Topic &amp; a Referencing Management tool: </a:t>
            </a:r>
          </a:p>
          <a:p>
            <a:pPr marL="270510">
              <a:lnSpc>
                <a:spcPct val="115000"/>
              </a:lnSpc>
            </a:pPr>
            <a:r>
              <a:rPr lang="en-GB" dirty="0"/>
              <a:t>Select one of the topics in Moodle Unit 3 ‘</a:t>
            </a:r>
            <a:r>
              <a:rPr lang="en-GB" b="1" dirty="0"/>
              <a:t>Virtual Collaboration</a:t>
            </a:r>
            <a:r>
              <a:rPr lang="en-GB" dirty="0"/>
              <a:t>’ and summarise some of the main points.</a:t>
            </a:r>
          </a:p>
          <a:p>
            <a:pPr marL="270510">
              <a:lnSpc>
                <a:spcPct val="115000"/>
              </a:lnSpc>
            </a:pPr>
            <a:r>
              <a:rPr lang="en-GB" dirty="0"/>
              <a:t>Use an automatic referencing tool (such as RefWorks/other) to add some IEEE citations and a reference list.</a:t>
            </a:r>
          </a:p>
          <a:p>
            <a:pPr marL="270510">
              <a:lnSpc>
                <a:spcPct val="115000"/>
              </a:lnSpc>
            </a:pPr>
            <a:r>
              <a:rPr lang="en-GB" dirty="0"/>
              <a:t>+ Add several screenshots with brief accompanying description to provide practical evidence of the use of </a:t>
            </a:r>
            <a:r>
              <a:rPr lang="en-GB" dirty="0" err="1"/>
              <a:t>Refworks</a:t>
            </a:r>
            <a:r>
              <a:rPr lang="en-GB" dirty="0"/>
              <a:t>/other automatic referencing management tool.</a:t>
            </a:r>
          </a:p>
          <a:p>
            <a:pPr marL="270510">
              <a:lnSpc>
                <a:spcPct val="115000"/>
              </a:lnSpc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2DCB63-3686-9F90-1642-1F9F48DBAD7D}"/>
              </a:ext>
            </a:extLst>
          </p:cNvPr>
          <p:cNvGrpSpPr/>
          <p:nvPr/>
        </p:nvGrpSpPr>
        <p:grpSpPr>
          <a:xfrm>
            <a:off x="273343" y="382973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880AF61-5CCB-C645-1810-0B66A61518A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F3DBF3C-DF4F-4BE1-C322-931D1D0A0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DB44A91-D390-A8D6-F594-1AFE3E5A9D9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42AEA18-EE41-AD31-872F-B883F309553D}"/>
              </a:ext>
            </a:extLst>
          </p:cNvPr>
          <p:cNvGrpSpPr/>
          <p:nvPr/>
        </p:nvGrpSpPr>
        <p:grpSpPr>
          <a:xfrm>
            <a:off x="9642630" y="-230790"/>
            <a:ext cx="2178908" cy="2679529"/>
            <a:chOff x="5844746" y="3614352"/>
            <a:chExt cx="2178908" cy="2679529"/>
          </a:xfrm>
        </p:grpSpPr>
        <p:pic>
          <p:nvPicPr>
            <p:cNvPr id="7" name="Graphic 6" descr="Meeting with solid fill">
              <a:extLst>
                <a:ext uri="{FF2B5EF4-FFF2-40B4-BE49-F238E27FC236}">
                  <a16:creationId xmlns:a16="http://schemas.microsoft.com/office/drawing/2014/main" id="{345548D5-DD98-6F4D-FFF2-FEB5CA99988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44746" y="3614352"/>
              <a:ext cx="2178908" cy="2178908"/>
            </a:xfrm>
            <a:prstGeom prst="rect">
              <a:avLst/>
            </a:prstGeom>
          </p:spPr>
        </p:pic>
        <p:pic>
          <p:nvPicPr>
            <p:cNvPr id="11" name="Graphic 10" descr="Document with solid fill">
              <a:extLst>
                <a:ext uri="{FF2B5EF4-FFF2-40B4-BE49-F238E27FC236}">
                  <a16:creationId xmlns:a16="http://schemas.microsoft.com/office/drawing/2014/main" id="{3CAC2BDD-A2C8-9A2D-560D-A9D5E1C8A52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6207211" y="4718395"/>
              <a:ext cx="1575486" cy="157548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54522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6364" y="128067"/>
            <a:ext cx="8748464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b="1" u="sng" dirty="0"/>
              <a:t>Tuckman’s Team Development Theory</a:t>
            </a:r>
          </a:p>
        </p:txBody>
      </p:sp>
      <p:pic>
        <p:nvPicPr>
          <p:cNvPr id="45059" name="Picture 2" descr="https://okpalad.files.wordpress.com/2015/03/tuckman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48"/>
          <a:stretch/>
        </p:blipFill>
        <p:spPr bwMode="auto">
          <a:xfrm>
            <a:off x="576756" y="1545154"/>
            <a:ext cx="10866652" cy="5157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1443408" y="6464153"/>
            <a:ext cx="8563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Ref: </a:t>
            </a:r>
            <a:r>
              <a:rPr lang="en-GB" sz="1050" dirty="0">
                <a:hlinkClick r:id="rId4"/>
              </a:rPr>
              <a:t>(1)</a:t>
            </a:r>
            <a:endParaRPr lang="en-GB" sz="105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3E90BAF-3B27-48B4-BD41-2BDEA6F42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64" y="1088237"/>
            <a:ext cx="10515600" cy="67932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Unit 3 covers Tuckman’s Team development theory, outlined below.</a:t>
            </a:r>
          </a:p>
        </p:txBody>
      </p:sp>
    </p:spTree>
    <p:extLst>
      <p:ext uri="{BB962C8B-B14F-4D97-AF65-F5344CB8AC3E}">
        <p14:creationId xmlns:p14="http://schemas.microsoft.com/office/powerpoint/2010/main" val="31927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1"/>
    </mc:Choice>
    <mc:Fallback xmlns="">
      <p:transition spd="slow" advTm="168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D86FE30-4712-4063-9977-9BBAAEC82A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4601"/>
          <a:stretch/>
        </p:blipFill>
        <p:spPr>
          <a:xfrm>
            <a:off x="1394067" y="1064375"/>
            <a:ext cx="8968133" cy="47292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CB5491-09E9-4088-ACDE-4D774230E4EB}"/>
              </a:ext>
            </a:extLst>
          </p:cNvPr>
          <p:cNvSpPr txBox="1"/>
          <p:nvPr/>
        </p:nvSpPr>
        <p:spPr>
          <a:xfrm>
            <a:off x="7988695" y="5839706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nobaproject.com/modules/the-psychology-of-group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1E7CC9F0-3E56-D4CC-EE6F-2F108F052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86" y="67617"/>
            <a:ext cx="9534754" cy="992408"/>
          </a:xfrm>
          <a:solidFill>
            <a:schemeClr val="bg1">
              <a:alpha val="40000"/>
            </a:schemeClr>
          </a:solidFill>
        </p:spPr>
        <p:txBody>
          <a:bodyPr>
            <a:noAutofit/>
          </a:bodyPr>
          <a:lstStyle/>
          <a:p>
            <a:pPr>
              <a:defRPr/>
            </a:pPr>
            <a:r>
              <a:rPr lang="en-GB" sz="5400" dirty="0"/>
              <a:t>Bg. </a:t>
            </a:r>
            <a:r>
              <a:rPr lang="en-GB" b="1" u="sng" dirty="0"/>
              <a:t>Tuckman’s Team Development Theory</a:t>
            </a:r>
          </a:p>
        </p:txBody>
      </p:sp>
    </p:spTree>
    <p:extLst>
      <p:ext uri="{BB962C8B-B14F-4D97-AF65-F5344CB8AC3E}">
        <p14:creationId xmlns:p14="http://schemas.microsoft.com/office/powerpoint/2010/main" val="418699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74"/>
    </mc:Choice>
    <mc:Fallback xmlns="">
      <p:transition spd="slow" advTm="27774"/>
    </mc:Fallback>
  </mc:AlternateContent>
  <p:extLst>
    <p:ext uri="{3A86A75C-4F4B-4683-9AE1-C65F6400EC91}">
      <p14:laserTraceLst xmlns:p14="http://schemas.microsoft.com/office/powerpoint/2010/main">
        <p14:tracePtLst>
          <p14:tracePt t="6020" x="3929063" y="6696075"/>
          <p14:tracePt t="6277" x="2470150" y="6364288"/>
          <p14:tracePt t="6283" x="2632075" y="6065838"/>
          <p14:tracePt t="6289" x="2849563" y="5697538"/>
          <p14:tracePt t="6299" x="3009900" y="5399088"/>
          <p14:tracePt t="6305" x="3136900" y="5111750"/>
          <p14:tracePt t="6313" x="3240088" y="4894263"/>
          <p14:tracePt t="6320" x="3251200" y="4859338"/>
          <p14:tracePt t="6328" x="3251200" y="4848225"/>
          <p14:tracePt t="6337" x="3251200" y="4835525"/>
          <p14:tracePt t="6417" x="3263900" y="4824413"/>
          <p14:tracePt t="6495" x="3275013" y="4789488"/>
          <p14:tracePt t="6501" x="3275013" y="4767263"/>
          <p14:tracePt t="6508" x="3275013" y="4699000"/>
          <p14:tracePt t="6513" x="3275013" y="4629150"/>
          <p14:tracePt t="6521" x="3251200" y="4537075"/>
          <p14:tracePt t="6531" x="3160713" y="4422775"/>
          <p14:tracePt t="6540" x="3068638" y="4308475"/>
          <p14:tracePt t="6545" x="2965450" y="4192588"/>
          <p14:tracePt t="6555" x="2873375" y="4054475"/>
          <p14:tracePt t="6561" x="2838450" y="4008438"/>
          <p14:tracePt t="6569" x="2792413" y="3940175"/>
          <p14:tracePt t="6578" x="2757488" y="3836988"/>
          <p14:tracePt t="6585" x="2711450" y="3733800"/>
          <p14:tracePt t="6593" x="2689225" y="3595688"/>
          <p14:tracePt t="6603" x="2689225" y="3549650"/>
          <p14:tracePt t="6609" x="2689225" y="3457575"/>
          <p14:tracePt t="6620" x="2689225" y="3330575"/>
          <p14:tracePt t="6625" x="2689225" y="3205163"/>
          <p14:tracePt t="6634" x="2700338" y="3113088"/>
          <p14:tracePt t="6640" x="2757488" y="3055938"/>
          <p14:tracePt t="6648" x="2838450" y="2998788"/>
          <p14:tracePt t="6656" x="2941638" y="2952750"/>
          <p14:tracePt t="6664" x="3068638" y="2928938"/>
          <p14:tracePt t="6673" x="3114675" y="2928938"/>
          <p14:tracePt t="6680" x="3228975" y="2928938"/>
          <p14:tracePt t="6689" x="3389313" y="2928938"/>
          <p14:tracePt t="6696" x="3573463" y="2928938"/>
          <p14:tracePt t="6704" x="3757613" y="2928938"/>
          <p14:tracePt t="6714" x="3941763" y="2928938"/>
          <p14:tracePt t="6721" x="4125913" y="2928938"/>
          <p14:tracePt t="6731" x="4286250" y="2940050"/>
          <p14:tracePt t="6737" x="4435475" y="2963863"/>
          <p14:tracePt t="6745" x="4549775" y="3009900"/>
          <p14:tracePt t="6753" x="4595813" y="3067050"/>
          <p14:tracePt t="6761" x="4654550" y="3135313"/>
          <p14:tracePt t="6771" x="4722813" y="3216275"/>
          <p14:tracePt t="6777" x="4757738" y="3297238"/>
          <p14:tracePt t="6786" x="4803775" y="3400425"/>
          <p14:tracePt t="6796" x="4837113" y="3503613"/>
          <p14:tracePt t="6801" x="4872038" y="3584575"/>
          <p14:tracePt t="6810" x="4918075" y="3687763"/>
          <p14:tracePt t="6821" x="4941888" y="3779838"/>
          <p14:tracePt t="6825" x="4941888" y="3813175"/>
          <p14:tracePt t="6834" x="4941888" y="3929063"/>
          <p14:tracePt t="6841" x="4964113" y="4032250"/>
          <p14:tracePt t="6849" x="4975225" y="4078288"/>
          <p14:tracePt t="6857" x="4975225" y="4170363"/>
          <p14:tracePt t="6866" x="4975225" y="4262438"/>
          <p14:tracePt t="6872" x="4975225" y="4330700"/>
          <p14:tracePt t="6880" x="4953000" y="4433888"/>
          <p14:tracePt t="6888" x="4929188" y="4468813"/>
          <p14:tracePt t="6896" x="4872038" y="4560888"/>
          <p14:tracePt t="6904" x="4837113" y="4594225"/>
          <p14:tracePt t="6914" x="4791075" y="4652963"/>
          <p14:tracePt t="6922" x="4711700" y="4664075"/>
          <p14:tracePt t="6930" x="4665663" y="4686300"/>
          <p14:tracePt t="6937" x="4573588" y="4686300"/>
          <p14:tracePt t="6945" x="4503738" y="4686300"/>
          <p14:tracePt t="6953" x="4389438" y="4686300"/>
          <p14:tracePt t="6961" x="4321175" y="4686300"/>
          <p14:tracePt t="6970" x="4229100" y="4686300"/>
          <p14:tracePt t="6978" x="4183063" y="4686300"/>
          <p14:tracePt t="6986" x="4090988" y="4686300"/>
          <p14:tracePt t="6993" x="3987800" y="4675188"/>
          <p14:tracePt t="7001" x="3884613" y="4629150"/>
          <p14:tracePt t="7012" x="3871913" y="4618038"/>
          <p14:tracePt t="7018" x="3860800" y="4606925"/>
          <p14:tracePt t="7026" x="3825875" y="4572000"/>
          <p14:tracePt t="7033" x="3825875" y="4560888"/>
          <p14:tracePt t="7049" x="3825875" y="4549775"/>
          <p14:tracePt t="7056" x="3825875" y="4525963"/>
          <p14:tracePt t="7064" x="3825875" y="4514850"/>
          <p14:tracePt t="7112" x="3825875" y="4618038"/>
          <p14:tracePt t="7120" x="3825875" y="4686300"/>
          <p14:tracePt t="7128" x="3838575" y="4802188"/>
          <p14:tracePt t="7136" x="3849688" y="4870450"/>
          <p14:tracePt t="7146" x="3895725" y="5008563"/>
          <p14:tracePt t="7153" x="3941763" y="5192713"/>
          <p14:tracePt t="7162" x="3998913" y="5387975"/>
          <p14:tracePt t="7169" x="4044950" y="5605463"/>
          <p14:tracePt t="7177" x="4067175" y="5789613"/>
          <p14:tracePt t="7185" x="4090988" y="5984875"/>
          <p14:tracePt t="7193" x="4090988" y="6134100"/>
          <p14:tracePt t="7201" x="4090988" y="6283325"/>
          <p14:tracePt t="7211" x="4090988" y="6410325"/>
          <p14:tracePt t="7217" x="4090988" y="6513513"/>
          <p14:tracePt t="7226" x="4090988" y="6605588"/>
          <p14:tracePt t="7233" x="4079875" y="6673850"/>
          <p14:tracePt t="7241" x="4067175" y="6708775"/>
          <p14:tracePt t="7249" x="4033838" y="6754813"/>
          <p14:tracePt t="7258" x="3998913" y="6789738"/>
          <p14:tracePt t="7265" x="3987800" y="6823075"/>
          <p14:tracePt t="7975" x="3160713" y="6386513"/>
          <p14:tracePt t="7984" x="3217863" y="6169025"/>
          <p14:tracePt t="7989" x="3240088" y="5949950"/>
          <p14:tracePt t="7997" x="3263900" y="5732463"/>
          <p14:tracePt t="8005" x="3286125" y="5513388"/>
          <p14:tracePt t="8015" x="3309938" y="5330825"/>
          <p14:tracePt t="8021" x="3309938" y="5203825"/>
          <p14:tracePt t="8031" x="3309938" y="5076825"/>
          <p14:tracePt t="8035" x="3309938" y="4986338"/>
          <p14:tracePt t="8041" x="3309938" y="4894263"/>
          <p14:tracePt t="8053" x="3321050" y="4859338"/>
          <p14:tracePt t="8058" x="3321050" y="4824413"/>
          <p14:tracePt t="8065" x="3321050" y="4802188"/>
          <p14:tracePt t="8081" x="3332163" y="4789488"/>
          <p14:tracePt t="8173" x="3355975" y="4767263"/>
          <p14:tracePt t="8176" x="3355975" y="4756150"/>
          <p14:tracePt t="8184" x="3378200" y="4745038"/>
          <p14:tracePt t="8193" x="3389313" y="4710113"/>
          <p14:tracePt t="8200" x="3424238" y="4675188"/>
          <p14:tracePt t="8209" x="3459163" y="4606925"/>
          <p14:tracePt t="8217" x="3459163" y="4572000"/>
          <p14:tracePt t="8225" x="3481388" y="4560888"/>
          <p14:tracePt t="8233" x="3481388" y="4537075"/>
          <p14:tracePt t="8241" x="3492500" y="4525963"/>
          <p14:tracePt t="8313" x="3516313" y="4525963"/>
          <p14:tracePt t="8321" x="3516313" y="4537075"/>
          <p14:tracePt t="8333" x="3538538" y="4583113"/>
          <p14:tracePt t="8337" x="3573463" y="4652963"/>
          <p14:tracePt t="8346" x="3630613" y="4767263"/>
          <p14:tracePt t="8357" x="3711575" y="4824413"/>
          <p14:tracePt t="8362" x="3768725" y="4835525"/>
          <p14:tracePt t="8369" x="3814763" y="4835525"/>
          <p14:tracePt t="8378" x="3906838" y="4835525"/>
          <p14:tracePt t="8386" x="3952875" y="4835525"/>
          <p14:tracePt t="8397" x="4067175" y="4835525"/>
          <p14:tracePt t="8401" x="4205288" y="4813300"/>
          <p14:tracePt t="8410" x="4321175" y="4699000"/>
          <p14:tracePt t="8419" x="4424363" y="4629150"/>
          <p14:tracePt t="8426" x="4562475" y="4537075"/>
          <p14:tracePt t="8434" x="4608513" y="4525963"/>
          <p14:tracePt t="8442" x="4711700" y="4479925"/>
          <p14:tracePt t="8450" x="4849813" y="4411663"/>
          <p14:tracePt t="8459" x="4895850" y="4398963"/>
          <p14:tracePt t="8465" x="5021263" y="4354513"/>
          <p14:tracePt t="8476" x="5148263" y="4341813"/>
          <p14:tracePt t="8481" x="5308600" y="4319588"/>
          <p14:tracePt t="8490" x="5492750" y="4295775"/>
          <p14:tracePt t="8496" x="5676900" y="4295775"/>
          <p14:tracePt t="8504" x="5894388" y="4295775"/>
          <p14:tracePt t="8512" x="6135688" y="4295775"/>
          <p14:tracePt t="8520" x="6411913" y="4308475"/>
          <p14:tracePt t="8529" x="6688138" y="4354513"/>
          <p14:tracePt t="8537" x="6997700" y="4411663"/>
          <p14:tracePt t="8546" x="7308850" y="4457700"/>
          <p14:tracePt t="8552" x="7653338" y="4514850"/>
          <p14:tracePt t="8562" x="7951788" y="4537075"/>
          <p14:tracePt t="8569" x="8261350" y="4583113"/>
          <p14:tracePt t="8577" x="8548688" y="4640263"/>
          <p14:tracePt t="8585" x="8789988" y="4686300"/>
          <p14:tracePt t="8592" x="9009063" y="4732338"/>
          <p14:tracePt t="8601" x="9204325" y="4813300"/>
          <p14:tracePt t="8609" x="9364663" y="4881563"/>
          <p14:tracePt t="8617" x="9502775" y="4951413"/>
          <p14:tracePt t="8625" x="9618663" y="5008563"/>
          <p14:tracePt t="8633" x="9618663" y="5043488"/>
          <p14:tracePt t="8640" x="9618663" y="5157788"/>
          <p14:tracePt t="8649" x="9618663" y="5249863"/>
          <p14:tracePt t="8657" x="9629775" y="5318125"/>
          <p14:tracePt t="8665" x="9629775" y="5445125"/>
          <p14:tracePt t="8674" x="9652000" y="5513388"/>
          <p14:tracePt t="8681" x="9664700" y="5572125"/>
          <p14:tracePt t="8689" x="9709150" y="5662613"/>
          <p14:tracePt t="8696" x="9790113" y="5754688"/>
          <p14:tracePt t="8705" x="9836150" y="5800725"/>
          <p14:tracePt t="8712" x="9952038" y="5870575"/>
          <p14:tracePt t="8721" x="10020300" y="5903913"/>
          <p14:tracePt t="8730" x="10101263" y="5927725"/>
          <p14:tracePt t="8737" x="10193338" y="5927725"/>
          <p14:tracePt t="8746" x="10318750" y="5949950"/>
          <p14:tracePt t="8753" x="10364788" y="5949950"/>
          <p14:tracePt t="8761" x="10456863" y="5949950"/>
          <p14:tracePt t="9002" x="10399713" y="5260975"/>
          <p14:tracePt t="9009" x="10329863" y="5260975"/>
          <p14:tracePt t="9018" x="10193338" y="5260975"/>
          <p14:tracePt t="9025" x="9974263" y="5272088"/>
          <p14:tracePt t="9032" x="9721850" y="5307013"/>
          <p14:tracePt t="9041" x="9445625" y="5330825"/>
          <p14:tracePt t="9048" x="9136063" y="5353050"/>
          <p14:tracePt t="9057" x="8836025" y="5376863"/>
          <p14:tracePt t="9065" x="8502650" y="5376863"/>
          <p14:tracePt t="9073" x="8170863" y="5376863"/>
          <p14:tracePt t="9081" x="7837488" y="5376863"/>
          <p14:tracePt t="9089" x="7491413" y="5364163"/>
          <p14:tracePt t="9096" x="7192963" y="5307013"/>
          <p14:tracePt t="9105" x="6883400" y="5238750"/>
          <p14:tracePt t="9115" x="6630988" y="5135563"/>
          <p14:tracePt t="9122" x="6400800" y="5030788"/>
          <p14:tracePt t="9130" x="6238875" y="4940300"/>
          <p14:tracePt t="9137" x="6102350" y="4848225"/>
          <p14:tracePt t="9145" x="5986463" y="4732338"/>
          <p14:tracePt t="9154" x="5918200" y="4629150"/>
          <p14:tracePt t="9161" x="5883275" y="4549775"/>
          <p14:tracePt t="9173" x="5883275" y="4537075"/>
          <p14:tracePt t="9178" x="5872163" y="4525963"/>
          <p14:tracePt t="9224" x="5872163" y="4537075"/>
          <p14:tracePt t="9232" x="5872163" y="4652963"/>
          <p14:tracePt t="9240" x="5872163" y="4710113"/>
          <p14:tracePt t="9248" x="5872163" y="4802188"/>
          <p14:tracePt t="9256" x="5872163" y="4927600"/>
          <p14:tracePt t="9264" x="5872163" y="5043488"/>
          <p14:tracePt t="9272" x="5872163" y="5100638"/>
          <p14:tracePt t="9280" x="5848350" y="5192713"/>
          <p14:tracePt t="9289" x="5802313" y="5318125"/>
          <p14:tracePt t="9296" x="5756275" y="5456238"/>
          <p14:tracePt t="9305" x="5722938" y="5559425"/>
          <p14:tracePt t="9312" x="5688013" y="5594350"/>
          <p14:tracePt t="9321" x="5607050" y="5697538"/>
          <p14:tracePt t="9329" x="5549900" y="5732463"/>
          <p14:tracePt t="9336" x="5481638" y="5767388"/>
          <p14:tracePt t="9346" x="5378450" y="5800725"/>
          <p14:tracePt t="9353" x="5240338" y="5892800"/>
          <p14:tracePt t="9361" x="5102225" y="5962650"/>
          <p14:tracePt t="9369" x="4964113" y="6053138"/>
          <p14:tracePt t="9377" x="4860925" y="6122988"/>
          <p14:tracePt t="9386" x="4803775" y="6157913"/>
          <p14:tracePt t="9392" x="4711700" y="6215063"/>
          <p14:tracePt t="9400" x="4595813" y="6307138"/>
          <p14:tracePt t="9408" x="4459288" y="6375400"/>
          <p14:tracePt t="9417" x="4424363" y="6410325"/>
          <p14:tracePt t="9425" x="4354513" y="6456363"/>
          <p14:tracePt t="9433" x="4275138" y="6502400"/>
          <p14:tracePt t="9441" x="4229100" y="6535738"/>
          <p14:tracePt t="9448" x="4194175" y="6570663"/>
          <p14:tracePt t="9457" x="4125913" y="6581775"/>
          <p14:tracePt t="9465" x="4067175" y="6605588"/>
          <p14:tracePt t="9473" x="3976688" y="6640513"/>
          <p14:tracePt t="9480" x="3871913" y="6684963"/>
          <p14:tracePt t="9489" x="3779838" y="6684963"/>
          <p14:tracePt t="9497" x="3700463" y="6697663"/>
          <p14:tracePt t="9504" x="3584575" y="6697663"/>
          <p14:tracePt t="9514" x="3516313" y="6697663"/>
          <p14:tracePt t="9521" x="3459163" y="6719888"/>
          <p14:tracePt t="9533" x="3367088" y="6731000"/>
          <p14:tracePt t="9538" x="3355975" y="6731000"/>
          <p14:tracePt t="9546" x="3286125" y="6754813"/>
          <p14:tracePt t="9555" x="3275013" y="6765925"/>
          <p14:tracePt t="9562" x="3228975" y="6789738"/>
          <p14:tracePt t="9569" x="3217863" y="6800850"/>
          <p14:tracePt t="9810" x="3148013" y="6800850"/>
          <p14:tracePt t="9818" x="3182938" y="6673850"/>
          <p14:tracePt t="9826" x="3206750" y="6605588"/>
          <p14:tracePt t="9833" x="3228975" y="6478588"/>
          <p14:tracePt t="9841" x="3251200" y="6318250"/>
          <p14:tracePt t="9849" x="3275013" y="6134100"/>
          <p14:tracePt t="9858" x="3297238" y="5916613"/>
          <p14:tracePt t="9868" x="3321050" y="5662613"/>
          <p14:tracePt t="9874" x="3343275" y="5421313"/>
          <p14:tracePt t="9885" x="3367088" y="5203825"/>
          <p14:tracePt t="9889" x="3367088" y="4986338"/>
          <p14:tracePt t="9898" x="3367088" y="4835525"/>
          <p14:tracePt t="9905" x="3367088" y="4802188"/>
          <p14:tracePt t="9970" x="3402013" y="4767263"/>
          <p14:tracePt t="9992" x="3413125" y="4767263"/>
          <p14:tracePt t="10025" x="3435350" y="4767263"/>
          <p14:tracePt t="10049" x="3448050" y="4767263"/>
          <p14:tracePt t="10066" x="3459163" y="4756150"/>
          <p14:tracePt t="10085" x="3505200" y="4721225"/>
          <p14:tracePt t="10090" x="3597275" y="4686300"/>
          <p14:tracePt t="10098" x="3654425" y="4652963"/>
          <p14:tracePt t="10107" x="3746500" y="4629150"/>
          <p14:tracePt t="10114" x="3849688" y="4572000"/>
          <p14:tracePt t="10123" x="3917950" y="4549775"/>
          <p14:tracePt t="10129" x="4033838" y="4491038"/>
          <p14:tracePt t="10139" x="4171950" y="4398963"/>
          <p14:tracePt t="10147" x="4217988" y="4376738"/>
          <p14:tracePt t="10154" x="4297363" y="4341813"/>
          <p14:tracePt t="10162" x="4400550" y="4295775"/>
          <p14:tracePt t="10170" x="4481513" y="4238625"/>
          <p14:tracePt t="10178" x="4492625" y="4227513"/>
          <p14:tracePt t="10190" x="4503738" y="4216400"/>
          <p14:tracePt t="10249" x="4516438" y="4203700"/>
          <p14:tracePt t="10273" x="4527550" y="4192588"/>
          <p14:tracePt t="10290" x="4562475" y="4170363"/>
          <p14:tracePt t="10300" x="4573588" y="4146550"/>
          <p14:tracePt t="10305" x="4608513" y="4113213"/>
          <p14:tracePt t="10313" x="4619625" y="4054475"/>
          <p14:tracePt t="10323" x="4619625" y="4032250"/>
          <p14:tracePt t="10329" x="4619625" y="3962400"/>
          <p14:tracePt t="10337" x="4619625" y="3894138"/>
          <p14:tracePt t="10346" x="4619625" y="3779838"/>
          <p14:tracePt t="10356" x="4619625" y="3709988"/>
          <p14:tracePt t="10361" x="4619625" y="3663950"/>
          <p14:tracePt t="10369" x="4573588" y="3560763"/>
          <p14:tracePt t="10377" x="4459288" y="3422650"/>
          <p14:tracePt t="10385" x="4424363" y="3365500"/>
          <p14:tracePt t="10393" x="4321175" y="3262313"/>
          <p14:tracePt t="10400" x="4183063" y="3148013"/>
          <p14:tracePt t="10408" x="4010025" y="3032125"/>
          <p14:tracePt t="10417" x="3849688" y="2952750"/>
          <p14:tracePt t="10425" x="3676650" y="2882900"/>
          <p14:tracePt t="10481" x="3689350" y="2882900"/>
          <p14:tracePt t="10490" x="3722688" y="2882900"/>
          <p14:tracePt t="10498" x="3779838" y="2882900"/>
          <p14:tracePt t="10506" x="3803650" y="2871788"/>
          <p14:tracePt t="10516" x="3838575" y="2871788"/>
          <p14:tracePt t="10522" x="3871913" y="2871788"/>
          <p14:tracePt t="10530" x="3917950" y="2849563"/>
          <p14:tracePt t="10577" x="3917950" y="2836863"/>
          <p14:tracePt t="10586" x="3860800" y="2836863"/>
          <p14:tracePt t="10594" x="3792538" y="2836863"/>
          <p14:tracePt t="10602" x="3689350" y="2825750"/>
          <p14:tracePt t="10611" x="3643313" y="2825750"/>
          <p14:tracePt t="10616" x="3551238" y="2803525"/>
          <p14:tracePt t="10624" x="3389313" y="2779713"/>
          <p14:tracePt t="10632" x="3228975" y="2733675"/>
          <p14:tracePt t="10641" x="3009900" y="2687638"/>
          <p14:tracePt t="10650" x="2827338" y="2665413"/>
          <p14:tracePt t="10658" x="2632075" y="2641600"/>
          <p14:tracePt t="10665" x="2482850" y="2619375"/>
          <p14:tracePt t="10674" x="2459038" y="2608263"/>
          <p14:tracePt t="10698" x="2493963" y="2608263"/>
          <p14:tracePt t="10705" x="2562225" y="2584450"/>
          <p14:tracePt t="10714" x="2619375" y="2584450"/>
          <p14:tracePt t="10725" x="2711450" y="2584450"/>
          <p14:tracePt t="10729" x="2781300" y="2584450"/>
          <p14:tracePt t="10737" x="2873375" y="2584450"/>
          <p14:tracePt t="10745" x="2941638" y="2584450"/>
          <p14:tracePt t="10755" x="2965450" y="2584450"/>
          <p14:tracePt t="10811" x="2860675" y="2562225"/>
          <p14:tracePt t="10817" x="2803525" y="2527300"/>
          <p14:tracePt t="10826" x="2757488" y="2527300"/>
          <p14:tracePt t="10834" x="2654300" y="2470150"/>
          <p14:tracePt t="10841" x="2551113" y="2413000"/>
          <p14:tracePt t="10849" x="2447925" y="2343150"/>
          <p14:tracePt t="10858" x="2413000" y="2308225"/>
          <p14:tracePt t="10865" x="2390775" y="2274888"/>
          <p14:tracePt t="10873" x="2390775" y="2251075"/>
          <p14:tracePt t="10883" x="2390775" y="2205038"/>
          <p14:tracePt t="10889" x="2390775" y="2171700"/>
          <p14:tracePt t="10898" x="2390775" y="2159000"/>
          <p14:tracePt t="10929" x="2390775" y="2147888"/>
          <p14:tracePt t="10976" x="2401888" y="2147888"/>
          <p14:tracePt t="10984" x="2424113" y="2147888"/>
          <p14:tracePt t="10992" x="2436813" y="2147888"/>
          <p14:tracePt t="11001" x="2447925" y="2147888"/>
          <p14:tracePt t="11009" x="2482850" y="2147888"/>
          <p14:tracePt t="11017" x="2493963" y="2147888"/>
          <p14:tracePt t="11049" x="2505075" y="2147888"/>
          <p14:tracePt t="11081" x="2459038" y="2159000"/>
          <p14:tracePt t="11089" x="2390775" y="2159000"/>
          <p14:tracePt t="11100" x="2355850" y="2159000"/>
          <p14:tracePt t="11106" x="2239963" y="2159000"/>
          <p14:tracePt t="11114" x="2195513" y="2159000"/>
          <p14:tracePt t="11121" x="2149475" y="2159000"/>
          <p14:tracePt t="11129" x="2090738" y="2159000"/>
          <p14:tracePt t="11137" x="2079625" y="2159000"/>
          <p14:tracePt t="11186" x="2103438" y="2159000"/>
          <p14:tracePt t="11194" x="2217738" y="2205038"/>
          <p14:tracePt t="11201" x="2274888" y="2205038"/>
          <p14:tracePt t="11210" x="2366963" y="2228850"/>
          <p14:tracePt t="11217" x="2493963" y="2251075"/>
          <p14:tracePt t="11225" x="2597150" y="2274888"/>
          <p14:tracePt t="11234" x="2665413" y="2286000"/>
          <p14:tracePt t="11288" x="2608263" y="2286000"/>
          <p14:tracePt t="11296" x="2505075" y="2286000"/>
          <p14:tracePt t="11304" x="2401888" y="2239963"/>
          <p14:tracePt t="11312" x="2298700" y="2171700"/>
          <p14:tracePt t="11320" x="2228850" y="2159000"/>
          <p14:tracePt t="11328" x="2195513" y="2136775"/>
          <p14:tracePt t="11378" x="2217738" y="2136775"/>
          <p14:tracePt t="11386" x="2309813" y="2136775"/>
          <p14:tracePt t="11395" x="2378075" y="2136775"/>
          <p14:tracePt t="11402" x="2447925" y="2171700"/>
          <p14:tracePt t="11410" x="2493963" y="2182813"/>
          <p14:tracePt t="11420" x="2573338" y="2205038"/>
          <p14:tracePt t="11425" x="2586038" y="2217738"/>
          <p14:tracePt t="11434" x="2597150" y="2217738"/>
          <p14:tracePt t="11442" x="2608263" y="2228850"/>
          <p14:tracePt t="11450" x="2654300" y="2239963"/>
          <p14:tracePt t="11466" x="2665413" y="2251075"/>
          <p14:tracePt t="11474" x="2700338" y="2297113"/>
          <p14:tracePt t="11482" x="2711450" y="2354263"/>
          <p14:tracePt t="11490" x="2711450" y="2446338"/>
          <p14:tracePt t="11498" x="2746375" y="2516188"/>
          <p14:tracePt t="11506" x="2792413" y="2654300"/>
          <p14:tracePt t="11513" x="2884488" y="2757488"/>
          <p14:tracePt t="11525" x="2895600" y="2814638"/>
          <p14:tracePt t="11530" x="2941638" y="2906713"/>
          <p14:tracePt t="11538" x="2998788" y="3021013"/>
          <p14:tracePt t="11545" x="3068638" y="3090863"/>
          <p14:tracePt t="11556" x="3079750" y="3124200"/>
          <p14:tracePt t="11561" x="3090863" y="3159125"/>
          <p14:tracePt t="11568" x="3090863" y="3181350"/>
          <p14:tracePt t="11586" x="3090863" y="3205163"/>
          <p14:tracePt t="11601" x="3090863" y="3216275"/>
          <p14:tracePt t="11608" x="3090863" y="3227388"/>
          <p14:tracePt t="11616" x="3079750" y="3227388"/>
          <p14:tracePt t="11624" x="3022600" y="3227388"/>
          <p14:tracePt t="11632" x="2987675" y="3227388"/>
          <p14:tracePt t="11641" x="2965450" y="3227388"/>
          <p14:tracePt t="11650" x="2941638" y="3227388"/>
          <p14:tracePt t="11659" x="2884488" y="3240088"/>
          <p14:tracePt t="11666" x="2873375" y="3240088"/>
          <p14:tracePt t="11674" x="2827338" y="3240088"/>
          <p14:tracePt t="11684" x="2792413" y="3273425"/>
          <p14:tracePt t="11690" x="2768600" y="3273425"/>
          <p14:tracePt t="11697" x="2735263" y="3308350"/>
          <p14:tracePt t="11707" x="2700338" y="3319463"/>
          <p14:tracePt t="11714" x="2665413" y="3354388"/>
          <p14:tracePt t="11726" x="2654300" y="3365500"/>
          <p14:tracePt t="11729" x="2608263" y="3400425"/>
          <p14:tracePt t="11739" x="2597150" y="3411538"/>
          <p14:tracePt t="11746" x="2586038" y="3422650"/>
          <p14:tracePt t="11754" x="2573338" y="3435350"/>
          <p14:tracePt t="11769" x="2562225" y="3435350"/>
          <p14:tracePt t="11865" x="2586038" y="3435350"/>
          <p14:tracePt t="11872" x="2619375" y="3435350"/>
          <p14:tracePt t="11890" x="2632075" y="3435350"/>
          <p14:tracePt t="11896" x="2643188" y="3435350"/>
          <p14:tracePt t="11904" x="2665413" y="3435350"/>
          <p14:tracePt t="11914" x="2700338" y="3435350"/>
          <p14:tracePt t="11922" x="2792413" y="3435350"/>
          <p14:tracePt t="11929" x="2827338" y="3435350"/>
          <p14:tracePt t="11938" x="2919413" y="3457575"/>
          <p14:tracePt t="11946" x="2965450" y="3468688"/>
          <p14:tracePt t="11954" x="3033713" y="3492500"/>
          <p14:tracePt t="11962" x="3090863" y="3503613"/>
          <p14:tracePt t="11970" x="3182938" y="3527425"/>
          <p14:tracePt t="11980" x="3263900" y="3560763"/>
          <p14:tracePt t="11986" x="3389313" y="3606800"/>
          <p14:tracePt t="11993" x="3492500" y="3630613"/>
          <p14:tracePt t="12002" x="3516313" y="3641725"/>
          <p14:tracePt t="12010" x="3551238" y="3641725"/>
          <p14:tracePt t="12019" x="3562350" y="3641725"/>
          <p14:tracePt t="12181" x="3573463" y="3641725"/>
          <p14:tracePt t="12189" x="3584575" y="3652838"/>
          <p14:tracePt t="12197" x="3676650" y="3709988"/>
          <p14:tracePt t="12206" x="3711575" y="3744913"/>
          <p14:tracePt t="12210" x="3803650" y="3802063"/>
          <p14:tracePt t="12219" x="3838575" y="3836988"/>
          <p14:tracePt t="12226" x="3871913" y="3883025"/>
          <p14:tracePt t="12234" x="3895725" y="3940175"/>
          <p14:tracePt t="12242" x="3906838" y="3986213"/>
          <p14:tracePt t="12250" x="3906838" y="4032250"/>
          <p14:tracePt t="12261" x="3906838" y="4100513"/>
          <p14:tracePt t="12266" x="3906838" y="4192588"/>
          <p14:tracePt t="12274" x="3906838" y="4249738"/>
          <p14:tracePt t="12281" x="3825875" y="4319588"/>
          <p14:tracePt t="12289" x="3746500" y="4365625"/>
          <p14:tracePt t="12301" x="3676650" y="4376738"/>
          <p14:tracePt t="12305" x="3573463" y="4422775"/>
          <p14:tracePt t="12314" x="3527425" y="4479925"/>
          <p14:tracePt t="12321" x="3492500" y="4479925"/>
          <p14:tracePt t="12329" x="3424238" y="4514850"/>
          <p14:tracePt t="12345" x="3389313" y="4514850"/>
          <p14:tracePt t="12353" x="3355975" y="4514850"/>
          <p14:tracePt t="12360" x="3343275" y="4514850"/>
          <p14:tracePt t="12368" x="3321050" y="4525963"/>
          <p14:tracePt t="12386" x="3309938" y="4525963"/>
          <p14:tracePt t="12426" x="3297238" y="4525963"/>
          <p14:tracePt t="12442" x="3263900" y="4525963"/>
          <p14:tracePt t="12450" x="3240088" y="4525963"/>
          <p14:tracePt t="12465" x="3182938" y="4525963"/>
          <p14:tracePt t="12477" x="3171825" y="4525963"/>
          <p14:tracePt t="12490" x="3160713" y="4525963"/>
          <p14:tracePt t="12552" x="3194050" y="4525963"/>
          <p14:tracePt t="12569" x="3206750" y="4525963"/>
          <p14:tracePt t="13001" x="3206750" y="4549775"/>
          <p14:tracePt t="13009" x="3206750" y="4583113"/>
          <p14:tracePt t="13014" x="3182938" y="4629150"/>
          <p14:tracePt t="13017" x="3171825" y="4664075"/>
          <p14:tracePt t="13021" x="3148013" y="4699000"/>
          <p14:tracePt t="13033" x="3114675" y="4789488"/>
          <p14:tracePt t="13038" x="3090863" y="4848225"/>
          <p14:tracePt t="13047" x="3079750" y="4894263"/>
          <p14:tracePt t="13053" x="3055938" y="4962525"/>
          <p14:tracePt t="13061" x="3022600" y="5019675"/>
          <p14:tracePt t="13069" x="3022600" y="5089525"/>
          <p14:tracePt t="13073" x="3009900" y="5122863"/>
          <p14:tracePt t="13077" x="3009900" y="5146675"/>
          <p14:tracePt t="13086" x="2998788" y="5157788"/>
          <p14:tracePt t="13102" x="2998788" y="5168900"/>
          <p14:tracePt t="13109" x="2987675" y="5181600"/>
          <p14:tracePt t="13118" x="2976563" y="5203825"/>
          <p14:tracePt t="13138" x="2965450" y="5214938"/>
          <p14:tracePt t="13145" x="2941638" y="5238750"/>
          <p14:tracePt t="13169" x="2930525" y="5249863"/>
          <p14:tracePt t="13186" x="2906713" y="5272088"/>
          <p14:tracePt t="13193" x="2884488" y="5295900"/>
          <p14:tracePt t="13200" x="2884488" y="5330825"/>
          <p14:tracePt t="13217" x="2884488" y="5341938"/>
          <p14:tracePt t="13257" x="2884488" y="5353050"/>
          <p14:tracePt t="13290" x="2919413" y="5353050"/>
          <p14:tracePt t="13305" x="2941638" y="5353050"/>
          <p14:tracePt t="13315" x="2976563" y="5353050"/>
          <p14:tracePt t="13322" x="3044825" y="5353050"/>
          <p14:tracePt t="13330" x="3055938" y="5353050"/>
          <p14:tracePt t="13338" x="3101975" y="5353050"/>
          <p14:tracePt t="13346" x="3171825" y="5353050"/>
          <p14:tracePt t="13355" x="3240088" y="5353050"/>
          <p14:tracePt t="13365" x="3286125" y="5353050"/>
          <p14:tracePt t="13369" x="3332163" y="5353050"/>
          <p14:tracePt t="13378" x="3424238" y="5353050"/>
          <p14:tracePt t="13385" x="3551238" y="5353050"/>
          <p14:tracePt t="13393" x="3676650" y="5353050"/>
          <p14:tracePt t="13401" x="3722688" y="5353050"/>
          <p14:tracePt t="13409" x="3814763" y="5353050"/>
          <p14:tracePt t="13416" x="3917950" y="5353050"/>
          <p14:tracePt t="13424" x="3987800" y="5353050"/>
          <p14:tracePt t="14169" x="3941763" y="5376863"/>
          <p14:tracePt t="14178" x="3906838" y="5410200"/>
          <p14:tracePt t="14185" x="3871913" y="5434013"/>
          <p14:tracePt t="14195" x="3803650" y="5491163"/>
          <p14:tracePt t="14202" x="3746500" y="5548313"/>
          <p14:tracePt t="14210" x="3665538" y="5629275"/>
          <p14:tracePt t="14217" x="3584575" y="5708650"/>
          <p14:tracePt t="14225" x="3470275" y="5800725"/>
          <p14:tracePt t="14233" x="3367088" y="5846763"/>
          <p14:tracePt t="14238" x="3297238" y="5881688"/>
          <p14:tracePt t="14248" x="3263900" y="5938838"/>
          <p14:tracePt t="14253" x="3206750" y="5984875"/>
          <p14:tracePt t="14265" x="3125788" y="6019800"/>
          <p14:tracePt t="14269" x="3101975" y="6053138"/>
          <p14:tracePt t="14278" x="3068638" y="6088063"/>
          <p14:tracePt t="14285" x="3033713" y="6145213"/>
          <p14:tracePt t="14294" x="2976563" y="6191250"/>
          <p14:tracePt t="14298" x="2976563" y="6237288"/>
          <p14:tracePt t="14307" x="2941638" y="6294438"/>
          <p14:tracePt t="14316" x="2930525" y="6340475"/>
          <p14:tracePt t="14322" x="2906713" y="6375400"/>
          <p14:tracePt t="14333" x="2895600" y="6443663"/>
          <p14:tracePt t="14337" x="2884488" y="6456363"/>
          <p14:tracePt t="14349" x="2860675" y="6524625"/>
          <p14:tracePt t="14353" x="2860675" y="6570663"/>
          <p14:tracePt t="14363" x="2827338" y="6616700"/>
          <p14:tracePt t="14368" x="2814638" y="6673850"/>
          <p14:tracePt t="14376" x="2792413" y="6719888"/>
          <p14:tracePt t="14385" x="2792413" y="6789738"/>
          <p14:tracePt t="14897" x="0" y="0"/>
        </p14:tracePtLst>
      </p14:laserTrace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27AC0-BACA-40D5-85F1-620995A9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104" y="189148"/>
            <a:ext cx="105155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dirty="0"/>
              <a:t>Bg. </a:t>
            </a:r>
            <a:r>
              <a:rPr lang="en-US" sz="5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Moodle Unit 3 Topic 1: Forming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B4E76C-902D-2B26-9182-C8608AAA6C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172" y="1121836"/>
            <a:ext cx="11975655" cy="490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878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27AC0-BACA-40D5-85F1-620995A9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104" y="189148"/>
            <a:ext cx="11466096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dirty="0"/>
              <a:t>Bg. </a:t>
            </a:r>
            <a:r>
              <a:rPr lang="en-US" sz="5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Moodle Unit 3 Topic 2: Storming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6B2D81-D814-8EE3-FD8F-8312656F68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" y="1271845"/>
            <a:ext cx="12039600" cy="467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918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27AC0-BACA-40D5-85F1-620995A9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104" y="189148"/>
            <a:ext cx="105155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dirty="0"/>
              <a:t>Bg. </a:t>
            </a:r>
            <a:r>
              <a:rPr lang="en-US" sz="5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Moodle Unit 3 Topic 3: Norming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1B04BD-FECB-6A81-1365-07D3E45481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" y="1162050"/>
            <a:ext cx="11696700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591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27AC0-BACA-40D5-85F1-620995A9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104" y="189148"/>
            <a:ext cx="11353801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dirty="0"/>
              <a:t>Bg. </a:t>
            </a:r>
            <a:r>
              <a:rPr lang="en-US" sz="5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Moodle Unit 3 Topic 4: Performing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3F32E4-710B-0159-3736-586D98C81F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152525"/>
            <a:ext cx="11734800" cy="455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692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1053795" y="357977"/>
            <a:ext cx="8650377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Activity 1: </a:t>
            </a:r>
            <a:r>
              <a:rPr lang="en-GB" sz="4400" b="1" u="sng" dirty="0">
                <a:latin typeface="+mj-lt"/>
              </a:rPr>
              <a:t>What is Tuckman’s Theory &amp; </a:t>
            </a:r>
            <a:r>
              <a:rPr lang="en-US" sz="4400" b="1" u="sng" dirty="0">
                <a:latin typeface="+mj-lt"/>
              </a:rPr>
              <a:t>Assignment 1 Task 3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9006" y="357977"/>
            <a:ext cx="1044534" cy="1044534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E1F041-1E1B-A839-6A5C-3AB8ED79A0BB}"/>
              </a:ext>
            </a:extLst>
          </p:cNvPr>
          <p:cNvSpPr txBox="1">
            <a:spLocks/>
          </p:cNvSpPr>
          <p:nvPr/>
        </p:nvSpPr>
        <p:spPr>
          <a:xfrm>
            <a:off x="884474" y="1845276"/>
            <a:ext cx="10423051" cy="4151870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Research and </a:t>
            </a:r>
            <a:r>
              <a:rPr lang="en-GB" sz="2800" b="1" dirty="0"/>
              <a:t>document a brief definition </a:t>
            </a:r>
            <a:r>
              <a:rPr lang="en-GB" sz="2800" dirty="0"/>
              <a:t>of Tuckman’s Team development theory?. Use 2 different references </a:t>
            </a:r>
            <a:r>
              <a:rPr lang="en-GB" sz="2800" dirty="0">
                <a:ea typeface="Times New Roman" panose="02020603050405020304" pitchFamily="18" charset="0"/>
              </a:rPr>
              <a:t>(approx. 50 words).</a:t>
            </a:r>
            <a:endParaRPr lang="en-GB" sz="2800" dirty="0"/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/>
              <a:t>Research document and reference an </a:t>
            </a:r>
            <a:r>
              <a:rPr lang="en-GB" sz="2800" b="1" dirty="0"/>
              <a:t>illustrative overview/image </a:t>
            </a:r>
            <a:r>
              <a:rPr lang="en-GB" sz="2800" dirty="0"/>
              <a:t>that covers each stage of Tuckman’s Team development theory?. Use 1/2 references.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Select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one of the topics 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in Moodle Unit 3 ‘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Virtual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Collaboration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’ and summarise some of the main concepts with accompanying screenshots/images and u</a:t>
            </a:r>
            <a:r>
              <a:rPr lang="en-GB" sz="2800" dirty="0"/>
              <a:t>se 2/3 references </a:t>
            </a:r>
            <a:r>
              <a:rPr lang="en-GB" sz="2800" dirty="0">
                <a:ea typeface="Times New Roman" panose="02020603050405020304" pitchFamily="18" charset="0"/>
              </a:rPr>
              <a:t>(approx. 300 words).</a:t>
            </a:r>
          </a:p>
        </p:txBody>
      </p:sp>
      <p:pic>
        <p:nvPicPr>
          <p:cNvPr id="6" name="Graphic 5" descr="Meeting outline">
            <a:extLst>
              <a:ext uri="{FF2B5EF4-FFF2-40B4-BE49-F238E27FC236}">
                <a16:creationId xmlns:a16="http://schemas.microsoft.com/office/drawing/2014/main" id="{4E8523F8-25A8-F504-E426-CA3F4A3577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04172" y="-372161"/>
            <a:ext cx="2217437" cy="221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732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5395-65E9-ADFD-6295-085E3BCF1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Lecture tutorial 1.</a:t>
            </a:r>
          </a:p>
        </p:txBody>
      </p:sp>
    </p:spTree>
    <p:extLst>
      <p:ext uri="{BB962C8B-B14F-4D97-AF65-F5344CB8AC3E}">
        <p14:creationId xmlns:p14="http://schemas.microsoft.com/office/powerpoint/2010/main" val="3410899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965" y="105188"/>
            <a:ext cx="9522755" cy="1454051"/>
          </a:xfrm>
        </p:spPr>
        <p:txBody>
          <a:bodyPr>
            <a:noAutofit/>
          </a:bodyPr>
          <a:lstStyle/>
          <a:p>
            <a:r>
              <a:rPr lang="en-GB" b="1" u="sng" dirty="0"/>
              <a:t>Automatic Reference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" y="1198409"/>
            <a:ext cx="10884148" cy="5052686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 know MS Word can be used to insert citations and a reference list into our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ports/assignments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you haven’t tried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word as a reference manager, see slide deck 1 on Moodle or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click-here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select and watch a short tutorial online. 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 is helpful as it formats the Reference list for us, however we still need to find and type in the reference details for each reference source in word.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many ‘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Automatic Referencing Managers’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can use with word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extract and save the reference source information for us. As well as allowing us to insert citations and automatically create a reference list.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10CC7E4-A311-25B7-AD44-617205CB73BF}"/>
              </a:ext>
            </a:extLst>
          </p:cNvPr>
          <p:cNvGrpSpPr/>
          <p:nvPr/>
        </p:nvGrpSpPr>
        <p:grpSpPr>
          <a:xfrm>
            <a:off x="372947" y="341934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28F894E-7EFD-49A2-989E-2AEE8900005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F291F31-6769-6D45-E430-951F4F187AA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51010D3-E157-EB18-8BF6-D85225255D72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0596321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794" y="170875"/>
            <a:ext cx="10522411" cy="1454051"/>
          </a:xfrm>
        </p:spPr>
        <p:txBody>
          <a:bodyPr>
            <a:noAutofit/>
          </a:bodyPr>
          <a:lstStyle/>
          <a:p>
            <a:r>
              <a:rPr lang="en-GB" b="1" u="sng" dirty="0"/>
              <a:t>Automatic Reference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044" y="1363533"/>
            <a:ext cx="10522411" cy="5052686"/>
          </a:xfrm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many 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choose from, some popular examples include: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3200" dirty="0">
                <a:solidFill>
                  <a:srgbClr val="FF0000"/>
                </a:solidFill>
                <a:hlinkClick r:id="rId2"/>
              </a:rPr>
              <a:t>RefWorks</a:t>
            </a:r>
            <a:endParaRPr lang="en-GB" sz="3200" dirty="0">
              <a:solidFill>
                <a:srgbClr val="FF0000"/>
              </a:solidFill>
            </a:endParaRP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For a tutorial please </a:t>
            </a:r>
            <a:r>
              <a:rPr lang="en-GB" dirty="0">
                <a:solidFill>
                  <a:srgbClr val="FF0000"/>
                </a:solidFill>
                <a:hlinkClick r:id="rId3"/>
              </a:rPr>
              <a:t>click-here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3200" dirty="0">
                <a:solidFill>
                  <a:srgbClr val="FF0000"/>
                </a:solidFill>
                <a:hlinkClick r:id="rId4"/>
              </a:rPr>
              <a:t>Zotero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– Free &amp; Easy to use. </a:t>
            </a: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For a tutorial please click </a:t>
            </a:r>
            <a:r>
              <a:rPr lang="en-GB" dirty="0">
                <a:hlinkClick r:id="rId5"/>
              </a:rPr>
              <a:t>here</a:t>
            </a:r>
            <a:r>
              <a:rPr lang="en-GB" dirty="0"/>
              <a:t> or </a:t>
            </a:r>
            <a:r>
              <a:rPr lang="en-GB" dirty="0">
                <a:solidFill>
                  <a:srgbClr val="FF0000"/>
                </a:solidFill>
                <a:hlinkClick r:id="rId6"/>
              </a:rPr>
              <a:t>here</a:t>
            </a:r>
            <a:r>
              <a:rPr lang="en-GB" dirty="0"/>
              <a:t>.</a:t>
            </a:r>
          </a:p>
          <a:p>
            <a:pPr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dirty="0"/>
              <a:t>Others: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 startAt="3"/>
            </a:pPr>
            <a:r>
              <a:rPr lang="en-GB" sz="3200" dirty="0">
                <a:solidFill>
                  <a:srgbClr val="FF0000"/>
                </a:solidFill>
                <a:hlinkClick r:id="rId7"/>
              </a:rPr>
              <a:t>Mendeley</a:t>
            </a:r>
            <a:endParaRPr lang="en-GB" sz="3200" dirty="0">
              <a:solidFill>
                <a:srgbClr val="FF0000"/>
              </a:solidFill>
            </a:endParaRP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For a tutorial please </a:t>
            </a:r>
            <a:r>
              <a:rPr lang="en-GB" dirty="0">
                <a:solidFill>
                  <a:srgbClr val="FF0000"/>
                </a:solidFill>
                <a:hlinkClick r:id="rId8"/>
              </a:rPr>
              <a:t>click-here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 startAt="4"/>
            </a:pPr>
            <a:r>
              <a:rPr lang="en-GB" sz="3200" dirty="0">
                <a:solidFill>
                  <a:srgbClr val="FF0000"/>
                </a:solidFill>
                <a:hlinkClick r:id="rId9"/>
              </a:rPr>
              <a:t>EndNote</a:t>
            </a:r>
            <a:endParaRPr lang="en-GB" sz="3200" dirty="0">
              <a:solidFill>
                <a:srgbClr val="FF0000"/>
              </a:solidFill>
            </a:endParaRP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dirty="0"/>
              <a:t>For a tutorial please </a:t>
            </a:r>
            <a:r>
              <a:rPr lang="en-GB" dirty="0">
                <a:solidFill>
                  <a:srgbClr val="FF0000"/>
                </a:solidFill>
                <a:hlinkClick r:id="rId10"/>
              </a:rPr>
              <a:t>click-here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704B7EF-9A2F-B563-EF17-4B95AD9C4CE4}"/>
              </a:ext>
            </a:extLst>
          </p:cNvPr>
          <p:cNvGrpSpPr/>
          <p:nvPr/>
        </p:nvGrpSpPr>
        <p:grpSpPr>
          <a:xfrm>
            <a:off x="273343" y="382973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F39EF-1533-4521-C5D6-6407C590B4D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3E870CE-7AAF-CEB2-9AF9-C1B18560CCA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D58F06F-52C7-F463-E33D-2044B3CDB8A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769568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114" y="88474"/>
            <a:ext cx="10184845" cy="1454051"/>
          </a:xfrm>
        </p:spPr>
        <p:txBody>
          <a:bodyPr>
            <a:noAutofit/>
          </a:bodyPr>
          <a:lstStyle/>
          <a:p>
            <a:r>
              <a:rPr lang="en-GB" sz="48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Video: Overview of </a:t>
            </a:r>
            <a:r>
              <a:rPr lang="en-GB" sz="4800" b="1" u="sng" dirty="0"/>
              <a:t>RefWorks.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41" y="1263228"/>
            <a:ext cx="10884148" cy="5052686"/>
          </a:xfrm>
        </p:spPr>
        <p:txBody>
          <a:bodyPr anchor="t">
            <a:noAutofit/>
          </a:bodyPr>
          <a:lstStyle/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University subscribes to ‘RefWorks’ and all students are able to use it for free, while they are a student and after they graduate.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  <a:t>Tutor play: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 brief overview of RefWorks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click-here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or below: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C539B714-6F7A-4C8A-8C67-CACA7D2A8E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4" t="18361" r="32222" b="25146"/>
          <a:stretch/>
        </p:blipFill>
        <p:spPr>
          <a:xfrm>
            <a:off x="2029918" y="2796117"/>
            <a:ext cx="6856759" cy="3874299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AD59395E-2B3F-4779-8EDE-6336643181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9430178">
            <a:off x="8788898" y="3029554"/>
            <a:ext cx="2353509" cy="3525857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F4BEAB05-F7FE-D660-2EAC-707650450242}"/>
              </a:ext>
            </a:extLst>
          </p:cNvPr>
          <p:cNvGrpSpPr/>
          <p:nvPr/>
        </p:nvGrpSpPr>
        <p:grpSpPr>
          <a:xfrm>
            <a:off x="348776" y="325219"/>
            <a:ext cx="457201" cy="980560"/>
            <a:chOff x="221907" y="374435"/>
            <a:chExt cx="457201" cy="98056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60561B1-72E0-51DD-9245-BF0485BA708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71DC46-2C26-FE3C-05DA-EDD98027286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DBA0B2-D7AA-FEE9-BA3C-0E3C799A7DC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520081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877" y="269706"/>
            <a:ext cx="10184845" cy="1454051"/>
          </a:xfrm>
        </p:spPr>
        <p:txBody>
          <a:bodyPr>
            <a:noAutofit/>
          </a:bodyPr>
          <a:lstStyle/>
          <a:p>
            <a:r>
              <a:rPr lang="en-GB" sz="48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Tutor demo: Overview of </a:t>
            </a:r>
            <a:r>
              <a:rPr lang="en-GB" sz="4800" b="1" u="sng" dirty="0"/>
              <a:t>RefWorks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504" y="1444460"/>
            <a:ext cx="10884148" cy="5052686"/>
          </a:xfrm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Demo how to use RefWorks, including: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Web Article: Save an online information source details using the ‘Save to RefWorks’ booklet in the favourites bar in the browser.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Google Scholar: Save an online information source (e.g. Cloud Native application development) details using the ‘Cite this’ button/link in Google scholar to export and import the source into RefWorks.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Word: Add a citation and Reference list to a document using RCM (RefWorks Citation Manager) in word.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Manually ‘Add a reference’: Show how to ‘add a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referenc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source manually in your ‘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Online RefWorks Library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’ using the ‘+’ add a reference source icon.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4BEAB05-F7FE-D660-2EAC-707650450242}"/>
              </a:ext>
            </a:extLst>
          </p:cNvPr>
          <p:cNvGrpSpPr/>
          <p:nvPr/>
        </p:nvGrpSpPr>
        <p:grpSpPr>
          <a:xfrm>
            <a:off x="340539" y="506451"/>
            <a:ext cx="457201" cy="980560"/>
            <a:chOff x="221907" y="374435"/>
            <a:chExt cx="457201" cy="98056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60561B1-72E0-51DD-9245-BF0485BA708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71DC46-2C26-FE3C-05DA-EDD98027286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DBA0B2-D7AA-FEE9-BA3C-0E3C799A7DC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4531703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819" y="127615"/>
            <a:ext cx="10522411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RefWorks in easy steps: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926" y="1427731"/>
            <a:ext cx="10884148" cy="4773724"/>
          </a:xfrm>
        </p:spPr>
        <p:txBody>
          <a:bodyPr anchor="t">
            <a:noAutofit/>
          </a:bodyPr>
          <a:lstStyle/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Register to use RefWorks, click here: </a:t>
            </a:r>
          </a:p>
          <a:p>
            <a:pPr marL="1028700" lvl="1" indent="-342900"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https://uwtsd.ac.uk/library/student-essentials/refworks/</a:t>
            </a:r>
            <a:endParaRPr lang="en-GB" sz="28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Go to </a:t>
            </a:r>
            <a:r>
              <a:rPr lang="en-GB" b="1" dirty="0"/>
              <a:t>RefWorks</a:t>
            </a:r>
            <a:r>
              <a:rPr lang="en-GB" dirty="0"/>
              <a:t> &amp; Log-in: </a:t>
            </a:r>
            <a:r>
              <a:rPr lang="en-GB" dirty="0">
                <a:hlinkClick r:id="rId3"/>
              </a:rPr>
              <a:t>RefWorks (proquest.com)</a:t>
            </a:r>
            <a:endParaRPr lang="en-GB" dirty="0"/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Add ‘</a:t>
            </a:r>
            <a:r>
              <a:rPr lang="en-GB" b="1" dirty="0"/>
              <a:t>Save to RefWorks</a:t>
            </a:r>
            <a:r>
              <a:rPr lang="en-GB" dirty="0"/>
              <a:t>’ booklet to your browser: </a:t>
            </a:r>
            <a:r>
              <a:rPr lang="en-GB" dirty="0" err="1"/>
              <a:t>Goto</a:t>
            </a:r>
            <a:r>
              <a:rPr lang="en-GB" dirty="0"/>
              <a:t> ‘</a:t>
            </a:r>
            <a:r>
              <a:rPr lang="en-GB" dirty="0">
                <a:hlinkClick r:id="rId4"/>
              </a:rPr>
              <a:t>https://refworks.proquest.com</a:t>
            </a:r>
            <a:r>
              <a:rPr lang="en-GB" dirty="0"/>
              <a:t>’, select </a:t>
            </a:r>
            <a:r>
              <a:rPr lang="en-GB" b="1" dirty="0"/>
              <a:t>Tools </a:t>
            </a:r>
            <a:r>
              <a:rPr lang="en-GB" dirty="0"/>
              <a:t>(Spanner icon) &gt; Tools. </a:t>
            </a:r>
          </a:p>
          <a:p>
            <a:pPr marL="1200150" lvl="1" indent="-514350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Or go straight to the </a:t>
            </a:r>
            <a:r>
              <a:rPr lang="en-GB" dirty="0">
                <a:hlinkClick r:id="rId5"/>
              </a:rPr>
              <a:t>Tools page</a:t>
            </a:r>
            <a:r>
              <a:rPr lang="en-GB" dirty="0"/>
              <a:t>.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Click the ‘</a:t>
            </a:r>
            <a:r>
              <a:rPr lang="en-GB" b="1" dirty="0"/>
              <a:t>Install Save to RefWorks</a:t>
            </a:r>
            <a:r>
              <a:rPr lang="en-GB" dirty="0"/>
              <a:t>’ button. A dialog box appears. Drag and drop the ‘Save to RefWorks’ add-on to your browser's favourites toolbar.</a:t>
            </a:r>
          </a:p>
          <a:p>
            <a:pPr marL="971550" indent="-7429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9966DDE-96B8-D8C5-B810-11EF35AA78DD}"/>
              </a:ext>
            </a:extLst>
          </p:cNvPr>
          <p:cNvGrpSpPr/>
          <p:nvPr/>
        </p:nvGrpSpPr>
        <p:grpSpPr>
          <a:xfrm>
            <a:off x="440618" y="364361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CECC121-13EC-FBA1-BA65-26C2C177467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BD5349E-BA97-0FC6-BEB8-8BD9AD2E391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D00AC71-BF1A-8774-204F-F456FE9484C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482EDB-4A20-4BC1-2443-BFF06904DA23}"/>
              </a:ext>
            </a:extLst>
          </p:cNvPr>
          <p:cNvGrpSpPr/>
          <p:nvPr/>
        </p:nvGrpSpPr>
        <p:grpSpPr>
          <a:xfrm>
            <a:off x="5323224" y="5312752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ABA84B9-D6FB-0C9C-5967-F1D3EBC6100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746535CD-02C6-3B12-4E6E-7C475BD5DC8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54DB7381-2FA2-FFB6-F57A-F319CB788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E640BC2A-8986-04FF-2BFF-C66AE8230E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95333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810ED-56E8-470A-AE78-B220C3F0B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875" y="373363"/>
            <a:ext cx="10999573" cy="1325563"/>
          </a:xfrm>
        </p:spPr>
        <p:txBody>
          <a:bodyPr>
            <a:normAutofit fontScale="90000"/>
          </a:bodyPr>
          <a:lstStyle/>
          <a:p>
            <a:r>
              <a:rPr lang="en-GB" sz="6700" b="1" dirty="0"/>
              <a:t>Bg. </a:t>
            </a:r>
            <a:r>
              <a:rPr lang="en-GB" b="1" u="sng" dirty="0"/>
              <a:t>Additional: ‘Save to RefWorks’ to your browser.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A2C84-06D9-46ED-A4F6-7577BD75E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Ensure that your browser's favourites toolbar is currently visible in your browser.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 </a:t>
            </a:r>
            <a:r>
              <a:rPr lang="en-GB" dirty="0">
                <a:hlinkClick r:id="rId2"/>
              </a:rPr>
              <a:t>RefWorks.com</a:t>
            </a:r>
            <a:r>
              <a:rPr lang="en-GB" dirty="0"/>
              <a:t>, select </a:t>
            </a:r>
            <a:r>
              <a:rPr lang="en-GB" b="1" dirty="0"/>
              <a:t>Tools</a:t>
            </a:r>
            <a:r>
              <a:rPr lang="en-GB" dirty="0"/>
              <a:t> &gt; </a:t>
            </a:r>
            <a:r>
              <a:rPr lang="en-GB" b="1" dirty="0"/>
              <a:t>Tools</a:t>
            </a:r>
            <a:r>
              <a:rPr lang="en-GB" dirty="0"/>
              <a:t>. The Tools page appears. </a:t>
            </a:r>
            <a:r>
              <a:rPr lang="en-GB" dirty="0">
                <a:hlinkClick r:id="rId3"/>
              </a:rPr>
              <a:t>Tools (proquest.com)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Select ‘</a:t>
            </a:r>
            <a:r>
              <a:rPr lang="en-GB" b="1" dirty="0"/>
              <a:t>Install Save to RefWorks</a:t>
            </a:r>
            <a:r>
              <a:rPr lang="en-GB" dirty="0"/>
              <a:t>’. A dialog box appears. Drag and drop the ‘</a:t>
            </a:r>
            <a:r>
              <a:rPr lang="en-GB" b="1" dirty="0"/>
              <a:t>Save to RefWorks</a:t>
            </a:r>
            <a:r>
              <a:rPr lang="en-GB" dirty="0"/>
              <a:t>’ add-on to your browser's favourites toolbar.</a:t>
            </a:r>
          </a:p>
          <a:p>
            <a:pPr marL="0" indent="0">
              <a:buNone/>
            </a:pPr>
            <a:r>
              <a:rPr lang="en-GB" dirty="0"/>
              <a:t>Further support: For a Video overview please </a:t>
            </a:r>
            <a:r>
              <a:rPr lang="en-GB" dirty="0">
                <a:hlinkClick r:id="rId4"/>
              </a:rPr>
              <a:t>click-here</a:t>
            </a:r>
            <a:r>
              <a:rPr lang="en-GB" dirty="0"/>
              <a:t> and for additional instructions </a:t>
            </a:r>
            <a:r>
              <a:rPr lang="en-GB" dirty="0">
                <a:hlinkClick r:id="rId5"/>
              </a:rPr>
              <a:t>click-here</a:t>
            </a:r>
            <a:r>
              <a:rPr lang="en-GB" dirty="0"/>
              <a:t>.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Or for the manual installation process please </a:t>
            </a:r>
            <a:r>
              <a:rPr lang="en-GB" dirty="0">
                <a:highlight>
                  <a:srgbClr val="FFFF00"/>
                </a:highlight>
                <a:hlinkClick r:id="rId6"/>
              </a:rPr>
              <a:t>click-here</a:t>
            </a:r>
            <a:r>
              <a:rPr lang="en-GB" dirty="0">
                <a:highlight>
                  <a:srgbClr val="FFFF00"/>
                </a:highligh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26282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882" y="71996"/>
            <a:ext cx="10522411" cy="1454051"/>
          </a:xfrm>
        </p:spPr>
        <p:txBody>
          <a:bodyPr>
            <a:noAutofit/>
          </a:bodyPr>
          <a:lstStyle/>
          <a:p>
            <a:r>
              <a:rPr lang="en-GB" sz="6600" b="1" dirty="0"/>
              <a:t>Bg. </a:t>
            </a:r>
            <a:r>
              <a:rPr lang="en-GB" sz="4800" b="1" u="sng" dirty="0"/>
              <a:t>Additional ‘RefWorks’ tutorials: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548" y="1459222"/>
            <a:ext cx="10884148" cy="5052686"/>
          </a:xfrm>
        </p:spPr>
        <p:txBody>
          <a:bodyPr anchor="t">
            <a:noAutofit/>
          </a:bodyPr>
          <a:lstStyle/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To view the </a:t>
            </a:r>
            <a:r>
              <a:rPr lang="en-GB" sz="32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UWTSD </a:t>
            </a:r>
            <a:r>
              <a:rPr lang="en-GB" sz="32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RefWorks Tutorial </a:t>
            </a:r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click here:  </a:t>
            </a:r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https://uwtsd.ac.uk/library/infoskills/managing-your-research-with-refworks/</a:t>
            </a:r>
            <a:endParaRPr lang="en-GB" sz="32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Or to view the ‘</a:t>
            </a:r>
            <a:r>
              <a:rPr lang="en-GB" sz="32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RefWorks YouTube channel</a:t>
            </a: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’ tutorial videos </a:t>
            </a:r>
            <a:r>
              <a:rPr lang="en-GB" sz="3200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click-here</a:t>
            </a: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3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Graphic 15" descr="Vlog with solid fill">
            <a:extLst>
              <a:ext uri="{FF2B5EF4-FFF2-40B4-BE49-F238E27FC236}">
                <a16:creationId xmlns:a16="http://schemas.microsoft.com/office/drawing/2014/main" id="{5E52D567-D331-1205-3CEB-4C85031A75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885935" y="3830492"/>
            <a:ext cx="2341946" cy="2341946"/>
          </a:xfrm>
          <a:prstGeom prst="rect">
            <a:avLst/>
          </a:prstGeom>
        </p:spPr>
      </p:pic>
      <p:pic>
        <p:nvPicPr>
          <p:cNvPr id="18" name="Graphic 17" descr="Presentation with media with solid fill">
            <a:extLst>
              <a:ext uri="{FF2B5EF4-FFF2-40B4-BE49-F238E27FC236}">
                <a16:creationId xmlns:a16="http://schemas.microsoft.com/office/drawing/2014/main" id="{90643131-43B4-2709-D2D2-6F586576C43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36433" y="4169962"/>
            <a:ext cx="2341946" cy="2341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4366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819" y="127615"/>
            <a:ext cx="10522411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Back-up: Zotero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926" y="1427731"/>
            <a:ext cx="10884148" cy="4773724"/>
          </a:xfrm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dirty="0"/>
              <a:t>Zotero is a free Open-source Reference Management tool. To use it: </a:t>
            </a:r>
            <a:endParaRPr lang="en-GB" dirty="0"/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Download</a:t>
            </a:r>
            <a:r>
              <a:rPr lang="en-GB" dirty="0"/>
              <a:t> ‘Zotero’ for Windows here: </a:t>
            </a:r>
            <a:r>
              <a:rPr lang="en-GB" dirty="0">
                <a:hlinkClick r:id="rId2"/>
              </a:rPr>
              <a:t>Zotero | Downloads</a:t>
            </a:r>
            <a:endParaRPr lang="en-GB" dirty="0"/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Install</a:t>
            </a:r>
            <a:r>
              <a:rPr lang="en-GB" dirty="0"/>
              <a:t> a Zotero Web browser ‘</a:t>
            </a:r>
            <a:r>
              <a:rPr lang="en-GB" b="1" dirty="0"/>
              <a:t>Connector</a:t>
            </a:r>
            <a:r>
              <a:rPr lang="en-GB" dirty="0"/>
              <a:t>’ from the same </a:t>
            </a:r>
            <a:r>
              <a:rPr lang="en-GB" dirty="0">
                <a:hlinkClick r:id="rId2"/>
              </a:rPr>
              <a:t>link</a:t>
            </a:r>
            <a:r>
              <a:rPr lang="en-GB" dirty="0"/>
              <a:t> as above for Edge/Chrome/Safari/Firefox.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Test</a:t>
            </a:r>
            <a:r>
              <a:rPr lang="en-GB" dirty="0"/>
              <a:t> </a:t>
            </a:r>
            <a:r>
              <a:rPr lang="en-GB" b="1" dirty="0"/>
              <a:t>Activity</a:t>
            </a:r>
            <a:r>
              <a:rPr lang="en-GB" dirty="0"/>
              <a:t>: Try adding a reference source using the Zotero browser plug-in in your web browser, then Open MS Word and use ‘Zotero’ in Word to add a citation and Reference list.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Other plugins 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for e.g. Google Docs and many others are available here: </a:t>
            </a:r>
            <a:r>
              <a:rPr lang="en-GB" dirty="0">
                <a:hlinkClick r:id="rId3"/>
              </a:rPr>
              <a:t>plugins [Zotero Documentation]</a:t>
            </a:r>
            <a:r>
              <a:rPr lang="en-GB" dirty="0"/>
              <a:t>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For a Quick Start Guide, please click-here: </a:t>
            </a:r>
            <a:r>
              <a:rPr lang="en-GB" dirty="0">
                <a:hlinkClick r:id="rId4"/>
              </a:rPr>
              <a:t>quick start guide [Zotero Documentation]</a:t>
            </a:r>
            <a:r>
              <a:rPr lang="en-GB" dirty="0"/>
              <a:t>. And for a video tutorial please click </a:t>
            </a:r>
            <a:r>
              <a:rPr lang="en-GB" dirty="0">
                <a:hlinkClick r:id="rId5"/>
              </a:rPr>
              <a:t>here</a:t>
            </a:r>
            <a:r>
              <a:rPr lang="en-GB" dirty="0"/>
              <a:t> or </a:t>
            </a:r>
            <a:r>
              <a:rPr lang="en-GB" dirty="0">
                <a:solidFill>
                  <a:srgbClr val="FF0000"/>
                </a:solidFill>
                <a:hlinkClick r:id="rId6"/>
              </a:rPr>
              <a:t>here</a:t>
            </a:r>
            <a:r>
              <a:rPr lang="en-GB" dirty="0"/>
              <a:t>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endParaRPr lang="en-GB" dirty="0"/>
          </a:p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9966DDE-96B8-D8C5-B810-11EF35AA78DD}"/>
              </a:ext>
            </a:extLst>
          </p:cNvPr>
          <p:cNvGrpSpPr/>
          <p:nvPr/>
        </p:nvGrpSpPr>
        <p:grpSpPr>
          <a:xfrm>
            <a:off x="440618" y="364361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CECC121-13EC-FBA1-BA65-26C2C177467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BD5349E-BA97-0FC6-BEB8-8BD9AD2E391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D00AC71-BF1A-8774-204F-F456FE9484C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482EDB-4A20-4BC1-2443-BFF06904DA23}"/>
              </a:ext>
            </a:extLst>
          </p:cNvPr>
          <p:cNvGrpSpPr/>
          <p:nvPr/>
        </p:nvGrpSpPr>
        <p:grpSpPr>
          <a:xfrm>
            <a:off x="10110367" y="222726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ABA84B9-D6FB-0C9C-5967-F1D3EBC6100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746535CD-02C6-3B12-4E6E-7C475BD5DC8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54DB7381-2FA2-FFB6-F57A-F319CB788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E640BC2A-8986-04FF-2BFF-C66AE8230E43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425203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1300931" y="385604"/>
            <a:ext cx="7488842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Activity: Assignment 1 Task 3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6141" y="385604"/>
            <a:ext cx="1044534" cy="1044534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E1F041-1E1B-A839-6A5C-3AB8ED79A0BB}"/>
              </a:ext>
            </a:extLst>
          </p:cNvPr>
          <p:cNvSpPr txBox="1">
            <a:spLocks/>
          </p:cNvSpPr>
          <p:nvPr/>
        </p:nvSpPr>
        <p:spPr>
          <a:xfrm>
            <a:off x="722744" y="1702121"/>
            <a:ext cx="10382509" cy="4641014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0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Register to use RefWorks </a:t>
            </a:r>
            <a:r>
              <a:rPr lang="en-GB" sz="3000" dirty="0"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here</a:t>
            </a:r>
            <a:r>
              <a:rPr lang="en-GB" sz="3000" dirty="0"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538163" indent="-538163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0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View RefWorks tutorial </a:t>
            </a:r>
            <a:r>
              <a:rPr lang="en-GB" sz="3000" dirty="0"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here</a:t>
            </a:r>
            <a:r>
              <a:rPr lang="en-GB" sz="3000" dirty="0"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914400" lvl="1" indent="-457200">
              <a:lnSpc>
                <a:spcPct val="10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or 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here</a:t>
            </a:r>
            <a:r>
              <a:rPr lang="en-GB" sz="2800" dirty="0">
                <a:ea typeface="Times New Roman" panose="02020603050405020304" pitchFamily="18" charset="0"/>
                <a:cs typeface="Times New Roman" panose="02020603050405020304" pitchFamily="18" charset="0"/>
              </a:rPr>
              <a:t> for UWTSD’s longer tutorial.</a:t>
            </a:r>
          </a:p>
          <a:p>
            <a:pPr marL="971550" lvl="1" indent="-342900">
              <a:lnSpc>
                <a:spcPct val="100000"/>
              </a:lnSpc>
              <a:spcBef>
                <a:spcPts val="300"/>
              </a:spcBef>
              <a:buFont typeface="Wingdings" panose="05000000000000000000" pitchFamily="2" charset="2"/>
              <a:buChar char="§"/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If needed, </a:t>
            </a: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click here</a:t>
            </a: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 for additional support tutorials.</a:t>
            </a:r>
          </a:p>
          <a:p>
            <a:pPr marL="514350" lvl="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000" dirty="0"/>
              <a:t>Using a Referencing Management tool (such as RefWorks/other) add some citations and a reference list to your </a:t>
            </a:r>
            <a:r>
              <a:rPr lang="en-GB" sz="3000" dirty="0">
                <a:effectLst/>
                <a:ea typeface="Times New Roman" panose="02020603050405020304" pitchFamily="18" charset="0"/>
              </a:rPr>
              <a:t>Unit 3 ‘Virtual Collaboration’ topic summary</a:t>
            </a:r>
            <a:r>
              <a:rPr lang="en-GB" sz="3000" dirty="0"/>
              <a:t>.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r>
              <a:rPr lang="en-GB" sz="3000" dirty="0"/>
              <a:t>+ Add several screenshots of your use of RefWorks with brief description to provide some practical evidence of you using </a:t>
            </a:r>
            <a:r>
              <a:rPr lang="en-GB" sz="3000" dirty="0" err="1"/>
              <a:t>Refworks</a:t>
            </a:r>
            <a:r>
              <a:rPr lang="en-GB" sz="3000" dirty="0"/>
              <a:t>/other automatic referencing management tool.</a:t>
            </a:r>
          </a:p>
          <a:p>
            <a:pPr marL="514350" lvl="0" indent="-514350">
              <a:lnSpc>
                <a:spcPct val="100000"/>
              </a:lnSpc>
              <a:spcBef>
                <a:spcPts val="300"/>
              </a:spcBef>
              <a:buFont typeface="+mj-lt"/>
              <a:buAutoNum type="arabicPeriod"/>
            </a:pPr>
            <a:endParaRPr lang="en-GB" sz="3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3174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Show: Assignment example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note:</a:t>
            </a:r>
            <a:r>
              <a:rPr lang="en-GB" sz="3600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 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Show 1/2 </a:t>
            </a:r>
            <a:r>
              <a:rPr lang="en-GB" sz="3600" dirty="0">
                <a:ea typeface="Times New Roman" panose="02020603050405020304" pitchFamily="18" charset="0"/>
              </a:rPr>
              <a:t>t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ask answer examples from previous submissions.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Download 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List with solid fill">
            <a:extLst>
              <a:ext uri="{FF2B5EF4-FFF2-40B4-BE49-F238E27FC236}">
                <a16:creationId xmlns:a16="http://schemas.microsoft.com/office/drawing/2014/main" id="{26D5C6EB-868F-ECA5-D74C-FF565E7A90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87442" y="1222717"/>
            <a:ext cx="4322873" cy="432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7899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If time: Student Social. 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992102">
            <a:off x="1607974" y="1739370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5815045" cy="2658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THE KEY TO SUCCESS FOR THIS MODULE IS TO MAKE </a:t>
            </a:r>
            <a:r>
              <a:rPr lang="en-US" sz="32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Don’t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09" y="2960716"/>
            <a:ext cx="4192709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dirty="0"/>
              <a:t>Archive slides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416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A6B42B9F-F674-4D7F-AEFD-F5DC47A70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76"/>
          <a:stretch/>
        </p:blipFill>
        <p:spPr>
          <a:xfrm>
            <a:off x="-1" y="6"/>
            <a:ext cx="3922776" cy="393760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914" r="14108" b="1"/>
          <a:stretch/>
        </p:blipFill>
        <p:spPr>
          <a:xfrm>
            <a:off x="4131633" y="10"/>
            <a:ext cx="3922776" cy="3937599"/>
          </a:xfrm>
          <a:prstGeom prst="rect">
            <a:avLst/>
          </a:prstGeom>
        </p:spPr>
      </p:pic>
      <p:sp useBgFill="1">
        <p:nvSpPr>
          <p:cNvPr id="27" name="Rectangle 20">
            <a:extLst>
              <a:ext uri="{FF2B5EF4-FFF2-40B4-BE49-F238E27FC236}">
                <a16:creationId xmlns:a16="http://schemas.microsoft.com/office/drawing/2014/main" id="{E677BBB0-8A66-4619-B31B-5097655C5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784" y="4215384"/>
            <a:ext cx="7475146" cy="2093976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DCB74-CD2E-4C5D-B09C-2C753632D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325" y="4462819"/>
            <a:ext cx="2869683" cy="16083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Don’t forget:</a:t>
            </a:r>
          </a:p>
        </p:txBody>
      </p:sp>
      <p:sp>
        <p:nvSpPr>
          <p:cNvPr id="28" name="Rectangle 22">
            <a:extLst>
              <a:ext uri="{FF2B5EF4-FFF2-40B4-BE49-F238E27FC236}">
                <a16:creationId xmlns:a16="http://schemas.microsoft.com/office/drawing/2014/main" id="{FB56C437-7CF8-4D2B-8C62-6F9CEA561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88F414E-1A16-495F-8EF5-F55A4207E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92282" y="525322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1DF56D9-BDD7-49B1-953D-5948E4A5B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1633" y="4464872"/>
            <a:ext cx="3712464" cy="1608383"/>
          </a:xfrm>
        </p:spPr>
        <p:txBody>
          <a:bodyPr anchor="ctr">
            <a:normAutofit/>
          </a:bodyPr>
          <a:lstStyle/>
          <a:p>
            <a:r>
              <a:rPr lang="en-US" sz="1800" dirty="0"/>
              <a:t>Fav. Drink &amp; Snacks.</a:t>
            </a:r>
            <a:endParaRPr lang="en-US" sz="1700" dirty="0"/>
          </a:p>
        </p:txBody>
      </p:sp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4218" r="33606" b="-3"/>
          <a:stretch/>
        </p:blipFill>
        <p:spPr>
          <a:xfrm>
            <a:off x="8269224" y="-6"/>
            <a:ext cx="3922776" cy="6309360"/>
          </a:xfrm>
          <a:prstGeom prst="rect">
            <a:avLst/>
          </a:pr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2D1C23-75AB-4C3B-8DDF-AEBC693E9E88}"/>
              </a:ext>
            </a:extLst>
          </p:cNvPr>
          <p:cNvSpPr txBox="1"/>
          <p:nvPr/>
        </p:nvSpPr>
        <p:spPr>
          <a:xfrm>
            <a:off x="5595081" y="3737554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whilehewasnapping.com/2016/01/how-to-make-a-snack-stadium-for-the-big-gam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0F0019-0B59-4D4F-A163-9535918816F7}"/>
              </a:ext>
            </a:extLst>
          </p:cNvPr>
          <p:cNvSpPr txBox="1"/>
          <p:nvPr/>
        </p:nvSpPr>
        <p:spPr>
          <a:xfrm>
            <a:off x="1735958" y="3737560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clamorworld.com/hyderabads-high-on-tea-with-international-tea-day-toda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10929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5007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 descr="Diagram, text&#10;&#10;Description automatically generated">
            <a:extLst>
              <a:ext uri="{FF2B5EF4-FFF2-40B4-BE49-F238E27FC236}">
                <a16:creationId xmlns:a16="http://schemas.microsoft.com/office/drawing/2014/main" id="{89A67752-51BA-4BA1-8E81-1ADF5C7F64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6206" y="1641650"/>
            <a:ext cx="10677863" cy="29921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93DB5A-45BB-4E64-9FDC-5E3F2EC7114E}"/>
              </a:ext>
            </a:extLst>
          </p:cNvPr>
          <p:cNvSpPr txBox="1"/>
          <p:nvPr/>
        </p:nvSpPr>
        <p:spPr>
          <a:xfrm>
            <a:off x="1166705" y="4771237"/>
            <a:ext cx="9664700" cy="294607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100">
                <a:solidFill>
                  <a:srgbClr val="FFFFFF"/>
                </a:solidFill>
                <a:hlinkClick r:id="rId3" tooltip="https://www.westborosystems.com/presentations/fundamentals-workshop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1100">
                <a:solidFill>
                  <a:srgbClr val="FFFFFF"/>
                </a:solidFill>
              </a:rPr>
              <a:t> by Unknown Author is licensed under </a:t>
            </a:r>
            <a:r>
              <a:rPr lang="en-GB" sz="11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7384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45FAD18-3F29-4B07-B6A5-AF7C88F574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8541"/>
          <a:stretch/>
        </p:blipFill>
        <p:spPr>
          <a:xfrm>
            <a:off x="890338" y="180884"/>
            <a:ext cx="9745578" cy="62492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BAC46C-00EF-4388-A6DE-EC816438D81A}"/>
              </a:ext>
            </a:extLst>
          </p:cNvPr>
          <p:cNvSpPr txBox="1"/>
          <p:nvPr/>
        </p:nvSpPr>
        <p:spPr>
          <a:xfrm>
            <a:off x="890338" y="6419519"/>
            <a:ext cx="50196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pressbooks.bccampus.ca/technicalwriting/chapter/2-models-for-understanding-team-dynamic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856600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AD09D-D59C-8922-9BAB-DAFC62E88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9" y="295597"/>
            <a:ext cx="10876005" cy="1325563"/>
          </a:xfrm>
        </p:spPr>
        <p:txBody>
          <a:bodyPr>
            <a:normAutofit fontScale="90000"/>
          </a:bodyPr>
          <a:lstStyle/>
          <a:p>
            <a:r>
              <a:rPr lang="en-GB" sz="6700" dirty="0"/>
              <a:t>Bg. </a:t>
            </a:r>
            <a:r>
              <a:rPr lang="en-GB" b="1" dirty="0"/>
              <a:t>Digital tool: </a:t>
            </a:r>
            <a:r>
              <a:rPr lang="en-GB" b="1" u="sng" dirty="0"/>
              <a:t>Trello.com</a:t>
            </a:r>
            <a:r>
              <a:rPr lang="en-GB" b="1" dirty="0"/>
              <a:t> for Project Management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B700717D-F997-EB91-053B-0F040CCF16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539" t="27778" r="14338" b="26667"/>
          <a:stretch/>
        </p:blipFill>
        <p:spPr>
          <a:xfrm>
            <a:off x="2151840" y="2358081"/>
            <a:ext cx="7522029" cy="3124200"/>
          </a:xfrm>
          <a:prstGeom prst="rect">
            <a:avLst/>
          </a:prstGeom>
        </p:spPr>
      </p:pic>
      <p:pic>
        <p:nvPicPr>
          <p:cNvPr id="7" name="Graphic 6" descr="Play with solid fill">
            <a:hlinkClick r:id="rId2"/>
            <a:extLst>
              <a:ext uri="{FF2B5EF4-FFF2-40B4-BE49-F238E27FC236}">
                <a16:creationId xmlns:a16="http://schemas.microsoft.com/office/drawing/2014/main" id="{C291EB22-0607-6F25-A506-49A5004C69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38800" y="2971800"/>
            <a:ext cx="914400" cy="91440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9" name="Graphic 8" descr="Presentation with media with solid fill">
            <a:extLst>
              <a:ext uri="{FF2B5EF4-FFF2-40B4-BE49-F238E27FC236}">
                <a16:creationId xmlns:a16="http://schemas.microsoft.com/office/drawing/2014/main" id="{8BB99A83-C151-E280-2DDF-00B160C968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428969" y="1793788"/>
            <a:ext cx="1445741" cy="1445741"/>
          </a:xfrm>
          <a:prstGeom prst="rect">
            <a:avLst/>
          </a:prstGeom>
        </p:spPr>
      </p:pic>
      <p:pic>
        <p:nvPicPr>
          <p:cNvPr id="11" name="Graphic 10" descr="Cursor with solid fill">
            <a:extLst>
              <a:ext uri="{FF2B5EF4-FFF2-40B4-BE49-F238E27FC236}">
                <a16:creationId xmlns:a16="http://schemas.microsoft.com/office/drawing/2014/main" id="{9DAF52C4-7750-F234-EDA4-D94EC2A3375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217242" y="3733799"/>
            <a:ext cx="3496963" cy="349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011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2009</TotalTime>
  <Words>1343</Words>
  <Application>Microsoft Office PowerPoint</Application>
  <PresentationFormat>Widescreen</PresentationFormat>
  <Paragraphs>108</Paragraphs>
  <Slides>31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Calibri Light</vt:lpstr>
      <vt:lpstr>Verdana</vt:lpstr>
      <vt:lpstr>Wingdings</vt:lpstr>
      <vt:lpstr>Office Theme</vt:lpstr>
      <vt:lpstr>L4: Learning in the Digital Era</vt:lpstr>
      <vt:lpstr>Notice: Minor update to Assign. 1 Task 3</vt:lpstr>
      <vt:lpstr>This week: Assignment 1 Task 3.</vt:lpstr>
      <vt:lpstr>Tuckman’s Team Development Theory</vt:lpstr>
      <vt:lpstr>Bg. Tuckman’s Team Development Theory</vt:lpstr>
      <vt:lpstr>Bg. Moodle Unit 3 Topic 1: Forming</vt:lpstr>
      <vt:lpstr>Bg. Moodle Unit 3 Topic 2: Storming</vt:lpstr>
      <vt:lpstr>Bg. Moodle Unit 3 Topic 3: Norming</vt:lpstr>
      <vt:lpstr>Bg. Moodle Unit 3 Topic 4: Performing</vt:lpstr>
      <vt:lpstr>PowerPoint Presentation</vt:lpstr>
      <vt:lpstr>End of Lecture tutorial 1.</vt:lpstr>
      <vt:lpstr>Automatic Reference Managers</vt:lpstr>
      <vt:lpstr>Automatic Reference Managers</vt:lpstr>
      <vt:lpstr>Video: Overview of RefWorks.</vt:lpstr>
      <vt:lpstr>Tutor demo: Overview of RefWorks</vt:lpstr>
      <vt:lpstr>RefWorks in easy steps:</vt:lpstr>
      <vt:lpstr>Bg. Additional: ‘Save to RefWorks’ to your browser.</vt:lpstr>
      <vt:lpstr>Bg. Additional ‘RefWorks’ tutorials:</vt:lpstr>
      <vt:lpstr>Back-up: Zotero</vt:lpstr>
      <vt:lpstr>PowerPoint Presentation</vt:lpstr>
      <vt:lpstr>Show: Assignment example</vt:lpstr>
      <vt:lpstr>Download Register.</vt:lpstr>
      <vt:lpstr> Questions.</vt:lpstr>
      <vt:lpstr>If time: Student Social.  (Chat &amp; Support each other)</vt:lpstr>
      <vt:lpstr>The Key to Success</vt:lpstr>
      <vt:lpstr>The End.</vt:lpstr>
      <vt:lpstr>Archive slides.</vt:lpstr>
      <vt:lpstr>Don’t forget:</vt:lpstr>
      <vt:lpstr>PowerPoint Presentation</vt:lpstr>
      <vt:lpstr>PowerPoint Presentation</vt:lpstr>
      <vt:lpstr>Bg. Digital tool: Trello.com for Project Management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107</cp:revision>
  <dcterms:created xsi:type="dcterms:W3CDTF">2020-10-05T12:45:17Z</dcterms:created>
  <dcterms:modified xsi:type="dcterms:W3CDTF">2023-06-06T11:16:47Z</dcterms:modified>
</cp:coreProperties>
</file>