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5" r:id="rId2"/>
    <p:sldMasterId id="2147483678" r:id="rId3"/>
  </p:sldMasterIdLst>
  <p:notesMasterIdLst>
    <p:notesMasterId r:id="rId6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316" r:id="rId33"/>
    <p:sldId id="285" r:id="rId34"/>
    <p:sldId id="286" r:id="rId35"/>
    <p:sldId id="287" r:id="rId36"/>
    <p:sldId id="288" r:id="rId37"/>
    <p:sldId id="289" r:id="rId38"/>
    <p:sldId id="290" r:id="rId39"/>
    <p:sldId id="291" r:id="rId40"/>
    <p:sldId id="292" r:id="rId41"/>
    <p:sldId id="317" r:id="rId42"/>
    <p:sldId id="318" r:id="rId43"/>
    <p:sldId id="293" r:id="rId44"/>
    <p:sldId id="294" r:id="rId45"/>
    <p:sldId id="322" r:id="rId46"/>
    <p:sldId id="323" r:id="rId47"/>
    <p:sldId id="324" r:id="rId48"/>
    <p:sldId id="295" r:id="rId49"/>
    <p:sldId id="296" r:id="rId50"/>
    <p:sldId id="297" r:id="rId51"/>
    <p:sldId id="320" r:id="rId52"/>
    <p:sldId id="321" r:id="rId53"/>
    <p:sldId id="303" r:id="rId54"/>
    <p:sldId id="308" r:id="rId55"/>
    <p:sldId id="309" r:id="rId56"/>
    <p:sldId id="310" r:id="rId57"/>
    <p:sldId id="311" r:id="rId58"/>
    <p:sldId id="312" r:id="rId59"/>
    <p:sldId id="313" r:id="rId60"/>
    <p:sldId id="314" r:id="rId61"/>
    <p:sldId id="315" r:id="rId62"/>
  </p:sldIdLst>
  <p:sldSz cx="12192000" cy="6858000"/>
  <p:notesSz cx="6797675" cy="9926638"/>
  <p:embeddedFontLst>
    <p:embeddedFont>
      <p:font typeface="Arial Black" panose="020B0A04020102020204" pitchFamily="34" charset="0"/>
      <p:regular r:id="rId64"/>
      <p:bold r:id="rId65"/>
    </p:embeddedFont>
    <p:embeddedFont>
      <p:font typeface="Corbel" panose="020B0503020204020204" pitchFamily="34" charset="0"/>
      <p:regular r:id="rId66"/>
      <p:bold r:id="rId67"/>
      <p:italic r:id="rId68"/>
      <p:boldItalic r:id="rId69"/>
    </p:embeddedFont>
    <p:embeddedFont>
      <p:font typeface="Corsiva" panose="020B0604020202020204" charset="0"/>
      <p:regular r:id="rId70"/>
      <p:bold r:id="rId71"/>
      <p:italic r:id="rId72"/>
      <p:boldItalic r:id="rId73"/>
    </p:embeddedFont>
    <p:embeddedFont>
      <p:font typeface="Noto Sans" panose="020B0502040504020204" pitchFamily="34" charset="0"/>
      <p:regular r:id="rId74"/>
      <p:bold r:id="rId75"/>
      <p:italic r:id="rId76"/>
      <p:boldItalic r:id="rId7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80" roundtripDataSignature="AMtx7mji+NdHTEnKyR08yNe6ClJnwjB8k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475A76-ADF0-4747-B9A4-C34DF9C882B2}" v="12" dt="2024-10-28T13:04:12.6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017" autoAdjust="0"/>
    <p:restoredTop sz="94660"/>
  </p:normalViewPr>
  <p:slideViewPr>
    <p:cSldViewPr snapToGrid="0">
      <p:cViewPr varScale="1">
        <p:scale>
          <a:sx n="60" d="100"/>
          <a:sy n="60" d="100"/>
        </p:scale>
        <p:origin x="10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notesMaster" Target="notesMasters/notesMaster1.xml"/><Relationship Id="rId68" Type="http://schemas.openxmlformats.org/officeDocument/2006/relationships/font" Target="fonts/font5.fntdata"/><Relationship Id="rId84" Type="http://schemas.openxmlformats.org/officeDocument/2006/relationships/tableStyles" Target="tableStyles.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font" Target="fonts/font11.fntdata"/><Relationship Id="rId5" Type="http://schemas.openxmlformats.org/officeDocument/2006/relationships/slide" Target="slides/slide2.xml"/><Relationship Id="rId61" Type="http://schemas.openxmlformats.org/officeDocument/2006/relationships/slide" Target="slides/slide58.xml"/><Relationship Id="rId82" Type="http://schemas.openxmlformats.org/officeDocument/2006/relationships/viewProps" Target="viewProps.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font" Target="fonts/font1.fntdata"/><Relationship Id="rId69" Type="http://schemas.openxmlformats.org/officeDocument/2006/relationships/font" Target="fonts/font6.fntdata"/><Relationship Id="rId77" Type="http://schemas.openxmlformats.org/officeDocument/2006/relationships/font" Target="fonts/font14.fntdata"/><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font" Target="fonts/font9.fntdata"/><Relationship Id="rId80" Type="http://customschemas.google.com/relationships/presentationmetadata" Target="metadata"/><Relationship Id="rId85" Type="http://schemas.microsoft.com/office/2016/11/relationships/changesInfo" Target="changesInfos/changesInfo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font" Target="fonts/font4.fntdata"/><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font" Target="fonts/font7.fntdata"/><Relationship Id="rId75" Type="http://schemas.openxmlformats.org/officeDocument/2006/relationships/font" Target="fonts/font12.fntdata"/><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font" Target="fonts/font2.fntdata"/><Relationship Id="rId73" Type="http://schemas.openxmlformats.org/officeDocument/2006/relationships/font" Target="fonts/font10.fntdata"/><Relationship Id="rId81" Type="http://schemas.openxmlformats.org/officeDocument/2006/relationships/presProps" Target="presProps.xml"/><Relationship Id="rId86"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font" Target="fonts/font13.fntdata"/><Relationship Id="rId7" Type="http://schemas.openxmlformats.org/officeDocument/2006/relationships/slide" Target="slides/slide4.xml"/><Relationship Id="rId71" Type="http://schemas.openxmlformats.org/officeDocument/2006/relationships/font" Target="fonts/font8.fntdata"/><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font" Target="fonts/font3.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BRUTEN (DBT)" userId="4ee11a42-69fc-4dbc-95e4-b4017a3a5237" providerId="ADAL" clId="{D6475A76-ADF0-4747-B9A4-C34DF9C882B2}"/>
    <pc:docChg chg="undo custSel addSld delSld modSld">
      <pc:chgData name="Ben BRUTEN (DBT)" userId="4ee11a42-69fc-4dbc-95e4-b4017a3a5237" providerId="ADAL" clId="{D6475A76-ADF0-4747-B9A4-C34DF9C882B2}" dt="2024-10-28T13:04:12.636" v="4937" actId="14100"/>
      <pc:docMkLst>
        <pc:docMk/>
      </pc:docMkLst>
      <pc:sldChg chg="modNotesTx">
        <pc:chgData name="Ben BRUTEN (DBT)" userId="4ee11a42-69fc-4dbc-95e4-b4017a3a5237" providerId="ADAL" clId="{D6475A76-ADF0-4747-B9A4-C34DF9C882B2}" dt="2024-10-28T11:07:12.035" v="1978" actId="20577"/>
        <pc:sldMkLst>
          <pc:docMk/>
          <pc:sldMk cId="0" sldId="258"/>
        </pc:sldMkLst>
      </pc:sldChg>
      <pc:sldChg chg="modNotesTx">
        <pc:chgData name="Ben BRUTEN (DBT)" userId="4ee11a42-69fc-4dbc-95e4-b4017a3a5237" providerId="ADAL" clId="{D6475A76-ADF0-4747-B9A4-C34DF9C882B2}" dt="2024-10-28T12:49:34.622" v="4474" actId="20577"/>
        <pc:sldMkLst>
          <pc:docMk/>
          <pc:sldMk cId="0" sldId="261"/>
        </pc:sldMkLst>
      </pc:sldChg>
      <pc:sldChg chg="modNotesTx">
        <pc:chgData name="Ben BRUTEN (DBT)" userId="4ee11a42-69fc-4dbc-95e4-b4017a3a5237" providerId="ADAL" clId="{D6475A76-ADF0-4747-B9A4-C34DF9C882B2}" dt="2024-10-28T12:49:42.510" v="4476" actId="20577"/>
        <pc:sldMkLst>
          <pc:docMk/>
          <pc:sldMk cId="0" sldId="262"/>
        </pc:sldMkLst>
      </pc:sldChg>
      <pc:sldChg chg="modNotesTx">
        <pc:chgData name="Ben BRUTEN (DBT)" userId="4ee11a42-69fc-4dbc-95e4-b4017a3a5237" providerId="ADAL" clId="{D6475A76-ADF0-4747-B9A4-C34DF9C882B2}" dt="2024-10-28T12:49:50.740" v="4478" actId="20577"/>
        <pc:sldMkLst>
          <pc:docMk/>
          <pc:sldMk cId="0" sldId="263"/>
        </pc:sldMkLst>
      </pc:sldChg>
      <pc:sldChg chg="modSp mod modNotesTx">
        <pc:chgData name="Ben BRUTEN (DBT)" userId="4ee11a42-69fc-4dbc-95e4-b4017a3a5237" providerId="ADAL" clId="{D6475A76-ADF0-4747-B9A4-C34DF9C882B2}" dt="2024-10-28T12:50:09.945" v="4481" actId="20577"/>
        <pc:sldMkLst>
          <pc:docMk/>
          <pc:sldMk cId="0" sldId="271"/>
        </pc:sldMkLst>
        <pc:spChg chg="mod">
          <ac:chgData name="Ben BRUTEN (DBT)" userId="4ee11a42-69fc-4dbc-95e4-b4017a3a5237" providerId="ADAL" clId="{D6475A76-ADF0-4747-B9A4-C34DF9C882B2}" dt="2024-10-28T12:50:09.945" v="4481" actId="20577"/>
          <ac:spMkLst>
            <pc:docMk/>
            <pc:sldMk cId="0" sldId="271"/>
            <ac:spMk id="349" creationId="{00000000-0000-0000-0000-000000000000}"/>
          </ac:spMkLst>
        </pc:spChg>
      </pc:sldChg>
      <pc:sldChg chg="modNotesTx">
        <pc:chgData name="Ben BRUTEN (DBT)" userId="4ee11a42-69fc-4dbc-95e4-b4017a3a5237" providerId="ADAL" clId="{D6475A76-ADF0-4747-B9A4-C34DF9C882B2}" dt="2024-10-28T12:50:21.714" v="4482" actId="20577"/>
        <pc:sldMkLst>
          <pc:docMk/>
          <pc:sldMk cId="0" sldId="274"/>
        </pc:sldMkLst>
      </pc:sldChg>
      <pc:sldChg chg="modNotesTx">
        <pc:chgData name="Ben BRUTEN (DBT)" userId="4ee11a42-69fc-4dbc-95e4-b4017a3a5237" providerId="ADAL" clId="{D6475A76-ADF0-4747-B9A4-C34DF9C882B2}" dt="2024-10-28T12:50:34.206" v="4484" actId="20577"/>
        <pc:sldMkLst>
          <pc:docMk/>
          <pc:sldMk cId="0" sldId="275"/>
        </pc:sldMkLst>
      </pc:sldChg>
      <pc:sldChg chg="modNotesTx">
        <pc:chgData name="Ben BRUTEN (DBT)" userId="4ee11a42-69fc-4dbc-95e4-b4017a3a5237" providerId="ADAL" clId="{D6475A76-ADF0-4747-B9A4-C34DF9C882B2}" dt="2024-10-28T12:50:39.070" v="4485" actId="20577"/>
        <pc:sldMkLst>
          <pc:docMk/>
          <pc:sldMk cId="0" sldId="276"/>
        </pc:sldMkLst>
      </pc:sldChg>
      <pc:sldChg chg="modNotesTx">
        <pc:chgData name="Ben BRUTEN (DBT)" userId="4ee11a42-69fc-4dbc-95e4-b4017a3a5237" providerId="ADAL" clId="{D6475A76-ADF0-4747-B9A4-C34DF9C882B2}" dt="2024-10-28T12:50:43.256" v="4486" actId="20577"/>
        <pc:sldMkLst>
          <pc:docMk/>
          <pc:sldMk cId="0" sldId="277"/>
        </pc:sldMkLst>
      </pc:sldChg>
      <pc:sldChg chg="modNotesTx">
        <pc:chgData name="Ben BRUTEN (DBT)" userId="4ee11a42-69fc-4dbc-95e4-b4017a3a5237" providerId="ADAL" clId="{D6475A76-ADF0-4747-B9A4-C34DF9C882B2}" dt="2024-10-28T12:50:47.962" v="4487" actId="20577"/>
        <pc:sldMkLst>
          <pc:docMk/>
          <pc:sldMk cId="0" sldId="278"/>
        </pc:sldMkLst>
      </pc:sldChg>
      <pc:sldChg chg="modNotesTx">
        <pc:chgData name="Ben BRUTEN (DBT)" userId="4ee11a42-69fc-4dbc-95e4-b4017a3a5237" providerId="ADAL" clId="{D6475A76-ADF0-4747-B9A4-C34DF9C882B2}" dt="2024-10-28T12:50:50.789" v="4488" actId="20577"/>
        <pc:sldMkLst>
          <pc:docMk/>
          <pc:sldMk cId="0" sldId="279"/>
        </pc:sldMkLst>
      </pc:sldChg>
      <pc:sldChg chg="modNotesTx">
        <pc:chgData name="Ben BRUTEN (DBT)" userId="4ee11a42-69fc-4dbc-95e4-b4017a3a5237" providerId="ADAL" clId="{D6475A76-ADF0-4747-B9A4-C34DF9C882B2}" dt="2024-10-28T12:50:56.962" v="4489" actId="20577"/>
        <pc:sldMkLst>
          <pc:docMk/>
          <pc:sldMk cId="0" sldId="281"/>
        </pc:sldMkLst>
      </pc:sldChg>
      <pc:sldChg chg="modNotesTx">
        <pc:chgData name="Ben BRUTEN (DBT)" userId="4ee11a42-69fc-4dbc-95e4-b4017a3a5237" providerId="ADAL" clId="{D6475A76-ADF0-4747-B9A4-C34DF9C882B2}" dt="2024-10-28T12:50:59.715" v="4490" actId="20577"/>
        <pc:sldMkLst>
          <pc:docMk/>
          <pc:sldMk cId="0" sldId="282"/>
        </pc:sldMkLst>
      </pc:sldChg>
      <pc:sldChg chg="modNotesTx">
        <pc:chgData name="Ben BRUTEN (DBT)" userId="4ee11a42-69fc-4dbc-95e4-b4017a3a5237" providerId="ADAL" clId="{D6475A76-ADF0-4747-B9A4-C34DF9C882B2}" dt="2024-10-28T12:51:13.292" v="4491" actId="20577"/>
        <pc:sldMkLst>
          <pc:docMk/>
          <pc:sldMk cId="0" sldId="288"/>
        </pc:sldMkLst>
      </pc:sldChg>
      <pc:sldChg chg="modNotesTx">
        <pc:chgData name="Ben BRUTEN (DBT)" userId="4ee11a42-69fc-4dbc-95e4-b4017a3a5237" providerId="ADAL" clId="{D6475A76-ADF0-4747-B9A4-C34DF9C882B2}" dt="2024-10-28T12:51:21.123" v="4492" actId="20577"/>
        <pc:sldMkLst>
          <pc:docMk/>
          <pc:sldMk cId="0" sldId="289"/>
        </pc:sldMkLst>
      </pc:sldChg>
      <pc:sldChg chg="modNotesTx">
        <pc:chgData name="Ben BRUTEN (DBT)" userId="4ee11a42-69fc-4dbc-95e4-b4017a3a5237" providerId="ADAL" clId="{D6475A76-ADF0-4747-B9A4-C34DF9C882B2}" dt="2024-10-28T12:51:25.187" v="4493" actId="20577"/>
        <pc:sldMkLst>
          <pc:docMk/>
          <pc:sldMk cId="0" sldId="290"/>
        </pc:sldMkLst>
      </pc:sldChg>
      <pc:sldChg chg="modNotesTx">
        <pc:chgData name="Ben BRUTEN (DBT)" userId="4ee11a42-69fc-4dbc-95e4-b4017a3a5237" providerId="ADAL" clId="{D6475A76-ADF0-4747-B9A4-C34DF9C882B2}" dt="2024-10-28T12:51:29.068" v="4494" actId="20577"/>
        <pc:sldMkLst>
          <pc:docMk/>
          <pc:sldMk cId="0" sldId="291"/>
        </pc:sldMkLst>
      </pc:sldChg>
      <pc:sldChg chg="modSp mod modNotesTx">
        <pc:chgData name="Ben BRUTEN (DBT)" userId="4ee11a42-69fc-4dbc-95e4-b4017a3a5237" providerId="ADAL" clId="{D6475A76-ADF0-4747-B9A4-C34DF9C882B2}" dt="2024-10-28T13:00:03.140" v="4858" actId="20577"/>
        <pc:sldMkLst>
          <pc:docMk/>
          <pc:sldMk cId="0" sldId="294"/>
        </pc:sldMkLst>
        <pc:spChg chg="mod">
          <ac:chgData name="Ben BRUTEN (DBT)" userId="4ee11a42-69fc-4dbc-95e4-b4017a3a5237" providerId="ADAL" clId="{D6475A76-ADF0-4747-B9A4-C34DF9C882B2}" dt="2024-10-28T13:00:03.140" v="4858" actId="20577"/>
          <ac:spMkLst>
            <pc:docMk/>
            <pc:sldMk cId="0" sldId="294"/>
            <ac:spMk id="599" creationId="{00000000-0000-0000-0000-000000000000}"/>
          </ac:spMkLst>
        </pc:spChg>
      </pc:sldChg>
      <pc:sldChg chg="del">
        <pc:chgData name="Ben BRUTEN (DBT)" userId="4ee11a42-69fc-4dbc-95e4-b4017a3a5237" providerId="ADAL" clId="{D6475A76-ADF0-4747-B9A4-C34DF9C882B2}" dt="2024-10-28T10:48:16.780" v="720" actId="47"/>
        <pc:sldMkLst>
          <pc:docMk/>
          <pc:sldMk cId="0" sldId="298"/>
        </pc:sldMkLst>
      </pc:sldChg>
      <pc:sldChg chg="del">
        <pc:chgData name="Ben BRUTEN (DBT)" userId="4ee11a42-69fc-4dbc-95e4-b4017a3a5237" providerId="ADAL" clId="{D6475A76-ADF0-4747-B9A4-C34DF9C882B2}" dt="2024-10-28T10:48:17.723" v="721" actId="47"/>
        <pc:sldMkLst>
          <pc:docMk/>
          <pc:sldMk cId="0" sldId="299"/>
        </pc:sldMkLst>
      </pc:sldChg>
      <pc:sldChg chg="del">
        <pc:chgData name="Ben BRUTEN (DBT)" userId="4ee11a42-69fc-4dbc-95e4-b4017a3a5237" providerId="ADAL" clId="{D6475A76-ADF0-4747-B9A4-C34DF9C882B2}" dt="2024-10-28T10:48:24.785" v="722" actId="47"/>
        <pc:sldMkLst>
          <pc:docMk/>
          <pc:sldMk cId="0" sldId="300"/>
        </pc:sldMkLst>
      </pc:sldChg>
      <pc:sldChg chg="del">
        <pc:chgData name="Ben BRUTEN (DBT)" userId="4ee11a42-69fc-4dbc-95e4-b4017a3a5237" providerId="ADAL" clId="{D6475A76-ADF0-4747-B9A4-C34DF9C882B2}" dt="2024-10-28T10:48:25.530" v="723" actId="47"/>
        <pc:sldMkLst>
          <pc:docMk/>
          <pc:sldMk cId="0" sldId="301"/>
        </pc:sldMkLst>
      </pc:sldChg>
      <pc:sldChg chg="del">
        <pc:chgData name="Ben BRUTEN (DBT)" userId="4ee11a42-69fc-4dbc-95e4-b4017a3a5237" providerId="ADAL" clId="{D6475A76-ADF0-4747-B9A4-C34DF9C882B2}" dt="2024-10-28T10:48:01.176" v="719" actId="47"/>
        <pc:sldMkLst>
          <pc:docMk/>
          <pc:sldMk cId="0" sldId="302"/>
        </pc:sldMkLst>
      </pc:sldChg>
      <pc:sldChg chg="del">
        <pc:chgData name="Ben BRUTEN (DBT)" userId="4ee11a42-69fc-4dbc-95e4-b4017a3a5237" providerId="ADAL" clId="{D6475A76-ADF0-4747-B9A4-C34DF9C882B2}" dt="2024-10-28T10:47:54.917" v="718" actId="47"/>
        <pc:sldMkLst>
          <pc:docMk/>
          <pc:sldMk cId="0" sldId="304"/>
        </pc:sldMkLst>
      </pc:sldChg>
      <pc:sldChg chg="del">
        <pc:chgData name="Ben BRUTEN (DBT)" userId="4ee11a42-69fc-4dbc-95e4-b4017a3a5237" providerId="ADAL" clId="{D6475A76-ADF0-4747-B9A4-C34DF9C882B2}" dt="2024-10-28T10:47:42.295" v="716" actId="47"/>
        <pc:sldMkLst>
          <pc:docMk/>
          <pc:sldMk cId="0" sldId="305"/>
        </pc:sldMkLst>
      </pc:sldChg>
      <pc:sldChg chg="del">
        <pc:chgData name="Ben BRUTEN (DBT)" userId="4ee11a42-69fc-4dbc-95e4-b4017a3a5237" providerId="ADAL" clId="{D6475A76-ADF0-4747-B9A4-C34DF9C882B2}" dt="2024-10-28T10:47:37.749" v="715" actId="47"/>
        <pc:sldMkLst>
          <pc:docMk/>
          <pc:sldMk cId="0" sldId="306"/>
        </pc:sldMkLst>
      </pc:sldChg>
      <pc:sldChg chg="del">
        <pc:chgData name="Ben BRUTEN (DBT)" userId="4ee11a42-69fc-4dbc-95e4-b4017a3a5237" providerId="ADAL" clId="{D6475A76-ADF0-4747-B9A4-C34DF9C882B2}" dt="2024-10-28T10:47:45.053" v="717" actId="47"/>
        <pc:sldMkLst>
          <pc:docMk/>
          <pc:sldMk cId="0" sldId="307"/>
        </pc:sldMkLst>
      </pc:sldChg>
      <pc:sldChg chg="addSp delSp modSp new mod modClrScheme chgLayout">
        <pc:chgData name="Ben BRUTEN (DBT)" userId="4ee11a42-69fc-4dbc-95e4-b4017a3a5237" providerId="ADAL" clId="{D6475A76-ADF0-4747-B9A4-C34DF9C882B2}" dt="2024-10-28T10:42:40.784" v="637" actId="20577"/>
        <pc:sldMkLst>
          <pc:docMk/>
          <pc:sldMk cId="4059331880" sldId="316"/>
        </pc:sldMkLst>
        <pc:spChg chg="del mod ord">
          <ac:chgData name="Ben BRUTEN (DBT)" userId="4ee11a42-69fc-4dbc-95e4-b4017a3a5237" providerId="ADAL" clId="{D6475A76-ADF0-4747-B9A4-C34DF9C882B2}" dt="2024-10-28T10:38:36.515" v="1" actId="700"/>
          <ac:spMkLst>
            <pc:docMk/>
            <pc:sldMk cId="4059331880" sldId="316"/>
            <ac:spMk id="2" creationId="{1F418F51-2959-E4D4-5455-20500EDA1A8D}"/>
          </ac:spMkLst>
        </pc:spChg>
        <pc:spChg chg="del mod ord">
          <ac:chgData name="Ben BRUTEN (DBT)" userId="4ee11a42-69fc-4dbc-95e4-b4017a3a5237" providerId="ADAL" clId="{D6475A76-ADF0-4747-B9A4-C34DF9C882B2}" dt="2024-10-28T10:38:36.515" v="1" actId="700"/>
          <ac:spMkLst>
            <pc:docMk/>
            <pc:sldMk cId="4059331880" sldId="316"/>
            <ac:spMk id="3" creationId="{092E5F0B-E437-F9CB-131A-9DB638270019}"/>
          </ac:spMkLst>
        </pc:spChg>
        <pc:spChg chg="del">
          <ac:chgData name="Ben BRUTEN (DBT)" userId="4ee11a42-69fc-4dbc-95e4-b4017a3a5237" providerId="ADAL" clId="{D6475A76-ADF0-4747-B9A4-C34DF9C882B2}" dt="2024-10-28T10:38:36.515" v="1" actId="700"/>
          <ac:spMkLst>
            <pc:docMk/>
            <pc:sldMk cId="4059331880" sldId="316"/>
            <ac:spMk id="4" creationId="{5A17CBD9-72F7-1886-5C40-23DF670E349D}"/>
          </ac:spMkLst>
        </pc:spChg>
        <pc:spChg chg="add mod ord">
          <ac:chgData name="Ben BRUTEN (DBT)" userId="4ee11a42-69fc-4dbc-95e4-b4017a3a5237" providerId="ADAL" clId="{D6475A76-ADF0-4747-B9A4-C34DF9C882B2}" dt="2024-10-28T10:42:40.784" v="637" actId="20577"/>
          <ac:spMkLst>
            <pc:docMk/>
            <pc:sldMk cId="4059331880" sldId="316"/>
            <ac:spMk id="5" creationId="{A39D447A-B05D-3440-8844-E5343121993C}"/>
          </ac:spMkLst>
        </pc:spChg>
        <pc:spChg chg="add mod ord">
          <ac:chgData name="Ben BRUTEN (DBT)" userId="4ee11a42-69fc-4dbc-95e4-b4017a3a5237" providerId="ADAL" clId="{D6475A76-ADF0-4747-B9A4-C34DF9C882B2}" dt="2024-10-28T10:42:00.784" v="545" actId="20577"/>
          <ac:spMkLst>
            <pc:docMk/>
            <pc:sldMk cId="4059331880" sldId="316"/>
            <ac:spMk id="6" creationId="{900A9558-8044-46D8-3899-7031434C7BFE}"/>
          </ac:spMkLst>
        </pc:spChg>
      </pc:sldChg>
      <pc:sldChg chg="addSp delSp modSp new mod modClrScheme chgLayout">
        <pc:chgData name="Ben BRUTEN (DBT)" userId="4ee11a42-69fc-4dbc-95e4-b4017a3a5237" providerId="ADAL" clId="{D6475A76-ADF0-4747-B9A4-C34DF9C882B2}" dt="2024-10-28T12:47:37.666" v="4417" actId="20577"/>
        <pc:sldMkLst>
          <pc:docMk/>
          <pc:sldMk cId="4039895665" sldId="317"/>
        </pc:sldMkLst>
        <pc:spChg chg="del mod ord">
          <ac:chgData name="Ben BRUTEN (DBT)" userId="4ee11a42-69fc-4dbc-95e4-b4017a3a5237" providerId="ADAL" clId="{D6475A76-ADF0-4747-B9A4-C34DF9C882B2}" dt="2024-10-28T10:49:09.243" v="725" actId="700"/>
          <ac:spMkLst>
            <pc:docMk/>
            <pc:sldMk cId="4039895665" sldId="317"/>
            <ac:spMk id="2" creationId="{1176142B-CD41-A91F-1504-18B2DD980DDE}"/>
          </ac:spMkLst>
        </pc:spChg>
        <pc:spChg chg="del mod ord">
          <ac:chgData name="Ben BRUTEN (DBT)" userId="4ee11a42-69fc-4dbc-95e4-b4017a3a5237" providerId="ADAL" clId="{D6475A76-ADF0-4747-B9A4-C34DF9C882B2}" dt="2024-10-28T10:49:09.243" v="725" actId="700"/>
          <ac:spMkLst>
            <pc:docMk/>
            <pc:sldMk cId="4039895665" sldId="317"/>
            <ac:spMk id="3" creationId="{AF286F35-EC6F-2F6A-0C0F-BA9930C21B68}"/>
          </ac:spMkLst>
        </pc:spChg>
        <pc:spChg chg="add mod ord">
          <ac:chgData name="Ben BRUTEN (DBT)" userId="4ee11a42-69fc-4dbc-95e4-b4017a3a5237" providerId="ADAL" clId="{D6475A76-ADF0-4747-B9A4-C34DF9C882B2}" dt="2024-10-28T12:47:29.831" v="4414" actId="27636"/>
          <ac:spMkLst>
            <pc:docMk/>
            <pc:sldMk cId="4039895665" sldId="317"/>
            <ac:spMk id="4" creationId="{7D367A26-B18F-9B33-4F7E-18E3D6D85A7A}"/>
          </ac:spMkLst>
        </pc:spChg>
        <pc:spChg chg="add mod ord">
          <ac:chgData name="Ben BRUTEN (DBT)" userId="4ee11a42-69fc-4dbc-95e4-b4017a3a5237" providerId="ADAL" clId="{D6475A76-ADF0-4747-B9A4-C34DF9C882B2}" dt="2024-10-28T12:47:37.666" v="4417" actId="20577"/>
          <ac:spMkLst>
            <pc:docMk/>
            <pc:sldMk cId="4039895665" sldId="317"/>
            <ac:spMk id="5" creationId="{1F014BE6-118F-9974-6CF3-C6F35C873C48}"/>
          </ac:spMkLst>
        </pc:spChg>
      </pc:sldChg>
      <pc:sldChg chg="addSp delSp modSp new mod modClrScheme chgLayout">
        <pc:chgData name="Ben BRUTEN (DBT)" userId="4ee11a42-69fc-4dbc-95e4-b4017a3a5237" providerId="ADAL" clId="{D6475A76-ADF0-4747-B9A4-C34DF9C882B2}" dt="2024-10-28T12:48:19.654" v="4473" actId="20577"/>
        <pc:sldMkLst>
          <pc:docMk/>
          <pc:sldMk cId="323366576" sldId="318"/>
        </pc:sldMkLst>
        <pc:spChg chg="del mod ord">
          <ac:chgData name="Ben BRUTEN (DBT)" userId="4ee11a42-69fc-4dbc-95e4-b4017a3a5237" providerId="ADAL" clId="{D6475A76-ADF0-4747-B9A4-C34DF9C882B2}" dt="2024-10-28T10:54:30.961" v="1410" actId="700"/>
          <ac:spMkLst>
            <pc:docMk/>
            <pc:sldMk cId="323366576" sldId="318"/>
            <ac:spMk id="2" creationId="{EA093F91-2EFE-B5FB-F435-FC96117847C8}"/>
          </ac:spMkLst>
        </pc:spChg>
        <pc:spChg chg="del mod ord">
          <ac:chgData name="Ben BRUTEN (DBT)" userId="4ee11a42-69fc-4dbc-95e4-b4017a3a5237" providerId="ADAL" clId="{D6475A76-ADF0-4747-B9A4-C34DF9C882B2}" dt="2024-10-28T10:54:30.961" v="1410" actId="700"/>
          <ac:spMkLst>
            <pc:docMk/>
            <pc:sldMk cId="323366576" sldId="318"/>
            <ac:spMk id="3" creationId="{7A39B619-8774-704D-7CDA-6ED15E0A58FC}"/>
          </ac:spMkLst>
        </pc:spChg>
        <pc:spChg chg="add mod ord">
          <ac:chgData name="Ben BRUTEN (DBT)" userId="4ee11a42-69fc-4dbc-95e4-b4017a3a5237" providerId="ADAL" clId="{D6475A76-ADF0-4747-B9A4-C34DF9C882B2}" dt="2024-10-28T10:56:15.067" v="1413" actId="14100"/>
          <ac:spMkLst>
            <pc:docMk/>
            <pc:sldMk cId="323366576" sldId="318"/>
            <ac:spMk id="4" creationId="{A712EF5E-E2E2-C5E9-6051-B9EDEBE0F5D4}"/>
          </ac:spMkLst>
        </pc:spChg>
        <pc:spChg chg="add mod ord">
          <ac:chgData name="Ben BRUTEN (DBT)" userId="4ee11a42-69fc-4dbc-95e4-b4017a3a5237" providerId="ADAL" clId="{D6475A76-ADF0-4747-B9A4-C34DF9C882B2}" dt="2024-10-28T12:48:19.654" v="4473" actId="20577"/>
          <ac:spMkLst>
            <pc:docMk/>
            <pc:sldMk cId="323366576" sldId="318"/>
            <ac:spMk id="5" creationId="{2935264A-B0CA-1AFD-BD2A-AF25AA46E59A}"/>
          </ac:spMkLst>
        </pc:spChg>
      </pc:sldChg>
      <pc:sldChg chg="addSp delSp modSp new del mod modClrScheme chgLayout">
        <pc:chgData name="Ben BRUTEN (DBT)" userId="4ee11a42-69fc-4dbc-95e4-b4017a3a5237" providerId="ADAL" clId="{D6475A76-ADF0-4747-B9A4-C34DF9C882B2}" dt="2024-10-28T12:46:54.095" v="4412" actId="2696"/>
        <pc:sldMkLst>
          <pc:docMk/>
          <pc:sldMk cId="3786810553" sldId="319"/>
        </pc:sldMkLst>
        <pc:spChg chg="del mod ord">
          <ac:chgData name="Ben BRUTEN (DBT)" userId="4ee11a42-69fc-4dbc-95e4-b4017a3a5237" providerId="ADAL" clId="{D6475A76-ADF0-4747-B9A4-C34DF9C882B2}" dt="2024-10-28T10:59:25.300" v="1544" actId="700"/>
          <ac:spMkLst>
            <pc:docMk/>
            <pc:sldMk cId="3786810553" sldId="319"/>
            <ac:spMk id="2" creationId="{18E612ED-AC01-4E96-938A-8026957EC625}"/>
          </ac:spMkLst>
        </pc:spChg>
        <pc:spChg chg="add mod">
          <ac:chgData name="Ben BRUTEN (DBT)" userId="4ee11a42-69fc-4dbc-95e4-b4017a3a5237" providerId="ADAL" clId="{D6475A76-ADF0-4747-B9A4-C34DF9C882B2}" dt="2024-10-28T12:22:14.628" v="1980" actId="571"/>
          <ac:spMkLst>
            <pc:docMk/>
            <pc:sldMk cId="3786810553" sldId="319"/>
            <ac:spMk id="2" creationId="{D39AAA25-AECD-85CB-AC5B-ADF3A578E0A5}"/>
          </ac:spMkLst>
        </pc:spChg>
        <pc:spChg chg="del mod ord">
          <ac:chgData name="Ben BRUTEN (DBT)" userId="4ee11a42-69fc-4dbc-95e4-b4017a3a5237" providerId="ADAL" clId="{D6475A76-ADF0-4747-B9A4-C34DF9C882B2}" dt="2024-10-28T10:59:25.300" v="1544" actId="700"/>
          <ac:spMkLst>
            <pc:docMk/>
            <pc:sldMk cId="3786810553" sldId="319"/>
            <ac:spMk id="3" creationId="{58FA47C4-961B-8B44-1A2A-7659121CF5C1}"/>
          </ac:spMkLst>
        </pc:spChg>
        <pc:spChg chg="add mod">
          <ac:chgData name="Ben BRUTEN (DBT)" userId="4ee11a42-69fc-4dbc-95e4-b4017a3a5237" providerId="ADAL" clId="{D6475A76-ADF0-4747-B9A4-C34DF9C882B2}" dt="2024-10-28T12:25:50.788" v="1996" actId="1037"/>
          <ac:spMkLst>
            <pc:docMk/>
            <pc:sldMk cId="3786810553" sldId="319"/>
            <ac:spMk id="3" creationId="{C0A2AF1D-4941-4D08-B0D5-DCADCAC36DD3}"/>
          </ac:spMkLst>
        </pc:spChg>
        <pc:spChg chg="add mod ord">
          <ac:chgData name="Ben BRUTEN (DBT)" userId="4ee11a42-69fc-4dbc-95e4-b4017a3a5237" providerId="ADAL" clId="{D6475A76-ADF0-4747-B9A4-C34DF9C882B2}" dt="2024-10-28T11:04:00.009" v="1915" actId="20577"/>
          <ac:spMkLst>
            <pc:docMk/>
            <pc:sldMk cId="3786810553" sldId="319"/>
            <ac:spMk id="4" creationId="{461E68AA-817E-CC24-24C5-8BC764F517C3}"/>
          </ac:spMkLst>
        </pc:spChg>
        <pc:spChg chg="add mod ord">
          <ac:chgData name="Ben BRUTEN (DBT)" userId="4ee11a42-69fc-4dbc-95e4-b4017a3a5237" providerId="ADAL" clId="{D6475A76-ADF0-4747-B9A4-C34DF9C882B2}" dt="2024-10-28T12:22:11.253" v="1979" actId="1037"/>
          <ac:spMkLst>
            <pc:docMk/>
            <pc:sldMk cId="3786810553" sldId="319"/>
            <ac:spMk id="5" creationId="{EB505169-37E3-5845-715E-EB8C88308210}"/>
          </ac:spMkLst>
        </pc:spChg>
      </pc:sldChg>
      <pc:sldChg chg="modSp new mod">
        <pc:chgData name="Ben BRUTEN (DBT)" userId="4ee11a42-69fc-4dbc-95e4-b4017a3a5237" providerId="ADAL" clId="{D6475A76-ADF0-4747-B9A4-C34DF9C882B2}" dt="2024-10-28T12:33:38.931" v="3003" actId="20577"/>
        <pc:sldMkLst>
          <pc:docMk/>
          <pc:sldMk cId="538844453" sldId="320"/>
        </pc:sldMkLst>
        <pc:spChg chg="mod">
          <ac:chgData name="Ben BRUTEN (DBT)" userId="4ee11a42-69fc-4dbc-95e4-b4017a3a5237" providerId="ADAL" clId="{D6475A76-ADF0-4747-B9A4-C34DF9C882B2}" dt="2024-10-28T12:26:24.932" v="2046" actId="313"/>
          <ac:spMkLst>
            <pc:docMk/>
            <pc:sldMk cId="538844453" sldId="320"/>
            <ac:spMk id="2" creationId="{329A7082-CBCA-0AC5-3237-868E32C0617E}"/>
          </ac:spMkLst>
        </pc:spChg>
        <pc:spChg chg="mod">
          <ac:chgData name="Ben BRUTEN (DBT)" userId="4ee11a42-69fc-4dbc-95e4-b4017a3a5237" providerId="ADAL" clId="{D6475A76-ADF0-4747-B9A4-C34DF9C882B2}" dt="2024-10-28T12:33:38.931" v="3003" actId="20577"/>
          <ac:spMkLst>
            <pc:docMk/>
            <pc:sldMk cId="538844453" sldId="320"/>
            <ac:spMk id="3" creationId="{83250244-C72B-B234-CAE8-9FCA8AD270ED}"/>
          </ac:spMkLst>
        </pc:spChg>
      </pc:sldChg>
      <pc:sldChg chg="addSp modSp new mod">
        <pc:chgData name="Ben BRUTEN (DBT)" userId="4ee11a42-69fc-4dbc-95e4-b4017a3a5237" providerId="ADAL" clId="{D6475A76-ADF0-4747-B9A4-C34DF9C882B2}" dt="2024-10-28T12:46:47.355" v="4411" actId="313"/>
        <pc:sldMkLst>
          <pc:docMk/>
          <pc:sldMk cId="2919174100" sldId="321"/>
        </pc:sldMkLst>
        <pc:spChg chg="mod">
          <ac:chgData name="Ben BRUTEN (DBT)" userId="4ee11a42-69fc-4dbc-95e4-b4017a3a5237" providerId="ADAL" clId="{D6475A76-ADF0-4747-B9A4-C34DF9C882B2}" dt="2024-10-28T12:41:38.327" v="3413" actId="20577"/>
          <ac:spMkLst>
            <pc:docMk/>
            <pc:sldMk cId="2919174100" sldId="321"/>
            <ac:spMk id="2" creationId="{9B49EE81-4AFE-F40A-A975-FFAEC37C2B3F}"/>
          </ac:spMkLst>
        </pc:spChg>
        <pc:spChg chg="add mod">
          <ac:chgData name="Ben BRUTEN (DBT)" userId="4ee11a42-69fc-4dbc-95e4-b4017a3a5237" providerId="ADAL" clId="{D6475A76-ADF0-4747-B9A4-C34DF9C882B2}" dt="2024-10-28T12:46:47.355" v="4411" actId="313"/>
          <ac:spMkLst>
            <pc:docMk/>
            <pc:sldMk cId="2919174100" sldId="321"/>
            <ac:spMk id="3" creationId="{5FFA1B17-9974-DA04-AF63-B5CABED5EABB}"/>
          </ac:spMkLst>
        </pc:spChg>
      </pc:sldChg>
      <pc:sldChg chg="addSp delSp modSp new mod modTransition modClrScheme chgLayout">
        <pc:chgData name="Ben BRUTEN (DBT)" userId="4ee11a42-69fc-4dbc-95e4-b4017a3a5237" providerId="ADAL" clId="{D6475A76-ADF0-4747-B9A4-C34DF9C882B2}" dt="2024-10-28T13:02:43.206" v="4921" actId="14100"/>
        <pc:sldMkLst>
          <pc:docMk/>
          <pc:sldMk cId="360687471" sldId="322"/>
        </pc:sldMkLst>
        <pc:spChg chg="add del mod">
          <ac:chgData name="Ben BRUTEN (DBT)" userId="4ee11a42-69fc-4dbc-95e4-b4017a3a5237" providerId="ADAL" clId="{D6475A76-ADF0-4747-B9A4-C34DF9C882B2}" dt="2024-10-28T13:00:30.773" v="4861" actId="26606"/>
          <ac:spMkLst>
            <pc:docMk/>
            <pc:sldMk cId="360687471" sldId="322"/>
            <ac:spMk id="2" creationId="{F4EDBC66-DA24-4BFD-F722-F554372A3A6C}"/>
          </ac:spMkLst>
        </pc:spChg>
        <pc:spChg chg="add del mod">
          <ac:chgData name="Ben BRUTEN (DBT)" userId="4ee11a42-69fc-4dbc-95e4-b4017a3a5237" providerId="ADAL" clId="{D6475A76-ADF0-4747-B9A4-C34DF9C882B2}" dt="2024-10-28T13:00:30.773" v="4861" actId="26606"/>
          <ac:spMkLst>
            <pc:docMk/>
            <pc:sldMk cId="360687471" sldId="322"/>
            <ac:spMk id="3" creationId="{9E987721-328A-999B-2FF5-C2391405753F}"/>
          </ac:spMkLst>
        </pc:spChg>
        <pc:spChg chg="add del mod">
          <ac:chgData name="Ben BRUTEN (DBT)" userId="4ee11a42-69fc-4dbc-95e4-b4017a3a5237" providerId="ADAL" clId="{D6475A76-ADF0-4747-B9A4-C34DF9C882B2}" dt="2024-10-28T13:00:30.773" v="4861" actId="26606"/>
          <ac:spMkLst>
            <pc:docMk/>
            <pc:sldMk cId="360687471" sldId="322"/>
            <ac:spMk id="4" creationId="{74A02795-B294-B3D8-8240-AC4975F006C5}"/>
          </ac:spMkLst>
        </pc:spChg>
        <pc:spChg chg="add mod">
          <ac:chgData name="Ben BRUTEN (DBT)" userId="4ee11a42-69fc-4dbc-95e4-b4017a3a5237" providerId="ADAL" clId="{D6475A76-ADF0-4747-B9A4-C34DF9C882B2}" dt="2024-10-28T13:00:37.341" v="4882" actId="20577"/>
          <ac:spMkLst>
            <pc:docMk/>
            <pc:sldMk cId="360687471" sldId="322"/>
            <ac:spMk id="9" creationId="{E42A73F3-72CF-080E-217C-E39FDA90E2F3}"/>
          </ac:spMkLst>
        </pc:spChg>
        <pc:spChg chg="add del mod">
          <ac:chgData name="Ben BRUTEN (DBT)" userId="4ee11a42-69fc-4dbc-95e4-b4017a3a5237" providerId="ADAL" clId="{D6475A76-ADF0-4747-B9A4-C34DF9C882B2}" dt="2024-10-28T13:01:47.197" v="4890" actId="21"/>
          <ac:spMkLst>
            <pc:docMk/>
            <pc:sldMk cId="360687471" sldId="322"/>
            <ac:spMk id="11" creationId="{29AE1071-38AC-AA3C-833A-8412CA9F0597}"/>
          </ac:spMkLst>
        </pc:spChg>
        <pc:spChg chg="add mod">
          <ac:chgData name="Ben BRUTEN (DBT)" userId="4ee11a42-69fc-4dbc-95e4-b4017a3a5237" providerId="ADAL" clId="{D6475A76-ADF0-4747-B9A4-C34DF9C882B2}" dt="2024-10-28T13:02:22.510" v="4918" actId="21"/>
          <ac:spMkLst>
            <pc:docMk/>
            <pc:sldMk cId="360687471" sldId="322"/>
            <ac:spMk id="13" creationId="{AB2F25D3-E8D7-600F-736B-E1E841D092F7}"/>
          </ac:spMkLst>
        </pc:spChg>
        <pc:spChg chg="add del mod">
          <ac:chgData name="Ben BRUTEN (DBT)" userId="4ee11a42-69fc-4dbc-95e4-b4017a3a5237" providerId="ADAL" clId="{D6475A76-ADF0-4747-B9A4-C34DF9C882B2}" dt="2024-10-28T13:01:42.001" v="4889" actId="21"/>
          <ac:spMkLst>
            <pc:docMk/>
            <pc:sldMk cId="360687471" sldId="322"/>
            <ac:spMk id="15" creationId="{36756298-73AE-216E-0C08-514EDB7A9FC2}"/>
          </ac:spMkLst>
        </pc:spChg>
        <pc:spChg chg="add del mod">
          <ac:chgData name="Ben BRUTEN (DBT)" userId="4ee11a42-69fc-4dbc-95e4-b4017a3a5237" providerId="ADAL" clId="{D6475A76-ADF0-4747-B9A4-C34DF9C882B2}" dt="2024-10-28T13:01:36.916" v="4888" actId="21"/>
          <ac:spMkLst>
            <pc:docMk/>
            <pc:sldMk cId="360687471" sldId="322"/>
            <ac:spMk id="17" creationId="{C94471B7-B83F-0BD8-33E9-2942D34C7706}"/>
          </ac:spMkLst>
        </pc:spChg>
        <pc:picChg chg="add mod">
          <ac:chgData name="Ben BRUTEN (DBT)" userId="4ee11a42-69fc-4dbc-95e4-b4017a3a5237" providerId="ADAL" clId="{D6475A76-ADF0-4747-B9A4-C34DF9C882B2}" dt="2024-10-28T13:02:43.206" v="4921" actId="14100"/>
          <ac:picMkLst>
            <pc:docMk/>
            <pc:sldMk cId="360687471" sldId="322"/>
            <ac:picMk id="5" creationId="{F95D41EC-CBF5-6808-A712-6A4BFEB76387}"/>
          </ac:picMkLst>
        </pc:picChg>
      </pc:sldChg>
      <pc:sldChg chg="addSp delSp modSp add mod">
        <pc:chgData name="Ben BRUTEN (DBT)" userId="4ee11a42-69fc-4dbc-95e4-b4017a3a5237" providerId="ADAL" clId="{D6475A76-ADF0-4747-B9A4-C34DF9C882B2}" dt="2024-10-28T13:03:28.277" v="4930" actId="14100"/>
        <pc:sldMkLst>
          <pc:docMk/>
          <pc:sldMk cId="1914997177" sldId="323"/>
        </pc:sldMkLst>
        <pc:picChg chg="add mod">
          <ac:chgData name="Ben BRUTEN (DBT)" userId="4ee11a42-69fc-4dbc-95e4-b4017a3a5237" providerId="ADAL" clId="{D6475A76-ADF0-4747-B9A4-C34DF9C882B2}" dt="2024-10-28T13:03:28.277" v="4930" actId="14100"/>
          <ac:picMkLst>
            <pc:docMk/>
            <pc:sldMk cId="1914997177" sldId="323"/>
            <ac:picMk id="2" creationId="{C57F70CB-C1A9-9A67-C5DC-3B34069CB977}"/>
          </ac:picMkLst>
        </pc:picChg>
        <pc:picChg chg="del">
          <ac:chgData name="Ben BRUTEN (DBT)" userId="4ee11a42-69fc-4dbc-95e4-b4017a3a5237" providerId="ADAL" clId="{D6475A76-ADF0-4747-B9A4-C34DF9C882B2}" dt="2024-10-28T13:02:52.444" v="4923" actId="21"/>
          <ac:picMkLst>
            <pc:docMk/>
            <pc:sldMk cId="1914997177" sldId="323"/>
            <ac:picMk id="5" creationId="{B5C78CF9-4ACB-7EA3-F18E-0D507907FDAA}"/>
          </ac:picMkLst>
        </pc:picChg>
      </pc:sldChg>
      <pc:sldChg chg="addSp delSp modSp add mod">
        <pc:chgData name="Ben BRUTEN (DBT)" userId="4ee11a42-69fc-4dbc-95e4-b4017a3a5237" providerId="ADAL" clId="{D6475A76-ADF0-4747-B9A4-C34DF9C882B2}" dt="2024-10-28T13:04:12.636" v="4937" actId="14100"/>
        <pc:sldMkLst>
          <pc:docMk/>
          <pc:sldMk cId="2381701668" sldId="324"/>
        </pc:sldMkLst>
        <pc:picChg chg="del">
          <ac:chgData name="Ben BRUTEN (DBT)" userId="4ee11a42-69fc-4dbc-95e4-b4017a3a5237" providerId="ADAL" clId="{D6475A76-ADF0-4747-B9A4-C34DF9C882B2}" dt="2024-10-28T13:03:38.393" v="4932" actId="21"/>
          <ac:picMkLst>
            <pc:docMk/>
            <pc:sldMk cId="2381701668" sldId="324"/>
            <ac:picMk id="2" creationId="{FFDFB4B3-0177-35DC-18F5-B42D8EF77A45}"/>
          </ac:picMkLst>
        </pc:picChg>
        <pc:picChg chg="add mod">
          <ac:chgData name="Ben BRUTEN (DBT)" userId="4ee11a42-69fc-4dbc-95e4-b4017a3a5237" providerId="ADAL" clId="{D6475A76-ADF0-4747-B9A4-C34DF9C882B2}" dt="2024-10-28T13:04:12.636" v="4937" actId="14100"/>
          <ac:picMkLst>
            <pc:docMk/>
            <pc:sldMk cId="2381701668" sldId="324"/>
            <ac:picMk id="1026" creationId="{840D3255-D93E-DF16-1365-0D54D0EBBC31}"/>
          </ac:picMkLst>
        </pc:picChg>
      </pc:sldChg>
      <pc:sldMasterChg chg="delSldLayout">
        <pc:chgData name="Ben BRUTEN (DBT)" userId="4ee11a42-69fc-4dbc-95e4-b4017a3a5237" providerId="ADAL" clId="{D6475A76-ADF0-4747-B9A4-C34DF9C882B2}" dt="2024-10-28T10:47:45.053" v="717" actId="47"/>
        <pc:sldMasterMkLst>
          <pc:docMk/>
          <pc:sldMasterMk cId="0" sldId="2147483648"/>
        </pc:sldMasterMkLst>
        <pc:sldLayoutChg chg="del">
          <pc:chgData name="Ben BRUTEN (DBT)" userId="4ee11a42-69fc-4dbc-95e4-b4017a3a5237" providerId="ADAL" clId="{D6475A76-ADF0-4747-B9A4-C34DF9C882B2}" dt="2024-10-28T10:47:45.053" v="717" actId="47"/>
          <pc:sldLayoutMkLst>
            <pc:docMk/>
            <pc:sldMasterMk cId="0" sldId="2147483648"/>
            <pc:sldLayoutMk cId="0"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45659" cy="498056"/>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50443" y="0"/>
            <a:ext cx="2945659" cy="498056"/>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428584"/>
            <a:ext cx="2945659" cy="498055"/>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ilo.org/wcmsp5/groups/public/---ed_norm/---ipec/documents/publication/wcms_854733.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www.ecpat.org.uk/content/council-europe-convention-action-against-human-trafficking"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1: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0" name="Google Shape;240;p1: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5:notes"/>
          <p:cNvSpPr txBox="1">
            <a:spLocks noGrp="1"/>
          </p:cNvSpPr>
          <p:nvPr>
            <p:ph type="body" idx="1"/>
          </p:nvPr>
        </p:nvSpPr>
        <p:spPr>
          <a:xfrm>
            <a:off x="679768" y="4777194"/>
            <a:ext cx="5438140" cy="3908614"/>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1" name="Google Shape;251;p5: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2: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3</a:t>
            </a:fld>
            <a:endParaRPr/>
          </a:p>
        </p:txBody>
      </p:sp>
      <p:sp>
        <p:nvSpPr>
          <p:cNvPr id="260" name="Google Shape;260;p2: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61" name="Google Shape;261;p2:notes"/>
          <p:cNvSpPr txBox="1">
            <a:spLocks noGrp="1"/>
          </p:cNvSpPr>
          <p:nvPr>
            <p:ph type="body" idx="1"/>
          </p:nvPr>
        </p:nvSpPr>
        <p:spPr>
          <a:xfrm>
            <a:off x="757559" y="5042486"/>
            <a:ext cx="5274620" cy="4458072"/>
          </a:xfrm>
          <a:prstGeom prst="rect">
            <a:avLst/>
          </a:prstGeom>
          <a:noFill/>
          <a:ln>
            <a:noFill/>
          </a:ln>
        </p:spPr>
        <p:txBody>
          <a:bodyPr spcFirstLastPara="1" wrap="square" lIns="91425" tIns="45700" rIns="91425" bIns="45700" anchor="t" anchorCtr="0">
            <a:noAutofit/>
          </a:bodyPr>
          <a:lstStyle/>
          <a:p>
            <a:pPr marL="181712" lvl="0" indent="-181712" algn="just" rtl="0">
              <a:lnSpc>
                <a:spcPct val="80000"/>
              </a:lnSpc>
              <a:spcBef>
                <a:spcPts val="0"/>
              </a:spcBef>
              <a:spcAft>
                <a:spcPts val="0"/>
              </a:spcAft>
              <a:buSzPts val="1400"/>
              <a:buNone/>
            </a:pPr>
            <a:endParaRPr b="1"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p3: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4</a:t>
            </a:fld>
            <a:endParaRPr/>
          </a:p>
        </p:txBody>
      </p:sp>
      <p:sp>
        <p:nvSpPr>
          <p:cNvPr id="267" name="Google Shape;267;p3:notes"/>
          <p:cNvSpPr>
            <a:spLocks noGrp="1" noRot="1" noChangeAspect="1"/>
          </p:cNvSpPr>
          <p:nvPr>
            <p:ph type="sldImg" idx="2"/>
          </p:nvPr>
        </p:nvSpPr>
        <p:spPr>
          <a:xfrm>
            <a:off x="-225425" y="809625"/>
            <a:ext cx="7186613" cy="4043363"/>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68" name="Google Shape;268;p3:notes"/>
          <p:cNvSpPr txBox="1">
            <a:spLocks noGrp="1"/>
          </p:cNvSpPr>
          <p:nvPr>
            <p:ph type="body" idx="1"/>
          </p:nvPr>
        </p:nvSpPr>
        <p:spPr>
          <a:xfrm>
            <a:off x="673002" y="5389854"/>
            <a:ext cx="5384010" cy="4581377"/>
          </a:xfrm>
          <a:prstGeom prst="rect">
            <a:avLst/>
          </a:prstGeom>
          <a:noFill/>
          <a:ln>
            <a:noFill/>
          </a:ln>
        </p:spPr>
        <p:txBody>
          <a:bodyPr spcFirstLastPara="1" wrap="square" lIns="91425" tIns="45700" rIns="91425" bIns="45700" anchor="t" anchorCtr="0">
            <a:noAutofit/>
          </a:bodyPr>
          <a:lstStyle/>
          <a:p>
            <a:pPr marL="0" lvl="0" indent="0" algn="just" rtl="0">
              <a:lnSpc>
                <a:spcPct val="100000"/>
              </a:lnSpc>
              <a:spcBef>
                <a:spcPts val="0"/>
              </a:spcBef>
              <a:spcAft>
                <a:spcPts val="0"/>
              </a:spcAft>
              <a:buSzPts val="1400"/>
              <a:buNone/>
            </a:pPr>
            <a:endParaRPr>
              <a:solidFill>
                <a:srgbClr val="000000"/>
              </a:solidFill>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4: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5</a:t>
            </a:fld>
            <a:endParaRPr/>
          </a:p>
        </p:txBody>
      </p:sp>
      <p:sp>
        <p:nvSpPr>
          <p:cNvPr id="275" name="Google Shape;275;p4:notes"/>
          <p:cNvSpPr>
            <a:spLocks noGrp="1" noRot="1" noChangeAspect="1"/>
          </p:cNvSpPr>
          <p:nvPr>
            <p:ph type="sldImg" idx="2"/>
          </p:nvPr>
        </p:nvSpPr>
        <p:spPr>
          <a:xfrm>
            <a:off x="-225425" y="809625"/>
            <a:ext cx="7186613" cy="4043363"/>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76" name="Google Shape;276;p4:notes"/>
          <p:cNvSpPr txBox="1">
            <a:spLocks noGrp="1"/>
          </p:cNvSpPr>
          <p:nvPr>
            <p:ph type="body" idx="1"/>
          </p:nvPr>
        </p:nvSpPr>
        <p:spPr>
          <a:xfrm>
            <a:off x="673002" y="5389854"/>
            <a:ext cx="5384010" cy="4581377"/>
          </a:xfrm>
          <a:prstGeom prst="rect">
            <a:avLst/>
          </a:prstGeom>
          <a:noFill/>
          <a:ln>
            <a:noFill/>
          </a:ln>
        </p:spPr>
        <p:txBody>
          <a:bodyPr spcFirstLastPara="1" wrap="square" lIns="91425" tIns="45700" rIns="91425" bIns="45700" anchor="t" anchorCtr="0">
            <a:noAutofit/>
          </a:bodyPr>
          <a:lstStyle/>
          <a:p>
            <a:pPr marL="0" lvl="0" indent="0" algn="just" rtl="0">
              <a:lnSpc>
                <a:spcPct val="100000"/>
              </a:lnSpc>
              <a:spcBef>
                <a:spcPts val="0"/>
              </a:spcBef>
              <a:spcAft>
                <a:spcPts val="0"/>
              </a:spcAft>
              <a:buSzPts val="1400"/>
              <a:buNone/>
            </a:pPr>
            <a:endParaRPr>
              <a:solidFill>
                <a:srgbClr val="000000"/>
              </a:solidFill>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p7: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2" name="Google Shape;282;p7: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dirty="0"/>
          </a:p>
        </p:txBody>
      </p:sp>
      <p:sp>
        <p:nvSpPr>
          <p:cNvPr id="283" name="Google Shape;283;p7: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p8:notes"/>
          <p:cNvSpPr>
            <a:spLocks noGrp="1" noRot="1" noChangeAspect="1"/>
          </p:cNvSpPr>
          <p:nvPr>
            <p:ph type="sldImg" idx="2"/>
          </p:nvPr>
        </p:nvSpPr>
        <p:spPr>
          <a:xfrm>
            <a:off x="-241300" y="798513"/>
            <a:ext cx="7092950" cy="39909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9" name="Google Shape;289;p8: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a:p>
            <a:pPr marL="0" lvl="0" indent="0" algn="l" rtl="0">
              <a:lnSpc>
                <a:spcPct val="100000"/>
              </a:lnSpc>
              <a:spcBef>
                <a:spcPts val="0"/>
              </a:spcBef>
              <a:spcAft>
                <a:spcPts val="0"/>
              </a:spcAft>
              <a:buSzPts val="1400"/>
              <a:buNone/>
            </a:pPr>
            <a:r>
              <a:rPr lang="en-GB" dirty="0"/>
              <a:t>Human trafficking is the  fastest growing form of slavery today and is prohibited under international law, as well as under the criminal laws of the United Kingdom and other countries. </a:t>
            </a:r>
            <a:endParaRPr dirty="0"/>
          </a:p>
          <a:p>
            <a:pPr marL="0" lvl="0" indent="0" algn="l" rtl="0">
              <a:lnSpc>
                <a:spcPct val="100000"/>
              </a:lnSpc>
              <a:spcBef>
                <a:spcPts val="0"/>
              </a:spcBef>
              <a:spcAft>
                <a:spcPts val="0"/>
              </a:spcAft>
              <a:buSzPts val="1400"/>
              <a:buNone/>
            </a:pPr>
            <a:endParaRPr dirty="0"/>
          </a:p>
          <a:p>
            <a:pPr marL="0" lvl="0" indent="0" algn="l" rtl="0">
              <a:lnSpc>
                <a:spcPct val="100000"/>
              </a:lnSpc>
              <a:spcBef>
                <a:spcPts val="0"/>
              </a:spcBef>
              <a:spcAft>
                <a:spcPts val="0"/>
              </a:spcAft>
              <a:buSzPts val="1400"/>
              <a:buNone/>
            </a:pPr>
            <a:r>
              <a:rPr lang="en-GB" dirty="0"/>
              <a:t>The home office estimated in 2013 there were between 10,000 &amp; 13,000 victims of modern slavery in UK</a:t>
            </a:r>
            <a:endParaRPr dirty="0"/>
          </a:p>
          <a:p>
            <a:pPr marL="0" lvl="0" indent="0" algn="l" rtl="0">
              <a:lnSpc>
                <a:spcPct val="100000"/>
              </a:lnSpc>
              <a:spcBef>
                <a:spcPts val="0"/>
              </a:spcBef>
              <a:spcAft>
                <a:spcPts val="0"/>
              </a:spcAft>
              <a:buSzPts val="1400"/>
              <a:buNone/>
            </a:pPr>
            <a:endParaRPr dirty="0"/>
          </a:p>
          <a:p>
            <a:pPr marL="0" lvl="0" indent="0" algn="l" rtl="0">
              <a:lnSpc>
                <a:spcPct val="100000"/>
              </a:lnSpc>
              <a:spcBef>
                <a:spcPts val="0"/>
              </a:spcBef>
              <a:spcAft>
                <a:spcPts val="0"/>
              </a:spcAft>
              <a:buSzPts val="1400"/>
              <a:buNone/>
            </a:pPr>
            <a:endParaRPr dirty="0"/>
          </a:p>
        </p:txBody>
      </p:sp>
      <p:sp>
        <p:nvSpPr>
          <p:cNvPr id="290" name="Google Shape;290;p8: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p9: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6" name="Google Shape;296;p9: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rmAutofit/>
          </a:bodyPr>
          <a:lstStyle/>
          <a:p>
            <a:pPr marL="457200" marR="0" lvl="0" indent="-228600" algn="l" rtl="0">
              <a:lnSpc>
                <a:spcPct val="80000"/>
              </a:lnSpc>
              <a:spcBef>
                <a:spcPts val="0"/>
              </a:spcBef>
              <a:spcAft>
                <a:spcPts val="0"/>
              </a:spcAft>
              <a:buClr>
                <a:srgbClr val="000000"/>
              </a:buClr>
              <a:buSzPts val="1400"/>
              <a:buFont typeface="Arial"/>
              <a:buNone/>
            </a:pPr>
            <a:endParaRPr sz="1020" b="1" dirty="0"/>
          </a:p>
        </p:txBody>
      </p:sp>
      <p:sp>
        <p:nvSpPr>
          <p:cNvPr id="297" name="Google Shape;297;p9: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p10: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4" name="Google Shape;304;p10:notes"/>
          <p:cNvSpPr txBox="1">
            <a:spLocks noGrp="1"/>
          </p:cNvSpPr>
          <p:nvPr>
            <p:ph type="body" idx="1"/>
          </p:nvPr>
        </p:nvSpPr>
        <p:spPr>
          <a:xfrm>
            <a:off x="679768" y="4715147"/>
            <a:ext cx="5438100" cy="44670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
        <p:cNvGrpSpPr/>
        <p:nvPr/>
      </p:nvGrpSpPr>
      <p:grpSpPr>
        <a:xfrm>
          <a:off x="0" y="0"/>
          <a:ext cx="0" cy="0"/>
          <a:chOff x="0" y="0"/>
          <a:chExt cx="0" cy="0"/>
        </a:xfrm>
      </p:grpSpPr>
      <p:sp>
        <p:nvSpPr>
          <p:cNvPr id="308" name="Google Shape;308;g30f3bc7cb8e_0_0: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9" name="Google Shape;309;g30f3bc7cb8e_0_0:notes"/>
          <p:cNvSpPr txBox="1">
            <a:spLocks noGrp="1"/>
          </p:cNvSpPr>
          <p:nvPr>
            <p:ph type="body" idx="1"/>
          </p:nvPr>
        </p:nvSpPr>
        <p:spPr>
          <a:xfrm>
            <a:off x="679768" y="4777194"/>
            <a:ext cx="5438100" cy="39087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0" name="Google Shape;310;g30f3bc7cb8e_0_0:notes"/>
          <p:cNvSpPr txBox="1">
            <a:spLocks noGrp="1"/>
          </p:cNvSpPr>
          <p:nvPr>
            <p:ph type="sldNum" idx="12"/>
          </p:nvPr>
        </p:nvSpPr>
        <p:spPr>
          <a:xfrm>
            <a:off x="3850443" y="9428584"/>
            <a:ext cx="2945700" cy="4980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p11: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316" name="Google Shape;316;p11: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latin typeface="Arial"/>
              <a:ea typeface="Arial"/>
              <a:cs typeface="Arial"/>
              <a:sym typeface="Arial"/>
            </a:endParaRPr>
          </a:p>
        </p:txBody>
      </p:sp>
      <p:sp>
        <p:nvSpPr>
          <p:cNvPr id="317" name="Google Shape;317;p11: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solidFill>
                  <a:srgbClr val="000000"/>
                </a:solidFill>
              </a:rPr>
              <a:t>11</a:t>
            </a:fld>
            <a:endParaRPr>
              <a:solidFill>
                <a:srgbClr val="000000"/>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p12: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3" name="Google Shape;323;p12:notes"/>
          <p:cNvSpPr txBox="1">
            <a:spLocks noGrp="1"/>
          </p:cNvSpPr>
          <p:nvPr>
            <p:ph type="body" idx="1"/>
          </p:nvPr>
        </p:nvSpPr>
        <p:spPr>
          <a:xfrm>
            <a:off x="679768" y="4715147"/>
            <a:ext cx="5438100" cy="44670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
        <p:cNvGrpSpPr/>
        <p:nvPr/>
      </p:nvGrpSpPr>
      <p:grpSpPr>
        <a:xfrm>
          <a:off x="0" y="0"/>
          <a:ext cx="0" cy="0"/>
          <a:chOff x="0" y="0"/>
          <a:chExt cx="0" cy="0"/>
        </a:xfrm>
      </p:grpSpPr>
      <p:sp>
        <p:nvSpPr>
          <p:cNvPr id="328" name="Google Shape;328;p13: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9" name="Google Shape;329;p13:notes"/>
          <p:cNvSpPr txBox="1">
            <a:spLocks noGrp="1"/>
          </p:cNvSpPr>
          <p:nvPr>
            <p:ph type="body" idx="1"/>
          </p:nvPr>
        </p:nvSpPr>
        <p:spPr>
          <a:xfrm>
            <a:off x="679768" y="4715147"/>
            <a:ext cx="5438100" cy="44670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p14:notes"/>
          <p:cNvSpPr>
            <a:spLocks noGrp="1" noRot="1" noChangeAspect="1"/>
          </p:cNvSpPr>
          <p:nvPr>
            <p:ph type="sldImg" idx="2"/>
          </p:nvPr>
        </p:nvSpPr>
        <p:spPr>
          <a:xfrm>
            <a:off x="904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4" name="Google Shape;334;p14:notes"/>
          <p:cNvSpPr txBox="1">
            <a:spLocks noGrp="1"/>
          </p:cNvSpPr>
          <p:nvPr>
            <p:ph type="body" idx="1"/>
          </p:nvPr>
        </p:nvSpPr>
        <p:spPr>
          <a:xfrm>
            <a:off x="679768" y="4715147"/>
            <a:ext cx="5438100" cy="44670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p15:notes"/>
          <p:cNvSpPr txBox="1">
            <a:spLocks noGrp="1"/>
          </p:cNvSpPr>
          <p:nvPr>
            <p:ph type="body" idx="1"/>
          </p:nvPr>
        </p:nvSpPr>
        <p:spPr>
          <a:xfrm>
            <a:off x="679768" y="4777194"/>
            <a:ext cx="5438140" cy="3908614"/>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0" name="Google Shape;340;p15: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p16: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346" name="Google Shape;346;p16: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p17:notes"/>
          <p:cNvSpPr txBox="1">
            <a:spLocks noGrp="1"/>
          </p:cNvSpPr>
          <p:nvPr>
            <p:ph type="body" idx="1"/>
          </p:nvPr>
        </p:nvSpPr>
        <p:spPr>
          <a:xfrm>
            <a:off x="679768" y="4777194"/>
            <a:ext cx="5438100" cy="39087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b="0" i="0">
                <a:solidFill>
                  <a:srgbClr val="230050"/>
                </a:solidFill>
                <a:latin typeface="Noto Sans"/>
                <a:ea typeface="Noto Sans"/>
                <a:cs typeface="Noto Sans"/>
                <a:sym typeface="Noto Sans"/>
              </a:rPr>
              <a:t>Fifty million people were living in modern slavery in 2021, according to the latest  2022  September report  </a:t>
            </a:r>
            <a:r>
              <a:rPr lang="en-GB" b="0" i="1" u="sng" strike="noStrike">
                <a:solidFill>
                  <a:srgbClr val="1E2DBE"/>
                </a:solidFill>
                <a:latin typeface="Noto Sans"/>
                <a:ea typeface="Noto Sans"/>
                <a:cs typeface="Noto Sans"/>
                <a:sym typeface="Noto Sans"/>
                <a:hlinkClick r:id="rId3">
                  <a:extLst>
                    <a:ext uri="{A12FA001-AC4F-418D-AE19-62706E023703}">
                      <ahyp:hlinkClr xmlns:ahyp="http://schemas.microsoft.com/office/drawing/2018/hyperlinkcolor" val="tx"/>
                    </a:ext>
                  </a:extLst>
                </a:hlinkClick>
              </a:rPr>
              <a:t>Global Estimates of Modern Slavery </a:t>
            </a:r>
            <a:r>
              <a:rPr lang="en-GB" b="0" i="0">
                <a:solidFill>
                  <a:srgbClr val="230050"/>
                </a:solidFill>
                <a:latin typeface="Noto Sans"/>
                <a:ea typeface="Noto Sans"/>
                <a:cs typeface="Noto Sans"/>
                <a:sym typeface="Noto Sans"/>
              </a:rPr>
              <a:t>. Of these people, 28 million were in forced labour and 22 million were trapped in forced marriage.</a:t>
            </a:r>
            <a:br>
              <a:rPr lang="en-GB"/>
            </a:br>
            <a:br>
              <a:rPr lang="en-GB"/>
            </a:br>
            <a:r>
              <a:rPr lang="en-GB" b="0" i="0">
                <a:solidFill>
                  <a:srgbClr val="230050"/>
                </a:solidFill>
                <a:latin typeface="Noto Sans"/>
                <a:ea typeface="Noto Sans"/>
                <a:cs typeface="Noto Sans"/>
                <a:sym typeface="Noto Sans"/>
              </a:rPr>
              <a:t>The number of people in modern slavery has risen significantly in the last five years. 10 million more people were in modern slavery in 2021 compared to 2016 global estimates. Women and children remain disproportionately vulnerable.</a:t>
            </a:r>
            <a:br>
              <a:rPr lang="en-GB"/>
            </a:br>
            <a:br>
              <a:rPr lang="en-GB"/>
            </a:br>
            <a:r>
              <a:rPr lang="en-GB" b="0" i="0">
                <a:solidFill>
                  <a:srgbClr val="230050"/>
                </a:solidFill>
                <a:latin typeface="Noto Sans"/>
                <a:ea typeface="Noto Sans"/>
                <a:cs typeface="Noto Sans"/>
                <a:sym typeface="Noto Sans"/>
              </a:rPr>
              <a:t>Modern slavery occurs in almost every country in the world, and cuts across ethnic, cultural and religious lines. More than half (52 per cent) of all forced labour and a quarter of all forced marriages can be found in upper-middle income or high-income countries.</a:t>
            </a:r>
            <a:endParaRPr/>
          </a:p>
        </p:txBody>
      </p:sp>
      <p:sp>
        <p:nvSpPr>
          <p:cNvPr id="352" name="Google Shape;352;p17: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p18:notes"/>
          <p:cNvSpPr txBox="1">
            <a:spLocks noGrp="1"/>
          </p:cNvSpPr>
          <p:nvPr>
            <p:ph type="body" idx="1"/>
          </p:nvPr>
        </p:nvSpPr>
        <p:spPr>
          <a:xfrm>
            <a:off x="679768" y="4777194"/>
            <a:ext cx="5438140" cy="3908614"/>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8" name="Google Shape;358;p18: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p19: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63" name="Google Shape;363;p19: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dirty="0"/>
          </a:p>
        </p:txBody>
      </p:sp>
      <p:sp>
        <p:nvSpPr>
          <p:cNvPr id="364" name="Google Shape;364;p19: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marR="0" lvl="0" indent="0" algn="l" rtl="0">
              <a:lnSpc>
                <a:spcPct val="100000"/>
              </a:lnSpc>
              <a:spcBef>
                <a:spcPts val="0"/>
              </a:spcBef>
              <a:spcAft>
                <a:spcPts val="0"/>
              </a:spcAft>
              <a:buNone/>
            </a:pPr>
            <a:fld id="{00000000-1234-1234-1234-123412341234}" type="slidenum">
              <a:rPr lang="en-GB" sz="1400" b="0" i="0" u="none" strike="noStrike" cap="none">
                <a:solidFill>
                  <a:schemeClr val="dk1"/>
                </a:solidFill>
                <a:latin typeface="Arial"/>
                <a:ea typeface="Arial"/>
                <a:cs typeface="Arial"/>
                <a:sym typeface="Arial"/>
              </a:rPr>
              <a:t>19</a:t>
            </a:fld>
            <a:endParaRPr sz="14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p20:notes"/>
          <p:cNvSpPr>
            <a:spLocks noGrp="1" noRot="1" noChangeAspect="1"/>
          </p:cNvSpPr>
          <p:nvPr>
            <p:ph type="sldImg" idx="2"/>
          </p:nvPr>
        </p:nvSpPr>
        <p:spPr>
          <a:xfrm>
            <a:off x="85725" y="744538"/>
            <a:ext cx="6618288" cy="37242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0" name="Google Shape;370;p20: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dirty="0"/>
          </a:p>
        </p:txBody>
      </p:sp>
      <p:sp>
        <p:nvSpPr>
          <p:cNvPr id="371" name="Google Shape;371;p20: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solidFill>
                  <a:srgbClr val="000000"/>
                </a:solidFill>
              </a:rPr>
              <a:t>20</a:t>
            </a:fld>
            <a:endParaRPr>
              <a:solidFill>
                <a:srgbClr val="000000"/>
              </a:solidFil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p21: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9" name="Google Shape;389;p21: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dirty="0"/>
          </a:p>
        </p:txBody>
      </p:sp>
      <p:sp>
        <p:nvSpPr>
          <p:cNvPr id="390" name="Google Shape;390;p21: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4"/>
        <p:cNvGrpSpPr/>
        <p:nvPr/>
      </p:nvGrpSpPr>
      <p:grpSpPr>
        <a:xfrm>
          <a:off x="0" y="0"/>
          <a:ext cx="0" cy="0"/>
          <a:chOff x="0" y="0"/>
          <a:chExt cx="0" cy="0"/>
        </a:xfrm>
      </p:grpSpPr>
      <p:sp>
        <p:nvSpPr>
          <p:cNvPr id="395" name="Google Shape;395;p22: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96" name="Google Shape;396;p22: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397" name="Google Shape;397;p22: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
        <p:cNvGrpSpPr/>
        <p:nvPr/>
      </p:nvGrpSpPr>
      <p:grpSpPr>
        <a:xfrm>
          <a:off x="0" y="0"/>
          <a:ext cx="0" cy="0"/>
          <a:chOff x="0" y="0"/>
          <a:chExt cx="0" cy="0"/>
        </a:xfrm>
      </p:grpSpPr>
      <p:sp>
        <p:nvSpPr>
          <p:cNvPr id="404" name="Google Shape;404;p23: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405" name="Google Shape;405;p23: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dirty="0">
              <a:latin typeface="Arial"/>
              <a:ea typeface="Arial"/>
              <a:cs typeface="Arial"/>
              <a:sym typeface="Arial"/>
            </a:endParaRPr>
          </a:p>
        </p:txBody>
      </p:sp>
      <p:sp>
        <p:nvSpPr>
          <p:cNvPr id="406" name="Google Shape;406;p23: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solidFill>
                  <a:srgbClr val="000000"/>
                </a:solidFill>
              </a:rPr>
              <a:t>23</a:t>
            </a:fld>
            <a:endParaRPr>
              <a:solidFill>
                <a:srgbClr val="000000"/>
              </a:solidFil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p24: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2" name="Google Shape;412;p24: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dirty="0"/>
          </a:p>
        </p:txBody>
      </p:sp>
      <p:sp>
        <p:nvSpPr>
          <p:cNvPr id="413" name="Google Shape;413;p24: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24</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7"/>
        <p:cNvGrpSpPr/>
        <p:nvPr/>
      </p:nvGrpSpPr>
      <p:grpSpPr>
        <a:xfrm>
          <a:off x="0" y="0"/>
          <a:ext cx="0" cy="0"/>
          <a:chOff x="0" y="0"/>
          <a:chExt cx="0" cy="0"/>
        </a:xfrm>
      </p:grpSpPr>
      <p:sp>
        <p:nvSpPr>
          <p:cNvPr id="418" name="Google Shape;418;p25: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9" name="Google Shape;419;p25: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a:p>
        </p:txBody>
      </p:sp>
      <p:sp>
        <p:nvSpPr>
          <p:cNvPr id="420" name="Google Shape;420;p25: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4"/>
        <p:cNvGrpSpPr/>
        <p:nvPr/>
      </p:nvGrpSpPr>
      <p:grpSpPr>
        <a:xfrm>
          <a:off x="0" y="0"/>
          <a:ext cx="0" cy="0"/>
          <a:chOff x="0" y="0"/>
          <a:chExt cx="0" cy="0"/>
        </a:xfrm>
      </p:grpSpPr>
      <p:sp>
        <p:nvSpPr>
          <p:cNvPr id="425" name="Google Shape;425;p26: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6" name="Google Shape;426;p26: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dirty="0"/>
          </a:p>
        </p:txBody>
      </p:sp>
      <p:sp>
        <p:nvSpPr>
          <p:cNvPr id="427" name="Google Shape;427;p26: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Google Shape;432;p27: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3" name="Google Shape;433;p27: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dirty="0"/>
          </a:p>
        </p:txBody>
      </p:sp>
      <p:sp>
        <p:nvSpPr>
          <p:cNvPr id="434" name="Google Shape;434;p27: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27</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p28:notes"/>
          <p:cNvSpPr txBox="1">
            <a:spLocks noGrp="1"/>
          </p:cNvSpPr>
          <p:nvPr>
            <p:ph type="body" idx="1"/>
          </p:nvPr>
        </p:nvSpPr>
        <p:spPr>
          <a:xfrm>
            <a:off x="679768" y="4777194"/>
            <a:ext cx="5438140" cy="3908614"/>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0" name="Google Shape;440;p28: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4"/>
        <p:cNvGrpSpPr/>
        <p:nvPr/>
      </p:nvGrpSpPr>
      <p:grpSpPr>
        <a:xfrm>
          <a:off x="0" y="0"/>
          <a:ext cx="0" cy="0"/>
          <a:chOff x="0" y="0"/>
          <a:chExt cx="0" cy="0"/>
        </a:xfrm>
      </p:grpSpPr>
      <p:sp>
        <p:nvSpPr>
          <p:cNvPr id="445" name="Google Shape;445;g30f3bc7cb8e_0_11: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6" name="Google Shape;446;g30f3bc7cb8e_0_11:notes"/>
          <p:cNvSpPr txBox="1">
            <a:spLocks noGrp="1"/>
          </p:cNvSpPr>
          <p:nvPr>
            <p:ph type="body" idx="1"/>
          </p:nvPr>
        </p:nvSpPr>
        <p:spPr>
          <a:xfrm>
            <a:off x="679768" y="4777194"/>
            <a:ext cx="5438100" cy="39087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7" name="Google Shape;447;g30f3bc7cb8e_0_11:notes"/>
          <p:cNvSpPr txBox="1">
            <a:spLocks noGrp="1"/>
          </p:cNvSpPr>
          <p:nvPr>
            <p:ph type="sldNum" idx="12"/>
          </p:nvPr>
        </p:nvSpPr>
        <p:spPr>
          <a:xfrm>
            <a:off x="3850443" y="9428584"/>
            <a:ext cx="2945700" cy="4980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GB"/>
              <a:t>29</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2"/>
        <p:cNvGrpSpPr/>
        <p:nvPr/>
      </p:nvGrpSpPr>
      <p:grpSpPr>
        <a:xfrm>
          <a:off x="0" y="0"/>
          <a:ext cx="0" cy="0"/>
          <a:chOff x="0" y="0"/>
          <a:chExt cx="0" cy="0"/>
        </a:xfrm>
      </p:grpSpPr>
      <p:sp>
        <p:nvSpPr>
          <p:cNvPr id="453" name="Google Shape;453;p29:notes"/>
          <p:cNvSpPr txBox="1">
            <a:spLocks noGrp="1"/>
          </p:cNvSpPr>
          <p:nvPr>
            <p:ph type="body" idx="1"/>
          </p:nvPr>
        </p:nvSpPr>
        <p:spPr>
          <a:xfrm>
            <a:off x="679768" y="4777194"/>
            <a:ext cx="5438140" cy="3908614"/>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4" name="Google Shape;454;p29: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8"/>
        <p:cNvGrpSpPr/>
        <p:nvPr/>
      </p:nvGrpSpPr>
      <p:grpSpPr>
        <a:xfrm>
          <a:off x="0" y="0"/>
          <a:ext cx="0" cy="0"/>
          <a:chOff x="0" y="0"/>
          <a:chExt cx="0" cy="0"/>
        </a:xfrm>
      </p:grpSpPr>
      <p:sp>
        <p:nvSpPr>
          <p:cNvPr id="459" name="Google Shape;459;p30:notes"/>
          <p:cNvSpPr txBox="1">
            <a:spLocks noGrp="1"/>
          </p:cNvSpPr>
          <p:nvPr>
            <p:ph type="body" idx="1"/>
          </p:nvPr>
        </p:nvSpPr>
        <p:spPr>
          <a:xfrm>
            <a:off x="679768" y="4777194"/>
            <a:ext cx="5438140" cy="3908614"/>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60" name="Google Shape;460;p30: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5"/>
        <p:cNvGrpSpPr/>
        <p:nvPr/>
      </p:nvGrpSpPr>
      <p:grpSpPr>
        <a:xfrm>
          <a:off x="0" y="0"/>
          <a:ext cx="0" cy="0"/>
          <a:chOff x="0" y="0"/>
          <a:chExt cx="0" cy="0"/>
        </a:xfrm>
      </p:grpSpPr>
      <p:sp>
        <p:nvSpPr>
          <p:cNvPr id="466" name="Google Shape;466;p31:notes"/>
          <p:cNvSpPr txBox="1">
            <a:spLocks noGrp="1"/>
          </p:cNvSpPr>
          <p:nvPr>
            <p:ph type="body" idx="1"/>
          </p:nvPr>
        </p:nvSpPr>
        <p:spPr>
          <a:xfrm>
            <a:off x="679768" y="4777194"/>
            <a:ext cx="5438140" cy="3908614"/>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67" name="Google Shape;467;p31: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1"/>
        <p:cNvGrpSpPr/>
        <p:nvPr/>
      </p:nvGrpSpPr>
      <p:grpSpPr>
        <a:xfrm>
          <a:off x="0" y="0"/>
          <a:ext cx="0" cy="0"/>
          <a:chOff x="0" y="0"/>
          <a:chExt cx="0" cy="0"/>
        </a:xfrm>
      </p:grpSpPr>
      <p:sp>
        <p:nvSpPr>
          <p:cNvPr id="472" name="Google Shape;472;p32: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73" name="Google Shape;473;p32: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rmAutofit/>
          </a:bodyPr>
          <a:lstStyle/>
          <a:p>
            <a:pPr marL="457200" marR="0" lvl="0" indent="-228600" algn="l" rtl="0">
              <a:lnSpc>
                <a:spcPct val="100000"/>
              </a:lnSpc>
              <a:spcBef>
                <a:spcPts val="0"/>
              </a:spcBef>
              <a:spcAft>
                <a:spcPts val="0"/>
              </a:spcAft>
              <a:buClr>
                <a:srgbClr val="000000"/>
              </a:buClr>
              <a:buSzPts val="1400"/>
              <a:buFont typeface="Arial"/>
              <a:buNone/>
            </a:pPr>
            <a:endParaRPr sz="1110" dirty="0"/>
          </a:p>
        </p:txBody>
      </p:sp>
      <p:sp>
        <p:nvSpPr>
          <p:cNvPr id="474" name="Google Shape;474;p32: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34</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p33: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481" name="Google Shape;481;p33: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lvl="0" indent="-228600" algn="l" rtl="0">
              <a:lnSpc>
                <a:spcPct val="100000"/>
              </a:lnSpc>
              <a:spcBef>
                <a:spcPts val="0"/>
              </a:spcBef>
              <a:spcAft>
                <a:spcPts val="0"/>
              </a:spcAft>
              <a:buSzPts val="1400"/>
              <a:buFont typeface="Arial"/>
              <a:buNone/>
            </a:pPr>
            <a:endParaRPr dirty="0"/>
          </a:p>
        </p:txBody>
      </p:sp>
      <p:sp>
        <p:nvSpPr>
          <p:cNvPr id="482" name="Google Shape;482;p33: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marR="0" lvl="0" indent="0" algn="l" rtl="0">
              <a:lnSpc>
                <a:spcPct val="100000"/>
              </a:lnSpc>
              <a:spcBef>
                <a:spcPts val="0"/>
              </a:spcBef>
              <a:spcAft>
                <a:spcPts val="0"/>
              </a:spcAft>
              <a:buNone/>
            </a:pPr>
            <a:fld id="{00000000-1234-1234-1234-123412341234}" type="slidenum">
              <a:rPr lang="en-GB" sz="1400" b="0" i="0" u="none" strike="noStrike" cap="none">
                <a:solidFill>
                  <a:schemeClr val="dk1"/>
                </a:solidFill>
                <a:latin typeface="Calibri"/>
                <a:ea typeface="Calibri"/>
                <a:cs typeface="Calibri"/>
                <a:sym typeface="Calibri"/>
              </a:rPr>
              <a:t>35</a:t>
            </a:fld>
            <a:endParaRPr sz="14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5"/>
        <p:cNvGrpSpPr/>
        <p:nvPr/>
      </p:nvGrpSpPr>
      <p:grpSpPr>
        <a:xfrm>
          <a:off x="0" y="0"/>
          <a:ext cx="0" cy="0"/>
          <a:chOff x="0" y="0"/>
          <a:chExt cx="0" cy="0"/>
        </a:xfrm>
      </p:grpSpPr>
      <p:sp>
        <p:nvSpPr>
          <p:cNvPr id="526" name="Google Shape;526;p34: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527" name="Google Shape;527;p34: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lvl="0" indent="-228600" algn="l" rtl="0">
              <a:lnSpc>
                <a:spcPct val="100000"/>
              </a:lnSpc>
              <a:spcBef>
                <a:spcPts val="0"/>
              </a:spcBef>
              <a:spcAft>
                <a:spcPts val="0"/>
              </a:spcAft>
              <a:buSzPts val="1400"/>
              <a:buFont typeface="Noto Sans Symbols"/>
              <a:buNone/>
            </a:pPr>
            <a:endParaRPr dirty="0"/>
          </a:p>
        </p:txBody>
      </p:sp>
      <p:sp>
        <p:nvSpPr>
          <p:cNvPr id="528" name="Google Shape;528;p34: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marR="0" lvl="0" indent="0" algn="l" rtl="0">
              <a:lnSpc>
                <a:spcPct val="100000"/>
              </a:lnSpc>
              <a:spcBef>
                <a:spcPts val="0"/>
              </a:spcBef>
              <a:spcAft>
                <a:spcPts val="0"/>
              </a:spcAft>
              <a:buNone/>
            </a:pPr>
            <a:fld id="{00000000-1234-1234-1234-123412341234}" type="slidenum">
              <a:rPr lang="en-GB" sz="1400" b="0" i="0" u="none" strike="noStrike" cap="none">
                <a:solidFill>
                  <a:schemeClr val="dk1"/>
                </a:solidFill>
                <a:latin typeface="Calibri"/>
                <a:ea typeface="Calibri"/>
                <a:cs typeface="Calibri"/>
                <a:sym typeface="Calibri"/>
              </a:rPr>
              <a:t>36</a:t>
            </a:fld>
            <a:endParaRPr sz="14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1"/>
        <p:cNvGrpSpPr/>
        <p:nvPr/>
      </p:nvGrpSpPr>
      <p:grpSpPr>
        <a:xfrm>
          <a:off x="0" y="0"/>
          <a:ext cx="0" cy="0"/>
          <a:chOff x="0" y="0"/>
          <a:chExt cx="0" cy="0"/>
        </a:xfrm>
      </p:grpSpPr>
      <p:sp>
        <p:nvSpPr>
          <p:cNvPr id="572" name="Google Shape;572;p35: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573" name="Google Shape;573;p35: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dirty="0"/>
          </a:p>
        </p:txBody>
      </p:sp>
      <p:sp>
        <p:nvSpPr>
          <p:cNvPr id="574" name="Google Shape;574;p35: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37</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9"/>
        <p:cNvGrpSpPr/>
        <p:nvPr/>
      </p:nvGrpSpPr>
      <p:grpSpPr>
        <a:xfrm>
          <a:off x="0" y="0"/>
          <a:ext cx="0" cy="0"/>
          <a:chOff x="0" y="0"/>
          <a:chExt cx="0" cy="0"/>
        </a:xfrm>
      </p:grpSpPr>
      <p:sp>
        <p:nvSpPr>
          <p:cNvPr id="580" name="Google Shape;580;p36: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581" name="Google Shape;581;p36: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a:p>
        </p:txBody>
      </p:sp>
      <p:sp>
        <p:nvSpPr>
          <p:cNvPr id="582" name="Google Shape;582;p36: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38</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7"/>
        <p:cNvGrpSpPr/>
        <p:nvPr/>
      </p:nvGrpSpPr>
      <p:grpSpPr>
        <a:xfrm>
          <a:off x="0" y="0"/>
          <a:ext cx="0" cy="0"/>
          <a:chOff x="0" y="0"/>
          <a:chExt cx="0" cy="0"/>
        </a:xfrm>
      </p:grpSpPr>
      <p:sp>
        <p:nvSpPr>
          <p:cNvPr id="588" name="Google Shape;588;p37: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89" name="Google Shape;589;p37: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GB"/>
              <a:t>Richard to sort this slide </a:t>
            </a:r>
            <a:endParaRPr/>
          </a:p>
          <a:p>
            <a:pPr marL="457200" marR="0" lvl="0" indent="-228600" algn="l" rtl="0">
              <a:lnSpc>
                <a:spcPct val="100000"/>
              </a:lnSpc>
              <a:spcBef>
                <a:spcPts val="0"/>
              </a:spcBef>
              <a:spcAft>
                <a:spcPts val="0"/>
              </a:spcAft>
              <a:buClr>
                <a:srgbClr val="000000"/>
              </a:buClr>
              <a:buSzPts val="1400"/>
              <a:buFont typeface="Arial"/>
              <a:buNone/>
            </a:pPr>
            <a:endParaRPr/>
          </a:p>
          <a:p>
            <a:pPr marL="457200" marR="0" lvl="0" indent="-228600" algn="l" rtl="0">
              <a:lnSpc>
                <a:spcPct val="100000"/>
              </a:lnSpc>
              <a:spcBef>
                <a:spcPts val="0"/>
              </a:spcBef>
              <a:spcAft>
                <a:spcPts val="0"/>
              </a:spcAft>
              <a:buClr>
                <a:srgbClr val="000000"/>
              </a:buClr>
              <a:buSzPts val="1400"/>
              <a:buFont typeface="Arial"/>
              <a:buNone/>
            </a:pPr>
            <a:r>
              <a:rPr lang="en-GB"/>
              <a:t>The National Referral Mechanism is a process set up by the Government to identify and support victims of trafficking in the UK. It was born out of the Government's obligation to identify victims under the </a:t>
            </a:r>
            <a:r>
              <a:rPr lang="en-GB" u="sng">
                <a:solidFill>
                  <a:schemeClr val="hlink"/>
                </a:solidFill>
                <a:hlinkClick r:id="rId3"/>
              </a:rPr>
              <a:t>Council of Europe Convention on Action against Human Trafficking</a:t>
            </a:r>
            <a:r>
              <a:rPr lang="en-GB"/>
              <a:t>, which came into force on 1 February 2008. </a:t>
            </a:r>
            <a:endParaRPr/>
          </a:p>
          <a:p>
            <a:pPr marL="457200" marR="0" lvl="0" indent="-228600" algn="l" rtl="0">
              <a:lnSpc>
                <a:spcPct val="100000"/>
              </a:lnSpc>
              <a:spcBef>
                <a:spcPts val="0"/>
              </a:spcBef>
              <a:spcAft>
                <a:spcPts val="0"/>
              </a:spcAft>
              <a:buClr>
                <a:srgbClr val="000000"/>
              </a:buClr>
              <a:buSzPts val="1400"/>
              <a:buFont typeface="Arial"/>
              <a:buNone/>
            </a:pPr>
            <a:endParaRPr/>
          </a:p>
          <a:p>
            <a:pPr marL="457200" marR="0" lvl="0" indent="-228600" algn="l" rtl="0">
              <a:lnSpc>
                <a:spcPct val="100000"/>
              </a:lnSpc>
              <a:spcBef>
                <a:spcPts val="0"/>
              </a:spcBef>
              <a:spcAft>
                <a:spcPts val="0"/>
              </a:spcAft>
              <a:buClr>
                <a:srgbClr val="000000"/>
              </a:buClr>
              <a:buSzPts val="1400"/>
              <a:buFont typeface="Arial"/>
              <a:buNone/>
            </a:pPr>
            <a:r>
              <a:rPr lang="en-GB"/>
              <a:t>Show copies of a child &amp; adult blank NRM to each group.</a:t>
            </a:r>
            <a:endParaRPr/>
          </a:p>
          <a:p>
            <a:pPr marL="457200" marR="0" lvl="0" indent="-228600" algn="l" rtl="0">
              <a:lnSpc>
                <a:spcPct val="100000"/>
              </a:lnSpc>
              <a:spcBef>
                <a:spcPts val="0"/>
              </a:spcBef>
              <a:spcAft>
                <a:spcPts val="0"/>
              </a:spcAft>
              <a:buClr>
                <a:srgbClr val="000000"/>
              </a:buClr>
              <a:buSzPts val="1400"/>
              <a:buFont typeface="Arial"/>
              <a:buNone/>
            </a:pPr>
            <a:endParaRPr/>
          </a:p>
          <a:p>
            <a:pPr marL="457200" marR="0" lvl="0" indent="-228600" algn="l" rtl="0">
              <a:lnSpc>
                <a:spcPct val="100000"/>
              </a:lnSpc>
              <a:spcBef>
                <a:spcPts val="0"/>
              </a:spcBef>
              <a:spcAft>
                <a:spcPts val="0"/>
              </a:spcAft>
              <a:buClr>
                <a:srgbClr val="000000"/>
              </a:buClr>
              <a:buSzPts val="1400"/>
              <a:buFont typeface="Arial"/>
              <a:buNone/>
            </a:pPr>
            <a:r>
              <a:rPr lang="en-GB"/>
              <a:t>A positive conclusive grounds decision is beneficial to the victim’s case. </a:t>
            </a:r>
            <a:br>
              <a:rPr lang="en-GB"/>
            </a:br>
            <a:endParaRPr/>
          </a:p>
        </p:txBody>
      </p:sp>
      <p:sp>
        <p:nvSpPr>
          <p:cNvPr id="590" name="Google Shape;590;p37: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41</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4"/>
        <p:cNvGrpSpPr/>
        <p:nvPr/>
      </p:nvGrpSpPr>
      <p:grpSpPr>
        <a:xfrm>
          <a:off x="0" y="0"/>
          <a:ext cx="0" cy="0"/>
          <a:chOff x="0" y="0"/>
          <a:chExt cx="0" cy="0"/>
        </a:xfrm>
      </p:grpSpPr>
      <p:sp>
        <p:nvSpPr>
          <p:cNvPr id="595" name="Google Shape;595;p38: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596" name="Google Shape;596;p38: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0"/>
        <p:cNvGrpSpPr/>
        <p:nvPr/>
      </p:nvGrpSpPr>
      <p:grpSpPr>
        <a:xfrm>
          <a:off x="0" y="0"/>
          <a:ext cx="0" cy="0"/>
          <a:chOff x="0" y="0"/>
          <a:chExt cx="0" cy="0"/>
        </a:xfrm>
      </p:grpSpPr>
      <p:sp>
        <p:nvSpPr>
          <p:cNvPr id="601" name="Google Shape;601;p39: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2" name="Google Shape;602;p39: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a:p>
        </p:txBody>
      </p:sp>
      <p:sp>
        <p:nvSpPr>
          <p:cNvPr id="603" name="Google Shape;603;p39: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46</a:t>
            </a:fld>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7"/>
        <p:cNvGrpSpPr/>
        <p:nvPr/>
      </p:nvGrpSpPr>
      <p:grpSpPr>
        <a:xfrm>
          <a:off x="0" y="0"/>
          <a:ext cx="0" cy="0"/>
          <a:chOff x="0" y="0"/>
          <a:chExt cx="0" cy="0"/>
        </a:xfrm>
      </p:grpSpPr>
      <p:sp>
        <p:nvSpPr>
          <p:cNvPr id="608" name="Google Shape;608;p40: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9" name="Google Shape;609;p40: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360"/>
              </a:spcBef>
              <a:spcAft>
                <a:spcPts val="0"/>
              </a:spcAft>
              <a:buClr>
                <a:schemeClr val="dk1"/>
              </a:buClr>
              <a:buSzPts val="1200"/>
              <a:buFont typeface="Calibri"/>
              <a:buNone/>
            </a:pPr>
            <a:r>
              <a:rPr lang="en-GB" sz="1200"/>
              <a:t>Are unable to communicate with service providers, police, or others who might be able to help them.</a:t>
            </a:r>
            <a:endParaRPr/>
          </a:p>
          <a:p>
            <a:pPr marL="457200" marR="0" lvl="0" indent="-228600" algn="l" rtl="0">
              <a:lnSpc>
                <a:spcPct val="100000"/>
              </a:lnSpc>
              <a:spcBef>
                <a:spcPts val="0"/>
              </a:spcBef>
              <a:spcAft>
                <a:spcPts val="0"/>
              </a:spcAft>
              <a:buClr>
                <a:srgbClr val="000000"/>
              </a:buClr>
              <a:buSzPts val="1400"/>
              <a:buFont typeface="Arial"/>
              <a:buNone/>
            </a:pPr>
            <a:endParaRPr/>
          </a:p>
        </p:txBody>
      </p:sp>
      <p:sp>
        <p:nvSpPr>
          <p:cNvPr id="610" name="Google Shape;610;p40: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47</a:t>
            </a:fld>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4"/>
        <p:cNvGrpSpPr/>
        <p:nvPr/>
      </p:nvGrpSpPr>
      <p:grpSpPr>
        <a:xfrm>
          <a:off x="0" y="0"/>
          <a:ext cx="0" cy="0"/>
          <a:chOff x="0" y="0"/>
          <a:chExt cx="0" cy="0"/>
        </a:xfrm>
      </p:grpSpPr>
      <p:sp>
        <p:nvSpPr>
          <p:cNvPr id="615" name="Google Shape;615;p41: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16" name="Google Shape;616;p41: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360"/>
              </a:spcBef>
              <a:spcAft>
                <a:spcPts val="0"/>
              </a:spcAft>
              <a:buClr>
                <a:schemeClr val="dk1"/>
              </a:buClr>
              <a:buSzPts val="1200"/>
              <a:buFont typeface="Arial"/>
              <a:buNone/>
            </a:pPr>
            <a:r>
              <a:rPr lang="en-GB" sz="1200" b="1">
                <a:latin typeface="Arial"/>
                <a:ea typeface="Arial"/>
                <a:cs typeface="Arial"/>
                <a:sym typeface="Arial"/>
              </a:rPr>
              <a:t>Fear</a:t>
            </a:r>
            <a:r>
              <a:rPr lang="en-GB" sz="1200">
                <a:latin typeface="Arial"/>
                <a:ea typeface="Arial"/>
                <a:cs typeface="Arial"/>
                <a:sym typeface="Arial"/>
              </a:rPr>
              <a:t>: of retribution by trafficker, of being criminally prosecuted and punished, and of being thought of as a prostitute</a:t>
            </a:r>
            <a:endParaRPr/>
          </a:p>
          <a:p>
            <a:pPr marL="0" marR="0" lvl="0" indent="0" algn="l" rtl="0">
              <a:lnSpc>
                <a:spcPct val="100000"/>
              </a:lnSpc>
              <a:spcBef>
                <a:spcPts val="360"/>
              </a:spcBef>
              <a:spcAft>
                <a:spcPts val="0"/>
              </a:spcAft>
              <a:buClr>
                <a:schemeClr val="dk1"/>
              </a:buClr>
              <a:buSzPts val="1200"/>
              <a:buFont typeface="Arial"/>
              <a:buNone/>
            </a:pPr>
            <a:r>
              <a:rPr lang="en-GB" sz="1200" b="1">
                <a:latin typeface="Arial"/>
                <a:ea typeface="Arial"/>
                <a:cs typeface="Arial"/>
                <a:sym typeface="Arial"/>
              </a:rPr>
              <a:t>Guilt: </a:t>
            </a:r>
            <a:r>
              <a:rPr lang="en-GB" sz="1200">
                <a:latin typeface="Arial"/>
                <a:ea typeface="Arial"/>
                <a:cs typeface="Arial"/>
                <a:sym typeface="Arial"/>
              </a:rPr>
              <a:t>for allowing oneself to be deceived, for violating the law and/or religious beliefs, for failing to raise the money needed by the family</a:t>
            </a:r>
            <a:endParaRPr/>
          </a:p>
          <a:p>
            <a:pPr marL="0" marR="0" lvl="0" indent="0" algn="l" rtl="0">
              <a:lnSpc>
                <a:spcPct val="100000"/>
              </a:lnSpc>
              <a:spcBef>
                <a:spcPts val="360"/>
              </a:spcBef>
              <a:spcAft>
                <a:spcPts val="0"/>
              </a:spcAft>
              <a:buClr>
                <a:schemeClr val="dk1"/>
              </a:buClr>
              <a:buSzPts val="1200"/>
              <a:buFont typeface="Arial"/>
              <a:buNone/>
            </a:pPr>
            <a:r>
              <a:rPr lang="en-GB" sz="1200" b="1">
                <a:latin typeface="Arial"/>
                <a:ea typeface="Arial"/>
                <a:cs typeface="Arial"/>
                <a:sym typeface="Arial"/>
              </a:rPr>
              <a:t>Anger: </a:t>
            </a:r>
            <a:r>
              <a:rPr lang="en-GB" sz="1200">
                <a:latin typeface="Arial"/>
                <a:ea typeface="Arial"/>
                <a:cs typeface="Arial"/>
                <a:sym typeface="Arial"/>
              </a:rPr>
              <a:t>with themselves for getting into this type of a situation, with those who didn’t defend them and with society in general</a:t>
            </a:r>
            <a:endParaRPr/>
          </a:p>
          <a:p>
            <a:pPr marL="457200" lvl="0" indent="-228600" algn="l" rtl="0">
              <a:lnSpc>
                <a:spcPct val="90000"/>
              </a:lnSpc>
              <a:spcBef>
                <a:spcPts val="0"/>
              </a:spcBef>
              <a:spcAft>
                <a:spcPts val="0"/>
              </a:spcAft>
              <a:buClr>
                <a:schemeClr val="dk1"/>
              </a:buClr>
              <a:buSzPts val="1400"/>
              <a:buNone/>
            </a:pPr>
            <a:r>
              <a:rPr lang="en-GB" sz="1200" b="1">
                <a:latin typeface="Arial"/>
                <a:ea typeface="Arial"/>
                <a:cs typeface="Arial"/>
                <a:sym typeface="Arial"/>
              </a:rPr>
              <a:t>Suspicion</a:t>
            </a:r>
            <a:r>
              <a:rPr lang="en-GB" sz="1200">
                <a:latin typeface="Arial"/>
                <a:ea typeface="Arial"/>
                <a:cs typeface="Arial"/>
                <a:sym typeface="Arial"/>
              </a:rPr>
              <a:t>: of one’s own ability to defend oneself against those that betrayed him/her.</a:t>
            </a:r>
            <a:endParaRPr/>
          </a:p>
          <a:p>
            <a:pPr marL="457200" lvl="0" indent="-228600" algn="l" rtl="0">
              <a:lnSpc>
                <a:spcPct val="90000"/>
              </a:lnSpc>
              <a:spcBef>
                <a:spcPts val="0"/>
              </a:spcBef>
              <a:spcAft>
                <a:spcPts val="0"/>
              </a:spcAft>
              <a:buClr>
                <a:schemeClr val="dk1"/>
              </a:buClr>
              <a:buSzPts val="1400"/>
              <a:buNone/>
            </a:pPr>
            <a:r>
              <a:rPr lang="en-GB" sz="1200" b="1">
                <a:latin typeface="Arial"/>
                <a:ea typeface="Arial"/>
                <a:cs typeface="Arial"/>
                <a:sym typeface="Arial"/>
              </a:rPr>
              <a:t>Hopelessness</a:t>
            </a:r>
            <a:r>
              <a:rPr lang="en-GB" sz="1200">
                <a:latin typeface="Arial"/>
                <a:ea typeface="Arial"/>
                <a:cs typeface="Arial"/>
                <a:sym typeface="Arial"/>
              </a:rPr>
              <a:t>: About one’s future, that their situation will not improve. This is a strong indicator of longer-term depression.</a:t>
            </a:r>
            <a:endParaRPr/>
          </a:p>
          <a:p>
            <a:pPr marL="457200" lvl="0" indent="-228600" algn="l" rtl="0">
              <a:lnSpc>
                <a:spcPct val="90000"/>
              </a:lnSpc>
              <a:spcBef>
                <a:spcPts val="0"/>
              </a:spcBef>
              <a:spcAft>
                <a:spcPts val="0"/>
              </a:spcAft>
              <a:buClr>
                <a:schemeClr val="dk1"/>
              </a:buClr>
              <a:buSzPts val="1400"/>
              <a:buNone/>
            </a:pPr>
            <a:r>
              <a:rPr lang="en-GB" sz="1200" b="1">
                <a:latin typeface="Arial"/>
                <a:ea typeface="Arial"/>
                <a:cs typeface="Arial"/>
                <a:sym typeface="Arial"/>
              </a:rPr>
              <a:t>Betrayal: </a:t>
            </a:r>
            <a:r>
              <a:rPr lang="en-GB" sz="1200">
                <a:latin typeface="Arial"/>
                <a:ea typeface="Arial"/>
                <a:cs typeface="Arial"/>
                <a:sym typeface="Arial"/>
              </a:rPr>
              <a:t>by a person they trusted, by society for not intervening to protect them.</a:t>
            </a:r>
            <a:endParaRPr/>
          </a:p>
          <a:p>
            <a:pPr marL="457200" marR="0" lvl="0" indent="-228600" algn="l" rtl="0">
              <a:lnSpc>
                <a:spcPct val="100000"/>
              </a:lnSpc>
              <a:spcBef>
                <a:spcPts val="0"/>
              </a:spcBef>
              <a:spcAft>
                <a:spcPts val="0"/>
              </a:spcAft>
              <a:buClr>
                <a:srgbClr val="000000"/>
              </a:buClr>
              <a:buSzPts val="1400"/>
              <a:buFont typeface="Arial"/>
              <a:buNone/>
            </a:pPr>
            <a:endParaRPr/>
          </a:p>
        </p:txBody>
      </p:sp>
      <p:sp>
        <p:nvSpPr>
          <p:cNvPr id="617" name="Google Shape;617;p41: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48</a:t>
            </a:fld>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7"/>
        <p:cNvGrpSpPr/>
        <p:nvPr/>
      </p:nvGrpSpPr>
      <p:grpSpPr>
        <a:xfrm>
          <a:off x="0" y="0"/>
          <a:ext cx="0" cy="0"/>
          <a:chOff x="0" y="0"/>
          <a:chExt cx="0" cy="0"/>
        </a:xfrm>
      </p:grpSpPr>
      <p:sp>
        <p:nvSpPr>
          <p:cNvPr id="668" name="Google Shape;668;p47:notes"/>
          <p:cNvSpPr txBox="1">
            <a:spLocks noGrp="1"/>
          </p:cNvSpPr>
          <p:nvPr>
            <p:ph type="body" idx="1"/>
          </p:nvPr>
        </p:nvSpPr>
        <p:spPr>
          <a:xfrm>
            <a:off x="679768" y="4777194"/>
            <a:ext cx="5438140" cy="3908614"/>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9" name="Google Shape;669;p47: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6"/>
        <p:cNvGrpSpPr/>
        <p:nvPr/>
      </p:nvGrpSpPr>
      <p:grpSpPr>
        <a:xfrm>
          <a:off x="0" y="0"/>
          <a:ext cx="0" cy="0"/>
          <a:chOff x="0" y="0"/>
          <a:chExt cx="0" cy="0"/>
        </a:xfrm>
      </p:grpSpPr>
      <p:sp>
        <p:nvSpPr>
          <p:cNvPr id="727" name="Google Shape;727;p52: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728" name="Google Shape;728;p52: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2"/>
        <p:cNvGrpSpPr/>
        <p:nvPr/>
      </p:nvGrpSpPr>
      <p:grpSpPr>
        <a:xfrm>
          <a:off x="0" y="0"/>
          <a:ext cx="0" cy="0"/>
          <a:chOff x="0" y="0"/>
          <a:chExt cx="0" cy="0"/>
        </a:xfrm>
      </p:grpSpPr>
      <p:sp>
        <p:nvSpPr>
          <p:cNvPr id="733" name="Google Shape;733;p53:notes"/>
          <p:cNvSpPr>
            <a:spLocks noGrp="1" noRot="1" noChangeAspect="1"/>
          </p:cNvSpPr>
          <p:nvPr>
            <p:ph type="sldImg" idx="2"/>
          </p:nvPr>
        </p:nvSpPr>
        <p:spPr>
          <a:xfrm>
            <a:off x="377946" y="744497"/>
            <a:ext cx="6042300" cy="37224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34" name="Google Shape;734;p53:notes"/>
          <p:cNvSpPr txBox="1">
            <a:spLocks noGrp="1"/>
          </p:cNvSpPr>
          <p:nvPr>
            <p:ph type="body" idx="1"/>
          </p:nvPr>
        </p:nvSpPr>
        <p:spPr>
          <a:xfrm>
            <a:off x="679768" y="4715147"/>
            <a:ext cx="5438100" cy="44670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5"/>
        <p:cNvGrpSpPr/>
        <p:nvPr/>
      </p:nvGrpSpPr>
      <p:grpSpPr>
        <a:xfrm>
          <a:off x="0" y="0"/>
          <a:ext cx="0" cy="0"/>
          <a:chOff x="0" y="0"/>
          <a:chExt cx="0" cy="0"/>
        </a:xfrm>
      </p:grpSpPr>
      <p:sp>
        <p:nvSpPr>
          <p:cNvPr id="756" name="Google Shape;756;p54: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57" name="Google Shape;757;p54: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GB"/>
              <a:t>https://www.nottingham.ac.uk/research/beacons-of-excellence/rights-lab/resources/reports-and-briefings/2021/july/the-slavery-free-campus.pdf</a:t>
            </a:r>
            <a:endParaRPr/>
          </a:p>
          <a:p>
            <a:pPr marL="457200" marR="0" lvl="0" indent="-228600" algn="l" rtl="0">
              <a:lnSpc>
                <a:spcPct val="100000"/>
              </a:lnSpc>
              <a:spcBef>
                <a:spcPts val="0"/>
              </a:spcBef>
              <a:spcAft>
                <a:spcPts val="0"/>
              </a:spcAft>
              <a:buClr>
                <a:srgbClr val="000000"/>
              </a:buClr>
              <a:buSzPts val="1400"/>
              <a:buFont typeface="Arial"/>
              <a:buNone/>
            </a:pPr>
            <a:endParaRPr/>
          </a:p>
          <a:p>
            <a:pPr marL="457200" marR="0" lvl="0" indent="-228600" algn="l" rtl="0">
              <a:lnSpc>
                <a:spcPct val="100000"/>
              </a:lnSpc>
              <a:spcBef>
                <a:spcPts val="0"/>
              </a:spcBef>
              <a:spcAft>
                <a:spcPts val="0"/>
              </a:spcAft>
              <a:buClr>
                <a:srgbClr val="000000"/>
              </a:buClr>
              <a:buSzPts val="1400"/>
              <a:buFont typeface="Arial"/>
              <a:buNone/>
            </a:pPr>
            <a:endParaRPr/>
          </a:p>
        </p:txBody>
      </p:sp>
      <p:sp>
        <p:nvSpPr>
          <p:cNvPr id="758" name="Google Shape;758;p54: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Calibri"/>
                <a:ea typeface="Calibri"/>
                <a:cs typeface="Calibri"/>
                <a:sym typeface="Calibri"/>
              </a:rPr>
              <a:t>54</a:t>
            </a:fld>
            <a:endParaRPr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2"/>
        <p:cNvGrpSpPr/>
        <p:nvPr/>
      </p:nvGrpSpPr>
      <p:grpSpPr>
        <a:xfrm>
          <a:off x="0" y="0"/>
          <a:ext cx="0" cy="0"/>
          <a:chOff x="0" y="0"/>
          <a:chExt cx="0" cy="0"/>
        </a:xfrm>
      </p:grpSpPr>
      <p:sp>
        <p:nvSpPr>
          <p:cNvPr id="763" name="Google Shape;763;p55: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Mention the app</a:t>
            </a:r>
            <a:endParaRPr/>
          </a:p>
        </p:txBody>
      </p:sp>
      <p:sp>
        <p:nvSpPr>
          <p:cNvPr id="764" name="Google Shape;764;p55: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8"/>
        <p:cNvGrpSpPr/>
        <p:nvPr/>
      </p:nvGrpSpPr>
      <p:grpSpPr>
        <a:xfrm>
          <a:off x="0" y="0"/>
          <a:ext cx="0" cy="0"/>
          <a:chOff x="0" y="0"/>
          <a:chExt cx="0" cy="0"/>
        </a:xfrm>
      </p:grpSpPr>
      <p:sp>
        <p:nvSpPr>
          <p:cNvPr id="769" name="Google Shape;769;p56:notes"/>
          <p:cNvSpPr txBox="1">
            <a:spLocks noGrp="1"/>
          </p:cNvSpPr>
          <p:nvPr>
            <p:ph type="body" idx="1"/>
          </p:nvPr>
        </p:nvSpPr>
        <p:spPr>
          <a:xfrm>
            <a:off x="679768" y="4715147"/>
            <a:ext cx="5438100" cy="44670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770" name="Google Shape;770;p56:notes"/>
          <p:cNvSpPr>
            <a:spLocks noGrp="1" noRot="1" noChangeAspect="1"/>
          </p:cNvSpPr>
          <p:nvPr>
            <p:ph type="sldImg" idx="2"/>
          </p:nvPr>
        </p:nvSpPr>
        <p:spPr>
          <a:xfrm>
            <a:off x="92075" y="744538"/>
            <a:ext cx="6615113" cy="37226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4"/>
        <p:cNvGrpSpPr/>
        <p:nvPr/>
      </p:nvGrpSpPr>
      <p:grpSpPr>
        <a:xfrm>
          <a:off x="0" y="0"/>
          <a:ext cx="0" cy="0"/>
          <a:chOff x="0" y="0"/>
          <a:chExt cx="0" cy="0"/>
        </a:xfrm>
      </p:grpSpPr>
      <p:sp>
        <p:nvSpPr>
          <p:cNvPr id="775" name="Google Shape;775;p57: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76" name="Google Shape;776;p57: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GB"/>
              <a:t>Give a copy of Competency Framework</a:t>
            </a:r>
            <a:endParaRPr/>
          </a:p>
          <a:p>
            <a:pPr marL="457200" marR="0" lvl="0" indent="-228600" algn="l" rtl="0">
              <a:lnSpc>
                <a:spcPct val="100000"/>
              </a:lnSpc>
              <a:spcBef>
                <a:spcPts val="0"/>
              </a:spcBef>
              <a:spcAft>
                <a:spcPts val="0"/>
              </a:spcAft>
              <a:buClr>
                <a:srgbClr val="000000"/>
              </a:buClr>
              <a:buSzPts val="1400"/>
              <a:buFont typeface="Arial"/>
              <a:buNone/>
            </a:pPr>
            <a:endParaRPr/>
          </a:p>
        </p:txBody>
      </p:sp>
      <p:sp>
        <p:nvSpPr>
          <p:cNvPr id="777" name="Google Shape;777;p57: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None/>
            </a:pPr>
            <a:fld id="{00000000-1234-1234-1234-123412341234}" type="slidenum">
              <a:rPr lang="en-GB"/>
              <a:t>57</a:t>
            </a:fld>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1"/>
        <p:cNvGrpSpPr/>
        <p:nvPr/>
      </p:nvGrpSpPr>
      <p:grpSpPr>
        <a:xfrm>
          <a:off x="0" y="0"/>
          <a:ext cx="0" cy="0"/>
          <a:chOff x="0" y="0"/>
          <a:chExt cx="0" cy="0"/>
        </a:xfrm>
      </p:grpSpPr>
      <p:sp>
        <p:nvSpPr>
          <p:cNvPr id="782" name="Google Shape;782;p58: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83" name="Google Shape;783;p58: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784" name="Google Shape;784;p58:notes"/>
          <p:cNvSpPr txBox="1">
            <a:spLocks noGrp="1"/>
          </p:cNvSpPr>
          <p:nvPr>
            <p:ph type="sldNum" idx="12"/>
          </p:nvPr>
        </p:nvSpPr>
        <p:spPr>
          <a:xfrm>
            <a:off x="3850443" y="9428584"/>
            <a:ext cx="2945659" cy="498055"/>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58</a:t>
            </a:fld>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8"/>
        <p:cNvGrpSpPr/>
        <p:nvPr/>
      </p:nvGrpSpPr>
      <p:grpSpPr>
        <a:xfrm>
          <a:off x="0" y="0"/>
          <a:ext cx="0" cy="0"/>
          <a:chOff x="0" y="0"/>
          <a:chExt cx="0" cy="0"/>
        </a:xfrm>
      </p:grpSpPr>
      <p:sp>
        <p:nvSpPr>
          <p:cNvPr id="789" name="Google Shape;789;p59:notes"/>
          <p:cNvSpPr txBox="1">
            <a:spLocks noGrp="1"/>
          </p:cNvSpPr>
          <p:nvPr>
            <p:ph type="body" idx="1"/>
          </p:nvPr>
        </p:nvSpPr>
        <p:spPr>
          <a:xfrm>
            <a:off x="679768" y="4777194"/>
            <a:ext cx="5438140" cy="390861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790" name="Google Shape;790;p59: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7"/>
        <p:cNvGrpSpPr/>
        <p:nvPr/>
      </p:nvGrpSpPr>
      <p:grpSpPr>
        <a:xfrm>
          <a:off x="0" y="0"/>
          <a:ext cx="0" cy="0"/>
          <a:chOff x="0" y="0"/>
          <a:chExt cx="0" cy="0"/>
        </a:xfrm>
      </p:grpSpPr>
      <p:sp>
        <p:nvSpPr>
          <p:cNvPr id="18" name="Google Shape;18;p61"/>
          <p:cNvSpPr/>
          <p:nvPr/>
        </p:nvSpPr>
        <p:spPr>
          <a:xfrm>
            <a:off x="0" y="761999"/>
            <a:ext cx="9141619" cy="5334001"/>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 name="Google Shape;19;p61"/>
          <p:cNvSpPr/>
          <p:nvPr/>
        </p:nvSpPr>
        <p:spPr>
          <a:xfrm>
            <a:off x="9270263" y="761999"/>
            <a:ext cx="2925318" cy="5334001"/>
          </a:xfrm>
          <a:prstGeom prst="rect">
            <a:avLst/>
          </a:prstGeom>
          <a:solidFill>
            <a:srgbClr val="C8C8C8">
              <a:alpha val="49019"/>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61"/>
          <p:cNvSpPr txBox="1">
            <a:spLocks noGrp="1"/>
          </p:cNvSpPr>
          <p:nvPr>
            <p:ph type="ctrTitle"/>
          </p:nvPr>
        </p:nvSpPr>
        <p:spPr>
          <a:xfrm>
            <a:off x="1069848" y="1298448"/>
            <a:ext cx="7315200" cy="3255264"/>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rgbClr val="FFFFFF"/>
              </a:buClr>
              <a:buSzPts val="5900"/>
              <a:buFont typeface="Corbel"/>
              <a:buNone/>
              <a:defRPr sz="5900">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61"/>
          <p:cNvSpPr txBox="1">
            <a:spLocks noGrp="1"/>
          </p:cNvSpPr>
          <p:nvPr>
            <p:ph type="subTitle" idx="1"/>
          </p:nvPr>
        </p:nvSpPr>
        <p:spPr>
          <a:xfrm>
            <a:off x="1100015" y="4670246"/>
            <a:ext cx="7315200" cy="914400"/>
          </a:xfrm>
          <a:prstGeom prst="rect">
            <a:avLst/>
          </a:prstGeom>
          <a:noFill/>
          <a:ln>
            <a:noFill/>
          </a:ln>
        </p:spPr>
        <p:txBody>
          <a:bodyPr spcFirstLastPara="1" wrap="square" lIns="91425" tIns="45700" rIns="91425" bIns="45700" anchor="t" anchorCtr="0">
            <a:noAutofit/>
          </a:bodyPr>
          <a:lstStyle>
            <a:lvl1pPr lvl="0" algn="l">
              <a:lnSpc>
                <a:spcPct val="90000"/>
              </a:lnSpc>
              <a:spcBef>
                <a:spcPts val="1200"/>
              </a:spcBef>
              <a:spcAft>
                <a:spcPts val="0"/>
              </a:spcAft>
              <a:buSzPts val="2200"/>
              <a:buNone/>
              <a:defRPr sz="2200" cap="none">
                <a:solidFill>
                  <a:srgbClr val="D7F0F6"/>
                </a:solidFill>
              </a:defRPr>
            </a:lvl1pPr>
            <a:lvl2pPr lvl="1" algn="ctr">
              <a:lnSpc>
                <a:spcPct val="90000"/>
              </a:lnSpc>
              <a:spcBef>
                <a:spcPts val="250"/>
              </a:spcBef>
              <a:spcAft>
                <a:spcPts val="0"/>
              </a:spcAft>
              <a:buSzPts val="2200"/>
              <a:buNone/>
              <a:defRPr sz="2200"/>
            </a:lvl2pPr>
            <a:lvl3pPr lvl="2" algn="ctr">
              <a:lnSpc>
                <a:spcPct val="90000"/>
              </a:lnSpc>
              <a:spcBef>
                <a:spcPts val="250"/>
              </a:spcBef>
              <a:spcAft>
                <a:spcPts val="0"/>
              </a:spcAft>
              <a:buSzPts val="2200"/>
              <a:buNone/>
              <a:defRPr sz="2200"/>
            </a:lvl3pPr>
            <a:lvl4pPr lvl="3" algn="ctr">
              <a:lnSpc>
                <a:spcPct val="90000"/>
              </a:lnSpc>
              <a:spcBef>
                <a:spcPts val="250"/>
              </a:spcBef>
              <a:spcAft>
                <a:spcPts val="0"/>
              </a:spcAft>
              <a:buSzPts val="2000"/>
              <a:buNone/>
              <a:defRPr sz="2000"/>
            </a:lvl4pPr>
            <a:lvl5pPr lvl="4" algn="ctr">
              <a:lnSpc>
                <a:spcPct val="90000"/>
              </a:lnSpc>
              <a:spcBef>
                <a:spcPts val="250"/>
              </a:spcBef>
              <a:spcAft>
                <a:spcPts val="0"/>
              </a:spcAft>
              <a:buSzPts val="2000"/>
              <a:buNone/>
              <a:defRPr sz="2000"/>
            </a:lvl5pPr>
            <a:lvl6pPr lvl="5" algn="ctr">
              <a:lnSpc>
                <a:spcPct val="90000"/>
              </a:lnSpc>
              <a:spcBef>
                <a:spcPts val="250"/>
              </a:spcBef>
              <a:spcAft>
                <a:spcPts val="0"/>
              </a:spcAft>
              <a:buSzPts val="2000"/>
              <a:buNone/>
              <a:defRPr sz="2000"/>
            </a:lvl6pPr>
            <a:lvl7pPr lvl="6" algn="ctr">
              <a:lnSpc>
                <a:spcPct val="90000"/>
              </a:lnSpc>
              <a:spcBef>
                <a:spcPts val="250"/>
              </a:spcBef>
              <a:spcAft>
                <a:spcPts val="0"/>
              </a:spcAft>
              <a:buSzPts val="2000"/>
              <a:buNone/>
              <a:defRPr sz="2000"/>
            </a:lvl7pPr>
            <a:lvl8pPr lvl="7" algn="ctr">
              <a:lnSpc>
                <a:spcPct val="90000"/>
              </a:lnSpc>
              <a:spcBef>
                <a:spcPts val="250"/>
              </a:spcBef>
              <a:spcAft>
                <a:spcPts val="0"/>
              </a:spcAft>
              <a:buSzPts val="2000"/>
              <a:buNone/>
              <a:defRPr sz="2000"/>
            </a:lvl8pPr>
            <a:lvl9pPr lvl="8" algn="ctr">
              <a:lnSpc>
                <a:spcPct val="90000"/>
              </a:lnSpc>
              <a:spcBef>
                <a:spcPts val="250"/>
              </a:spcBef>
              <a:spcAft>
                <a:spcPts val="250"/>
              </a:spcAft>
              <a:buSzPts val="2000"/>
              <a:buNone/>
              <a:defRPr sz="2000"/>
            </a:lvl9pPr>
          </a:lstStyle>
          <a:p>
            <a:endParaRPr/>
          </a:p>
        </p:txBody>
      </p:sp>
      <p:sp>
        <p:nvSpPr>
          <p:cNvPr id="22" name="Google Shape;22;p61"/>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61"/>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61"/>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62"/>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rgbClr val="FFFFFF"/>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62"/>
          <p:cNvSpPr txBox="1">
            <a:spLocks noGrp="1"/>
          </p:cNvSpPr>
          <p:nvPr>
            <p:ph type="body" idx="1"/>
          </p:nvPr>
        </p:nvSpPr>
        <p:spPr>
          <a:xfrm>
            <a:off x="3869268" y="864108"/>
            <a:ext cx="7315200" cy="5120640"/>
          </a:xfrm>
          <a:prstGeom prst="rect">
            <a:avLst/>
          </a:prstGeom>
          <a:noFill/>
          <a:ln>
            <a:noFill/>
          </a:ln>
        </p:spPr>
        <p:txBody>
          <a:bodyPr spcFirstLastPara="1" wrap="square" lIns="91425" tIns="45700" rIns="91425" bIns="45700" anchor="ctr" anchorCtr="0">
            <a:noAutofit/>
          </a:bodyPr>
          <a:lstStyle>
            <a:lvl1pPr marL="457200" lvl="0" indent="-342900" algn="l">
              <a:lnSpc>
                <a:spcPct val="90000"/>
              </a:lnSpc>
              <a:spcBef>
                <a:spcPts val="1200"/>
              </a:spcBef>
              <a:spcAft>
                <a:spcPts val="0"/>
              </a:spcAft>
              <a:buSzPts val="1800"/>
              <a:buChar char="●"/>
              <a:defRPr/>
            </a:lvl1pPr>
            <a:lvl2pPr marL="914400" lvl="1" indent="-342900" algn="l">
              <a:lnSpc>
                <a:spcPct val="90000"/>
              </a:lnSpc>
              <a:spcBef>
                <a:spcPts val="250"/>
              </a:spcBef>
              <a:spcAft>
                <a:spcPts val="0"/>
              </a:spcAft>
              <a:buSzPts val="1800"/>
              <a:buChar char="●"/>
              <a:defRPr/>
            </a:lvl2pPr>
            <a:lvl3pPr marL="1371600" lvl="2" indent="-342900" algn="l">
              <a:lnSpc>
                <a:spcPct val="90000"/>
              </a:lnSpc>
              <a:spcBef>
                <a:spcPts val="250"/>
              </a:spcBef>
              <a:spcAft>
                <a:spcPts val="0"/>
              </a:spcAft>
              <a:buSzPts val="1800"/>
              <a:buChar char="●"/>
              <a:defRPr/>
            </a:lvl3pPr>
            <a:lvl4pPr marL="1828800" lvl="3" indent="-342900" algn="l">
              <a:lnSpc>
                <a:spcPct val="90000"/>
              </a:lnSpc>
              <a:spcBef>
                <a:spcPts val="250"/>
              </a:spcBef>
              <a:spcAft>
                <a:spcPts val="0"/>
              </a:spcAft>
              <a:buSzPts val="1800"/>
              <a:buChar char="●"/>
              <a:defRPr/>
            </a:lvl4pPr>
            <a:lvl5pPr marL="2286000" lvl="4" indent="-342900" algn="l">
              <a:lnSpc>
                <a:spcPct val="90000"/>
              </a:lnSpc>
              <a:spcBef>
                <a:spcPts val="250"/>
              </a:spcBef>
              <a:spcAft>
                <a:spcPts val="0"/>
              </a:spcAft>
              <a:buSzPts val="1800"/>
              <a:buChar char="●"/>
              <a:defRPr/>
            </a:lvl5pPr>
            <a:lvl6pPr marL="2743200" lvl="5" indent="-342900" algn="l">
              <a:lnSpc>
                <a:spcPct val="90000"/>
              </a:lnSpc>
              <a:spcBef>
                <a:spcPts val="250"/>
              </a:spcBef>
              <a:spcAft>
                <a:spcPts val="0"/>
              </a:spcAft>
              <a:buSzPts val="1800"/>
              <a:buChar char="●"/>
              <a:defRPr/>
            </a:lvl6pPr>
            <a:lvl7pPr marL="3200400" lvl="6" indent="-342900" algn="l">
              <a:lnSpc>
                <a:spcPct val="90000"/>
              </a:lnSpc>
              <a:spcBef>
                <a:spcPts val="250"/>
              </a:spcBef>
              <a:spcAft>
                <a:spcPts val="0"/>
              </a:spcAft>
              <a:buSzPts val="1800"/>
              <a:buChar char="●"/>
              <a:defRPr/>
            </a:lvl7pPr>
            <a:lvl8pPr marL="3657600" lvl="7" indent="-342900" algn="l">
              <a:lnSpc>
                <a:spcPct val="90000"/>
              </a:lnSpc>
              <a:spcBef>
                <a:spcPts val="250"/>
              </a:spcBef>
              <a:spcAft>
                <a:spcPts val="0"/>
              </a:spcAft>
              <a:buSzPts val="1800"/>
              <a:buChar char="●"/>
              <a:defRPr/>
            </a:lvl8pPr>
            <a:lvl9pPr marL="4114800" lvl="8" indent="-342900" algn="l">
              <a:lnSpc>
                <a:spcPct val="90000"/>
              </a:lnSpc>
              <a:spcBef>
                <a:spcPts val="250"/>
              </a:spcBef>
              <a:spcAft>
                <a:spcPts val="250"/>
              </a:spcAft>
              <a:buSzPts val="1800"/>
              <a:buChar char="●"/>
              <a:defRPr/>
            </a:lvl9pPr>
          </a:lstStyle>
          <a:p>
            <a:endParaRPr/>
          </a:p>
        </p:txBody>
      </p:sp>
      <p:sp>
        <p:nvSpPr>
          <p:cNvPr id="28" name="Google Shape;28;p62"/>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62"/>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62"/>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1_Two Content">
  <p:cSld name="1_Two Content">
    <p:spTree>
      <p:nvGrpSpPr>
        <p:cNvPr id="1" name="Shape 31"/>
        <p:cNvGrpSpPr/>
        <p:nvPr/>
      </p:nvGrpSpPr>
      <p:grpSpPr>
        <a:xfrm>
          <a:off x="0" y="0"/>
          <a:ext cx="0" cy="0"/>
          <a:chOff x="0" y="0"/>
          <a:chExt cx="0" cy="0"/>
        </a:xfrm>
      </p:grpSpPr>
      <p:sp>
        <p:nvSpPr>
          <p:cNvPr id="32" name="Google Shape;32;p63"/>
          <p:cNvSpPr txBox="1">
            <a:spLocks noGrp="1"/>
          </p:cNvSpPr>
          <p:nvPr>
            <p:ph type="title"/>
          </p:nvPr>
        </p:nvSpPr>
        <p:spPr>
          <a:xfrm>
            <a:off x="387625" y="331200"/>
            <a:ext cx="11412000" cy="7200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rgbClr val="FFFFFF"/>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63"/>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63"/>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63"/>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
        <p:nvSpPr>
          <p:cNvPr id="36" name="Google Shape;36;p63"/>
          <p:cNvSpPr txBox="1">
            <a:spLocks noGrp="1"/>
          </p:cNvSpPr>
          <p:nvPr>
            <p:ph type="body" idx="1"/>
          </p:nvPr>
        </p:nvSpPr>
        <p:spPr>
          <a:xfrm>
            <a:off x="387625" y="1476000"/>
            <a:ext cx="5544000" cy="4248000"/>
          </a:xfrm>
          <a:prstGeom prst="rect">
            <a:avLst/>
          </a:prstGeom>
          <a:noFill/>
          <a:ln>
            <a:noFill/>
          </a:ln>
        </p:spPr>
        <p:txBody>
          <a:bodyPr spcFirstLastPara="1" wrap="square" lIns="91425" tIns="45700" rIns="91425" bIns="45700" anchor="ctr" anchorCtr="0">
            <a:noAutofit/>
          </a:bodyPr>
          <a:lstStyle>
            <a:lvl1pPr marL="457200" lvl="0" indent="-355600" algn="l">
              <a:lnSpc>
                <a:spcPct val="90000"/>
              </a:lnSpc>
              <a:spcBef>
                <a:spcPts val="1200"/>
              </a:spcBef>
              <a:spcAft>
                <a:spcPts val="0"/>
              </a:spcAft>
              <a:buSzPts val="2000"/>
              <a:buChar char="●"/>
              <a:defRPr>
                <a:solidFill>
                  <a:schemeClr val="dk1"/>
                </a:solidFill>
              </a:defRPr>
            </a:lvl1pPr>
            <a:lvl2pPr marL="914400" lvl="1" indent="-342900" algn="l">
              <a:lnSpc>
                <a:spcPct val="90000"/>
              </a:lnSpc>
              <a:spcBef>
                <a:spcPts val="250"/>
              </a:spcBef>
              <a:spcAft>
                <a:spcPts val="0"/>
              </a:spcAft>
              <a:buSzPts val="1800"/>
              <a:buChar char="●"/>
              <a:defRPr>
                <a:solidFill>
                  <a:schemeClr val="dk1"/>
                </a:solidFill>
              </a:defRPr>
            </a:lvl2pPr>
            <a:lvl3pPr marL="1371600" lvl="2" indent="-330200" algn="l">
              <a:lnSpc>
                <a:spcPct val="90000"/>
              </a:lnSpc>
              <a:spcBef>
                <a:spcPts val="250"/>
              </a:spcBef>
              <a:spcAft>
                <a:spcPts val="0"/>
              </a:spcAft>
              <a:buSzPts val="1600"/>
              <a:buChar char="●"/>
              <a:defRPr>
                <a:solidFill>
                  <a:schemeClr val="dk1"/>
                </a:solidFill>
              </a:defRPr>
            </a:lvl3pPr>
            <a:lvl4pPr marL="1828800" lvl="3" indent="-317500" algn="l">
              <a:lnSpc>
                <a:spcPct val="90000"/>
              </a:lnSpc>
              <a:spcBef>
                <a:spcPts val="250"/>
              </a:spcBef>
              <a:spcAft>
                <a:spcPts val="0"/>
              </a:spcAft>
              <a:buSzPts val="1400"/>
              <a:buChar char="●"/>
              <a:defRPr>
                <a:solidFill>
                  <a:schemeClr val="dk1"/>
                </a:solidFill>
              </a:defRPr>
            </a:lvl4pPr>
            <a:lvl5pPr marL="2286000" lvl="4" indent="-317500" algn="l">
              <a:lnSpc>
                <a:spcPct val="90000"/>
              </a:lnSpc>
              <a:spcBef>
                <a:spcPts val="250"/>
              </a:spcBef>
              <a:spcAft>
                <a:spcPts val="0"/>
              </a:spcAft>
              <a:buSzPts val="1400"/>
              <a:buChar char="●"/>
              <a:defRPr>
                <a:solidFill>
                  <a:schemeClr val="accent1"/>
                </a:solidFill>
              </a:defRPr>
            </a:lvl5pPr>
            <a:lvl6pPr marL="2743200" lvl="5" indent="-342900" algn="l">
              <a:lnSpc>
                <a:spcPct val="90000"/>
              </a:lnSpc>
              <a:spcBef>
                <a:spcPts val="250"/>
              </a:spcBef>
              <a:spcAft>
                <a:spcPts val="0"/>
              </a:spcAft>
              <a:buSzPts val="1800"/>
              <a:buChar char="●"/>
              <a:defRPr/>
            </a:lvl6pPr>
            <a:lvl7pPr marL="3200400" lvl="6" indent="-342900" algn="l">
              <a:lnSpc>
                <a:spcPct val="90000"/>
              </a:lnSpc>
              <a:spcBef>
                <a:spcPts val="250"/>
              </a:spcBef>
              <a:spcAft>
                <a:spcPts val="0"/>
              </a:spcAft>
              <a:buSzPts val="1800"/>
              <a:buChar char="●"/>
              <a:defRPr/>
            </a:lvl7pPr>
            <a:lvl8pPr marL="3657600" lvl="7" indent="-342900" algn="l">
              <a:lnSpc>
                <a:spcPct val="90000"/>
              </a:lnSpc>
              <a:spcBef>
                <a:spcPts val="250"/>
              </a:spcBef>
              <a:spcAft>
                <a:spcPts val="0"/>
              </a:spcAft>
              <a:buSzPts val="1800"/>
              <a:buChar char="●"/>
              <a:defRPr/>
            </a:lvl8pPr>
            <a:lvl9pPr marL="4114800" lvl="8" indent="-342900" algn="l">
              <a:lnSpc>
                <a:spcPct val="90000"/>
              </a:lnSpc>
              <a:spcBef>
                <a:spcPts val="250"/>
              </a:spcBef>
              <a:spcAft>
                <a:spcPts val="250"/>
              </a:spcAft>
              <a:buSzPts val="1800"/>
              <a:buChar char="●"/>
              <a:defRPr/>
            </a:lvl9pPr>
          </a:lstStyle>
          <a:p>
            <a:endParaRPr/>
          </a:p>
        </p:txBody>
      </p:sp>
      <p:sp>
        <p:nvSpPr>
          <p:cNvPr id="37" name="Google Shape;37;p63"/>
          <p:cNvSpPr txBox="1">
            <a:spLocks noGrp="1"/>
          </p:cNvSpPr>
          <p:nvPr>
            <p:ph type="body" idx="2"/>
          </p:nvPr>
        </p:nvSpPr>
        <p:spPr>
          <a:xfrm>
            <a:off x="6255625" y="1476000"/>
            <a:ext cx="5544000" cy="4248000"/>
          </a:xfrm>
          <a:prstGeom prst="rect">
            <a:avLst/>
          </a:prstGeom>
          <a:noFill/>
          <a:ln>
            <a:noFill/>
          </a:ln>
        </p:spPr>
        <p:txBody>
          <a:bodyPr spcFirstLastPara="1" wrap="square" lIns="91425" tIns="45700" rIns="91425" bIns="45700" anchor="ctr" anchorCtr="0">
            <a:noAutofit/>
          </a:bodyPr>
          <a:lstStyle>
            <a:lvl1pPr marL="457200" lvl="0" indent="-355600" algn="l">
              <a:lnSpc>
                <a:spcPct val="90000"/>
              </a:lnSpc>
              <a:spcBef>
                <a:spcPts val="1200"/>
              </a:spcBef>
              <a:spcAft>
                <a:spcPts val="0"/>
              </a:spcAft>
              <a:buSzPts val="2000"/>
              <a:buChar char="●"/>
              <a:defRPr>
                <a:solidFill>
                  <a:schemeClr val="dk1"/>
                </a:solidFill>
              </a:defRPr>
            </a:lvl1pPr>
            <a:lvl2pPr marL="914400" lvl="1" indent="-342900" algn="l">
              <a:lnSpc>
                <a:spcPct val="90000"/>
              </a:lnSpc>
              <a:spcBef>
                <a:spcPts val="250"/>
              </a:spcBef>
              <a:spcAft>
                <a:spcPts val="0"/>
              </a:spcAft>
              <a:buSzPts val="1800"/>
              <a:buChar char="●"/>
              <a:defRPr>
                <a:solidFill>
                  <a:schemeClr val="dk1"/>
                </a:solidFill>
              </a:defRPr>
            </a:lvl2pPr>
            <a:lvl3pPr marL="1371600" lvl="2" indent="-330200" algn="l">
              <a:lnSpc>
                <a:spcPct val="90000"/>
              </a:lnSpc>
              <a:spcBef>
                <a:spcPts val="250"/>
              </a:spcBef>
              <a:spcAft>
                <a:spcPts val="0"/>
              </a:spcAft>
              <a:buSzPts val="1600"/>
              <a:buChar char="●"/>
              <a:defRPr>
                <a:solidFill>
                  <a:schemeClr val="dk1"/>
                </a:solidFill>
              </a:defRPr>
            </a:lvl3pPr>
            <a:lvl4pPr marL="1828800" lvl="3" indent="-317500" algn="l">
              <a:lnSpc>
                <a:spcPct val="90000"/>
              </a:lnSpc>
              <a:spcBef>
                <a:spcPts val="250"/>
              </a:spcBef>
              <a:spcAft>
                <a:spcPts val="0"/>
              </a:spcAft>
              <a:buSzPts val="1400"/>
              <a:buChar char="●"/>
              <a:defRPr>
                <a:solidFill>
                  <a:schemeClr val="dk1"/>
                </a:solidFill>
              </a:defRPr>
            </a:lvl4pPr>
            <a:lvl5pPr marL="2286000" lvl="4" indent="-317500" algn="l">
              <a:lnSpc>
                <a:spcPct val="90000"/>
              </a:lnSpc>
              <a:spcBef>
                <a:spcPts val="250"/>
              </a:spcBef>
              <a:spcAft>
                <a:spcPts val="0"/>
              </a:spcAft>
              <a:buSzPts val="1400"/>
              <a:buChar char="●"/>
              <a:defRPr>
                <a:solidFill>
                  <a:schemeClr val="accent1"/>
                </a:solidFill>
              </a:defRPr>
            </a:lvl5pPr>
            <a:lvl6pPr marL="2743200" lvl="5" indent="-342900" algn="l">
              <a:lnSpc>
                <a:spcPct val="90000"/>
              </a:lnSpc>
              <a:spcBef>
                <a:spcPts val="250"/>
              </a:spcBef>
              <a:spcAft>
                <a:spcPts val="0"/>
              </a:spcAft>
              <a:buSzPts val="1800"/>
              <a:buChar char="●"/>
              <a:defRPr/>
            </a:lvl6pPr>
            <a:lvl7pPr marL="3200400" lvl="6" indent="-342900" algn="l">
              <a:lnSpc>
                <a:spcPct val="90000"/>
              </a:lnSpc>
              <a:spcBef>
                <a:spcPts val="250"/>
              </a:spcBef>
              <a:spcAft>
                <a:spcPts val="0"/>
              </a:spcAft>
              <a:buSzPts val="1800"/>
              <a:buChar char="●"/>
              <a:defRPr/>
            </a:lvl7pPr>
            <a:lvl8pPr marL="3657600" lvl="7" indent="-342900" algn="l">
              <a:lnSpc>
                <a:spcPct val="90000"/>
              </a:lnSpc>
              <a:spcBef>
                <a:spcPts val="250"/>
              </a:spcBef>
              <a:spcAft>
                <a:spcPts val="0"/>
              </a:spcAft>
              <a:buSzPts val="1800"/>
              <a:buChar char="●"/>
              <a:defRPr/>
            </a:lvl8pPr>
            <a:lvl9pPr marL="4114800" lvl="8" indent="-342900" algn="l">
              <a:lnSpc>
                <a:spcPct val="90000"/>
              </a:lnSpc>
              <a:spcBef>
                <a:spcPts val="250"/>
              </a:spcBef>
              <a:spcAft>
                <a:spcPts val="250"/>
              </a:spcAft>
              <a:buSzPts val="1800"/>
              <a:buChar char="●"/>
              <a:defRPr/>
            </a:lvl9pPr>
          </a:lstStyle>
          <a:p>
            <a:endParaRPr/>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8"/>
        <p:cNvGrpSpPr/>
        <p:nvPr/>
      </p:nvGrpSpPr>
      <p:grpSpPr>
        <a:xfrm>
          <a:off x="0" y="0"/>
          <a:ext cx="0" cy="0"/>
          <a:chOff x="0" y="0"/>
          <a:chExt cx="0" cy="0"/>
        </a:xfrm>
      </p:grpSpPr>
      <p:sp>
        <p:nvSpPr>
          <p:cNvPr id="39" name="Google Shape;39;p64"/>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rgbClr val="FFFFFF"/>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64"/>
          <p:cNvSpPr txBox="1">
            <a:spLocks noGrp="1"/>
          </p:cNvSpPr>
          <p:nvPr>
            <p:ph type="body" idx="1"/>
          </p:nvPr>
        </p:nvSpPr>
        <p:spPr>
          <a:xfrm>
            <a:off x="3867912" y="868680"/>
            <a:ext cx="3474720" cy="5120640"/>
          </a:xfrm>
          <a:prstGeom prst="rect">
            <a:avLst/>
          </a:prstGeom>
          <a:noFill/>
          <a:ln>
            <a:noFill/>
          </a:ln>
        </p:spPr>
        <p:txBody>
          <a:bodyPr spcFirstLastPara="1" wrap="square" lIns="91425" tIns="45700" rIns="91425" bIns="45700" anchor="ctr" anchorCtr="0">
            <a:noAutofit/>
          </a:bodyPr>
          <a:lstStyle>
            <a:lvl1pPr marL="457200" lvl="0" indent="-355600" algn="l">
              <a:lnSpc>
                <a:spcPct val="90000"/>
              </a:lnSpc>
              <a:spcBef>
                <a:spcPts val="1200"/>
              </a:spcBef>
              <a:spcAft>
                <a:spcPts val="0"/>
              </a:spcAft>
              <a:buSzPts val="2000"/>
              <a:buChar char="●"/>
              <a:defRPr sz="2000"/>
            </a:lvl1pPr>
            <a:lvl2pPr marL="914400" lvl="1" indent="-342900" algn="l">
              <a:lnSpc>
                <a:spcPct val="90000"/>
              </a:lnSpc>
              <a:spcBef>
                <a:spcPts val="250"/>
              </a:spcBef>
              <a:spcAft>
                <a:spcPts val="0"/>
              </a:spcAft>
              <a:buSzPts val="1800"/>
              <a:buChar char="●"/>
              <a:defRPr sz="1800"/>
            </a:lvl2pPr>
            <a:lvl3pPr marL="1371600" lvl="2" indent="-330200" algn="l">
              <a:lnSpc>
                <a:spcPct val="90000"/>
              </a:lnSpc>
              <a:spcBef>
                <a:spcPts val="250"/>
              </a:spcBef>
              <a:spcAft>
                <a:spcPts val="0"/>
              </a:spcAft>
              <a:buSzPts val="1600"/>
              <a:buChar char="●"/>
              <a:defRPr sz="1600"/>
            </a:lvl3pPr>
            <a:lvl4pPr marL="1828800" lvl="3" indent="-317500" algn="l">
              <a:lnSpc>
                <a:spcPct val="90000"/>
              </a:lnSpc>
              <a:spcBef>
                <a:spcPts val="250"/>
              </a:spcBef>
              <a:spcAft>
                <a:spcPts val="0"/>
              </a:spcAft>
              <a:buSzPts val="1400"/>
              <a:buChar char="●"/>
              <a:defRPr sz="1400"/>
            </a:lvl4pPr>
            <a:lvl5pPr marL="2286000" lvl="4" indent="-317500" algn="l">
              <a:lnSpc>
                <a:spcPct val="90000"/>
              </a:lnSpc>
              <a:spcBef>
                <a:spcPts val="250"/>
              </a:spcBef>
              <a:spcAft>
                <a:spcPts val="0"/>
              </a:spcAft>
              <a:buSzPts val="1400"/>
              <a:buChar char="●"/>
              <a:defRPr sz="1400"/>
            </a:lvl5pPr>
            <a:lvl6pPr marL="2743200" lvl="5" indent="-317500" algn="l">
              <a:lnSpc>
                <a:spcPct val="90000"/>
              </a:lnSpc>
              <a:spcBef>
                <a:spcPts val="250"/>
              </a:spcBef>
              <a:spcAft>
                <a:spcPts val="0"/>
              </a:spcAft>
              <a:buSzPts val="1400"/>
              <a:buChar char="●"/>
              <a:defRPr sz="1400"/>
            </a:lvl6pPr>
            <a:lvl7pPr marL="3200400" lvl="6" indent="-317500" algn="l">
              <a:lnSpc>
                <a:spcPct val="90000"/>
              </a:lnSpc>
              <a:spcBef>
                <a:spcPts val="250"/>
              </a:spcBef>
              <a:spcAft>
                <a:spcPts val="0"/>
              </a:spcAft>
              <a:buSzPts val="1400"/>
              <a:buChar char="●"/>
              <a:defRPr sz="1400"/>
            </a:lvl7pPr>
            <a:lvl8pPr marL="3657600" lvl="7" indent="-317500" algn="l">
              <a:lnSpc>
                <a:spcPct val="90000"/>
              </a:lnSpc>
              <a:spcBef>
                <a:spcPts val="250"/>
              </a:spcBef>
              <a:spcAft>
                <a:spcPts val="0"/>
              </a:spcAft>
              <a:buSzPts val="1400"/>
              <a:buChar char="●"/>
              <a:defRPr sz="1400"/>
            </a:lvl8pPr>
            <a:lvl9pPr marL="4114800" lvl="8" indent="-317500" algn="l">
              <a:lnSpc>
                <a:spcPct val="90000"/>
              </a:lnSpc>
              <a:spcBef>
                <a:spcPts val="250"/>
              </a:spcBef>
              <a:spcAft>
                <a:spcPts val="250"/>
              </a:spcAft>
              <a:buSzPts val="1400"/>
              <a:buChar char="●"/>
              <a:defRPr sz="1400"/>
            </a:lvl9pPr>
          </a:lstStyle>
          <a:p>
            <a:endParaRPr/>
          </a:p>
        </p:txBody>
      </p:sp>
      <p:sp>
        <p:nvSpPr>
          <p:cNvPr id="41" name="Google Shape;41;p64"/>
          <p:cNvSpPr txBox="1">
            <a:spLocks noGrp="1"/>
          </p:cNvSpPr>
          <p:nvPr>
            <p:ph type="body" idx="2"/>
          </p:nvPr>
        </p:nvSpPr>
        <p:spPr>
          <a:xfrm>
            <a:off x="7818120" y="868680"/>
            <a:ext cx="3474720" cy="5120640"/>
          </a:xfrm>
          <a:prstGeom prst="rect">
            <a:avLst/>
          </a:prstGeom>
          <a:noFill/>
          <a:ln>
            <a:noFill/>
          </a:ln>
        </p:spPr>
        <p:txBody>
          <a:bodyPr spcFirstLastPara="1" wrap="square" lIns="91425" tIns="45700" rIns="91425" bIns="45700" anchor="ctr" anchorCtr="0">
            <a:noAutofit/>
          </a:bodyPr>
          <a:lstStyle>
            <a:lvl1pPr marL="457200" lvl="0" indent="-355600" algn="l">
              <a:lnSpc>
                <a:spcPct val="90000"/>
              </a:lnSpc>
              <a:spcBef>
                <a:spcPts val="1200"/>
              </a:spcBef>
              <a:spcAft>
                <a:spcPts val="0"/>
              </a:spcAft>
              <a:buSzPts val="2000"/>
              <a:buChar char="●"/>
              <a:defRPr sz="2000"/>
            </a:lvl1pPr>
            <a:lvl2pPr marL="914400" lvl="1" indent="-342900" algn="l">
              <a:lnSpc>
                <a:spcPct val="90000"/>
              </a:lnSpc>
              <a:spcBef>
                <a:spcPts val="250"/>
              </a:spcBef>
              <a:spcAft>
                <a:spcPts val="0"/>
              </a:spcAft>
              <a:buSzPts val="1800"/>
              <a:buChar char="●"/>
              <a:defRPr sz="1800"/>
            </a:lvl2pPr>
            <a:lvl3pPr marL="1371600" lvl="2" indent="-330200" algn="l">
              <a:lnSpc>
                <a:spcPct val="90000"/>
              </a:lnSpc>
              <a:spcBef>
                <a:spcPts val="250"/>
              </a:spcBef>
              <a:spcAft>
                <a:spcPts val="0"/>
              </a:spcAft>
              <a:buSzPts val="1600"/>
              <a:buChar char="●"/>
              <a:defRPr sz="1600"/>
            </a:lvl3pPr>
            <a:lvl4pPr marL="1828800" lvl="3" indent="-317500" algn="l">
              <a:lnSpc>
                <a:spcPct val="90000"/>
              </a:lnSpc>
              <a:spcBef>
                <a:spcPts val="250"/>
              </a:spcBef>
              <a:spcAft>
                <a:spcPts val="0"/>
              </a:spcAft>
              <a:buSzPts val="1400"/>
              <a:buChar char="●"/>
              <a:defRPr sz="1400"/>
            </a:lvl4pPr>
            <a:lvl5pPr marL="2286000" lvl="4" indent="-317500" algn="l">
              <a:lnSpc>
                <a:spcPct val="90000"/>
              </a:lnSpc>
              <a:spcBef>
                <a:spcPts val="250"/>
              </a:spcBef>
              <a:spcAft>
                <a:spcPts val="0"/>
              </a:spcAft>
              <a:buSzPts val="1400"/>
              <a:buChar char="●"/>
              <a:defRPr sz="1400"/>
            </a:lvl5pPr>
            <a:lvl6pPr marL="2743200" lvl="5" indent="-317500" algn="l">
              <a:lnSpc>
                <a:spcPct val="90000"/>
              </a:lnSpc>
              <a:spcBef>
                <a:spcPts val="250"/>
              </a:spcBef>
              <a:spcAft>
                <a:spcPts val="0"/>
              </a:spcAft>
              <a:buSzPts val="1400"/>
              <a:buChar char="●"/>
              <a:defRPr sz="1400"/>
            </a:lvl6pPr>
            <a:lvl7pPr marL="3200400" lvl="6" indent="-317500" algn="l">
              <a:lnSpc>
                <a:spcPct val="90000"/>
              </a:lnSpc>
              <a:spcBef>
                <a:spcPts val="250"/>
              </a:spcBef>
              <a:spcAft>
                <a:spcPts val="0"/>
              </a:spcAft>
              <a:buSzPts val="1400"/>
              <a:buChar char="●"/>
              <a:defRPr sz="1400"/>
            </a:lvl7pPr>
            <a:lvl8pPr marL="3657600" lvl="7" indent="-317500" algn="l">
              <a:lnSpc>
                <a:spcPct val="90000"/>
              </a:lnSpc>
              <a:spcBef>
                <a:spcPts val="250"/>
              </a:spcBef>
              <a:spcAft>
                <a:spcPts val="0"/>
              </a:spcAft>
              <a:buSzPts val="1400"/>
              <a:buChar char="●"/>
              <a:defRPr sz="1400"/>
            </a:lvl8pPr>
            <a:lvl9pPr marL="4114800" lvl="8" indent="-317500" algn="l">
              <a:lnSpc>
                <a:spcPct val="90000"/>
              </a:lnSpc>
              <a:spcBef>
                <a:spcPts val="250"/>
              </a:spcBef>
              <a:spcAft>
                <a:spcPts val="250"/>
              </a:spcAft>
              <a:buSzPts val="1400"/>
              <a:buChar char="●"/>
              <a:defRPr sz="1400"/>
            </a:lvl9pPr>
          </a:lstStyle>
          <a:p>
            <a:endParaRPr/>
          </a:p>
        </p:txBody>
      </p:sp>
      <p:sp>
        <p:nvSpPr>
          <p:cNvPr id="42" name="Google Shape;42;p64"/>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64"/>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64"/>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45"/>
        <p:cNvGrpSpPr/>
        <p:nvPr/>
      </p:nvGrpSpPr>
      <p:grpSpPr>
        <a:xfrm>
          <a:off x="0" y="0"/>
          <a:ext cx="0" cy="0"/>
          <a:chOff x="0" y="0"/>
          <a:chExt cx="0" cy="0"/>
        </a:xfrm>
      </p:grpSpPr>
      <p:sp>
        <p:nvSpPr>
          <p:cNvPr id="46" name="Google Shape;46;p65"/>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65"/>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65"/>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9"/>
        <p:cNvGrpSpPr/>
        <p:nvPr/>
      </p:nvGrpSpPr>
      <p:grpSpPr>
        <a:xfrm>
          <a:off x="0" y="0"/>
          <a:ext cx="0" cy="0"/>
          <a:chOff x="0" y="0"/>
          <a:chExt cx="0" cy="0"/>
        </a:xfrm>
      </p:grpSpPr>
      <p:sp>
        <p:nvSpPr>
          <p:cNvPr id="50" name="Google Shape;50;p66"/>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lgn="l">
              <a:lnSpc>
                <a:spcPct val="100000"/>
              </a:lnSpc>
              <a:spcBef>
                <a:spcPts val="0"/>
              </a:spcBef>
              <a:spcAft>
                <a:spcPts val="0"/>
              </a:spcAft>
              <a:buSzPts val="3700"/>
              <a:buNone/>
              <a:defRPr/>
            </a:lvl1pPr>
            <a:lvl2pPr lvl="1" algn="l">
              <a:lnSpc>
                <a:spcPct val="100000"/>
              </a:lnSpc>
              <a:spcBef>
                <a:spcPts val="0"/>
              </a:spcBef>
              <a:spcAft>
                <a:spcPts val="0"/>
              </a:spcAft>
              <a:buSzPts val="3700"/>
              <a:buNone/>
              <a:defRPr/>
            </a:lvl2pPr>
            <a:lvl3pPr lvl="2" algn="l">
              <a:lnSpc>
                <a:spcPct val="100000"/>
              </a:lnSpc>
              <a:spcBef>
                <a:spcPts val="0"/>
              </a:spcBef>
              <a:spcAft>
                <a:spcPts val="0"/>
              </a:spcAft>
              <a:buSzPts val="3700"/>
              <a:buNone/>
              <a:defRPr/>
            </a:lvl3pPr>
            <a:lvl4pPr lvl="3" algn="l">
              <a:lnSpc>
                <a:spcPct val="100000"/>
              </a:lnSpc>
              <a:spcBef>
                <a:spcPts val="0"/>
              </a:spcBef>
              <a:spcAft>
                <a:spcPts val="0"/>
              </a:spcAft>
              <a:buSzPts val="3700"/>
              <a:buNone/>
              <a:defRPr/>
            </a:lvl4pPr>
            <a:lvl5pPr lvl="4" algn="l">
              <a:lnSpc>
                <a:spcPct val="100000"/>
              </a:lnSpc>
              <a:spcBef>
                <a:spcPts val="0"/>
              </a:spcBef>
              <a:spcAft>
                <a:spcPts val="0"/>
              </a:spcAft>
              <a:buSzPts val="3700"/>
              <a:buNone/>
              <a:defRPr/>
            </a:lvl5pPr>
            <a:lvl6pPr lvl="5" algn="l">
              <a:lnSpc>
                <a:spcPct val="100000"/>
              </a:lnSpc>
              <a:spcBef>
                <a:spcPts val="0"/>
              </a:spcBef>
              <a:spcAft>
                <a:spcPts val="0"/>
              </a:spcAft>
              <a:buSzPts val="3700"/>
              <a:buNone/>
              <a:defRPr/>
            </a:lvl6pPr>
            <a:lvl7pPr lvl="6" algn="l">
              <a:lnSpc>
                <a:spcPct val="100000"/>
              </a:lnSpc>
              <a:spcBef>
                <a:spcPts val="0"/>
              </a:spcBef>
              <a:spcAft>
                <a:spcPts val="0"/>
              </a:spcAft>
              <a:buSzPts val="3700"/>
              <a:buNone/>
              <a:defRPr/>
            </a:lvl7pPr>
            <a:lvl8pPr lvl="7" algn="l">
              <a:lnSpc>
                <a:spcPct val="100000"/>
              </a:lnSpc>
              <a:spcBef>
                <a:spcPts val="0"/>
              </a:spcBef>
              <a:spcAft>
                <a:spcPts val="0"/>
              </a:spcAft>
              <a:buSzPts val="3700"/>
              <a:buNone/>
              <a:defRPr/>
            </a:lvl8pPr>
            <a:lvl9pPr lvl="8" algn="l">
              <a:lnSpc>
                <a:spcPct val="100000"/>
              </a:lnSpc>
              <a:spcBef>
                <a:spcPts val="0"/>
              </a:spcBef>
              <a:spcAft>
                <a:spcPts val="0"/>
              </a:spcAft>
              <a:buSzPts val="3700"/>
              <a:buNone/>
              <a:defRPr/>
            </a:lvl9pPr>
          </a:lstStyle>
          <a:p>
            <a:endParaRPr/>
          </a:p>
        </p:txBody>
      </p:sp>
      <p:sp>
        <p:nvSpPr>
          <p:cNvPr id="51" name="Google Shape;51;p66"/>
          <p:cNvSpPr txBox="1">
            <a:spLocks noGrp="1"/>
          </p:cNvSpPr>
          <p:nvPr>
            <p:ph type="body" idx="1"/>
          </p:nvPr>
        </p:nvSpPr>
        <p:spPr>
          <a:xfrm>
            <a:off x="415600" y="1536633"/>
            <a:ext cx="5333100" cy="4555200"/>
          </a:xfrm>
          <a:prstGeom prst="rect">
            <a:avLst/>
          </a:prstGeom>
          <a:noFill/>
          <a:ln>
            <a:noFill/>
          </a:ln>
        </p:spPr>
        <p:txBody>
          <a:bodyPr spcFirstLastPara="1" wrap="square" lIns="121900" tIns="121900" rIns="121900" bIns="121900" anchor="t" anchorCtr="0">
            <a:noAutofit/>
          </a:bodyPr>
          <a:lstStyle>
            <a:lvl1pPr marL="457200" lvl="0" indent="-349250" algn="l">
              <a:lnSpc>
                <a:spcPct val="115000"/>
              </a:lnSpc>
              <a:spcBef>
                <a:spcPts val="0"/>
              </a:spcBef>
              <a:spcAft>
                <a:spcPts val="0"/>
              </a:spcAft>
              <a:buSzPts val="1900"/>
              <a:buChar char="●"/>
              <a:defRPr sz="1900"/>
            </a:lvl1pPr>
            <a:lvl2pPr marL="914400" lvl="1" indent="-330200" algn="l">
              <a:lnSpc>
                <a:spcPct val="115000"/>
              </a:lnSpc>
              <a:spcBef>
                <a:spcPts val="2100"/>
              </a:spcBef>
              <a:spcAft>
                <a:spcPts val="0"/>
              </a:spcAft>
              <a:buSzPts val="1600"/>
              <a:buChar char="○"/>
              <a:defRPr sz="1600"/>
            </a:lvl2pPr>
            <a:lvl3pPr marL="1371600" lvl="2" indent="-330200" algn="l">
              <a:lnSpc>
                <a:spcPct val="115000"/>
              </a:lnSpc>
              <a:spcBef>
                <a:spcPts val="2100"/>
              </a:spcBef>
              <a:spcAft>
                <a:spcPts val="0"/>
              </a:spcAft>
              <a:buSzPts val="1600"/>
              <a:buChar char="■"/>
              <a:defRPr sz="1600"/>
            </a:lvl3pPr>
            <a:lvl4pPr marL="1828800" lvl="3" indent="-330200" algn="l">
              <a:lnSpc>
                <a:spcPct val="115000"/>
              </a:lnSpc>
              <a:spcBef>
                <a:spcPts val="2100"/>
              </a:spcBef>
              <a:spcAft>
                <a:spcPts val="0"/>
              </a:spcAft>
              <a:buSzPts val="1600"/>
              <a:buChar char="●"/>
              <a:defRPr sz="1600"/>
            </a:lvl4pPr>
            <a:lvl5pPr marL="2286000" lvl="4" indent="-330200" algn="l">
              <a:lnSpc>
                <a:spcPct val="115000"/>
              </a:lnSpc>
              <a:spcBef>
                <a:spcPts val="2100"/>
              </a:spcBef>
              <a:spcAft>
                <a:spcPts val="0"/>
              </a:spcAft>
              <a:buSzPts val="1600"/>
              <a:buChar char="○"/>
              <a:defRPr sz="1600"/>
            </a:lvl5pPr>
            <a:lvl6pPr marL="2743200" lvl="5" indent="-330200" algn="l">
              <a:lnSpc>
                <a:spcPct val="115000"/>
              </a:lnSpc>
              <a:spcBef>
                <a:spcPts val="2100"/>
              </a:spcBef>
              <a:spcAft>
                <a:spcPts val="0"/>
              </a:spcAft>
              <a:buSzPts val="1600"/>
              <a:buChar char="■"/>
              <a:defRPr sz="1600"/>
            </a:lvl6pPr>
            <a:lvl7pPr marL="3200400" lvl="6" indent="-330200" algn="l">
              <a:lnSpc>
                <a:spcPct val="115000"/>
              </a:lnSpc>
              <a:spcBef>
                <a:spcPts val="2100"/>
              </a:spcBef>
              <a:spcAft>
                <a:spcPts val="0"/>
              </a:spcAft>
              <a:buSzPts val="1600"/>
              <a:buChar char="●"/>
              <a:defRPr sz="1600"/>
            </a:lvl7pPr>
            <a:lvl8pPr marL="3657600" lvl="7" indent="-330200" algn="l">
              <a:lnSpc>
                <a:spcPct val="115000"/>
              </a:lnSpc>
              <a:spcBef>
                <a:spcPts val="2100"/>
              </a:spcBef>
              <a:spcAft>
                <a:spcPts val="0"/>
              </a:spcAft>
              <a:buSzPts val="1600"/>
              <a:buChar char="○"/>
              <a:defRPr sz="1600"/>
            </a:lvl8pPr>
            <a:lvl9pPr marL="4114800" lvl="8" indent="-330200" algn="l">
              <a:lnSpc>
                <a:spcPct val="115000"/>
              </a:lnSpc>
              <a:spcBef>
                <a:spcPts val="2100"/>
              </a:spcBef>
              <a:spcAft>
                <a:spcPts val="2100"/>
              </a:spcAft>
              <a:buSzPts val="1600"/>
              <a:buChar char="■"/>
              <a:defRPr sz="1600"/>
            </a:lvl9pPr>
          </a:lstStyle>
          <a:p>
            <a:endParaRPr/>
          </a:p>
        </p:txBody>
      </p:sp>
      <p:sp>
        <p:nvSpPr>
          <p:cNvPr id="52" name="Google Shape;52;p66"/>
          <p:cNvSpPr txBox="1">
            <a:spLocks noGrp="1"/>
          </p:cNvSpPr>
          <p:nvPr>
            <p:ph type="body" idx="2"/>
          </p:nvPr>
        </p:nvSpPr>
        <p:spPr>
          <a:xfrm>
            <a:off x="6443200" y="1536633"/>
            <a:ext cx="5333100" cy="4555200"/>
          </a:xfrm>
          <a:prstGeom prst="rect">
            <a:avLst/>
          </a:prstGeom>
          <a:noFill/>
          <a:ln>
            <a:noFill/>
          </a:ln>
        </p:spPr>
        <p:txBody>
          <a:bodyPr spcFirstLastPara="1" wrap="square" lIns="121900" tIns="121900" rIns="121900" bIns="121900" anchor="t" anchorCtr="0">
            <a:noAutofit/>
          </a:bodyPr>
          <a:lstStyle>
            <a:lvl1pPr marL="457200" lvl="0" indent="-349250" algn="l">
              <a:lnSpc>
                <a:spcPct val="115000"/>
              </a:lnSpc>
              <a:spcBef>
                <a:spcPts val="0"/>
              </a:spcBef>
              <a:spcAft>
                <a:spcPts val="0"/>
              </a:spcAft>
              <a:buSzPts val="1900"/>
              <a:buChar char="●"/>
              <a:defRPr sz="1900"/>
            </a:lvl1pPr>
            <a:lvl2pPr marL="914400" lvl="1" indent="-330200" algn="l">
              <a:lnSpc>
                <a:spcPct val="115000"/>
              </a:lnSpc>
              <a:spcBef>
                <a:spcPts val="2100"/>
              </a:spcBef>
              <a:spcAft>
                <a:spcPts val="0"/>
              </a:spcAft>
              <a:buSzPts val="1600"/>
              <a:buChar char="○"/>
              <a:defRPr sz="1600"/>
            </a:lvl2pPr>
            <a:lvl3pPr marL="1371600" lvl="2" indent="-330200" algn="l">
              <a:lnSpc>
                <a:spcPct val="115000"/>
              </a:lnSpc>
              <a:spcBef>
                <a:spcPts val="2100"/>
              </a:spcBef>
              <a:spcAft>
                <a:spcPts val="0"/>
              </a:spcAft>
              <a:buSzPts val="1600"/>
              <a:buChar char="■"/>
              <a:defRPr sz="1600"/>
            </a:lvl3pPr>
            <a:lvl4pPr marL="1828800" lvl="3" indent="-330200" algn="l">
              <a:lnSpc>
                <a:spcPct val="115000"/>
              </a:lnSpc>
              <a:spcBef>
                <a:spcPts val="2100"/>
              </a:spcBef>
              <a:spcAft>
                <a:spcPts val="0"/>
              </a:spcAft>
              <a:buSzPts val="1600"/>
              <a:buChar char="●"/>
              <a:defRPr sz="1600"/>
            </a:lvl4pPr>
            <a:lvl5pPr marL="2286000" lvl="4" indent="-330200" algn="l">
              <a:lnSpc>
                <a:spcPct val="115000"/>
              </a:lnSpc>
              <a:spcBef>
                <a:spcPts val="2100"/>
              </a:spcBef>
              <a:spcAft>
                <a:spcPts val="0"/>
              </a:spcAft>
              <a:buSzPts val="1600"/>
              <a:buChar char="○"/>
              <a:defRPr sz="1600"/>
            </a:lvl5pPr>
            <a:lvl6pPr marL="2743200" lvl="5" indent="-330200" algn="l">
              <a:lnSpc>
                <a:spcPct val="115000"/>
              </a:lnSpc>
              <a:spcBef>
                <a:spcPts val="2100"/>
              </a:spcBef>
              <a:spcAft>
                <a:spcPts val="0"/>
              </a:spcAft>
              <a:buSzPts val="1600"/>
              <a:buChar char="■"/>
              <a:defRPr sz="1600"/>
            </a:lvl6pPr>
            <a:lvl7pPr marL="3200400" lvl="6" indent="-330200" algn="l">
              <a:lnSpc>
                <a:spcPct val="115000"/>
              </a:lnSpc>
              <a:spcBef>
                <a:spcPts val="2100"/>
              </a:spcBef>
              <a:spcAft>
                <a:spcPts val="0"/>
              </a:spcAft>
              <a:buSzPts val="1600"/>
              <a:buChar char="●"/>
              <a:defRPr sz="1600"/>
            </a:lvl7pPr>
            <a:lvl8pPr marL="3657600" lvl="7" indent="-330200" algn="l">
              <a:lnSpc>
                <a:spcPct val="115000"/>
              </a:lnSpc>
              <a:spcBef>
                <a:spcPts val="2100"/>
              </a:spcBef>
              <a:spcAft>
                <a:spcPts val="0"/>
              </a:spcAft>
              <a:buSzPts val="1600"/>
              <a:buChar char="○"/>
              <a:defRPr sz="1600"/>
            </a:lvl8pPr>
            <a:lvl9pPr marL="4114800" lvl="8" indent="-330200" algn="l">
              <a:lnSpc>
                <a:spcPct val="115000"/>
              </a:lnSpc>
              <a:spcBef>
                <a:spcPts val="2100"/>
              </a:spcBef>
              <a:spcAft>
                <a:spcPts val="2100"/>
              </a:spcAft>
              <a:buSzPts val="1600"/>
              <a:buChar char="■"/>
              <a:defRPr sz="1600"/>
            </a:lvl9pPr>
          </a:lstStyle>
          <a:p>
            <a:endParaRPr/>
          </a:p>
        </p:txBody>
      </p:sp>
      <p:sp>
        <p:nvSpPr>
          <p:cNvPr id="53" name="Google Shape;53;p66"/>
          <p:cNvSpPr txBox="1">
            <a:spLocks noGrp="1"/>
          </p:cNvSpPr>
          <p:nvPr>
            <p:ph type="sldNum" idx="12"/>
          </p:nvPr>
        </p:nvSpPr>
        <p:spPr>
          <a:xfrm>
            <a:off x="11296610" y="6217623"/>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4"/>
        <p:cNvGrpSpPr/>
        <p:nvPr/>
      </p:nvGrpSpPr>
      <p:grpSpPr>
        <a:xfrm>
          <a:off x="0" y="0"/>
          <a:ext cx="0" cy="0"/>
          <a:chOff x="0" y="0"/>
          <a:chExt cx="0" cy="0"/>
        </a:xfrm>
      </p:grpSpPr>
      <p:sp>
        <p:nvSpPr>
          <p:cNvPr id="55" name="Google Shape;55;p67"/>
          <p:cNvSpPr txBox="1">
            <a:spLocks noGrp="1"/>
          </p:cNvSpPr>
          <p:nvPr>
            <p:ph type="title"/>
          </p:nvPr>
        </p:nvSpPr>
        <p:spPr>
          <a:xfrm>
            <a:off x="3867912" y="1298448"/>
            <a:ext cx="7315200" cy="3255264"/>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rgbClr val="595959"/>
              </a:buClr>
              <a:buSzPts val="5900"/>
              <a:buFont typeface="Corbel"/>
              <a:buNone/>
              <a:defRPr sz="5900" b="0">
                <a:solidFill>
                  <a:srgbClr val="59595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67"/>
          <p:cNvSpPr txBox="1">
            <a:spLocks noGrp="1"/>
          </p:cNvSpPr>
          <p:nvPr>
            <p:ph type="body" idx="1"/>
          </p:nvPr>
        </p:nvSpPr>
        <p:spPr>
          <a:xfrm>
            <a:off x="3886200" y="4672584"/>
            <a:ext cx="7315200" cy="914400"/>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200"/>
              </a:spcBef>
              <a:spcAft>
                <a:spcPts val="0"/>
              </a:spcAft>
              <a:buSzPts val="2200"/>
              <a:buNone/>
              <a:defRPr sz="2200" cap="none">
                <a:solidFill>
                  <a:srgbClr val="595959"/>
                </a:solidFill>
              </a:defRPr>
            </a:lvl1pPr>
            <a:lvl2pPr marL="914400" lvl="1" indent="-228600" algn="l">
              <a:lnSpc>
                <a:spcPct val="90000"/>
              </a:lnSpc>
              <a:spcBef>
                <a:spcPts val="250"/>
              </a:spcBef>
              <a:spcAft>
                <a:spcPts val="0"/>
              </a:spcAft>
              <a:buSzPts val="1800"/>
              <a:buNone/>
              <a:defRPr sz="1800">
                <a:solidFill>
                  <a:srgbClr val="888888"/>
                </a:solidFill>
              </a:defRPr>
            </a:lvl2pPr>
            <a:lvl3pPr marL="1371600" lvl="2" indent="-228600" algn="l">
              <a:lnSpc>
                <a:spcPct val="90000"/>
              </a:lnSpc>
              <a:spcBef>
                <a:spcPts val="250"/>
              </a:spcBef>
              <a:spcAft>
                <a:spcPts val="0"/>
              </a:spcAft>
              <a:buSzPts val="1600"/>
              <a:buNone/>
              <a:defRPr sz="1600">
                <a:solidFill>
                  <a:srgbClr val="888888"/>
                </a:solidFill>
              </a:defRPr>
            </a:lvl3pPr>
            <a:lvl4pPr marL="1828800" lvl="3" indent="-228600" algn="l">
              <a:lnSpc>
                <a:spcPct val="90000"/>
              </a:lnSpc>
              <a:spcBef>
                <a:spcPts val="250"/>
              </a:spcBef>
              <a:spcAft>
                <a:spcPts val="0"/>
              </a:spcAft>
              <a:buSzPts val="1400"/>
              <a:buNone/>
              <a:defRPr sz="1400">
                <a:solidFill>
                  <a:srgbClr val="888888"/>
                </a:solidFill>
              </a:defRPr>
            </a:lvl4pPr>
            <a:lvl5pPr marL="2286000" lvl="4" indent="-228600" algn="l">
              <a:lnSpc>
                <a:spcPct val="90000"/>
              </a:lnSpc>
              <a:spcBef>
                <a:spcPts val="250"/>
              </a:spcBef>
              <a:spcAft>
                <a:spcPts val="0"/>
              </a:spcAft>
              <a:buSzPts val="1400"/>
              <a:buNone/>
              <a:defRPr sz="1400">
                <a:solidFill>
                  <a:srgbClr val="888888"/>
                </a:solidFill>
              </a:defRPr>
            </a:lvl5pPr>
            <a:lvl6pPr marL="2743200" lvl="5" indent="-228600" algn="l">
              <a:lnSpc>
                <a:spcPct val="90000"/>
              </a:lnSpc>
              <a:spcBef>
                <a:spcPts val="250"/>
              </a:spcBef>
              <a:spcAft>
                <a:spcPts val="0"/>
              </a:spcAft>
              <a:buSzPts val="1400"/>
              <a:buNone/>
              <a:defRPr sz="1400">
                <a:solidFill>
                  <a:srgbClr val="888888"/>
                </a:solidFill>
              </a:defRPr>
            </a:lvl6pPr>
            <a:lvl7pPr marL="3200400" lvl="6" indent="-228600" algn="l">
              <a:lnSpc>
                <a:spcPct val="90000"/>
              </a:lnSpc>
              <a:spcBef>
                <a:spcPts val="250"/>
              </a:spcBef>
              <a:spcAft>
                <a:spcPts val="0"/>
              </a:spcAft>
              <a:buSzPts val="1400"/>
              <a:buNone/>
              <a:defRPr sz="1400">
                <a:solidFill>
                  <a:srgbClr val="888888"/>
                </a:solidFill>
              </a:defRPr>
            </a:lvl7pPr>
            <a:lvl8pPr marL="3657600" lvl="7" indent="-228600" algn="l">
              <a:lnSpc>
                <a:spcPct val="90000"/>
              </a:lnSpc>
              <a:spcBef>
                <a:spcPts val="250"/>
              </a:spcBef>
              <a:spcAft>
                <a:spcPts val="0"/>
              </a:spcAft>
              <a:buSzPts val="1400"/>
              <a:buNone/>
              <a:defRPr sz="1400">
                <a:solidFill>
                  <a:srgbClr val="888888"/>
                </a:solidFill>
              </a:defRPr>
            </a:lvl8pPr>
            <a:lvl9pPr marL="4114800" lvl="8" indent="-228600" algn="l">
              <a:lnSpc>
                <a:spcPct val="90000"/>
              </a:lnSpc>
              <a:spcBef>
                <a:spcPts val="250"/>
              </a:spcBef>
              <a:spcAft>
                <a:spcPts val="250"/>
              </a:spcAft>
              <a:buSzPts val="1400"/>
              <a:buNone/>
              <a:defRPr sz="1400">
                <a:solidFill>
                  <a:srgbClr val="888888"/>
                </a:solidFill>
              </a:defRPr>
            </a:lvl9pPr>
          </a:lstStyle>
          <a:p>
            <a:endParaRPr/>
          </a:p>
        </p:txBody>
      </p:sp>
      <p:sp>
        <p:nvSpPr>
          <p:cNvPr id="57" name="Google Shape;57;p67"/>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 name="Google Shape;58;p67"/>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67"/>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0"/>
        <p:cNvGrpSpPr/>
        <p:nvPr/>
      </p:nvGrpSpPr>
      <p:grpSpPr>
        <a:xfrm>
          <a:off x="0" y="0"/>
          <a:ext cx="0" cy="0"/>
          <a:chOff x="0" y="0"/>
          <a:chExt cx="0" cy="0"/>
        </a:xfrm>
      </p:grpSpPr>
      <p:sp>
        <p:nvSpPr>
          <p:cNvPr id="61" name="Google Shape;61;p68"/>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rgbClr val="FFFFFF"/>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68"/>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68"/>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68"/>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2_Title and Content">
  <p:cSld name="2_Title and Content">
    <p:spTree>
      <p:nvGrpSpPr>
        <p:cNvPr id="1" name="Shape 65"/>
        <p:cNvGrpSpPr/>
        <p:nvPr/>
      </p:nvGrpSpPr>
      <p:grpSpPr>
        <a:xfrm>
          <a:off x="0" y="0"/>
          <a:ext cx="0" cy="0"/>
          <a:chOff x="0" y="0"/>
          <a:chExt cx="0" cy="0"/>
        </a:xfrm>
      </p:grpSpPr>
      <p:sp>
        <p:nvSpPr>
          <p:cNvPr id="66" name="Google Shape;66;p69"/>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rgbClr val="FFFFFF"/>
              </a:buClr>
              <a:buSzPts val="36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69"/>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69"/>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69"/>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
        <p:nvSpPr>
          <p:cNvPr id="70" name="Google Shape;70;p69"/>
          <p:cNvSpPr txBox="1">
            <a:spLocks noGrp="1"/>
          </p:cNvSpPr>
          <p:nvPr>
            <p:ph type="body" idx="1"/>
          </p:nvPr>
        </p:nvSpPr>
        <p:spPr>
          <a:xfrm>
            <a:off x="387625" y="1476000"/>
            <a:ext cx="11412000" cy="4248000"/>
          </a:xfrm>
          <a:prstGeom prst="rect">
            <a:avLst/>
          </a:prstGeom>
          <a:noFill/>
          <a:ln>
            <a:noFill/>
          </a:ln>
        </p:spPr>
        <p:txBody>
          <a:bodyPr spcFirstLastPara="1" wrap="square" lIns="91425" tIns="45700" rIns="91425" bIns="45700" anchor="ctr" anchorCtr="0">
            <a:noAutofit/>
          </a:bodyPr>
          <a:lstStyle>
            <a:lvl1pPr marL="457200" lvl="0" indent="-342900" algn="l">
              <a:lnSpc>
                <a:spcPct val="90000"/>
              </a:lnSpc>
              <a:spcBef>
                <a:spcPts val="1200"/>
              </a:spcBef>
              <a:spcAft>
                <a:spcPts val="0"/>
              </a:spcAft>
              <a:buSzPts val="1800"/>
              <a:buChar char="●"/>
              <a:defRPr/>
            </a:lvl1pPr>
            <a:lvl2pPr marL="914400" lvl="1" indent="-342900" algn="l">
              <a:lnSpc>
                <a:spcPct val="90000"/>
              </a:lnSpc>
              <a:spcBef>
                <a:spcPts val="250"/>
              </a:spcBef>
              <a:spcAft>
                <a:spcPts val="0"/>
              </a:spcAft>
              <a:buSzPts val="1800"/>
              <a:buChar char="●"/>
              <a:defRPr/>
            </a:lvl2pPr>
            <a:lvl3pPr marL="1371600" lvl="2" indent="-342900" algn="l">
              <a:lnSpc>
                <a:spcPct val="90000"/>
              </a:lnSpc>
              <a:spcBef>
                <a:spcPts val="250"/>
              </a:spcBef>
              <a:spcAft>
                <a:spcPts val="0"/>
              </a:spcAft>
              <a:buSzPts val="1800"/>
              <a:buChar char="●"/>
              <a:defRPr/>
            </a:lvl3pPr>
            <a:lvl4pPr marL="1828800" lvl="3" indent="-342900" algn="l">
              <a:lnSpc>
                <a:spcPct val="90000"/>
              </a:lnSpc>
              <a:spcBef>
                <a:spcPts val="250"/>
              </a:spcBef>
              <a:spcAft>
                <a:spcPts val="0"/>
              </a:spcAft>
              <a:buSzPts val="1800"/>
              <a:buChar char="●"/>
              <a:defRPr/>
            </a:lvl4pPr>
            <a:lvl5pPr marL="2286000" lvl="4" indent="-342900" algn="l">
              <a:lnSpc>
                <a:spcPct val="90000"/>
              </a:lnSpc>
              <a:spcBef>
                <a:spcPts val="250"/>
              </a:spcBef>
              <a:spcAft>
                <a:spcPts val="0"/>
              </a:spcAft>
              <a:buSzPts val="1800"/>
              <a:buChar char="●"/>
              <a:defRPr/>
            </a:lvl5pPr>
            <a:lvl6pPr marL="2743200" lvl="5" indent="-342900" algn="l">
              <a:lnSpc>
                <a:spcPct val="90000"/>
              </a:lnSpc>
              <a:spcBef>
                <a:spcPts val="250"/>
              </a:spcBef>
              <a:spcAft>
                <a:spcPts val="0"/>
              </a:spcAft>
              <a:buSzPts val="1800"/>
              <a:buChar char="●"/>
              <a:defRPr/>
            </a:lvl6pPr>
            <a:lvl7pPr marL="3200400" lvl="6" indent="-342900" algn="l">
              <a:lnSpc>
                <a:spcPct val="90000"/>
              </a:lnSpc>
              <a:spcBef>
                <a:spcPts val="250"/>
              </a:spcBef>
              <a:spcAft>
                <a:spcPts val="0"/>
              </a:spcAft>
              <a:buSzPts val="1800"/>
              <a:buChar char="●"/>
              <a:defRPr/>
            </a:lvl7pPr>
            <a:lvl8pPr marL="3657600" lvl="7" indent="-342900" algn="l">
              <a:lnSpc>
                <a:spcPct val="90000"/>
              </a:lnSpc>
              <a:spcBef>
                <a:spcPts val="250"/>
              </a:spcBef>
              <a:spcAft>
                <a:spcPts val="0"/>
              </a:spcAft>
              <a:buSzPts val="1800"/>
              <a:buChar char="●"/>
              <a:defRPr/>
            </a:lvl8pPr>
            <a:lvl9pPr marL="4114800" lvl="8" indent="-342900" algn="l">
              <a:lnSpc>
                <a:spcPct val="90000"/>
              </a:lnSpc>
              <a:spcBef>
                <a:spcPts val="250"/>
              </a:spcBef>
              <a:spcAft>
                <a:spcPts val="250"/>
              </a:spcAft>
              <a:buSzPts val="1800"/>
              <a:buChar char="●"/>
              <a:defRPr/>
            </a:lvl9pPr>
          </a:lstStyle>
          <a:p>
            <a:endParaRPr/>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Diagram or Organization Chart" type="dgm">
  <p:cSld name="DIAGRAM">
    <p:spTree>
      <p:nvGrpSpPr>
        <p:cNvPr id="1" name="Shape 71"/>
        <p:cNvGrpSpPr/>
        <p:nvPr/>
      </p:nvGrpSpPr>
      <p:grpSpPr>
        <a:xfrm>
          <a:off x="0" y="0"/>
          <a:ext cx="0" cy="0"/>
          <a:chOff x="0" y="0"/>
          <a:chExt cx="0" cy="0"/>
        </a:xfrm>
      </p:grpSpPr>
      <p:sp>
        <p:nvSpPr>
          <p:cNvPr id="72" name="Google Shape;72;p72"/>
          <p:cNvSpPr txBox="1">
            <a:spLocks noGrp="1"/>
          </p:cNvSpPr>
          <p:nvPr>
            <p:ph type="title"/>
          </p:nvPr>
        </p:nvSpPr>
        <p:spPr>
          <a:xfrm>
            <a:off x="609600" y="457200"/>
            <a:ext cx="10972800" cy="13716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SzPts val="36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72"/>
          <p:cNvSpPr>
            <a:spLocks noGrp="1"/>
          </p:cNvSpPr>
          <p:nvPr>
            <p:ph type="dgm" idx="2"/>
          </p:nvPr>
        </p:nvSpPr>
        <p:spPr>
          <a:xfrm>
            <a:off x="609600" y="1981200"/>
            <a:ext cx="10972800" cy="3886200"/>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1200"/>
              </a:spcBef>
              <a:spcAft>
                <a:spcPts val="0"/>
              </a:spcAft>
              <a:buClr>
                <a:schemeClr val="accent1"/>
              </a:buClr>
              <a:buSzPts val="2000"/>
              <a:buFont typeface="Noto Sans Symbols"/>
              <a:buChar char="●"/>
              <a:defRPr sz="2000" b="0" i="0" u="none" strike="noStrike" cap="none">
                <a:solidFill>
                  <a:srgbClr val="595959"/>
                </a:solidFill>
                <a:latin typeface="Corbel"/>
                <a:ea typeface="Corbel"/>
                <a:cs typeface="Corbel"/>
                <a:sym typeface="Corbel"/>
              </a:defRPr>
            </a:lvl1pPr>
            <a:lvl2pPr marR="0" lvl="1" algn="l" rtl="0">
              <a:lnSpc>
                <a:spcPct val="90000"/>
              </a:lnSpc>
              <a:spcBef>
                <a:spcPts val="250"/>
              </a:spcBef>
              <a:spcAft>
                <a:spcPts val="0"/>
              </a:spcAft>
              <a:buClr>
                <a:schemeClr val="accent1"/>
              </a:buClr>
              <a:buSzPts val="1800"/>
              <a:buFont typeface="Noto Sans Symbols"/>
              <a:buChar char="●"/>
              <a:defRPr sz="1800" b="0" i="0" u="none" strike="noStrike" cap="none">
                <a:solidFill>
                  <a:srgbClr val="595959"/>
                </a:solidFill>
                <a:latin typeface="Corbel"/>
                <a:ea typeface="Corbel"/>
                <a:cs typeface="Corbel"/>
                <a:sym typeface="Corbel"/>
              </a:defRPr>
            </a:lvl2pPr>
            <a:lvl3pPr marR="0" lvl="2" algn="l" rtl="0">
              <a:lnSpc>
                <a:spcPct val="90000"/>
              </a:lnSpc>
              <a:spcBef>
                <a:spcPts val="250"/>
              </a:spcBef>
              <a:spcAft>
                <a:spcPts val="0"/>
              </a:spcAft>
              <a:buClr>
                <a:schemeClr val="accent1"/>
              </a:buClr>
              <a:buSzPts val="1600"/>
              <a:buFont typeface="Noto Sans Symbols"/>
              <a:buChar char="●"/>
              <a:defRPr sz="1600" b="0" i="0" u="none" strike="noStrike" cap="none">
                <a:solidFill>
                  <a:srgbClr val="595959"/>
                </a:solidFill>
                <a:latin typeface="Corbel"/>
                <a:ea typeface="Corbel"/>
                <a:cs typeface="Corbel"/>
                <a:sym typeface="Corbel"/>
              </a:defRPr>
            </a:lvl3pPr>
            <a:lvl4pPr marR="0" lvl="3" algn="l" rtl="0">
              <a:lnSpc>
                <a:spcPct val="90000"/>
              </a:lnSpc>
              <a:spcBef>
                <a:spcPts val="250"/>
              </a:spcBef>
              <a:spcAft>
                <a:spcPts val="0"/>
              </a:spcAft>
              <a:buClr>
                <a:schemeClr val="accent1"/>
              </a:buClr>
              <a:buSzPts val="1400"/>
              <a:buFont typeface="Noto Sans Symbols"/>
              <a:buChar char="●"/>
              <a:defRPr sz="1400" b="0" i="0" u="none" strike="noStrike" cap="none">
                <a:solidFill>
                  <a:srgbClr val="595959"/>
                </a:solidFill>
                <a:latin typeface="Corbel"/>
                <a:ea typeface="Corbel"/>
                <a:cs typeface="Corbel"/>
                <a:sym typeface="Corbel"/>
              </a:defRPr>
            </a:lvl4pPr>
            <a:lvl5pPr marR="0" lvl="4" algn="l" rtl="0">
              <a:lnSpc>
                <a:spcPct val="90000"/>
              </a:lnSpc>
              <a:spcBef>
                <a:spcPts val="250"/>
              </a:spcBef>
              <a:spcAft>
                <a:spcPts val="0"/>
              </a:spcAft>
              <a:buClr>
                <a:schemeClr val="accent1"/>
              </a:buClr>
              <a:buSzPts val="1400"/>
              <a:buFont typeface="Noto Sans Symbols"/>
              <a:buChar char="●"/>
              <a:defRPr sz="1400" b="0" i="0" u="none" strike="noStrike" cap="none">
                <a:solidFill>
                  <a:srgbClr val="595959"/>
                </a:solidFill>
                <a:latin typeface="Corbel"/>
                <a:ea typeface="Corbel"/>
                <a:cs typeface="Corbel"/>
                <a:sym typeface="Corbel"/>
              </a:defRPr>
            </a:lvl5pPr>
            <a:lvl6pPr marR="0" lvl="5" algn="l" rtl="0">
              <a:lnSpc>
                <a:spcPct val="90000"/>
              </a:lnSpc>
              <a:spcBef>
                <a:spcPts val="250"/>
              </a:spcBef>
              <a:spcAft>
                <a:spcPts val="0"/>
              </a:spcAft>
              <a:buClr>
                <a:schemeClr val="accent1"/>
              </a:buClr>
              <a:buSzPts val="1400"/>
              <a:buFont typeface="Noto Sans Symbols"/>
              <a:buChar char="●"/>
              <a:defRPr sz="1400" b="0" i="0" u="none" strike="noStrike" cap="none">
                <a:solidFill>
                  <a:srgbClr val="595959"/>
                </a:solidFill>
                <a:latin typeface="Corbel"/>
                <a:ea typeface="Corbel"/>
                <a:cs typeface="Corbel"/>
                <a:sym typeface="Corbel"/>
              </a:defRPr>
            </a:lvl6pPr>
            <a:lvl7pPr marR="0" lvl="6" algn="l" rtl="0">
              <a:lnSpc>
                <a:spcPct val="90000"/>
              </a:lnSpc>
              <a:spcBef>
                <a:spcPts val="250"/>
              </a:spcBef>
              <a:spcAft>
                <a:spcPts val="0"/>
              </a:spcAft>
              <a:buClr>
                <a:schemeClr val="accent1"/>
              </a:buClr>
              <a:buSzPts val="1400"/>
              <a:buFont typeface="Noto Sans Symbols"/>
              <a:buChar char="●"/>
              <a:defRPr sz="1400" b="0" i="0" u="none" strike="noStrike" cap="none">
                <a:solidFill>
                  <a:srgbClr val="595959"/>
                </a:solidFill>
                <a:latin typeface="Corbel"/>
                <a:ea typeface="Corbel"/>
                <a:cs typeface="Corbel"/>
                <a:sym typeface="Corbel"/>
              </a:defRPr>
            </a:lvl7pPr>
            <a:lvl8pPr marR="0" lvl="7" algn="l" rtl="0">
              <a:lnSpc>
                <a:spcPct val="90000"/>
              </a:lnSpc>
              <a:spcBef>
                <a:spcPts val="250"/>
              </a:spcBef>
              <a:spcAft>
                <a:spcPts val="0"/>
              </a:spcAft>
              <a:buClr>
                <a:schemeClr val="accent1"/>
              </a:buClr>
              <a:buSzPts val="1400"/>
              <a:buFont typeface="Noto Sans Symbols"/>
              <a:buChar char="●"/>
              <a:defRPr sz="1400" b="0" i="0" u="none" strike="noStrike" cap="none">
                <a:solidFill>
                  <a:srgbClr val="595959"/>
                </a:solidFill>
                <a:latin typeface="Corbel"/>
                <a:ea typeface="Corbel"/>
                <a:cs typeface="Corbel"/>
                <a:sym typeface="Corbel"/>
              </a:defRPr>
            </a:lvl8pPr>
            <a:lvl9pPr marR="0" lvl="8" algn="l" rtl="0">
              <a:lnSpc>
                <a:spcPct val="90000"/>
              </a:lnSpc>
              <a:spcBef>
                <a:spcPts val="250"/>
              </a:spcBef>
              <a:spcAft>
                <a:spcPts val="250"/>
              </a:spcAft>
              <a:buClr>
                <a:schemeClr val="accent1"/>
              </a:buClr>
              <a:buSzPts val="1400"/>
              <a:buFont typeface="Noto Sans Symbols"/>
              <a:buChar char="●"/>
              <a:defRPr sz="1400" b="0" i="0" u="none" strike="noStrike" cap="none">
                <a:solidFill>
                  <a:srgbClr val="595959"/>
                </a:solidFill>
                <a:latin typeface="Corbel"/>
                <a:ea typeface="Corbel"/>
                <a:cs typeface="Corbel"/>
                <a:sym typeface="Corbel"/>
              </a:defRPr>
            </a:lvl9pPr>
          </a:lstStyle>
          <a:p>
            <a:endParaRPr/>
          </a:p>
        </p:txBody>
      </p:sp>
      <p:sp>
        <p:nvSpPr>
          <p:cNvPr id="74" name="Google Shape;74;p72"/>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72"/>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
        <p:nvSpPr>
          <p:cNvPr id="76" name="Google Shape;76;p72"/>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82"/>
        <p:cNvGrpSpPr/>
        <p:nvPr/>
      </p:nvGrpSpPr>
      <p:grpSpPr>
        <a:xfrm>
          <a:off x="0" y="0"/>
          <a:ext cx="0" cy="0"/>
          <a:chOff x="0" y="0"/>
          <a:chExt cx="0" cy="0"/>
        </a:xfrm>
      </p:grpSpPr>
      <p:sp>
        <p:nvSpPr>
          <p:cNvPr id="83" name="Google Shape;83;p76"/>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rgbClr val="FFFFFF"/>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76"/>
          <p:cNvSpPr txBox="1">
            <a:spLocks noGrp="1"/>
          </p:cNvSpPr>
          <p:nvPr>
            <p:ph type="body" idx="1"/>
          </p:nvPr>
        </p:nvSpPr>
        <p:spPr>
          <a:xfrm>
            <a:off x="3867912" y="1023586"/>
            <a:ext cx="3474720" cy="807720"/>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0"/>
              </a:spcBef>
              <a:spcAft>
                <a:spcPts val="0"/>
              </a:spcAft>
              <a:buSzPts val="2000"/>
              <a:buNone/>
              <a:defRPr sz="2000" b="1">
                <a:solidFill>
                  <a:srgbClr val="595959"/>
                </a:solidFill>
              </a:defRPr>
            </a:lvl1pPr>
            <a:lvl2pPr marL="914400" lvl="1" indent="-228600" algn="l">
              <a:lnSpc>
                <a:spcPct val="90000"/>
              </a:lnSpc>
              <a:spcBef>
                <a:spcPts val="250"/>
              </a:spcBef>
              <a:spcAft>
                <a:spcPts val="0"/>
              </a:spcAft>
              <a:buSzPts val="2000"/>
              <a:buNone/>
              <a:defRPr sz="2000" b="1"/>
            </a:lvl2pPr>
            <a:lvl3pPr marL="1371600" lvl="2" indent="-228600" algn="l">
              <a:lnSpc>
                <a:spcPct val="90000"/>
              </a:lnSpc>
              <a:spcBef>
                <a:spcPts val="250"/>
              </a:spcBef>
              <a:spcAft>
                <a:spcPts val="0"/>
              </a:spcAft>
              <a:buSzPts val="1800"/>
              <a:buNone/>
              <a:defRPr sz="1800" b="1"/>
            </a:lvl3pPr>
            <a:lvl4pPr marL="1828800" lvl="3" indent="-228600" algn="l">
              <a:lnSpc>
                <a:spcPct val="90000"/>
              </a:lnSpc>
              <a:spcBef>
                <a:spcPts val="250"/>
              </a:spcBef>
              <a:spcAft>
                <a:spcPts val="0"/>
              </a:spcAft>
              <a:buSzPts val="1600"/>
              <a:buNone/>
              <a:defRPr sz="1600" b="1"/>
            </a:lvl4pPr>
            <a:lvl5pPr marL="2286000" lvl="4" indent="-228600" algn="l">
              <a:lnSpc>
                <a:spcPct val="90000"/>
              </a:lnSpc>
              <a:spcBef>
                <a:spcPts val="250"/>
              </a:spcBef>
              <a:spcAft>
                <a:spcPts val="0"/>
              </a:spcAft>
              <a:buSzPts val="1600"/>
              <a:buNone/>
              <a:defRPr sz="1600" b="1"/>
            </a:lvl5pPr>
            <a:lvl6pPr marL="2743200" lvl="5" indent="-228600" algn="l">
              <a:lnSpc>
                <a:spcPct val="90000"/>
              </a:lnSpc>
              <a:spcBef>
                <a:spcPts val="250"/>
              </a:spcBef>
              <a:spcAft>
                <a:spcPts val="0"/>
              </a:spcAft>
              <a:buSzPts val="1600"/>
              <a:buNone/>
              <a:defRPr sz="1600" b="1"/>
            </a:lvl6pPr>
            <a:lvl7pPr marL="3200400" lvl="6" indent="-228600" algn="l">
              <a:lnSpc>
                <a:spcPct val="90000"/>
              </a:lnSpc>
              <a:spcBef>
                <a:spcPts val="250"/>
              </a:spcBef>
              <a:spcAft>
                <a:spcPts val="0"/>
              </a:spcAft>
              <a:buSzPts val="1600"/>
              <a:buNone/>
              <a:defRPr sz="1600" b="1"/>
            </a:lvl7pPr>
            <a:lvl8pPr marL="3657600" lvl="7" indent="-228600" algn="l">
              <a:lnSpc>
                <a:spcPct val="90000"/>
              </a:lnSpc>
              <a:spcBef>
                <a:spcPts val="250"/>
              </a:spcBef>
              <a:spcAft>
                <a:spcPts val="0"/>
              </a:spcAft>
              <a:buSzPts val="1600"/>
              <a:buNone/>
              <a:defRPr sz="1600" b="1"/>
            </a:lvl8pPr>
            <a:lvl9pPr marL="4114800" lvl="8" indent="-228600" algn="l">
              <a:lnSpc>
                <a:spcPct val="90000"/>
              </a:lnSpc>
              <a:spcBef>
                <a:spcPts val="250"/>
              </a:spcBef>
              <a:spcAft>
                <a:spcPts val="250"/>
              </a:spcAft>
              <a:buSzPts val="1600"/>
              <a:buNone/>
              <a:defRPr sz="1600" b="1"/>
            </a:lvl9pPr>
          </a:lstStyle>
          <a:p>
            <a:endParaRPr/>
          </a:p>
        </p:txBody>
      </p:sp>
      <p:sp>
        <p:nvSpPr>
          <p:cNvPr id="85" name="Google Shape;85;p76"/>
          <p:cNvSpPr txBox="1">
            <a:spLocks noGrp="1"/>
          </p:cNvSpPr>
          <p:nvPr>
            <p:ph type="body" idx="2"/>
          </p:nvPr>
        </p:nvSpPr>
        <p:spPr>
          <a:xfrm>
            <a:off x="3867912" y="1930936"/>
            <a:ext cx="3474720" cy="4023360"/>
          </a:xfrm>
          <a:prstGeom prst="rect">
            <a:avLst/>
          </a:prstGeom>
          <a:noFill/>
          <a:ln>
            <a:noFill/>
          </a:ln>
        </p:spPr>
        <p:txBody>
          <a:bodyPr spcFirstLastPara="1" wrap="square" lIns="91425" tIns="45700" rIns="91425" bIns="45700" anchor="ctr" anchorCtr="0">
            <a:noAutofit/>
          </a:bodyPr>
          <a:lstStyle>
            <a:lvl1pPr marL="457200" lvl="0" indent="-355600" algn="l">
              <a:lnSpc>
                <a:spcPct val="90000"/>
              </a:lnSpc>
              <a:spcBef>
                <a:spcPts val="1200"/>
              </a:spcBef>
              <a:spcAft>
                <a:spcPts val="0"/>
              </a:spcAft>
              <a:buSzPts val="2000"/>
              <a:buChar char="●"/>
              <a:defRPr sz="2000"/>
            </a:lvl1pPr>
            <a:lvl2pPr marL="914400" lvl="1" indent="-342900" algn="l">
              <a:lnSpc>
                <a:spcPct val="90000"/>
              </a:lnSpc>
              <a:spcBef>
                <a:spcPts val="250"/>
              </a:spcBef>
              <a:spcAft>
                <a:spcPts val="0"/>
              </a:spcAft>
              <a:buSzPts val="1800"/>
              <a:buChar char="●"/>
              <a:defRPr sz="1800"/>
            </a:lvl2pPr>
            <a:lvl3pPr marL="1371600" lvl="2" indent="-330200" algn="l">
              <a:lnSpc>
                <a:spcPct val="90000"/>
              </a:lnSpc>
              <a:spcBef>
                <a:spcPts val="250"/>
              </a:spcBef>
              <a:spcAft>
                <a:spcPts val="0"/>
              </a:spcAft>
              <a:buSzPts val="1600"/>
              <a:buChar char="●"/>
              <a:defRPr sz="1600"/>
            </a:lvl3pPr>
            <a:lvl4pPr marL="1828800" lvl="3" indent="-317500" algn="l">
              <a:lnSpc>
                <a:spcPct val="90000"/>
              </a:lnSpc>
              <a:spcBef>
                <a:spcPts val="250"/>
              </a:spcBef>
              <a:spcAft>
                <a:spcPts val="0"/>
              </a:spcAft>
              <a:buSzPts val="1400"/>
              <a:buChar char="●"/>
              <a:defRPr sz="1400"/>
            </a:lvl4pPr>
            <a:lvl5pPr marL="2286000" lvl="4" indent="-317500" algn="l">
              <a:lnSpc>
                <a:spcPct val="90000"/>
              </a:lnSpc>
              <a:spcBef>
                <a:spcPts val="250"/>
              </a:spcBef>
              <a:spcAft>
                <a:spcPts val="0"/>
              </a:spcAft>
              <a:buSzPts val="1400"/>
              <a:buChar char="●"/>
              <a:defRPr sz="1400"/>
            </a:lvl5pPr>
            <a:lvl6pPr marL="2743200" lvl="5" indent="-317500" algn="l">
              <a:lnSpc>
                <a:spcPct val="90000"/>
              </a:lnSpc>
              <a:spcBef>
                <a:spcPts val="250"/>
              </a:spcBef>
              <a:spcAft>
                <a:spcPts val="0"/>
              </a:spcAft>
              <a:buSzPts val="1400"/>
              <a:buChar char="●"/>
              <a:defRPr sz="1400"/>
            </a:lvl6pPr>
            <a:lvl7pPr marL="3200400" lvl="6" indent="-317500" algn="l">
              <a:lnSpc>
                <a:spcPct val="90000"/>
              </a:lnSpc>
              <a:spcBef>
                <a:spcPts val="250"/>
              </a:spcBef>
              <a:spcAft>
                <a:spcPts val="0"/>
              </a:spcAft>
              <a:buSzPts val="1400"/>
              <a:buChar char="●"/>
              <a:defRPr sz="1400"/>
            </a:lvl7pPr>
            <a:lvl8pPr marL="3657600" lvl="7" indent="-317500" algn="l">
              <a:lnSpc>
                <a:spcPct val="90000"/>
              </a:lnSpc>
              <a:spcBef>
                <a:spcPts val="250"/>
              </a:spcBef>
              <a:spcAft>
                <a:spcPts val="0"/>
              </a:spcAft>
              <a:buSzPts val="1400"/>
              <a:buChar char="●"/>
              <a:defRPr sz="1400"/>
            </a:lvl8pPr>
            <a:lvl9pPr marL="4114800" lvl="8" indent="-317500" algn="l">
              <a:lnSpc>
                <a:spcPct val="90000"/>
              </a:lnSpc>
              <a:spcBef>
                <a:spcPts val="250"/>
              </a:spcBef>
              <a:spcAft>
                <a:spcPts val="250"/>
              </a:spcAft>
              <a:buSzPts val="1400"/>
              <a:buChar char="●"/>
              <a:defRPr sz="1400"/>
            </a:lvl9pPr>
          </a:lstStyle>
          <a:p>
            <a:endParaRPr/>
          </a:p>
        </p:txBody>
      </p:sp>
      <p:sp>
        <p:nvSpPr>
          <p:cNvPr id="86" name="Google Shape;86;p76"/>
          <p:cNvSpPr txBox="1">
            <a:spLocks noGrp="1"/>
          </p:cNvSpPr>
          <p:nvPr>
            <p:ph type="body" idx="3"/>
          </p:nvPr>
        </p:nvSpPr>
        <p:spPr>
          <a:xfrm>
            <a:off x="7818463" y="1023586"/>
            <a:ext cx="3474720" cy="813171"/>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0"/>
              </a:spcBef>
              <a:spcAft>
                <a:spcPts val="0"/>
              </a:spcAft>
              <a:buSzPts val="2000"/>
              <a:buNone/>
              <a:defRPr sz="2000" b="1">
                <a:solidFill>
                  <a:srgbClr val="595959"/>
                </a:solidFill>
              </a:defRPr>
            </a:lvl1pPr>
            <a:lvl2pPr marL="914400" lvl="1" indent="-228600" algn="l">
              <a:lnSpc>
                <a:spcPct val="90000"/>
              </a:lnSpc>
              <a:spcBef>
                <a:spcPts val="250"/>
              </a:spcBef>
              <a:spcAft>
                <a:spcPts val="0"/>
              </a:spcAft>
              <a:buSzPts val="2000"/>
              <a:buNone/>
              <a:defRPr sz="2000" b="1"/>
            </a:lvl2pPr>
            <a:lvl3pPr marL="1371600" lvl="2" indent="-228600" algn="l">
              <a:lnSpc>
                <a:spcPct val="90000"/>
              </a:lnSpc>
              <a:spcBef>
                <a:spcPts val="250"/>
              </a:spcBef>
              <a:spcAft>
                <a:spcPts val="0"/>
              </a:spcAft>
              <a:buSzPts val="1800"/>
              <a:buNone/>
              <a:defRPr sz="1800" b="1"/>
            </a:lvl3pPr>
            <a:lvl4pPr marL="1828800" lvl="3" indent="-228600" algn="l">
              <a:lnSpc>
                <a:spcPct val="90000"/>
              </a:lnSpc>
              <a:spcBef>
                <a:spcPts val="250"/>
              </a:spcBef>
              <a:spcAft>
                <a:spcPts val="0"/>
              </a:spcAft>
              <a:buSzPts val="1600"/>
              <a:buNone/>
              <a:defRPr sz="1600" b="1"/>
            </a:lvl4pPr>
            <a:lvl5pPr marL="2286000" lvl="4" indent="-228600" algn="l">
              <a:lnSpc>
                <a:spcPct val="90000"/>
              </a:lnSpc>
              <a:spcBef>
                <a:spcPts val="250"/>
              </a:spcBef>
              <a:spcAft>
                <a:spcPts val="0"/>
              </a:spcAft>
              <a:buSzPts val="1600"/>
              <a:buNone/>
              <a:defRPr sz="1600" b="1"/>
            </a:lvl5pPr>
            <a:lvl6pPr marL="2743200" lvl="5" indent="-228600" algn="l">
              <a:lnSpc>
                <a:spcPct val="90000"/>
              </a:lnSpc>
              <a:spcBef>
                <a:spcPts val="250"/>
              </a:spcBef>
              <a:spcAft>
                <a:spcPts val="0"/>
              </a:spcAft>
              <a:buSzPts val="1600"/>
              <a:buNone/>
              <a:defRPr sz="1600" b="1"/>
            </a:lvl6pPr>
            <a:lvl7pPr marL="3200400" lvl="6" indent="-228600" algn="l">
              <a:lnSpc>
                <a:spcPct val="90000"/>
              </a:lnSpc>
              <a:spcBef>
                <a:spcPts val="250"/>
              </a:spcBef>
              <a:spcAft>
                <a:spcPts val="0"/>
              </a:spcAft>
              <a:buSzPts val="1600"/>
              <a:buNone/>
              <a:defRPr sz="1600" b="1"/>
            </a:lvl7pPr>
            <a:lvl8pPr marL="3657600" lvl="7" indent="-228600" algn="l">
              <a:lnSpc>
                <a:spcPct val="90000"/>
              </a:lnSpc>
              <a:spcBef>
                <a:spcPts val="250"/>
              </a:spcBef>
              <a:spcAft>
                <a:spcPts val="0"/>
              </a:spcAft>
              <a:buSzPts val="1600"/>
              <a:buNone/>
              <a:defRPr sz="1600" b="1"/>
            </a:lvl8pPr>
            <a:lvl9pPr marL="4114800" lvl="8" indent="-228600" algn="l">
              <a:lnSpc>
                <a:spcPct val="90000"/>
              </a:lnSpc>
              <a:spcBef>
                <a:spcPts val="250"/>
              </a:spcBef>
              <a:spcAft>
                <a:spcPts val="250"/>
              </a:spcAft>
              <a:buSzPts val="1600"/>
              <a:buNone/>
              <a:defRPr sz="1600" b="1"/>
            </a:lvl9pPr>
          </a:lstStyle>
          <a:p>
            <a:endParaRPr/>
          </a:p>
        </p:txBody>
      </p:sp>
      <p:sp>
        <p:nvSpPr>
          <p:cNvPr id="87" name="Google Shape;87;p76"/>
          <p:cNvSpPr txBox="1">
            <a:spLocks noGrp="1"/>
          </p:cNvSpPr>
          <p:nvPr>
            <p:ph type="body" idx="4"/>
          </p:nvPr>
        </p:nvSpPr>
        <p:spPr>
          <a:xfrm>
            <a:off x="7818463" y="1930936"/>
            <a:ext cx="3474720" cy="4023360"/>
          </a:xfrm>
          <a:prstGeom prst="rect">
            <a:avLst/>
          </a:prstGeom>
          <a:noFill/>
          <a:ln>
            <a:noFill/>
          </a:ln>
        </p:spPr>
        <p:txBody>
          <a:bodyPr spcFirstLastPara="1" wrap="square" lIns="91425" tIns="45700" rIns="91425" bIns="45700" anchor="ctr" anchorCtr="0">
            <a:noAutofit/>
          </a:bodyPr>
          <a:lstStyle>
            <a:lvl1pPr marL="457200" lvl="0" indent="-355600" algn="l">
              <a:lnSpc>
                <a:spcPct val="90000"/>
              </a:lnSpc>
              <a:spcBef>
                <a:spcPts val="1200"/>
              </a:spcBef>
              <a:spcAft>
                <a:spcPts val="0"/>
              </a:spcAft>
              <a:buSzPts val="2000"/>
              <a:buChar char="●"/>
              <a:defRPr sz="2000"/>
            </a:lvl1pPr>
            <a:lvl2pPr marL="914400" lvl="1" indent="-342900" algn="l">
              <a:lnSpc>
                <a:spcPct val="90000"/>
              </a:lnSpc>
              <a:spcBef>
                <a:spcPts val="250"/>
              </a:spcBef>
              <a:spcAft>
                <a:spcPts val="0"/>
              </a:spcAft>
              <a:buSzPts val="1800"/>
              <a:buChar char="●"/>
              <a:defRPr sz="1800"/>
            </a:lvl2pPr>
            <a:lvl3pPr marL="1371600" lvl="2" indent="-330200" algn="l">
              <a:lnSpc>
                <a:spcPct val="90000"/>
              </a:lnSpc>
              <a:spcBef>
                <a:spcPts val="250"/>
              </a:spcBef>
              <a:spcAft>
                <a:spcPts val="0"/>
              </a:spcAft>
              <a:buSzPts val="1600"/>
              <a:buChar char="●"/>
              <a:defRPr sz="1600"/>
            </a:lvl3pPr>
            <a:lvl4pPr marL="1828800" lvl="3" indent="-317500" algn="l">
              <a:lnSpc>
                <a:spcPct val="90000"/>
              </a:lnSpc>
              <a:spcBef>
                <a:spcPts val="250"/>
              </a:spcBef>
              <a:spcAft>
                <a:spcPts val="0"/>
              </a:spcAft>
              <a:buSzPts val="1400"/>
              <a:buChar char="●"/>
              <a:defRPr sz="1400"/>
            </a:lvl4pPr>
            <a:lvl5pPr marL="2286000" lvl="4" indent="-317500" algn="l">
              <a:lnSpc>
                <a:spcPct val="90000"/>
              </a:lnSpc>
              <a:spcBef>
                <a:spcPts val="250"/>
              </a:spcBef>
              <a:spcAft>
                <a:spcPts val="0"/>
              </a:spcAft>
              <a:buSzPts val="1400"/>
              <a:buChar char="●"/>
              <a:defRPr sz="1400"/>
            </a:lvl5pPr>
            <a:lvl6pPr marL="2743200" lvl="5" indent="-317500" algn="l">
              <a:lnSpc>
                <a:spcPct val="90000"/>
              </a:lnSpc>
              <a:spcBef>
                <a:spcPts val="250"/>
              </a:spcBef>
              <a:spcAft>
                <a:spcPts val="0"/>
              </a:spcAft>
              <a:buSzPts val="1400"/>
              <a:buChar char="●"/>
              <a:defRPr sz="1400"/>
            </a:lvl6pPr>
            <a:lvl7pPr marL="3200400" lvl="6" indent="-317500" algn="l">
              <a:lnSpc>
                <a:spcPct val="90000"/>
              </a:lnSpc>
              <a:spcBef>
                <a:spcPts val="250"/>
              </a:spcBef>
              <a:spcAft>
                <a:spcPts val="0"/>
              </a:spcAft>
              <a:buSzPts val="1400"/>
              <a:buChar char="●"/>
              <a:defRPr sz="1400"/>
            </a:lvl7pPr>
            <a:lvl8pPr marL="3657600" lvl="7" indent="-317500" algn="l">
              <a:lnSpc>
                <a:spcPct val="90000"/>
              </a:lnSpc>
              <a:spcBef>
                <a:spcPts val="250"/>
              </a:spcBef>
              <a:spcAft>
                <a:spcPts val="0"/>
              </a:spcAft>
              <a:buSzPts val="1400"/>
              <a:buChar char="●"/>
              <a:defRPr sz="1400"/>
            </a:lvl8pPr>
            <a:lvl9pPr marL="4114800" lvl="8" indent="-317500" algn="l">
              <a:lnSpc>
                <a:spcPct val="90000"/>
              </a:lnSpc>
              <a:spcBef>
                <a:spcPts val="250"/>
              </a:spcBef>
              <a:spcAft>
                <a:spcPts val="250"/>
              </a:spcAft>
              <a:buSzPts val="1400"/>
              <a:buChar char="●"/>
              <a:defRPr sz="1400"/>
            </a:lvl9pPr>
          </a:lstStyle>
          <a:p>
            <a:endParaRPr/>
          </a:p>
        </p:txBody>
      </p:sp>
      <p:sp>
        <p:nvSpPr>
          <p:cNvPr id="88" name="Google Shape;88;p76"/>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76"/>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76"/>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91"/>
        <p:cNvGrpSpPr/>
        <p:nvPr/>
      </p:nvGrpSpPr>
      <p:grpSpPr>
        <a:xfrm>
          <a:off x="0" y="0"/>
          <a:ext cx="0" cy="0"/>
          <a:chOff x="0" y="0"/>
          <a:chExt cx="0" cy="0"/>
        </a:xfrm>
      </p:grpSpPr>
      <p:sp>
        <p:nvSpPr>
          <p:cNvPr id="92" name="Google Shape;92;p77"/>
          <p:cNvSpPr txBox="1">
            <a:spLocks noGrp="1"/>
          </p:cNvSpPr>
          <p:nvPr>
            <p:ph type="title"/>
          </p:nvPr>
        </p:nvSpPr>
        <p:spPr>
          <a:xfrm>
            <a:off x="256032" y="1143000"/>
            <a:ext cx="2834640" cy="237744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rgbClr val="FFFFFF"/>
              </a:buClr>
              <a:buSzPts val="3200"/>
              <a:buFont typeface="Corbel"/>
              <a:buNone/>
              <a:defRPr sz="32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77"/>
          <p:cNvSpPr txBox="1">
            <a:spLocks noGrp="1"/>
          </p:cNvSpPr>
          <p:nvPr>
            <p:ph type="body" idx="1"/>
          </p:nvPr>
        </p:nvSpPr>
        <p:spPr>
          <a:xfrm>
            <a:off x="3867912" y="868680"/>
            <a:ext cx="7315200" cy="5120640"/>
          </a:xfrm>
          <a:prstGeom prst="rect">
            <a:avLst/>
          </a:prstGeom>
          <a:noFill/>
          <a:ln>
            <a:noFill/>
          </a:ln>
        </p:spPr>
        <p:txBody>
          <a:bodyPr spcFirstLastPara="1" wrap="square" lIns="91425" tIns="45700" rIns="91425" bIns="45700" anchor="ctr" anchorCtr="0">
            <a:noAutofit/>
          </a:bodyPr>
          <a:lstStyle>
            <a:lvl1pPr marL="457200" lvl="0" indent="-355600" algn="l">
              <a:lnSpc>
                <a:spcPct val="90000"/>
              </a:lnSpc>
              <a:spcBef>
                <a:spcPts val="1200"/>
              </a:spcBef>
              <a:spcAft>
                <a:spcPts val="0"/>
              </a:spcAft>
              <a:buSzPts val="2000"/>
              <a:buChar char="●"/>
              <a:defRPr sz="2000"/>
            </a:lvl1pPr>
            <a:lvl2pPr marL="914400" lvl="1" indent="-342900" algn="l">
              <a:lnSpc>
                <a:spcPct val="90000"/>
              </a:lnSpc>
              <a:spcBef>
                <a:spcPts val="250"/>
              </a:spcBef>
              <a:spcAft>
                <a:spcPts val="0"/>
              </a:spcAft>
              <a:buSzPts val="1800"/>
              <a:buChar char="●"/>
              <a:defRPr sz="1800"/>
            </a:lvl2pPr>
            <a:lvl3pPr marL="1371600" lvl="2" indent="-330200" algn="l">
              <a:lnSpc>
                <a:spcPct val="90000"/>
              </a:lnSpc>
              <a:spcBef>
                <a:spcPts val="250"/>
              </a:spcBef>
              <a:spcAft>
                <a:spcPts val="0"/>
              </a:spcAft>
              <a:buSzPts val="1600"/>
              <a:buChar char="●"/>
              <a:defRPr sz="1600"/>
            </a:lvl3pPr>
            <a:lvl4pPr marL="1828800" lvl="3" indent="-317500" algn="l">
              <a:lnSpc>
                <a:spcPct val="90000"/>
              </a:lnSpc>
              <a:spcBef>
                <a:spcPts val="250"/>
              </a:spcBef>
              <a:spcAft>
                <a:spcPts val="0"/>
              </a:spcAft>
              <a:buSzPts val="1400"/>
              <a:buChar char="●"/>
              <a:defRPr sz="1400"/>
            </a:lvl4pPr>
            <a:lvl5pPr marL="2286000" lvl="4" indent="-317500" algn="l">
              <a:lnSpc>
                <a:spcPct val="90000"/>
              </a:lnSpc>
              <a:spcBef>
                <a:spcPts val="250"/>
              </a:spcBef>
              <a:spcAft>
                <a:spcPts val="0"/>
              </a:spcAft>
              <a:buSzPts val="1400"/>
              <a:buChar char="●"/>
              <a:defRPr sz="1400"/>
            </a:lvl5pPr>
            <a:lvl6pPr marL="2743200" lvl="5" indent="-317500" algn="l">
              <a:lnSpc>
                <a:spcPct val="90000"/>
              </a:lnSpc>
              <a:spcBef>
                <a:spcPts val="250"/>
              </a:spcBef>
              <a:spcAft>
                <a:spcPts val="0"/>
              </a:spcAft>
              <a:buSzPts val="1400"/>
              <a:buChar char="●"/>
              <a:defRPr sz="1400"/>
            </a:lvl6pPr>
            <a:lvl7pPr marL="3200400" lvl="6" indent="-317500" algn="l">
              <a:lnSpc>
                <a:spcPct val="90000"/>
              </a:lnSpc>
              <a:spcBef>
                <a:spcPts val="250"/>
              </a:spcBef>
              <a:spcAft>
                <a:spcPts val="0"/>
              </a:spcAft>
              <a:buSzPts val="1400"/>
              <a:buChar char="●"/>
              <a:defRPr sz="1400"/>
            </a:lvl7pPr>
            <a:lvl8pPr marL="3657600" lvl="7" indent="-317500" algn="l">
              <a:lnSpc>
                <a:spcPct val="90000"/>
              </a:lnSpc>
              <a:spcBef>
                <a:spcPts val="250"/>
              </a:spcBef>
              <a:spcAft>
                <a:spcPts val="0"/>
              </a:spcAft>
              <a:buSzPts val="1400"/>
              <a:buChar char="●"/>
              <a:defRPr sz="1400"/>
            </a:lvl8pPr>
            <a:lvl9pPr marL="4114800" lvl="8" indent="-317500" algn="l">
              <a:lnSpc>
                <a:spcPct val="90000"/>
              </a:lnSpc>
              <a:spcBef>
                <a:spcPts val="250"/>
              </a:spcBef>
              <a:spcAft>
                <a:spcPts val="250"/>
              </a:spcAft>
              <a:buSzPts val="1400"/>
              <a:buChar char="●"/>
              <a:defRPr sz="1400"/>
            </a:lvl9pPr>
          </a:lstStyle>
          <a:p>
            <a:endParaRPr/>
          </a:p>
        </p:txBody>
      </p:sp>
      <p:sp>
        <p:nvSpPr>
          <p:cNvPr id="94" name="Google Shape;94;p77"/>
          <p:cNvSpPr txBox="1">
            <a:spLocks noGrp="1"/>
          </p:cNvSpPr>
          <p:nvPr>
            <p:ph type="body" idx="2"/>
          </p:nvPr>
        </p:nvSpPr>
        <p:spPr>
          <a:xfrm>
            <a:off x="256032" y="3494176"/>
            <a:ext cx="2834640" cy="2321990"/>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200"/>
              </a:spcBef>
              <a:spcAft>
                <a:spcPts val="0"/>
              </a:spcAft>
              <a:buSzPts val="1400"/>
              <a:buNone/>
              <a:defRPr sz="1400">
                <a:solidFill>
                  <a:srgbClr val="FFFFFF"/>
                </a:solidFill>
              </a:defRPr>
            </a:lvl1pPr>
            <a:lvl2pPr marL="914400" lvl="1" indent="-228600" algn="l">
              <a:lnSpc>
                <a:spcPct val="90000"/>
              </a:lnSpc>
              <a:spcBef>
                <a:spcPts val="250"/>
              </a:spcBef>
              <a:spcAft>
                <a:spcPts val="0"/>
              </a:spcAft>
              <a:buSzPts val="1200"/>
              <a:buNone/>
              <a:defRPr sz="1200"/>
            </a:lvl2pPr>
            <a:lvl3pPr marL="1371600" lvl="2" indent="-228600" algn="l">
              <a:lnSpc>
                <a:spcPct val="90000"/>
              </a:lnSpc>
              <a:spcBef>
                <a:spcPts val="250"/>
              </a:spcBef>
              <a:spcAft>
                <a:spcPts val="0"/>
              </a:spcAft>
              <a:buSzPts val="1000"/>
              <a:buNone/>
              <a:defRPr sz="1000"/>
            </a:lvl3pPr>
            <a:lvl4pPr marL="1828800" lvl="3" indent="-228600" algn="l">
              <a:lnSpc>
                <a:spcPct val="90000"/>
              </a:lnSpc>
              <a:spcBef>
                <a:spcPts val="250"/>
              </a:spcBef>
              <a:spcAft>
                <a:spcPts val="0"/>
              </a:spcAft>
              <a:buSzPts val="900"/>
              <a:buNone/>
              <a:defRPr sz="900"/>
            </a:lvl4pPr>
            <a:lvl5pPr marL="2286000" lvl="4" indent="-228600" algn="l">
              <a:lnSpc>
                <a:spcPct val="90000"/>
              </a:lnSpc>
              <a:spcBef>
                <a:spcPts val="250"/>
              </a:spcBef>
              <a:spcAft>
                <a:spcPts val="0"/>
              </a:spcAft>
              <a:buSzPts val="900"/>
              <a:buNone/>
              <a:defRPr sz="900"/>
            </a:lvl5pPr>
            <a:lvl6pPr marL="2743200" lvl="5" indent="-228600" algn="l">
              <a:lnSpc>
                <a:spcPct val="90000"/>
              </a:lnSpc>
              <a:spcBef>
                <a:spcPts val="250"/>
              </a:spcBef>
              <a:spcAft>
                <a:spcPts val="0"/>
              </a:spcAft>
              <a:buSzPts val="900"/>
              <a:buNone/>
              <a:defRPr sz="900"/>
            </a:lvl6pPr>
            <a:lvl7pPr marL="3200400" lvl="6" indent="-228600" algn="l">
              <a:lnSpc>
                <a:spcPct val="90000"/>
              </a:lnSpc>
              <a:spcBef>
                <a:spcPts val="250"/>
              </a:spcBef>
              <a:spcAft>
                <a:spcPts val="0"/>
              </a:spcAft>
              <a:buSzPts val="900"/>
              <a:buNone/>
              <a:defRPr sz="900"/>
            </a:lvl7pPr>
            <a:lvl8pPr marL="3657600" lvl="7" indent="-228600" algn="l">
              <a:lnSpc>
                <a:spcPct val="90000"/>
              </a:lnSpc>
              <a:spcBef>
                <a:spcPts val="250"/>
              </a:spcBef>
              <a:spcAft>
                <a:spcPts val="0"/>
              </a:spcAft>
              <a:buSzPts val="900"/>
              <a:buNone/>
              <a:defRPr sz="900"/>
            </a:lvl8pPr>
            <a:lvl9pPr marL="4114800" lvl="8" indent="-228600" algn="l">
              <a:lnSpc>
                <a:spcPct val="90000"/>
              </a:lnSpc>
              <a:spcBef>
                <a:spcPts val="250"/>
              </a:spcBef>
              <a:spcAft>
                <a:spcPts val="250"/>
              </a:spcAft>
              <a:buSzPts val="900"/>
              <a:buNone/>
              <a:defRPr sz="900"/>
            </a:lvl9pPr>
          </a:lstStyle>
          <a:p>
            <a:endParaRPr/>
          </a:p>
        </p:txBody>
      </p:sp>
      <p:sp>
        <p:nvSpPr>
          <p:cNvPr id="95" name="Google Shape;95;p77"/>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77"/>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 name="Google Shape;97;p77"/>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8"/>
        <p:cNvGrpSpPr/>
        <p:nvPr/>
      </p:nvGrpSpPr>
      <p:grpSpPr>
        <a:xfrm>
          <a:off x="0" y="0"/>
          <a:ext cx="0" cy="0"/>
          <a:chOff x="0" y="0"/>
          <a:chExt cx="0" cy="0"/>
        </a:xfrm>
      </p:grpSpPr>
      <p:sp>
        <p:nvSpPr>
          <p:cNvPr id="99" name="Google Shape;99;p78"/>
          <p:cNvSpPr txBox="1">
            <a:spLocks noGrp="1"/>
          </p:cNvSpPr>
          <p:nvPr>
            <p:ph type="title"/>
          </p:nvPr>
        </p:nvSpPr>
        <p:spPr>
          <a:xfrm>
            <a:off x="256032" y="1143000"/>
            <a:ext cx="2834640" cy="237744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rgbClr val="FFFFFF"/>
              </a:buClr>
              <a:buSzPts val="3200"/>
              <a:buFont typeface="Corbel"/>
              <a:buNone/>
              <a:defRPr sz="32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 name="Google Shape;100;p78"/>
          <p:cNvSpPr>
            <a:spLocks noGrp="1"/>
          </p:cNvSpPr>
          <p:nvPr>
            <p:ph type="pic" idx="2"/>
          </p:nvPr>
        </p:nvSpPr>
        <p:spPr>
          <a:xfrm>
            <a:off x="3570644" y="767419"/>
            <a:ext cx="8115230" cy="5330952"/>
          </a:xfrm>
          <a:prstGeom prst="rect">
            <a:avLst/>
          </a:prstGeom>
          <a:solidFill>
            <a:srgbClr val="BFBFBF"/>
          </a:solidFill>
          <a:ln>
            <a:noFill/>
          </a:ln>
        </p:spPr>
      </p:sp>
      <p:sp>
        <p:nvSpPr>
          <p:cNvPr id="101" name="Google Shape;101;p78"/>
          <p:cNvSpPr txBox="1">
            <a:spLocks noGrp="1"/>
          </p:cNvSpPr>
          <p:nvPr>
            <p:ph type="body" idx="1"/>
          </p:nvPr>
        </p:nvSpPr>
        <p:spPr>
          <a:xfrm>
            <a:off x="256032" y="3493008"/>
            <a:ext cx="2834640" cy="2322576"/>
          </a:xfrm>
          <a:prstGeom prst="rect">
            <a:avLst/>
          </a:prstGeom>
          <a:noFill/>
          <a:ln>
            <a:noFill/>
          </a:ln>
        </p:spPr>
        <p:txBody>
          <a:bodyPr spcFirstLastPara="1" wrap="square" lIns="91425" tIns="45700" rIns="91425" bIns="45700" anchor="t" anchorCtr="0">
            <a:noAutofit/>
          </a:bodyPr>
          <a:lstStyle>
            <a:lvl1pPr marL="457200" lvl="0" indent="-228600" algn="l">
              <a:lnSpc>
                <a:spcPct val="100000"/>
              </a:lnSpc>
              <a:spcBef>
                <a:spcPts val="1200"/>
              </a:spcBef>
              <a:spcAft>
                <a:spcPts val="0"/>
              </a:spcAft>
              <a:buSzPts val="1400"/>
              <a:buNone/>
              <a:defRPr sz="1400">
                <a:solidFill>
                  <a:srgbClr val="FFFFFF"/>
                </a:solidFill>
              </a:defRPr>
            </a:lvl1pPr>
            <a:lvl2pPr marL="914400" lvl="1" indent="-228600" algn="l">
              <a:lnSpc>
                <a:spcPct val="90000"/>
              </a:lnSpc>
              <a:spcBef>
                <a:spcPts val="250"/>
              </a:spcBef>
              <a:spcAft>
                <a:spcPts val="0"/>
              </a:spcAft>
              <a:buSzPts val="1200"/>
              <a:buNone/>
              <a:defRPr sz="1200"/>
            </a:lvl2pPr>
            <a:lvl3pPr marL="1371600" lvl="2" indent="-228600" algn="l">
              <a:lnSpc>
                <a:spcPct val="90000"/>
              </a:lnSpc>
              <a:spcBef>
                <a:spcPts val="250"/>
              </a:spcBef>
              <a:spcAft>
                <a:spcPts val="0"/>
              </a:spcAft>
              <a:buSzPts val="1000"/>
              <a:buNone/>
              <a:defRPr sz="1000"/>
            </a:lvl3pPr>
            <a:lvl4pPr marL="1828800" lvl="3" indent="-228600" algn="l">
              <a:lnSpc>
                <a:spcPct val="90000"/>
              </a:lnSpc>
              <a:spcBef>
                <a:spcPts val="250"/>
              </a:spcBef>
              <a:spcAft>
                <a:spcPts val="0"/>
              </a:spcAft>
              <a:buSzPts val="900"/>
              <a:buNone/>
              <a:defRPr sz="900"/>
            </a:lvl4pPr>
            <a:lvl5pPr marL="2286000" lvl="4" indent="-228600" algn="l">
              <a:lnSpc>
                <a:spcPct val="90000"/>
              </a:lnSpc>
              <a:spcBef>
                <a:spcPts val="250"/>
              </a:spcBef>
              <a:spcAft>
                <a:spcPts val="0"/>
              </a:spcAft>
              <a:buSzPts val="900"/>
              <a:buNone/>
              <a:defRPr sz="900"/>
            </a:lvl5pPr>
            <a:lvl6pPr marL="2743200" lvl="5" indent="-228600" algn="l">
              <a:lnSpc>
                <a:spcPct val="90000"/>
              </a:lnSpc>
              <a:spcBef>
                <a:spcPts val="250"/>
              </a:spcBef>
              <a:spcAft>
                <a:spcPts val="0"/>
              </a:spcAft>
              <a:buSzPts val="900"/>
              <a:buNone/>
              <a:defRPr sz="900"/>
            </a:lvl6pPr>
            <a:lvl7pPr marL="3200400" lvl="6" indent="-228600" algn="l">
              <a:lnSpc>
                <a:spcPct val="90000"/>
              </a:lnSpc>
              <a:spcBef>
                <a:spcPts val="250"/>
              </a:spcBef>
              <a:spcAft>
                <a:spcPts val="0"/>
              </a:spcAft>
              <a:buSzPts val="900"/>
              <a:buNone/>
              <a:defRPr sz="900"/>
            </a:lvl7pPr>
            <a:lvl8pPr marL="3657600" lvl="7" indent="-228600" algn="l">
              <a:lnSpc>
                <a:spcPct val="90000"/>
              </a:lnSpc>
              <a:spcBef>
                <a:spcPts val="250"/>
              </a:spcBef>
              <a:spcAft>
                <a:spcPts val="0"/>
              </a:spcAft>
              <a:buSzPts val="900"/>
              <a:buNone/>
              <a:defRPr sz="900"/>
            </a:lvl8pPr>
            <a:lvl9pPr marL="4114800" lvl="8" indent="-228600" algn="l">
              <a:lnSpc>
                <a:spcPct val="90000"/>
              </a:lnSpc>
              <a:spcBef>
                <a:spcPts val="250"/>
              </a:spcBef>
              <a:spcAft>
                <a:spcPts val="250"/>
              </a:spcAft>
              <a:buSzPts val="900"/>
              <a:buNone/>
              <a:defRPr sz="900"/>
            </a:lvl9pPr>
          </a:lstStyle>
          <a:p>
            <a:endParaRPr/>
          </a:p>
        </p:txBody>
      </p:sp>
      <p:sp>
        <p:nvSpPr>
          <p:cNvPr id="102" name="Google Shape;102;p78"/>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 name="Google Shape;103;p78"/>
          <p:cNvSpPr txBox="1">
            <a:spLocks noGrp="1"/>
          </p:cNvSpPr>
          <p:nvPr>
            <p:ph type="ftr" idx="11"/>
          </p:nvPr>
        </p:nvSpPr>
        <p:spPr>
          <a:xfrm>
            <a:off x="3499101" y="6356350"/>
            <a:ext cx="5911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78"/>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05"/>
        <p:cNvGrpSpPr/>
        <p:nvPr/>
      </p:nvGrpSpPr>
      <p:grpSpPr>
        <a:xfrm>
          <a:off x="0" y="0"/>
          <a:ext cx="0" cy="0"/>
          <a:chOff x="0" y="0"/>
          <a:chExt cx="0" cy="0"/>
        </a:xfrm>
      </p:grpSpPr>
      <p:sp>
        <p:nvSpPr>
          <p:cNvPr id="106" name="Google Shape;106;p79"/>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rgbClr val="FFFFFF"/>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 name="Google Shape;107;p79"/>
          <p:cNvSpPr txBox="1">
            <a:spLocks noGrp="1"/>
          </p:cNvSpPr>
          <p:nvPr>
            <p:ph type="body" idx="1"/>
          </p:nvPr>
        </p:nvSpPr>
        <p:spPr>
          <a:xfrm rot="5400000">
            <a:off x="4966548" y="-233172"/>
            <a:ext cx="5120640" cy="73152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200"/>
              </a:spcBef>
              <a:spcAft>
                <a:spcPts val="0"/>
              </a:spcAft>
              <a:buSzPts val="1800"/>
              <a:buChar char="●"/>
              <a:defRPr/>
            </a:lvl1pPr>
            <a:lvl2pPr marL="914400" lvl="1" indent="-342900" algn="l">
              <a:lnSpc>
                <a:spcPct val="90000"/>
              </a:lnSpc>
              <a:spcBef>
                <a:spcPts val="250"/>
              </a:spcBef>
              <a:spcAft>
                <a:spcPts val="0"/>
              </a:spcAft>
              <a:buSzPts val="1800"/>
              <a:buChar char="●"/>
              <a:defRPr/>
            </a:lvl2pPr>
            <a:lvl3pPr marL="1371600" lvl="2" indent="-342900" algn="l">
              <a:lnSpc>
                <a:spcPct val="90000"/>
              </a:lnSpc>
              <a:spcBef>
                <a:spcPts val="250"/>
              </a:spcBef>
              <a:spcAft>
                <a:spcPts val="0"/>
              </a:spcAft>
              <a:buSzPts val="1800"/>
              <a:buChar char="●"/>
              <a:defRPr/>
            </a:lvl3pPr>
            <a:lvl4pPr marL="1828800" lvl="3" indent="-342900" algn="l">
              <a:lnSpc>
                <a:spcPct val="90000"/>
              </a:lnSpc>
              <a:spcBef>
                <a:spcPts val="250"/>
              </a:spcBef>
              <a:spcAft>
                <a:spcPts val="0"/>
              </a:spcAft>
              <a:buSzPts val="1800"/>
              <a:buChar char="●"/>
              <a:defRPr/>
            </a:lvl4pPr>
            <a:lvl5pPr marL="2286000" lvl="4" indent="-342900" algn="l">
              <a:lnSpc>
                <a:spcPct val="90000"/>
              </a:lnSpc>
              <a:spcBef>
                <a:spcPts val="250"/>
              </a:spcBef>
              <a:spcAft>
                <a:spcPts val="0"/>
              </a:spcAft>
              <a:buSzPts val="1800"/>
              <a:buChar char="●"/>
              <a:defRPr/>
            </a:lvl5pPr>
            <a:lvl6pPr marL="2743200" lvl="5" indent="-342900" algn="l">
              <a:lnSpc>
                <a:spcPct val="90000"/>
              </a:lnSpc>
              <a:spcBef>
                <a:spcPts val="250"/>
              </a:spcBef>
              <a:spcAft>
                <a:spcPts val="0"/>
              </a:spcAft>
              <a:buSzPts val="1800"/>
              <a:buChar char="●"/>
              <a:defRPr/>
            </a:lvl6pPr>
            <a:lvl7pPr marL="3200400" lvl="6" indent="-342900" algn="l">
              <a:lnSpc>
                <a:spcPct val="90000"/>
              </a:lnSpc>
              <a:spcBef>
                <a:spcPts val="250"/>
              </a:spcBef>
              <a:spcAft>
                <a:spcPts val="0"/>
              </a:spcAft>
              <a:buSzPts val="1800"/>
              <a:buChar char="●"/>
              <a:defRPr/>
            </a:lvl7pPr>
            <a:lvl8pPr marL="3657600" lvl="7" indent="-342900" algn="l">
              <a:lnSpc>
                <a:spcPct val="90000"/>
              </a:lnSpc>
              <a:spcBef>
                <a:spcPts val="250"/>
              </a:spcBef>
              <a:spcAft>
                <a:spcPts val="0"/>
              </a:spcAft>
              <a:buSzPts val="1800"/>
              <a:buChar char="●"/>
              <a:defRPr/>
            </a:lvl8pPr>
            <a:lvl9pPr marL="4114800" lvl="8" indent="-342900" algn="l">
              <a:lnSpc>
                <a:spcPct val="90000"/>
              </a:lnSpc>
              <a:spcBef>
                <a:spcPts val="250"/>
              </a:spcBef>
              <a:spcAft>
                <a:spcPts val="250"/>
              </a:spcAft>
              <a:buSzPts val="1800"/>
              <a:buChar char="●"/>
              <a:defRPr/>
            </a:lvl9pPr>
          </a:lstStyle>
          <a:p>
            <a:endParaRPr/>
          </a:p>
        </p:txBody>
      </p:sp>
      <p:sp>
        <p:nvSpPr>
          <p:cNvPr id="108" name="Google Shape;108;p79"/>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 name="Google Shape;109;p79"/>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79"/>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11"/>
        <p:cNvGrpSpPr/>
        <p:nvPr/>
      </p:nvGrpSpPr>
      <p:grpSpPr>
        <a:xfrm>
          <a:off x="0" y="0"/>
          <a:ext cx="0" cy="0"/>
          <a:chOff x="0" y="0"/>
          <a:chExt cx="0" cy="0"/>
        </a:xfrm>
      </p:grpSpPr>
      <p:sp>
        <p:nvSpPr>
          <p:cNvPr id="112" name="Google Shape;112;p80"/>
          <p:cNvSpPr txBox="1">
            <a:spLocks noGrp="1"/>
          </p:cNvSpPr>
          <p:nvPr>
            <p:ph type="title"/>
          </p:nvPr>
        </p:nvSpPr>
        <p:spPr>
          <a:xfrm rot="5400000">
            <a:off x="-685800" y="2057400"/>
            <a:ext cx="4953000" cy="28194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rgbClr val="FFFFFF"/>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 name="Google Shape;113;p80"/>
          <p:cNvSpPr txBox="1">
            <a:spLocks noGrp="1"/>
          </p:cNvSpPr>
          <p:nvPr>
            <p:ph type="body" idx="1"/>
          </p:nvPr>
        </p:nvSpPr>
        <p:spPr>
          <a:xfrm rot="5400000">
            <a:off x="4965192" y="-228600"/>
            <a:ext cx="5120640" cy="73152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200"/>
              </a:spcBef>
              <a:spcAft>
                <a:spcPts val="0"/>
              </a:spcAft>
              <a:buSzPts val="1800"/>
              <a:buChar char="●"/>
              <a:defRPr/>
            </a:lvl1pPr>
            <a:lvl2pPr marL="914400" lvl="1" indent="-342900" algn="l">
              <a:lnSpc>
                <a:spcPct val="90000"/>
              </a:lnSpc>
              <a:spcBef>
                <a:spcPts val="250"/>
              </a:spcBef>
              <a:spcAft>
                <a:spcPts val="0"/>
              </a:spcAft>
              <a:buSzPts val="1800"/>
              <a:buChar char="●"/>
              <a:defRPr/>
            </a:lvl2pPr>
            <a:lvl3pPr marL="1371600" lvl="2" indent="-342900" algn="l">
              <a:lnSpc>
                <a:spcPct val="90000"/>
              </a:lnSpc>
              <a:spcBef>
                <a:spcPts val="250"/>
              </a:spcBef>
              <a:spcAft>
                <a:spcPts val="0"/>
              </a:spcAft>
              <a:buSzPts val="1800"/>
              <a:buChar char="●"/>
              <a:defRPr/>
            </a:lvl3pPr>
            <a:lvl4pPr marL="1828800" lvl="3" indent="-342900" algn="l">
              <a:lnSpc>
                <a:spcPct val="90000"/>
              </a:lnSpc>
              <a:spcBef>
                <a:spcPts val="250"/>
              </a:spcBef>
              <a:spcAft>
                <a:spcPts val="0"/>
              </a:spcAft>
              <a:buSzPts val="1800"/>
              <a:buChar char="●"/>
              <a:defRPr/>
            </a:lvl4pPr>
            <a:lvl5pPr marL="2286000" lvl="4" indent="-342900" algn="l">
              <a:lnSpc>
                <a:spcPct val="90000"/>
              </a:lnSpc>
              <a:spcBef>
                <a:spcPts val="250"/>
              </a:spcBef>
              <a:spcAft>
                <a:spcPts val="0"/>
              </a:spcAft>
              <a:buSzPts val="1800"/>
              <a:buChar char="●"/>
              <a:defRPr/>
            </a:lvl5pPr>
            <a:lvl6pPr marL="2743200" lvl="5" indent="-342900" algn="l">
              <a:lnSpc>
                <a:spcPct val="90000"/>
              </a:lnSpc>
              <a:spcBef>
                <a:spcPts val="250"/>
              </a:spcBef>
              <a:spcAft>
                <a:spcPts val="0"/>
              </a:spcAft>
              <a:buSzPts val="1800"/>
              <a:buChar char="●"/>
              <a:defRPr/>
            </a:lvl6pPr>
            <a:lvl7pPr marL="3200400" lvl="6" indent="-342900" algn="l">
              <a:lnSpc>
                <a:spcPct val="90000"/>
              </a:lnSpc>
              <a:spcBef>
                <a:spcPts val="250"/>
              </a:spcBef>
              <a:spcAft>
                <a:spcPts val="0"/>
              </a:spcAft>
              <a:buSzPts val="1800"/>
              <a:buChar char="●"/>
              <a:defRPr/>
            </a:lvl7pPr>
            <a:lvl8pPr marL="3657600" lvl="7" indent="-342900" algn="l">
              <a:lnSpc>
                <a:spcPct val="90000"/>
              </a:lnSpc>
              <a:spcBef>
                <a:spcPts val="250"/>
              </a:spcBef>
              <a:spcAft>
                <a:spcPts val="0"/>
              </a:spcAft>
              <a:buSzPts val="1800"/>
              <a:buChar char="●"/>
              <a:defRPr/>
            </a:lvl8pPr>
            <a:lvl9pPr marL="4114800" lvl="8" indent="-342900" algn="l">
              <a:lnSpc>
                <a:spcPct val="90000"/>
              </a:lnSpc>
              <a:spcBef>
                <a:spcPts val="250"/>
              </a:spcBef>
              <a:spcAft>
                <a:spcPts val="250"/>
              </a:spcAft>
              <a:buSzPts val="1800"/>
              <a:buChar char="●"/>
              <a:defRPr/>
            </a:lvl9pPr>
          </a:lstStyle>
          <a:p>
            <a:endParaRPr/>
          </a:p>
        </p:txBody>
      </p:sp>
      <p:sp>
        <p:nvSpPr>
          <p:cNvPr id="114" name="Google Shape;114;p80"/>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 name="Google Shape;115;p80"/>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80"/>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23"/>
        <p:cNvGrpSpPr/>
        <p:nvPr/>
      </p:nvGrpSpPr>
      <p:grpSpPr>
        <a:xfrm>
          <a:off x="0" y="0"/>
          <a:ext cx="0" cy="0"/>
          <a:chOff x="0" y="0"/>
          <a:chExt cx="0" cy="0"/>
        </a:xfrm>
      </p:grpSpPr>
      <p:sp>
        <p:nvSpPr>
          <p:cNvPr id="124" name="Google Shape;124;p7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5" name="Google Shape;125;p7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6" name="Google Shape;126;p7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 name="Google Shape;127;p7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8" name="Google Shape;128;p7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9"/>
        <p:cNvGrpSpPr/>
        <p:nvPr/>
      </p:nvGrpSpPr>
      <p:grpSpPr>
        <a:xfrm>
          <a:off x="0" y="0"/>
          <a:ext cx="0" cy="0"/>
          <a:chOff x="0" y="0"/>
          <a:chExt cx="0" cy="0"/>
        </a:xfrm>
      </p:grpSpPr>
      <p:sp>
        <p:nvSpPr>
          <p:cNvPr id="130" name="Google Shape;130;p91"/>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1" name="Google Shape;131;p91"/>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32" name="Google Shape;132;p9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9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 name="Google Shape;134;p9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5"/>
        <p:cNvGrpSpPr/>
        <p:nvPr/>
      </p:nvGrpSpPr>
      <p:grpSpPr>
        <a:xfrm>
          <a:off x="0" y="0"/>
          <a:ext cx="0" cy="0"/>
          <a:chOff x="0" y="0"/>
          <a:chExt cx="0" cy="0"/>
        </a:xfrm>
      </p:grpSpPr>
      <p:sp>
        <p:nvSpPr>
          <p:cNvPr id="136" name="Google Shape;136;p9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7" name="Google Shape;137;p9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38" name="Google Shape;138;p9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9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 name="Google Shape;140;p9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41"/>
        <p:cNvGrpSpPr/>
        <p:nvPr/>
      </p:nvGrpSpPr>
      <p:grpSpPr>
        <a:xfrm>
          <a:off x="0" y="0"/>
          <a:ext cx="0" cy="0"/>
          <a:chOff x="0" y="0"/>
          <a:chExt cx="0" cy="0"/>
        </a:xfrm>
      </p:grpSpPr>
      <p:sp>
        <p:nvSpPr>
          <p:cNvPr id="142" name="Google Shape;142;p9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 name="Google Shape;143;p9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4" name="Google Shape;144;p9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5" name="Google Shape;145;p9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 name="Google Shape;146;p9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7" name="Google Shape;147;p9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48"/>
        <p:cNvGrpSpPr/>
        <p:nvPr/>
      </p:nvGrpSpPr>
      <p:grpSpPr>
        <a:xfrm>
          <a:off x="0" y="0"/>
          <a:ext cx="0" cy="0"/>
          <a:chOff x="0" y="0"/>
          <a:chExt cx="0" cy="0"/>
        </a:xfrm>
      </p:grpSpPr>
      <p:sp>
        <p:nvSpPr>
          <p:cNvPr id="149" name="Google Shape;149;p9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 name="Google Shape;150;p94"/>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51" name="Google Shape;151;p94"/>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52" name="Google Shape;152;p94"/>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53" name="Google Shape;153;p94"/>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54" name="Google Shape;154;p9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 name="Google Shape;155;p9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 name="Google Shape;156;p9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57"/>
        <p:cNvGrpSpPr/>
        <p:nvPr/>
      </p:nvGrpSpPr>
      <p:grpSpPr>
        <a:xfrm>
          <a:off x="0" y="0"/>
          <a:ext cx="0" cy="0"/>
          <a:chOff x="0" y="0"/>
          <a:chExt cx="0" cy="0"/>
        </a:xfrm>
      </p:grpSpPr>
      <p:sp>
        <p:nvSpPr>
          <p:cNvPr id="158" name="Google Shape;158;p9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9" name="Google Shape;159;p9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0" name="Google Shape;160;p9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 name="Google Shape;161;p9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62"/>
        <p:cNvGrpSpPr/>
        <p:nvPr/>
      </p:nvGrpSpPr>
      <p:grpSpPr>
        <a:xfrm>
          <a:off x="0" y="0"/>
          <a:ext cx="0" cy="0"/>
          <a:chOff x="0" y="0"/>
          <a:chExt cx="0" cy="0"/>
        </a:xfrm>
      </p:grpSpPr>
      <p:sp>
        <p:nvSpPr>
          <p:cNvPr id="163" name="Google Shape;163;p9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 name="Google Shape;164;p9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 name="Google Shape;165;p9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66"/>
        <p:cNvGrpSpPr/>
        <p:nvPr/>
      </p:nvGrpSpPr>
      <p:grpSpPr>
        <a:xfrm>
          <a:off x="0" y="0"/>
          <a:ext cx="0" cy="0"/>
          <a:chOff x="0" y="0"/>
          <a:chExt cx="0" cy="0"/>
        </a:xfrm>
      </p:grpSpPr>
      <p:sp>
        <p:nvSpPr>
          <p:cNvPr id="167" name="Google Shape;167;p9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8" name="Google Shape;168;p97"/>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169" name="Google Shape;169;p97"/>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70" name="Google Shape;170;p9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 name="Google Shape;171;p9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 name="Google Shape;172;p9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73"/>
        <p:cNvGrpSpPr/>
        <p:nvPr/>
      </p:nvGrpSpPr>
      <p:grpSpPr>
        <a:xfrm>
          <a:off x="0" y="0"/>
          <a:ext cx="0" cy="0"/>
          <a:chOff x="0" y="0"/>
          <a:chExt cx="0" cy="0"/>
        </a:xfrm>
      </p:grpSpPr>
      <p:sp>
        <p:nvSpPr>
          <p:cNvPr id="174" name="Google Shape;174;p9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5" name="Google Shape;175;p98"/>
          <p:cNvSpPr>
            <a:spLocks noGrp="1"/>
          </p:cNvSpPr>
          <p:nvPr>
            <p:ph type="pic" idx="2"/>
          </p:nvPr>
        </p:nvSpPr>
        <p:spPr>
          <a:xfrm>
            <a:off x="5183188" y="987425"/>
            <a:ext cx="6172200" cy="4873625"/>
          </a:xfrm>
          <a:prstGeom prst="rect">
            <a:avLst/>
          </a:prstGeom>
          <a:noFill/>
          <a:ln>
            <a:noFill/>
          </a:ln>
        </p:spPr>
      </p:sp>
      <p:sp>
        <p:nvSpPr>
          <p:cNvPr id="176" name="Google Shape;176;p98"/>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77" name="Google Shape;177;p9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 name="Google Shape;178;p9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 name="Google Shape;179;p9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80"/>
        <p:cNvGrpSpPr/>
        <p:nvPr/>
      </p:nvGrpSpPr>
      <p:grpSpPr>
        <a:xfrm>
          <a:off x="0" y="0"/>
          <a:ext cx="0" cy="0"/>
          <a:chOff x="0" y="0"/>
          <a:chExt cx="0" cy="0"/>
        </a:xfrm>
      </p:grpSpPr>
      <p:sp>
        <p:nvSpPr>
          <p:cNvPr id="181" name="Google Shape;181;p9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2" name="Google Shape;182;p99"/>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3" name="Google Shape;183;p9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 name="Google Shape;184;p9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5" name="Google Shape;185;p9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86"/>
        <p:cNvGrpSpPr/>
        <p:nvPr/>
      </p:nvGrpSpPr>
      <p:grpSpPr>
        <a:xfrm>
          <a:off x="0" y="0"/>
          <a:ext cx="0" cy="0"/>
          <a:chOff x="0" y="0"/>
          <a:chExt cx="0" cy="0"/>
        </a:xfrm>
      </p:grpSpPr>
      <p:sp>
        <p:nvSpPr>
          <p:cNvPr id="187" name="Google Shape;187;p100"/>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8" name="Google Shape;188;p100"/>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9" name="Google Shape;189;p10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 name="Google Shape;190;p10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 name="Google Shape;191;p10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None/>
              <a:defRPr/>
            </a:lvl1pPr>
            <a:lvl2pPr marL="0" lvl="1" indent="0" algn="r">
              <a:lnSpc>
                <a:spcPct val="100000"/>
              </a:lnSpc>
              <a:spcBef>
                <a:spcPts val="0"/>
              </a:spcBef>
              <a:spcAft>
                <a:spcPts val="0"/>
              </a:spcAft>
              <a:buNone/>
              <a:defRPr/>
            </a:lvl2pPr>
            <a:lvl3pPr marL="0" lvl="2" indent="0" algn="r">
              <a:lnSpc>
                <a:spcPct val="100000"/>
              </a:lnSpc>
              <a:spcBef>
                <a:spcPts val="0"/>
              </a:spcBef>
              <a:spcAft>
                <a:spcPts val="0"/>
              </a:spcAft>
              <a:buNone/>
              <a:defRPr/>
            </a:lvl3pPr>
            <a:lvl4pPr marL="0" lvl="3" indent="0" algn="r">
              <a:lnSpc>
                <a:spcPct val="100000"/>
              </a:lnSpc>
              <a:spcBef>
                <a:spcPts val="0"/>
              </a:spcBef>
              <a:spcAft>
                <a:spcPts val="0"/>
              </a:spcAft>
              <a:buNone/>
              <a:defRPr/>
            </a:lvl4pPr>
            <a:lvl5pPr marL="0" lvl="4" indent="0" algn="r">
              <a:lnSpc>
                <a:spcPct val="100000"/>
              </a:lnSpc>
              <a:spcBef>
                <a:spcPts val="0"/>
              </a:spcBef>
              <a:spcAft>
                <a:spcPts val="0"/>
              </a:spcAft>
              <a:buNone/>
              <a:defRPr/>
            </a:lvl5pPr>
            <a:lvl6pPr marL="0" lvl="5" indent="0" algn="r">
              <a:lnSpc>
                <a:spcPct val="100000"/>
              </a:lnSpc>
              <a:spcBef>
                <a:spcPts val="0"/>
              </a:spcBef>
              <a:spcAft>
                <a:spcPts val="0"/>
              </a:spcAft>
              <a:buNone/>
              <a:defRPr/>
            </a:lvl6pPr>
            <a:lvl7pPr marL="0" lvl="6" indent="0" algn="r">
              <a:lnSpc>
                <a:spcPct val="100000"/>
              </a:lnSpc>
              <a:spcBef>
                <a:spcPts val="0"/>
              </a:spcBef>
              <a:spcAft>
                <a:spcPts val="0"/>
              </a:spcAft>
              <a:buNone/>
              <a:defRPr/>
            </a:lvl7pPr>
            <a:lvl8pPr marL="0" lvl="7" indent="0" algn="r">
              <a:lnSpc>
                <a:spcPct val="100000"/>
              </a:lnSpc>
              <a:spcBef>
                <a:spcPts val="0"/>
              </a:spcBef>
              <a:spcAft>
                <a:spcPts val="0"/>
              </a:spcAft>
              <a:buNone/>
              <a:defRPr/>
            </a:lvl8pPr>
            <a:lvl9pPr marL="0" lvl="8" indent="0" algn="r">
              <a:lnSpc>
                <a:spcPct val="100000"/>
              </a:lnSpc>
              <a:spcBef>
                <a:spcPts val="0"/>
              </a:spcBef>
              <a:spcAft>
                <a:spcPts val="0"/>
              </a:spcAft>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1_Title and Content">
  <p:cSld name="1_Title and Content">
    <p:bg>
      <p:bgPr>
        <a:solidFill>
          <a:srgbClr val="FFFFFF"/>
        </a:solidFill>
        <a:effectLst/>
      </p:bgPr>
    </p:bg>
    <p:spTree>
      <p:nvGrpSpPr>
        <p:cNvPr id="1" name="Shape 192"/>
        <p:cNvGrpSpPr/>
        <p:nvPr/>
      </p:nvGrpSpPr>
      <p:grpSpPr>
        <a:xfrm>
          <a:off x="0" y="0"/>
          <a:ext cx="0" cy="0"/>
          <a:chOff x="0" y="0"/>
          <a:chExt cx="0" cy="0"/>
        </a:xfrm>
      </p:grpSpPr>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7"/>
        <p:cNvGrpSpPr/>
        <p:nvPr/>
      </p:nvGrpSpPr>
      <p:grpSpPr>
        <a:xfrm>
          <a:off x="0" y="0"/>
          <a:ext cx="0" cy="0"/>
          <a:chOff x="0" y="0"/>
          <a:chExt cx="0" cy="0"/>
        </a:xfrm>
      </p:grpSpPr>
      <p:sp>
        <p:nvSpPr>
          <p:cNvPr id="198" name="Google Shape;198;p75"/>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lgn="l">
              <a:lnSpc>
                <a:spcPct val="100000"/>
              </a:lnSpc>
              <a:spcBef>
                <a:spcPts val="0"/>
              </a:spcBef>
              <a:spcAft>
                <a:spcPts val="0"/>
              </a:spcAft>
              <a:buSzPts val="3700"/>
              <a:buNone/>
              <a:defRPr/>
            </a:lvl1pPr>
            <a:lvl2pPr lvl="1" algn="l">
              <a:lnSpc>
                <a:spcPct val="100000"/>
              </a:lnSpc>
              <a:spcBef>
                <a:spcPts val="0"/>
              </a:spcBef>
              <a:spcAft>
                <a:spcPts val="0"/>
              </a:spcAft>
              <a:buSzPts val="3700"/>
              <a:buNone/>
              <a:defRPr/>
            </a:lvl2pPr>
            <a:lvl3pPr lvl="2" algn="l">
              <a:lnSpc>
                <a:spcPct val="100000"/>
              </a:lnSpc>
              <a:spcBef>
                <a:spcPts val="0"/>
              </a:spcBef>
              <a:spcAft>
                <a:spcPts val="0"/>
              </a:spcAft>
              <a:buSzPts val="3700"/>
              <a:buNone/>
              <a:defRPr/>
            </a:lvl3pPr>
            <a:lvl4pPr lvl="3" algn="l">
              <a:lnSpc>
                <a:spcPct val="100000"/>
              </a:lnSpc>
              <a:spcBef>
                <a:spcPts val="0"/>
              </a:spcBef>
              <a:spcAft>
                <a:spcPts val="0"/>
              </a:spcAft>
              <a:buSzPts val="3700"/>
              <a:buNone/>
              <a:defRPr/>
            </a:lvl4pPr>
            <a:lvl5pPr lvl="4" algn="l">
              <a:lnSpc>
                <a:spcPct val="100000"/>
              </a:lnSpc>
              <a:spcBef>
                <a:spcPts val="0"/>
              </a:spcBef>
              <a:spcAft>
                <a:spcPts val="0"/>
              </a:spcAft>
              <a:buSzPts val="3700"/>
              <a:buNone/>
              <a:defRPr/>
            </a:lvl5pPr>
            <a:lvl6pPr lvl="5" algn="l">
              <a:lnSpc>
                <a:spcPct val="100000"/>
              </a:lnSpc>
              <a:spcBef>
                <a:spcPts val="0"/>
              </a:spcBef>
              <a:spcAft>
                <a:spcPts val="0"/>
              </a:spcAft>
              <a:buSzPts val="3700"/>
              <a:buNone/>
              <a:defRPr/>
            </a:lvl6pPr>
            <a:lvl7pPr lvl="6" algn="l">
              <a:lnSpc>
                <a:spcPct val="100000"/>
              </a:lnSpc>
              <a:spcBef>
                <a:spcPts val="0"/>
              </a:spcBef>
              <a:spcAft>
                <a:spcPts val="0"/>
              </a:spcAft>
              <a:buSzPts val="3700"/>
              <a:buNone/>
              <a:defRPr/>
            </a:lvl7pPr>
            <a:lvl8pPr lvl="7" algn="l">
              <a:lnSpc>
                <a:spcPct val="100000"/>
              </a:lnSpc>
              <a:spcBef>
                <a:spcPts val="0"/>
              </a:spcBef>
              <a:spcAft>
                <a:spcPts val="0"/>
              </a:spcAft>
              <a:buSzPts val="3700"/>
              <a:buNone/>
              <a:defRPr/>
            </a:lvl8pPr>
            <a:lvl9pPr lvl="8" algn="l">
              <a:lnSpc>
                <a:spcPct val="100000"/>
              </a:lnSpc>
              <a:spcBef>
                <a:spcPts val="0"/>
              </a:spcBef>
              <a:spcAft>
                <a:spcPts val="0"/>
              </a:spcAft>
              <a:buSzPts val="3700"/>
              <a:buNone/>
              <a:defRPr/>
            </a:lvl9pPr>
          </a:lstStyle>
          <a:p>
            <a:endParaRPr/>
          </a:p>
        </p:txBody>
      </p:sp>
      <p:sp>
        <p:nvSpPr>
          <p:cNvPr id="199" name="Google Shape;199;p75"/>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lvl="0" indent="-381000" algn="l">
              <a:lnSpc>
                <a:spcPct val="115000"/>
              </a:lnSpc>
              <a:spcBef>
                <a:spcPts val="0"/>
              </a:spcBef>
              <a:spcAft>
                <a:spcPts val="0"/>
              </a:spcAft>
              <a:buSzPts val="2400"/>
              <a:buChar char="●"/>
              <a:defRPr/>
            </a:lvl1pPr>
            <a:lvl2pPr marL="914400" lvl="1" indent="-349250" algn="l">
              <a:lnSpc>
                <a:spcPct val="115000"/>
              </a:lnSpc>
              <a:spcBef>
                <a:spcPts val="2100"/>
              </a:spcBef>
              <a:spcAft>
                <a:spcPts val="0"/>
              </a:spcAft>
              <a:buSzPts val="1900"/>
              <a:buChar char="○"/>
              <a:defRPr/>
            </a:lvl2pPr>
            <a:lvl3pPr marL="1371600" lvl="2" indent="-349250" algn="l">
              <a:lnSpc>
                <a:spcPct val="115000"/>
              </a:lnSpc>
              <a:spcBef>
                <a:spcPts val="2100"/>
              </a:spcBef>
              <a:spcAft>
                <a:spcPts val="0"/>
              </a:spcAft>
              <a:buSzPts val="1900"/>
              <a:buChar char="■"/>
              <a:defRPr/>
            </a:lvl3pPr>
            <a:lvl4pPr marL="1828800" lvl="3" indent="-349250" algn="l">
              <a:lnSpc>
                <a:spcPct val="115000"/>
              </a:lnSpc>
              <a:spcBef>
                <a:spcPts val="2100"/>
              </a:spcBef>
              <a:spcAft>
                <a:spcPts val="0"/>
              </a:spcAft>
              <a:buSzPts val="1900"/>
              <a:buChar char="●"/>
              <a:defRPr/>
            </a:lvl4pPr>
            <a:lvl5pPr marL="2286000" lvl="4" indent="-349250" algn="l">
              <a:lnSpc>
                <a:spcPct val="115000"/>
              </a:lnSpc>
              <a:spcBef>
                <a:spcPts val="2100"/>
              </a:spcBef>
              <a:spcAft>
                <a:spcPts val="0"/>
              </a:spcAft>
              <a:buSzPts val="1900"/>
              <a:buChar char="○"/>
              <a:defRPr/>
            </a:lvl5pPr>
            <a:lvl6pPr marL="2743200" lvl="5" indent="-349250" algn="l">
              <a:lnSpc>
                <a:spcPct val="115000"/>
              </a:lnSpc>
              <a:spcBef>
                <a:spcPts val="2100"/>
              </a:spcBef>
              <a:spcAft>
                <a:spcPts val="0"/>
              </a:spcAft>
              <a:buSzPts val="1900"/>
              <a:buChar char="■"/>
              <a:defRPr/>
            </a:lvl6pPr>
            <a:lvl7pPr marL="3200400" lvl="6" indent="-349250" algn="l">
              <a:lnSpc>
                <a:spcPct val="115000"/>
              </a:lnSpc>
              <a:spcBef>
                <a:spcPts val="2100"/>
              </a:spcBef>
              <a:spcAft>
                <a:spcPts val="0"/>
              </a:spcAft>
              <a:buSzPts val="1900"/>
              <a:buChar char="●"/>
              <a:defRPr/>
            </a:lvl7pPr>
            <a:lvl8pPr marL="3657600" lvl="7" indent="-349250" algn="l">
              <a:lnSpc>
                <a:spcPct val="115000"/>
              </a:lnSpc>
              <a:spcBef>
                <a:spcPts val="2100"/>
              </a:spcBef>
              <a:spcAft>
                <a:spcPts val="0"/>
              </a:spcAft>
              <a:buSzPts val="1900"/>
              <a:buChar char="○"/>
              <a:defRPr/>
            </a:lvl8pPr>
            <a:lvl9pPr marL="4114800" lvl="8" indent="-349250" algn="l">
              <a:lnSpc>
                <a:spcPct val="115000"/>
              </a:lnSpc>
              <a:spcBef>
                <a:spcPts val="2100"/>
              </a:spcBef>
              <a:spcAft>
                <a:spcPts val="2100"/>
              </a:spcAft>
              <a:buSzPts val="1900"/>
              <a:buChar char="■"/>
              <a:defRPr/>
            </a:lvl9pPr>
          </a:lstStyle>
          <a:p>
            <a:endParaRPr/>
          </a:p>
        </p:txBody>
      </p:sp>
      <p:sp>
        <p:nvSpPr>
          <p:cNvPr id="200" name="Google Shape;200;p75"/>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01"/>
        <p:cNvGrpSpPr/>
        <p:nvPr/>
      </p:nvGrpSpPr>
      <p:grpSpPr>
        <a:xfrm>
          <a:off x="0" y="0"/>
          <a:ext cx="0" cy="0"/>
          <a:chOff x="0" y="0"/>
          <a:chExt cx="0" cy="0"/>
        </a:xfrm>
      </p:grpSpPr>
      <p:sp>
        <p:nvSpPr>
          <p:cNvPr id="202" name="Google Shape;202;p81"/>
          <p:cNvSpPr txBox="1">
            <a:spLocks noGrp="1"/>
          </p:cNvSpPr>
          <p:nvPr>
            <p:ph type="ctrTitle"/>
          </p:nvPr>
        </p:nvSpPr>
        <p:spPr>
          <a:xfrm>
            <a:off x="415611" y="992767"/>
            <a:ext cx="11360700" cy="2736900"/>
          </a:xfrm>
          <a:prstGeom prst="rect">
            <a:avLst/>
          </a:prstGeom>
          <a:noFill/>
          <a:ln>
            <a:noFill/>
          </a:ln>
        </p:spPr>
        <p:txBody>
          <a:bodyPr spcFirstLastPara="1" wrap="square" lIns="121900" tIns="121900" rIns="121900" bIns="121900" anchor="b" anchorCtr="0">
            <a:noAutofit/>
          </a:bodyPr>
          <a:lstStyle>
            <a:lvl1pPr lvl="0" algn="ctr">
              <a:lnSpc>
                <a:spcPct val="100000"/>
              </a:lnSpc>
              <a:spcBef>
                <a:spcPts val="0"/>
              </a:spcBef>
              <a:spcAft>
                <a:spcPts val="0"/>
              </a:spcAft>
              <a:buSzPts val="6900"/>
              <a:buNone/>
              <a:defRPr sz="6900"/>
            </a:lvl1pPr>
            <a:lvl2pPr lvl="1" algn="ctr">
              <a:lnSpc>
                <a:spcPct val="100000"/>
              </a:lnSpc>
              <a:spcBef>
                <a:spcPts val="0"/>
              </a:spcBef>
              <a:spcAft>
                <a:spcPts val="0"/>
              </a:spcAft>
              <a:buSzPts val="6900"/>
              <a:buNone/>
              <a:defRPr sz="6900"/>
            </a:lvl2pPr>
            <a:lvl3pPr lvl="2" algn="ctr">
              <a:lnSpc>
                <a:spcPct val="100000"/>
              </a:lnSpc>
              <a:spcBef>
                <a:spcPts val="0"/>
              </a:spcBef>
              <a:spcAft>
                <a:spcPts val="0"/>
              </a:spcAft>
              <a:buSzPts val="6900"/>
              <a:buNone/>
              <a:defRPr sz="6900"/>
            </a:lvl3pPr>
            <a:lvl4pPr lvl="3" algn="ctr">
              <a:lnSpc>
                <a:spcPct val="100000"/>
              </a:lnSpc>
              <a:spcBef>
                <a:spcPts val="0"/>
              </a:spcBef>
              <a:spcAft>
                <a:spcPts val="0"/>
              </a:spcAft>
              <a:buSzPts val="6900"/>
              <a:buNone/>
              <a:defRPr sz="6900"/>
            </a:lvl4pPr>
            <a:lvl5pPr lvl="4" algn="ctr">
              <a:lnSpc>
                <a:spcPct val="100000"/>
              </a:lnSpc>
              <a:spcBef>
                <a:spcPts val="0"/>
              </a:spcBef>
              <a:spcAft>
                <a:spcPts val="0"/>
              </a:spcAft>
              <a:buSzPts val="6900"/>
              <a:buNone/>
              <a:defRPr sz="6900"/>
            </a:lvl5pPr>
            <a:lvl6pPr lvl="5" algn="ctr">
              <a:lnSpc>
                <a:spcPct val="100000"/>
              </a:lnSpc>
              <a:spcBef>
                <a:spcPts val="0"/>
              </a:spcBef>
              <a:spcAft>
                <a:spcPts val="0"/>
              </a:spcAft>
              <a:buSzPts val="6900"/>
              <a:buNone/>
              <a:defRPr sz="6900"/>
            </a:lvl6pPr>
            <a:lvl7pPr lvl="6" algn="ctr">
              <a:lnSpc>
                <a:spcPct val="100000"/>
              </a:lnSpc>
              <a:spcBef>
                <a:spcPts val="0"/>
              </a:spcBef>
              <a:spcAft>
                <a:spcPts val="0"/>
              </a:spcAft>
              <a:buSzPts val="6900"/>
              <a:buNone/>
              <a:defRPr sz="6900"/>
            </a:lvl7pPr>
            <a:lvl8pPr lvl="7" algn="ctr">
              <a:lnSpc>
                <a:spcPct val="100000"/>
              </a:lnSpc>
              <a:spcBef>
                <a:spcPts val="0"/>
              </a:spcBef>
              <a:spcAft>
                <a:spcPts val="0"/>
              </a:spcAft>
              <a:buSzPts val="6900"/>
              <a:buNone/>
              <a:defRPr sz="6900"/>
            </a:lvl8pPr>
            <a:lvl9pPr lvl="8" algn="ctr">
              <a:lnSpc>
                <a:spcPct val="100000"/>
              </a:lnSpc>
              <a:spcBef>
                <a:spcPts val="0"/>
              </a:spcBef>
              <a:spcAft>
                <a:spcPts val="0"/>
              </a:spcAft>
              <a:buSzPts val="6900"/>
              <a:buNone/>
              <a:defRPr sz="6900"/>
            </a:lvl9pPr>
          </a:lstStyle>
          <a:p>
            <a:endParaRPr/>
          </a:p>
        </p:txBody>
      </p:sp>
      <p:sp>
        <p:nvSpPr>
          <p:cNvPr id="203" name="Google Shape;203;p81"/>
          <p:cNvSpPr txBox="1">
            <a:spLocks noGrp="1"/>
          </p:cNvSpPr>
          <p:nvPr>
            <p:ph type="subTitle" idx="1"/>
          </p:nvPr>
        </p:nvSpPr>
        <p:spPr>
          <a:xfrm>
            <a:off x="415600" y="3778833"/>
            <a:ext cx="11360700" cy="1056900"/>
          </a:xfrm>
          <a:prstGeom prst="rect">
            <a:avLst/>
          </a:prstGeom>
          <a:noFill/>
          <a:ln>
            <a:noFill/>
          </a:ln>
        </p:spPr>
        <p:txBody>
          <a:bodyPr spcFirstLastPara="1" wrap="square" lIns="121900" tIns="121900" rIns="121900" bIns="121900" anchor="t" anchorCtr="0">
            <a:noAutofit/>
          </a:bodyPr>
          <a:lstStyle>
            <a:lvl1pPr lvl="0" algn="ctr">
              <a:lnSpc>
                <a:spcPct val="100000"/>
              </a:lnSpc>
              <a:spcBef>
                <a:spcPts val="0"/>
              </a:spcBef>
              <a:spcAft>
                <a:spcPts val="0"/>
              </a:spcAft>
              <a:buSzPts val="3700"/>
              <a:buNone/>
              <a:defRPr sz="3700"/>
            </a:lvl1pPr>
            <a:lvl2pPr lvl="1" algn="ctr">
              <a:lnSpc>
                <a:spcPct val="100000"/>
              </a:lnSpc>
              <a:spcBef>
                <a:spcPts val="0"/>
              </a:spcBef>
              <a:spcAft>
                <a:spcPts val="0"/>
              </a:spcAft>
              <a:buSzPts val="3700"/>
              <a:buNone/>
              <a:defRPr sz="3700"/>
            </a:lvl2pPr>
            <a:lvl3pPr lvl="2" algn="ctr">
              <a:lnSpc>
                <a:spcPct val="100000"/>
              </a:lnSpc>
              <a:spcBef>
                <a:spcPts val="0"/>
              </a:spcBef>
              <a:spcAft>
                <a:spcPts val="0"/>
              </a:spcAft>
              <a:buSzPts val="3700"/>
              <a:buNone/>
              <a:defRPr sz="3700"/>
            </a:lvl3pPr>
            <a:lvl4pPr lvl="3" algn="ctr">
              <a:lnSpc>
                <a:spcPct val="100000"/>
              </a:lnSpc>
              <a:spcBef>
                <a:spcPts val="0"/>
              </a:spcBef>
              <a:spcAft>
                <a:spcPts val="0"/>
              </a:spcAft>
              <a:buSzPts val="3700"/>
              <a:buNone/>
              <a:defRPr sz="3700"/>
            </a:lvl4pPr>
            <a:lvl5pPr lvl="4" algn="ctr">
              <a:lnSpc>
                <a:spcPct val="100000"/>
              </a:lnSpc>
              <a:spcBef>
                <a:spcPts val="0"/>
              </a:spcBef>
              <a:spcAft>
                <a:spcPts val="0"/>
              </a:spcAft>
              <a:buSzPts val="3700"/>
              <a:buNone/>
              <a:defRPr sz="3700"/>
            </a:lvl5pPr>
            <a:lvl6pPr lvl="5" algn="ctr">
              <a:lnSpc>
                <a:spcPct val="100000"/>
              </a:lnSpc>
              <a:spcBef>
                <a:spcPts val="0"/>
              </a:spcBef>
              <a:spcAft>
                <a:spcPts val="0"/>
              </a:spcAft>
              <a:buSzPts val="3700"/>
              <a:buNone/>
              <a:defRPr sz="3700"/>
            </a:lvl6pPr>
            <a:lvl7pPr lvl="6" algn="ctr">
              <a:lnSpc>
                <a:spcPct val="100000"/>
              </a:lnSpc>
              <a:spcBef>
                <a:spcPts val="0"/>
              </a:spcBef>
              <a:spcAft>
                <a:spcPts val="0"/>
              </a:spcAft>
              <a:buSzPts val="3700"/>
              <a:buNone/>
              <a:defRPr sz="3700"/>
            </a:lvl7pPr>
            <a:lvl8pPr lvl="7" algn="ctr">
              <a:lnSpc>
                <a:spcPct val="100000"/>
              </a:lnSpc>
              <a:spcBef>
                <a:spcPts val="0"/>
              </a:spcBef>
              <a:spcAft>
                <a:spcPts val="0"/>
              </a:spcAft>
              <a:buSzPts val="3700"/>
              <a:buNone/>
              <a:defRPr sz="3700"/>
            </a:lvl8pPr>
            <a:lvl9pPr lvl="8" algn="ctr">
              <a:lnSpc>
                <a:spcPct val="100000"/>
              </a:lnSpc>
              <a:spcBef>
                <a:spcPts val="0"/>
              </a:spcBef>
              <a:spcAft>
                <a:spcPts val="0"/>
              </a:spcAft>
              <a:buSzPts val="3700"/>
              <a:buNone/>
              <a:defRPr sz="3700"/>
            </a:lvl9pPr>
          </a:lstStyle>
          <a:p>
            <a:endParaRPr/>
          </a:p>
        </p:txBody>
      </p:sp>
      <p:sp>
        <p:nvSpPr>
          <p:cNvPr id="204" name="Google Shape;204;p8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05"/>
        <p:cNvGrpSpPr/>
        <p:nvPr/>
      </p:nvGrpSpPr>
      <p:grpSpPr>
        <a:xfrm>
          <a:off x="0" y="0"/>
          <a:ext cx="0" cy="0"/>
          <a:chOff x="0" y="0"/>
          <a:chExt cx="0" cy="0"/>
        </a:xfrm>
      </p:grpSpPr>
      <p:sp>
        <p:nvSpPr>
          <p:cNvPr id="206" name="Google Shape;206;p82"/>
          <p:cNvSpPr txBox="1">
            <a:spLocks noGrp="1"/>
          </p:cNvSpPr>
          <p:nvPr>
            <p:ph type="title"/>
          </p:nvPr>
        </p:nvSpPr>
        <p:spPr>
          <a:xfrm>
            <a:off x="415600" y="2867800"/>
            <a:ext cx="11360700" cy="1122300"/>
          </a:xfrm>
          <a:prstGeom prst="rect">
            <a:avLst/>
          </a:prstGeom>
          <a:noFill/>
          <a:ln>
            <a:noFill/>
          </a:ln>
        </p:spPr>
        <p:txBody>
          <a:bodyPr spcFirstLastPara="1" wrap="square" lIns="121900" tIns="121900" rIns="121900" bIns="121900" anchor="ctr" anchorCtr="0">
            <a:noAutofit/>
          </a:bodyPr>
          <a:lstStyle>
            <a:lvl1pPr lvl="0" algn="ctr">
              <a:lnSpc>
                <a:spcPct val="100000"/>
              </a:lnSpc>
              <a:spcBef>
                <a:spcPts val="0"/>
              </a:spcBef>
              <a:spcAft>
                <a:spcPts val="0"/>
              </a:spcAft>
              <a:buSzPts val="4800"/>
              <a:buNone/>
              <a:defRPr sz="4800"/>
            </a:lvl1pPr>
            <a:lvl2pPr lvl="1" algn="ctr">
              <a:lnSpc>
                <a:spcPct val="100000"/>
              </a:lnSpc>
              <a:spcBef>
                <a:spcPts val="0"/>
              </a:spcBef>
              <a:spcAft>
                <a:spcPts val="0"/>
              </a:spcAft>
              <a:buSzPts val="4800"/>
              <a:buNone/>
              <a:defRPr sz="4800"/>
            </a:lvl2pPr>
            <a:lvl3pPr lvl="2" algn="ctr">
              <a:lnSpc>
                <a:spcPct val="100000"/>
              </a:lnSpc>
              <a:spcBef>
                <a:spcPts val="0"/>
              </a:spcBef>
              <a:spcAft>
                <a:spcPts val="0"/>
              </a:spcAft>
              <a:buSzPts val="4800"/>
              <a:buNone/>
              <a:defRPr sz="4800"/>
            </a:lvl3pPr>
            <a:lvl4pPr lvl="3" algn="ctr">
              <a:lnSpc>
                <a:spcPct val="100000"/>
              </a:lnSpc>
              <a:spcBef>
                <a:spcPts val="0"/>
              </a:spcBef>
              <a:spcAft>
                <a:spcPts val="0"/>
              </a:spcAft>
              <a:buSzPts val="4800"/>
              <a:buNone/>
              <a:defRPr sz="4800"/>
            </a:lvl4pPr>
            <a:lvl5pPr lvl="4" algn="ctr">
              <a:lnSpc>
                <a:spcPct val="100000"/>
              </a:lnSpc>
              <a:spcBef>
                <a:spcPts val="0"/>
              </a:spcBef>
              <a:spcAft>
                <a:spcPts val="0"/>
              </a:spcAft>
              <a:buSzPts val="4800"/>
              <a:buNone/>
              <a:defRPr sz="4800"/>
            </a:lvl5pPr>
            <a:lvl6pPr lvl="5" algn="ctr">
              <a:lnSpc>
                <a:spcPct val="100000"/>
              </a:lnSpc>
              <a:spcBef>
                <a:spcPts val="0"/>
              </a:spcBef>
              <a:spcAft>
                <a:spcPts val="0"/>
              </a:spcAft>
              <a:buSzPts val="4800"/>
              <a:buNone/>
              <a:defRPr sz="4800"/>
            </a:lvl6pPr>
            <a:lvl7pPr lvl="6" algn="ctr">
              <a:lnSpc>
                <a:spcPct val="100000"/>
              </a:lnSpc>
              <a:spcBef>
                <a:spcPts val="0"/>
              </a:spcBef>
              <a:spcAft>
                <a:spcPts val="0"/>
              </a:spcAft>
              <a:buSzPts val="4800"/>
              <a:buNone/>
              <a:defRPr sz="4800"/>
            </a:lvl7pPr>
            <a:lvl8pPr lvl="7" algn="ctr">
              <a:lnSpc>
                <a:spcPct val="100000"/>
              </a:lnSpc>
              <a:spcBef>
                <a:spcPts val="0"/>
              </a:spcBef>
              <a:spcAft>
                <a:spcPts val="0"/>
              </a:spcAft>
              <a:buSzPts val="4800"/>
              <a:buNone/>
              <a:defRPr sz="4800"/>
            </a:lvl8pPr>
            <a:lvl9pPr lvl="8" algn="ctr">
              <a:lnSpc>
                <a:spcPct val="100000"/>
              </a:lnSpc>
              <a:spcBef>
                <a:spcPts val="0"/>
              </a:spcBef>
              <a:spcAft>
                <a:spcPts val="0"/>
              </a:spcAft>
              <a:buSzPts val="4800"/>
              <a:buNone/>
              <a:defRPr sz="4800"/>
            </a:lvl9pPr>
          </a:lstStyle>
          <a:p>
            <a:endParaRPr/>
          </a:p>
        </p:txBody>
      </p:sp>
      <p:sp>
        <p:nvSpPr>
          <p:cNvPr id="207" name="Google Shape;207;p82"/>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8"/>
        <p:cNvGrpSpPr/>
        <p:nvPr/>
      </p:nvGrpSpPr>
      <p:grpSpPr>
        <a:xfrm>
          <a:off x="0" y="0"/>
          <a:ext cx="0" cy="0"/>
          <a:chOff x="0" y="0"/>
          <a:chExt cx="0" cy="0"/>
        </a:xfrm>
      </p:grpSpPr>
      <p:sp>
        <p:nvSpPr>
          <p:cNvPr id="209" name="Google Shape;209;p83"/>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lgn="l">
              <a:lnSpc>
                <a:spcPct val="100000"/>
              </a:lnSpc>
              <a:spcBef>
                <a:spcPts val="0"/>
              </a:spcBef>
              <a:spcAft>
                <a:spcPts val="0"/>
              </a:spcAft>
              <a:buSzPts val="3700"/>
              <a:buNone/>
              <a:defRPr/>
            </a:lvl1pPr>
            <a:lvl2pPr lvl="1" algn="l">
              <a:lnSpc>
                <a:spcPct val="100000"/>
              </a:lnSpc>
              <a:spcBef>
                <a:spcPts val="0"/>
              </a:spcBef>
              <a:spcAft>
                <a:spcPts val="0"/>
              </a:spcAft>
              <a:buSzPts val="3700"/>
              <a:buNone/>
              <a:defRPr/>
            </a:lvl2pPr>
            <a:lvl3pPr lvl="2" algn="l">
              <a:lnSpc>
                <a:spcPct val="100000"/>
              </a:lnSpc>
              <a:spcBef>
                <a:spcPts val="0"/>
              </a:spcBef>
              <a:spcAft>
                <a:spcPts val="0"/>
              </a:spcAft>
              <a:buSzPts val="3700"/>
              <a:buNone/>
              <a:defRPr/>
            </a:lvl3pPr>
            <a:lvl4pPr lvl="3" algn="l">
              <a:lnSpc>
                <a:spcPct val="100000"/>
              </a:lnSpc>
              <a:spcBef>
                <a:spcPts val="0"/>
              </a:spcBef>
              <a:spcAft>
                <a:spcPts val="0"/>
              </a:spcAft>
              <a:buSzPts val="3700"/>
              <a:buNone/>
              <a:defRPr/>
            </a:lvl4pPr>
            <a:lvl5pPr lvl="4" algn="l">
              <a:lnSpc>
                <a:spcPct val="100000"/>
              </a:lnSpc>
              <a:spcBef>
                <a:spcPts val="0"/>
              </a:spcBef>
              <a:spcAft>
                <a:spcPts val="0"/>
              </a:spcAft>
              <a:buSzPts val="3700"/>
              <a:buNone/>
              <a:defRPr/>
            </a:lvl5pPr>
            <a:lvl6pPr lvl="5" algn="l">
              <a:lnSpc>
                <a:spcPct val="100000"/>
              </a:lnSpc>
              <a:spcBef>
                <a:spcPts val="0"/>
              </a:spcBef>
              <a:spcAft>
                <a:spcPts val="0"/>
              </a:spcAft>
              <a:buSzPts val="3700"/>
              <a:buNone/>
              <a:defRPr/>
            </a:lvl6pPr>
            <a:lvl7pPr lvl="6" algn="l">
              <a:lnSpc>
                <a:spcPct val="100000"/>
              </a:lnSpc>
              <a:spcBef>
                <a:spcPts val="0"/>
              </a:spcBef>
              <a:spcAft>
                <a:spcPts val="0"/>
              </a:spcAft>
              <a:buSzPts val="3700"/>
              <a:buNone/>
              <a:defRPr/>
            </a:lvl7pPr>
            <a:lvl8pPr lvl="7" algn="l">
              <a:lnSpc>
                <a:spcPct val="100000"/>
              </a:lnSpc>
              <a:spcBef>
                <a:spcPts val="0"/>
              </a:spcBef>
              <a:spcAft>
                <a:spcPts val="0"/>
              </a:spcAft>
              <a:buSzPts val="3700"/>
              <a:buNone/>
              <a:defRPr/>
            </a:lvl8pPr>
            <a:lvl9pPr lvl="8" algn="l">
              <a:lnSpc>
                <a:spcPct val="100000"/>
              </a:lnSpc>
              <a:spcBef>
                <a:spcPts val="0"/>
              </a:spcBef>
              <a:spcAft>
                <a:spcPts val="0"/>
              </a:spcAft>
              <a:buSzPts val="3700"/>
              <a:buNone/>
              <a:defRPr/>
            </a:lvl9pPr>
          </a:lstStyle>
          <a:p>
            <a:endParaRPr/>
          </a:p>
        </p:txBody>
      </p:sp>
      <p:sp>
        <p:nvSpPr>
          <p:cNvPr id="210" name="Google Shape;210;p83"/>
          <p:cNvSpPr txBox="1">
            <a:spLocks noGrp="1"/>
          </p:cNvSpPr>
          <p:nvPr>
            <p:ph type="body" idx="1"/>
          </p:nvPr>
        </p:nvSpPr>
        <p:spPr>
          <a:xfrm>
            <a:off x="415600" y="1536633"/>
            <a:ext cx="5333100" cy="4555200"/>
          </a:xfrm>
          <a:prstGeom prst="rect">
            <a:avLst/>
          </a:prstGeom>
          <a:noFill/>
          <a:ln>
            <a:noFill/>
          </a:ln>
        </p:spPr>
        <p:txBody>
          <a:bodyPr spcFirstLastPara="1" wrap="square" lIns="121900" tIns="121900" rIns="121900" bIns="121900" anchor="t" anchorCtr="0">
            <a:noAutofit/>
          </a:bodyPr>
          <a:lstStyle>
            <a:lvl1pPr marL="457200" lvl="0" indent="-349250" algn="l">
              <a:lnSpc>
                <a:spcPct val="115000"/>
              </a:lnSpc>
              <a:spcBef>
                <a:spcPts val="0"/>
              </a:spcBef>
              <a:spcAft>
                <a:spcPts val="0"/>
              </a:spcAft>
              <a:buSzPts val="1900"/>
              <a:buChar char="●"/>
              <a:defRPr sz="1900"/>
            </a:lvl1pPr>
            <a:lvl2pPr marL="914400" lvl="1" indent="-330200" algn="l">
              <a:lnSpc>
                <a:spcPct val="115000"/>
              </a:lnSpc>
              <a:spcBef>
                <a:spcPts val="2100"/>
              </a:spcBef>
              <a:spcAft>
                <a:spcPts val="0"/>
              </a:spcAft>
              <a:buSzPts val="1600"/>
              <a:buChar char="○"/>
              <a:defRPr sz="1600"/>
            </a:lvl2pPr>
            <a:lvl3pPr marL="1371600" lvl="2" indent="-330200" algn="l">
              <a:lnSpc>
                <a:spcPct val="115000"/>
              </a:lnSpc>
              <a:spcBef>
                <a:spcPts val="2100"/>
              </a:spcBef>
              <a:spcAft>
                <a:spcPts val="0"/>
              </a:spcAft>
              <a:buSzPts val="1600"/>
              <a:buChar char="■"/>
              <a:defRPr sz="1600"/>
            </a:lvl3pPr>
            <a:lvl4pPr marL="1828800" lvl="3" indent="-330200" algn="l">
              <a:lnSpc>
                <a:spcPct val="115000"/>
              </a:lnSpc>
              <a:spcBef>
                <a:spcPts val="2100"/>
              </a:spcBef>
              <a:spcAft>
                <a:spcPts val="0"/>
              </a:spcAft>
              <a:buSzPts val="1600"/>
              <a:buChar char="●"/>
              <a:defRPr sz="1600"/>
            </a:lvl4pPr>
            <a:lvl5pPr marL="2286000" lvl="4" indent="-330200" algn="l">
              <a:lnSpc>
                <a:spcPct val="115000"/>
              </a:lnSpc>
              <a:spcBef>
                <a:spcPts val="2100"/>
              </a:spcBef>
              <a:spcAft>
                <a:spcPts val="0"/>
              </a:spcAft>
              <a:buSzPts val="1600"/>
              <a:buChar char="○"/>
              <a:defRPr sz="1600"/>
            </a:lvl5pPr>
            <a:lvl6pPr marL="2743200" lvl="5" indent="-330200" algn="l">
              <a:lnSpc>
                <a:spcPct val="115000"/>
              </a:lnSpc>
              <a:spcBef>
                <a:spcPts val="2100"/>
              </a:spcBef>
              <a:spcAft>
                <a:spcPts val="0"/>
              </a:spcAft>
              <a:buSzPts val="1600"/>
              <a:buChar char="■"/>
              <a:defRPr sz="1600"/>
            </a:lvl6pPr>
            <a:lvl7pPr marL="3200400" lvl="6" indent="-330200" algn="l">
              <a:lnSpc>
                <a:spcPct val="115000"/>
              </a:lnSpc>
              <a:spcBef>
                <a:spcPts val="2100"/>
              </a:spcBef>
              <a:spcAft>
                <a:spcPts val="0"/>
              </a:spcAft>
              <a:buSzPts val="1600"/>
              <a:buChar char="●"/>
              <a:defRPr sz="1600"/>
            </a:lvl7pPr>
            <a:lvl8pPr marL="3657600" lvl="7" indent="-330200" algn="l">
              <a:lnSpc>
                <a:spcPct val="115000"/>
              </a:lnSpc>
              <a:spcBef>
                <a:spcPts val="2100"/>
              </a:spcBef>
              <a:spcAft>
                <a:spcPts val="0"/>
              </a:spcAft>
              <a:buSzPts val="1600"/>
              <a:buChar char="○"/>
              <a:defRPr sz="1600"/>
            </a:lvl8pPr>
            <a:lvl9pPr marL="4114800" lvl="8" indent="-330200" algn="l">
              <a:lnSpc>
                <a:spcPct val="115000"/>
              </a:lnSpc>
              <a:spcBef>
                <a:spcPts val="2100"/>
              </a:spcBef>
              <a:spcAft>
                <a:spcPts val="2100"/>
              </a:spcAft>
              <a:buSzPts val="1600"/>
              <a:buChar char="■"/>
              <a:defRPr sz="1600"/>
            </a:lvl9pPr>
          </a:lstStyle>
          <a:p>
            <a:endParaRPr/>
          </a:p>
        </p:txBody>
      </p:sp>
      <p:sp>
        <p:nvSpPr>
          <p:cNvPr id="211" name="Google Shape;211;p83"/>
          <p:cNvSpPr txBox="1">
            <a:spLocks noGrp="1"/>
          </p:cNvSpPr>
          <p:nvPr>
            <p:ph type="body" idx="2"/>
          </p:nvPr>
        </p:nvSpPr>
        <p:spPr>
          <a:xfrm>
            <a:off x="6443200" y="1536633"/>
            <a:ext cx="5333100" cy="4555200"/>
          </a:xfrm>
          <a:prstGeom prst="rect">
            <a:avLst/>
          </a:prstGeom>
          <a:noFill/>
          <a:ln>
            <a:noFill/>
          </a:ln>
        </p:spPr>
        <p:txBody>
          <a:bodyPr spcFirstLastPara="1" wrap="square" lIns="121900" tIns="121900" rIns="121900" bIns="121900" anchor="t" anchorCtr="0">
            <a:noAutofit/>
          </a:bodyPr>
          <a:lstStyle>
            <a:lvl1pPr marL="457200" lvl="0" indent="-349250" algn="l">
              <a:lnSpc>
                <a:spcPct val="115000"/>
              </a:lnSpc>
              <a:spcBef>
                <a:spcPts val="0"/>
              </a:spcBef>
              <a:spcAft>
                <a:spcPts val="0"/>
              </a:spcAft>
              <a:buSzPts val="1900"/>
              <a:buChar char="●"/>
              <a:defRPr sz="1900"/>
            </a:lvl1pPr>
            <a:lvl2pPr marL="914400" lvl="1" indent="-330200" algn="l">
              <a:lnSpc>
                <a:spcPct val="115000"/>
              </a:lnSpc>
              <a:spcBef>
                <a:spcPts val="2100"/>
              </a:spcBef>
              <a:spcAft>
                <a:spcPts val="0"/>
              </a:spcAft>
              <a:buSzPts val="1600"/>
              <a:buChar char="○"/>
              <a:defRPr sz="1600"/>
            </a:lvl2pPr>
            <a:lvl3pPr marL="1371600" lvl="2" indent="-330200" algn="l">
              <a:lnSpc>
                <a:spcPct val="115000"/>
              </a:lnSpc>
              <a:spcBef>
                <a:spcPts val="2100"/>
              </a:spcBef>
              <a:spcAft>
                <a:spcPts val="0"/>
              </a:spcAft>
              <a:buSzPts val="1600"/>
              <a:buChar char="■"/>
              <a:defRPr sz="1600"/>
            </a:lvl3pPr>
            <a:lvl4pPr marL="1828800" lvl="3" indent="-330200" algn="l">
              <a:lnSpc>
                <a:spcPct val="115000"/>
              </a:lnSpc>
              <a:spcBef>
                <a:spcPts val="2100"/>
              </a:spcBef>
              <a:spcAft>
                <a:spcPts val="0"/>
              </a:spcAft>
              <a:buSzPts val="1600"/>
              <a:buChar char="●"/>
              <a:defRPr sz="1600"/>
            </a:lvl4pPr>
            <a:lvl5pPr marL="2286000" lvl="4" indent="-330200" algn="l">
              <a:lnSpc>
                <a:spcPct val="115000"/>
              </a:lnSpc>
              <a:spcBef>
                <a:spcPts val="2100"/>
              </a:spcBef>
              <a:spcAft>
                <a:spcPts val="0"/>
              </a:spcAft>
              <a:buSzPts val="1600"/>
              <a:buChar char="○"/>
              <a:defRPr sz="1600"/>
            </a:lvl5pPr>
            <a:lvl6pPr marL="2743200" lvl="5" indent="-330200" algn="l">
              <a:lnSpc>
                <a:spcPct val="115000"/>
              </a:lnSpc>
              <a:spcBef>
                <a:spcPts val="2100"/>
              </a:spcBef>
              <a:spcAft>
                <a:spcPts val="0"/>
              </a:spcAft>
              <a:buSzPts val="1600"/>
              <a:buChar char="■"/>
              <a:defRPr sz="1600"/>
            </a:lvl6pPr>
            <a:lvl7pPr marL="3200400" lvl="6" indent="-330200" algn="l">
              <a:lnSpc>
                <a:spcPct val="115000"/>
              </a:lnSpc>
              <a:spcBef>
                <a:spcPts val="2100"/>
              </a:spcBef>
              <a:spcAft>
                <a:spcPts val="0"/>
              </a:spcAft>
              <a:buSzPts val="1600"/>
              <a:buChar char="●"/>
              <a:defRPr sz="1600"/>
            </a:lvl7pPr>
            <a:lvl8pPr marL="3657600" lvl="7" indent="-330200" algn="l">
              <a:lnSpc>
                <a:spcPct val="115000"/>
              </a:lnSpc>
              <a:spcBef>
                <a:spcPts val="2100"/>
              </a:spcBef>
              <a:spcAft>
                <a:spcPts val="0"/>
              </a:spcAft>
              <a:buSzPts val="1600"/>
              <a:buChar char="○"/>
              <a:defRPr sz="1600"/>
            </a:lvl8pPr>
            <a:lvl9pPr marL="4114800" lvl="8" indent="-330200" algn="l">
              <a:lnSpc>
                <a:spcPct val="115000"/>
              </a:lnSpc>
              <a:spcBef>
                <a:spcPts val="2100"/>
              </a:spcBef>
              <a:spcAft>
                <a:spcPts val="2100"/>
              </a:spcAft>
              <a:buSzPts val="1600"/>
              <a:buChar char="■"/>
              <a:defRPr sz="1600"/>
            </a:lvl9pPr>
          </a:lstStyle>
          <a:p>
            <a:endParaRPr/>
          </a:p>
        </p:txBody>
      </p:sp>
      <p:sp>
        <p:nvSpPr>
          <p:cNvPr id="212" name="Google Shape;212;p83"/>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13"/>
        <p:cNvGrpSpPr/>
        <p:nvPr/>
      </p:nvGrpSpPr>
      <p:grpSpPr>
        <a:xfrm>
          <a:off x="0" y="0"/>
          <a:ext cx="0" cy="0"/>
          <a:chOff x="0" y="0"/>
          <a:chExt cx="0" cy="0"/>
        </a:xfrm>
      </p:grpSpPr>
      <p:sp>
        <p:nvSpPr>
          <p:cNvPr id="214" name="Google Shape;214;p84"/>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lgn="l">
              <a:lnSpc>
                <a:spcPct val="100000"/>
              </a:lnSpc>
              <a:spcBef>
                <a:spcPts val="0"/>
              </a:spcBef>
              <a:spcAft>
                <a:spcPts val="0"/>
              </a:spcAft>
              <a:buSzPts val="3700"/>
              <a:buNone/>
              <a:defRPr/>
            </a:lvl1pPr>
            <a:lvl2pPr lvl="1" algn="l">
              <a:lnSpc>
                <a:spcPct val="100000"/>
              </a:lnSpc>
              <a:spcBef>
                <a:spcPts val="0"/>
              </a:spcBef>
              <a:spcAft>
                <a:spcPts val="0"/>
              </a:spcAft>
              <a:buSzPts val="3700"/>
              <a:buNone/>
              <a:defRPr/>
            </a:lvl2pPr>
            <a:lvl3pPr lvl="2" algn="l">
              <a:lnSpc>
                <a:spcPct val="100000"/>
              </a:lnSpc>
              <a:spcBef>
                <a:spcPts val="0"/>
              </a:spcBef>
              <a:spcAft>
                <a:spcPts val="0"/>
              </a:spcAft>
              <a:buSzPts val="3700"/>
              <a:buNone/>
              <a:defRPr/>
            </a:lvl3pPr>
            <a:lvl4pPr lvl="3" algn="l">
              <a:lnSpc>
                <a:spcPct val="100000"/>
              </a:lnSpc>
              <a:spcBef>
                <a:spcPts val="0"/>
              </a:spcBef>
              <a:spcAft>
                <a:spcPts val="0"/>
              </a:spcAft>
              <a:buSzPts val="3700"/>
              <a:buNone/>
              <a:defRPr/>
            </a:lvl4pPr>
            <a:lvl5pPr lvl="4" algn="l">
              <a:lnSpc>
                <a:spcPct val="100000"/>
              </a:lnSpc>
              <a:spcBef>
                <a:spcPts val="0"/>
              </a:spcBef>
              <a:spcAft>
                <a:spcPts val="0"/>
              </a:spcAft>
              <a:buSzPts val="3700"/>
              <a:buNone/>
              <a:defRPr/>
            </a:lvl5pPr>
            <a:lvl6pPr lvl="5" algn="l">
              <a:lnSpc>
                <a:spcPct val="100000"/>
              </a:lnSpc>
              <a:spcBef>
                <a:spcPts val="0"/>
              </a:spcBef>
              <a:spcAft>
                <a:spcPts val="0"/>
              </a:spcAft>
              <a:buSzPts val="3700"/>
              <a:buNone/>
              <a:defRPr/>
            </a:lvl6pPr>
            <a:lvl7pPr lvl="6" algn="l">
              <a:lnSpc>
                <a:spcPct val="100000"/>
              </a:lnSpc>
              <a:spcBef>
                <a:spcPts val="0"/>
              </a:spcBef>
              <a:spcAft>
                <a:spcPts val="0"/>
              </a:spcAft>
              <a:buSzPts val="3700"/>
              <a:buNone/>
              <a:defRPr/>
            </a:lvl7pPr>
            <a:lvl8pPr lvl="7" algn="l">
              <a:lnSpc>
                <a:spcPct val="100000"/>
              </a:lnSpc>
              <a:spcBef>
                <a:spcPts val="0"/>
              </a:spcBef>
              <a:spcAft>
                <a:spcPts val="0"/>
              </a:spcAft>
              <a:buSzPts val="3700"/>
              <a:buNone/>
              <a:defRPr/>
            </a:lvl8pPr>
            <a:lvl9pPr lvl="8" algn="l">
              <a:lnSpc>
                <a:spcPct val="100000"/>
              </a:lnSpc>
              <a:spcBef>
                <a:spcPts val="0"/>
              </a:spcBef>
              <a:spcAft>
                <a:spcPts val="0"/>
              </a:spcAft>
              <a:buSzPts val="3700"/>
              <a:buNone/>
              <a:defRPr/>
            </a:lvl9pPr>
          </a:lstStyle>
          <a:p>
            <a:endParaRPr/>
          </a:p>
        </p:txBody>
      </p:sp>
      <p:sp>
        <p:nvSpPr>
          <p:cNvPr id="215" name="Google Shape;215;p84"/>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16"/>
        <p:cNvGrpSpPr/>
        <p:nvPr/>
      </p:nvGrpSpPr>
      <p:grpSpPr>
        <a:xfrm>
          <a:off x="0" y="0"/>
          <a:ext cx="0" cy="0"/>
          <a:chOff x="0" y="0"/>
          <a:chExt cx="0" cy="0"/>
        </a:xfrm>
      </p:grpSpPr>
      <p:sp>
        <p:nvSpPr>
          <p:cNvPr id="217" name="Google Shape;217;p85"/>
          <p:cNvSpPr txBox="1">
            <a:spLocks noGrp="1"/>
          </p:cNvSpPr>
          <p:nvPr>
            <p:ph type="title"/>
          </p:nvPr>
        </p:nvSpPr>
        <p:spPr>
          <a:xfrm>
            <a:off x="415600" y="740800"/>
            <a:ext cx="3744000" cy="1007700"/>
          </a:xfrm>
          <a:prstGeom prst="rect">
            <a:avLst/>
          </a:prstGeom>
          <a:noFill/>
          <a:ln>
            <a:noFill/>
          </a:ln>
        </p:spPr>
        <p:txBody>
          <a:bodyPr spcFirstLastPara="1" wrap="square" lIns="121900" tIns="121900" rIns="121900" bIns="121900" anchor="b" anchorCtr="0">
            <a:no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218" name="Google Shape;218;p85"/>
          <p:cNvSpPr txBox="1">
            <a:spLocks noGrp="1"/>
          </p:cNvSpPr>
          <p:nvPr>
            <p:ph type="body" idx="1"/>
          </p:nvPr>
        </p:nvSpPr>
        <p:spPr>
          <a:xfrm>
            <a:off x="415600" y="1852800"/>
            <a:ext cx="3744000" cy="4239300"/>
          </a:xfrm>
          <a:prstGeom prst="rect">
            <a:avLst/>
          </a:prstGeom>
          <a:noFill/>
          <a:ln>
            <a:noFill/>
          </a:ln>
        </p:spPr>
        <p:txBody>
          <a:bodyPr spcFirstLastPara="1" wrap="square" lIns="121900" tIns="121900" rIns="121900" bIns="121900" anchor="t" anchorCtr="0">
            <a:noAutofit/>
          </a:bodyPr>
          <a:lstStyle>
            <a:lvl1pPr marL="457200" lvl="0" indent="-330200" algn="l">
              <a:lnSpc>
                <a:spcPct val="115000"/>
              </a:lnSpc>
              <a:spcBef>
                <a:spcPts val="0"/>
              </a:spcBef>
              <a:spcAft>
                <a:spcPts val="0"/>
              </a:spcAft>
              <a:buSzPts val="1600"/>
              <a:buChar char="●"/>
              <a:defRPr sz="1600"/>
            </a:lvl1pPr>
            <a:lvl2pPr marL="914400" lvl="1" indent="-330200" algn="l">
              <a:lnSpc>
                <a:spcPct val="115000"/>
              </a:lnSpc>
              <a:spcBef>
                <a:spcPts val="2100"/>
              </a:spcBef>
              <a:spcAft>
                <a:spcPts val="0"/>
              </a:spcAft>
              <a:buSzPts val="1600"/>
              <a:buChar char="○"/>
              <a:defRPr sz="1600"/>
            </a:lvl2pPr>
            <a:lvl3pPr marL="1371600" lvl="2" indent="-330200" algn="l">
              <a:lnSpc>
                <a:spcPct val="115000"/>
              </a:lnSpc>
              <a:spcBef>
                <a:spcPts val="2100"/>
              </a:spcBef>
              <a:spcAft>
                <a:spcPts val="0"/>
              </a:spcAft>
              <a:buSzPts val="1600"/>
              <a:buChar char="■"/>
              <a:defRPr sz="1600"/>
            </a:lvl3pPr>
            <a:lvl4pPr marL="1828800" lvl="3" indent="-330200" algn="l">
              <a:lnSpc>
                <a:spcPct val="115000"/>
              </a:lnSpc>
              <a:spcBef>
                <a:spcPts val="2100"/>
              </a:spcBef>
              <a:spcAft>
                <a:spcPts val="0"/>
              </a:spcAft>
              <a:buSzPts val="1600"/>
              <a:buChar char="●"/>
              <a:defRPr sz="1600"/>
            </a:lvl4pPr>
            <a:lvl5pPr marL="2286000" lvl="4" indent="-330200" algn="l">
              <a:lnSpc>
                <a:spcPct val="115000"/>
              </a:lnSpc>
              <a:spcBef>
                <a:spcPts val="2100"/>
              </a:spcBef>
              <a:spcAft>
                <a:spcPts val="0"/>
              </a:spcAft>
              <a:buSzPts val="1600"/>
              <a:buChar char="○"/>
              <a:defRPr sz="1600"/>
            </a:lvl5pPr>
            <a:lvl6pPr marL="2743200" lvl="5" indent="-330200" algn="l">
              <a:lnSpc>
                <a:spcPct val="115000"/>
              </a:lnSpc>
              <a:spcBef>
                <a:spcPts val="2100"/>
              </a:spcBef>
              <a:spcAft>
                <a:spcPts val="0"/>
              </a:spcAft>
              <a:buSzPts val="1600"/>
              <a:buChar char="■"/>
              <a:defRPr sz="1600"/>
            </a:lvl6pPr>
            <a:lvl7pPr marL="3200400" lvl="6" indent="-330200" algn="l">
              <a:lnSpc>
                <a:spcPct val="115000"/>
              </a:lnSpc>
              <a:spcBef>
                <a:spcPts val="2100"/>
              </a:spcBef>
              <a:spcAft>
                <a:spcPts val="0"/>
              </a:spcAft>
              <a:buSzPts val="1600"/>
              <a:buChar char="●"/>
              <a:defRPr sz="1600"/>
            </a:lvl7pPr>
            <a:lvl8pPr marL="3657600" lvl="7" indent="-330200" algn="l">
              <a:lnSpc>
                <a:spcPct val="115000"/>
              </a:lnSpc>
              <a:spcBef>
                <a:spcPts val="2100"/>
              </a:spcBef>
              <a:spcAft>
                <a:spcPts val="0"/>
              </a:spcAft>
              <a:buSzPts val="1600"/>
              <a:buChar char="○"/>
              <a:defRPr sz="1600"/>
            </a:lvl8pPr>
            <a:lvl9pPr marL="4114800" lvl="8" indent="-330200" algn="l">
              <a:lnSpc>
                <a:spcPct val="115000"/>
              </a:lnSpc>
              <a:spcBef>
                <a:spcPts val="2100"/>
              </a:spcBef>
              <a:spcAft>
                <a:spcPts val="2100"/>
              </a:spcAft>
              <a:buSzPts val="1600"/>
              <a:buChar char="■"/>
              <a:defRPr sz="1600"/>
            </a:lvl9pPr>
          </a:lstStyle>
          <a:p>
            <a:endParaRPr/>
          </a:p>
        </p:txBody>
      </p:sp>
      <p:sp>
        <p:nvSpPr>
          <p:cNvPr id="219" name="Google Shape;219;p85"/>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20"/>
        <p:cNvGrpSpPr/>
        <p:nvPr/>
      </p:nvGrpSpPr>
      <p:grpSpPr>
        <a:xfrm>
          <a:off x="0" y="0"/>
          <a:ext cx="0" cy="0"/>
          <a:chOff x="0" y="0"/>
          <a:chExt cx="0" cy="0"/>
        </a:xfrm>
      </p:grpSpPr>
      <p:sp>
        <p:nvSpPr>
          <p:cNvPr id="221" name="Google Shape;221;p86"/>
          <p:cNvSpPr txBox="1">
            <a:spLocks noGrp="1"/>
          </p:cNvSpPr>
          <p:nvPr>
            <p:ph type="title"/>
          </p:nvPr>
        </p:nvSpPr>
        <p:spPr>
          <a:xfrm>
            <a:off x="653667" y="600200"/>
            <a:ext cx="8490300" cy="5454300"/>
          </a:xfrm>
          <a:prstGeom prst="rect">
            <a:avLst/>
          </a:prstGeom>
          <a:noFill/>
          <a:ln>
            <a:noFill/>
          </a:ln>
        </p:spPr>
        <p:txBody>
          <a:bodyPr spcFirstLastPara="1" wrap="square" lIns="121900" tIns="121900" rIns="121900" bIns="121900" anchor="ctr" anchorCtr="0">
            <a:noAutofit/>
          </a:bodyPr>
          <a:lstStyle>
            <a:lvl1pPr lvl="0" algn="l">
              <a:lnSpc>
                <a:spcPct val="100000"/>
              </a:lnSpc>
              <a:spcBef>
                <a:spcPts val="0"/>
              </a:spcBef>
              <a:spcAft>
                <a:spcPts val="0"/>
              </a:spcAft>
              <a:buSzPts val="6400"/>
              <a:buNone/>
              <a:defRPr sz="6400"/>
            </a:lvl1pPr>
            <a:lvl2pPr lvl="1" algn="l">
              <a:lnSpc>
                <a:spcPct val="100000"/>
              </a:lnSpc>
              <a:spcBef>
                <a:spcPts val="0"/>
              </a:spcBef>
              <a:spcAft>
                <a:spcPts val="0"/>
              </a:spcAft>
              <a:buSzPts val="6400"/>
              <a:buNone/>
              <a:defRPr sz="6400"/>
            </a:lvl2pPr>
            <a:lvl3pPr lvl="2" algn="l">
              <a:lnSpc>
                <a:spcPct val="100000"/>
              </a:lnSpc>
              <a:spcBef>
                <a:spcPts val="0"/>
              </a:spcBef>
              <a:spcAft>
                <a:spcPts val="0"/>
              </a:spcAft>
              <a:buSzPts val="6400"/>
              <a:buNone/>
              <a:defRPr sz="6400"/>
            </a:lvl3pPr>
            <a:lvl4pPr lvl="3" algn="l">
              <a:lnSpc>
                <a:spcPct val="100000"/>
              </a:lnSpc>
              <a:spcBef>
                <a:spcPts val="0"/>
              </a:spcBef>
              <a:spcAft>
                <a:spcPts val="0"/>
              </a:spcAft>
              <a:buSzPts val="6400"/>
              <a:buNone/>
              <a:defRPr sz="6400"/>
            </a:lvl4pPr>
            <a:lvl5pPr lvl="4" algn="l">
              <a:lnSpc>
                <a:spcPct val="100000"/>
              </a:lnSpc>
              <a:spcBef>
                <a:spcPts val="0"/>
              </a:spcBef>
              <a:spcAft>
                <a:spcPts val="0"/>
              </a:spcAft>
              <a:buSzPts val="6400"/>
              <a:buNone/>
              <a:defRPr sz="6400"/>
            </a:lvl5pPr>
            <a:lvl6pPr lvl="5" algn="l">
              <a:lnSpc>
                <a:spcPct val="100000"/>
              </a:lnSpc>
              <a:spcBef>
                <a:spcPts val="0"/>
              </a:spcBef>
              <a:spcAft>
                <a:spcPts val="0"/>
              </a:spcAft>
              <a:buSzPts val="6400"/>
              <a:buNone/>
              <a:defRPr sz="6400"/>
            </a:lvl6pPr>
            <a:lvl7pPr lvl="6" algn="l">
              <a:lnSpc>
                <a:spcPct val="100000"/>
              </a:lnSpc>
              <a:spcBef>
                <a:spcPts val="0"/>
              </a:spcBef>
              <a:spcAft>
                <a:spcPts val="0"/>
              </a:spcAft>
              <a:buSzPts val="6400"/>
              <a:buNone/>
              <a:defRPr sz="6400"/>
            </a:lvl7pPr>
            <a:lvl8pPr lvl="7" algn="l">
              <a:lnSpc>
                <a:spcPct val="100000"/>
              </a:lnSpc>
              <a:spcBef>
                <a:spcPts val="0"/>
              </a:spcBef>
              <a:spcAft>
                <a:spcPts val="0"/>
              </a:spcAft>
              <a:buSzPts val="6400"/>
              <a:buNone/>
              <a:defRPr sz="6400"/>
            </a:lvl8pPr>
            <a:lvl9pPr lvl="8" algn="l">
              <a:lnSpc>
                <a:spcPct val="100000"/>
              </a:lnSpc>
              <a:spcBef>
                <a:spcPts val="0"/>
              </a:spcBef>
              <a:spcAft>
                <a:spcPts val="0"/>
              </a:spcAft>
              <a:buSzPts val="6400"/>
              <a:buNone/>
              <a:defRPr sz="6400"/>
            </a:lvl9pPr>
          </a:lstStyle>
          <a:p>
            <a:endParaRPr/>
          </a:p>
        </p:txBody>
      </p:sp>
      <p:sp>
        <p:nvSpPr>
          <p:cNvPr id="222" name="Google Shape;222;p86"/>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23"/>
        <p:cNvGrpSpPr/>
        <p:nvPr/>
      </p:nvGrpSpPr>
      <p:grpSpPr>
        <a:xfrm>
          <a:off x="0" y="0"/>
          <a:ext cx="0" cy="0"/>
          <a:chOff x="0" y="0"/>
          <a:chExt cx="0" cy="0"/>
        </a:xfrm>
      </p:grpSpPr>
      <p:sp>
        <p:nvSpPr>
          <p:cNvPr id="224" name="Google Shape;224;p87"/>
          <p:cNvSpPr/>
          <p:nvPr/>
        </p:nvSpPr>
        <p:spPr>
          <a:xfrm>
            <a:off x="6096000" y="-167"/>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 name="Google Shape;225;p87"/>
          <p:cNvSpPr txBox="1">
            <a:spLocks noGrp="1"/>
          </p:cNvSpPr>
          <p:nvPr>
            <p:ph type="title"/>
          </p:nvPr>
        </p:nvSpPr>
        <p:spPr>
          <a:xfrm>
            <a:off x="354000" y="1644233"/>
            <a:ext cx="5393700" cy="1976400"/>
          </a:xfrm>
          <a:prstGeom prst="rect">
            <a:avLst/>
          </a:prstGeom>
          <a:noFill/>
          <a:ln>
            <a:noFill/>
          </a:ln>
        </p:spPr>
        <p:txBody>
          <a:bodyPr spcFirstLastPara="1" wrap="square" lIns="121900" tIns="121900" rIns="121900" bIns="121900" anchor="b" anchorCtr="0">
            <a:no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226" name="Google Shape;226;p87"/>
          <p:cNvSpPr txBox="1">
            <a:spLocks noGrp="1"/>
          </p:cNvSpPr>
          <p:nvPr>
            <p:ph type="subTitle" idx="1"/>
          </p:nvPr>
        </p:nvSpPr>
        <p:spPr>
          <a:xfrm>
            <a:off x="354000" y="3737433"/>
            <a:ext cx="5393700" cy="1646700"/>
          </a:xfrm>
          <a:prstGeom prst="rect">
            <a:avLst/>
          </a:prstGeom>
          <a:noFill/>
          <a:ln>
            <a:noFill/>
          </a:ln>
        </p:spPr>
        <p:txBody>
          <a:bodyPr spcFirstLastPara="1" wrap="square" lIns="121900" tIns="121900" rIns="121900" bIns="12190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227" name="Google Shape;227;p87"/>
          <p:cNvSpPr txBox="1">
            <a:spLocks noGrp="1"/>
          </p:cNvSpPr>
          <p:nvPr>
            <p:ph type="body" idx="2"/>
          </p:nvPr>
        </p:nvSpPr>
        <p:spPr>
          <a:xfrm>
            <a:off x="6586000" y="965433"/>
            <a:ext cx="5115900" cy="4926900"/>
          </a:xfrm>
          <a:prstGeom prst="rect">
            <a:avLst/>
          </a:prstGeom>
          <a:noFill/>
          <a:ln>
            <a:noFill/>
          </a:ln>
        </p:spPr>
        <p:txBody>
          <a:bodyPr spcFirstLastPara="1" wrap="square" lIns="121900" tIns="121900" rIns="121900" bIns="121900" anchor="ctr" anchorCtr="0">
            <a:noAutofit/>
          </a:bodyPr>
          <a:lstStyle>
            <a:lvl1pPr marL="457200" lvl="0" indent="-381000" algn="l">
              <a:lnSpc>
                <a:spcPct val="115000"/>
              </a:lnSpc>
              <a:spcBef>
                <a:spcPts val="0"/>
              </a:spcBef>
              <a:spcAft>
                <a:spcPts val="0"/>
              </a:spcAft>
              <a:buSzPts val="2400"/>
              <a:buChar char="●"/>
              <a:defRPr/>
            </a:lvl1pPr>
            <a:lvl2pPr marL="914400" lvl="1" indent="-349250" algn="l">
              <a:lnSpc>
                <a:spcPct val="115000"/>
              </a:lnSpc>
              <a:spcBef>
                <a:spcPts val="2100"/>
              </a:spcBef>
              <a:spcAft>
                <a:spcPts val="0"/>
              </a:spcAft>
              <a:buSzPts val="1900"/>
              <a:buChar char="○"/>
              <a:defRPr/>
            </a:lvl2pPr>
            <a:lvl3pPr marL="1371600" lvl="2" indent="-349250" algn="l">
              <a:lnSpc>
                <a:spcPct val="115000"/>
              </a:lnSpc>
              <a:spcBef>
                <a:spcPts val="2100"/>
              </a:spcBef>
              <a:spcAft>
                <a:spcPts val="0"/>
              </a:spcAft>
              <a:buSzPts val="1900"/>
              <a:buChar char="■"/>
              <a:defRPr/>
            </a:lvl3pPr>
            <a:lvl4pPr marL="1828800" lvl="3" indent="-349250" algn="l">
              <a:lnSpc>
                <a:spcPct val="115000"/>
              </a:lnSpc>
              <a:spcBef>
                <a:spcPts val="2100"/>
              </a:spcBef>
              <a:spcAft>
                <a:spcPts val="0"/>
              </a:spcAft>
              <a:buSzPts val="1900"/>
              <a:buChar char="●"/>
              <a:defRPr/>
            </a:lvl4pPr>
            <a:lvl5pPr marL="2286000" lvl="4" indent="-349250" algn="l">
              <a:lnSpc>
                <a:spcPct val="115000"/>
              </a:lnSpc>
              <a:spcBef>
                <a:spcPts val="2100"/>
              </a:spcBef>
              <a:spcAft>
                <a:spcPts val="0"/>
              </a:spcAft>
              <a:buSzPts val="1900"/>
              <a:buChar char="○"/>
              <a:defRPr/>
            </a:lvl5pPr>
            <a:lvl6pPr marL="2743200" lvl="5" indent="-349250" algn="l">
              <a:lnSpc>
                <a:spcPct val="115000"/>
              </a:lnSpc>
              <a:spcBef>
                <a:spcPts val="2100"/>
              </a:spcBef>
              <a:spcAft>
                <a:spcPts val="0"/>
              </a:spcAft>
              <a:buSzPts val="1900"/>
              <a:buChar char="■"/>
              <a:defRPr/>
            </a:lvl6pPr>
            <a:lvl7pPr marL="3200400" lvl="6" indent="-349250" algn="l">
              <a:lnSpc>
                <a:spcPct val="115000"/>
              </a:lnSpc>
              <a:spcBef>
                <a:spcPts val="2100"/>
              </a:spcBef>
              <a:spcAft>
                <a:spcPts val="0"/>
              </a:spcAft>
              <a:buSzPts val="1900"/>
              <a:buChar char="●"/>
              <a:defRPr/>
            </a:lvl7pPr>
            <a:lvl8pPr marL="3657600" lvl="7" indent="-349250" algn="l">
              <a:lnSpc>
                <a:spcPct val="115000"/>
              </a:lnSpc>
              <a:spcBef>
                <a:spcPts val="2100"/>
              </a:spcBef>
              <a:spcAft>
                <a:spcPts val="0"/>
              </a:spcAft>
              <a:buSzPts val="1900"/>
              <a:buChar char="○"/>
              <a:defRPr/>
            </a:lvl8pPr>
            <a:lvl9pPr marL="4114800" lvl="8" indent="-349250" algn="l">
              <a:lnSpc>
                <a:spcPct val="115000"/>
              </a:lnSpc>
              <a:spcBef>
                <a:spcPts val="2100"/>
              </a:spcBef>
              <a:spcAft>
                <a:spcPts val="2100"/>
              </a:spcAft>
              <a:buSzPts val="1900"/>
              <a:buChar char="■"/>
              <a:defRPr/>
            </a:lvl9pPr>
          </a:lstStyle>
          <a:p>
            <a:endParaRPr/>
          </a:p>
        </p:txBody>
      </p:sp>
      <p:sp>
        <p:nvSpPr>
          <p:cNvPr id="228" name="Google Shape;228;p87"/>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29"/>
        <p:cNvGrpSpPr/>
        <p:nvPr/>
      </p:nvGrpSpPr>
      <p:grpSpPr>
        <a:xfrm>
          <a:off x="0" y="0"/>
          <a:ext cx="0" cy="0"/>
          <a:chOff x="0" y="0"/>
          <a:chExt cx="0" cy="0"/>
        </a:xfrm>
      </p:grpSpPr>
      <p:sp>
        <p:nvSpPr>
          <p:cNvPr id="230" name="Google Shape;230;p88"/>
          <p:cNvSpPr txBox="1">
            <a:spLocks noGrp="1"/>
          </p:cNvSpPr>
          <p:nvPr>
            <p:ph type="body" idx="1"/>
          </p:nvPr>
        </p:nvSpPr>
        <p:spPr>
          <a:xfrm>
            <a:off x="415600" y="5640767"/>
            <a:ext cx="7998300" cy="806700"/>
          </a:xfrm>
          <a:prstGeom prst="rect">
            <a:avLst/>
          </a:prstGeom>
          <a:noFill/>
          <a:ln>
            <a:noFill/>
          </a:ln>
        </p:spPr>
        <p:txBody>
          <a:bodyPr spcFirstLastPara="1" wrap="square" lIns="121900" tIns="121900" rIns="121900" bIns="121900" anchor="ctr" anchorCtr="0">
            <a:noAutofit/>
          </a:bodyPr>
          <a:lstStyle>
            <a:lvl1pPr marL="457200" lvl="0" indent="-228600" algn="l">
              <a:lnSpc>
                <a:spcPct val="100000"/>
              </a:lnSpc>
              <a:spcBef>
                <a:spcPts val="0"/>
              </a:spcBef>
              <a:spcAft>
                <a:spcPts val="0"/>
              </a:spcAft>
              <a:buSzPts val="2400"/>
              <a:buNone/>
              <a:defRPr/>
            </a:lvl1pPr>
          </a:lstStyle>
          <a:p>
            <a:endParaRPr/>
          </a:p>
        </p:txBody>
      </p:sp>
      <p:sp>
        <p:nvSpPr>
          <p:cNvPr id="231" name="Google Shape;231;p88"/>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32"/>
        <p:cNvGrpSpPr/>
        <p:nvPr/>
      </p:nvGrpSpPr>
      <p:grpSpPr>
        <a:xfrm>
          <a:off x="0" y="0"/>
          <a:ext cx="0" cy="0"/>
          <a:chOff x="0" y="0"/>
          <a:chExt cx="0" cy="0"/>
        </a:xfrm>
      </p:grpSpPr>
      <p:sp>
        <p:nvSpPr>
          <p:cNvPr id="233" name="Google Shape;233;p89"/>
          <p:cNvSpPr txBox="1">
            <a:spLocks noGrp="1"/>
          </p:cNvSpPr>
          <p:nvPr>
            <p:ph type="title" hasCustomPrompt="1"/>
          </p:nvPr>
        </p:nvSpPr>
        <p:spPr>
          <a:xfrm>
            <a:off x="415600" y="1474833"/>
            <a:ext cx="11360700" cy="2618100"/>
          </a:xfrm>
          <a:prstGeom prst="rect">
            <a:avLst/>
          </a:prstGeom>
          <a:noFill/>
          <a:ln>
            <a:noFill/>
          </a:ln>
        </p:spPr>
        <p:txBody>
          <a:bodyPr spcFirstLastPara="1" wrap="square" lIns="121900" tIns="121900" rIns="121900" bIns="121900" anchor="b" anchorCtr="0">
            <a:noAutofit/>
          </a:bodyPr>
          <a:lstStyle>
            <a:lvl1pPr lvl="0" algn="ctr">
              <a:lnSpc>
                <a:spcPct val="100000"/>
              </a:lnSpc>
              <a:spcBef>
                <a:spcPts val="0"/>
              </a:spcBef>
              <a:spcAft>
                <a:spcPts val="0"/>
              </a:spcAft>
              <a:buSzPts val="16000"/>
              <a:buNone/>
              <a:defRPr sz="16000"/>
            </a:lvl1pPr>
            <a:lvl2pPr lvl="1" algn="ctr">
              <a:lnSpc>
                <a:spcPct val="100000"/>
              </a:lnSpc>
              <a:spcBef>
                <a:spcPts val="0"/>
              </a:spcBef>
              <a:spcAft>
                <a:spcPts val="0"/>
              </a:spcAft>
              <a:buSzPts val="16000"/>
              <a:buNone/>
              <a:defRPr sz="16000"/>
            </a:lvl2pPr>
            <a:lvl3pPr lvl="2" algn="ctr">
              <a:lnSpc>
                <a:spcPct val="100000"/>
              </a:lnSpc>
              <a:spcBef>
                <a:spcPts val="0"/>
              </a:spcBef>
              <a:spcAft>
                <a:spcPts val="0"/>
              </a:spcAft>
              <a:buSzPts val="16000"/>
              <a:buNone/>
              <a:defRPr sz="16000"/>
            </a:lvl3pPr>
            <a:lvl4pPr lvl="3" algn="ctr">
              <a:lnSpc>
                <a:spcPct val="100000"/>
              </a:lnSpc>
              <a:spcBef>
                <a:spcPts val="0"/>
              </a:spcBef>
              <a:spcAft>
                <a:spcPts val="0"/>
              </a:spcAft>
              <a:buSzPts val="16000"/>
              <a:buNone/>
              <a:defRPr sz="16000"/>
            </a:lvl4pPr>
            <a:lvl5pPr lvl="4" algn="ctr">
              <a:lnSpc>
                <a:spcPct val="100000"/>
              </a:lnSpc>
              <a:spcBef>
                <a:spcPts val="0"/>
              </a:spcBef>
              <a:spcAft>
                <a:spcPts val="0"/>
              </a:spcAft>
              <a:buSzPts val="16000"/>
              <a:buNone/>
              <a:defRPr sz="16000"/>
            </a:lvl5pPr>
            <a:lvl6pPr lvl="5" algn="ctr">
              <a:lnSpc>
                <a:spcPct val="100000"/>
              </a:lnSpc>
              <a:spcBef>
                <a:spcPts val="0"/>
              </a:spcBef>
              <a:spcAft>
                <a:spcPts val="0"/>
              </a:spcAft>
              <a:buSzPts val="16000"/>
              <a:buNone/>
              <a:defRPr sz="16000"/>
            </a:lvl6pPr>
            <a:lvl7pPr lvl="6" algn="ctr">
              <a:lnSpc>
                <a:spcPct val="100000"/>
              </a:lnSpc>
              <a:spcBef>
                <a:spcPts val="0"/>
              </a:spcBef>
              <a:spcAft>
                <a:spcPts val="0"/>
              </a:spcAft>
              <a:buSzPts val="16000"/>
              <a:buNone/>
              <a:defRPr sz="16000"/>
            </a:lvl7pPr>
            <a:lvl8pPr lvl="7" algn="ctr">
              <a:lnSpc>
                <a:spcPct val="100000"/>
              </a:lnSpc>
              <a:spcBef>
                <a:spcPts val="0"/>
              </a:spcBef>
              <a:spcAft>
                <a:spcPts val="0"/>
              </a:spcAft>
              <a:buSzPts val="16000"/>
              <a:buNone/>
              <a:defRPr sz="16000"/>
            </a:lvl8pPr>
            <a:lvl9pPr lvl="8" algn="ctr">
              <a:lnSpc>
                <a:spcPct val="100000"/>
              </a:lnSpc>
              <a:spcBef>
                <a:spcPts val="0"/>
              </a:spcBef>
              <a:spcAft>
                <a:spcPts val="0"/>
              </a:spcAft>
              <a:buSzPts val="16000"/>
              <a:buNone/>
              <a:defRPr sz="16000"/>
            </a:lvl9pPr>
          </a:lstStyle>
          <a:p>
            <a:r>
              <a:t>xx%</a:t>
            </a:r>
          </a:p>
        </p:txBody>
      </p:sp>
      <p:sp>
        <p:nvSpPr>
          <p:cNvPr id="234" name="Google Shape;234;p89"/>
          <p:cNvSpPr txBox="1">
            <a:spLocks noGrp="1"/>
          </p:cNvSpPr>
          <p:nvPr>
            <p:ph type="body" idx="1"/>
          </p:nvPr>
        </p:nvSpPr>
        <p:spPr>
          <a:xfrm>
            <a:off x="415600" y="4202967"/>
            <a:ext cx="11360700" cy="1734300"/>
          </a:xfrm>
          <a:prstGeom prst="rect">
            <a:avLst/>
          </a:prstGeom>
          <a:noFill/>
          <a:ln>
            <a:noFill/>
          </a:ln>
        </p:spPr>
        <p:txBody>
          <a:bodyPr spcFirstLastPara="1" wrap="square" lIns="121900" tIns="121900" rIns="121900" bIns="121900" anchor="t" anchorCtr="0">
            <a:noAutofit/>
          </a:bodyPr>
          <a:lstStyle>
            <a:lvl1pPr marL="457200" lvl="0" indent="-381000" algn="ctr">
              <a:lnSpc>
                <a:spcPct val="115000"/>
              </a:lnSpc>
              <a:spcBef>
                <a:spcPts val="0"/>
              </a:spcBef>
              <a:spcAft>
                <a:spcPts val="0"/>
              </a:spcAft>
              <a:buSzPts val="2400"/>
              <a:buChar char="●"/>
              <a:defRPr/>
            </a:lvl1pPr>
            <a:lvl2pPr marL="914400" lvl="1" indent="-349250" algn="ctr">
              <a:lnSpc>
                <a:spcPct val="115000"/>
              </a:lnSpc>
              <a:spcBef>
                <a:spcPts val="2100"/>
              </a:spcBef>
              <a:spcAft>
                <a:spcPts val="0"/>
              </a:spcAft>
              <a:buSzPts val="1900"/>
              <a:buChar char="○"/>
              <a:defRPr/>
            </a:lvl2pPr>
            <a:lvl3pPr marL="1371600" lvl="2" indent="-349250" algn="ctr">
              <a:lnSpc>
                <a:spcPct val="115000"/>
              </a:lnSpc>
              <a:spcBef>
                <a:spcPts val="2100"/>
              </a:spcBef>
              <a:spcAft>
                <a:spcPts val="0"/>
              </a:spcAft>
              <a:buSzPts val="1900"/>
              <a:buChar char="■"/>
              <a:defRPr/>
            </a:lvl3pPr>
            <a:lvl4pPr marL="1828800" lvl="3" indent="-349250" algn="ctr">
              <a:lnSpc>
                <a:spcPct val="115000"/>
              </a:lnSpc>
              <a:spcBef>
                <a:spcPts val="2100"/>
              </a:spcBef>
              <a:spcAft>
                <a:spcPts val="0"/>
              </a:spcAft>
              <a:buSzPts val="1900"/>
              <a:buChar char="●"/>
              <a:defRPr/>
            </a:lvl4pPr>
            <a:lvl5pPr marL="2286000" lvl="4" indent="-349250" algn="ctr">
              <a:lnSpc>
                <a:spcPct val="115000"/>
              </a:lnSpc>
              <a:spcBef>
                <a:spcPts val="2100"/>
              </a:spcBef>
              <a:spcAft>
                <a:spcPts val="0"/>
              </a:spcAft>
              <a:buSzPts val="1900"/>
              <a:buChar char="○"/>
              <a:defRPr/>
            </a:lvl5pPr>
            <a:lvl6pPr marL="2743200" lvl="5" indent="-349250" algn="ctr">
              <a:lnSpc>
                <a:spcPct val="115000"/>
              </a:lnSpc>
              <a:spcBef>
                <a:spcPts val="2100"/>
              </a:spcBef>
              <a:spcAft>
                <a:spcPts val="0"/>
              </a:spcAft>
              <a:buSzPts val="1900"/>
              <a:buChar char="■"/>
              <a:defRPr/>
            </a:lvl6pPr>
            <a:lvl7pPr marL="3200400" lvl="6" indent="-349250" algn="ctr">
              <a:lnSpc>
                <a:spcPct val="115000"/>
              </a:lnSpc>
              <a:spcBef>
                <a:spcPts val="2100"/>
              </a:spcBef>
              <a:spcAft>
                <a:spcPts val="0"/>
              </a:spcAft>
              <a:buSzPts val="1900"/>
              <a:buChar char="●"/>
              <a:defRPr/>
            </a:lvl7pPr>
            <a:lvl8pPr marL="3657600" lvl="7" indent="-349250" algn="ctr">
              <a:lnSpc>
                <a:spcPct val="115000"/>
              </a:lnSpc>
              <a:spcBef>
                <a:spcPts val="2100"/>
              </a:spcBef>
              <a:spcAft>
                <a:spcPts val="0"/>
              </a:spcAft>
              <a:buSzPts val="1900"/>
              <a:buChar char="○"/>
              <a:defRPr/>
            </a:lvl8pPr>
            <a:lvl9pPr marL="4114800" lvl="8" indent="-349250" algn="ctr">
              <a:lnSpc>
                <a:spcPct val="115000"/>
              </a:lnSpc>
              <a:spcBef>
                <a:spcPts val="2100"/>
              </a:spcBef>
              <a:spcAft>
                <a:spcPts val="2100"/>
              </a:spcAft>
              <a:buSzPts val="1900"/>
              <a:buChar char="■"/>
              <a:defRPr/>
            </a:lvl9pPr>
          </a:lstStyle>
          <a:p>
            <a:endParaRPr/>
          </a:p>
        </p:txBody>
      </p:sp>
      <p:sp>
        <p:nvSpPr>
          <p:cNvPr id="235" name="Google Shape;235;p89"/>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36"/>
        <p:cNvGrpSpPr/>
        <p:nvPr/>
      </p:nvGrpSpPr>
      <p:grpSpPr>
        <a:xfrm>
          <a:off x="0" y="0"/>
          <a:ext cx="0" cy="0"/>
          <a:chOff x="0" y="0"/>
          <a:chExt cx="0" cy="0"/>
        </a:xfrm>
      </p:grpSpPr>
      <p:sp>
        <p:nvSpPr>
          <p:cNvPr id="237" name="Google Shape;237;p90"/>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60"/>
          <p:cNvSpPr/>
          <p:nvPr/>
        </p:nvSpPr>
        <p:spPr>
          <a:xfrm>
            <a:off x="1" y="758952"/>
            <a:ext cx="3443590" cy="5330952"/>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60"/>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rgbClr val="FFFFFF"/>
              </a:buClr>
              <a:buSzPts val="3600"/>
              <a:buFont typeface="Corbel"/>
              <a:buNone/>
              <a:defRPr sz="3600" b="0" i="0" u="none" strike="noStrike" cap="none">
                <a:solidFill>
                  <a:srgbClr val="FFFFFF"/>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2" name="Google Shape;12;p60"/>
          <p:cNvSpPr/>
          <p:nvPr/>
        </p:nvSpPr>
        <p:spPr>
          <a:xfrm>
            <a:off x="11815864" y="758952"/>
            <a:ext cx="384048" cy="5330952"/>
          </a:xfrm>
          <a:prstGeom prst="rect">
            <a:avLst/>
          </a:prstGeom>
          <a:solidFill>
            <a:srgbClr val="C8C8C8">
              <a:alpha val="49019"/>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60"/>
          <p:cNvSpPr txBox="1">
            <a:spLocks noGrp="1"/>
          </p:cNvSpPr>
          <p:nvPr>
            <p:ph type="body" idx="1"/>
          </p:nvPr>
        </p:nvSpPr>
        <p:spPr>
          <a:xfrm>
            <a:off x="3869268" y="864108"/>
            <a:ext cx="7315200" cy="5120640"/>
          </a:xfrm>
          <a:prstGeom prst="rect">
            <a:avLst/>
          </a:prstGeom>
          <a:noFill/>
          <a:ln>
            <a:noFill/>
          </a:ln>
        </p:spPr>
        <p:txBody>
          <a:bodyPr spcFirstLastPara="1" wrap="square" lIns="91425" tIns="45700" rIns="91425" bIns="45700" anchor="ctr" anchorCtr="0">
            <a:noAutofit/>
          </a:bodyPr>
          <a:lstStyle>
            <a:lvl1pPr marL="457200" marR="0" lvl="0" indent="-355600" algn="l" rtl="0">
              <a:lnSpc>
                <a:spcPct val="90000"/>
              </a:lnSpc>
              <a:spcBef>
                <a:spcPts val="1200"/>
              </a:spcBef>
              <a:spcAft>
                <a:spcPts val="0"/>
              </a:spcAft>
              <a:buClr>
                <a:schemeClr val="accent1"/>
              </a:buClr>
              <a:buSzPts val="2000"/>
              <a:buFont typeface="Noto Sans Symbols"/>
              <a:buChar char="●"/>
              <a:defRPr sz="2000" b="0" i="0" u="none" strike="noStrike" cap="none">
                <a:solidFill>
                  <a:srgbClr val="595959"/>
                </a:solidFill>
                <a:latin typeface="Corbel"/>
                <a:ea typeface="Corbel"/>
                <a:cs typeface="Corbel"/>
                <a:sym typeface="Corbel"/>
              </a:defRPr>
            </a:lvl1pPr>
            <a:lvl2pPr marL="914400" marR="0" lvl="1" indent="-342900" algn="l" rtl="0">
              <a:lnSpc>
                <a:spcPct val="90000"/>
              </a:lnSpc>
              <a:spcBef>
                <a:spcPts val="250"/>
              </a:spcBef>
              <a:spcAft>
                <a:spcPts val="0"/>
              </a:spcAft>
              <a:buClr>
                <a:schemeClr val="accent1"/>
              </a:buClr>
              <a:buSzPts val="1800"/>
              <a:buFont typeface="Noto Sans Symbols"/>
              <a:buChar char="●"/>
              <a:defRPr sz="1800" b="0" i="0" u="none" strike="noStrike" cap="none">
                <a:solidFill>
                  <a:srgbClr val="595959"/>
                </a:solidFill>
                <a:latin typeface="Corbel"/>
                <a:ea typeface="Corbel"/>
                <a:cs typeface="Corbel"/>
                <a:sym typeface="Corbel"/>
              </a:defRPr>
            </a:lvl2pPr>
            <a:lvl3pPr marL="1371600" marR="0" lvl="2" indent="-330200" algn="l" rtl="0">
              <a:lnSpc>
                <a:spcPct val="90000"/>
              </a:lnSpc>
              <a:spcBef>
                <a:spcPts val="250"/>
              </a:spcBef>
              <a:spcAft>
                <a:spcPts val="0"/>
              </a:spcAft>
              <a:buClr>
                <a:schemeClr val="accent1"/>
              </a:buClr>
              <a:buSzPts val="1600"/>
              <a:buFont typeface="Noto Sans Symbols"/>
              <a:buChar char="●"/>
              <a:defRPr sz="1600" b="0" i="0" u="none" strike="noStrike" cap="none">
                <a:solidFill>
                  <a:srgbClr val="595959"/>
                </a:solidFill>
                <a:latin typeface="Corbel"/>
                <a:ea typeface="Corbel"/>
                <a:cs typeface="Corbel"/>
                <a:sym typeface="Corbel"/>
              </a:defRPr>
            </a:lvl3pPr>
            <a:lvl4pPr marL="1828800" marR="0" lvl="3" indent="-317500" algn="l" rtl="0">
              <a:lnSpc>
                <a:spcPct val="90000"/>
              </a:lnSpc>
              <a:spcBef>
                <a:spcPts val="250"/>
              </a:spcBef>
              <a:spcAft>
                <a:spcPts val="0"/>
              </a:spcAft>
              <a:buClr>
                <a:schemeClr val="accent1"/>
              </a:buClr>
              <a:buSzPts val="1400"/>
              <a:buFont typeface="Noto Sans Symbols"/>
              <a:buChar char="●"/>
              <a:defRPr sz="1400" b="0" i="0" u="none" strike="noStrike" cap="none">
                <a:solidFill>
                  <a:srgbClr val="595959"/>
                </a:solidFill>
                <a:latin typeface="Corbel"/>
                <a:ea typeface="Corbel"/>
                <a:cs typeface="Corbel"/>
                <a:sym typeface="Corbel"/>
              </a:defRPr>
            </a:lvl4pPr>
            <a:lvl5pPr marL="2286000" marR="0" lvl="4" indent="-317500" algn="l" rtl="0">
              <a:lnSpc>
                <a:spcPct val="90000"/>
              </a:lnSpc>
              <a:spcBef>
                <a:spcPts val="250"/>
              </a:spcBef>
              <a:spcAft>
                <a:spcPts val="0"/>
              </a:spcAft>
              <a:buClr>
                <a:schemeClr val="accent1"/>
              </a:buClr>
              <a:buSzPts val="1400"/>
              <a:buFont typeface="Noto Sans Symbols"/>
              <a:buChar char="●"/>
              <a:defRPr sz="1400" b="0" i="0" u="none" strike="noStrike" cap="none">
                <a:solidFill>
                  <a:srgbClr val="595959"/>
                </a:solidFill>
                <a:latin typeface="Corbel"/>
                <a:ea typeface="Corbel"/>
                <a:cs typeface="Corbel"/>
                <a:sym typeface="Corbel"/>
              </a:defRPr>
            </a:lvl5pPr>
            <a:lvl6pPr marL="2743200" marR="0" lvl="5" indent="-317500" algn="l" rtl="0">
              <a:lnSpc>
                <a:spcPct val="90000"/>
              </a:lnSpc>
              <a:spcBef>
                <a:spcPts val="250"/>
              </a:spcBef>
              <a:spcAft>
                <a:spcPts val="0"/>
              </a:spcAft>
              <a:buClr>
                <a:schemeClr val="accent1"/>
              </a:buClr>
              <a:buSzPts val="1400"/>
              <a:buFont typeface="Noto Sans Symbols"/>
              <a:buChar char="●"/>
              <a:defRPr sz="1400" b="0" i="0" u="none" strike="noStrike" cap="none">
                <a:solidFill>
                  <a:srgbClr val="595959"/>
                </a:solidFill>
                <a:latin typeface="Corbel"/>
                <a:ea typeface="Corbel"/>
                <a:cs typeface="Corbel"/>
                <a:sym typeface="Corbel"/>
              </a:defRPr>
            </a:lvl6pPr>
            <a:lvl7pPr marL="3200400" marR="0" lvl="6" indent="-317500" algn="l" rtl="0">
              <a:lnSpc>
                <a:spcPct val="90000"/>
              </a:lnSpc>
              <a:spcBef>
                <a:spcPts val="250"/>
              </a:spcBef>
              <a:spcAft>
                <a:spcPts val="0"/>
              </a:spcAft>
              <a:buClr>
                <a:schemeClr val="accent1"/>
              </a:buClr>
              <a:buSzPts val="1400"/>
              <a:buFont typeface="Noto Sans Symbols"/>
              <a:buChar char="●"/>
              <a:defRPr sz="1400" b="0" i="0" u="none" strike="noStrike" cap="none">
                <a:solidFill>
                  <a:srgbClr val="595959"/>
                </a:solidFill>
                <a:latin typeface="Corbel"/>
                <a:ea typeface="Corbel"/>
                <a:cs typeface="Corbel"/>
                <a:sym typeface="Corbel"/>
              </a:defRPr>
            </a:lvl7pPr>
            <a:lvl8pPr marL="3657600" marR="0" lvl="7" indent="-317500" algn="l" rtl="0">
              <a:lnSpc>
                <a:spcPct val="90000"/>
              </a:lnSpc>
              <a:spcBef>
                <a:spcPts val="250"/>
              </a:spcBef>
              <a:spcAft>
                <a:spcPts val="0"/>
              </a:spcAft>
              <a:buClr>
                <a:schemeClr val="accent1"/>
              </a:buClr>
              <a:buSzPts val="1400"/>
              <a:buFont typeface="Noto Sans Symbols"/>
              <a:buChar char="●"/>
              <a:defRPr sz="1400" b="0" i="0" u="none" strike="noStrike" cap="none">
                <a:solidFill>
                  <a:srgbClr val="595959"/>
                </a:solidFill>
                <a:latin typeface="Corbel"/>
                <a:ea typeface="Corbel"/>
                <a:cs typeface="Corbel"/>
                <a:sym typeface="Corbel"/>
              </a:defRPr>
            </a:lvl8pPr>
            <a:lvl9pPr marL="4114800" marR="0" lvl="8" indent="-317500" algn="l" rtl="0">
              <a:lnSpc>
                <a:spcPct val="90000"/>
              </a:lnSpc>
              <a:spcBef>
                <a:spcPts val="250"/>
              </a:spcBef>
              <a:spcAft>
                <a:spcPts val="250"/>
              </a:spcAft>
              <a:buClr>
                <a:schemeClr val="accent1"/>
              </a:buClr>
              <a:buSzPts val="1400"/>
              <a:buFont typeface="Noto Sans Symbols"/>
              <a:buChar char="●"/>
              <a:defRPr sz="1400" b="0" i="0" u="none" strike="noStrike" cap="none">
                <a:solidFill>
                  <a:srgbClr val="595959"/>
                </a:solidFill>
                <a:latin typeface="Corbel"/>
                <a:ea typeface="Corbel"/>
                <a:cs typeface="Corbel"/>
                <a:sym typeface="Corbel"/>
              </a:defRPr>
            </a:lvl9pPr>
          </a:lstStyle>
          <a:p>
            <a:endParaRPr/>
          </a:p>
        </p:txBody>
      </p:sp>
      <p:sp>
        <p:nvSpPr>
          <p:cNvPr id="14" name="Google Shape;14;p60"/>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100" b="0" i="0" u="none" strike="noStrike" cap="none">
                <a:solidFill>
                  <a:srgbClr val="7F7F7F"/>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5" name="Google Shape;15;p60"/>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100" b="0" i="0" u="none" strike="noStrike" cap="none">
                <a:solidFill>
                  <a:srgbClr val="7F7F7F"/>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6" name="Google Shape;16;p60"/>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1pPr>
            <a:lvl2pPr marL="0" marR="0" lvl="1" indent="0" algn="r" rtl="0">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2pPr>
            <a:lvl3pPr marL="0" marR="0" lvl="2" indent="0" algn="r" rtl="0">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3pPr>
            <a:lvl4pPr marL="0" marR="0" lvl="3" indent="0" algn="r" rtl="0">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4pPr>
            <a:lvl5pPr marL="0" marR="0" lvl="4" indent="0" algn="r" rtl="0">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5pPr>
            <a:lvl6pPr marL="0" marR="0" lvl="5" indent="0" algn="r" rtl="0">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6pPr>
            <a:lvl7pPr marL="0" marR="0" lvl="6" indent="0" algn="r" rtl="0">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7pPr>
            <a:lvl8pPr marL="0" marR="0" lvl="7" indent="0" algn="r" rtl="0">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8pPr>
            <a:lvl9pPr marL="0" marR="0" lvl="8" indent="0" algn="r" rtl="0">
              <a:lnSpc>
                <a:spcPct val="100000"/>
              </a:lnSpc>
              <a:spcBef>
                <a:spcPts val="0"/>
              </a:spcBef>
              <a:spcAft>
                <a:spcPts val="0"/>
              </a:spcAft>
              <a:buClr>
                <a:srgbClr val="000000"/>
              </a:buClr>
              <a:buSzPts val="1200"/>
              <a:buFont typeface="Arial"/>
              <a:buNone/>
              <a:defRPr sz="1200" b="1"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60" r:id="rId11"/>
    <p:sldLayoutId id="2147483661" r:id="rId12"/>
    <p:sldLayoutId id="2147483662" r:id="rId13"/>
    <p:sldLayoutId id="2147483663" r:id="rId14"/>
    <p:sldLayoutId id="2147483664"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Shape 117"/>
        <p:cNvGrpSpPr/>
        <p:nvPr/>
      </p:nvGrpSpPr>
      <p:grpSpPr>
        <a:xfrm>
          <a:off x="0" y="0"/>
          <a:ext cx="0" cy="0"/>
          <a:chOff x="0" y="0"/>
          <a:chExt cx="0" cy="0"/>
        </a:xfrm>
      </p:grpSpPr>
      <p:sp>
        <p:nvSpPr>
          <p:cNvPr id="118" name="Google Shape;118;p7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9" name="Google Shape;119;p7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0" name="Google Shape;120;p7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SzPts val="1400"/>
              <a:buNone/>
              <a:defRPr sz="12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121" name="Google Shape;121;p7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SzPts val="1400"/>
              <a:buNone/>
              <a:defRPr sz="12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122" name="Google Shape;122;p7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193"/>
        <p:cNvGrpSpPr/>
        <p:nvPr/>
      </p:nvGrpSpPr>
      <p:grpSpPr>
        <a:xfrm>
          <a:off x="0" y="0"/>
          <a:ext cx="0" cy="0"/>
          <a:chOff x="0" y="0"/>
          <a:chExt cx="0" cy="0"/>
        </a:xfrm>
      </p:grpSpPr>
      <p:sp>
        <p:nvSpPr>
          <p:cNvPr id="194" name="Google Shape;194;p74"/>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marR="0" lvl="0" algn="l" rtl="0">
              <a:lnSpc>
                <a:spcPct val="100000"/>
              </a:lnSpc>
              <a:spcBef>
                <a:spcPts val="0"/>
              </a:spcBef>
              <a:spcAft>
                <a:spcPts val="0"/>
              </a:spcAft>
              <a:buClr>
                <a:schemeClr val="dk1"/>
              </a:buClr>
              <a:buSzPts val="3700"/>
              <a:buFont typeface="Arial"/>
              <a:buNone/>
              <a:defRPr sz="37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3700"/>
              <a:buFont typeface="Arial"/>
              <a:buNone/>
              <a:defRPr sz="37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3700"/>
              <a:buFont typeface="Arial"/>
              <a:buNone/>
              <a:defRPr sz="37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3700"/>
              <a:buFont typeface="Arial"/>
              <a:buNone/>
              <a:defRPr sz="37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3700"/>
              <a:buFont typeface="Arial"/>
              <a:buNone/>
              <a:defRPr sz="37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3700"/>
              <a:buFont typeface="Arial"/>
              <a:buNone/>
              <a:defRPr sz="37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3700"/>
              <a:buFont typeface="Arial"/>
              <a:buNone/>
              <a:defRPr sz="37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3700"/>
              <a:buFont typeface="Arial"/>
              <a:buNone/>
              <a:defRPr sz="37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3700"/>
              <a:buFont typeface="Arial"/>
              <a:buNone/>
              <a:defRPr sz="3700" b="0" i="0" u="none" strike="noStrike" cap="none">
                <a:solidFill>
                  <a:schemeClr val="dk1"/>
                </a:solidFill>
                <a:latin typeface="Arial"/>
                <a:ea typeface="Arial"/>
                <a:cs typeface="Arial"/>
                <a:sym typeface="Arial"/>
              </a:defRPr>
            </a:lvl9pPr>
          </a:lstStyle>
          <a:p>
            <a:endParaRPr/>
          </a:p>
        </p:txBody>
      </p:sp>
      <p:sp>
        <p:nvSpPr>
          <p:cNvPr id="195" name="Google Shape;195;p74"/>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marR="0" lvl="0" indent="-381000" algn="l" rtl="0">
              <a:lnSpc>
                <a:spcPct val="115000"/>
              </a:lnSpc>
              <a:spcBef>
                <a:spcPts val="0"/>
              </a:spcBef>
              <a:spcAft>
                <a:spcPts val="0"/>
              </a:spcAft>
              <a:buClr>
                <a:schemeClr val="dk2"/>
              </a:buClr>
              <a:buSzPts val="2400"/>
              <a:buFont typeface="Arial"/>
              <a:buChar char="●"/>
              <a:defRPr sz="2400" b="0" i="0" u="none" strike="noStrike" cap="none">
                <a:solidFill>
                  <a:schemeClr val="dk2"/>
                </a:solidFill>
                <a:latin typeface="Arial"/>
                <a:ea typeface="Arial"/>
                <a:cs typeface="Arial"/>
                <a:sym typeface="Arial"/>
              </a:defRPr>
            </a:lvl1pPr>
            <a:lvl2pPr marL="914400" marR="0" lvl="1" indent="-349250" algn="l" rtl="0">
              <a:lnSpc>
                <a:spcPct val="115000"/>
              </a:lnSpc>
              <a:spcBef>
                <a:spcPts val="2100"/>
              </a:spcBef>
              <a:spcAft>
                <a:spcPts val="0"/>
              </a:spcAft>
              <a:buClr>
                <a:schemeClr val="dk2"/>
              </a:buClr>
              <a:buSzPts val="1900"/>
              <a:buFont typeface="Arial"/>
              <a:buChar char="○"/>
              <a:defRPr sz="1900" b="0" i="0" u="none" strike="noStrike" cap="none">
                <a:solidFill>
                  <a:schemeClr val="dk2"/>
                </a:solidFill>
                <a:latin typeface="Arial"/>
                <a:ea typeface="Arial"/>
                <a:cs typeface="Arial"/>
                <a:sym typeface="Arial"/>
              </a:defRPr>
            </a:lvl2pPr>
            <a:lvl3pPr marL="1371600" marR="0" lvl="2" indent="-349250" algn="l" rtl="0">
              <a:lnSpc>
                <a:spcPct val="115000"/>
              </a:lnSpc>
              <a:spcBef>
                <a:spcPts val="2100"/>
              </a:spcBef>
              <a:spcAft>
                <a:spcPts val="0"/>
              </a:spcAft>
              <a:buClr>
                <a:schemeClr val="dk2"/>
              </a:buClr>
              <a:buSzPts val="1900"/>
              <a:buFont typeface="Arial"/>
              <a:buChar char="■"/>
              <a:defRPr sz="1900" b="0" i="0" u="none" strike="noStrike" cap="none">
                <a:solidFill>
                  <a:schemeClr val="dk2"/>
                </a:solidFill>
                <a:latin typeface="Arial"/>
                <a:ea typeface="Arial"/>
                <a:cs typeface="Arial"/>
                <a:sym typeface="Arial"/>
              </a:defRPr>
            </a:lvl3pPr>
            <a:lvl4pPr marL="1828800" marR="0" lvl="3" indent="-349250" algn="l" rtl="0">
              <a:lnSpc>
                <a:spcPct val="115000"/>
              </a:lnSpc>
              <a:spcBef>
                <a:spcPts val="2100"/>
              </a:spcBef>
              <a:spcAft>
                <a:spcPts val="0"/>
              </a:spcAft>
              <a:buClr>
                <a:schemeClr val="dk2"/>
              </a:buClr>
              <a:buSzPts val="1900"/>
              <a:buFont typeface="Arial"/>
              <a:buChar char="●"/>
              <a:defRPr sz="1900" b="0" i="0" u="none" strike="noStrike" cap="none">
                <a:solidFill>
                  <a:schemeClr val="dk2"/>
                </a:solidFill>
                <a:latin typeface="Arial"/>
                <a:ea typeface="Arial"/>
                <a:cs typeface="Arial"/>
                <a:sym typeface="Arial"/>
              </a:defRPr>
            </a:lvl4pPr>
            <a:lvl5pPr marL="2286000" marR="0" lvl="4" indent="-349250" algn="l" rtl="0">
              <a:lnSpc>
                <a:spcPct val="115000"/>
              </a:lnSpc>
              <a:spcBef>
                <a:spcPts val="2100"/>
              </a:spcBef>
              <a:spcAft>
                <a:spcPts val="0"/>
              </a:spcAft>
              <a:buClr>
                <a:schemeClr val="dk2"/>
              </a:buClr>
              <a:buSzPts val="1900"/>
              <a:buFont typeface="Arial"/>
              <a:buChar char="○"/>
              <a:defRPr sz="1900" b="0" i="0" u="none" strike="noStrike" cap="none">
                <a:solidFill>
                  <a:schemeClr val="dk2"/>
                </a:solidFill>
                <a:latin typeface="Arial"/>
                <a:ea typeface="Arial"/>
                <a:cs typeface="Arial"/>
                <a:sym typeface="Arial"/>
              </a:defRPr>
            </a:lvl5pPr>
            <a:lvl6pPr marL="2743200" marR="0" lvl="5" indent="-349250" algn="l" rtl="0">
              <a:lnSpc>
                <a:spcPct val="115000"/>
              </a:lnSpc>
              <a:spcBef>
                <a:spcPts val="2100"/>
              </a:spcBef>
              <a:spcAft>
                <a:spcPts val="0"/>
              </a:spcAft>
              <a:buClr>
                <a:schemeClr val="dk2"/>
              </a:buClr>
              <a:buSzPts val="1900"/>
              <a:buFont typeface="Arial"/>
              <a:buChar char="■"/>
              <a:defRPr sz="1900" b="0" i="0" u="none" strike="noStrike" cap="none">
                <a:solidFill>
                  <a:schemeClr val="dk2"/>
                </a:solidFill>
                <a:latin typeface="Arial"/>
                <a:ea typeface="Arial"/>
                <a:cs typeface="Arial"/>
                <a:sym typeface="Arial"/>
              </a:defRPr>
            </a:lvl6pPr>
            <a:lvl7pPr marL="3200400" marR="0" lvl="6" indent="-349250" algn="l" rtl="0">
              <a:lnSpc>
                <a:spcPct val="115000"/>
              </a:lnSpc>
              <a:spcBef>
                <a:spcPts val="2100"/>
              </a:spcBef>
              <a:spcAft>
                <a:spcPts val="0"/>
              </a:spcAft>
              <a:buClr>
                <a:schemeClr val="dk2"/>
              </a:buClr>
              <a:buSzPts val="1900"/>
              <a:buFont typeface="Arial"/>
              <a:buChar char="●"/>
              <a:defRPr sz="1900" b="0" i="0" u="none" strike="noStrike" cap="none">
                <a:solidFill>
                  <a:schemeClr val="dk2"/>
                </a:solidFill>
                <a:latin typeface="Arial"/>
                <a:ea typeface="Arial"/>
                <a:cs typeface="Arial"/>
                <a:sym typeface="Arial"/>
              </a:defRPr>
            </a:lvl7pPr>
            <a:lvl8pPr marL="3657600" marR="0" lvl="7" indent="-349250" algn="l" rtl="0">
              <a:lnSpc>
                <a:spcPct val="115000"/>
              </a:lnSpc>
              <a:spcBef>
                <a:spcPts val="2100"/>
              </a:spcBef>
              <a:spcAft>
                <a:spcPts val="0"/>
              </a:spcAft>
              <a:buClr>
                <a:schemeClr val="dk2"/>
              </a:buClr>
              <a:buSzPts val="1900"/>
              <a:buFont typeface="Arial"/>
              <a:buChar char="○"/>
              <a:defRPr sz="1900" b="0" i="0" u="none" strike="noStrike" cap="none">
                <a:solidFill>
                  <a:schemeClr val="dk2"/>
                </a:solidFill>
                <a:latin typeface="Arial"/>
                <a:ea typeface="Arial"/>
                <a:cs typeface="Arial"/>
                <a:sym typeface="Arial"/>
              </a:defRPr>
            </a:lvl8pPr>
            <a:lvl9pPr marL="4114800" marR="0" lvl="8" indent="-349250" algn="l" rtl="0">
              <a:lnSpc>
                <a:spcPct val="115000"/>
              </a:lnSpc>
              <a:spcBef>
                <a:spcPts val="2100"/>
              </a:spcBef>
              <a:spcAft>
                <a:spcPts val="2100"/>
              </a:spcAft>
              <a:buClr>
                <a:schemeClr val="dk2"/>
              </a:buClr>
              <a:buSzPts val="1900"/>
              <a:buFont typeface="Arial"/>
              <a:buChar char="■"/>
              <a:defRPr sz="1900" b="0" i="0" u="none" strike="noStrike" cap="none">
                <a:solidFill>
                  <a:schemeClr val="dk2"/>
                </a:solidFill>
                <a:latin typeface="Arial"/>
                <a:ea typeface="Arial"/>
                <a:cs typeface="Arial"/>
                <a:sym typeface="Arial"/>
              </a:defRPr>
            </a:lvl9pPr>
          </a:lstStyle>
          <a:p>
            <a:endParaRPr/>
          </a:p>
        </p:txBody>
      </p:sp>
      <p:sp>
        <p:nvSpPr>
          <p:cNvPr id="196" name="Google Shape;196;p74"/>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lo.org/wcmsp5/groups/public/---ed_norm/---ipec/documents/publication/wcms_854733.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9.xml"/><Relationship Id="rId5" Type="http://schemas.openxmlformats.org/officeDocument/2006/relationships/image" Target="../media/image13.png"/><Relationship Id="rId4" Type="http://schemas.openxmlformats.org/officeDocument/2006/relationships/image" Target="../media/image12.jp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publications.parliament.uk/pa/ld5901/ldselect/ldmodslav/8/8.pdf" TargetMode="External"/><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6.xml"/><Relationship Id="rId1" Type="http://schemas.openxmlformats.org/officeDocument/2006/relationships/slideLayout" Target="../slideLayouts/slideLayout16.xml"/><Relationship Id="rId4" Type="http://schemas.openxmlformats.org/officeDocument/2006/relationships/image" Target="../media/image18.jpg"/></Relationships>
</file>

<file path=ppt/slides/_rels/slide3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7.xml"/><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s://labour.org.uk/wp-content/uploads/2024/05/LABOURS-PLAN-TO-MAKE-WORK-PAY.pdf"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hyperlink" Target="https://justiceandcare.org/policies-and-reports/at-what-cost-exploring-the-impact-of-forced-labour-in-the-uk/" TargetMode="External"/><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45.xml"/><Relationship Id="rId1" Type="http://schemas.openxmlformats.org/officeDocument/2006/relationships/slideLayout" Target="../slideLayouts/slideLayout28.xml"/><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1"/>
          <p:cNvSpPr txBox="1">
            <a:spLocks noGrp="1"/>
          </p:cNvSpPr>
          <p:nvPr>
            <p:ph type="ctrTitle"/>
          </p:nvPr>
        </p:nvSpPr>
        <p:spPr>
          <a:xfrm>
            <a:off x="506422" y="2545350"/>
            <a:ext cx="8452500" cy="33750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rgbClr val="FFFFFF"/>
              </a:buClr>
              <a:buSzPts val="5900"/>
              <a:buFont typeface="Corbel"/>
              <a:buNone/>
            </a:pPr>
            <a:r>
              <a:rPr lang="en-GB" sz="4400"/>
              <a:t>Modern Slavery Awareness </a:t>
            </a:r>
            <a:br>
              <a:rPr lang="en-GB" sz="2400"/>
            </a:br>
            <a:endParaRPr sz="2400"/>
          </a:p>
          <a:p>
            <a:pPr marL="0" lvl="0" indent="0" algn="l" rtl="0">
              <a:lnSpc>
                <a:spcPct val="90000"/>
              </a:lnSpc>
              <a:spcBef>
                <a:spcPts val="0"/>
              </a:spcBef>
              <a:spcAft>
                <a:spcPts val="0"/>
              </a:spcAft>
              <a:buClr>
                <a:srgbClr val="FFFFFF"/>
              </a:buClr>
              <a:buSzPts val="5900"/>
              <a:buFont typeface="Corbel"/>
              <a:buNone/>
            </a:pPr>
            <a:endParaRPr sz="2400"/>
          </a:p>
          <a:p>
            <a:pPr marL="0" lvl="0" indent="0" algn="l" rtl="0">
              <a:lnSpc>
                <a:spcPct val="90000"/>
              </a:lnSpc>
              <a:spcBef>
                <a:spcPts val="0"/>
              </a:spcBef>
              <a:spcAft>
                <a:spcPts val="0"/>
              </a:spcAft>
              <a:buClr>
                <a:srgbClr val="FFFFFF"/>
              </a:buClr>
              <a:buSzPts val="5900"/>
              <a:buFont typeface="Corbel"/>
              <a:buNone/>
            </a:pPr>
            <a:endParaRPr sz="2400"/>
          </a:p>
          <a:p>
            <a:pPr marL="0" lvl="0" indent="0" algn="l" rtl="0">
              <a:lnSpc>
                <a:spcPct val="90000"/>
              </a:lnSpc>
              <a:spcBef>
                <a:spcPts val="0"/>
              </a:spcBef>
              <a:spcAft>
                <a:spcPts val="0"/>
              </a:spcAft>
              <a:buClr>
                <a:srgbClr val="FFFFFF"/>
              </a:buClr>
              <a:buSzPts val="5900"/>
              <a:buFont typeface="Corbel"/>
              <a:buNone/>
            </a:pPr>
            <a:endParaRPr sz="2400"/>
          </a:p>
          <a:p>
            <a:pPr marL="0" lvl="0" indent="0" algn="l" rtl="0">
              <a:lnSpc>
                <a:spcPct val="90000"/>
              </a:lnSpc>
              <a:spcBef>
                <a:spcPts val="0"/>
              </a:spcBef>
              <a:spcAft>
                <a:spcPts val="0"/>
              </a:spcAft>
              <a:buClr>
                <a:srgbClr val="FFFFFF"/>
              </a:buClr>
              <a:buSzPts val="5900"/>
              <a:buFont typeface="Corbel"/>
              <a:buNone/>
            </a:pPr>
            <a:endParaRPr sz="2400"/>
          </a:p>
          <a:p>
            <a:pPr marL="0" lvl="0" indent="0" algn="l" rtl="0">
              <a:lnSpc>
                <a:spcPct val="90000"/>
              </a:lnSpc>
              <a:spcBef>
                <a:spcPts val="0"/>
              </a:spcBef>
              <a:spcAft>
                <a:spcPts val="0"/>
              </a:spcAft>
              <a:buClr>
                <a:srgbClr val="FFFFFF"/>
              </a:buClr>
              <a:buSzPts val="5900"/>
              <a:buFont typeface="Corbel"/>
              <a:buNone/>
            </a:pPr>
            <a:endParaRPr sz="2400"/>
          </a:p>
          <a:p>
            <a:pPr marL="0" lvl="0" indent="0" algn="l" rtl="0">
              <a:lnSpc>
                <a:spcPct val="90000"/>
              </a:lnSpc>
              <a:spcBef>
                <a:spcPts val="0"/>
              </a:spcBef>
              <a:spcAft>
                <a:spcPts val="0"/>
              </a:spcAft>
              <a:buClr>
                <a:srgbClr val="FFFFFF"/>
              </a:buClr>
              <a:buSzPts val="5900"/>
              <a:buFont typeface="Corbel"/>
              <a:buNone/>
            </a:pPr>
            <a:r>
              <a:rPr lang="en-GB" sz="3000"/>
              <a:t>Kim Ann Williamson MBE</a:t>
            </a:r>
            <a:endParaRPr sz="3000"/>
          </a:p>
          <a:p>
            <a:pPr marL="0" lvl="0" indent="0" algn="l" rtl="0">
              <a:lnSpc>
                <a:spcPct val="90000"/>
              </a:lnSpc>
              <a:spcBef>
                <a:spcPts val="0"/>
              </a:spcBef>
              <a:spcAft>
                <a:spcPts val="0"/>
              </a:spcAft>
              <a:buClr>
                <a:srgbClr val="FFFFFF"/>
              </a:buClr>
              <a:buSzPts val="5900"/>
              <a:buFont typeface="Corbel"/>
              <a:buNone/>
            </a:pPr>
            <a:endParaRPr sz="3000"/>
          </a:p>
          <a:p>
            <a:pPr marL="0" lvl="0" indent="0" algn="l" rtl="0">
              <a:lnSpc>
                <a:spcPct val="90000"/>
              </a:lnSpc>
              <a:spcBef>
                <a:spcPts val="0"/>
              </a:spcBef>
              <a:spcAft>
                <a:spcPts val="0"/>
              </a:spcAft>
              <a:buClr>
                <a:srgbClr val="FFFFFF"/>
              </a:buClr>
              <a:buSzPts val="5900"/>
              <a:buFont typeface="Corbel"/>
              <a:buNone/>
            </a:pPr>
            <a:r>
              <a:rPr lang="en-GB" sz="3000"/>
              <a:t>Ben Bruten </a:t>
            </a:r>
            <a:br>
              <a:rPr lang="en-GB" sz="3000"/>
            </a:br>
            <a:br>
              <a:rPr lang="en-GB" sz="3000"/>
            </a:br>
            <a:endParaRPr sz="3000"/>
          </a:p>
          <a:p>
            <a:pPr marL="0" lvl="0" indent="0" algn="l" rtl="0">
              <a:lnSpc>
                <a:spcPct val="90000"/>
              </a:lnSpc>
              <a:spcBef>
                <a:spcPts val="0"/>
              </a:spcBef>
              <a:spcAft>
                <a:spcPts val="0"/>
              </a:spcAft>
              <a:buClr>
                <a:srgbClr val="FFFFFF"/>
              </a:buClr>
              <a:buSzPts val="5900"/>
              <a:buFont typeface="Corbel"/>
              <a:buNone/>
            </a:pPr>
            <a:br>
              <a:rPr lang="en-GB" sz="3000"/>
            </a:br>
            <a:r>
              <a:rPr lang="en-GB" sz="3000"/>
              <a:t>Slavery Still Exist – Do you Know the signs? </a:t>
            </a:r>
            <a:endParaRPr sz="3000"/>
          </a:p>
        </p:txBody>
      </p:sp>
      <p:sp>
        <p:nvSpPr>
          <p:cNvPr id="243" name="Google Shape;243;p1"/>
          <p:cNvSpPr/>
          <p:nvPr/>
        </p:nvSpPr>
        <p:spPr>
          <a:xfrm>
            <a:off x="5977217" y="3244334"/>
            <a:ext cx="237566" cy="369332"/>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latin typeface="Corbel"/>
                <a:ea typeface="Corbel"/>
                <a:cs typeface="Corbel"/>
                <a:sym typeface="Corbel"/>
              </a:rPr>
              <a:t> </a:t>
            </a:r>
            <a:endParaRPr sz="1800" b="0" i="0" u="none" strike="noStrike" cap="none">
              <a:solidFill>
                <a:schemeClr val="dk1"/>
              </a:solidFill>
              <a:latin typeface="Corbel"/>
              <a:ea typeface="Corbel"/>
              <a:cs typeface="Corbel"/>
              <a:sym typeface="Corbel"/>
            </a:endParaRPr>
          </a:p>
        </p:txBody>
      </p:sp>
      <p:sp>
        <p:nvSpPr>
          <p:cNvPr id="244" name="Google Shape;244;p1"/>
          <p:cNvSpPr/>
          <p:nvPr/>
        </p:nvSpPr>
        <p:spPr>
          <a:xfrm>
            <a:off x="5977217" y="3244334"/>
            <a:ext cx="237566" cy="369332"/>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latin typeface="Corbel"/>
                <a:ea typeface="Corbel"/>
                <a:cs typeface="Corbel"/>
                <a:sym typeface="Corbel"/>
              </a:rPr>
              <a:t> </a:t>
            </a:r>
            <a:endParaRPr sz="1800" b="0" i="0" u="none" strike="noStrike" cap="none">
              <a:solidFill>
                <a:schemeClr val="dk1"/>
              </a:solidFill>
              <a:latin typeface="Corbel"/>
              <a:ea typeface="Corbel"/>
              <a:cs typeface="Corbel"/>
              <a:sym typeface="Corbel"/>
            </a:endParaRPr>
          </a:p>
        </p:txBody>
      </p:sp>
      <p:sp>
        <p:nvSpPr>
          <p:cNvPr id="245" name="Google Shape;245;p1"/>
          <p:cNvSpPr/>
          <p:nvPr/>
        </p:nvSpPr>
        <p:spPr>
          <a:xfrm>
            <a:off x="5977217" y="3244334"/>
            <a:ext cx="237566" cy="369332"/>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latin typeface="Corbel"/>
                <a:ea typeface="Corbel"/>
                <a:cs typeface="Corbel"/>
                <a:sym typeface="Corbel"/>
              </a:rPr>
              <a:t> </a:t>
            </a:r>
            <a:endParaRPr sz="1800" b="0" i="0" u="none" strike="noStrike" cap="none">
              <a:solidFill>
                <a:schemeClr val="dk1"/>
              </a:solidFill>
              <a:latin typeface="Corbel"/>
              <a:ea typeface="Corbel"/>
              <a:cs typeface="Corbel"/>
              <a:sym typeface="Corbel"/>
            </a:endParaRPr>
          </a:p>
        </p:txBody>
      </p:sp>
      <p:sp>
        <p:nvSpPr>
          <p:cNvPr id="246" name="Google Shape;246;p1"/>
          <p:cNvSpPr/>
          <p:nvPr/>
        </p:nvSpPr>
        <p:spPr>
          <a:xfrm>
            <a:off x="5977217" y="3244334"/>
            <a:ext cx="237566" cy="369332"/>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latin typeface="Corbel"/>
                <a:ea typeface="Corbel"/>
                <a:cs typeface="Corbel"/>
                <a:sym typeface="Corbel"/>
              </a:rPr>
              <a:t> </a:t>
            </a:r>
            <a:endParaRPr sz="1800" b="0" i="0" u="none" strike="noStrike" cap="none">
              <a:solidFill>
                <a:schemeClr val="dk1"/>
              </a:solidFill>
              <a:latin typeface="Corbel"/>
              <a:ea typeface="Corbel"/>
              <a:cs typeface="Corbel"/>
              <a:sym typeface="Corbel"/>
            </a:endParaRPr>
          </a:p>
        </p:txBody>
      </p:sp>
      <p:sp>
        <p:nvSpPr>
          <p:cNvPr id="247" name="Google Shape;247;p1"/>
          <p:cNvSpPr txBox="1"/>
          <p:nvPr/>
        </p:nvSpPr>
        <p:spPr>
          <a:xfrm>
            <a:off x="8570976" y="5571744"/>
            <a:ext cx="184731"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8" name="Google Shape;248;p1"/>
          <p:cNvSpPr txBox="1"/>
          <p:nvPr/>
        </p:nvSpPr>
        <p:spPr>
          <a:xfrm>
            <a:off x="804672" y="6449568"/>
            <a:ext cx="184731"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5"/>
          <p:cNvSpPr txBox="1">
            <a:spLocks noGrp="1"/>
          </p:cNvSpPr>
          <p:nvPr>
            <p:ph type="title"/>
          </p:nvPr>
        </p:nvSpPr>
        <p:spPr>
          <a:xfrm>
            <a:off x="387625" y="331200"/>
            <a:ext cx="11412000" cy="7200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FFFFFF"/>
              </a:buClr>
              <a:buSzPts val="1800"/>
              <a:buNone/>
            </a:pPr>
            <a:r>
              <a:rPr lang="en-GB">
                <a:solidFill>
                  <a:schemeClr val="dk1"/>
                </a:solidFill>
              </a:rPr>
              <a:t>                                           Our Role </a:t>
            </a:r>
            <a:endParaRPr/>
          </a:p>
        </p:txBody>
      </p:sp>
      <p:sp>
        <p:nvSpPr>
          <p:cNvPr id="254" name="Google Shape;254;p5"/>
          <p:cNvSpPr txBox="1">
            <a:spLocks noGrp="1"/>
          </p:cNvSpPr>
          <p:nvPr>
            <p:ph type="body" idx="1"/>
          </p:nvPr>
        </p:nvSpPr>
        <p:spPr>
          <a:xfrm>
            <a:off x="387625" y="1545330"/>
            <a:ext cx="5151337" cy="4336528"/>
          </a:xfrm>
          <a:prstGeom prst="rect">
            <a:avLst/>
          </a:prstGeom>
          <a:noFill/>
          <a:ln>
            <a:noFill/>
          </a:ln>
        </p:spPr>
        <p:txBody>
          <a:bodyPr spcFirstLastPara="1" wrap="square" lIns="91425" tIns="45700" rIns="91425" bIns="45700" anchor="ctr" anchorCtr="0">
            <a:noAutofit/>
          </a:bodyPr>
          <a:lstStyle/>
          <a:p>
            <a:pPr marL="457200" lvl="0" indent="-228600" algn="l" rtl="0">
              <a:lnSpc>
                <a:spcPct val="90000"/>
              </a:lnSpc>
              <a:spcBef>
                <a:spcPts val="1200"/>
              </a:spcBef>
              <a:spcAft>
                <a:spcPts val="0"/>
              </a:spcAft>
              <a:buSzPts val="2000"/>
              <a:buNone/>
            </a:pPr>
            <a:endParaRPr/>
          </a:p>
        </p:txBody>
      </p:sp>
      <p:sp>
        <p:nvSpPr>
          <p:cNvPr id="255" name="Google Shape;255;p5"/>
          <p:cNvSpPr txBox="1">
            <a:spLocks noGrp="1"/>
          </p:cNvSpPr>
          <p:nvPr>
            <p:ph type="body" idx="2"/>
          </p:nvPr>
        </p:nvSpPr>
        <p:spPr>
          <a:xfrm>
            <a:off x="6255625" y="1476000"/>
            <a:ext cx="5544000" cy="4248000"/>
          </a:xfrm>
          <a:prstGeom prst="rect">
            <a:avLst/>
          </a:prstGeom>
          <a:noFill/>
          <a:ln>
            <a:noFill/>
          </a:ln>
        </p:spPr>
        <p:txBody>
          <a:bodyPr spcFirstLastPara="1" wrap="square" lIns="91425" tIns="45700" rIns="91425" bIns="45700" anchor="ctr" anchorCtr="0">
            <a:noAutofit/>
          </a:bodyPr>
          <a:lstStyle/>
          <a:p>
            <a:pPr marL="457200" lvl="0" indent="-228600" algn="l" rtl="0">
              <a:lnSpc>
                <a:spcPct val="90000"/>
              </a:lnSpc>
              <a:spcBef>
                <a:spcPts val="1200"/>
              </a:spcBef>
              <a:spcAft>
                <a:spcPts val="0"/>
              </a:spcAft>
              <a:buSzPts val="2000"/>
              <a:buNone/>
            </a:pPr>
            <a:endParaRPr/>
          </a:p>
        </p:txBody>
      </p:sp>
      <p:pic>
        <p:nvPicPr>
          <p:cNvPr id="256" name="Google Shape;256;p5"/>
          <p:cNvPicPr preferRelativeResize="0"/>
          <p:nvPr/>
        </p:nvPicPr>
        <p:blipFill rotWithShape="1">
          <a:blip r:embed="rId3">
            <a:alphaModFix/>
          </a:blip>
          <a:srcRect/>
          <a:stretch/>
        </p:blipFill>
        <p:spPr>
          <a:xfrm>
            <a:off x="6164775" y="1387960"/>
            <a:ext cx="4717176" cy="4651250"/>
          </a:xfrm>
          <a:prstGeom prst="rect">
            <a:avLst/>
          </a:prstGeom>
          <a:noFill/>
          <a:ln>
            <a:noFill/>
          </a:ln>
        </p:spPr>
      </p:pic>
      <p:pic>
        <p:nvPicPr>
          <p:cNvPr id="257" name="Google Shape;257;p5"/>
          <p:cNvPicPr preferRelativeResize="0"/>
          <p:nvPr/>
        </p:nvPicPr>
        <p:blipFill rotWithShape="1">
          <a:blip r:embed="rId4">
            <a:alphaModFix/>
          </a:blip>
          <a:srcRect/>
          <a:stretch/>
        </p:blipFill>
        <p:spPr>
          <a:xfrm>
            <a:off x="387625" y="1341801"/>
            <a:ext cx="5151337" cy="4743568"/>
          </a:xfrm>
          <a:prstGeom prst="rect">
            <a:avLst/>
          </a:prstGeom>
          <a:noFill/>
          <a:ln>
            <a:noFill/>
          </a:ln>
        </p:spPr>
      </p:pic>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p2"/>
          <p:cNvSpPr txBox="1">
            <a:spLocks noGrp="1"/>
          </p:cNvSpPr>
          <p:nvPr>
            <p:ph type="title"/>
          </p:nvPr>
        </p:nvSpPr>
        <p:spPr>
          <a:xfrm>
            <a:off x="2279576" y="274638"/>
            <a:ext cx="6480720" cy="994122"/>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1800"/>
              <a:buNone/>
            </a:pPr>
            <a:r>
              <a:rPr lang="en-GB">
                <a:solidFill>
                  <a:schemeClr val="dk2"/>
                </a:solidFill>
              </a:rPr>
              <a:t>HOUSEKEEPING</a:t>
            </a:r>
            <a:endParaRPr/>
          </a:p>
        </p:txBody>
      </p:sp>
      <p:sp>
        <p:nvSpPr>
          <p:cNvPr id="264" name="Google Shape;264;p2"/>
          <p:cNvSpPr txBox="1">
            <a:spLocks noGrp="1"/>
          </p:cNvSpPr>
          <p:nvPr>
            <p:ph type="body" idx="1"/>
          </p:nvPr>
        </p:nvSpPr>
        <p:spPr>
          <a:xfrm>
            <a:off x="4007768" y="1268760"/>
            <a:ext cx="6480720" cy="5184577"/>
          </a:xfrm>
          <a:prstGeom prst="rect">
            <a:avLst/>
          </a:prstGeom>
          <a:noFill/>
          <a:ln>
            <a:noFill/>
          </a:ln>
        </p:spPr>
        <p:txBody>
          <a:bodyPr spcFirstLastPara="1" wrap="square" lIns="91425" tIns="45700" rIns="91425" bIns="45700" anchor="ctr" anchorCtr="0">
            <a:noAutofit/>
          </a:bodyPr>
          <a:lstStyle/>
          <a:p>
            <a:pPr marL="0" lvl="1" indent="0" algn="l" rtl="0">
              <a:lnSpc>
                <a:spcPct val="200000"/>
              </a:lnSpc>
              <a:spcBef>
                <a:spcPts val="250"/>
              </a:spcBef>
              <a:spcAft>
                <a:spcPts val="0"/>
              </a:spcAft>
              <a:buClr>
                <a:schemeClr val="dk2"/>
              </a:buClr>
              <a:buSzPts val="2268"/>
              <a:buNone/>
            </a:pPr>
            <a:r>
              <a:rPr lang="en-GB" sz="2800">
                <a:solidFill>
                  <a:schemeClr val="dk2"/>
                </a:solidFill>
              </a:rPr>
              <a:t>      Fire Safety</a:t>
            </a:r>
            <a:endParaRPr/>
          </a:p>
          <a:p>
            <a:pPr marL="457200" lvl="0" indent="-342900" algn="l" rtl="0">
              <a:lnSpc>
                <a:spcPct val="200000"/>
              </a:lnSpc>
              <a:spcBef>
                <a:spcPts val="1200"/>
              </a:spcBef>
              <a:spcAft>
                <a:spcPts val="0"/>
              </a:spcAft>
              <a:buSzPts val="1800"/>
              <a:buFont typeface="Arial"/>
              <a:buChar char="•"/>
            </a:pPr>
            <a:r>
              <a:rPr lang="en-GB" sz="2800">
                <a:solidFill>
                  <a:schemeClr val="dk2"/>
                </a:solidFill>
              </a:rPr>
              <a:t>Toilets</a:t>
            </a:r>
            <a:endParaRPr/>
          </a:p>
          <a:p>
            <a:pPr marL="457200" lvl="0" indent="-342900" algn="l" rtl="0">
              <a:lnSpc>
                <a:spcPct val="200000"/>
              </a:lnSpc>
              <a:spcBef>
                <a:spcPts val="1200"/>
              </a:spcBef>
              <a:spcAft>
                <a:spcPts val="0"/>
              </a:spcAft>
              <a:buSzPts val="1800"/>
              <a:buFont typeface="Arial"/>
              <a:buChar char="•"/>
            </a:pPr>
            <a:r>
              <a:rPr lang="en-GB" sz="2800">
                <a:solidFill>
                  <a:schemeClr val="dk2"/>
                </a:solidFill>
              </a:rPr>
              <a:t>Mobile Phones</a:t>
            </a:r>
            <a:endParaRPr/>
          </a:p>
          <a:p>
            <a:pPr marL="457200" lvl="0" indent="-342900" algn="l" rtl="0">
              <a:lnSpc>
                <a:spcPct val="200000"/>
              </a:lnSpc>
              <a:spcBef>
                <a:spcPts val="1200"/>
              </a:spcBef>
              <a:spcAft>
                <a:spcPts val="0"/>
              </a:spcAft>
              <a:buSzPts val="1800"/>
              <a:buFont typeface="Arial"/>
              <a:buChar char="•"/>
            </a:pPr>
            <a:r>
              <a:rPr lang="en-GB" sz="2800">
                <a:solidFill>
                  <a:schemeClr val="dk2"/>
                </a:solidFill>
              </a:rPr>
              <a:t>Timings and breaks</a:t>
            </a:r>
            <a:endParaRPr/>
          </a:p>
          <a:p>
            <a:pPr marL="457200" lvl="0" indent="-342900" algn="l" rtl="0">
              <a:lnSpc>
                <a:spcPct val="200000"/>
              </a:lnSpc>
              <a:spcBef>
                <a:spcPts val="1200"/>
              </a:spcBef>
              <a:spcAft>
                <a:spcPts val="0"/>
              </a:spcAft>
              <a:buSzPts val="1800"/>
              <a:buFont typeface="Arial"/>
              <a:buChar char="•"/>
            </a:pPr>
            <a:r>
              <a:rPr lang="en-GB" sz="2800">
                <a:solidFill>
                  <a:schemeClr val="dk2"/>
                </a:solidFill>
              </a:rPr>
              <a:t>Smoking</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3"/>
          <p:cNvSpPr txBox="1">
            <a:spLocks noGrp="1"/>
          </p:cNvSpPr>
          <p:nvPr>
            <p:ph type="title"/>
          </p:nvPr>
        </p:nvSpPr>
        <p:spPr>
          <a:xfrm>
            <a:off x="4079034" y="682626"/>
            <a:ext cx="5976600" cy="8952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rgbClr val="1A606E"/>
              </a:buClr>
              <a:buSzPts val="3600"/>
              <a:buFont typeface="Corbel"/>
              <a:buNone/>
            </a:pPr>
            <a:r>
              <a:rPr lang="en-GB">
                <a:solidFill>
                  <a:srgbClr val="1A606E"/>
                </a:solidFill>
              </a:rPr>
              <a:t>AIM</a:t>
            </a:r>
            <a:endParaRPr/>
          </a:p>
        </p:txBody>
      </p:sp>
      <p:sp>
        <p:nvSpPr>
          <p:cNvPr id="271" name="Google Shape;271;p3"/>
          <p:cNvSpPr txBox="1">
            <a:spLocks noGrp="1"/>
          </p:cNvSpPr>
          <p:nvPr>
            <p:ph type="body" idx="1"/>
          </p:nvPr>
        </p:nvSpPr>
        <p:spPr>
          <a:xfrm>
            <a:off x="3727377" y="1607840"/>
            <a:ext cx="8136900" cy="4031100"/>
          </a:xfrm>
          <a:prstGeom prst="rect">
            <a:avLst/>
          </a:prstGeom>
          <a:noFill/>
          <a:ln>
            <a:noFill/>
          </a:ln>
        </p:spPr>
        <p:txBody>
          <a:bodyPr spcFirstLastPara="1" wrap="square" lIns="91425" tIns="45700" rIns="91425" bIns="45700" anchor="ctr" anchorCtr="0">
            <a:noAutofit/>
          </a:bodyPr>
          <a:lstStyle/>
          <a:p>
            <a:pPr marL="0" lvl="0" indent="0" algn="l" rtl="0">
              <a:lnSpc>
                <a:spcPct val="150000"/>
              </a:lnSpc>
              <a:spcBef>
                <a:spcPts val="0"/>
              </a:spcBef>
              <a:spcAft>
                <a:spcPts val="0"/>
              </a:spcAft>
              <a:buClr>
                <a:srgbClr val="D8D8D8"/>
              </a:buClr>
              <a:buSzPts val="3200"/>
              <a:buNone/>
            </a:pPr>
            <a:r>
              <a:rPr lang="en-GB" sz="4000"/>
              <a:t>Raise awareness of the signs of modern slavery and human trafficking and how to respond to this local and international  threat </a:t>
            </a:r>
            <a:endParaRPr sz="4000" u="sng"/>
          </a:p>
        </p:txBody>
      </p:sp>
      <p:sp>
        <p:nvSpPr>
          <p:cNvPr id="272" name="Google Shape;272;p3"/>
          <p:cNvSpPr/>
          <p:nvPr/>
        </p:nvSpPr>
        <p:spPr>
          <a:xfrm>
            <a:off x="5977217" y="3244334"/>
            <a:ext cx="237566" cy="369332"/>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latin typeface="Corbel"/>
                <a:ea typeface="Corbel"/>
                <a:cs typeface="Corbel"/>
                <a:sym typeface="Corbel"/>
              </a:rPr>
              <a:t> </a:t>
            </a:r>
            <a:endParaRPr sz="1800" b="0" i="0" u="none" strike="noStrike" cap="none">
              <a:solidFill>
                <a:schemeClr val="dk1"/>
              </a:solidFill>
              <a:latin typeface="Corbel"/>
              <a:ea typeface="Corbel"/>
              <a:cs typeface="Corbel"/>
              <a:sym typeface="Corbe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77"/>
        <p:cNvGrpSpPr/>
        <p:nvPr/>
      </p:nvGrpSpPr>
      <p:grpSpPr>
        <a:xfrm>
          <a:off x="0" y="0"/>
          <a:ext cx="0" cy="0"/>
          <a:chOff x="0" y="0"/>
          <a:chExt cx="0" cy="0"/>
        </a:xfrm>
      </p:grpSpPr>
      <p:sp>
        <p:nvSpPr>
          <p:cNvPr id="278" name="Google Shape;278;p4"/>
          <p:cNvSpPr txBox="1">
            <a:spLocks noGrp="1"/>
          </p:cNvSpPr>
          <p:nvPr>
            <p:ph type="title"/>
          </p:nvPr>
        </p:nvSpPr>
        <p:spPr>
          <a:xfrm>
            <a:off x="4383834" y="225426"/>
            <a:ext cx="5976600" cy="8952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rgbClr val="1A606E"/>
              </a:buClr>
              <a:buSzPts val="3600"/>
              <a:buFont typeface="Corbel"/>
              <a:buNone/>
            </a:pPr>
            <a:r>
              <a:rPr lang="en-GB">
                <a:solidFill>
                  <a:srgbClr val="1A606E"/>
                </a:solidFill>
              </a:rPr>
              <a:t>OBJECTIVES:</a:t>
            </a:r>
            <a:endParaRPr/>
          </a:p>
        </p:txBody>
      </p:sp>
      <p:sp>
        <p:nvSpPr>
          <p:cNvPr id="279" name="Google Shape;279;p4"/>
          <p:cNvSpPr txBox="1">
            <a:spLocks noGrp="1"/>
          </p:cNvSpPr>
          <p:nvPr>
            <p:ph type="body" idx="1"/>
          </p:nvPr>
        </p:nvSpPr>
        <p:spPr>
          <a:xfrm>
            <a:off x="3491575" y="989025"/>
            <a:ext cx="8597100" cy="59046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SzPts val="2400"/>
              <a:buNone/>
            </a:pPr>
            <a:r>
              <a:rPr lang="en-GB" sz="2400"/>
              <a:t>By the end of the session  delegates will be able to:</a:t>
            </a:r>
            <a:endParaRPr sz="2400"/>
          </a:p>
          <a:p>
            <a:pPr marL="0" lvl="0" indent="0" algn="l" rtl="0">
              <a:lnSpc>
                <a:spcPct val="90000"/>
              </a:lnSpc>
              <a:spcBef>
                <a:spcPts val="1200"/>
              </a:spcBef>
              <a:spcAft>
                <a:spcPts val="0"/>
              </a:spcAft>
              <a:buSzPts val="2400"/>
              <a:buNone/>
            </a:pPr>
            <a:endParaRPr sz="2400"/>
          </a:p>
          <a:p>
            <a:pPr marL="182880" lvl="0" indent="-182880" algn="l" rtl="0">
              <a:lnSpc>
                <a:spcPct val="90000"/>
              </a:lnSpc>
              <a:spcBef>
                <a:spcPts val="1200"/>
              </a:spcBef>
              <a:spcAft>
                <a:spcPts val="0"/>
              </a:spcAft>
              <a:buSzPts val="2400"/>
              <a:buFont typeface="Arial"/>
              <a:buChar char="•"/>
            </a:pPr>
            <a:r>
              <a:rPr lang="en-GB" sz="2400"/>
              <a:t>Recognise the different types of Modern Slavery and Human Trafficking</a:t>
            </a:r>
            <a:endParaRPr sz="2400"/>
          </a:p>
          <a:p>
            <a:pPr marL="182880" lvl="0" indent="-182880" algn="l" rtl="0">
              <a:lnSpc>
                <a:spcPct val="90000"/>
              </a:lnSpc>
              <a:spcBef>
                <a:spcPts val="1200"/>
              </a:spcBef>
              <a:spcAft>
                <a:spcPts val="0"/>
              </a:spcAft>
              <a:buSzPts val="2400"/>
              <a:buFont typeface="Arial"/>
              <a:buChar char="•"/>
            </a:pPr>
            <a:r>
              <a:rPr lang="en-GB" sz="2400"/>
              <a:t>Understand the legislative framework around modern slavery</a:t>
            </a:r>
            <a:endParaRPr sz="2400"/>
          </a:p>
          <a:p>
            <a:pPr marL="182880" lvl="0" indent="-182880" algn="l" rtl="0">
              <a:lnSpc>
                <a:spcPct val="90000"/>
              </a:lnSpc>
              <a:spcBef>
                <a:spcPts val="1200"/>
              </a:spcBef>
              <a:spcAft>
                <a:spcPts val="0"/>
              </a:spcAft>
              <a:buSzPts val="2400"/>
              <a:buFont typeface="Arial"/>
              <a:buChar char="•"/>
            </a:pPr>
            <a:r>
              <a:rPr lang="en-GB" sz="2400"/>
              <a:t>Identify a potential victim of exploitation</a:t>
            </a:r>
            <a:endParaRPr sz="2400"/>
          </a:p>
          <a:p>
            <a:pPr marL="182880" lvl="0" indent="-182880" algn="l" rtl="0">
              <a:lnSpc>
                <a:spcPct val="90000"/>
              </a:lnSpc>
              <a:spcBef>
                <a:spcPts val="1200"/>
              </a:spcBef>
              <a:spcAft>
                <a:spcPts val="0"/>
              </a:spcAft>
              <a:buSzPts val="2400"/>
              <a:buFont typeface="Arial"/>
              <a:buChar char="•"/>
            </a:pPr>
            <a:r>
              <a:rPr lang="en-GB" sz="2400"/>
              <a:t>Understand the role of local and national agencies in modern slavery</a:t>
            </a:r>
            <a:endParaRPr sz="2400"/>
          </a:p>
          <a:p>
            <a:pPr marL="182880" lvl="0" indent="-182880" algn="l" rtl="0">
              <a:lnSpc>
                <a:spcPct val="90000"/>
              </a:lnSpc>
              <a:spcBef>
                <a:spcPts val="1200"/>
              </a:spcBef>
              <a:spcAft>
                <a:spcPts val="0"/>
              </a:spcAft>
              <a:buSzPts val="2400"/>
              <a:buFont typeface="Arial"/>
              <a:buChar char="•"/>
            </a:pPr>
            <a:r>
              <a:rPr lang="en-GB" sz="2400"/>
              <a:t>Understand how modern slavery affects individuals</a:t>
            </a:r>
            <a:endParaRPr sz="2400"/>
          </a:p>
          <a:p>
            <a:pPr marL="182880" lvl="0" indent="-182880" algn="l" rtl="0">
              <a:lnSpc>
                <a:spcPct val="90000"/>
              </a:lnSpc>
              <a:spcBef>
                <a:spcPts val="1200"/>
              </a:spcBef>
              <a:spcAft>
                <a:spcPts val="0"/>
              </a:spcAft>
              <a:buSzPts val="2400"/>
              <a:buFont typeface="Arial"/>
              <a:buChar char="•"/>
            </a:pPr>
            <a:r>
              <a:rPr lang="en-GB" sz="2400"/>
              <a:t>Understand your responsibilities as a member of your own local community and within university campus</a:t>
            </a:r>
            <a:endParaRPr sz="2400"/>
          </a:p>
          <a:p>
            <a:pPr marL="0" lvl="0" indent="0" algn="l" rtl="0">
              <a:lnSpc>
                <a:spcPct val="90000"/>
              </a:lnSpc>
              <a:spcBef>
                <a:spcPts val="1200"/>
              </a:spcBef>
              <a:spcAft>
                <a:spcPts val="0"/>
              </a:spcAft>
              <a:buSzPts val="2400"/>
              <a:buNone/>
            </a:pPr>
            <a:endParaRPr sz="2400"/>
          </a:p>
          <a:p>
            <a:pPr marL="182880" lvl="0" indent="-30477" algn="l" rtl="0">
              <a:lnSpc>
                <a:spcPct val="90000"/>
              </a:lnSpc>
              <a:spcBef>
                <a:spcPts val="1200"/>
              </a:spcBef>
              <a:spcAft>
                <a:spcPts val="0"/>
              </a:spcAft>
              <a:buSzPts val="2400"/>
              <a:buFont typeface="Noto Sans Symbols"/>
              <a:buNone/>
            </a:pPr>
            <a:endParaRPr sz="2400">
              <a:solidFill>
                <a:schemeClr val="lt2"/>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84"/>
        <p:cNvGrpSpPr/>
        <p:nvPr/>
      </p:nvGrpSpPr>
      <p:grpSpPr>
        <a:xfrm>
          <a:off x="0" y="0"/>
          <a:ext cx="0" cy="0"/>
          <a:chOff x="0" y="0"/>
          <a:chExt cx="0" cy="0"/>
        </a:xfrm>
      </p:grpSpPr>
      <p:sp>
        <p:nvSpPr>
          <p:cNvPr id="285" name="Google Shape;285;p7"/>
          <p:cNvSpPr/>
          <p:nvPr/>
        </p:nvSpPr>
        <p:spPr>
          <a:xfrm>
            <a:off x="1919536" y="1775714"/>
            <a:ext cx="8496944" cy="415498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2400" b="0" i="0" u="none" strike="noStrike" cap="none">
                <a:solidFill>
                  <a:schemeClr val="dk2"/>
                </a:solidFill>
                <a:latin typeface="Corbel"/>
                <a:ea typeface="Corbel"/>
                <a:cs typeface="Corbel"/>
                <a:sym typeface="Corbel"/>
              </a:rPr>
              <a:t>Refers to the four Ps:</a:t>
            </a:r>
            <a:endParaRPr/>
          </a:p>
          <a:p>
            <a:pPr marL="0" marR="0" lvl="0" indent="0" algn="l" rtl="0">
              <a:lnSpc>
                <a:spcPct val="100000"/>
              </a:lnSpc>
              <a:spcBef>
                <a:spcPts val="0"/>
              </a:spcBef>
              <a:spcAft>
                <a:spcPts val="0"/>
              </a:spcAft>
              <a:buNone/>
            </a:pPr>
            <a:endParaRPr sz="1200" b="0" i="0" u="none" strike="noStrike" cap="none">
              <a:solidFill>
                <a:schemeClr val="dk2"/>
              </a:solidFill>
              <a:latin typeface="Corbel"/>
              <a:ea typeface="Corbel"/>
              <a:cs typeface="Corbel"/>
              <a:sym typeface="Corbel"/>
            </a:endParaRPr>
          </a:p>
          <a:p>
            <a:pPr marL="1787525" marR="0" lvl="0" indent="-1787525" algn="l" rtl="0">
              <a:lnSpc>
                <a:spcPct val="100000"/>
              </a:lnSpc>
              <a:spcBef>
                <a:spcPts val="0"/>
              </a:spcBef>
              <a:spcAft>
                <a:spcPts val="0"/>
              </a:spcAft>
              <a:buNone/>
            </a:pPr>
            <a:r>
              <a:rPr lang="en-GB" sz="2400" b="0" i="0" u="none" strike="noStrike" cap="none">
                <a:solidFill>
                  <a:schemeClr val="dk2"/>
                </a:solidFill>
                <a:latin typeface="Corbel"/>
                <a:ea typeface="Corbel"/>
                <a:cs typeface="Corbel"/>
                <a:sym typeface="Corbel"/>
              </a:rPr>
              <a:t>Pursue – 	is prosecute &amp; disrupt individual &amp; groups responsible for slavery</a:t>
            </a:r>
            <a:endParaRPr/>
          </a:p>
          <a:p>
            <a:pPr marL="1787525" marR="0" lvl="0" indent="-1787525" algn="l" rtl="0">
              <a:lnSpc>
                <a:spcPct val="100000"/>
              </a:lnSpc>
              <a:spcBef>
                <a:spcPts val="0"/>
              </a:spcBef>
              <a:spcAft>
                <a:spcPts val="0"/>
              </a:spcAft>
              <a:buNone/>
            </a:pPr>
            <a:endParaRPr sz="1200" b="0" i="0" u="none" strike="noStrike" cap="none">
              <a:solidFill>
                <a:schemeClr val="dk2"/>
              </a:solidFill>
              <a:latin typeface="Corbel"/>
              <a:ea typeface="Corbel"/>
              <a:cs typeface="Corbel"/>
              <a:sym typeface="Corbel"/>
            </a:endParaRPr>
          </a:p>
          <a:p>
            <a:pPr marL="342900" marR="0" lvl="0" indent="-342900" algn="l" rtl="0">
              <a:lnSpc>
                <a:spcPct val="100000"/>
              </a:lnSpc>
              <a:spcBef>
                <a:spcPts val="0"/>
              </a:spcBef>
              <a:spcAft>
                <a:spcPts val="0"/>
              </a:spcAft>
              <a:buNone/>
            </a:pPr>
            <a:r>
              <a:rPr lang="en-GB" sz="2400" b="0" i="0" u="none" strike="noStrike" cap="none">
                <a:solidFill>
                  <a:schemeClr val="dk2"/>
                </a:solidFill>
                <a:latin typeface="Corbel"/>
                <a:ea typeface="Corbel"/>
                <a:cs typeface="Corbel"/>
                <a:sym typeface="Corbel"/>
              </a:rPr>
              <a:t>Prevent – 	people from engaging in slavery</a:t>
            </a:r>
            <a:endParaRPr/>
          </a:p>
          <a:p>
            <a:pPr marL="342900" marR="0" lvl="0" indent="-342900" algn="l" rtl="0">
              <a:lnSpc>
                <a:spcPct val="100000"/>
              </a:lnSpc>
              <a:spcBef>
                <a:spcPts val="0"/>
              </a:spcBef>
              <a:spcAft>
                <a:spcPts val="0"/>
              </a:spcAft>
              <a:buNone/>
            </a:pPr>
            <a:endParaRPr sz="1200" b="0" i="0" u="none" strike="noStrike" cap="none">
              <a:solidFill>
                <a:schemeClr val="dk2"/>
              </a:solidFill>
              <a:latin typeface="Corbel"/>
              <a:ea typeface="Corbel"/>
              <a:cs typeface="Corbel"/>
              <a:sym typeface="Corbel"/>
            </a:endParaRPr>
          </a:p>
          <a:p>
            <a:pPr marL="1787525" marR="0" lvl="0" indent="-1787525" algn="l" rtl="0">
              <a:lnSpc>
                <a:spcPct val="100000"/>
              </a:lnSpc>
              <a:spcBef>
                <a:spcPts val="0"/>
              </a:spcBef>
              <a:spcAft>
                <a:spcPts val="0"/>
              </a:spcAft>
              <a:buNone/>
            </a:pPr>
            <a:r>
              <a:rPr lang="en-GB" sz="2400" b="0" i="0" u="none" strike="noStrike" cap="none">
                <a:solidFill>
                  <a:schemeClr val="dk2"/>
                </a:solidFill>
                <a:latin typeface="Corbel"/>
                <a:ea typeface="Corbel"/>
                <a:cs typeface="Corbel"/>
                <a:sym typeface="Corbel"/>
              </a:rPr>
              <a:t>Protect – 	strengthen safeguards against slavery by protecting people from exploitation &amp; increasing awareness of &amp; resilience against this crime</a:t>
            </a:r>
            <a:endParaRPr/>
          </a:p>
          <a:p>
            <a:pPr marL="1787525" marR="0" lvl="0" indent="-1787525" algn="l" rtl="0">
              <a:lnSpc>
                <a:spcPct val="100000"/>
              </a:lnSpc>
              <a:spcBef>
                <a:spcPts val="0"/>
              </a:spcBef>
              <a:spcAft>
                <a:spcPts val="0"/>
              </a:spcAft>
              <a:buNone/>
            </a:pPr>
            <a:endParaRPr sz="1200" b="0" i="0" u="none" strike="noStrike" cap="none">
              <a:solidFill>
                <a:schemeClr val="dk2"/>
              </a:solidFill>
              <a:latin typeface="Corbel"/>
              <a:ea typeface="Corbel"/>
              <a:cs typeface="Corbel"/>
              <a:sym typeface="Corbel"/>
            </a:endParaRPr>
          </a:p>
          <a:p>
            <a:pPr marL="1787525" marR="0" lvl="0" indent="-1787525" algn="l" rtl="0">
              <a:lnSpc>
                <a:spcPct val="100000"/>
              </a:lnSpc>
              <a:spcBef>
                <a:spcPts val="0"/>
              </a:spcBef>
              <a:spcAft>
                <a:spcPts val="0"/>
              </a:spcAft>
              <a:buNone/>
            </a:pPr>
            <a:r>
              <a:rPr lang="en-GB" sz="2400" b="0" i="0" u="none" strike="noStrike" cap="none">
                <a:solidFill>
                  <a:schemeClr val="dk2"/>
                </a:solidFill>
                <a:latin typeface="Corbel"/>
                <a:ea typeface="Corbel"/>
                <a:cs typeface="Corbel"/>
                <a:sym typeface="Corbel"/>
              </a:rPr>
              <a:t>Prepare – 	reduce the harm caused by slavery through improved victim identification &amp; enhanced support.</a:t>
            </a:r>
            <a:endParaRPr/>
          </a:p>
        </p:txBody>
      </p:sp>
      <p:sp>
        <p:nvSpPr>
          <p:cNvPr id="286" name="Google Shape;286;p7"/>
          <p:cNvSpPr txBox="1">
            <a:spLocks noGrp="1"/>
          </p:cNvSpPr>
          <p:nvPr>
            <p:ph type="title"/>
          </p:nvPr>
        </p:nvSpPr>
        <p:spPr>
          <a:xfrm>
            <a:off x="1970089" y="476672"/>
            <a:ext cx="6823075" cy="1152128"/>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1800"/>
              <a:buNone/>
            </a:pPr>
            <a:r>
              <a:rPr lang="en-GB">
                <a:solidFill>
                  <a:schemeClr val="dk2"/>
                </a:solidFill>
              </a:rPr>
              <a:t>UK GOVERNMENT</a:t>
            </a:r>
            <a:br>
              <a:rPr lang="en-GB">
                <a:solidFill>
                  <a:schemeClr val="dk2"/>
                </a:solidFill>
              </a:rPr>
            </a:br>
            <a:r>
              <a:rPr lang="en-GB">
                <a:solidFill>
                  <a:schemeClr val="dk2"/>
                </a:solidFill>
              </a:rPr>
              <a:t>  MODERN SLAVERY STRATEGY</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pic>
        <p:nvPicPr>
          <p:cNvPr id="292" name="Google Shape;292;p8"/>
          <p:cNvPicPr preferRelativeResize="0"/>
          <p:nvPr/>
        </p:nvPicPr>
        <p:blipFill rotWithShape="1">
          <a:blip r:embed="rId3">
            <a:alphaModFix/>
          </a:blip>
          <a:srcRect/>
          <a:stretch/>
        </p:blipFill>
        <p:spPr>
          <a:xfrm>
            <a:off x="1524000" y="4"/>
            <a:ext cx="9161748" cy="6886357"/>
          </a:xfrm>
          <a:prstGeom prst="rect">
            <a:avLst/>
          </a:prstGeom>
          <a:noFill/>
          <a:ln>
            <a:noFill/>
          </a:ln>
        </p:spPr>
      </p:pic>
      <p:sp>
        <p:nvSpPr>
          <p:cNvPr id="293" name="Google Shape;293;p8"/>
          <p:cNvSpPr txBox="1"/>
          <p:nvPr/>
        </p:nvSpPr>
        <p:spPr>
          <a:xfrm>
            <a:off x="2199376" y="4811552"/>
            <a:ext cx="8316416" cy="1077218"/>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3200"/>
              <a:buFont typeface="Arial"/>
              <a:buNone/>
            </a:pPr>
            <a:r>
              <a:rPr lang="en-GB" sz="3200" b="0" i="0" u="none" strike="noStrike" cap="none">
                <a:solidFill>
                  <a:schemeClr val="lt1"/>
                </a:solidFill>
                <a:latin typeface="Corbel"/>
                <a:ea typeface="Corbel"/>
                <a:cs typeface="Corbel"/>
                <a:sym typeface="Corbel"/>
              </a:rPr>
              <a:t>WHAT DO YOU KNOW ABOUT </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3200"/>
              <a:buFont typeface="Arial"/>
              <a:buNone/>
            </a:pPr>
            <a:r>
              <a:rPr lang="en-GB" sz="3200" b="0" i="0" u="none" strike="noStrike" cap="none">
                <a:solidFill>
                  <a:schemeClr val="lt1"/>
                </a:solidFill>
                <a:latin typeface="Corbel"/>
                <a:ea typeface="Corbel"/>
                <a:cs typeface="Corbel"/>
                <a:sym typeface="Corbel"/>
              </a:rPr>
              <a:t>MODERN SLAVERY?</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p9"/>
          <p:cNvSpPr txBox="1">
            <a:spLocks noGrp="1"/>
          </p:cNvSpPr>
          <p:nvPr>
            <p:ph type="title"/>
          </p:nvPr>
        </p:nvSpPr>
        <p:spPr>
          <a:xfrm>
            <a:off x="1970088" y="457200"/>
            <a:ext cx="6718200" cy="81156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1800"/>
              <a:buNone/>
            </a:pPr>
            <a:r>
              <a:rPr lang="en-GB">
                <a:solidFill>
                  <a:schemeClr val="dk2"/>
                </a:solidFill>
              </a:rPr>
              <a:t>ACTIVITY</a:t>
            </a:r>
            <a:r>
              <a:rPr lang="en-GB"/>
              <a:t> </a:t>
            </a:r>
            <a:endParaRPr/>
          </a:p>
        </p:txBody>
      </p:sp>
      <p:sp>
        <p:nvSpPr>
          <p:cNvPr id="300" name="Google Shape;300;p9"/>
          <p:cNvSpPr txBox="1">
            <a:spLocks noGrp="1"/>
          </p:cNvSpPr>
          <p:nvPr>
            <p:ph type="body" idx="1"/>
          </p:nvPr>
        </p:nvSpPr>
        <p:spPr>
          <a:xfrm>
            <a:off x="3535680" y="1402080"/>
            <a:ext cx="6952808" cy="4979248"/>
          </a:xfrm>
          <a:prstGeom prst="rect">
            <a:avLst/>
          </a:prstGeom>
          <a:noFill/>
          <a:ln>
            <a:noFill/>
          </a:ln>
        </p:spPr>
        <p:txBody>
          <a:bodyPr spcFirstLastPara="1" wrap="square" lIns="91425" tIns="45700" rIns="91425" bIns="45700" anchor="ctr" anchorCtr="0">
            <a:noAutofit/>
          </a:bodyPr>
          <a:lstStyle/>
          <a:p>
            <a:pPr marL="457200" lvl="0" indent="-342900" algn="l" rtl="0">
              <a:lnSpc>
                <a:spcPct val="90000"/>
              </a:lnSpc>
              <a:spcBef>
                <a:spcPts val="1200"/>
              </a:spcBef>
              <a:spcAft>
                <a:spcPts val="0"/>
              </a:spcAft>
              <a:buSzPts val="1800"/>
              <a:buNone/>
            </a:pPr>
            <a:endParaRPr sz="1600">
              <a:solidFill>
                <a:schemeClr val="dk2"/>
              </a:solidFill>
            </a:endParaRPr>
          </a:p>
          <a:p>
            <a:pPr marL="0" lvl="0" indent="0" algn="l" rtl="0">
              <a:lnSpc>
                <a:spcPct val="90000"/>
              </a:lnSpc>
              <a:spcBef>
                <a:spcPts val="1200"/>
              </a:spcBef>
              <a:spcAft>
                <a:spcPts val="0"/>
              </a:spcAft>
              <a:buSzPts val="1800"/>
              <a:buNone/>
            </a:pPr>
            <a:r>
              <a:rPr lang="en-GB" sz="2800">
                <a:solidFill>
                  <a:schemeClr val="dk2"/>
                </a:solidFill>
              </a:rPr>
              <a:t>What do you understand by the terms:</a:t>
            </a:r>
            <a:endParaRPr/>
          </a:p>
          <a:p>
            <a:pPr marL="457200" lvl="0" indent="-228600" algn="l" rtl="0">
              <a:lnSpc>
                <a:spcPct val="90000"/>
              </a:lnSpc>
              <a:spcBef>
                <a:spcPts val="1200"/>
              </a:spcBef>
              <a:spcAft>
                <a:spcPts val="0"/>
              </a:spcAft>
              <a:buSzPts val="1800"/>
              <a:buNone/>
            </a:pPr>
            <a:endParaRPr sz="1600">
              <a:solidFill>
                <a:schemeClr val="dk2"/>
              </a:solidFill>
            </a:endParaRPr>
          </a:p>
          <a:p>
            <a:pPr marL="457200" lvl="0" indent="-342900" algn="l" rtl="0">
              <a:lnSpc>
                <a:spcPct val="90000"/>
              </a:lnSpc>
              <a:spcBef>
                <a:spcPts val="1200"/>
              </a:spcBef>
              <a:spcAft>
                <a:spcPts val="0"/>
              </a:spcAft>
              <a:buSzPts val="1800"/>
              <a:buFont typeface="Arial"/>
              <a:buChar char="•"/>
            </a:pPr>
            <a:r>
              <a:rPr lang="en-GB" sz="2800">
                <a:solidFill>
                  <a:schemeClr val="dk2"/>
                </a:solidFill>
              </a:rPr>
              <a:t>Smuggled</a:t>
            </a:r>
            <a:endParaRPr/>
          </a:p>
          <a:p>
            <a:pPr marL="457200" lvl="0" indent="-342900" algn="l" rtl="0">
              <a:lnSpc>
                <a:spcPct val="90000"/>
              </a:lnSpc>
              <a:spcBef>
                <a:spcPts val="1200"/>
              </a:spcBef>
              <a:spcAft>
                <a:spcPts val="0"/>
              </a:spcAft>
              <a:buSzPts val="1800"/>
              <a:buFont typeface="Arial"/>
              <a:buChar char="•"/>
            </a:pPr>
            <a:r>
              <a:rPr lang="en-GB" sz="2800">
                <a:solidFill>
                  <a:schemeClr val="dk2"/>
                </a:solidFill>
              </a:rPr>
              <a:t>Trafficked</a:t>
            </a:r>
            <a:endParaRPr/>
          </a:p>
          <a:p>
            <a:pPr marL="457200" lvl="0" indent="-342900" algn="l" rtl="0">
              <a:lnSpc>
                <a:spcPct val="90000"/>
              </a:lnSpc>
              <a:spcBef>
                <a:spcPts val="1200"/>
              </a:spcBef>
              <a:spcAft>
                <a:spcPts val="0"/>
              </a:spcAft>
              <a:buSzPts val="1800"/>
              <a:buFont typeface="Arial"/>
              <a:buChar char="•"/>
            </a:pPr>
            <a:r>
              <a:rPr lang="en-GB" sz="2800">
                <a:solidFill>
                  <a:schemeClr val="dk2"/>
                </a:solidFill>
              </a:rPr>
              <a:t>Asylum Seeker</a:t>
            </a:r>
            <a:endParaRPr/>
          </a:p>
          <a:p>
            <a:pPr marL="457200" lvl="0" indent="-342900" algn="l" rtl="0">
              <a:lnSpc>
                <a:spcPct val="90000"/>
              </a:lnSpc>
              <a:spcBef>
                <a:spcPts val="1200"/>
              </a:spcBef>
              <a:spcAft>
                <a:spcPts val="0"/>
              </a:spcAft>
              <a:buSzPts val="1800"/>
              <a:buFont typeface="Arial"/>
              <a:buChar char="•"/>
            </a:pPr>
            <a:r>
              <a:rPr lang="en-GB" sz="2800">
                <a:solidFill>
                  <a:schemeClr val="dk2"/>
                </a:solidFill>
              </a:rPr>
              <a:t>Refugee</a:t>
            </a:r>
            <a:endParaRPr/>
          </a:p>
          <a:p>
            <a:pPr marL="457200" lvl="0" indent="-342900" algn="l" rtl="0">
              <a:lnSpc>
                <a:spcPct val="90000"/>
              </a:lnSpc>
              <a:spcBef>
                <a:spcPts val="1200"/>
              </a:spcBef>
              <a:spcAft>
                <a:spcPts val="0"/>
              </a:spcAft>
              <a:buSzPts val="1800"/>
              <a:buFont typeface="Arial"/>
              <a:buChar char="•"/>
            </a:pPr>
            <a:r>
              <a:rPr lang="en-GB" sz="2800">
                <a:solidFill>
                  <a:schemeClr val="dk2"/>
                </a:solidFill>
              </a:rPr>
              <a:t>Migrant Worker</a:t>
            </a:r>
            <a:endParaRPr/>
          </a:p>
          <a:p>
            <a:pPr marL="457200" lvl="0" indent="-342900" algn="l" rtl="0">
              <a:lnSpc>
                <a:spcPct val="90000"/>
              </a:lnSpc>
              <a:spcBef>
                <a:spcPts val="1200"/>
              </a:spcBef>
              <a:spcAft>
                <a:spcPts val="0"/>
              </a:spcAft>
              <a:buSzPts val="1800"/>
              <a:buFont typeface="Corbel"/>
              <a:buNone/>
            </a:pPr>
            <a:endParaRPr>
              <a:solidFill>
                <a:schemeClr val="hlink"/>
              </a:solidFill>
            </a:endParaRPr>
          </a:p>
          <a:p>
            <a:pPr marL="457200" lvl="0" indent="-228600" algn="l" rtl="0">
              <a:lnSpc>
                <a:spcPct val="90000"/>
              </a:lnSpc>
              <a:spcBef>
                <a:spcPts val="1200"/>
              </a:spcBef>
              <a:spcAft>
                <a:spcPts val="0"/>
              </a:spcAft>
              <a:buSzPts val="1800"/>
              <a:buNone/>
            </a:pPr>
            <a:endParaRPr/>
          </a:p>
        </p:txBody>
      </p:sp>
      <p:pic>
        <p:nvPicPr>
          <p:cNvPr id="301" name="Google Shape;301;p9"/>
          <p:cNvPicPr preferRelativeResize="0"/>
          <p:nvPr/>
        </p:nvPicPr>
        <p:blipFill rotWithShape="1">
          <a:blip r:embed="rId3">
            <a:alphaModFix/>
          </a:blip>
          <a:srcRect/>
          <a:stretch/>
        </p:blipFill>
        <p:spPr>
          <a:xfrm>
            <a:off x="7104113" y="2780929"/>
            <a:ext cx="2877561" cy="368370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p10"/>
          <p:cNvSpPr txBox="1">
            <a:spLocks noGrp="1"/>
          </p:cNvSpPr>
          <p:nvPr>
            <p:ph type="ctrTitle"/>
          </p:nvPr>
        </p:nvSpPr>
        <p:spPr>
          <a:xfrm>
            <a:off x="951534" y="1602367"/>
            <a:ext cx="10499700" cy="2736900"/>
          </a:xfrm>
          <a:prstGeom prst="rect">
            <a:avLst/>
          </a:prstGeom>
          <a:noFill/>
          <a:ln>
            <a:noFill/>
          </a:ln>
        </p:spPr>
        <p:txBody>
          <a:bodyPr spcFirstLastPara="1" wrap="square" lIns="121900" tIns="121900" rIns="121900" bIns="121900" anchor="b" anchorCtr="0">
            <a:noAutofit/>
          </a:bodyPr>
          <a:lstStyle/>
          <a:p>
            <a:pPr marL="0" lvl="0" indent="609600" algn="l" rtl="0">
              <a:lnSpc>
                <a:spcPct val="100000"/>
              </a:lnSpc>
              <a:spcBef>
                <a:spcPts val="0"/>
              </a:spcBef>
              <a:spcAft>
                <a:spcPts val="0"/>
              </a:spcAft>
              <a:buSzPts val="6900"/>
              <a:buNone/>
            </a:pPr>
            <a:r>
              <a:rPr lang="en-GB" b="1"/>
              <a:t>It is happening across the UK </a:t>
            </a:r>
            <a:endParaRPr b="1"/>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g30f3bc7cb8e_0_0"/>
          <p:cNvSpPr txBox="1">
            <a:spLocks noGrp="1"/>
          </p:cNvSpPr>
          <p:nvPr>
            <p:ph type="title"/>
          </p:nvPr>
        </p:nvSpPr>
        <p:spPr>
          <a:xfrm>
            <a:off x="252919" y="1123837"/>
            <a:ext cx="2947500" cy="4601100"/>
          </a:xfrm>
          <a:prstGeom prst="rect">
            <a:avLst/>
          </a:prstGeom>
        </p:spPr>
        <p:txBody>
          <a:bodyPr spcFirstLastPara="1" wrap="square" lIns="91425" tIns="45700" rIns="91425" bIns="45700" anchor="ctr" anchorCtr="0">
            <a:noAutofit/>
          </a:bodyPr>
          <a:lstStyle/>
          <a:p>
            <a:pPr marL="0" lvl="0" indent="0" algn="l" rtl="0">
              <a:lnSpc>
                <a:spcPct val="109091"/>
              </a:lnSpc>
              <a:spcBef>
                <a:spcPts val="0"/>
              </a:spcBef>
              <a:spcAft>
                <a:spcPts val="0"/>
              </a:spcAft>
              <a:buClr>
                <a:schemeClr val="dk1"/>
              </a:buClr>
              <a:buSzPts val="1100"/>
              <a:buFont typeface="Arial"/>
              <a:buNone/>
            </a:pPr>
            <a:r>
              <a:rPr lang="en-GB" sz="2300">
                <a:solidFill>
                  <a:srgbClr val="141414"/>
                </a:solidFill>
                <a:highlight>
                  <a:srgbClr val="F6F6F6"/>
                </a:highlight>
                <a:latin typeface="Arial"/>
                <a:ea typeface="Arial"/>
                <a:cs typeface="Arial"/>
                <a:sym typeface="Arial"/>
              </a:rPr>
              <a:t>McDonald’s and supermarkets failed to spot slavery</a:t>
            </a:r>
            <a:endParaRPr sz="2300">
              <a:solidFill>
                <a:srgbClr val="141414"/>
              </a:solidFill>
              <a:highlight>
                <a:srgbClr val="F6F6F6"/>
              </a:highlight>
              <a:latin typeface="Arial"/>
              <a:ea typeface="Arial"/>
              <a:cs typeface="Arial"/>
              <a:sym typeface="Arial"/>
            </a:endParaRPr>
          </a:p>
          <a:p>
            <a:pPr marL="0" lvl="0" indent="0" algn="l" rtl="0">
              <a:spcBef>
                <a:spcPts val="0"/>
              </a:spcBef>
              <a:spcAft>
                <a:spcPts val="0"/>
              </a:spcAft>
              <a:buNone/>
            </a:pPr>
            <a:endParaRPr sz="4000"/>
          </a:p>
        </p:txBody>
      </p:sp>
      <p:sp>
        <p:nvSpPr>
          <p:cNvPr id="313" name="Google Shape;313;g30f3bc7cb8e_0_0"/>
          <p:cNvSpPr txBox="1">
            <a:spLocks noGrp="1"/>
          </p:cNvSpPr>
          <p:nvPr>
            <p:ph type="body" idx="1"/>
          </p:nvPr>
        </p:nvSpPr>
        <p:spPr>
          <a:xfrm>
            <a:off x="3869268" y="864108"/>
            <a:ext cx="7315200" cy="5120700"/>
          </a:xfrm>
          <a:prstGeom prst="rect">
            <a:avLst/>
          </a:prstGeom>
        </p:spPr>
        <p:txBody>
          <a:bodyPr spcFirstLastPara="1" wrap="square" lIns="91425" tIns="45700" rIns="91425" bIns="45700" anchor="ctr" anchorCtr="0">
            <a:noAutofit/>
          </a:bodyPr>
          <a:lstStyle/>
          <a:p>
            <a:pPr marL="0" lvl="0" indent="0" algn="l" rtl="0">
              <a:lnSpc>
                <a:spcPct val="115000"/>
              </a:lnSpc>
              <a:spcBef>
                <a:spcPts val="1200"/>
              </a:spcBef>
              <a:spcAft>
                <a:spcPts val="0"/>
              </a:spcAft>
              <a:buNone/>
            </a:pPr>
            <a:r>
              <a:rPr lang="en-GB" sz="1200">
                <a:solidFill>
                  <a:srgbClr val="141414"/>
                </a:solidFill>
                <a:highlight>
                  <a:srgbClr val="F6F6F6"/>
                </a:highlight>
                <a:latin typeface="Arial"/>
                <a:ea typeface="Arial"/>
                <a:cs typeface="Arial"/>
                <a:sym typeface="Arial"/>
              </a:rPr>
              <a:t>A gang forced 16 victims to work at either the fast-food restaurant or the factory - which supplied Asda, Co-op, M&amp;S, Sainsbury’s, Tesco and Waitrose.</a:t>
            </a:r>
            <a:endParaRPr sz="1200">
              <a:solidFill>
                <a:srgbClr val="141414"/>
              </a:solidFill>
              <a:highlight>
                <a:srgbClr val="F6F6F6"/>
              </a:highlight>
              <a:latin typeface="Arial"/>
              <a:ea typeface="Arial"/>
              <a:cs typeface="Arial"/>
              <a:sym typeface="Arial"/>
            </a:endParaRPr>
          </a:p>
          <a:p>
            <a:pPr marL="0" lvl="0" indent="0" algn="l" rtl="0">
              <a:lnSpc>
                <a:spcPct val="115000"/>
              </a:lnSpc>
              <a:spcBef>
                <a:spcPts val="1200"/>
              </a:spcBef>
              <a:spcAft>
                <a:spcPts val="0"/>
              </a:spcAft>
              <a:buNone/>
            </a:pPr>
            <a:r>
              <a:rPr lang="en-GB" sz="1200">
                <a:solidFill>
                  <a:srgbClr val="141414"/>
                </a:solidFill>
                <a:highlight>
                  <a:srgbClr val="F6F6F6"/>
                </a:highlight>
                <a:latin typeface="Arial"/>
                <a:ea typeface="Arial"/>
                <a:cs typeface="Arial"/>
                <a:sym typeface="Arial"/>
              </a:rPr>
              <a:t>Well-established signs of slavery, including paying the wages of four men into one bank account, were missed while the victims from the Czech Republic were exploited over more than four years.</a:t>
            </a:r>
            <a:endParaRPr sz="1200">
              <a:solidFill>
                <a:srgbClr val="141414"/>
              </a:solidFill>
              <a:highlight>
                <a:srgbClr val="F6F6F6"/>
              </a:highlight>
              <a:latin typeface="Arial"/>
              <a:ea typeface="Arial"/>
              <a:cs typeface="Arial"/>
              <a:sym typeface="Arial"/>
            </a:endParaRPr>
          </a:p>
          <a:p>
            <a:pPr marL="0" lvl="0" indent="0" algn="l" rtl="0">
              <a:spcBef>
                <a:spcPts val="1200"/>
              </a:spcBef>
              <a:spcAft>
                <a:spcPts val="0"/>
              </a:spcAft>
              <a:buNone/>
            </a:pPr>
            <a:r>
              <a:rPr lang="en-GB" sz="1200">
                <a:solidFill>
                  <a:srgbClr val="141414"/>
                </a:solidFill>
                <a:highlight>
                  <a:srgbClr val="F6F6F6"/>
                </a:highlight>
                <a:latin typeface="Arial"/>
                <a:ea typeface="Arial"/>
                <a:cs typeface="Arial"/>
                <a:sym typeface="Arial"/>
              </a:rPr>
              <a:t>Nine victims were forced to work at the McDonald’s branch in Caxton, Cambridgeshire. Nine worked at the pitta bread company, with factories in Hoddesdon in Hertfordshire and Tottenham in north London, which made supermarket own-brand products. There were 16 victims in total across both sites, as two worked at both McDonald’s and the factory.</a:t>
            </a:r>
            <a:endParaRPr sz="1200">
              <a:solidFill>
                <a:srgbClr val="141414"/>
              </a:solidFill>
              <a:highlight>
                <a:srgbClr val="F6F6F6"/>
              </a:highlight>
              <a:latin typeface="Arial"/>
              <a:ea typeface="Arial"/>
              <a:cs typeface="Arial"/>
              <a:sym typeface="Arial"/>
            </a:endParaRPr>
          </a:p>
          <a:p>
            <a:pPr marL="0" lvl="0" indent="0" algn="l" rtl="0">
              <a:lnSpc>
                <a:spcPct val="115000"/>
              </a:lnSpc>
              <a:spcBef>
                <a:spcPts val="0"/>
              </a:spcBef>
              <a:spcAft>
                <a:spcPts val="0"/>
              </a:spcAft>
              <a:buNone/>
            </a:pPr>
            <a:r>
              <a:rPr lang="en-GB" sz="1200">
                <a:solidFill>
                  <a:srgbClr val="141414"/>
                </a:solidFill>
                <a:highlight>
                  <a:srgbClr val="F6F6F6"/>
                </a:highlight>
                <a:latin typeface="Arial"/>
                <a:ea typeface="Arial"/>
                <a:cs typeface="Arial"/>
                <a:sym typeface="Arial"/>
              </a:rPr>
              <a:t>The undetected red flags include:</a:t>
            </a:r>
            <a:endParaRPr sz="1200">
              <a:solidFill>
                <a:srgbClr val="141414"/>
              </a:solidFill>
              <a:highlight>
                <a:srgbClr val="F6F6F6"/>
              </a:highlight>
              <a:latin typeface="Arial"/>
              <a:ea typeface="Arial"/>
              <a:cs typeface="Arial"/>
              <a:sym typeface="Arial"/>
            </a:endParaRPr>
          </a:p>
          <a:p>
            <a:pPr marL="457200" lvl="0" indent="-304800" algn="l" rtl="0">
              <a:lnSpc>
                <a:spcPct val="115000"/>
              </a:lnSpc>
              <a:spcBef>
                <a:spcPts val="0"/>
              </a:spcBef>
              <a:spcAft>
                <a:spcPts val="0"/>
              </a:spcAft>
              <a:buClr>
                <a:srgbClr val="141414"/>
              </a:buClr>
              <a:buSzPts val="1200"/>
              <a:buFont typeface="Arial"/>
              <a:buChar char="●"/>
            </a:pPr>
            <a:r>
              <a:rPr lang="en-GB" sz="1200">
                <a:solidFill>
                  <a:srgbClr val="141414"/>
                </a:solidFill>
                <a:highlight>
                  <a:srgbClr val="F6F6F6"/>
                </a:highlight>
                <a:latin typeface="Arial"/>
                <a:ea typeface="Arial"/>
                <a:cs typeface="Arial"/>
                <a:sym typeface="Arial"/>
              </a:rPr>
              <a:t>Victims’ wages were paid into bank accounts in other people’s names. At the McDonald’s, at least four victims’ wages - totalling £215,000 - were being paid into one account, controlled by the gang</a:t>
            </a:r>
            <a:endParaRPr sz="1200">
              <a:solidFill>
                <a:srgbClr val="141414"/>
              </a:solidFill>
              <a:highlight>
                <a:srgbClr val="F6F6F6"/>
              </a:highlight>
              <a:latin typeface="Arial"/>
              <a:ea typeface="Arial"/>
              <a:cs typeface="Arial"/>
              <a:sym typeface="Arial"/>
            </a:endParaRPr>
          </a:p>
          <a:p>
            <a:pPr marL="457200" lvl="0" indent="-304800" algn="l" rtl="0">
              <a:lnSpc>
                <a:spcPct val="115000"/>
              </a:lnSpc>
              <a:spcBef>
                <a:spcPts val="0"/>
              </a:spcBef>
              <a:spcAft>
                <a:spcPts val="0"/>
              </a:spcAft>
              <a:buClr>
                <a:srgbClr val="141414"/>
              </a:buClr>
              <a:buSzPts val="1200"/>
              <a:buFont typeface="Arial"/>
              <a:buChar char="●"/>
            </a:pPr>
            <a:r>
              <a:rPr lang="en-GB" sz="1200">
                <a:solidFill>
                  <a:srgbClr val="141414"/>
                </a:solidFill>
                <a:highlight>
                  <a:srgbClr val="F6F6F6"/>
                </a:highlight>
                <a:latin typeface="Arial"/>
                <a:ea typeface="Arial"/>
                <a:cs typeface="Arial"/>
                <a:sym typeface="Arial"/>
              </a:rPr>
              <a:t>Victims were unable to speak English, and job applications were completed by a gang member, who was even able to sit-in on job interviews as a translator</a:t>
            </a:r>
            <a:endParaRPr sz="1200">
              <a:solidFill>
                <a:srgbClr val="141414"/>
              </a:solidFill>
              <a:highlight>
                <a:srgbClr val="F6F6F6"/>
              </a:highlight>
              <a:latin typeface="Arial"/>
              <a:ea typeface="Arial"/>
              <a:cs typeface="Arial"/>
              <a:sym typeface="Arial"/>
            </a:endParaRPr>
          </a:p>
          <a:p>
            <a:pPr marL="457200" lvl="0" indent="-304800" algn="l" rtl="0">
              <a:lnSpc>
                <a:spcPct val="115000"/>
              </a:lnSpc>
              <a:spcBef>
                <a:spcPts val="0"/>
              </a:spcBef>
              <a:spcAft>
                <a:spcPts val="0"/>
              </a:spcAft>
              <a:buClr>
                <a:srgbClr val="141414"/>
              </a:buClr>
              <a:buSzPts val="1200"/>
              <a:buFont typeface="Arial"/>
              <a:buChar char="●"/>
            </a:pPr>
            <a:r>
              <a:rPr lang="en-GB" sz="1200">
                <a:solidFill>
                  <a:srgbClr val="141414"/>
                </a:solidFill>
                <a:highlight>
                  <a:srgbClr val="F6F6F6"/>
                </a:highlight>
                <a:latin typeface="Arial"/>
                <a:ea typeface="Arial"/>
                <a:cs typeface="Arial"/>
                <a:sym typeface="Arial"/>
              </a:rPr>
              <a:t>Victims worked extreme hours at the McDonald’s - up to 70 to 100 a week. One victim worked a 30-hour shift. The UN’s International Labour Organization says excessive overtime is an indicator of forced labour</a:t>
            </a:r>
            <a:endParaRPr sz="1200">
              <a:solidFill>
                <a:srgbClr val="141414"/>
              </a:solidFill>
              <a:highlight>
                <a:srgbClr val="F6F6F6"/>
              </a:highlight>
              <a:latin typeface="Arial"/>
              <a:ea typeface="Arial"/>
              <a:cs typeface="Arial"/>
              <a:sym typeface="Arial"/>
            </a:endParaRPr>
          </a:p>
          <a:p>
            <a:pPr marL="457200" lvl="0" indent="-304800" algn="l" rtl="0">
              <a:lnSpc>
                <a:spcPct val="115000"/>
              </a:lnSpc>
              <a:spcBef>
                <a:spcPts val="0"/>
              </a:spcBef>
              <a:spcAft>
                <a:spcPts val="0"/>
              </a:spcAft>
              <a:buClr>
                <a:srgbClr val="141414"/>
              </a:buClr>
              <a:buSzPts val="1200"/>
              <a:buFont typeface="Arial"/>
              <a:buChar char="●"/>
            </a:pPr>
            <a:r>
              <a:rPr lang="en-GB" sz="1200">
                <a:solidFill>
                  <a:srgbClr val="141414"/>
                </a:solidFill>
                <a:highlight>
                  <a:srgbClr val="F6F6F6"/>
                </a:highlight>
                <a:latin typeface="Arial"/>
                <a:ea typeface="Arial"/>
                <a:cs typeface="Arial"/>
                <a:sym typeface="Arial"/>
              </a:rPr>
              <a:t>Multiple employees had the same registered address. Nine victims lived in the same terraced home in Enfield in north London while working at the bakery</a:t>
            </a:r>
            <a:endParaRPr sz="1200">
              <a:solidFill>
                <a:srgbClr val="141414"/>
              </a:solidFill>
              <a:highlight>
                <a:srgbClr val="F6F6F6"/>
              </a:highlight>
              <a:latin typeface="Arial"/>
              <a:ea typeface="Arial"/>
              <a:cs typeface="Arial"/>
              <a:sym typeface="Arial"/>
            </a:endParaRPr>
          </a:p>
          <a:p>
            <a:pPr marL="0" lvl="0" indent="0" algn="l" rtl="0">
              <a:spcBef>
                <a:spcPts val="1200"/>
              </a:spcBef>
              <a:spcAft>
                <a:spcPts val="0"/>
              </a:spcAft>
              <a:buNone/>
            </a:pPr>
            <a:r>
              <a:rPr lang="en-GB" sz="1200">
                <a:solidFill>
                  <a:srgbClr val="141414"/>
                </a:solidFill>
                <a:highlight>
                  <a:srgbClr val="F6F6F6"/>
                </a:highlight>
                <a:latin typeface="Arial"/>
                <a:ea typeface="Arial"/>
                <a:cs typeface="Arial"/>
                <a:sym typeface="Arial"/>
              </a:rPr>
              <a:t>Article </a:t>
            </a:r>
            <a:endParaRPr sz="1200">
              <a:solidFill>
                <a:srgbClr val="141414"/>
              </a:solidFill>
              <a:highlight>
                <a:srgbClr val="F6F6F6"/>
              </a:highlight>
              <a:latin typeface="Arial"/>
              <a:ea typeface="Arial"/>
              <a:cs typeface="Arial"/>
              <a:sym typeface="Arial"/>
            </a:endParaRPr>
          </a:p>
          <a:p>
            <a:pPr marL="0" lvl="0" indent="0" algn="l" rtl="0">
              <a:spcBef>
                <a:spcPts val="1200"/>
              </a:spcBef>
              <a:spcAft>
                <a:spcPts val="0"/>
              </a:spcAft>
              <a:buNone/>
            </a:pPr>
            <a:r>
              <a:rPr lang="en-GB" sz="1200">
                <a:solidFill>
                  <a:srgbClr val="141414"/>
                </a:solidFill>
                <a:highlight>
                  <a:srgbClr val="F6F6F6"/>
                </a:highlight>
                <a:latin typeface="Arial"/>
                <a:ea typeface="Arial"/>
                <a:cs typeface="Arial"/>
                <a:sym typeface="Arial"/>
              </a:rPr>
              <a:t>https://www.bbc.co.uk/news/articles/c2kdg84zj4wo</a:t>
            </a:r>
            <a:endParaRPr sz="1200">
              <a:solidFill>
                <a:srgbClr val="141414"/>
              </a:solidFill>
              <a:highlight>
                <a:srgbClr val="F6F6F6"/>
              </a:highlight>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pic>
        <p:nvPicPr>
          <p:cNvPr id="319" name="Google Shape;319;p11"/>
          <p:cNvPicPr preferRelativeResize="0">
            <a:picLocks noGrp="1"/>
          </p:cNvPicPr>
          <p:nvPr>
            <p:ph type="body" idx="1"/>
          </p:nvPr>
        </p:nvPicPr>
        <p:blipFill rotWithShape="1">
          <a:blip r:embed="rId3">
            <a:alphaModFix/>
          </a:blip>
          <a:srcRect/>
          <a:stretch/>
        </p:blipFill>
        <p:spPr>
          <a:xfrm>
            <a:off x="4248151" y="311150"/>
            <a:ext cx="5400600" cy="6161100"/>
          </a:xfrm>
          <a:prstGeom prst="rect">
            <a:avLst/>
          </a:prstGeom>
          <a:noFill/>
          <a:ln>
            <a:noFill/>
          </a:ln>
        </p:spPr>
      </p:pic>
      <p:sp>
        <p:nvSpPr>
          <p:cNvPr id="320" name="Google Shape;320;p11"/>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GB"/>
              <a:t>11</a:t>
            </a:fld>
            <a:endParaRPr/>
          </a:p>
        </p:txBody>
      </p:sp>
    </p:spTree>
  </p:cSld>
  <p:clrMapOvr>
    <a:masterClrMapping/>
  </p:clrMapOvr>
  <p:transition spd="slow">
    <p:fade thruBlk="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pic>
        <p:nvPicPr>
          <p:cNvPr id="325" name="Google Shape;325;p12"/>
          <p:cNvPicPr preferRelativeResize="0"/>
          <p:nvPr/>
        </p:nvPicPr>
        <p:blipFill rotWithShape="1">
          <a:blip r:embed="rId3">
            <a:alphaModFix/>
          </a:blip>
          <a:srcRect/>
          <a:stretch/>
        </p:blipFill>
        <p:spPr>
          <a:xfrm>
            <a:off x="7430833" y="640100"/>
            <a:ext cx="4366766" cy="5524700"/>
          </a:xfrm>
          <a:prstGeom prst="rect">
            <a:avLst/>
          </a:prstGeom>
          <a:noFill/>
          <a:ln>
            <a:noFill/>
          </a:ln>
        </p:spPr>
      </p:pic>
      <p:pic>
        <p:nvPicPr>
          <p:cNvPr id="326" name="Google Shape;326;p12"/>
          <p:cNvPicPr preferRelativeResize="0"/>
          <p:nvPr/>
        </p:nvPicPr>
        <p:blipFill rotWithShape="1">
          <a:blip r:embed="rId4">
            <a:alphaModFix/>
          </a:blip>
          <a:srcRect/>
          <a:stretch/>
        </p:blipFill>
        <p:spPr>
          <a:xfrm>
            <a:off x="2976533" y="609600"/>
            <a:ext cx="4297633" cy="561566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30"/>
        <p:cNvGrpSpPr/>
        <p:nvPr/>
      </p:nvGrpSpPr>
      <p:grpSpPr>
        <a:xfrm>
          <a:off x="0" y="0"/>
          <a:ext cx="0" cy="0"/>
          <a:chOff x="0" y="0"/>
          <a:chExt cx="0" cy="0"/>
        </a:xfrm>
      </p:grpSpPr>
      <p:pic>
        <p:nvPicPr>
          <p:cNvPr id="331" name="Google Shape;331;p13"/>
          <p:cNvPicPr preferRelativeResize="0"/>
          <p:nvPr/>
        </p:nvPicPr>
        <p:blipFill rotWithShape="1">
          <a:blip r:embed="rId3">
            <a:alphaModFix/>
          </a:blip>
          <a:srcRect/>
          <a:stretch/>
        </p:blipFill>
        <p:spPr>
          <a:xfrm>
            <a:off x="4570799" y="544167"/>
            <a:ext cx="4214299" cy="560263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pic>
        <p:nvPicPr>
          <p:cNvPr id="336" name="Google Shape;336;p14"/>
          <p:cNvPicPr preferRelativeResize="0"/>
          <p:nvPr/>
        </p:nvPicPr>
        <p:blipFill rotWithShape="1">
          <a:blip r:embed="rId3">
            <a:alphaModFix/>
          </a:blip>
          <a:srcRect/>
          <a:stretch/>
        </p:blipFill>
        <p:spPr>
          <a:xfrm>
            <a:off x="1960010" y="253050"/>
            <a:ext cx="4705715" cy="6451600"/>
          </a:xfrm>
          <a:prstGeom prst="rect">
            <a:avLst/>
          </a:prstGeom>
          <a:noFill/>
          <a:ln>
            <a:noFill/>
          </a:ln>
        </p:spPr>
      </p:pic>
      <p:pic>
        <p:nvPicPr>
          <p:cNvPr id="337" name="Google Shape;337;p14"/>
          <p:cNvPicPr preferRelativeResize="0"/>
          <p:nvPr/>
        </p:nvPicPr>
        <p:blipFill rotWithShape="1">
          <a:blip r:embed="rId4">
            <a:alphaModFix/>
          </a:blip>
          <a:srcRect/>
          <a:stretch/>
        </p:blipFill>
        <p:spPr>
          <a:xfrm>
            <a:off x="6850000" y="308025"/>
            <a:ext cx="5283900" cy="6076074"/>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41"/>
        <p:cNvGrpSpPr/>
        <p:nvPr/>
      </p:nvGrpSpPr>
      <p:grpSpPr>
        <a:xfrm>
          <a:off x="0" y="0"/>
          <a:ext cx="0" cy="0"/>
          <a:chOff x="0" y="0"/>
          <a:chExt cx="0" cy="0"/>
        </a:xfrm>
      </p:grpSpPr>
      <p:sp>
        <p:nvSpPr>
          <p:cNvPr id="342" name="Google Shape;342;p15"/>
          <p:cNvSpPr txBox="1">
            <a:spLocks noGrp="1"/>
          </p:cNvSpPr>
          <p:nvPr>
            <p:ph type="title"/>
          </p:nvPr>
        </p:nvSpPr>
        <p:spPr>
          <a:xfrm>
            <a:off x="3867912" y="1298448"/>
            <a:ext cx="7315200" cy="3255264"/>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rgbClr val="595959"/>
              </a:buClr>
              <a:buSzPts val="5900"/>
              <a:buFont typeface="Corbel"/>
              <a:buNone/>
            </a:pPr>
            <a:r>
              <a:rPr lang="en-GB"/>
              <a:t>Some Statistics</a:t>
            </a:r>
            <a:endParaRPr/>
          </a:p>
        </p:txBody>
      </p:sp>
      <p:sp>
        <p:nvSpPr>
          <p:cNvPr id="343" name="Google Shape;343;p15"/>
          <p:cNvSpPr txBox="1">
            <a:spLocks noGrp="1"/>
          </p:cNvSpPr>
          <p:nvPr>
            <p:ph type="body" idx="1"/>
          </p:nvPr>
        </p:nvSpPr>
        <p:spPr>
          <a:xfrm>
            <a:off x="3886200" y="4672584"/>
            <a:ext cx="7315200" cy="914400"/>
          </a:xfrm>
          <a:prstGeom prst="rect">
            <a:avLst/>
          </a:prstGeom>
          <a:noFill/>
          <a:ln>
            <a:noFill/>
          </a:ln>
        </p:spPr>
        <p:txBody>
          <a:bodyPr spcFirstLastPara="1" wrap="square" lIns="91425" tIns="45700" rIns="91425" bIns="45700" anchor="t" anchorCtr="0">
            <a:noAutofit/>
          </a:bodyPr>
          <a:lstStyle/>
          <a:p>
            <a:pPr marL="457200" lvl="0" indent="-228600" algn="l" rtl="0">
              <a:lnSpc>
                <a:spcPct val="90000"/>
              </a:lnSpc>
              <a:spcBef>
                <a:spcPts val="1200"/>
              </a:spcBef>
              <a:spcAft>
                <a:spcPts val="0"/>
              </a:spcAft>
              <a:buSzPts val="2200"/>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p16"/>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FFFFFF"/>
              </a:buClr>
              <a:buSzPts val="3600"/>
              <a:buFont typeface="Corbel"/>
              <a:buNone/>
            </a:pPr>
            <a:r>
              <a:rPr lang="en-GB"/>
              <a:t>A short Quiz - What do these dates signify ? </a:t>
            </a:r>
            <a:endParaRPr/>
          </a:p>
        </p:txBody>
      </p:sp>
      <p:sp>
        <p:nvSpPr>
          <p:cNvPr id="349" name="Google Shape;349;p16"/>
          <p:cNvSpPr txBox="1">
            <a:spLocks noGrp="1"/>
          </p:cNvSpPr>
          <p:nvPr>
            <p:ph type="body" idx="1"/>
          </p:nvPr>
        </p:nvSpPr>
        <p:spPr>
          <a:xfrm>
            <a:off x="3414918" y="1560363"/>
            <a:ext cx="8632800" cy="4320600"/>
          </a:xfrm>
          <a:prstGeom prst="rect">
            <a:avLst/>
          </a:prstGeom>
          <a:noFill/>
          <a:ln>
            <a:noFill/>
          </a:ln>
        </p:spPr>
        <p:txBody>
          <a:bodyPr spcFirstLastPara="1" wrap="square" lIns="91425" tIns="45700" rIns="91425" bIns="45700" anchor="ctr" anchorCtr="0">
            <a:noAutofit/>
          </a:bodyPr>
          <a:lstStyle/>
          <a:p>
            <a:pPr marL="182880" lvl="0" indent="-182880" algn="l" rtl="0">
              <a:lnSpc>
                <a:spcPct val="90000"/>
              </a:lnSpc>
              <a:spcBef>
                <a:spcPts val="0"/>
              </a:spcBef>
              <a:spcAft>
                <a:spcPts val="0"/>
              </a:spcAft>
              <a:buSzPts val="3600"/>
              <a:buChar char="●"/>
            </a:pPr>
            <a:r>
              <a:rPr lang="en-GB" sz="3600" dirty="0"/>
              <a:t>1807 </a:t>
            </a:r>
            <a:endParaRPr sz="3600" dirty="0"/>
          </a:p>
          <a:p>
            <a:pPr marL="457200" lvl="0" indent="0" algn="l" rtl="0">
              <a:lnSpc>
                <a:spcPct val="90000"/>
              </a:lnSpc>
              <a:spcBef>
                <a:spcPts val="0"/>
              </a:spcBef>
              <a:spcAft>
                <a:spcPts val="0"/>
              </a:spcAft>
              <a:buSzPts val="1800"/>
              <a:buNone/>
            </a:pPr>
            <a:endParaRPr sz="3600" dirty="0"/>
          </a:p>
          <a:p>
            <a:pPr marL="182880" lvl="0" indent="-182880" algn="l" rtl="0">
              <a:lnSpc>
                <a:spcPct val="90000"/>
              </a:lnSpc>
              <a:spcBef>
                <a:spcPts val="0"/>
              </a:spcBef>
              <a:spcAft>
                <a:spcPts val="0"/>
              </a:spcAft>
              <a:buSzPts val="3600"/>
              <a:buChar char="●"/>
            </a:pPr>
            <a:r>
              <a:rPr lang="en-GB" sz="3600" dirty="0"/>
              <a:t>1833</a:t>
            </a:r>
            <a:endParaRPr sz="3600" dirty="0"/>
          </a:p>
          <a:p>
            <a:pPr marL="457200" lvl="0" indent="0" algn="l" rtl="0">
              <a:lnSpc>
                <a:spcPct val="90000"/>
              </a:lnSpc>
              <a:spcBef>
                <a:spcPts val="0"/>
              </a:spcBef>
              <a:spcAft>
                <a:spcPts val="0"/>
              </a:spcAft>
              <a:buSzPts val="1800"/>
              <a:buNone/>
            </a:pPr>
            <a:endParaRPr sz="3600" dirty="0"/>
          </a:p>
          <a:p>
            <a:pPr marL="182880" lvl="0" indent="-182880" algn="l" rtl="0">
              <a:lnSpc>
                <a:spcPct val="90000"/>
              </a:lnSpc>
              <a:spcBef>
                <a:spcPts val="0"/>
              </a:spcBef>
              <a:spcAft>
                <a:spcPts val="0"/>
              </a:spcAft>
              <a:buSzPts val="3600"/>
              <a:buChar char="●"/>
            </a:pPr>
            <a:r>
              <a:rPr lang="en-GB" sz="3600" dirty="0"/>
              <a:t>2015</a:t>
            </a:r>
            <a:endParaRPr sz="3600" dirty="0"/>
          </a:p>
          <a:p>
            <a:pPr marL="457200" lvl="0" indent="0" algn="l" rtl="0">
              <a:lnSpc>
                <a:spcPct val="90000"/>
              </a:lnSpc>
              <a:spcBef>
                <a:spcPts val="0"/>
              </a:spcBef>
              <a:spcAft>
                <a:spcPts val="0"/>
              </a:spcAft>
              <a:buSzPts val="1800"/>
              <a:buNone/>
            </a:pPr>
            <a:endParaRPr sz="3600" dirty="0"/>
          </a:p>
          <a:p>
            <a:pPr marL="182880" lvl="0" indent="-182880" algn="l" rtl="0">
              <a:lnSpc>
                <a:spcPct val="90000"/>
              </a:lnSpc>
              <a:spcBef>
                <a:spcPts val="0"/>
              </a:spcBef>
              <a:spcAft>
                <a:spcPts val="0"/>
              </a:spcAft>
              <a:buSzPts val="3600"/>
              <a:buChar char="●"/>
            </a:pPr>
            <a:r>
              <a:rPr lang="en-GB" sz="3600" dirty="0"/>
              <a:t>2024</a:t>
            </a:r>
            <a:endParaRPr sz="3600" dirty="0"/>
          </a:p>
          <a:p>
            <a:pPr marL="457200" lvl="0" indent="0" algn="l" rtl="0">
              <a:lnSpc>
                <a:spcPct val="90000"/>
              </a:lnSpc>
              <a:spcBef>
                <a:spcPts val="0"/>
              </a:spcBef>
              <a:spcAft>
                <a:spcPts val="0"/>
              </a:spcAft>
              <a:buSzPts val="1800"/>
              <a:buNone/>
            </a:pPr>
            <a:endParaRPr sz="3600" dirty="0"/>
          </a:p>
          <a:p>
            <a:pPr marL="182880" lvl="0" indent="-30477" algn="l" rtl="0">
              <a:lnSpc>
                <a:spcPct val="90000"/>
              </a:lnSpc>
              <a:spcBef>
                <a:spcPts val="1200"/>
              </a:spcBef>
              <a:spcAft>
                <a:spcPts val="0"/>
              </a:spcAft>
              <a:buSzPts val="2400"/>
              <a:buNone/>
            </a:pPr>
            <a:endParaRPr sz="2400" dirty="0"/>
          </a:p>
          <a:p>
            <a:pPr marL="182880" lvl="0" indent="-55877" algn="l" rtl="0">
              <a:lnSpc>
                <a:spcPct val="90000"/>
              </a:lnSpc>
              <a:spcBef>
                <a:spcPts val="1200"/>
              </a:spcBef>
              <a:spcAft>
                <a:spcPts val="0"/>
              </a:spcAft>
              <a:buSzPts val="2000"/>
              <a:buNone/>
            </a:pPr>
            <a:endParaRPr dirty="0"/>
          </a:p>
          <a:p>
            <a:pPr marL="182880" lvl="0" indent="-55877" algn="l" rtl="0">
              <a:lnSpc>
                <a:spcPct val="90000"/>
              </a:lnSpc>
              <a:spcBef>
                <a:spcPts val="1200"/>
              </a:spcBef>
              <a:spcAft>
                <a:spcPts val="0"/>
              </a:spcAft>
              <a:buSzPts val="2000"/>
              <a:buNone/>
            </a:pP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17"/>
          <p:cNvSpPr txBox="1">
            <a:spLocks noGrp="1"/>
          </p:cNvSpPr>
          <p:nvPr>
            <p:ph type="title"/>
          </p:nvPr>
        </p:nvSpPr>
        <p:spPr>
          <a:xfrm>
            <a:off x="252919" y="1123837"/>
            <a:ext cx="2947500" cy="46011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FFFFFF"/>
              </a:buClr>
              <a:buSzPts val="3600"/>
              <a:buFont typeface="Corbel"/>
              <a:buNone/>
            </a:pPr>
            <a:r>
              <a:rPr lang="en-GB"/>
              <a:t>Global Issue </a:t>
            </a:r>
            <a:endParaRPr/>
          </a:p>
        </p:txBody>
      </p:sp>
      <p:sp>
        <p:nvSpPr>
          <p:cNvPr id="355" name="Google Shape;355;p17"/>
          <p:cNvSpPr txBox="1">
            <a:spLocks noGrp="1"/>
          </p:cNvSpPr>
          <p:nvPr>
            <p:ph type="body" idx="1"/>
          </p:nvPr>
        </p:nvSpPr>
        <p:spPr>
          <a:xfrm>
            <a:off x="3414918" y="1560363"/>
            <a:ext cx="8632800" cy="4320600"/>
          </a:xfrm>
          <a:prstGeom prst="rect">
            <a:avLst/>
          </a:prstGeom>
          <a:noFill/>
          <a:ln>
            <a:noFill/>
          </a:ln>
        </p:spPr>
        <p:txBody>
          <a:bodyPr spcFirstLastPara="1" wrap="square" lIns="91425" tIns="45700" rIns="91425" bIns="45700" anchor="ctr" anchorCtr="0">
            <a:noAutofit/>
          </a:bodyPr>
          <a:lstStyle/>
          <a:p>
            <a:pPr marL="182880" lvl="0" indent="-182880" algn="l" rtl="0">
              <a:lnSpc>
                <a:spcPct val="90000"/>
              </a:lnSpc>
              <a:spcBef>
                <a:spcPts val="0"/>
              </a:spcBef>
              <a:spcAft>
                <a:spcPts val="0"/>
              </a:spcAft>
              <a:buSzPts val="2400"/>
              <a:buChar char="●"/>
            </a:pPr>
            <a:r>
              <a:rPr lang="en-GB" sz="2400"/>
              <a:t>Slavery is one of the fastest growing criminal enterprises in the world—generating over £4.3 billion a year in profits in 2016/17 according to the Home Office . It is occurring internationally and locally, including within the travel and tourism industry.</a:t>
            </a:r>
            <a:endParaRPr sz="2400"/>
          </a:p>
          <a:p>
            <a:pPr marL="182880" lvl="0" indent="-30477" algn="l" rtl="0">
              <a:lnSpc>
                <a:spcPct val="90000"/>
              </a:lnSpc>
              <a:spcBef>
                <a:spcPts val="1200"/>
              </a:spcBef>
              <a:spcAft>
                <a:spcPts val="0"/>
              </a:spcAft>
              <a:buSzPts val="2400"/>
              <a:buNone/>
            </a:pPr>
            <a:endParaRPr sz="2400"/>
          </a:p>
          <a:p>
            <a:pPr marL="182880" lvl="0" indent="-182880" algn="l" rtl="0">
              <a:lnSpc>
                <a:spcPct val="90000"/>
              </a:lnSpc>
              <a:spcBef>
                <a:spcPts val="1200"/>
              </a:spcBef>
              <a:spcAft>
                <a:spcPts val="0"/>
              </a:spcAft>
              <a:buSzPts val="2400"/>
              <a:buChar char="●"/>
            </a:pPr>
            <a:r>
              <a:rPr lang="en-GB" sz="2400" b="0" i="0">
                <a:solidFill>
                  <a:srgbClr val="230050"/>
                </a:solidFill>
                <a:latin typeface="Corbel"/>
                <a:ea typeface="Corbel"/>
                <a:cs typeface="Corbel"/>
                <a:sym typeface="Corbel"/>
              </a:rPr>
              <a:t>International Labour Organisation ( ILO) - Fifty million people were living in modern slavery in 2021, according to the latest </a:t>
            </a:r>
            <a:r>
              <a:rPr lang="en-GB" sz="2400" b="0" i="1" u="sng" strike="noStrike">
                <a:solidFill>
                  <a:srgbClr val="1E2DBE"/>
                </a:solidFill>
                <a:latin typeface="Corbel"/>
                <a:ea typeface="Corbel"/>
                <a:cs typeface="Corbel"/>
                <a:sym typeface="Corbel"/>
                <a:hlinkClick r:id="rId3">
                  <a:extLst>
                    <a:ext uri="{A12FA001-AC4F-418D-AE19-62706E023703}">
                      <ahyp:hlinkClr xmlns:ahyp="http://schemas.microsoft.com/office/drawing/2018/hyperlinkcolor" val="tx"/>
                    </a:ext>
                  </a:extLst>
                </a:hlinkClick>
              </a:rPr>
              <a:t>Global Estimates of Modern Slavery </a:t>
            </a:r>
            <a:r>
              <a:rPr lang="en-GB" sz="2400" b="0" i="0">
                <a:solidFill>
                  <a:srgbClr val="230050"/>
                </a:solidFill>
                <a:latin typeface="Corbel"/>
                <a:ea typeface="Corbel"/>
                <a:cs typeface="Corbel"/>
                <a:sym typeface="Corbel"/>
              </a:rPr>
              <a:t>. Of these people, 28 million were in forced labour and 22 million were trapped in forced marriage.</a:t>
            </a:r>
            <a:br>
              <a:rPr lang="en-GB" sz="2400">
                <a:latin typeface="Corbel"/>
                <a:ea typeface="Corbel"/>
                <a:cs typeface="Corbel"/>
                <a:sym typeface="Corbel"/>
              </a:rPr>
            </a:br>
            <a:endParaRPr sz="2400">
              <a:solidFill>
                <a:srgbClr val="FF0000"/>
              </a:solidFill>
              <a:latin typeface="Corbel"/>
              <a:ea typeface="Corbel"/>
              <a:cs typeface="Corbel"/>
              <a:sym typeface="Corbel"/>
            </a:endParaRPr>
          </a:p>
          <a:p>
            <a:pPr marL="182880" lvl="0" indent="-30477" algn="l" rtl="0">
              <a:lnSpc>
                <a:spcPct val="90000"/>
              </a:lnSpc>
              <a:spcBef>
                <a:spcPts val="1200"/>
              </a:spcBef>
              <a:spcAft>
                <a:spcPts val="0"/>
              </a:spcAft>
              <a:buSzPts val="2400"/>
              <a:buNone/>
            </a:pPr>
            <a:endParaRPr sz="2400"/>
          </a:p>
          <a:p>
            <a:pPr marL="182880" lvl="0" indent="-55877" algn="l" rtl="0">
              <a:lnSpc>
                <a:spcPct val="90000"/>
              </a:lnSpc>
              <a:spcBef>
                <a:spcPts val="1200"/>
              </a:spcBef>
              <a:spcAft>
                <a:spcPts val="0"/>
              </a:spcAft>
              <a:buSzPts val="2000"/>
              <a:buNone/>
            </a:pPr>
            <a:endParaRPr/>
          </a:p>
          <a:p>
            <a:pPr marL="182880" lvl="0" indent="-55877" algn="l" rtl="0">
              <a:lnSpc>
                <a:spcPct val="90000"/>
              </a:lnSpc>
              <a:spcBef>
                <a:spcPts val="1200"/>
              </a:spcBef>
              <a:spcAft>
                <a:spcPts val="0"/>
              </a:spcAft>
              <a:buSzPts val="2000"/>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sp>
        <p:nvSpPr>
          <p:cNvPr id="360" name="Google Shape;360;p18"/>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FFFFFF"/>
              </a:buClr>
              <a:buSzPts val="1800"/>
              <a:buNone/>
            </a:pPr>
            <a:r>
              <a:rPr lang="en-GB"/>
              <a:t>The LAW</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65"/>
        <p:cNvGrpSpPr/>
        <p:nvPr/>
      </p:nvGrpSpPr>
      <p:grpSpPr>
        <a:xfrm>
          <a:off x="0" y="0"/>
          <a:ext cx="0" cy="0"/>
          <a:chOff x="0" y="0"/>
          <a:chExt cx="0" cy="0"/>
        </a:xfrm>
      </p:grpSpPr>
      <p:sp>
        <p:nvSpPr>
          <p:cNvPr id="366" name="Google Shape;366;p19"/>
          <p:cNvSpPr txBox="1">
            <a:spLocks noGrp="1"/>
          </p:cNvSpPr>
          <p:nvPr>
            <p:ph type="title"/>
          </p:nvPr>
        </p:nvSpPr>
        <p:spPr>
          <a:xfrm>
            <a:off x="1970089" y="457200"/>
            <a:ext cx="6823075" cy="667544"/>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1800"/>
              <a:buNone/>
            </a:pPr>
            <a:r>
              <a:rPr lang="en-GB">
                <a:solidFill>
                  <a:schemeClr val="dk2"/>
                </a:solidFill>
              </a:rPr>
              <a:t>DEFINITION</a:t>
            </a:r>
            <a:endParaRPr/>
          </a:p>
        </p:txBody>
      </p:sp>
      <p:sp>
        <p:nvSpPr>
          <p:cNvPr id="367" name="Google Shape;367;p19"/>
          <p:cNvSpPr txBox="1">
            <a:spLocks noGrp="1"/>
          </p:cNvSpPr>
          <p:nvPr>
            <p:ph type="body" idx="1"/>
          </p:nvPr>
        </p:nvSpPr>
        <p:spPr>
          <a:xfrm>
            <a:off x="3572256" y="1328928"/>
            <a:ext cx="6638544" cy="4980392"/>
          </a:xfrm>
          <a:prstGeom prst="rect">
            <a:avLst/>
          </a:prstGeom>
          <a:noFill/>
          <a:ln>
            <a:noFill/>
          </a:ln>
        </p:spPr>
        <p:txBody>
          <a:bodyPr spcFirstLastPara="1" wrap="square" lIns="91425" tIns="45700" rIns="91425" bIns="45700" anchor="ctr" anchorCtr="0">
            <a:noAutofit/>
          </a:bodyPr>
          <a:lstStyle/>
          <a:p>
            <a:pPr marL="0" lvl="0" indent="0" algn="l" rtl="0">
              <a:lnSpc>
                <a:spcPct val="80000"/>
              </a:lnSpc>
              <a:spcBef>
                <a:spcPts val="1200"/>
              </a:spcBef>
              <a:spcAft>
                <a:spcPts val="0"/>
              </a:spcAft>
              <a:buSzPts val="1800"/>
              <a:buNone/>
            </a:pPr>
            <a:r>
              <a:rPr lang="en-GB" sz="2800" b="1">
                <a:solidFill>
                  <a:schemeClr val="dk2"/>
                </a:solidFill>
              </a:rPr>
              <a:t>Originates from The Palermo Protocols;</a:t>
            </a:r>
            <a:endParaRPr/>
          </a:p>
          <a:p>
            <a:pPr marL="457200" lvl="0" indent="-228600" algn="ctr" rtl="0">
              <a:lnSpc>
                <a:spcPct val="80000"/>
              </a:lnSpc>
              <a:spcBef>
                <a:spcPts val="1200"/>
              </a:spcBef>
              <a:spcAft>
                <a:spcPts val="0"/>
              </a:spcAft>
              <a:buSzPts val="1800"/>
              <a:buFont typeface="Arial"/>
              <a:buNone/>
            </a:pPr>
            <a:endParaRPr sz="2800">
              <a:solidFill>
                <a:schemeClr val="dk2"/>
              </a:solidFill>
            </a:endParaRPr>
          </a:p>
          <a:p>
            <a:pPr marL="457200" lvl="0" indent="-342900" algn="l" rtl="0">
              <a:lnSpc>
                <a:spcPct val="90000"/>
              </a:lnSpc>
              <a:spcBef>
                <a:spcPts val="1200"/>
              </a:spcBef>
              <a:spcAft>
                <a:spcPts val="0"/>
              </a:spcAft>
              <a:buSzPts val="1800"/>
              <a:buFont typeface="Arial"/>
              <a:buChar char="•"/>
            </a:pPr>
            <a:r>
              <a:rPr lang="en-GB" sz="2800">
                <a:solidFill>
                  <a:schemeClr val="dk2"/>
                </a:solidFill>
              </a:rPr>
              <a:t>To Prevent, Suppress and Punish Trafficking in Persons, especially Women and Children;</a:t>
            </a:r>
            <a:endParaRPr/>
          </a:p>
          <a:p>
            <a:pPr marL="457200" lvl="0" indent="-342900" algn="l" rtl="0">
              <a:lnSpc>
                <a:spcPct val="90000"/>
              </a:lnSpc>
              <a:spcBef>
                <a:spcPts val="1200"/>
              </a:spcBef>
              <a:spcAft>
                <a:spcPts val="0"/>
              </a:spcAft>
              <a:buSzPts val="1800"/>
              <a:buFont typeface="Arial"/>
              <a:buChar char="•"/>
            </a:pPr>
            <a:r>
              <a:rPr lang="en-GB" sz="2800">
                <a:solidFill>
                  <a:schemeClr val="dk2"/>
                </a:solidFill>
              </a:rPr>
              <a:t>The Protocol against the Smuggling of Migrants by Land, Sea and Air;</a:t>
            </a:r>
            <a:endParaRPr/>
          </a:p>
          <a:p>
            <a:pPr marL="457200" lvl="0" indent="-342900" algn="l" rtl="0">
              <a:lnSpc>
                <a:spcPct val="90000"/>
              </a:lnSpc>
              <a:spcBef>
                <a:spcPts val="1200"/>
              </a:spcBef>
              <a:spcAft>
                <a:spcPts val="0"/>
              </a:spcAft>
              <a:buSzPts val="1800"/>
              <a:buFont typeface="Arial"/>
              <a:buChar char="•"/>
            </a:pPr>
            <a:r>
              <a:rPr lang="en-GB" sz="2800">
                <a:solidFill>
                  <a:schemeClr val="dk2"/>
                </a:solidFill>
              </a:rPr>
              <a:t>The Protocol against the Illicit Manufacturing and Trafficking in Firearms, Their Parts and Components and Ammunition.</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72"/>
        <p:cNvGrpSpPr/>
        <p:nvPr/>
      </p:nvGrpSpPr>
      <p:grpSpPr>
        <a:xfrm>
          <a:off x="0" y="0"/>
          <a:ext cx="0" cy="0"/>
          <a:chOff x="0" y="0"/>
          <a:chExt cx="0" cy="0"/>
        </a:xfrm>
      </p:grpSpPr>
      <p:sp>
        <p:nvSpPr>
          <p:cNvPr id="373" name="Google Shape;373;p20"/>
          <p:cNvSpPr/>
          <p:nvPr/>
        </p:nvSpPr>
        <p:spPr>
          <a:xfrm>
            <a:off x="3319529" y="465154"/>
            <a:ext cx="5101386" cy="507831"/>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None/>
            </a:pPr>
            <a:r>
              <a:rPr lang="en-GB" sz="2700" b="1" i="0" u="none" strike="noStrike" cap="none">
                <a:solidFill>
                  <a:schemeClr val="dk2"/>
                </a:solidFill>
                <a:latin typeface="Arial"/>
                <a:ea typeface="Arial"/>
                <a:cs typeface="Arial"/>
                <a:sym typeface="Arial"/>
              </a:rPr>
              <a:t>HUMAN TRAFFICKING </a:t>
            </a:r>
            <a:endParaRPr sz="2700" b="1" i="0" u="none" strike="noStrike" cap="none">
              <a:solidFill>
                <a:schemeClr val="dk2"/>
              </a:solidFill>
              <a:latin typeface="Arial"/>
              <a:ea typeface="Arial"/>
              <a:cs typeface="Arial"/>
              <a:sym typeface="Arial"/>
            </a:endParaRPr>
          </a:p>
        </p:txBody>
      </p:sp>
      <p:sp>
        <p:nvSpPr>
          <p:cNvPr id="374" name="Google Shape;374;p20"/>
          <p:cNvSpPr/>
          <p:nvPr/>
        </p:nvSpPr>
        <p:spPr>
          <a:xfrm>
            <a:off x="1970039" y="1772357"/>
            <a:ext cx="2583960" cy="4076113"/>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rgbClr val="8C8C8C"/>
              </a:solidFill>
              <a:latin typeface="Arial"/>
              <a:ea typeface="Arial"/>
              <a:cs typeface="Arial"/>
              <a:sym typeface="Arial"/>
            </a:endParaRPr>
          </a:p>
        </p:txBody>
      </p:sp>
      <p:sp>
        <p:nvSpPr>
          <p:cNvPr id="375" name="Google Shape;375;p20"/>
          <p:cNvSpPr/>
          <p:nvPr/>
        </p:nvSpPr>
        <p:spPr>
          <a:xfrm>
            <a:off x="2086870" y="2034414"/>
            <a:ext cx="2235458"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None/>
            </a:pPr>
            <a:r>
              <a:rPr lang="en-GB" sz="1600" b="1" i="0" u="none" strike="noStrike" cap="none">
                <a:solidFill>
                  <a:srgbClr val="FFFFFF"/>
                </a:solidFill>
                <a:latin typeface="Avenir"/>
                <a:ea typeface="Avenir"/>
                <a:cs typeface="Avenir"/>
                <a:sym typeface="Avenir"/>
              </a:rPr>
              <a:t>THE ACT</a:t>
            </a:r>
            <a:endParaRPr/>
          </a:p>
          <a:p>
            <a:pPr marL="0" marR="0" lvl="0" indent="0" algn="ctr" rtl="0">
              <a:lnSpc>
                <a:spcPct val="100000"/>
              </a:lnSpc>
              <a:spcBef>
                <a:spcPts val="0"/>
              </a:spcBef>
              <a:spcAft>
                <a:spcPts val="0"/>
              </a:spcAft>
              <a:buNone/>
            </a:pPr>
            <a:r>
              <a:rPr lang="en-GB" sz="1600" b="0" i="0" u="none" strike="noStrike" cap="none">
                <a:solidFill>
                  <a:srgbClr val="FFFFFF"/>
                </a:solidFill>
                <a:latin typeface="Avenir"/>
                <a:ea typeface="Avenir"/>
                <a:cs typeface="Avenir"/>
                <a:sym typeface="Avenir"/>
              </a:rPr>
              <a:t>(What is done)</a:t>
            </a:r>
            <a:endParaRPr/>
          </a:p>
        </p:txBody>
      </p:sp>
      <p:cxnSp>
        <p:nvCxnSpPr>
          <p:cNvPr id="376" name="Google Shape;376;p20"/>
          <p:cNvCxnSpPr/>
          <p:nvPr/>
        </p:nvCxnSpPr>
        <p:spPr>
          <a:xfrm>
            <a:off x="2784396" y="3041672"/>
            <a:ext cx="840406" cy="0"/>
          </a:xfrm>
          <a:prstGeom prst="straightConnector1">
            <a:avLst/>
          </a:prstGeom>
          <a:noFill/>
          <a:ln w="25400" cap="flat" cmpd="sng">
            <a:solidFill>
              <a:srgbClr val="FFFFFF"/>
            </a:solidFill>
            <a:prstDash val="solid"/>
            <a:round/>
            <a:headEnd type="none" w="sm" len="sm"/>
            <a:tailEnd type="none" w="sm" len="sm"/>
          </a:ln>
        </p:spPr>
      </p:cxnSp>
      <p:sp>
        <p:nvSpPr>
          <p:cNvPr id="377" name="Google Shape;377;p20"/>
          <p:cNvSpPr/>
          <p:nvPr/>
        </p:nvSpPr>
        <p:spPr>
          <a:xfrm>
            <a:off x="2124502" y="3222637"/>
            <a:ext cx="2429501" cy="1169551"/>
          </a:xfrm>
          <a:prstGeom prst="rect">
            <a:avLst/>
          </a:prstGeom>
          <a:noFill/>
          <a:ln>
            <a:noFill/>
          </a:ln>
        </p:spPr>
        <p:txBody>
          <a:bodyPr spcFirstLastPara="1" wrap="square" lIns="91425" tIns="45700" rIns="91425" bIns="45700" anchor="t" anchorCtr="0">
            <a:spAutoFit/>
          </a:bodyPr>
          <a:lstStyle/>
          <a:p>
            <a:pPr marL="285750" marR="0" lvl="0" indent="-285750" algn="l" rtl="0">
              <a:lnSpc>
                <a:spcPct val="100000"/>
              </a:lnSpc>
              <a:spcBef>
                <a:spcPts val="0"/>
              </a:spcBef>
              <a:spcAft>
                <a:spcPts val="0"/>
              </a:spcAft>
              <a:buClr>
                <a:srgbClr val="000000"/>
              </a:buClr>
              <a:buSzPts val="1400"/>
              <a:buFont typeface="Arial"/>
              <a:buChar char="•"/>
            </a:pPr>
            <a:r>
              <a:rPr lang="en-GB" sz="1400" b="0" i="0" u="none" strike="noStrike" cap="none">
                <a:solidFill>
                  <a:srgbClr val="FFFFFF"/>
                </a:solidFill>
                <a:latin typeface="Avenir"/>
                <a:ea typeface="Avenir"/>
                <a:cs typeface="Avenir"/>
                <a:sym typeface="Avenir"/>
              </a:rPr>
              <a:t>Recruit,</a:t>
            </a:r>
            <a:endParaRPr/>
          </a:p>
          <a:p>
            <a:pPr marL="285750" marR="0" lvl="0" indent="-285750" algn="l" rtl="0">
              <a:lnSpc>
                <a:spcPct val="100000"/>
              </a:lnSpc>
              <a:spcBef>
                <a:spcPts val="0"/>
              </a:spcBef>
              <a:spcAft>
                <a:spcPts val="0"/>
              </a:spcAft>
              <a:buClr>
                <a:srgbClr val="000000"/>
              </a:buClr>
              <a:buSzPts val="1400"/>
              <a:buFont typeface="Arial"/>
              <a:buChar char="•"/>
            </a:pPr>
            <a:r>
              <a:rPr lang="en-GB" sz="1400" b="0" i="0" u="none" strike="noStrike" cap="none">
                <a:solidFill>
                  <a:srgbClr val="FFFFFF"/>
                </a:solidFill>
                <a:latin typeface="Avenir"/>
                <a:ea typeface="Avenir"/>
                <a:cs typeface="Avenir"/>
                <a:sym typeface="Avenir"/>
              </a:rPr>
              <a:t>Transport,</a:t>
            </a:r>
            <a:endParaRPr/>
          </a:p>
          <a:p>
            <a:pPr marL="285750" marR="0" lvl="0" indent="-285750" algn="l" rtl="0">
              <a:lnSpc>
                <a:spcPct val="100000"/>
              </a:lnSpc>
              <a:spcBef>
                <a:spcPts val="0"/>
              </a:spcBef>
              <a:spcAft>
                <a:spcPts val="0"/>
              </a:spcAft>
              <a:buClr>
                <a:srgbClr val="000000"/>
              </a:buClr>
              <a:buSzPts val="1400"/>
              <a:buFont typeface="Arial"/>
              <a:buChar char="•"/>
            </a:pPr>
            <a:r>
              <a:rPr lang="en-GB" sz="1400" b="0" i="0" u="none" strike="noStrike" cap="none">
                <a:solidFill>
                  <a:srgbClr val="FFFFFF"/>
                </a:solidFill>
                <a:latin typeface="Avenir"/>
                <a:ea typeface="Avenir"/>
                <a:cs typeface="Avenir"/>
                <a:sym typeface="Avenir"/>
              </a:rPr>
              <a:t>Transfer,</a:t>
            </a:r>
            <a:endParaRPr/>
          </a:p>
          <a:p>
            <a:pPr marL="285750" marR="0" lvl="0" indent="-285750" algn="l" rtl="0">
              <a:lnSpc>
                <a:spcPct val="100000"/>
              </a:lnSpc>
              <a:spcBef>
                <a:spcPts val="0"/>
              </a:spcBef>
              <a:spcAft>
                <a:spcPts val="0"/>
              </a:spcAft>
              <a:buClr>
                <a:srgbClr val="000000"/>
              </a:buClr>
              <a:buSzPts val="1400"/>
              <a:buFont typeface="Arial"/>
              <a:buChar char="•"/>
            </a:pPr>
            <a:r>
              <a:rPr lang="en-GB" sz="1400" b="0" i="0" u="none" strike="noStrike" cap="none">
                <a:solidFill>
                  <a:srgbClr val="FFFFFF"/>
                </a:solidFill>
                <a:latin typeface="Avenir"/>
                <a:ea typeface="Avenir"/>
                <a:cs typeface="Avenir"/>
                <a:sym typeface="Avenir"/>
              </a:rPr>
              <a:t>Harbour or Receipt of Persons </a:t>
            </a:r>
            <a:endParaRPr/>
          </a:p>
        </p:txBody>
      </p:sp>
      <p:sp>
        <p:nvSpPr>
          <p:cNvPr id="378" name="Google Shape;378;p20"/>
          <p:cNvSpPr/>
          <p:nvPr/>
        </p:nvSpPr>
        <p:spPr>
          <a:xfrm>
            <a:off x="4686828" y="1772360"/>
            <a:ext cx="2698800" cy="4076113"/>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rgbClr val="8C8C8C"/>
              </a:solidFill>
              <a:latin typeface="Arial"/>
              <a:ea typeface="Arial"/>
              <a:cs typeface="Arial"/>
              <a:sym typeface="Arial"/>
            </a:endParaRPr>
          </a:p>
        </p:txBody>
      </p:sp>
      <p:sp>
        <p:nvSpPr>
          <p:cNvPr id="379" name="Google Shape;379;p20"/>
          <p:cNvSpPr/>
          <p:nvPr/>
        </p:nvSpPr>
        <p:spPr>
          <a:xfrm>
            <a:off x="4909092" y="2034414"/>
            <a:ext cx="2235458"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None/>
            </a:pPr>
            <a:r>
              <a:rPr lang="en-GB" sz="1600" b="1" i="0" u="none" strike="noStrike" cap="none">
                <a:solidFill>
                  <a:srgbClr val="FFFFFF"/>
                </a:solidFill>
                <a:latin typeface="Avenir"/>
                <a:ea typeface="Avenir"/>
                <a:cs typeface="Avenir"/>
                <a:sym typeface="Avenir"/>
              </a:rPr>
              <a:t>THE MEANS</a:t>
            </a:r>
            <a:endParaRPr/>
          </a:p>
          <a:p>
            <a:pPr marL="0" marR="0" lvl="0" indent="0" algn="ctr" rtl="0">
              <a:lnSpc>
                <a:spcPct val="100000"/>
              </a:lnSpc>
              <a:spcBef>
                <a:spcPts val="0"/>
              </a:spcBef>
              <a:spcAft>
                <a:spcPts val="0"/>
              </a:spcAft>
              <a:buNone/>
            </a:pPr>
            <a:r>
              <a:rPr lang="en-GB" sz="1600" b="0" i="0" u="none" strike="noStrike" cap="none">
                <a:solidFill>
                  <a:srgbClr val="FFFFFF"/>
                </a:solidFill>
                <a:latin typeface="Avenir"/>
                <a:ea typeface="Avenir"/>
                <a:cs typeface="Avenir"/>
                <a:sym typeface="Avenir"/>
              </a:rPr>
              <a:t>(How it is done)</a:t>
            </a:r>
            <a:endParaRPr/>
          </a:p>
        </p:txBody>
      </p:sp>
      <p:sp>
        <p:nvSpPr>
          <p:cNvPr id="380" name="Google Shape;380;p20"/>
          <p:cNvSpPr/>
          <p:nvPr/>
        </p:nvSpPr>
        <p:spPr>
          <a:xfrm>
            <a:off x="4758272" y="3222634"/>
            <a:ext cx="2493269" cy="2492990"/>
          </a:xfrm>
          <a:prstGeom prst="rect">
            <a:avLst/>
          </a:prstGeom>
          <a:noFill/>
          <a:ln>
            <a:noFill/>
          </a:ln>
        </p:spPr>
        <p:txBody>
          <a:bodyPr spcFirstLastPara="1" wrap="square" lIns="91425" tIns="45700" rIns="91425" bIns="45700" anchor="t" anchorCtr="0">
            <a:spAutoFit/>
          </a:bodyPr>
          <a:lstStyle/>
          <a:p>
            <a:pPr marL="171450" marR="0" lvl="0" indent="-171450" algn="l" rtl="0">
              <a:lnSpc>
                <a:spcPct val="100000"/>
              </a:lnSpc>
              <a:spcBef>
                <a:spcPts val="0"/>
              </a:spcBef>
              <a:spcAft>
                <a:spcPts val="0"/>
              </a:spcAft>
              <a:buClr>
                <a:srgbClr val="000000"/>
              </a:buClr>
              <a:buSzPts val="1200"/>
              <a:buFont typeface="Arial"/>
              <a:buChar char="•"/>
            </a:pPr>
            <a:r>
              <a:rPr lang="en-GB" sz="1200" b="0" i="0" u="none" strike="noStrike" cap="none">
                <a:solidFill>
                  <a:srgbClr val="FFFFFF"/>
                </a:solidFill>
                <a:latin typeface="Avenir"/>
                <a:ea typeface="Avenir"/>
                <a:cs typeface="Avenir"/>
                <a:sym typeface="Avenir"/>
              </a:rPr>
              <a:t>Threat or use of force or other forms of coercion</a:t>
            </a:r>
            <a:endParaRPr/>
          </a:p>
          <a:p>
            <a:pPr marL="171450" marR="0" lvl="0" indent="-171450" algn="l" rtl="0">
              <a:lnSpc>
                <a:spcPct val="100000"/>
              </a:lnSpc>
              <a:spcBef>
                <a:spcPts val="0"/>
              </a:spcBef>
              <a:spcAft>
                <a:spcPts val="0"/>
              </a:spcAft>
              <a:buClr>
                <a:srgbClr val="000000"/>
              </a:buClr>
              <a:buSzPts val="1200"/>
              <a:buFont typeface="Arial"/>
              <a:buChar char="•"/>
            </a:pPr>
            <a:r>
              <a:rPr lang="en-GB" sz="1200" b="0" i="0" u="none" strike="noStrike" cap="none">
                <a:solidFill>
                  <a:srgbClr val="FFFFFF"/>
                </a:solidFill>
                <a:latin typeface="Avenir"/>
                <a:ea typeface="Avenir"/>
                <a:cs typeface="Avenir"/>
                <a:sym typeface="Avenir"/>
              </a:rPr>
              <a:t>Abduction</a:t>
            </a:r>
            <a:endParaRPr/>
          </a:p>
          <a:p>
            <a:pPr marL="171450" marR="0" lvl="0" indent="-171450" algn="l" rtl="0">
              <a:lnSpc>
                <a:spcPct val="100000"/>
              </a:lnSpc>
              <a:spcBef>
                <a:spcPts val="0"/>
              </a:spcBef>
              <a:spcAft>
                <a:spcPts val="0"/>
              </a:spcAft>
              <a:buClr>
                <a:srgbClr val="000000"/>
              </a:buClr>
              <a:buSzPts val="1200"/>
              <a:buFont typeface="Arial"/>
              <a:buChar char="•"/>
            </a:pPr>
            <a:r>
              <a:rPr lang="en-GB" sz="1200" b="0" i="0" u="none" strike="noStrike" cap="none">
                <a:solidFill>
                  <a:srgbClr val="FFFFFF"/>
                </a:solidFill>
                <a:latin typeface="Avenir"/>
                <a:ea typeface="Avenir"/>
                <a:cs typeface="Avenir"/>
                <a:sym typeface="Avenir"/>
              </a:rPr>
              <a:t>Fraud / Deception</a:t>
            </a:r>
            <a:endParaRPr/>
          </a:p>
          <a:p>
            <a:pPr marL="171450" marR="0" lvl="0" indent="-171450" algn="l" rtl="0">
              <a:lnSpc>
                <a:spcPct val="100000"/>
              </a:lnSpc>
              <a:spcBef>
                <a:spcPts val="0"/>
              </a:spcBef>
              <a:spcAft>
                <a:spcPts val="0"/>
              </a:spcAft>
              <a:buClr>
                <a:srgbClr val="000000"/>
              </a:buClr>
              <a:buSzPts val="1200"/>
              <a:buFont typeface="Arial"/>
              <a:buChar char="•"/>
            </a:pPr>
            <a:r>
              <a:rPr lang="en-GB" sz="1200" b="0" i="0" u="none" strike="noStrike" cap="none">
                <a:solidFill>
                  <a:srgbClr val="FFFFFF"/>
                </a:solidFill>
                <a:latin typeface="Avenir"/>
                <a:ea typeface="Avenir"/>
                <a:cs typeface="Avenir"/>
                <a:sym typeface="Avenir"/>
              </a:rPr>
              <a:t>Abuse of power or of a position of vulnerability</a:t>
            </a:r>
            <a:endParaRPr/>
          </a:p>
          <a:p>
            <a:pPr marL="171450" marR="0" lvl="0" indent="-171450" algn="l" rtl="0">
              <a:lnSpc>
                <a:spcPct val="100000"/>
              </a:lnSpc>
              <a:spcBef>
                <a:spcPts val="0"/>
              </a:spcBef>
              <a:spcAft>
                <a:spcPts val="0"/>
              </a:spcAft>
              <a:buClr>
                <a:srgbClr val="000000"/>
              </a:buClr>
              <a:buSzPts val="1200"/>
              <a:buFont typeface="Arial"/>
              <a:buChar char="•"/>
            </a:pPr>
            <a:r>
              <a:rPr lang="en-GB" sz="1200" b="0" i="0" u="none" strike="noStrike" cap="none">
                <a:solidFill>
                  <a:srgbClr val="FFFFFF"/>
                </a:solidFill>
                <a:latin typeface="Avenir"/>
                <a:ea typeface="Avenir"/>
                <a:cs typeface="Avenir"/>
                <a:sym typeface="Avenir"/>
              </a:rPr>
              <a:t>Giving or receiving of payments or benefits to achieve the consent of a person having control over another person</a:t>
            </a:r>
            <a:endParaRPr/>
          </a:p>
          <a:p>
            <a:pPr marL="171450" marR="0" lvl="0" indent="-171450" algn="l" rtl="0">
              <a:lnSpc>
                <a:spcPct val="100000"/>
              </a:lnSpc>
              <a:spcBef>
                <a:spcPts val="0"/>
              </a:spcBef>
              <a:spcAft>
                <a:spcPts val="0"/>
              </a:spcAft>
              <a:buClr>
                <a:srgbClr val="000000"/>
              </a:buClr>
              <a:buSzPts val="1200"/>
              <a:buFont typeface="Arial"/>
              <a:buChar char="•"/>
            </a:pPr>
            <a:r>
              <a:rPr lang="en-GB" sz="1200" b="0" i="0" u="none" strike="noStrike" cap="none">
                <a:solidFill>
                  <a:schemeClr val="dk2"/>
                </a:solidFill>
                <a:latin typeface="Avenir"/>
                <a:ea typeface="Avenir"/>
                <a:cs typeface="Avenir"/>
                <a:sym typeface="Avenir"/>
              </a:rPr>
              <a:t>*</a:t>
            </a:r>
            <a:r>
              <a:rPr lang="en-GB" sz="1200" b="1" i="0" u="none" strike="noStrike" cap="none">
                <a:solidFill>
                  <a:schemeClr val="dk2"/>
                </a:solidFill>
                <a:latin typeface="Avenir"/>
                <a:ea typeface="Avenir"/>
                <a:cs typeface="Avenir"/>
                <a:sym typeface="Avenir"/>
              </a:rPr>
              <a:t>The MEANS is not pertinent  for under 18 year olds </a:t>
            </a:r>
            <a:endParaRPr/>
          </a:p>
        </p:txBody>
      </p:sp>
      <p:cxnSp>
        <p:nvCxnSpPr>
          <p:cNvPr id="381" name="Google Shape;381;p20"/>
          <p:cNvCxnSpPr/>
          <p:nvPr/>
        </p:nvCxnSpPr>
        <p:spPr>
          <a:xfrm>
            <a:off x="5597210" y="3041672"/>
            <a:ext cx="840406" cy="0"/>
          </a:xfrm>
          <a:prstGeom prst="straightConnector1">
            <a:avLst/>
          </a:prstGeom>
          <a:noFill/>
          <a:ln w="25400" cap="flat" cmpd="sng">
            <a:solidFill>
              <a:srgbClr val="FFFFFF"/>
            </a:solidFill>
            <a:prstDash val="solid"/>
            <a:round/>
            <a:headEnd type="none" w="sm" len="sm"/>
            <a:tailEnd type="none" w="sm" len="sm"/>
          </a:ln>
        </p:spPr>
      </p:cxnSp>
      <p:sp>
        <p:nvSpPr>
          <p:cNvPr id="382" name="Google Shape;382;p20"/>
          <p:cNvSpPr/>
          <p:nvPr/>
        </p:nvSpPr>
        <p:spPr>
          <a:xfrm>
            <a:off x="7523161" y="1772360"/>
            <a:ext cx="2698800" cy="4076113"/>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rgbClr val="8C8C8C"/>
              </a:solidFill>
              <a:latin typeface="Arial"/>
              <a:ea typeface="Arial"/>
              <a:cs typeface="Arial"/>
              <a:sym typeface="Arial"/>
            </a:endParaRPr>
          </a:p>
        </p:txBody>
      </p:sp>
      <p:sp>
        <p:nvSpPr>
          <p:cNvPr id="383" name="Google Shape;383;p20"/>
          <p:cNvSpPr/>
          <p:nvPr/>
        </p:nvSpPr>
        <p:spPr>
          <a:xfrm>
            <a:off x="7762356" y="2034414"/>
            <a:ext cx="2235458"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None/>
            </a:pPr>
            <a:r>
              <a:rPr lang="en-GB" sz="1600" b="1" i="0" u="none" strike="noStrike" cap="none">
                <a:solidFill>
                  <a:srgbClr val="FFFFFF"/>
                </a:solidFill>
                <a:latin typeface="Avenir"/>
                <a:ea typeface="Avenir"/>
                <a:cs typeface="Avenir"/>
                <a:sym typeface="Avenir"/>
              </a:rPr>
              <a:t>THE PURPOSE</a:t>
            </a:r>
            <a:endParaRPr/>
          </a:p>
          <a:p>
            <a:pPr marL="0" marR="0" lvl="0" indent="0" algn="ctr" rtl="0">
              <a:lnSpc>
                <a:spcPct val="100000"/>
              </a:lnSpc>
              <a:spcBef>
                <a:spcPts val="0"/>
              </a:spcBef>
              <a:spcAft>
                <a:spcPts val="0"/>
              </a:spcAft>
              <a:buNone/>
            </a:pPr>
            <a:r>
              <a:rPr lang="en-GB" sz="1600" b="0" i="0" u="none" strike="noStrike" cap="none">
                <a:solidFill>
                  <a:srgbClr val="FFFFFF"/>
                </a:solidFill>
                <a:latin typeface="Avenir"/>
                <a:ea typeface="Avenir"/>
                <a:cs typeface="Avenir"/>
                <a:sym typeface="Avenir"/>
              </a:rPr>
              <a:t>(Why it is done)</a:t>
            </a:r>
            <a:endParaRPr/>
          </a:p>
        </p:txBody>
      </p:sp>
      <p:cxnSp>
        <p:nvCxnSpPr>
          <p:cNvPr id="384" name="Google Shape;384;p20"/>
          <p:cNvCxnSpPr/>
          <p:nvPr/>
        </p:nvCxnSpPr>
        <p:spPr>
          <a:xfrm>
            <a:off x="8471717" y="3041672"/>
            <a:ext cx="840406" cy="0"/>
          </a:xfrm>
          <a:prstGeom prst="straightConnector1">
            <a:avLst/>
          </a:prstGeom>
          <a:noFill/>
          <a:ln w="25400" cap="flat" cmpd="sng">
            <a:solidFill>
              <a:srgbClr val="FFFFFF"/>
            </a:solidFill>
            <a:prstDash val="solid"/>
            <a:round/>
            <a:headEnd type="none" w="sm" len="sm"/>
            <a:tailEnd type="none" w="sm" len="sm"/>
          </a:ln>
        </p:spPr>
      </p:cxnSp>
      <p:sp>
        <p:nvSpPr>
          <p:cNvPr id="385" name="Google Shape;385;p20"/>
          <p:cNvSpPr/>
          <p:nvPr/>
        </p:nvSpPr>
        <p:spPr>
          <a:xfrm>
            <a:off x="7786624" y="3222633"/>
            <a:ext cx="2429501" cy="1815882"/>
          </a:xfrm>
          <a:prstGeom prst="rect">
            <a:avLst/>
          </a:prstGeom>
          <a:noFill/>
          <a:ln>
            <a:noFill/>
          </a:ln>
        </p:spPr>
        <p:txBody>
          <a:bodyPr spcFirstLastPara="1" wrap="square" lIns="91425" tIns="45700" rIns="91425" bIns="45700" anchor="t" anchorCtr="0">
            <a:spAutoFit/>
          </a:bodyPr>
          <a:lstStyle/>
          <a:p>
            <a:pPr marL="285750" marR="0" lvl="0" indent="-285750" algn="l" rtl="0">
              <a:lnSpc>
                <a:spcPct val="100000"/>
              </a:lnSpc>
              <a:spcBef>
                <a:spcPts val="0"/>
              </a:spcBef>
              <a:spcAft>
                <a:spcPts val="0"/>
              </a:spcAft>
              <a:buClr>
                <a:srgbClr val="000000"/>
              </a:buClr>
              <a:buSzPts val="1400"/>
              <a:buFont typeface="Arial"/>
              <a:buChar char="•"/>
            </a:pPr>
            <a:r>
              <a:rPr lang="en-GB" sz="1400" b="0" i="0" u="none" strike="noStrike" cap="none">
                <a:solidFill>
                  <a:srgbClr val="FFFFFF"/>
                </a:solidFill>
                <a:latin typeface="Avenir"/>
                <a:ea typeface="Avenir"/>
                <a:cs typeface="Avenir"/>
                <a:sym typeface="Avenir"/>
              </a:rPr>
              <a:t>Sexual exploitation; forced labour or services</a:t>
            </a:r>
            <a:endParaRPr/>
          </a:p>
          <a:p>
            <a:pPr marL="285750" marR="0" lvl="0" indent="-285750" algn="l" rtl="0">
              <a:lnSpc>
                <a:spcPct val="100000"/>
              </a:lnSpc>
              <a:spcBef>
                <a:spcPts val="0"/>
              </a:spcBef>
              <a:spcAft>
                <a:spcPts val="0"/>
              </a:spcAft>
              <a:buClr>
                <a:srgbClr val="000000"/>
              </a:buClr>
              <a:buSzPts val="1400"/>
              <a:buFont typeface="Arial"/>
              <a:buChar char="•"/>
            </a:pPr>
            <a:r>
              <a:rPr lang="en-GB" sz="1400" b="0" i="0" u="none" strike="noStrike" cap="none">
                <a:solidFill>
                  <a:srgbClr val="FFFFFF"/>
                </a:solidFill>
                <a:latin typeface="Avenir"/>
                <a:ea typeface="Avenir"/>
                <a:cs typeface="Avenir"/>
                <a:sym typeface="Avenir"/>
              </a:rPr>
              <a:t>Slavery or practices similar to slavery</a:t>
            </a:r>
            <a:endParaRPr/>
          </a:p>
          <a:p>
            <a:pPr marL="285750" marR="0" lvl="0" indent="-285750" algn="l" rtl="0">
              <a:lnSpc>
                <a:spcPct val="100000"/>
              </a:lnSpc>
              <a:spcBef>
                <a:spcPts val="0"/>
              </a:spcBef>
              <a:spcAft>
                <a:spcPts val="0"/>
              </a:spcAft>
              <a:buClr>
                <a:srgbClr val="000000"/>
              </a:buClr>
              <a:buSzPts val="1400"/>
              <a:buFont typeface="Arial"/>
              <a:buChar char="•"/>
            </a:pPr>
            <a:r>
              <a:rPr lang="en-GB" sz="1400" b="0" i="0" u="none" strike="noStrike" cap="none">
                <a:solidFill>
                  <a:srgbClr val="FFFFFF"/>
                </a:solidFill>
                <a:latin typeface="Avenir"/>
                <a:ea typeface="Avenir"/>
                <a:cs typeface="Avenir"/>
                <a:sym typeface="Avenir"/>
              </a:rPr>
              <a:t>Servitude, or </a:t>
            </a:r>
            <a:endParaRPr/>
          </a:p>
          <a:p>
            <a:pPr marL="285750" marR="0" lvl="0" indent="-285750" algn="l" rtl="0">
              <a:lnSpc>
                <a:spcPct val="100000"/>
              </a:lnSpc>
              <a:spcBef>
                <a:spcPts val="0"/>
              </a:spcBef>
              <a:spcAft>
                <a:spcPts val="0"/>
              </a:spcAft>
              <a:buClr>
                <a:srgbClr val="000000"/>
              </a:buClr>
              <a:buSzPts val="1400"/>
              <a:buFont typeface="Arial"/>
              <a:buChar char="•"/>
            </a:pPr>
            <a:r>
              <a:rPr lang="en-GB" sz="1400" b="0" i="0" u="none" strike="noStrike" cap="none">
                <a:solidFill>
                  <a:srgbClr val="FFFFFF"/>
                </a:solidFill>
                <a:latin typeface="Avenir"/>
                <a:ea typeface="Avenir"/>
                <a:cs typeface="Avenir"/>
                <a:sym typeface="Avenir"/>
              </a:rPr>
              <a:t>the removal of organs.</a:t>
            </a:r>
            <a:endParaRPr/>
          </a:p>
          <a:p>
            <a:pPr marL="285750" marR="0" lvl="0" indent="-196850" algn="l" rtl="0">
              <a:lnSpc>
                <a:spcPct val="100000"/>
              </a:lnSpc>
              <a:spcBef>
                <a:spcPts val="0"/>
              </a:spcBef>
              <a:spcAft>
                <a:spcPts val="0"/>
              </a:spcAft>
              <a:buClr>
                <a:srgbClr val="000000"/>
              </a:buClr>
              <a:buSzPts val="1400"/>
              <a:buFont typeface="Arial"/>
              <a:buNone/>
            </a:pPr>
            <a:endParaRPr sz="1400" b="0" i="0" u="none" strike="noStrike" cap="none">
              <a:solidFill>
                <a:srgbClr val="FFFFFF"/>
              </a:solidFill>
              <a:latin typeface="Avenir"/>
              <a:ea typeface="Avenir"/>
              <a:cs typeface="Avenir"/>
              <a:sym typeface="Avenir"/>
            </a:endParaRPr>
          </a:p>
        </p:txBody>
      </p:sp>
      <p:sp>
        <p:nvSpPr>
          <p:cNvPr id="386" name="Google Shape;386;p20"/>
          <p:cNvSpPr/>
          <p:nvPr/>
        </p:nvSpPr>
        <p:spPr>
          <a:xfrm>
            <a:off x="3319529" y="1031674"/>
            <a:ext cx="5101386" cy="32316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None/>
            </a:pPr>
            <a:r>
              <a:rPr lang="en-GB" sz="1500" b="0" i="1" u="none" strike="noStrike" cap="none">
                <a:solidFill>
                  <a:schemeClr val="dk2"/>
                </a:solidFill>
                <a:latin typeface="Avenir"/>
                <a:ea typeface="Avenir"/>
                <a:cs typeface="Avenir"/>
                <a:sym typeface="Avenir"/>
              </a:rPr>
              <a:t>(Palermo Protocol)</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7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7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7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7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7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8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8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8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83"/>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84"/>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21"/>
          <p:cNvSpPr txBox="1">
            <a:spLocks noGrp="1"/>
          </p:cNvSpPr>
          <p:nvPr>
            <p:ph type="title"/>
          </p:nvPr>
        </p:nvSpPr>
        <p:spPr>
          <a:xfrm>
            <a:off x="1970088" y="457200"/>
            <a:ext cx="6934224" cy="883568"/>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1800"/>
              <a:buNone/>
            </a:pPr>
            <a:r>
              <a:rPr lang="en-GB">
                <a:solidFill>
                  <a:schemeClr val="dk2"/>
                </a:solidFill>
              </a:rPr>
              <a:t>                TRAFFICKING IN PERSONS </a:t>
            </a:r>
            <a:br>
              <a:rPr lang="en-GB">
                <a:solidFill>
                  <a:schemeClr val="dk2"/>
                </a:solidFill>
              </a:rPr>
            </a:br>
            <a:r>
              <a:rPr lang="en-GB">
                <a:solidFill>
                  <a:schemeClr val="dk2"/>
                </a:solidFill>
              </a:rPr>
              <a:t>IS DEFINED AS:</a:t>
            </a:r>
            <a:endParaRPr/>
          </a:p>
        </p:txBody>
      </p:sp>
      <p:sp>
        <p:nvSpPr>
          <p:cNvPr id="393" name="Google Shape;393;p21"/>
          <p:cNvSpPr txBox="1">
            <a:spLocks noGrp="1"/>
          </p:cNvSpPr>
          <p:nvPr>
            <p:ph type="body" idx="1"/>
          </p:nvPr>
        </p:nvSpPr>
        <p:spPr>
          <a:xfrm>
            <a:off x="3560064" y="1670304"/>
            <a:ext cx="6424368" cy="5071064"/>
          </a:xfrm>
          <a:prstGeom prst="rect">
            <a:avLst/>
          </a:prstGeom>
          <a:noFill/>
          <a:ln>
            <a:noFill/>
          </a:ln>
        </p:spPr>
        <p:txBody>
          <a:bodyPr spcFirstLastPara="1" wrap="square" lIns="91425" tIns="45700" rIns="91425" bIns="45700" anchor="ctr" anchorCtr="0">
            <a:noAutofit/>
          </a:bodyPr>
          <a:lstStyle/>
          <a:p>
            <a:pPr marL="0" lvl="0" indent="0" algn="just" rtl="0">
              <a:lnSpc>
                <a:spcPct val="90000"/>
              </a:lnSpc>
              <a:spcBef>
                <a:spcPts val="1200"/>
              </a:spcBef>
              <a:spcAft>
                <a:spcPts val="0"/>
              </a:spcAft>
              <a:buSzPts val="1800"/>
              <a:buNone/>
            </a:pPr>
            <a:r>
              <a:rPr lang="en-GB" sz="2400">
                <a:solidFill>
                  <a:schemeClr val="dk2"/>
                </a:solidFill>
              </a:rPr>
              <a:t>The recruitment, transportation, transfer, harbouring or receipt of persons, by means of the threat or use of force or other forms of coercion, of abduction, of fraud, of deception, of the abuse of power or of a position of vulnerability or of the giving or receiving of payments or benefits to achieve the consent of a person having control over another person, for the purpose of exploitation. </a:t>
            </a:r>
            <a:endParaRPr/>
          </a:p>
          <a:p>
            <a:pPr marL="0" lvl="0" indent="0" algn="just" rtl="0">
              <a:lnSpc>
                <a:spcPct val="90000"/>
              </a:lnSpc>
              <a:spcBef>
                <a:spcPts val="1200"/>
              </a:spcBef>
              <a:spcAft>
                <a:spcPts val="0"/>
              </a:spcAft>
              <a:buSzPts val="1800"/>
              <a:buNone/>
            </a:pPr>
            <a:r>
              <a:rPr lang="en-GB" sz="2400">
                <a:solidFill>
                  <a:schemeClr val="dk2"/>
                </a:solidFill>
              </a:rPr>
              <a:t>Exploitation shall include, at a minimum, the exploitation of the prostitution of others or other forms of sexual exploitation, forced labour or services, slavery or practices similar to slavery, servitude or  the removal of organs.</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98"/>
        <p:cNvGrpSpPr/>
        <p:nvPr/>
      </p:nvGrpSpPr>
      <p:grpSpPr>
        <a:xfrm>
          <a:off x="0" y="0"/>
          <a:ext cx="0" cy="0"/>
          <a:chOff x="0" y="0"/>
          <a:chExt cx="0" cy="0"/>
        </a:xfrm>
      </p:grpSpPr>
      <p:sp>
        <p:nvSpPr>
          <p:cNvPr id="399" name="Google Shape;399;p22"/>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FFFFFF"/>
              </a:buClr>
              <a:buSzPts val="3600"/>
              <a:buFont typeface="Corbel"/>
              <a:buNone/>
            </a:pPr>
            <a:r>
              <a:rPr lang="en-GB"/>
              <a:t>UN Sustainable Development Goals </a:t>
            </a:r>
            <a:endParaRPr/>
          </a:p>
        </p:txBody>
      </p:sp>
      <p:pic>
        <p:nvPicPr>
          <p:cNvPr id="400" name="Google Shape;400;p22"/>
          <p:cNvPicPr preferRelativeResize="0"/>
          <p:nvPr/>
        </p:nvPicPr>
        <p:blipFill rotWithShape="1">
          <a:blip r:embed="rId3">
            <a:alphaModFix/>
          </a:blip>
          <a:srcRect/>
          <a:stretch/>
        </p:blipFill>
        <p:spPr>
          <a:xfrm>
            <a:off x="3569150" y="776150"/>
            <a:ext cx="6241949" cy="3114775"/>
          </a:xfrm>
          <a:prstGeom prst="rect">
            <a:avLst/>
          </a:prstGeom>
          <a:noFill/>
          <a:ln>
            <a:noFill/>
          </a:ln>
        </p:spPr>
      </p:pic>
      <p:pic>
        <p:nvPicPr>
          <p:cNvPr id="401" name="Google Shape;401;p22" descr="Image result for un sdg 8"/>
          <p:cNvPicPr preferRelativeResize="0"/>
          <p:nvPr/>
        </p:nvPicPr>
        <p:blipFill rotWithShape="1">
          <a:blip r:embed="rId4">
            <a:alphaModFix/>
          </a:blip>
          <a:srcRect/>
          <a:stretch/>
        </p:blipFill>
        <p:spPr>
          <a:xfrm>
            <a:off x="9937552" y="699951"/>
            <a:ext cx="2254450" cy="3501808"/>
          </a:xfrm>
          <a:prstGeom prst="rect">
            <a:avLst/>
          </a:prstGeom>
          <a:noFill/>
          <a:ln>
            <a:noFill/>
          </a:ln>
        </p:spPr>
      </p:pic>
      <p:pic>
        <p:nvPicPr>
          <p:cNvPr id="402" name="Google Shape;402;p22"/>
          <p:cNvPicPr preferRelativeResize="0"/>
          <p:nvPr/>
        </p:nvPicPr>
        <p:blipFill rotWithShape="1">
          <a:blip r:embed="rId5">
            <a:alphaModFix/>
          </a:blip>
          <a:srcRect/>
          <a:stretch/>
        </p:blipFill>
        <p:spPr>
          <a:xfrm>
            <a:off x="3464950" y="5159525"/>
            <a:ext cx="8600800" cy="1390900"/>
          </a:xfrm>
          <a:prstGeom prst="rect">
            <a:avLst/>
          </a:prstGeom>
          <a:noFill/>
          <a:ln>
            <a:noFill/>
          </a:ln>
        </p:spPr>
      </p:pic>
    </p:spTree>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408" name="Google Shape;408;p23"/>
          <p:cNvSpPr txBox="1">
            <a:spLocks noGrp="1"/>
          </p:cNvSpPr>
          <p:nvPr>
            <p:ph type="title"/>
          </p:nvPr>
        </p:nvSpPr>
        <p:spPr>
          <a:xfrm>
            <a:off x="1774826" y="333375"/>
            <a:ext cx="6985471" cy="1367433"/>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1800"/>
              <a:buNone/>
            </a:pPr>
            <a:r>
              <a:rPr lang="en-GB">
                <a:solidFill>
                  <a:schemeClr val="dk2"/>
                </a:solidFill>
              </a:rPr>
              <a:t>                LEGAL FRAMEWORK</a:t>
            </a:r>
            <a:br>
              <a:rPr lang="en-GB">
                <a:solidFill>
                  <a:schemeClr val="dk2"/>
                </a:solidFill>
              </a:rPr>
            </a:br>
            <a:endParaRPr>
              <a:solidFill>
                <a:schemeClr val="dk2"/>
              </a:solidFill>
            </a:endParaRPr>
          </a:p>
        </p:txBody>
      </p:sp>
      <p:sp>
        <p:nvSpPr>
          <p:cNvPr id="409" name="Google Shape;409;p23"/>
          <p:cNvSpPr txBox="1">
            <a:spLocks noGrp="1"/>
          </p:cNvSpPr>
          <p:nvPr>
            <p:ph type="body" idx="1"/>
          </p:nvPr>
        </p:nvSpPr>
        <p:spPr>
          <a:xfrm>
            <a:off x="3681984" y="1700808"/>
            <a:ext cx="6528816" cy="4248472"/>
          </a:xfrm>
          <a:prstGeom prst="rect">
            <a:avLst/>
          </a:prstGeom>
          <a:noFill/>
          <a:ln>
            <a:noFill/>
          </a:ln>
        </p:spPr>
        <p:txBody>
          <a:bodyPr spcFirstLastPara="1" wrap="square" lIns="91425" tIns="45700" rIns="91425" bIns="45700" anchor="ctr" anchorCtr="0">
            <a:noAutofit/>
          </a:bodyPr>
          <a:lstStyle/>
          <a:p>
            <a:pPr marL="457200" lvl="0" indent="-342900" algn="l" rtl="0">
              <a:lnSpc>
                <a:spcPct val="90000"/>
              </a:lnSpc>
              <a:spcBef>
                <a:spcPts val="1200"/>
              </a:spcBef>
              <a:spcAft>
                <a:spcPts val="0"/>
              </a:spcAft>
              <a:buSzPts val="1800"/>
              <a:buChar char="●"/>
            </a:pPr>
            <a:r>
              <a:rPr lang="en-GB" sz="3600"/>
              <a:t>Modern Slavery Act 2015</a:t>
            </a:r>
            <a:endParaRPr/>
          </a:p>
          <a:p>
            <a:pPr marL="457200" lvl="0" indent="-342900" algn="l" rtl="0">
              <a:lnSpc>
                <a:spcPct val="90000"/>
              </a:lnSpc>
              <a:spcBef>
                <a:spcPts val="1200"/>
              </a:spcBef>
              <a:spcAft>
                <a:spcPts val="0"/>
              </a:spcAft>
              <a:buSzPts val="1800"/>
              <a:buChar char="●"/>
            </a:pPr>
            <a:r>
              <a:rPr lang="en-GB" sz="3600"/>
              <a:t>Social Services and Well-being (Wales) Act 2014 </a:t>
            </a:r>
            <a:endParaRPr/>
          </a:p>
          <a:p>
            <a:pPr marL="457200" lvl="0" indent="-342900" algn="l" rtl="0">
              <a:lnSpc>
                <a:spcPct val="90000"/>
              </a:lnSpc>
              <a:spcBef>
                <a:spcPts val="1200"/>
              </a:spcBef>
              <a:spcAft>
                <a:spcPts val="0"/>
              </a:spcAft>
              <a:buSzPts val="1800"/>
              <a:buChar char="●"/>
            </a:pPr>
            <a:r>
              <a:rPr lang="en-GB" sz="3600"/>
              <a:t>Violence against Women, Domestic Abuse and Sexual Violence (Wales) </a:t>
            </a:r>
            <a:r>
              <a:rPr lang="en-GB" sz="3600" i="1"/>
              <a:t>Act</a:t>
            </a:r>
            <a:r>
              <a:rPr lang="en-GB" sz="3600"/>
              <a:t> 2015 </a:t>
            </a:r>
            <a:endParaRPr sz="36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414"/>
        <p:cNvGrpSpPr/>
        <p:nvPr/>
      </p:nvGrpSpPr>
      <p:grpSpPr>
        <a:xfrm>
          <a:off x="0" y="0"/>
          <a:ext cx="0" cy="0"/>
          <a:chOff x="0" y="0"/>
          <a:chExt cx="0" cy="0"/>
        </a:xfrm>
      </p:grpSpPr>
      <p:sp>
        <p:nvSpPr>
          <p:cNvPr id="415" name="Google Shape;415;p24"/>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FFFFFF"/>
              </a:buClr>
              <a:buSzPts val="1800"/>
              <a:buNone/>
            </a:pPr>
            <a:r>
              <a:rPr lang="en-GB">
                <a:solidFill>
                  <a:schemeClr val="dk2"/>
                </a:solidFill>
              </a:rPr>
              <a:t>What is Duty to Notify?</a:t>
            </a:r>
            <a:endParaRPr/>
          </a:p>
        </p:txBody>
      </p:sp>
      <p:sp>
        <p:nvSpPr>
          <p:cNvPr id="416" name="Google Shape;416;p24"/>
          <p:cNvSpPr txBox="1">
            <a:spLocks noGrp="1"/>
          </p:cNvSpPr>
          <p:nvPr>
            <p:ph type="body" idx="1"/>
          </p:nvPr>
        </p:nvSpPr>
        <p:spPr>
          <a:xfrm>
            <a:off x="3486912" y="1804416"/>
            <a:ext cx="6723888" cy="4144864"/>
          </a:xfrm>
          <a:prstGeom prst="rect">
            <a:avLst/>
          </a:prstGeom>
          <a:noFill/>
          <a:ln>
            <a:noFill/>
          </a:ln>
        </p:spPr>
        <p:txBody>
          <a:bodyPr spcFirstLastPara="1" wrap="square" lIns="91425" tIns="45700" rIns="91425" bIns="45700" anchor="ctr" anchorCtr="0">
            <a:normAutofit/>
          </a:bodyPr>
          <a:lstStyle/>
          <a:p>
            <a:pPr marL="457200" lvl="0" indent="-342900" algn="just" rtl="0">
              <a:lnSpc>
                <a:spcPct val="90000"/>
              </a:lnSpc>
              <a:spcBef>
                <a:spcPts val="1200"/>
              </a:spcBef>
              <a:spcAft>
                <a:spcPts val="0"/>
              </a:spcAft>
              <a:buSzPts val="1800"/>
              <a:buFont typeface="Arial"/>
              <a:buChar char="•"/>
            </a:pPr>
            <a:r>
              <a:rPr lang="en-GB">
                <a:solidFill>
                  <a:schemeClr val="dk2"/>
                </a:solidFill>
                <a:latin typeface="Arial"/>
                <a:ea typeface="Arial"/>
                <a:cs typeface="Arial"/>
                <a:sym typeface="Arial"/>
              </a:rPr>
              <a:t>From 1 November 2015, specified public authorities have a duty to notify the Secretary of State of any individual encountered in England and Wales who they believe is a suspected victim of slavery or human trafficking. </a:t>
            </a:r>
            <a:endParaRPr/>
          </a:p>
          <a:p>
            <a:pPr marL="457200" lvl="0" indent="-228600" algn="just" rtl="0">
              <a:lnSpc>
                <a:spcPct val="90000"/>
              </a:lnSpc>
              <a:spcBef>
                <a:spcPts val="1200"/>
              </a:spcBef>
              <a:spcAft>
                <a:spcPts val="0"/>
              </a:spcAft>
              <a:buSzPts val="1800"/>
              <a:buFont typeface="Arial"/>
              <a:buNone/>
            </a:pPr>
            <a:endParaRPr>
              <a:solidFill>
                <a:schemeClr val="dk2"/>
              </a:solidFill>
              <a:latin typeface="Arial"/>
              <a:ea typeface="Arial"/>
              <a:cs typeface="Arial"/>
              <a:sym typeface="Arial"/>
            </a:endParaRPr>
          </a:p>
          <a:p>
            <a:pPr marL="457200" lvl="0" indent="-342900" algn="just" rtl="0">
              <a:lnSpc>
                <a:spcPct val="90000"/>
              </a:lnSpc>
              <a:spcBef>
                <a:spcPts val="1200"/>
              </a:spcBef>
              <a:spcAft>
                <a:spcPts val="0"/>
              </a:spcAft>
              <a:buSzPts val="1800"/>
              <a:buFont typeface="Arial"/>
              <a:buChar char="•"/>
            </a:pPr>
            <a:r>
              <a:rPr lang="en-GB">
                <a:solidFill>
                  <a:schemeClr val="dk2"/>
                </a:solidFill>
                <a:latin typeface="Arial"/>
                <a:ea typeface="Arial"/>
                <a:cs typeface="Arial"/>
                <a:sym typeface="Arial"/>
              </a:rPr>
              <a:t>The ‘duty to notify’ provision is set out in Section 52 of the Modern Slavery Act 2015 This duty is intended to gather statistics and help build a more comprehensive picture of the nature and scale of modern slavery. </a:t>
            </a:r>
            <a:endParaRPr/>
          </a:p>
          <a:p>
            <a:pPr marL="0" lvl="0" indent="0" algn="l" rtl="0">
              <a:lnSpc>
                <a:spcPct val="90000"/>
              </a:lnSpc>
              <a:spcBef>
                <a:spcPts val="1200"/>
              </a:spcBef>
              <a:spcAft>
                <a:spcPts val="0"/>
              </a:spcAft>
              <a:buSzPts val="1800"/>
              <a:buNone/>
            </a:pP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421"/>
        <p:cNvGrpSpPr/>
        <p:nvPr/>
      </p:nvGrpSpPr>
      <p:grpSpPr>
        <a:xfrm>
          <a:off x="0" y="0"/>
          <a:ext cx="0" cy="0"/>
          <a:chOff x="0" y="0"/>
          <a:chExt cx="0" cy="0"/>
        </a:xfrm>
      </p:grpSpPr>
      <p:sp>
        <p:nvSpPr>
          <p:cNvPr id="422" name="Google Shape;422;p25"/>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FFFFFF"/>
              </a:buClr>
              <a:buSzPts val="1800"/>
              <a:buNone/>
            </a:pPr>
            <a:r>
              <a:rPr lang="en-GB">
                <a:solidFill>
                  <a:schemeClr val="dk2"/>
                </a:solidFill>
              </a:rPr>
              <a:t>WHO ARE FIRST RESPONDERS?</a:t>
            </a:r>
            <a:endParaRPr/>
          </a:p>
        </p:txBody>
      </p:sp>
      <p:sp>
        <p:nvSpPr>
          <p:cNvPr id="423" name="Google Shape;423;p25"/>
          <p:cNvSpPr txBox="1">
            <a:spLocks noGrp="1"/>
          </p:cNvSpPr>
          <p:nvPr>
            <p:ph type="body" idx="1"/>
          </p:nvPr>
        </p:nvSpPr>
        <p:spPr>
          <a:xfrm>
            <a:off x="3621024" y="1828800"/>
            <a:ext cx="6672128" cy="3902224"/>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1200"/>
              </a:spcBef>
              <a:spcAft>
                <a:spcPts val="0"/>
              </a:spcAft>
              <a:buSzPts val="1800"/>
              <a:buNone/>
            </a:pPr>
            <a:r>
              <a:rPr lang="en-GB" sz="2200">
                <a:solidFill>
                  <a:schemeClr val="dk2"/>
                </a:solidFill>
              </a:rPr>
              <a:t>In Wales, the statutory first responders are: </a:t>
            </a:r>
            <a:endParaRPr/>
          </a:p>
          <a:p>
            <a:pPr marL="457200" lvl="0" indent="-342900" algn="l" rtl="0">
              <a:lnSpc>
                <a:spcPct val="90000"/>
              </a:lnSpc>
              <a:spcBef>
                <a:spcPts val="1200"/>
              </a:spcBef>
              <a:spcAft>
                <a:spcPts val="0"/>
              </a:spcAft>
              <a:buSzPts val="1800"/>
              <a:buFont typeface="Arial"/>
              <a:buChar char="•"/>
            </a:pPr>
            <a:r>
              <a:rPr lang="en-GB" sz="2200">
                <a:solidFill>
                  <a:schemeClr val="dk2"/>
                </a:solidFill>
              </a:rPr>
              <a:t>local authorities, </a:t>
            </a:r>
            <a:endParaRPr/>
          </a:p>
          <a:p>
            <a:pPr marL="457200" lvl="0" indent="-342900" algn="l" rtl="0">
              <a:lnSpc>
                <a:spcPct val="90000"/>
              </a:lnSpc>
              <a:spcBef>
                <a:spcPts val="1200"/>
              </a:spcBef>
              <a:spcAft>
                <a:spcPts val="0"/>
              </a:spcAft>
              <a:buSzPts val="1800"/>
              <a:buFont typeface="Arial"/>
              <a:buChar char="•"/>
            </a:pPr>
            <a:r>
              <a:rPr lang="en-GB" sz="2200">
                <a:solidFill>
                  <a:schemeClr val="dk2"/>
                </a:solidFill>
              </a:rPr>
              <a:t>the police force,</a:t>
            </a:r>
            <a:endParaRPr/>
          </a:p>
          <a:p>
            <a:pPr marL="457200" lvl="0" indent="-342900" algn="l" rtl="0">
              <a:lnSpc>
                <a:spcPct val="90000"/>
              </a:lnSpc>
              <a:spcBef>
                <a:spcPts val="1200"/>
              </a:spcBef>
              <a:spcAft>
                <a:spcPts val="0"/>
              </a:spcAft>
              <a:buSzPts val="1800"/>
              <a:buFont typeface="Arial"/>
              <a:buChar char="•"/>
            </a:pPr>
            <a:r>
              <a:rPr lang="en-GB" sz="2200">
                <a:solidFill>
                  <a:schemeClr val="dk2"/>
                </a:solidFill>
              </a:rPr>
              <a:t>UK Visas and Immigration and Border Force </a:t>
            </a:r>
            <a:endParaRPr/>
          </a:p>
          <a:p>
            <a:pPr marL="457200" lvl="0" indent="-342900" algn="l" rtl="0">
              <a:lnSpc>
                <a:spcPct val="90000"/>
              </a:lnSpc>
              <a:spcBef>
                <a:spcPts val="1200"/>
              </a:spcBef>
              <a:spcAft>
                <a:spcPts val="0"/>
              </a:spcAft>
              <a:buSzPts val="1800"/>
              <a:buFont typeface="Arial"/>
              <a:buChar char="•"/>
            </a:pPr>
            <a:r>
              <a:rPr lang="en-GB" sz="2200">
                <a:solidFill>
                  <a:schemeClr val="dk2"/>
                </a:solidFill>
              </a:rPr>
              <a:t>The Gangmasters Labour Abuse Authority. </a:t>
            </a:r>
            <a:endParaRPr/>
          </a:p>
          <a:p>
            <a:pPr marL="457200" lvl="0" indent="-228600" algn="l" rtl="0">
              <a:lnSpc>
                <a:spcPct val="90000"/>
              </a:lnSpc>
              <a:spcBef>
                <a:spcPts val="1200"/>
              </a:spcBef>
              <a:spcAft>
                <a:spcPts val="0"/>
              </a:spcAft>
              <a:buSzPts val="1800"/>
              <a:buFont typeface="Arial"/>
              <a:buNone/>
            </a:pPr>
            <a:endParaRPr sz="2200">
              <a:solidFill>
                <a:schemeClr val="dk2"/>
              </a:solidFill>
            </a:endParaRPr>
          </a:p>
          <a:p>
            <a:pPr marL="0" lvl="0" indent="0" algn="l" rtl="0">
              <a:lnSpc>
                <a:spcPct val="90000"/>
              </a:lnSpc>
              <a:spcBef>
                <a:spcPts val="1200"/>
              </a:spcBef>
              <a:spcAft>
                <a:spcPts val="0"/>
              </a:spcAft>
              <a:buSzPts val="1800"/>
              <a:buNone/>
            </a:pPr>
            <a:r>
              <a:rPr lang="en-GB" sz="2200">
                <a:solidFill>
                  <a:schemeClr val="dk2"/>
                </a:solidFill>
              </a:rPr>
              <a:t>NGO First Responders in Wales:</a:t>
            </a:r>
            <a:endParaRPr/>
          </a:p>
          <a:p>
            <a:pPr marL="457200" lvl="0" indent="-342900" algn="l" rtl="0">
              <a:lnSpc>
                <a:spcPct val="90000"/>
              </a:lnSpc>
              <a:spcBef>
                <a:spcPts val="1200"/>
              </a:spcBef>
              <a:spcAft>
                <a:spcPts val="0"/>
              </a:spcAft>
              <a:buSzPts val="1800"/>
              <a:buFont typeface="Arial"/>
              <a:buChar char="•"/>
            </a:pPr>
            <a:r>
              <a:rPr lang="en-GB" sz="2200">
                <a:solidFill>
                  <a:schemeClr val="dk2"/>
                </a:solidFill>
              </a:rPr>
              <a:t>BAWSO </a:t>
            </a:r>
            <a:endParaRPr/>
          </a:p>
          <a:p>
            <a:pPr marL="457200" lvl="0" indent="-342900" algn="l" rtl="0">
              <a:lnSpc>
                <a:spcPct val="90000"/>
              </a:lnSpc>
              <a:spcBef>
                <a:spcPts val="1200"/>
              </a:spcBef>
              <a:spcAft>
                <a:spcPts val="0"/>
              </a:spcAft>
              <a:buSzPts val="1800"/>
              <a:buFont typeface="Arial"/>
              <a:buChar char="•"/>
            </a:pPr>
            <a:r>
              <a:rPr lang="en-GB" sz="2200">
                <a:solidFill>
                  <a:schemeClr val="dk2"/>
                </a:solidFill>
              </a:rPr>
              <a:t>New Pathways. </a:t>
            </a:r>
            <a:endParaRPr/>
          </a:p>
          <a:p>
            <a:pPr marL="0" lvl="0" indent="0" algn="l" rtl="0">
              <a:lnSpc>
                <a:spcPct val="90000"/>
              </a:lnSpc>
              <a:spcBef>
                <a:spcPts val="1200"/>
              </a:spcBef>
              <a:spcAft>
                <a:spcPts val="0"/>
              </a:spcAft>
              <a:buSzPts val="1800"/>
              <a:buNone/>
            </a:pPr>
            <a:endParaRPr sz="2200">
              <a:solidFill>
                <a:schemeClr val="dk2"/>
              </a:solidFill>
            </a:endParaRPr>
          </a:p>
          <a:p>
            <a:pPr marL="0" lvl="0" indent="0" algn="l" rtl="0">
              <a:lnSpc>
                <a:spcPct val="90000"/>
              </a:lnSpc>
              <a:spcBef>
                <a:spcPts val="1200"/>
              </a:spcBef>
              <a:spcAft>
                <a:spcPts val="0"/>
              </a:spcAft>
              <a:buSzPts val="1800"/>
              <a:buNone/>
            </a:pPr>
            <a:r>
              <a:rPr lang="en-GB" sz="2200">
                <a:solidFill>
                  <a:schemeClr val="dk2"/>
                </a:solidFill>
              </a:rPr>
              <a:t>Other first responders in the UK include Salvation Army, the NSPCC, and Barnardos.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428"/>
        <p:cNvGrpSpPr/>
        <p:nvPr/>
      </p:nvGrpSpPr>
      <p:grpSpPr>
        <a:xfrm>
          <a:off x="0" y="0"/>
          <a:ext cx="0" cy="0"/>
          <a:chOff x="0" y="0"/>
          <a:chExt cx="0" cy="0"/>
        </a:xfrm>
      </p:grpSpPr>
      <p:sp>
        <p:nvSpPr>
          <p:cNvPr id="429" name="Google Shape;429;p26"/>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FFFFFF"/>
              </a:buClr>
              <a:buSzPts val="1800"/>
              <a:buNone/>
            </a:pPr>
            <a:r>
              <a:rPr lang="en-GB">
                <a:solidFill>
                  <a:schemeClr val="dk2"/>
                </a:solidFill>
              </a:rPr>
              <a:t>I am a Victim !!!!</a:t>
            </a:r>
            <a:endParaRPr/>
          </a:p>
        </p:txBody>
      </p:sp>
      <p:pic>
        <p:nvPicPr>
          <p:cNvPr id="430" name="Google Shape;430;p26" descr="C:\Users\400137\AppData\Local\Microsoft\Windows\Temporary Internet Files\Content.IE5\F7S89ATT\Crime_Time[1].jpg"/>
          <p:cNvPicPr preferRelativeResize="0"/>
          <p:nvPr/>
        </p:nvPicPr>
        <p:blipFill rotWithShape="1">
          <a:blip r:embed="rId3">
            <a:alphaModFix/>
          </a:blip>
          <a:srcRect/>
          <a:stretch/>
        </p:blipFill>
        <p:spPr>
          <a:xfrm>
            <a:off x="3476680" y="1055662"/>
            <a:ext cx="7992888" cy="4610399"/>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435"/>
        <p:cNvGrpSpPr/>
        <p:nvPr/>
      </p:nvGrpSpPr>
      <p:grpSpPr>
        <a:xfrm>
          <a:off x="0" y="0"/>
          <a:ext cx="0" cy="0"/>
          <a:chOff x="0" y="0"/>
          <a:chExt cx="0" cy="0"/>
        </a:xfrm>
      </p:grpSpPr>
      <p:sp>
        <p:nvSpPr>
          <p:cNvPr id="436" name="Google Shape;436;p27"/>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FFFFFF"/>
              </a:buClr>
              <a:buSzPts val="1800"/>
              <a:buNone/>
            </a:pPr>
            <a:r>
              <a:rPr lang="en-GB">
                <a:solidFill>
                  <a:schemeClr val="dk2"/>
                </a:solidFill>
              </a:rPr>
              <a:t>Section 45 Modern Slavery Act 2015</a:t>
            </a:r>
            <a:endParaRPr/>
          </a:p>
        </p:txBody>
      </p:sp>
      <p:sp>
        <p:nvSpPr>
          <p:cNvPr id="437" name="Google Shape;437;p27"/>
          <p:cNvSpPr txBox="1">
            <a:spLocks noGrp="1"/>
          </p:cNvSpPr>
          <p:nvPr>
            <p:ph type="body" idx="1"/>
          </p:nvPr>
        </p:nvSpPr>
        <p:spPr>
          <a:xfrm>
            <a:off x="3869268" y="864108"/>
            <a:ext cx="7315200" cy="512064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1200"/>
              </a:spcBef>
              <a:spcAft>
                <a:spcPts val="0"/>
              </a:spcAft>
              <a:buSzPts val="1800"/>
              <a:buNone/>
            </a:pPr>
            <a:r>
              <a:rPr lang="en-GB" sz="1800" b="1">
                <a:solidFill>
                  <a:schemeClr val="dk2"/>
                </a:solidFill>
              </a:rPr>
              <a:t>45 Defence for slavery or trafficking victims who commit an offence</a:t>
            </a:r>
            <a:endParaRPr/>
          </a:p>
          <a:p>
            <a:pPr marL="0" lvl="0" indent="0" algn="l" rtl="0">
              <a:lnSpc>
                <a:spcPct val="90000"/>
              </a:lnSpc>
              <a:spcBef>
                <a:spcPts val="1200"/>
              </a:spcBef>
              <a:spcAft>
                <a:spcPts val="0"/>
              </a:spcAft>
              <a:buSzPts val="1800"/>
              <a:buNone/>
            </a:pPr>
            <a:endParaRPr sz="1800">
              <a:solidFill>
                <a:schemeClr val="dk2"/>
              </a:solidFill>
            </a:endParaRPr>
          </a:p>
          <a:p>
            <a:pPr marL="0" lvl="0" indent="0" algn="l" rtl="0">
              <a:lnSpc>
                <a:spcPct val="90000"/>
              </a:lnSpc>
              <a:spcBef>
                <a:spcPts val="1200"/>
              </a:spcBef>
              <a:spcAft>
                <a:spcPts val="0"/>
              </a:spcAft>
              <a:buSzPts val="1800"/>
              <a:buNone/>
            </a:pPr>
            <a:r>
              <a:rPr lang="en-GB" sz="1800">
                <a:solidFill>
                  <a:schemeClr val="dk2"/>
                </a:solidFill>
              </a:rPr>
              <a:t>(1)A person is not guilty of an offence if—</a:t>
            </a:r>
            <a:endParaRPr/>
          </a:p>
          <a:p>
            <a:pPr marL="0" lvl="0" indent="0" algn="l" rtl="0">
              <a:lnSpc>
                <a:spcPct val="90000"/>
              </a:lnSpc>
              <a:spcBef>
                <a:spcPts val="1200"/>
              </a:spcBef>
              <a:spcAft>
                <a:spcPts val="0"/>
              </a:spcAft>
              <a:buSzPts val="1800"/>
              <a:buNone/>
            </a:pPr>
            <a:endParaRPr sz="1800">
              <a:solidFill>
                <a:schemeClr val="dk2"/>
              </a:solidFill>
            </a:endParaRPr>
          </a:p>
          <a:p>
            <a:pPr marL="0" lvl="0" indent="0" algn="l" rtl="0">
              <a:lnSpc>
                <a:spcPct val="90000"/>
              </a:lnSpc>
              <a:spcBef>
                <a:spcPts val="1200"/>
              </a:spcBef>
              <a:spcAft>
                <a:spcPts val="0"/>
              </a:spcAft>
              <a:buSzPts val="1800"/>
              <a:buNone/>
            </a:pPr>
            <a:r>
              <a:rPr lang="en-GB" sz="1800">
                <a:solidFill>
                  <a:schemeClr val="dk2"/>
                </a:solidFill>
              </a:rPr>
              <a:t>(a)the person is aged 18 or over when the person does the act which constitutes the offence,</a:t>
            </a:r>
            <a:endParaRPr/>
          </a:p>
          <a:p>
            <a:pPr marL="0" lvl="0" indent="0" algn="l" rtl="0">
              <a:lnSpc>
                <a:spcPct val="90000"/>
              </a:lnSpc>
              <a:spcBef>
                <a:spcPts val="1200"/>
              </a:spcBef>
              <a:spcAft>
                <a:spcPts val="0"/>
              </a:spcAft>
              <a:buSzPts val="1800"/>
              <a:buNone/>
            </a:pPr>
            <a:endParaRPr sz="1800">
              <a:solidFill>
                <a:schemeClr val="dk2"/>
              </a:solidFill>
            </a:endParaRPr>
          </a:p>
          <a:p>
            <a:pPr marL="0" lvl="0" indent="0" algn="l" rtl="0">
              <a:lnSpc>
                <a:spcPct val="90000"/>
              </a:lnSpc>
              <a:spcBef>
                <a:spcPts val="1200"/>
              </a:spcBef>
              <a:spcAft>
                <a:spcPts val="0"/>
              </a:spcAft>
              <a:buSzPts val="1800"/>
              <a:buNone/>
            </a:pPr>
            <a:r>
              <a:rPr lang="en-GB" sz="1800">
                <a:solidFill>
                  <a:schemeClr val="dk2"/>
                </a:solidFill>
              </a:rPr>
              <a:t>(b)the person does that act because the person is compelled to do it,</a:t>
            </a:r>
            <a:endParaRPr/>
          </a:p>
          <a:p>
            <a:pPr marL="0" lvl="0" indent="0" algn="l" rtl="0">
              <a:lnSpc>
                <a:spcPct val="90000"/>
              </a:lnSpc>
              <a:spcBef>
                <a:spcPts val="1200"/>
              </a:spcBef>
              <a:spcAft>
                <a:spcPts val="0"/>
              </a:spcAft>
              <a:buSzPts val="1800"/>
              <a:buNone/>
            </a:pPr>
            <a:endParaRPr sz="1800">
              <a:solidFill>
                <a:schemeClr val="dk2"/>
              </a:solidFill>
            </a:endParaRPr>
          </a:p>
          <a:p>
            <a:pPr marL="0" lvl="0" indent="0" algn="l" rtl="0">
              <a:lnSpc>
                <a:spcPct val="90000"/>
              </a:lnSpc>
              <a:spcBef>
                <a:spcPts val="1200"/>
              </a:spcBef>
              <a:spcAft>
                <a:spcPts val="0"/>
              </a:spcAft>
              <a:buSzPts val="1800"/>
              <a:buNone/>
            </a:pPr>
            <a:r>
              <a:rPr lang="en-GB" sz="1800">
                <a:solidFill>
                  <a:schemeClr val="dk2"/>
                </a:solidFill>
              </a:rPr>
              <a:t>(c)the compulsion is attributable to slavery or to relevant exploitation, and</a:t>
            </a:r>
            <a:endParaRPr/>
          </a:p>
          <a:p>
            <a:pPr marL="0" lvl="0" indent="0" algn="l" rtl="0">
              <a:lnSpc>
                <a:spcPct val="90000"/>
              </a:lnSpc>
              <a:spcBef>
                <a:spcPts val="1200"/>
              </a:spcBef>
              <a:spcAft>
                <a:spcPts val="0"/>
              </a:spcAft>
              <a:buSzPts val="1800"/>
              <a:buNone/>
            </a:pPr>
            <a:endParaRPr sz="1800">
              <a:solidFill>
                <a:schemeClr val="dk2"/>
              </a:solidFill>
            </a:endParaRPr>
          </a:p>
          <a:p>
            <a:pPr marL="0" lvl="0" indent="0" algn="l" rtl="0">
              <a:lnSpc>
                <a:spcPct val="90000"/>
              </a:lnSpc>
              <a:spcBef>
                <a:spcPts val="1200"/>
              </a:spcBef>
              <a:spcAft>
                <a:spcPts val="0"/>
              </a:spcAft>
              <a:buSzPts val="1800"/>
              <a:buNone/>
            </a:pPr>
            <a:r>
              <a:rPr lang="en-GB" sz="1800">
                <a:solidFill>
                  <a:schemeClr val="dk2"/>
                </a:solidFill>
              </a:rPr>
              <a:t>(d)a reasonable person in the same situation as the person and having the person’s relevant characteristics would have no realistic alternative to doing that act.</a:t>
            </a:r>
            <a:endParaRPr/>
          </a:p>
          <a:p>
            <a:pPr marL="457200" lvl="0" indent="-228600" algn="l" rtl="0">
              <a:lnSpc>
                <a:spcPct val="90000"/>
              </a:lnSpc>
              <a:spcBef>
                <a:spcPts val="1200"/>
              </a:spcBef>
              <a:spcAft>
                <a:spcPts val="0"/>
              </a:spcAft>
              <a:buSzPts val="1800"/>
              <a:buNone/>
            </a:pPr>
            <a:endParaRPr sz="18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441"/>
        <p:cNvGrpSpPr/>
        <p:nvPr/>
      </p:nvGrpSpPr>
      <p:grpSpPr>
        <a:xfrm>
          <a:off x="0" y="0"/>
          <a:ext cx="0" cy="0"/>
          <a:chOff x="0" y="0"/>
          <a:chExt cx="0" cy="0"/>
        </a:xfrm>
      </p:grpSpPr>
      <p:sp>
        <p:nvSpPr>
          <p:cNvPr id="442" name="Google Shape;442;p28"/>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FFFFFF"/>
              </a:buClr>
              <a:buSzPts val="1800"/>
              <a:buNone/>
            </a:pPr>
            <a:r>
              <a:rPr lang="en-GB">
                <a:solidFill>
                  <a:schemeClr val="dk2"/>
                </a:solidFill>
              </a:rPr>
              <a:t>Section 45 cont</a:t>
            </a:r>
            <a:r>
              <a:rPr lang="en-GB"/>
              <a:t>.</a:t>
            </a:r>
            <a:endParaRPr/>
          </a:p>
        </p:txBody>
      </p:sp>
      <p:sp>
        <p:nvSpPr>
          <p:cNvPr id="443" name="Google Shape;443;p28"/>
          <p:cNvSpPr txBox="1">
            <a:spLocks noGrp="1"/>
          </p:cNvSpPr>
          <p:nvPr>
            <p:ph type="body" idx="1"/>
          </p:nvPr>
        </p:nvSpPr>
        <p:spPr>
          <a:xfrm>
            <a:off x="3645408" y="1536192"/>
            <a:ext cx="6575736" cy="4050816"/>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1200"/>
              </a:spcBef>
              <a:spcAft>
                <a:spcPts val="0"/>
              </a:spcAft>
              <a:buSzPts val="1800"/>
              <a:buNone/>
            </a:pPr>
            <a:r>
              <a:rPr lang="en-GB" sz="2400">
                <a:solidFill>
                  <a:schemeClr val="dk2"/>
                </a:solidFill>
              </a:rPr>
              <a:t>(4)A person is not guilty of an offence if—</a:t>
            </a:r>
            <a:endParaRPr/>
          </a:p>
          <a:p>
            <a:pPr marL="0" lvl="0" indent="0" algn="l" rtl="0">
              <a:lnSpc>
                <a:spcPct val="90000"/>
              </a:lnSpc>
              <a:spcBef>
                <a:spcPts val="1200"/>
              </a:spcBef>
              <a:spcAft>
                <a:spcPts val="0"/>
              </a:spcAft>
              <a:buSzPts val="1800"/>
              <a:buNone/>
            </a:pPr>
            <a:endParaRPr sz="2400">
              <a:solidFill>
                <a:schemeClr val="dk2"/>
              </a:solidFill>
            </a:endParaRPr>
          </a:p>
          <a:p>
            <a:pPr marL="0" lvl="0" indent="0" algn="l" rtl="0">
              <a:lnSpc>
                <a:spcPct val="90000"/>
              </a:lnSpc>
              <a:spcBef>
                <a:spcPts val="1200"/>
              </a:spcBef>
              <a:spcAft>
                <a:spcPts val="0"/>
              </a:spcAft>
              <a:buSzPts val="1800"/>
              <a:buNone/>
            </a:pPr>
            <a:r>
              <a:rPr lang="en-GB" sz="2400">
                <a:solidFill>
                  <a:schemeClr val="dk2"/>
                </a:solidFill>
              </a:rPr>
              <a:t>(a)the person is under the age of 18 when the person does the act which constitutes the offence,</a:t>
            </a:r>
            <a:endParaRPr/>
          </a:p>
          <a:p>
            <a:pPr marL="0" lvl="0" indent="0" algn="l" rtl="0">
              <a:lnSpc>
                <a:spcPct val="90000"/>
              </a:lnSpc>
              <a:spcBef>
                <a:spcPts val="1200"/>
              </a:spcBef>
              <a:spcAft>
                <a:spcPts val="0"/>
              </a:spcAft>
              <a:buSzPts val="1800"/>
              <a:buNone/>
            </a:pPr>
            <a:endParaRPr sz="2400">
              <a:solidFill>
                <a:schemeClr val="dk2"/>
              </a:solidFill>
            </a:endParaRPr>
          </a:p>
          <a:p>
            <a:pPr marL="0" lvl="0" indent="0" algn="l" rtl="0">
              <a:lnSpc>
                <a:spcPct val="90000"/>
              </a:lnSpc>
              <a:spcBef>
                <a:spcPts val="1200"/>
              </a:spcBef>
              <a:spcAft>
                <a:spcPts val="0"/>
              </a:spcAft>
              <a:buSzPts val="1800"/>
              <a:buNone/>
            </a:pPr>
            <a:r>
              <a:rPr lang="en-GB" sz="2400">
                <a:solidFill>
                  <a:schemeClr val="dk2"/>
                </a:solidFill>
              </a:rPr>
              <a:t>(b)the person does that act as a direct consequence of the person being, or having been, a victim of slavery or a victim of relevant exploitation, and</a:t>
            </a:r>
            <a:endParaRPr/>
          </a:p>
          <a:p>
            <a:pPr marL="0" lvl="0" indent="0" algn="l" rtl="0">
              <a:lnSpc>
                <a:spcPct val="90000"/>
              </a:lnSpc>
              <a:spcBef>
                <a:spcPts val="1200"/>
              </a:spcBef>
              <a:spcAft>
                <a:spcPts val="0"/>
              </a:spcAft>
              <a:buSzPts val="1800"/>
              <a:buNone/>
            </a:pPr>
            <a:endParaRPr sz="2400">
              <a:solidFill>
                <a:schemeClr val="dk2"/>
              </a:solidFill>
            </a:endParaRPr>
          </a:p>
          <a:p>
            <a:pPr marL="0" lvl="0" indent="0" algn="l" rtl="0">
              <a:lnSpc>
                <a:spcPct val="90000"/>
              </a:lnSpc>
              <a:spcBef>
                <a:spcPts val="1200"/>
              </a:spcBef>
              <a:spcAft>
                <a:spcPts val="0"/>
              </a:spcAft>
              <a:buSzPts val="1800"/>
              <a:buNone/>
            </a:pPr>
            <a:r>
              <a:rPr lang="en-GB" sz="2400">
                <a:solidFill>
                  <a:schemeClr val="dk2"/>
                </a:solidFill>
              </a:rPr>
              <a:t>(c)a reasonable person in the same situation as the person and having the person’s relevant characteristics would do that act.</a:t>
            </a:r>
            <a:endParaRPr/>
          </a:p>
          <a:p>
            <a:pPr marL="457200" lvl="0" indent="-228600" algn="l" rtl="0">
              <a:lnSpc>
                <a:spcPct val="90000"/>
              </a:lnSpc>
              <a:spcBef>
                <a:spcPts val="1200"/>
              </a:spcBef>
              <a:spcAft>
                <a:spcPts val="0"/>
              </a:spcAft>
              <a:buSzPts val="1800"/>
              <a:buNone/>
            </a:pPr>
            <a:endParaRPr sz="24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448"/>
        <p:cNvGrpSpPr/>
        <p:nvPr/>
      </p:nvGrpSpPr>
      <p:grpSpPr>
        <a:xfrm>
          <a:off x="0" y="0"/>
          <a:ext cx="0" cy="0"/>
          <a:chOff x="0" y="0"/>
          <a:chExt cx="0" cy="0"/>
        </a:xfrm>
      </p:grpSpPr>
      <p:sp>
        <p:nvSpPr>
          <p:cNvPr id="449" name="Google Shape;449;g30f3bc7cb8e_0_11"/>
          <p:cNvSpPr txBox="1">
            <a:spLocks noGrp="1"/>
          </p:cNvSpPr>
          <p:nvPr>
            <p:ph type="title"/>
          </p:nvPr>
        </p:nvSpPr>
        <p:spPr>
          <a:xfrm>
            <a:off x="252919" y="1123837"/>
            <a:ext cx="2947500" cy="46011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a:t>The Modern Slavery Act 2015: becoming world-leading again</a:t>
            </a:r>
            <a:endParaRPr/>
          </a:p>
          <a:p>
            <a:pPr marL="0" lvl="0" indent="0" algn="l" rtl="0">
              <a:spcBef>
                <a:spcPts val="0"/>
              </a:spcBef>
              <a:spcAft>
                <a:spcPts val="0"/>
              </a:spcAft>
              <a:buNone/>
            </a:pPr>
            <a:r>
              <a:rPr lang="en-GB">
                <a:solidFill>
                  <a:schemeClr val="lt1"/>
                </a:solidFill>
              </a:rPr>
              <a:t> </a:t>
            </a:r>
            <a:r>
              <a:rPr lang="en-GB" u="sng">
                <a:solidFill>
                  <a:schemeClr val="lt1"/>
                </a:solidFill>
                <a:hlinkClick r:id="rId3">
                  <a:extLst>
                    <a:ext uri="{A12FA001-AC4F-418D-AE19-62706E023703}">
                      <ahyp:hlinkClr xmlns:ahyp="http://schemas.microsoft.com/office/drawing/2018/hyperlinkcolor" val="tx"/>
                    </a:ext>
                  </a:extLst>
                </a:hlinkClick>
              </a:rPr>
              <a:t>link is here</a:t>
            </a:r>
            <a:endParaRPr>
              <a:solidFill>
                <a:schemeClr val="lt1"/>
              </a:solidFill>
            </a:endParaRPr>
          </a:p>
          <a:p>
            <a:pPr marL="0" lvl="0" indent="0" algn="l" rtl="0">
              <a:spcBef>
                <a:spcPts val="0"/>
              </a:spcBef>
              <a:spcAft>
                <a:spcPts val="0"/>
              </a:spcAft>
              <a:buNone/>
            </a:pPr>
            <a:endParaRPr/>
          </a:p>
        </p:txBody>
      </p:sp>
      <p:sp>
        <p:nvSpPr>
          <p:cNvPr id="450" name="Google Shape;450;g30f3bc7cb8e_0_11"/>
          <p:cNvSpPr txBox="1">
            <a:spLocks noGrp="1"/>
          </p:cNvSpPr>
          <p:nvPr>
            <p:ph type="body" idx="1"/>
          </p:nvPr>
        </p:nvSpPr>
        <p:spPr>
          <a:xfrm>
            <a:off x="3867912" y="868680"/>
            <a:ext cx="3474600" cy="5120700"/>
          </a:xfrm>
          <a:prstGeom prst="rect">
            <a:avLst/>
          </a:prstGeom>
        </p:spPr>
        <p:txBody>
          <a:bodyPr spcFirstLastPara="1" wrap="square" lIns="91425" tIns="45700" rIns="91425" bIns="45700" anchor="ctr" anchorCtr="0">
            <a:noAutofit/>
          </a:bodyPr>
          <a:lstStyle/>
          <a:p>
            <a:pPr marL="0" lvl="0" indent="0" algn="l" rtl="0">
              <a:spcBef>
                <a:spcPts val="1200"/>
              </a:spcBef>
              <a:spcAft>
                <a:spcPts val="0"/>
              </a:spcAft>
              <a:buNone/>
            </a:pPr>
            <a:endParaRPr/>
          </a:p>
        </p:txBody>
      </p:sp>
      <p:sp>
        <p:nvSpPr>
          <p:cNvPr id="451" name="Google Shape;451;g30f3bc7cb8e_0_11"/>
          <p:cNvSpPr txBox="1">
            <a:spLocks noGrp="1"/>
          </p:cNvSpPr>
          <p:nvPr>
            <p:ph type="body" idx="2"/>
          </p:nvPr>
        </p:nvSpPr>
        <p:spPr>
          <a:xfrm>
            <a:off x="7818120" y="868680"/>
            <a:ext cx="3474600" cy="5120700"/>
          </a:xfrm>
          <a:prstGeom prst="rect">
            <a:avLst/>
          </a:prstGeom>
        </p:spPr>
        <p:txBody>
          <a:bodyPr spcFirstLastPara="1" wrap="square" lIns="91425" tIns="45700" rIns="91425" bIns="45700" anchor="ctr" anchorCtr="0">
            <a:noAutofit/>
          </a:bodyPr>
          <a:lstStyle/>
          <a:p>
            <a:pPr marL="0" lvl="0" indent="0" algn="l" rtl="0">
              <a:spcBef>
                <a:spcPts val="1200"/>
              </a:spcBef>
              <a:spcAft>
                <a:spcPts val="0"/>
              </a:spcAft>
              <a:buNone/>
            </a:pP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39D447A-B05D-3440-8844-E5343121993C}"/>
              </a:ext>
            </a:extLst>
          </p:cNvPr>
          <p:cNvSpPr>
            <a:spLocks noGrp="1"/>
          </p:cNvSpPr>
          <p:nvPr>
            <p:ph type="title"/>
          </p:nvPr>
        </p:nvSpPr>
        <p:spPr/>
        <p:txBody>
          <a:bodyPr>
            <a:normAutofit fontScale="90000"/>
          </a:bodyPr>
          <a:lstStyle/>
          <a:p>
            <a:r>
              <a:rPr lang="en-GB" dirty="0"/>
              <a:t>Activity – Problem Profile – 10mins group consideration and 10mins group presentation.</a:t>
            </a:r>
          </a:p>
        </p:txBody>
      </p:sp>
      <p:sp>
        <p:nvSpPr>
          <p:cNvPr id="6" name="Text Placeholder 5">
            <a:extLst>
              <a:ext uri="{FF2B5EF4-FFF2-40B4-BE49-F238E27FC236}">
                <a16:creationId xmlns:a16="http://schemas.microsoft.com/office/drawing/2014/main" id="{900A9558-8044-46D8-3899-7031434C7BFE}"/>
              </a:ext>
            </a:extLst>
          </p:cNvPr>
          <p:cNvSpPr>
            <a:spLocks noGrp="1"/>
          </p:cNvSpPr>
          <p:nvPr>
            <p:ph type="body" idx="1"/>
          </p:nvPr>
        </p:nvSpPr>
        <p:spPr/>
        <p:txBody>
          <a:bodyPr/>
          <a:lstStyle/>
          <a:p>
            <a:r>
              <a:rPr lang="en-GB" dirty="0"/>
              <a:t>Provide some characteristic of a potential victim of Modern Slavery or Human Trafficking</a:t>
            </a:r>
          </a:p>
          <a:p>
            <a:r>
              <a:rPr lang="en-GB" dirty="0"/>
              <a:t>Consider – what you might keep your eyes out for, what the tell tales signs might be</a:t>
            </a:r>
          </a:p>
          <a:p>
            <a:r>
              <a:rPr lang="en-GB" dirty="0"/>
              <a:t>Think about – where they might work or be located.</a:t>
            </a:r>
          </a:p>
          <a:p>
            <a:r>
              <a:rPr lang="en-GB" dirty="0"/>
              <a:t>Picture – what exploiters might do to hide the abuse or how they might recruit a victim.</a:t>
            </a:r>
          </a:p>
          <a:p>
            <a:r>
              <a:rPr lang="en-GB" dirty="0"/>
              <a:t>Consider picking a exploitation type or just consider how a victim might present.</a:t>
            </a:r>
          </a:p>
        </p:txBody>
      </p:sp>
    </p:spTree>
    <p:extLst>
      <p:ext uri="{BB962C8B-B14F-4D97-AF65-F5344CB8AC3E}">
        <p14:creationId xmlns:p14="http://schemas.microsoft.com/office/powerpoint/2010/main" val="40593318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455"/>
        <p:cNvGrpSpPr/>
        <p:nvPr/>
      </p:nvGrpSpPr>
      <p:grpSpPr>
        <a:xfrm>
          <a:off x="0" y="0"/>
          <a:ext cx="0" cy="0"/>
          <a:chOff x="0" y="0"/>
          <a:chExt cx="0" cy="0"/>
        </a:xfrm>
      </p:grpSpPr>
      <p:sp>
        <p:nvSpPr>
          <p:cNvPr id="456" name="Google Shape;456;p29"/>
          <p:cNvSpPr txBox="1">
            <a:spLocks noGrp="1"/>
          </p:cNvSpPr>
          <p:nvPr>
            <p:ph type="title"/>
          </p:nvPr>
        </p:nvSpPr>
        <p:spPr>
          <a:xfrm>
            <a:off x="29739" y="24657"/>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endParaRPr b="1"/>
          </a:p>
        </p:txBody>
      </p:sp>
      <p:pic>
        <p:nvPicPr>
          <p:cNvPr id="457" name="Google Shape;457;p29"/>
          <p:cNvPicPr preferRelativeResize="0">
            <a:picLocks noGrp="1"/>
          </p:cNvPicPr>
          <p:nvPr>
            <p:ph type="body" idx="1"/>
          </p:nvPr>
        </p:nvPicPr>
        <p:blipFill rotWithShape="1">
          <a:blip r:embed="rId3">
            <a:alphaModFix/>
          </a:blip>
          <a:srcRect/>
          <a:stretch/>
        </p:blipFill>
        <p:spPr>
          <a:xfrm>
            <a:off x="0" y="50"/>
            <a:ext cx="12192000" cy="6858000"/>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461"/>
        <p:cNvGrpSpPr/>
        <p:nvPr/>
      </p:nvGrpSpPr>
      <p:grpSpPr>
        <a:xfrm>
          <a:off x="0" y="0"/>
          <a:ext cx="0" cy="0"/>
          <a:chOff x="0" y="0"/>
          <a:chExt cx="0" cy="0"/>
        </a:xfrm>
      </p:grpSpPr>
      <p:sp>
        <p:nvSpPr>
          <p:cNvPr id="462" name="Google Shape;462;p30"/>
          <p:cNvSpPr txBox="1">
            <a:spLocks noGrp="1"/>
          </p:cNvSpPr>
          <p:nvPr>
            <p:ph type="title"/>
          </p:nvPr>
        </p:nvSpPr>
        <p:spPr>
          <a:xfrm>
            <a:off x="196175" y="-596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b="1"/>
              <a:t>Spot the Signs …..</a:t>
            </a:r>
            <a:endParaRPr/>
          </a:p>
        </p:txBody>
      </p:sp>
      <p:sp>
        <p:nvSpPr>
          <p:cNvPr id="463" name="Google Shape;463;p3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50800" algn="l" rtl="0">
              <a:lnSpc>
                <a:spcPct val="90000"/>
              </a:lnSpc>
              <a:spcBef>
                <a:spcPts val="0"/>
              </a:spcBef>
              <a:spcAft>
                <a:spcPts val="0"/>
              </a:spcAft>
              <a:buClr>
                <a:schemeClr val="dk1"/>
              </a:buClr>
              <a:buSzPts val="2800"/>
              <a:buNone/>
            </a:pPr>
            <a:endParaRPr/>
          </a:p>
        </p:txBody>
      </p:sp>
      <p:pic>
        <p:nvPicPr>
          <p:cNvPr id="464" name="Google Shape;464;p30" descr="Modern Slavery - Spot the signs. Peel Solutions recruitment and training"/>
          <p:cNvPicPr preferRelativeResize="0"/>
          <p:nvPr/>
        </p:nvPicPr>
        <p:blipFill rotWithShape="1">
          <a:blip r:embed="rId3">
            <a:alphaModFix/>
          </a:blip>
          <a:srcRect r="5464"/>
          <a:stretch/>
        </p:blipFill>
        <p:spPr>
          <a:xfrm>
            <a:off x="1094775" y="1563000"/>
            <a:ext cx="10515599" cy="4876600"/>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468"/>
        <p:cNvGrpSpPr/>
        <p:nvPr/>
      </p:nvGrpSpPr>
      <p:grpSpPr>
        <a:xfrm>
          <a:off x="0" y="0"/>
          <a:ext cx="0" cy="0"/>
          <a:chOff x="0" y="0"/>
          <a:chExt cx="0" cy="0"/>
        </a:xfrm>
      </p:grpSpPr>
      <p:sp>
        <p:nvSpPr>
          <p:cNvPr id="469" name="Google Shape;469;p31"/>
          <p:cNvSpPr txBox="1">
            <a:spLocks noGrp="1"/>
          </p:cNvSpPr>
          <p:nvPr>
            <p:ph type="title"/>
          </p:nvPr>
        </p:nvSpPr>
        <p:spPr>
          <a:xfrm>
            <a:off x="3867912" y="1298448"/>
            <a:ext cx="7315200" cy="3255264"/>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rgbClr val="595959"/>
              </a:buClr>
              <a:buSzPts val="5900"/>
              <a:buFont typeface="Corbel"/>
              <a:buNone/>
            </a:pPr>
            <a:r>
              <a:rPr lang="en-GB"/>
              <a:t>Vulnerability</a:t>
            </a:r>
            <a:endParaRPr/>
          </a:p>
        </p:txBody>
      </p:sp>
      <p:sp>
        <p:nvSpPr>
          <p:cNvPr id="470" name="Google Shape;470;p31"/>
          <p:cNvSpPr txBox="1">
            <a:spLocks noGrp="1"/>
          </p:cNvSpPr>
          <p:nvPr>
            <p:ph type="body" idx="1"/>
          </p:nvPr>
        </p:nvSpPr>
        <p:spPr>
          <a:xfrm>
            <a:off x="3886200" y="4672584"/>
            <a:ext cx="7315200" cy="914400"/>
          </a:xfrm>
          <a:prstGeom prst="rect">
            <a:avLst/>
          </a:prstGeom>
          <a:noFill/>
          <a:ln>
            <a:noFill/>
          </a:ln>
        </p:spPr>
        <p:txBody>
          <a:bodyPr spcFirstLastPara="1" wrap="square" lIns="91425" tIns="45700" rIns="91425" bIns="45700" anchor="t" anchorCtr="0">
            <a:noAutofit/>
          </a:bodyPr>
          <a:lstStyle/>
          <a:p>
            <a:pPr marL="457200" lvl="0" indent="-228600" algn="l" rtl="0">
              <a:lnSpc>
                <a:spcPct val="90000"/>
              </a:lnSpc>
              <a:spcBef>
                <a:spcPts val="1200"/>
              </a:spcBef>
              <a:spcAft>
                <a:spcPts val="0"/>
              </a:spcAft>
              <a:buSzPts val="2200"/>
              <a:buNone/>
            </a:pP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475"/>
        <p:cNvGrpSpPr/>
        <p:nvPr/>
      </p:nvGrpSpPr>
      <p:grpSpPr>
        <a:xfrm>
          <a:off x="0" y="0"/>
          <a:ext cx="0" cy="0"/>
          <a:chOff x="0" y="0"/>
          <a:chExt cx="0" cy="0"/>
        </a:xfrm>
      </p:grpSpPr>
      <p:sp>
        <p:nvSpPr>
          <p:cNvPr id="476" name="Google Shape;476;p32"/>
          <p:cNvSpPr txBox="1">
            <a:spLocks noGrp="1"/>
          </p:cNvSpPr>
          <p:nvPr>
            <p:ph type="title"/>
          </p:nvPr>
        </p:nvSpPr>
        <p:spPr>
          <a:xfrm>
            <a:off x="1970088" y="457200"/>
            <a:ext cx="6718200" cy="81156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1800"/>
              <a:buNone/>
            </a:pPr>
            <a:r>
              <a:rPr lang="en-GB">
                <a:solidFill>
                  <a:schemeClr val="dk2"/>
                </a:solidFill>
              </a:rPr>
              <a:t>ACTIVITY</a:t>
            </a:r>
            <a:r>
              <a:rPr lang="en-GB"/>
              <a:t> </a:t>
            </a:r>
            <a:endParaRPr/>
          </a:p>
        </p:txBody>
      </p:sp>
      <p:sp>
        <p:nvSpPr>
          <p:cNvPr id="477" name="Google Shape;477;p32"/>
          <p:cNvSpPr txBox="1">
            <a:spLocks noGrp="1"/>
          </p:cNvSpPr>
          <p:nvPr>
            <p:ph type="body" idx="1"/>
          </p:nvPr>
        </p:nvSpPr>
        <p:spPr>
          <a:xfrm>
            <a:off x="3401568" y="1389888"/>
            <a:ext cx="7086920" cy="4991440"/>
          </a:xfrm>
          <a:prstGeom prst="rect">
            <a:avLst/>
          </a:prstGeom>
          <a:noFill/>
          <a:ln>
            <a:noFill/>
          </a:ln>
        </p:spPr>
        <p:txBody>
          <a:bodyPr spcFirstLastPara="1" wrap="square" lIns="91425" tIns="45700" rIns="91425" bIns="45700" anchor="ctr" anchorCtr="0">
            <a:noAutofit/>
          </a:bodyPr>
          <a:lstStyle/>
          <a:p>
            <a:pPr marL="457200" lvl="0" indent="-342900" algn="ctr" rtl="0">
              <a:lnSpc>
                <a:spcPct val="90000"/>
              </a:lnSpc>
              <a:spcBef>
                <a:spcPts val="1200"/>
              </a:spcBef>
              <a:spcAft>
                <a:spcPts val="0"/>
              </a:spcAft>
              <a:buSzPts val="1800"/>
              <a:buNone/>
            </a:pPr>
            <a:r>
              <a:rPr lang="en-GB">
                <a:solidFill>
                  <a:schemeClr val="dk2"/>
                </a:solidFill>
              </a:rPr>
              <a:t>In your groups:</a:t>
            </a:r>
            <a:endParaRPr/>
          </a:p>
          <a:p>
            <a:pPr marL="457200" lvl="0" indent="-342900" algn="l" rtl="0">
              <a:lnSpc>
                <a:spcPct val="90000"/>
              </a:lnSpc>
              <a:spcBef>
                <a:spcPts val="1200"/>
              </a:spcBef>
              <a:spcAft>
                <a:spcPts val="0"/>
              </a:spcAft>
              <a:buSzPts val="1800"/>
              <a:buNone/>
            </a:pPr>
            <a:endParaRPr sz="2800">
              <a:solidFill>
                <a:schemeClr val="dk2"/>
              </a:solidFill>
            </a:endParaRPr>
          </a:p>
          <a:p>
            <a:pPr marL="457200" lvl="0" indent="-342900" algn="just" rtl="0">
              <a:lnSpc>
                <a:spcPct val="90000"/>
              </a:lnSpc>
              <a:spcBef>
                <a:spcPts val="1200"/>
              </a:spcBef>
              <a:spcAft>
                <a:spcPts val="0"/>
              </a:spcAft>
              <a:buSzPts val="1800"/>
              <a:buChar char="●"/>
            </a:pPr>
            <a:r>
              <a:rPr lang="en-GB" sz="2800">
                <a:solidFill>
                  <a:schemeClr val="dk2"/>
                </a:solidFill>
              </a:rPr>
              <a:t>What might make children and adults vulnerable to being pulled in to slavery? </a:t>
            </a:r>
            <a:endParaRPr/>
          </a:p>
          <a:p>
            <a:pPr marL="457200" lvl="0" indent="-342900" algn="just" rtl="0">
              <a:lnSpc>
                <a:spcPct val="90000"/>
              </a:lnSpc>
              <a:spcBef>
                <a:spcPts val="1200"/>
              </a:spcBef>
              <a:spcAft>
                <a:spcPts val="0"/>
              </a:spcAft>
              <a:buSzPts val="1800"/>
              <a:buFont typeface="Corbel"/>
              <a:buNone/>
            </a:pPr>
            <a:endParaRPr sz="2800">
              <a:solidFill>
                <a:schemeClr val="dk2"/>
              </a:solidFill>
            </a:endParaRPr>
          </a:p>
          <a:p>
            <a:pPr marL="457200" lvl="0" indent="-342900" algn="just" rtl="0">
              <a:lnSpc>
                <a:spcPct val="90000"/>
              </a:lnSpc>
              <a:spcBef>
                <a:spcPts val="1200"/>
              </a:spcBef>
              <a:spcAft>
                <a:spcPts val="0"/>
              </a:spcAft>
              <a:buSzPts val="1800"/>
              <a:buChar char="●"/>
            </a:pPr>
            <a:r>
              <a:rPr lang="en-GB" sz="2800">
                <a:solidFill>
                  <a:schemeClr val="dk2"/>
                </a:solidFill>
              </a:rPr>
              <a:t>How are they recruited?</a:t>
            </a:r>
            <a:endParaRPr/>
          </a:p>
          <a:p>
            <a:pPr marL="457200" lvl="0" indent="-342900" algn="just" rtl="0">
              <a:lnSpc>
                <a:spcPct val="90000"/>
              </a:lnSpc>
              <a:spcBef>
                <a:spcPts val="1200"/>
              </a:spcBef>
              <a:spcAft>
                <a:spcPts val="0"/>
              </a:spcAft>
              <a:buSzPts val="1800"/>
              <a:buFont typeface="Corbel"/>
              <a:buNone/>
            </a:pPr>
            <a:endParaRPr sz="2800">
              <a:solidFill>
                <a:schemeClr val="dk2"/>
              </a:solidFill>
            </a:endParaRPr>
          </a:p>
          <a:p>
            <a:pPr marL="457200" lvl="0" indent="-342900" algn="just" rtl="0">
              <a:lnSpc>
                <a:spcPct val="90000"/>
              </a:lnSpc>
              <a:spcBef>
                <a:spcPts val="1200"/>
              </a:spcBef>
              <a:spcAft>
                <a:spcPts val="0"/>
              </a:spcAft>
              <a:buSzPts val="1800"/>
              <a:buChar char="●"/>
            </a:pPr>
            <a:r>
              <a:rPr lang="en-GB" sz="2800">
                <a:solidFill>
                  <a:schemeClr val="dk2"/>
                </a:solidFill>
              </a:rPr>
              <a:t>Where/ how might you find victims of slavery being exploited in the UK?</a:t>
            </a:r>
            <a:endParaRPr>
              <a:solidFill>
                <a:schemeClr val="hlink"/>
              </a:solidFill>
            </a:endParaRPr>
          </a:p>
          <a:p>
            <a:pPr marL="457200" lvl="0" indent="-228600" algn="l" rtl="0">
              <a:lnSpc>
                <a:spcPct val="90000"/>
              </a:lnSpc>
              <a:spcBef>
                <a:spcPts val="1200"/>
              </a:spcBef>
              <a:spcAft>
                <a:spcPts val="0"/>
              </a:spcAft>
              <a:buSzPts val="1800"/>
              <a:buNone/>
            </a:pPr>
            <a:endParaRPr/>
          </a:p>
        </p:txBody>
      </p:sp>
      <p:sp>
        <p:nvSpPr>
          <p:cNvPr id="478" name="Google Shape;478;p32"/>
          <p:cNvSpPr txBox="1">
            <a:spLocks noGrp="1"/>
          </p:cNvSpPr>
          <p:nvPr>
            <p:ph type="sldNum" idx="12"/>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400"/>
              <a:buFont typeface="Arial"/>
              <a:buNone/>
            </a:pPr>
            <a:fld id="{00000000-1234-1234-1234-123412341234}" type="slidenum">
              <a:rPr lang="en-GB" sz="1100" b="0" i="0" u="none" strike="noStrike" cap="none">
                <a:solidFill>
                  <a:srgbClr val="7F7F7F"/>
                </a:solidFill>
                <a:latin typeface="Corbel"/>
                <a:ea typeface="Corbel"/>
                <a:cs typeface="Corbel"/>
                <a:sym typeface="Corbel"/>
              </a:rPr>
              <a:t>34</a:t>
            </a:fld>
            <a:endParaRPr sz="1100" b="0" i="0" u="none" strike="noStrike" cap="none">
              <a:solidFill>
                <a:srgbClr val="7F7F7F"/>
              </a:solidFill>
              <a:latin typeface="Corbel"/>
              <a:ea typeface="Corbel"/>
              <a:cs typeface="Corbel"/>
              <a:sym typeface="Corbe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483"/>
        <p:cNvGrpSpPr/>
        <p:nvPr/>
      </p:nvGrpSpPr>
      <p:grpSpPr>
        <a:xfrm>
          <a:off x="0" y="0"/>
          <a:ext cx="0" cy="0"/>
          <a:chOff x="0" y="0"/>
          <a:chExt cx="0" cy="0"/>
        </a:xfrm>
      </p:grpSpPr>
      <p:sp>
        <p:nvSpPr>
          <p:cNvPr id="484" name="Google Shape;484;p33"/>
          <p:cNvSpPr txBox="1">
            <a:spLocks noGrp="1"/>
          </p:cNvSpPr>
          <p:nvPr>
            <p:ph type="title"/>
          </p:nvPr>
        </p:nvSpPr>
        <p:spPr>
          <a:xfrm>
            <a:off x="2063552" y="457200"/>
            <a:ext cx="6768752" cy="1099592"/>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3600"/>
              <a:buNone/>
            </a:pPr>
            <a:r>
              <a:rPr lang="en-GB">
                <a:solidFill>
                  <a:schemeClr val="dk2"/>
                </a:solidFill>
              </a:rPr>
              <a:t>WHY ARE THEY VULNERABLE?</a:t>
            </a:r>
            <a:endParaRPr>
              <a:solidFill>
                <a:schemeClr val="dk2"/>
              </a:solidFill>
            </a:endParaRPr>
          </a:p>
        </p:txBody>
      </p:sp>
      <p:grpSp>
        <p:nvGrpSpPr>
          <p:cNvPr id="485" name="Google Shape;485;p33"/>
          <p:cNvGrpSpPr/>
          <p:nvPr/>
        </p:nvGrpSpPr>
        <p:grpSpPr>
          <a:xfrm>
            <a:off x="3060411" y="1556792"/>
            <a:ext cx="6490697" cy="5281358"/>
            <a:chOff x="768315" y="0"/>
            <a:chExt cx="6490697" cy="5281358"/>
          </a:xfrm>
        </p:grpSpPr>
        <p:sp>
          <p:nvSpPr>
            <p:cNvPr id="486" name="Google Shape;486;p33"/>
            <p:cNvSpPr/>
            <p:nvPr/>
          </p:nvSpPr>
          <p:spPr>
            <a:xfrm>
              <a:off x="3092458" y="2154364"/>
              <a:ext cx="1795451" cy="1121204"/>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3"/>
            <p:cNvSpPr txBox="1"/>
            <p:nvPr/>
          </p:nvSpPr>
          <p:spPr>
            <a:xfrm>
              <a:off x="3355396" y="2318561"/>
              <a:ext cx="1269575" cy="792810"/>
            </a:xfrm>
            <a:prstGeom prst="rect">
              <a:avLst/>
            </a:prstGeom>
            <a:noFill/>
            <a:ln>
              <a:noFill/>
            </a:ln>
          </p:spPr>
          <p:txBody>
            <a:bodyPr spcFirstLastPara="1" wrap="square" lIns="11425" tIns="11425" rIns="11425" bIns="11425" anchor="ctr" anchorCtr="0">
              <a:noAutofit/>
            </a:bodyPr>
            <a:lstStyle/>
            <a:p>
              <a:pPr marL="0" marR="0" lvl="0" indent="0" algn="ctr" rtl="0">
                <a:lnSpc>
                  <a:spcPct val="100000"/>
                </a:lnSpc>
                <a:spcBef>
                  <a:spcPts val="0"/>
                </a:spcBef>
                <a:spcAft>
                  <a:spcPts val="0"/>
                </a:spcAft>
                <a:buClr>
                  <a:schemeClr val="dk2"/>
                </a:buClr>
                <a:buSzPts val="1800"/>
                <a:buFont typeface="Arial"/>
                <a:buNone/>
              </a:pPr>
              <a:r>
                <a:rPr lang="en-GB" sz="1800" b="0" i="0" u="none" strike="noStrike" cap="none">
                  <a:solidFill>
                    <a:schemeClr val="dk2"/>
                  </a:solidFill>
                  <a:latin typeface="Arial"/>
                  <a:ea typeface="Arial"/>
                  <a:cs typeface="Arial"/>
                  <a:sym typeface="Arial"/>
                </a:rPr>
                <a:t>Vulnerability </a:t>
              </a:r>
              <a:endParaRPr/>
            </a:p>
            <a:p>
              <a:pPr marL="0" marR="0" lvl="0" indent="0" algn="ctr" rtl="0">
                <a:lnSpc>
                  <a:spcPct val="100000"/>
                </a:lnSpc>
                <a:spcBef>
                  <a:spcPts val="0"/>
                </a:spcBef>
                <a:spcAft>
                  <a:spcPts val="0"/>
                </a:spcAft>
                <a:buClr>
                  <a:schemeClr val="dk2"/>
                </a:buClr>
                <a:buSzPts val="1800"/>
                <a:buFont typeface="Arial"/>
                <a:buNone/>
              </a:pPr>
              <a:r>
                <a:rPr lang="en-GB" sz="1800" b="0" i="0" u="none" strike="noStrike" cap="none">
                  <a:solidFill>
                    <a:schemeClr val="dk2"/>
                  </a:solidFill>
                  <a:latin typeface="Arial"/>
                  <a:ea typeface="Arial"/>
                  <a:cs typeface="Arial"/>
                  <a:sym typeface="Arial"/>
                </a:rPr>
                <a:t>Factors</a:t>
              </a:r>
              <a:endParaRPr sz="1800" b="0" i="0" u="none" strike="noStrike" cap="none">
                <a:solidFill>
                  <a:schemeClr val="dk2"/>
                </a:solidFill>
                <a:latin typeface="Arial"/>
                <a:ea typeface="Arial"/>
                <a:cs typeface="Arial"/>
                <a:sym typeface="Arial"/>
              </a:endParaRPr>
            </a:p>
          </p:txBody>
        </p:sp>
        <p:sp>
          <p:nvSpPr>
            <p:cNvPr id="488" name="Google Shape;488;p33"/>
            <p:cNvSpPr/>
            <p:nvPr/>
          </p:nvSpPr>
          <p:spPr>
            <a:xfrm rot="-5544177">
              <a:off x="3427753" y="1625139"/>
              <a:ext cx="1034454" cy="2528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3"/>
            <p:cNvSpPr txBox="1"/>
            <p:nvPr/>
          </p:nvSpPr>
          <p:spPr>
            <a:xfrm rot="5255823">
              <a:off x="3919119" y="1611922"/>
              <a:ext cx="51722" cy="51722"/>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490" name="Google Shape;490;p33"/>
            <p:cNvSpPr/>
            <p:nvPr/>
          </p:nvSpPr>
          <p:spPr>
            <a:xfrm>
              <a:off x="3002579" y="0"/>
              <a:ext cx="1794397" cy="1121204"/>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33"/>
            <p:cNvSpPr txBox="1"/>
            <p:nvPr/>
          </p:nvSpPr>
          <p:spPr>
            <a:xfrm>
              <a:off x="3265362" y="164197"/>
              <a:ext cx="1268831" cy="792810"/>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Violence (inc harmful traditional practices)</a:t>
              </a:r>
              <a:endParaRPr sz="1600" b="0" i="0" u="none" strike="noStrike" cap="none">
                <a:solidFill>
                  <a:schemeClr val="dk2"/>
                </a:solidFill>
                <a:latin typeface="Arial"/>
                <a:ea typeface="Arial"/>
                <a:cs typeface="Arial"/>
                <a:sym typeface="Arial"/>
              </a:endParaRPr>
            </a:p>
          </p:txBody>
        </p:sp>
        <p:sp>
          <p:nvSpPr>
            <p:cNvPr id="492" name="Google Shape;492;p33"/>
            <p:cNvSpPr/>
            <p:nvPr/>
          </p:nvSpPr>
          <p:spPr>
            <a:xfrm rot="-2683056">
              <a:off x="4327808" y="1884735"/>
              <a:ext cx="976123" cy="2528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3"/>
            <p:cNvSpPr txBox="1"/>
            <p:nvPr/>
          </p:nvSpPr>
          <p:spPr>
            <a:xfrm rot="-2683056">
              <a:off x="4791467" y="1872976"/>
              <a:ext cx="48806" cy="48806"/>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494" name="Google Shape;494;p33"/>
            <p:cNvSpPr/>
            <p:nvPr/>
          </p:nvSpPr>
          <p:spPr>
            <a:xfrm>
              <a:off x="4744277" y="519269"/>
              <a:ext cx="1794397" cy="1121204"/>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3"/>
            <p:cNvSpPr txBox="1"/>
            <p:nvPr/>
          </p:nvSpPr>
          <p:spPr>
            <a:xfrm>
              <a:off x="5007060" y="683466"/>
              <a:ext cx="1268831" cy="792810"/>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Conflict or natural disaster</a:t>
              </a:r>
              <a:endParaRPr sz="1600" b="0" i="0" u="none" strike="noStrike" cap="none">
                <a:solidFill>
                  <a:schemeClr val="dk2"/>
                </a:solidFill>
                <a:latin typeface="Arial"/>
                <a:ea typeface="Arial"/>
                <a:cs typeface="Arial"/>
                <a:sym typeface="Arial"/>
              </a:endParaRPr>
            </a:p>
          </p:txBody>
        </p:sp>
        <p:sp>
          <p:nvSpPr>
            <p:cNvPr id="496" name="Google Shape;496;p33"/>
            <p:cNvSpPr/>
            <p:nvPr/>
          </p:nvSpPr>
          <p:spPr>
            <a:xfrm rot="-532956">
              <a:off x="4857224" y="2516959"/>
              <a:ext cx="638029" cy="2528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p:cNvSpPr txBox="1"/>
            <p:nvPr/>
          </p:nvSpPr>
          <p:spPr>
            <a:xfrm rot="-532956">
              <a:off x="5160288" y="2513653"/>
              <a:ext cx="31901" cy="31901"/>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498" name="Google Shape;498;p33"/>
            <p:cNvSpPr/>
            <p:nvPr/>
          </p:nvSpPr>
          <p:spPr>
            <a:xfrm>
              <a:off x="5464615" y="1783714"/>
              <a:ext cx="1794397" cy="1121204"/>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33"/>
            <p:cNvSpPr txBox="1"/>
            <p:nvPr/>
          </p:nvSpPr>
          <p:spPr>
            <a:xfrm>
              <a:off x="5727398" y="1947911"/>
              <a:ext cx="1268831" cy="792810"/>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Poverty </a:t>
              </a:r>
              <a:endParaRPr sz="1600" b="0" i="0" u="none" strike="noStrike" cap="none">
                <a:solidFill>
                  <a:schemeClr val="dk2"/>
                </a:solidFill>
                <a:latin typeface="Arial"/>
                <a:ea typeface="Arial"/>
                <a:cs typeface="Arial"/>
                <a:sym typeface="Arial"/>
              </a:endParaRPr>
            </a:p>
          </p:txBody>
        </p:sp>
        <p:sp>
          <p:nvSpPr>
            <p:cNvPr id="500" name="Google Shape;500;p33"/>
            <p:cNvSpPr/>
            <p:nvPr/>
          </p:nvSpPr>
          <p:spPr>
            <a:xfrm rot="1336116">
              <a:off x="4711336" y="3159949"/>
              <a:ext cx="792805" cy="2528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p:cNvSpPr txBox="1"/>
            <p:nvPr/>
          </p:nvSpPr>
          <p:spPr>
            <a:xfrm rot="1336116">
              <a:off x="5087918" y="3152773"/>
              <a:ext cx="39640" cy="39640"/>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02" name="Google Shape;502;p33"/>
            <p:cNvSpPr/>
            <p:nvPr/>
          </p:nvSpPr>
          <p:spPr>
            <a:xfrm>
              <a:off x="5327787" y="3069493"/>
              <a:ext cx="1794397" cy="1121204"/>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3"/>
            <p:cNvSpPr txBox="1"/>
            <p:nvPr/>
          </p:nvSpPr>
          <p:spPr>
            <a:xfrm>
              <a:off x="5590570" y="3233690"/>
              <a:ext cx="1268831" cy="792810"/>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Gender and </a:t>
              </a:r>
              <a:endParaRPr/>
            </a:p>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Equality Issues</a:t>
              </a:r>
              <a:endParaRPr sz="1600" b="0" i="0" u="none" strike="noStrike" cap="none">
                <a:solidFill>
                  <a:schemeClr val="dk2"/>
                </a:solidFill>
                <a:latin typeface="Arial"/>
                <a:ea typeface="Arial"/>
                <a:cs typeface="Arial"/>
                <a:sym typeface="Arial"/>
              </a:endParaRPr>
            </a:p>
          </p:txBody>
        </p:sp>
        <p:sp>
          <p:nvSpPr>
            <p:cNvPr id="504" name="Google Shape;504;p33"/>
            <p:cNvSpPr/>
            <p:nvPr/>
          </p:nvSpPr>
          <p:spPr>
            <a:xfrm rot="3745020">
              <a:off x="3983904" y="3705222"/>
              <a:ext cx="1060408" cy="2528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3"/>
            <p:cNvSpPr txBox="1"/>
            <p:nvPr/>
          </p:nvSpPr>
          <p:spPr>
            <a:xfrm rot="3745020">
              <a:off x="4487598" y="3691357"/>
              <a:ext cx="53020" cy="53020"/>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06" name="Google Shape;506;p33"/>
            <p:cNvSpPr/>
            <p:nvPr/>
          </p:nvSpPr>
          <p:spPr>
            <a:xfrm>
              <a:off x="4140819" y="4160135"/>
              <a:ext cx="1794397" cy="1121204"/>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3"/>
            <p:cNvSpPr txBox="1"/>
            <p:nvPr/>
          </p:nvSpPr>
          <p:spPr>
            <a:xfrm>
              <a:off x="4403602" y="4324332"/>
              <a:ext cx="1268831" cy="792810"/>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Substance dependency</a:t>
              </a:r>
              <a:endParaRPr sz="1600" b="0" i="0" u="none" strike="noStrike" cap="none">
                <a:solidFill>
                  <a:schemeClr val="dk2"/>
                </a:solidFill>
                <a:latin typeface="Arial"/>
                <a:ea typeface="Arial"/>
                <a:cs typeface="Arial"/>
                <a:sym typeface="Arial"/>
              </a:endParaRPr>
            </a:p>
          </p:txBody>
        </p:sp>
        <p:sp>
          <p:nvSpPr>
            <p:cNvPr id="508" name="Google Shape;508;p33"/>
            <p:cNvSpPr/>
            <p:nvPr/>
          </p:nvSpPr>
          <p:spPr>
            <a:xfrm rot="7053552">
              <a:off x="2936742" y="3705232"/>
              <a:ext cx="1060083" cy="2528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p:cNvSpPr txBox="1"/>
            <p:nvPr/>
          </p:nvSpPr>
          <p:spPr>
            <a:xfrm rot="-3746448">
              <a:off x="3440282" y="3691374"/>
              <a:ext cx="53004" cy="53004"/>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10" name="Google Shape;510;p33"/>
            <p:cNvSpPr/>
            <p:nvPr/>
          </p:nvSpPr>
          <p:spPr>
            <a:xfrm>
              <a:off x="2046201" y="4160154"/>
              <a:ext cx="1794397" cy="1121204"/>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p:cNvSpPr txBox="1"/>
            <p:nvPr/>
          </p:nvSpPr>
          <p:spPr>
            <a:xfrm>
              <a:off x="2308984" y="4324351"/>
              <a:ext cx="1268831" cy="792810"/>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Slavery endemic in area</a:t>
              </a:r>
              <a:endParaRPr sz="1600" b="0" i="0" u="none" strike="noStrike" cap="none">
                <a:solidFill>
                  <a:schemeClr val="dk2"/>
                </a:solidFill>
                <a:latin typeface="Arial"/>
                <a:ea typeface="Arial"/>
                <a:cs typeface="Arial"/>
                <a:sym typeface="Arial"/>
              </a:endParaRPr>
            </a:p>
          </p:txBody>
        </p:sp>
        <p:sp>
          <p:nvSpPr>
            <p:cNvPr id="512" name="Google Shape;512;p33"/>
            <p:cNvSpPr/>
            <p:nvPr/>
          </p:nvSpPr>
          <p:spPr>
            <a:xfrm rot="9627612">
              <a:off x="2566210" y="3090118"/>
              <a:ext cx="662565" cy="2528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3"/>
            <p:cNvSpPr txBox="1"/>
            <p:nvPr/>
          </p:nvSpPr>
          <p:spPr>
            <a:xfrm rot="-1172388">
              <a:off x="2880929" y="3086198"/>
              <a:ext cx="33128" cy="33128"/>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14" name="Google Shape;514;p33"/>
            <p:cNvSpPr/>
            <p:nvPr/>
          </p:nvSpPr>
          <p:spPr>
            <a:xfrm>
              <a:off x="907951" y="2929834"/>
              <a:ext cx="1794397" cy="1121204"/>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33"/>
            <p:cNvSpPr txBox="1"/>
            <p:nvPr/>
          </p:nvSpPr>
          <p:spPr>
            <a:xfrm>
              <a:off x="1170734" y="3094031"/>
              <a:ext cx="1268831" cy="792810"/>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Demand for cheap labour</a:t>
              </a:r>
              <a:endParaRPr sz="1600" b="0" i="0" u="none" strike="noStrike" cap="none">
                <a:solidFill>
                  <a:schemeClr val="dk2"/>
                </a:solidFill>
                <a:latin typeface="Arial"/>
                <a:ea typeface="Arial"/>
                <a:cs typeface="Arial"/>
                <a:sym typeface="Arial"/>
              </a:endParaRPr>
            </a:p>
          </p:txBody>
        </p:sp>
        <p:sp>
          <p:nvSpPr>
            <p:cNvPr id="516" name="Google Shape;516;p33"/>
            <p:cNvSpPr/>
            <p:nvPr/>
          </p:nvSpPr>
          <p:spPr>
            <a:xfrm rot="-10098156">
              <a:off x="2510591" y="2461622"/>
              <a:ext cx="634064" cy="2528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3"/>
            <p:cNvSpPr txBox="1"/>
            <p:nvPr/>
          </p:nvSpPr>
          <p:spPr>
            <a:xfrm rot="701844">
              <a:off x="2811772" y="2458415"/>
              <a:ext cx="31703" cy="31703"/>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18" name="Google Shape;518;p33"/>
            <p:cNvSpPr/>
            <p:nvPr/>
          </p:nvSpPr>
          <p:spPr>
            <a:xfrm>
              <a:off x="768315" y="1673058"/>
              <a:ext cx="1794397" cy="1121204"/>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3"/>
            <p:cNvSpPr txBox="1"/>
            <p:nvPr/>
          </p:nvSpPr>
          <p:spPr>
            <a:xfrm>
              <a:off x="1031098" y="1837255"/>
              <a:ext cx="1268831" cy="792810"/>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Family debt</a:t>
              </a:r>
              <a:endParaRPr sz="1600" b="0" i="0" u="none" strike="noStrike" cap="none">
                <a:solidFill>
                  <a:schemeClr val="dk2"/>
                </a:solidFill>
                <a:latin typeface="Arial"/>
                <a:ea typeface="Arial"/>
                <a:cs typeface="Arial"/>
                <a:sym typeface="Arial"/>
              </a:endParaRPr>
            </a:p>
          </p:txBody>
        </p:sp>
        <p:sp>
          <p:nvSpPr>
            <p:cNvPr id="520" name="Google Shape;520;p33"/>
            <p:cNvSpPr/>
            <p:nvPr/>
          </p:nvSpPr>
          <p:spPr>
            <a:xfrm rot="-8298684">
              <a:off x="2533008" y="1884726"/>
              <a:ext cx="1078318" cy="2528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3"/>
            <p:cNvSpPr txBox="1"/>
            <p:nvPr/>
          </p:nvSpPr>
          <p:spPr>
            <a:xfrm rot="2501316">
              <a:off x="3045209" y="1870412"/>
              <a:ext cx="53915" cy="53915"/>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22" name="Google Shape;522;p33"/>
            <p:cNvSpPr/>
            <p:nvPr/>
          </p:nvSpPr>
          <p:spPr>
            <a:xfrm>
              <a:off x="1257051" y="519262"/>
              <a:ext cx="1794397" cy="1121204"/>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33"/>
            <p:cNvSpPr txBox="1"/>
            <p:nvPr/>
          </p:nvSpPr>
          <p:spPr>
            <a:xfrm>
              <a:off x="1519834" y="683459"/>
              <a:ext cx="1268831" cy="792810"/>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Lack of </a:t>
              </a:r>
              <a:endParaRPr/>
            </a:p>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opportunity</a:t>
              </a:r>
              <a:endParaRPr sz="1600" b="0" i="0" u="none" strike="noStrike" cap="none">
                <a:solidFill>
                  <a:schemeClr val="dk2"/>
                </a:solidFill>
                <a:latin typeface="Arial"/>
                <a:ea typeface="Arial"/>
                <a:cs typeface="Arial"/>
                <a:sym typeface="Arial"/>
              </a:endParaRPr>
            </a:p>
          </p:txBody>
        </p:sp>
      </p:grpSp>
      <p:sp>
        <p:nvSpPr>
          <p:cNvPr id="524" name="Google Shape;524;p33"/>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1" i="0" u="none" strike="noStrike" cap="none">
                <a:solidFill>
                  <a:srgbClr val="000000"/>
                </a:solidFill>
                <a:latin typeface="Arial Black"/>
                <a:ea typeface="Arial Black"/>
                <a:cs typeface="Arial Black"/>
                <a:sym typeface="Arial Black"/>
              </a:rPr>
              <a:t>35</a:t>
            </a:fld>
            <a:endParaRPr sz="1200" b="1" i="0" u="none" strike="noStrike" cap="none">
              <a:solidFill>
                <a:srgbClr val="000000"/>
              </a:solidFill>
              <a:latin typeface="Arial Black"/>
              <a:ea typeface="Arial Black"/>
              <a:cs typeface="Arial Black"/>
              <a:sym typeface="Arial Black"/>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529"/>
        <p:cNvGrpSpPr/>
        <p:nvPr/>
      </p:nvGrpSpPr>
      <p:grpSpPr>
        <a:xfrm>
          <a:off x="0" y="0"/>
          <a:ext cx="0" cy="0"/>
          <a:chOff x="0" y="0"/>
          <a:chExt cx="0" cy="0"/>
        </a:xfrm>
      </p:grpSpPr>
      <p:sp>
        <p:nvSpPr>
          <p:cNvPr id="530" name="Google Shape;530;p34"/>
          <p:cNvSpPr txBox="1">
            <a:spLocks noGrp="1"/>
          </p:cNvSpPr>
          <p:nvPr>
            <p:ph type="title"/>
          </p:nvPr>
        </p:nvSpPr>
        <p:spPr>
          <a:xfrm>
            <a:off x="2063552" y="404664"/>
            <a:ext cx="6696744" cy="792088"/>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3600"/>
              <a:buNone/>
            </a:pPr>
            <a:r>
              <a:rPr lang="en-GB">
                <a:solidFill>
                  <a:schemeClr val="dk2"/>
                </a:solidFill>
              </a:rPr>
              <a:t>RECRUITMENT</a:t>
            </a:r>
            <a:endParaRPr>
              <a:solidFill>
                <a:schemeClr val="dk2"/>
              </a:solidFill>
            </a:endParaRPr>
          </a:p>
        </p:txBody>
      </p:sp>
      <p:grpSp>
        <p:nvGrpSpPr>
          <p:cNvPr id="531" name="Google Shape;531;p34"/>
          <p:cNvGrpSpPr/>
          <p:nvPr/>
        </p:nvGrpSpPr>
        <p:grpSpPr>
          <a:xfrm>
            <a:off x="2493051" y="1196752"/>
            <a:ext cx="6787455" cy="5523280"/>
            <a:chOff x="969051" y="0"/>
            <a:chExt cx="6787455" cy="5523280"/>
          </a:xfrm>
        </p:grpSpPr>
        <p:sp>
          <p:nvSpPr>
            <p:cNvPr id="532" name="Google Shape;532;p34"/>
            <p:cNvSpPr/>
            <p:nvPr/>
          </p:nvSpPr>
          <p:spPr>
            <a:xfrm>
              <a:off x="3399219" y="2253225"/>
              <a:ext cx="1878016" cy="1172763"/>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34"/>
            <p:cNvSpPr txBox="1"/>
            <p:nvPr/>
          </p:nvSpPr>
          <p:spPr>
            <a:xfrm>
              <a:off x="3674248" y="2424972"/>
              <a:ext cx="1327958" cy="829269"/>
            </a:xfrm>
            <a:prstGeom prst="rect">
              <a:avLst/>
            </a:prstGeom>
            <a:noFill/>
            <a:ln>
              <a:noFill/>
            </a:ln>
          </p:spPr>
          <p:txBody>
            <a:bodyPr spcFirstLastPara="1" wrap="square" lIns="11425" tIns="11425" rIns="11425" bIns="11425" anchor="ctr" anchorCtr="0">
              <a:noAutofit/>
            </a:bodyPr>
            <a:lstStyle/>
            <a:p>
              <a:pPr marL="0" marR="0" lvl="0" indent="0" algn="ctr" rtl="0">
                <a:lnSpc>
                  <a:spcPct val="100000"/>
                </a:lnSpc>
                <a:spcBef>
                  <a:spcPts val="0"/>
                </a:spcBef>
                <a:spcAft>
                  <a:spcPts val="0"/>
                </a:spcAft>
                <a:buClr>
                  <a:schemeClr val="dk2"/>
                </a:buClr>
                <a:buSzPts val="1800"/>
                <a:buFont typeface="Arial"/>
                <a:buNone/>
              </a:pPr>
              <a:r>
                <a:rPr lang="en-GB" sz="1800" b="0" i="0" u="none" strike="noStrike" cap="none">
                  <a:solidFill>
                    <a:schemeClr val="dk2"/>
                  </a:solidFill>
                  <a:latin typeface="Arial"/>
                  <a:ea typeface="Arial"/>
                  <a:cs typeface="Arial"/>
                  <a:sym typeface="Arial"/>
                </a:rPr>
                <a:t>Vulnerability </a:t>
              </a:r>
              <a:endParaRPr/>
            </a:p>
            <a:p>
              <a:pPr marL="0" marR="0" lvl="0" indent="0" algn="ctr" rtl="0">
                <a:lnSpc>
                  <a:spcPct val="100000"/>
                </a:lnSpc>
                <a:spcBef>
                  <a:spcPts val="0"/>
                </a:spcBef>
                <a:spcAft>
                  <a:spcPts val="0"/>
                </a:spcAft>
                <a:buClr>
                  <a:schemeClr val="dk2"/>
                </a:buClr>
                <a:buSzPts val="1800"/>
                <a:buFont typeface="Arial"/>
                <a:buNone/>
              </a:pPr>
              <a:r>
                <a:rPr lang="en-GB" sz="1800" b="0" i="0" u="none" strike="noStrike" cap="none">
                  <a:solidFill>
                    <a:schemeClr val="dk2"/>
                  </a:solidFill>
                  <a:latin typeface="Arial"/>
                  <a:ea typeface="Arial"/>
                  <a:cs typeface="Arial"/>
                  <a:sym typeface="Arial"/>
                </a:rPr>
                <a:t>Factors</a:t>
              </a:r>
              <a:endParaRPr sz="1800" b="0" i="0" u="none" strike="noStrike" cap="none">
                <a:solidFill>
                  <a:schemeClr val="dk2"/>
                </a:solidFill>
                <a:latin typeface="Arial"/>
                <a:ea typeface="Arial"/>
                <a:cs typeface="Arial"/>
                <a:sym typeface="Arial"/>
              </a:endParaRPr>
            </a:p>
          </p:txBody>
        </p:sp>
        <p:sp>
          <p:nvSpPr>
            <p:cNvPr id="534" name="Google Shape;534;p34"/>
            <p:cNvSpPr/>
            <p:nvPr/>
          </p:nvSpPr>
          <p:spPr>
            <a:xfrm rot="-5544139">
              <a:off x="3750055" y="1700829"/>
              <a:ext cx="1081815" cy="2432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34"/>
            <p:cNvSpPr txBox="1"/>
            <p:nvPr/>
          </p:nvSpPr>
          <p:spPr>
            <a:xfrm rot="5255861">
              <a:off x="4263917" y="1685948"/>
              <a:ext cx="54090" cy="54090"/>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36" name="Google Shape;536;p34"/>
            <p:cNvSpPr/>
            <p:nvPr/>
          </p:nvSpPr>
          <p:spPr>
            <a:xfrm>
              <a:off x="3305241" y="0"/>
              <a:ext cx="1876913" cy="1172763"/>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34"/>
            <p:cNvSpPr txBox="1"/>
            <p:nvPr/>
          </p:nvSpPr>
          <p:spPr>
            <a:xfrm>
              <a:off x="3580109" y="171747"/>
              <a:ext cx="1327177" cy="829269"/>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Employment</a:t>
              </a:r>
              <a:endParaRPr sz="1600" b="0" i="0" u="none" strike="noStrike" cap="none">
                <a:solidFill>
                  <a:schemeClr val="dk2"/>
                </a:solidFill>
                <a:latin typeface="Arial"/>
                <a:ea typeface="Arial"/>
                <a:cs typeface="Arial"/>
                <a:sym typeface="Arial"/>
              </a:endParaRPr>
            </a:p>
          </p:txBody>
        </p:sp>
        <p:sp>
          <p:nvSpPr>
            <p:cNvPr id="538" name="Google Shape;538;p34"/>
            <p:cNvSpPr/>
            <p:nvPr/>
          </p:nvSpPr>
          <p:spPr>
            <a:xfrm rot="-2683056">
              <a:off x="4691501" y="1972557"/>
              <a:ext cx="1020159" cy="2432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34"/>
            <p:cNvSpPr txBox="1"/>
            <p:nvPr/>
          </p:nvSpPr>
          <p:spPr>
            <a:xfrm rot="-2683056">
              <a:off x="5176077" y="1959218"/>
              <a:ext cx="51007" cy="51007"/>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40" name="Google Shape;540;p34"/>
            <p:cNvSpPr/>
            <p:nvPr/>
          </p:nvSpPr>
          <p:spPr>
            <a:xfrm>
              <a:off x="5126394" y="543538"/>
              <a:ext cx="1876913" cy="1172763"/>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34"/>
            <p:cNvSpPr txBox="1"/>
            <p:nvPr/>
          </p:nvSpPr>
          <p:spPr>
            <a:xfrm>
              <a:off x="5401262" y="715285"/>
              <a:ext cx="1327177" cy="829269"/>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Support family back home</a:t>
              </a:r>
              <a:endParaRPr sz="1600" b="0" i="0" u="none" strike="noStrike" cap="none">
                <a:solidFill>
                  <a:schemeClr val="dk2"/>
                </a:solidFill>
                <a:latin typeface="Arial"/>
                <a:ea typeface="Arial"/>
                <a:cs typeface="Arial"/>
                <a:sym typeface="Arial"/>
              </a:endParaRPr>
            </a:p>
          </p:txBody>
        </p:sp>
        <p:sp>
          <p:nvSpPr>
            <p:cNvPr id="542" name="Google Shape;542;p34"/>
            <p:cNvSpPr/>
            <p:nvPr/>
          </p:nvSpPr>
          <p:spPr>
            <a:xfrm rot="-532956">
              <a:off x="5245145" y="2633623"/>
              <a:ext cx="666490" cy="2432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p:cNvSpPr txBox="1"/>
            <p:nvPr/>
          </p:nvSpPr>
          <p:spPr>
            <a:xfrm rot="-532956">
              <a:off x="5561728" y="2629126"/>
              <a:ext cx="33324" cy="33324"/>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44" name="Google Shape;544;p34"/>
            <p:cNvSpPr/>
            <p:nvPr/>
          </p:nvSpPr>
          <p:spPr>
            <a:xfrm>
              <a:off x="5879593" y="1865666"/>
              <a:ext cx="1876913" cy="1172763"/>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p:cNvSpPr txBox="1"/>
            <p:nvPr/>
          </p:nvSpPr>
          <p:spPr>
            <a:xfrm>
              <a:off x="6154461" y="2037413"/>
              <a:ext cx="1327177" cy="829269"/>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Better lifestyle</a:t>
              </a:r>
              <a:endParaRPr sz="1600" b="0" i="0" u="none" strike="noStrike" cap="none">
                <a:solidFill>
                  <a:schemeClr val="dk2"/>
                </a:solidFill>
                <a:latin typeface="Arial"/>
                <a:ea typeface="Arial"/>
                <a:cs typeface="Arial"/>
                <a:sym typeface="Arial"/>
              </a:endParaRPr>
            </a:p>
          </p:txBody>
        </p:sp>
        <p:sp>
          <p:nvSpPr>
            <p:cNvPr id="546" name="Google Shape;546;p34"/>
            <p:cNvSpPr/>
            <p:nvPr/>
          </p:nvSpPr>
          <p:spPr>
            <a:xfrm rot="1336116">
              <a:off x="5092575" y="3305945"/>
              <a:ext cx="828378" cy="2432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34"/>
            <p:cNvSpPr txBox="1"/>
            <p:nvPr/>
          </p:nvSpPr>
          <p:spPr>
            <a:xfrm rot="1336116">
              <a:off x="5486055" y="3297401"/>
              <a:ext cx="41418" cy="41418"/>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48" name="Google Shape;548;p34"/>
            <p:cNvSpPr/>
            <p:nvPr/>
          </p:nvSpPr>
          <p:spPr>
            <a:xfrm>
              <a:off x="5736522" y="3210101"/>
              <a:ext cx="1876913" cy="1172763"/>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34"/>
            <p:cNvSpPr txBox="1"/>
            <p:nvPr/>
          </p:nvSpPr>
          <p:spPr>
            <a:xfrm>
              <a:off x="6011390" y="3381848"/>
              <a:ext cx="1327177" cy="829269"/>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Improved social position in own country</a:t>
              </a:r>
              <a:endParaRPr sz="1600" b="0" i="0" u="none" strike="noStrike" cap="none">
                <a:solidFill>
                  <a:schemeClr val="dk2"/>
                </a:solidFill>
                <a:latin typeface="Arial"/>
                <a:ea typeface="Arial"/>
                <a:cs typeface="Arial"/>
                <a:sym typeface="Arial"/>
              </a:endParaRPr>
            </a:p>
          </p:txBody>
        </p:sp>
        <p:sp>
          <p:nvSpPr>
            <p:cNvPr id="550" name="Google Shape;550;p34"/>
            <p:cNvSpPr/>
            <p:nvPr/>
          </p:nvSpPr>
          <p:spPr>
            <a:xfrm rot="3745020">
              <a:off x="4331882" y="3876094"/>
              <a:ext cx="1108343" cy="2432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p:cNvSpPr txBox="1"/>
            <p:nvPr/>
          </p:nvSpPr>
          <p:spPr>
            <a:xfrm rot="3745020">
              <a:off x="4858345" y="3860550"/>
              <a:ext cx="55417" cy="55417"/>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52" name="Google Shape;552;p34"/>
            <p:cNvSpPr/>
            <p:nvPr/>
          </p:nvSpPr>
          <p:spPr>
            <a:xfrm>
              <a:off x="4495406" y="4350498"/>
              <a:ext cx="1876913" cy="1172763"/>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p:cNvSpPr txBox="1"/>
            <p:nvPr/>
          </p:nvSpPr>
          <p:spPr>
            <a:xfrm>
              <a:off x="4770274" y="4522245"/>
              <a:ext cx="1327177" cy="829269"/>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Education</a:t>
              </a:r>
              <a:endParaRPr/>
            </a:p>
          </p:txBody>
        </p:sp>
        <p:sp>
          <p:nvSpPr>
            <p:cNvPr id="554" name="Google Shape;554;p34"/>
            <p:cNvSpPr/>
            <p:nvPr/>
          </p:nvSpPr>
          <p:spPr>
            <a:xfrm rot="7053552">
              <a:off x="3236949" y="3876103"/>
              <a:ext cx="1108002" cy="2432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34"/>
            <p:cNvSpPr txBox="1"/>
            <p:nvPr/>
          </p:nvSpPr>
          <p:spPr>
            <a:xfrm rot="-3746448">
              <a:off x="3763251" y="3860568"/>
              <a:ext cx="55400" cy="55400"/>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56" name="Google Shape;556;p34"/>
            <p:cNvSpPr/>
            <p:nvPr/>
          </p:nvSpPr>
          <p:spPr>
            <a:xfrm>
              <a:off x="2305233" y="4350517"/>
              <a:ext cx="1876913" cy="1172763"/>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34"/>
            <p:cNvSpPr txBox="1"/>
            <p:nvPr/>
          </p:nvSpPr>
          <p:spPr>
            <a:xfrm>
              <a:off x="2580101" y="4522264"/>
              <a:ext cx="1327177" cy="829269"/>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Love</a:t>
              </a:r>
              <a:endParaRPr sz="1600" b="0" i="0" u="none" strike="noStrike" cap="none">
                <a:solidFill>
                  <a:schemeClr val="dk2"/>
                </a:solidFill>
                <a:latin typeface="Arial"/>
                <a:ea typeface="Arial"/>
                <a:cs typeface="Arial"/>
                <a:sym typeface="Arial"/>
              </a:endParaRPr>
            </a:p>
          </p:txBody>
        </p:sp>
        <p:sp>
          <p:nvSpPr>
            <p:cNvPr id="558" name="Google Shape;558;p34"/>
            <p:cNvSpPr/>
            <p:nvPr/>
          </p:nvSpPr>
          <p:spPr>
            <a:xfrm rot="9627612">
              <a:off x="2849597" y="3232929"/>
              <a:ext cx="692184" cy="2432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p:cNvSpPr txBox="1"/>
            <p:nvPr/>
          </p:nvSpPr>
          <p:spPr>
            <a:xfrm rot="-1172388">
              <a:off x="3178385" y="3227789"/>
              <a:ext cx="34609" cy="34609"/>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60" name="Google Shape;560;p34"/>
            <p:cNvSpPr/>
            <p:nvPr/>
          </p:nvSpPr>
          <p:spPr>
            <a:xfrm>
              <a:off x="1115057" y="3064071"/>
              <a:ext cx="1876913" cy="1172763"/>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p:cNvSpPr txBox="1"/>
            <p:nvPr/>
          </p:nvSpPr>
          <p:spPr>
            <a:xfrm>
              <a:off x="1389925" y="3235818"/>
              <a:ext cx="1327177" cy="829269"/>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Perceived safety</a:t>
              </a:r>
              <a:endParaRPr sz="1600" b="0" i="0" u="none" strike="noStrike" cap="none">
                <a:solidFill>
                  <a:schemeClr val="dk2"/>
                </a:solidFill>
                <a:latin typeface="Arial"/>
                <a:ea typeface="Arial"/>
                <a:cs typeface="Arial"/>
                <a:sym typeface="Arial"/>
              </a:endParaRPr>
            </a:p>
          </p:txBody>
        </p:sp>
        <p:sp>
          <p:nvSpPr>
            <p:cNvPr id="562" name="Google Shape;562;p34"/>
            <p:cNvSpPr/>
            <p:nvPr/>
          </p:nvSpPr>
          <p:spPr>
            <a:xfrm rot="-10098156">
              <a:off x="2791456" y="2575761"/>
              <a:ext cx="662352" cy="2432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p:cNvSpPr txBox="1"/>
            <p:nvPr/>
          </p:nvSpPr>
          <p:spPr>
            <a:xfrm rot="701844">
              <a:off x="3106073" y="2571367"/>
              <a:ext cx="33117" cy="33117"/>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64" name="Google Shape;564;p34"/>
            <p:cNvSpPr/>
            <p:nvPr/>
          </p:nvSpPr>
          <p:spPr>
            <a:xfrm>
              <a:off x="969051" y="1749962"/>
              <a:ext cx="1876913" cy="1172763"/>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p:cNvSpPr txBox="1"/>
            <p:nvPr/>
          </p:nvSpPr>
          <p:spPr>
            <a:xfrm>
              <a:off x="1243919" y="1921709"/>
              <a:ext cx="1327177" cy="829269"/>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A Home</a:t>
              </a:r>
              <a:endParaRPr sz="1600" b="0" i="0" u="none" strike="noStrike" cap="none">
                <a:solidFill>
                  <a:schemeClr val="dk2"/>
                </a:solidFill>
                <a:latin typeface="Arial"/>
                <a:ea typeface="Arial"/>
                <a:cs typeface="Arial"/>
                <a:sym typeface="Arial"/>
              </a:endParaRPr>
            </a:p>
          </p:txBody>
        </p:sp>
        <p:sp>
          <p:nvSpPr>
            <p:cNvPr id="566" name="Google Shape;566;p34"/>
            <p:cNvSpPr/>
            <p:nvPr/>
          </p:nvSpPr>
          <p:spPr>
            <a:xfrm rot="-8298684">
              <a:off x="2814829" y="1972548"/>
              <a:ext cx="1127004" cy="24329"/>
            </a:xfrm>
            <a:custGeom>
              <a:avLst/>
              <a:gdLst/>
              <a:ahLst/>
              <a:cxnLst/>
              <a:rect l="l" t="t" r="r" b="b"/>
              <a:pathLst>
                <a:path w="120000" h="120000" extrusionOk="0">
                  <a:moveTo>
                    <a:pt x="0" y="59998"/>
                  </a:moveTo>
                  <a:lnTo>
                    <a:pt x="120000" y="59998"/>
                  </a:lnTo>
                </a:path>
              </a:pathLst>
            </a:custGeom>
            <a:noFill/>
            <a:ln w="25400" cap="flat" cmpd="sng">
              <a:solidFill>
                <a:srgbClr val="2F93A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p:cNvSpPr txBox="1"/>
            <p:nvPr/>
          </p:nvSpPr>
          <p:spPr>
            <a:xfrm rot="2501316">
              <a:off x="3350156" y="1956537"/>
              <a:ext cx="56350" cy="56350"/>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chemeClr val="dk2"/>
                </a:solidFill>
                <a:latin typeface="Arial"/>
                <a:ea typeface="Arial"/>
                <a:cs typeface="Arial"/>
                <a:sym typeface="Arial"/>
              </a:endParaRPr>
            </a:p>
          </p:txBody>
        </p:sp>
        <p:sp>
          <p:nvSpPr>
            <p:cNvPr id="568" name="Google Shape;568;p34"/>
            <p:cNvSpPr/>
            <p:nvPr/>
          </p:nvSpPr>
          <p:spPr>
            <a:xfrm>
              <a:off x="1480083" y="543530"/>
              <a:ext cx="1876913" cy="1172763"/>
            </a:xfrm>
            <a:prstGeom prst="ellipse">
              <a:avLst/>
            </a:prstGeom>
            <a:solidFill>
              <a:srgbClr val="3EBAD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p:cNvSpPr txBox="1"/>
            <p:nvPr/>
          </p:nvSpPr>
          <p:spPr>
            <a:xfrm>
              <a:off x="1754951" y="715277"/>
              <a:ext cx="1327177" cy="829269"/>
            </a:xfrm>
            <a:prstGeom prst="rect">
              <a:avLst/>
            </a:prstGeom>
            <a:noFill/>
            <a:ln>
              <a:noFill/>
            </a:ln>
          </p:spPr>
          <p:txBody>
            <a:bodyPr spcFirstLastPara="1" wrap="square" lIns="10150" tIns="10150" rIns="10150" bIns="10150" anchor="ctr" anchorCtr="0">
              <a:noAutofit/>
            </a:bodyPr>
            <a:lstStyle/>
            <a:p>
              <a:pPr marL="0" marR="0" lvl="0" indent="0" algn="ctr" rtl="0">
                <a:lnSpc>
                  <a:spcPct val="100000"/>
                </a:lnSpc>
                <a:spcBef>
                  <a:spcPts val="0"/>
                </a:spcBef>
                <a:spcAft>
                  <a:spcPts val="0"/>
                </a:spcAft>
                <a:buClr>
                  <a:schemeClr val="dk2"/>
                </a:buClr>
                <a:buSzPts val="1600"/>
                <a:buFont typeface="Arial"/>
                <a:buNone/>
              </a:pPr>
              <a:r>
                <a:rPr lang="en-GB" sz="1600" b="0" i="0" u="none" strike="noStrike" cap="none">
                  <a:solidFill>
                    <a:schemeClr val="dk2"/>
                  </a:solidFill>
                  <a:latin typeface="Arial"/>
                  <a:ea typeface="Arial"/>
                  <a:cs typeface="Arial"/>
                  <a:sym typeface="Arial"/>
                </a:rPr>
                <a:t>Expensive lifestyle</a:t>
              </a:r>
              <a:endParaRPr sz="1600" b="0" i="0" u="none" strike="noStrike" cap="none">
                <a:solidFill>
                  <a:schemeClr val="dk2"/>
                </a:solidFill>
                <a:latin typeface="Arial"/>
                <a:ea typeface="Arial"/>
                <a:cs typeface="Arial"/>
                <a:sym typeface="Arial"/>
              </a:endParaRPr>
            </a:p>
          </p:txBody>
        </p:sp>
      </p:grpSp>
      <p:sp>
        <p:nvSpPr>
          <p:cNvPr id="570" name="Google Shape;570;p34"/>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1" i="0" u="none" strike="noStrike" cap="none">
                <a:solidFill>
                  <a:srgbClr val="000000"/>
                </a:solidFill>
                <a:latin typeface="Arial Black"/>
                <a:ea typeface="Arial Black"/>
                <a:cs typeface="Arial Black"/>
                <a:sym typeface="Arial Black"/>
              </a:rPr>
              <a:t>36</a:t>
            </a:fld>
            <a:endParaRPr sz="1200" b="1" i="0" u="none" strike="noStrike" cap="none">
              <a:solidFill>
                <a:srgbClr val="000000"/>
              </a:solidFill>
              <a:latin typeface="Arial Black"/>
              <a:ea typeface="Arial Black"/>
              <a:cs typeface="Arial Black"/>
              <a:sym typeface="Arial Black"/>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575"/>
        <p:cNvGrpSpPr/>
        <p:nvPr/>
      </p:nvGrpSpPr>
      <p:grpSpPr>
        <a:xfrm>
          <a:off x="0" y="0"/>
          <a:ext cx="0" cy="0"/>
          <a:chOff x="0" y="0"/>
          <a:chExt cx="0" cy="0"/>
        </a:xfrm>
      </p:grpSpPr>
      <p:pic>
        <p:nvPicPr>
          <p:cNvPr id="576" name="Google Shape;576;p35"/>
          <p:cNvPicPr preferRelativeResize="0"/>
          <p:nvPr/>
        </p:nvPicPr>
        <p:blipFill rotWithShape="1">
          <a:blip r:embed="rId3">
            <a:alphaModFix/>
          </a:blip>
          <a:srcRect/>
          <a:stretch/>
        </p:blipFill>
        <p:spPr>
          <a:xfrm>
            <a:off x="7536160" y="1484313"/>
            <a:ext cx="3024188" cy="2305050"/>
          </a:xfrm>
          <a:prstGeom prst="rect">
            <a:avLst/>
          </a:prstGeom>
          <a:noFill/>
          <a:ln>
            <a:noFill/>
          </a:ln>
        </p:spPr>
      </p:pic>
      <p:pic>
        <p:nvPicPr>
          <p:cNvPr id="577" name="Google Shape;577;p35"/>
          <p:cNvPicPr preferRelativeResize="0"/>
          <p:nvPr/>
        </p:nvPicPr>
        <p:blipFill rotWithShape="1">
          <a:blip r:embed="rId4">
            <a:alphaModFix/>
          </a:blip>
          <a:srcRect/>
          <a:stretch/>
        </p:blipFill>
        <p:spPr>
          <a:xfrm>
            <a:off x="7499102" y="3900489"/>
            <a:ext cx="3054350" cy="2232025"/>
          </a:xfrm>
          <a:prstGeom prst="rect">
            <a:avLst/>
          </a:prstGeom>
          <a:noFill/>
          <a:ln>
            <a:noFill/>
          </a:ln>
        </p:spPr>
      </p:pic>
      <p:sp>
        <p:nvSpPr>
          <p:cNvPr id="578" name="Google Shape;578;p35"/>
          <p:cNvSpPr txBox="1"/>
          <p:nvPr/>
        </p:nvSpPr>
        <p:spPr>
          <a:xfrm>
            <a:off x="1703512" y="764704"/>
            <a:ext cx="5544616" cy="6494085"/>
          </a:xfrm>
          <a:prstGeom prst="rect">
            <a:avLst/>
          </a:prstGeom>
          <a:noFill/>
          <a:ln>
            <a:noFill/>
          </a:ln>
        </p:spPr>
        <p:txBody>
          <a:bodyPr spcFirstLastPara="1" wrap="square" lIns="91425" tIns="45700" rIns="91425" bIns="45700" anchor="t" anchorCtr="0">
            <a:spAutoFit/>
          </a:bodyPr>
          <a:lstStyle/>
          <a:p>
            <a:pPr marL="285750" marR="0" lvl="0" indent="-285750" algn="l" rtl="0">
              <a:lnSpc>
                <a:spcPct val="100000"/>
              </a:lnSpc>
              <a:spcBef>
                <a:spcPts val="0"/>
              </a:spcBef>
              <a:spcAft>
                <a:spcPts val="0"/>
              </a:spcAft>
              <a:buClr>
                <a:srgbClr val="000000"/>
              </a:buClr>
              <a:buSzPts val="3200"/>
              <a:buFont typeface="Arial"/>
              <a:buChar char="•"/>
            </a:pPr>
            <a:r>
              <a:rPr lang="en-GB" sz="3200" b="0" i="0" u="none" strike="noStrike" cap="none">
                <a:solidFill>
                  <a:srgbClr val="000000"/>
                </a:solidFill>
                <a:latin typeface="Arial"/>
                <a:ea typeface="Arial"/>
                <a:cs typeface="Arial"/>
                <a:sym typeface="Arial"/>
              </a:rPr>
              <a:t>Working in Bars</a:t>
            </a:r>
            <a:endParaRPr/>
          </a:p>
          <a:p>
            <a:pPr marL="285750" marR="0" lvl="0" indent="-285750" algn="l" rtl="0">
              <a:lnSpc>
                <a:spcPct val="100000"/>
              </a:lnSpc>
              <a:spcBef>
                <a:spcPts val="0"/>
              </a:spcBef>
              <a:spcAft>
                <a:spcPts val="0"/>
              </a:spcAft>
              <a:buClr>
                <a:srgbClr val="000000"/>
              </a:buClr>
              <a:buSzPts val="3200"/>
              <a:buFont typeface="Arial"/>
              <a:buChar char="•"/>
            </a:pPr>
            <a:r>
              <a:rPr lang="en-GB" sz="3200" b="0" i="0" u="none" strike="noStrike" cap="none">
                <a:solidFill>
                  <a:srgbClr val="000000"/>
                </a:solidFill>
                <a:latin typeface="Arial"/>
                <a:ea typeface="Arial"/>
                <a:cs typeface="Arial"/>
                <a:sym typeface="Arial"/>
              </a:rPr>
              <a:t>Restaurants</a:t>
            </a:r>
            <a:endParaRPr/>
          </a:p>
          <a:p>
            <a:pPr marL="285750" marR="0" lvl="0" indent="-285750" algn="l" rtl="0">
              <a:lnSpc>
                <a:spcPct val="100000"/>
              </a:lnSpc>
              <a:spcBef>
                <a:spcPts val="0"/>
              </a:spcBef>
              <a:spcAft>
                <a:spcPts val="0"/>
              </a:spcAft>
              <a:buClr>
                <a:srgbClr val="000000"/>
              </a:buClr>
              <a:buSzPts val="3200"/>
              <a:buFont typeface="Arial"/>
              <a:buChar char="•"/>
            </a:pPr>
            <a:r>
              <a:rPr lang="en-GB" sz="3200" b="0" i="0" u="none" strike="noStrike" cap="none">
                <a:solidFill>
                  <a:srgbClr val="000000"/>
                </a:solidFill>
                <a:latin typeface="Arial"/>
                <a:ea typeface="Arial"/>
                <a:cs typeface="Arial"/>
                <a:sym typeface="Arial"/>
              </a:rPr>
              <a:t>Care providers/ establishments</a:t>
            </a:r>
            <a:endParaRPr/>
          </a:p>
          <a:p>
            <a:pPr marL="285750" marR="0" lvl="0" indent="-285750" algn="l" rtl="0">
              <a:lnSpc>
                <a:spcPct val="100000"/>
              </a:lnSpc>
              <a:spcBef>
                <a:spcPts val="0"/>
              </a:spcBef>
              <a:spcAft>
                <a:spcPts val="0"/>
              </a:spcAft>
              <a:buClr>
                <a:srgbClr val="000000"/>
              </a:buClr>
              <a:buSzPts val="3200"/>
              <a:buFont typeface="Arial"/>
              <a:buChar char="•"/>
            </a:pPr>
            <a:r>
              <a:rPr lang="en-GB" sz="3200" b="0" i="0" u="none" strike="noStrike" cap="none">
                <a:solidFill>
                  <a:srgbClr val="000000"/>
                </a:solidFill>
                <a:latin typeface="Arial"/>
                <a:ea typeface="Arial"/>
                <a:cs typeface="Arial"/>
                <a:sym typeface="Arial"/>
              </a:rPr>
              <a:t>Shop work and pack houses</a:t>
            </a:r>
            <a:endParaRPr/>
          </a:p>
          <a:p>
            <a:pPr marL="285750" marR="0" lvl="0" indent="-285750" algn="l" rtl="0">
              <a:lnSpc>
                <a:spcPct val="100000"/>
              </a:lnSpc>
              <a:spcBef>
                <a:spcPts val="0"/>
              </a:spcBef>
              <a:spcAft>
                <a:spcPts val="0"/>
              </a:spcAft>
              <a:buClr>
                <a:srgbClr val="000000"/>
              </a:buClr>
              <a:buSzPts val="3200"/>
              <a:buFont typeface="Arial"/>
              <a:buChar char="•"/>
            </a:pPr>
            <a:r>
              <a:rPr lang="en-GB" sz="3200" b="0" i="0" u="none" strike="noStrike" cap="none">
                <a:solidFill>
                  <a:srgbClr val="000000"/>
                </a:solidFill>
                <a:latin typeface="Arial"/>
                <a:ea typeface="Arial"/>
                <a:cs typeface="Arial"/>
                <a:sym typeface="Arial"/>
              </a:rPr>
              <a:t>Having your nails done</a:t>
            </a:r>
            <a:endParaRPr/>
          </a:p>
          <a:p>
            <a:pPr marL="285750" marR="0" lvl="0" indent="-285750" algn="l" rtl="0">
              <a:lnSpc>
                <a:spcPct val="100000"/>
              </a:lnSpc>
              <a:spcBef>
                <a:spcPts val="0"/>
              </a:spcBef>
              <a:spcAft>
                <a:spcPts val="0"/>
              </a:spcAft>
              <a:buClr>
                <a:srgbClr val="000000"/>
              </a:buClr>
              <a:buSzPts val="3200"/>
              <a:buFont typeface="Arial"/>
              <a:buChar char="•"/>
            </a:pPr>
            <a:r>
              <a:rPr lang="en-GB" sz="3200" b="0" i="0" u="none" strike="noStrike" cap="none">
                <a:solidFill>
                  <a:srgbClr val="000000"/>
                </a:solidFill>
                <a:latin typeface="Arial"/>
                <a:ea typeface="Arial"/>
                <a:cs typeface="Arial"/>
                <a:sym typeface="Arial"/>
              </a:rPr>
              <a:t>Having your car washed</a:t>
            </a:r>
            <a:endParaRPr/>
          </a:p>
          <a:p>
            <a:pPr marL="285750" marR="0" lvl="0" indent="-285750" algn="l" rtl="0">
              <a:lnSpc>
                <a:spcPct val="100000"/>
              </a:lnSpc>
              <a:spcBef>
                <a:spcPts val="0"/>
              </a:spcBef>
              <a:spcAft>
                <a:spcPts val="0"/>
              </a:spcAft>
              <a:buClr>
                <a:srgbClr val="000000"/>
              </a:buClr>
              <a:buSzPts val="3200"/>
              <a:buFont typeface="Arial"/>
              <a:buChar char="•"/>
            </a:pPr>
            <a:r>
              <a:rPr lang="en-GB" sz="3200" b="0" i="0" u="none" strike="noStrike" cap="none">
                <a:solidFill>
                  <a:srgbClr val="000000"/>
                </a:solidFill>
                <a:latin typeface="Arial"/>
                <a:ea typeface="Arial"/>
                <a:cs typeface="Arial"/>
                <a:sym typeface="Arial"/>
              </a:rPr>
              <a:t>In Hotels</a:t>
            </a:r>
            <a:endParaRPr/>
          </a:p>
          <a:p>
            <a:pPr marL="285750" marR="0" lvl="0" indent="-285750" algn="l" rtl="0">
              <a:lnSpc>
                <a:spcPct val="100000"/>
              </a:lnSpc>
              <a:spcBef>
                <a:spcPts val="0"/>
              </a:spcBef>
              <a:spcAft>
                <a:spcPts val="0"/>
              </a:spcAft>
              <a:buClr>
                <a:srgbClr val="000000"/>
              </a:buClr>
              <a:buSzPts val="3200"/>
              <a:buFont typeface="Arial"/>
              <a:buChar char="•"/>
            </a:pPr>
            <a:r>
              <a:rPr lang="en-GB" sz="3200" b="0" i="0" u="none" strike="noStrike" cap="none">
                <a:solidFill>
                  <a:srgbClr val="000000"/>
                </a:solidFill>
                <a:latin typeface="Arial"/>
                <a:ea typeface="Arial"/>
                <a:cs typeface="Arial"/>
                <a:sym typeface="Arial"/>
              </a:rPr>
              <a:t>On building sites</a:t>
            </a:r>
            <a:endParaRPr/>
          </a:p>
          <a:p>
            <a:pPr marL="285750" marR="0" lvl="0" indent="-285750" algn="l" rtl="0">
              <a:lnSpc>
                <a:spcPct val="100000"/>
              </a:lnSpc>
              <a:spcBef>
                <a:spcPts val="0"/>
              </a:spcBef>
              <a:spcAft>
                <a:spcPts val="0"/>
              </a:spcAft>
              <a:buClr>
                <a:srgbClr val="000000"/>
              </a:buClr>
              <a:buSzPts val="3200"/>
              <a:buFont typeface="Arial"/>
              <a:buChar char="•"/>
            </a:pPr>
            <a:r>
              <a:rPr lang="en-GB" sz="3200" b="0" i="0" u="none" strike="noStrike" cap="none">
                <a:solidFill>
                  <a:srgbClr val="000000"/>
                </a:solidFill>
                <a:latin typeface="Arial"/>
                <a:ea typeface="Arial"/>
                <a:cs typeface="Arial"/>
                <a:sym typeface="Arial"/>
              </a:rPr>
              <a:t>Leaflet drops</a:t>
            </a:r>
            <a:endParaRPr/>
          </a:p>
          <a:p>
            <a:pPr marL="285750" marR="0" lvl="0" indent="-82550" algn="l" rtl="0">
              <a:lnSpc>
                <a:spcPct val="100000"/>
              </a:lnSpc>
              <a:spcBef>
                <a:spcPts val="0"/>
              </a:spcBef>
              <a:spcAft>
                <a:spcPts val="0"/>
              </a:spcAft>
              <a:buClr>
                <a:srgbClr val="000000"/>
              </a:buClr>
              <a:buSzPts val="3200"/>
              <a:buFont typeface="Arial"/>
              <a:buNone/>
            </a:pPr>
            <a:endParaRPr sz="32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en-GB" sz="3200" b="0" i="0" u="none" strike="noStrike" cap="none">
                <a:solidFill>
                  <a:srgbClr val="000000"/>
                </a:solidFill>
                <a:latin typeface="Arial"/>
                <a:ea typeface="Arial"/>
                <a:cs typeface="Arial"/>
                <a:sym typeface="Arial"/>
              </a:rPr>
              <a:t>Slavery is everywhere!</a:t>
            </a:r>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583"/>
        <p:cNvGrpSpPr/>
        <p:nvPr/>
      </p:nvGrpSpPr>
      <p:grpSpPr>
        <a:xfrm>
          <a:off x="0" y="0"/>
          <a:ext cx="0" cy="0"/>
          <a:chOff x="0" y="0"/>
          <a:chExt cx="0" cy="0"/>
        </a:xfrm>
      </p:grpSpPr>
      <p:sp>
        <p:nvSpPr>
          <p:cNvPr id="584" name="Google Shape;584;p36"/>
          <p:cNvSpPr txBox="1">
            <a:spLocks noGrp="1"/>
          </p:cNvSpPr>
          <p:nvPr>
            <p:ph type="title"/>
          </p:nvPr>
        </p:nvSpPr>
        <p:spPr>
          <a:xfrm>
            <a:off x="1991545" y="476672"/>
            <a:ext cx="8893175" cy="863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What should I be looking for?</a:t>
            </a:r>
            <a:endParaRPr/>
          </a:p>
        </p:txBody>
      </p:sp>
      <p:sp>
        <p:nvSpPr>
          <p:cNvPr id="585" name="Google Shape;585;p3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Font typeface="Arial"/>
              <a:buChar char="•"/>
            </a:pPr>
            <a:r>
              <a:rPr lang="en-GB">
                <a:latin typeface="Arial"/>
                <a:ea typeface="Arial"/>
                <a:cs typeface="Arial"/>
                <a:sym typeface="Arial"/>
              </a:rPr>
              <a:t> </a:t>
            </a:r>
            <a:r>
              <a:rPr lang="en-GB" sz="2400">
                <a:latin typeface="Arial"/>
                <a:ea typeface="Arial"/>
                <a:cs typeface="Arial"/>
                <a:sym typeface="Arial"/>
              </a:rPr>
              <a:t>Look at their appearance  (unkempt dirty tired)</a:t>
            </a:r>
            <a:endParaRPr/>
          </a:p>
          <a:p>
            <a:pPr marL="228600" lvl="0" indent="-228600" algn="l" rtl="0">
              <a:lnSpc>
                <a:spcPct val="90000"/>
              </a:lnSpc>
              <a:spcBef>
                <a:spcPts val="1000"/>
              </a:spcBef>
              <a:spcAft>
                <a:spcPts val="0"/>
              </a:spcAft>
              <a:buClr>
                <a:schemeClr val="dk1"/>
              </a:buClr>
              <a:buSzPts val="2400"/>
              <a:buFont typeface="Arial"/>
              <a:buChar char="•"/>
            </a:pPr>
            <a:r>
              <a:rPr lang="en-GB" sz="2400">
                <a:latin typeface="Arial"/>
                <a:ea typeface="Arial"/>
                <a:cs typeface="Arial"/>
                <a:sym typeface="Arial"/>
              </a:rPr>
              <a:t> Any unexplained injuries</a:t>
            </a:r>
            <a:endParaRPr/>
          </a:p>
          <a:p>
            <a:pPr marL="228600" lvl="0" indent="-228600" algn="l" rtl="0">
              <a:lnSpc>
                <a:spcPct val="90000"/>
              </a:lnSpc>
              <a:spcBef>
                <a:spcPts val="1000"/>
              </a:spcBef>
              <a:spcAft>
                <a:spcPts val="0"/>
              </a:spcAft>
              <a:buClr>
                <a:schemeClr val="dk1"/>
              </a:buClr>
              <a:buSzPts val="2400"/>
              <a:buFont typeface="Arial"/>
              <a:buChar char="•"/>
            </a:pPr>
            <a:r>
              <a:rPr lang="en-GB" sz="2400">
                <a:latin typeface="Arial"/>
                <a:ea typeface="Arial"/>
                <a:cs typeface="Arial"/>
                <a:sym typeface="Arial"/>
              </a:rPr>
              <a:t>  Not wearing clothes suitable for work or weather</a:t>
            </a:r>
            <a:endParaRPr/>
          </a:p>
          <a:p>
            <a:pPr marL="228600" lvl="0" indent="-228600" algn="l" rtl="0">
              <a:lnSpc>
                <a:spcPct val="90000"/>
              </a:lnSpc>
              <a:spcBef>
                <a:spcPts val="1000"/>
              </a:spcBef>
              <a:spcAft>
                <a:spcPts val="0"/>
              </a:spcAft>
              <a:buClr>
                <a:schemeClr val="dk1"/>
              </a:buClr>
              <a:buSzPts val="2400"/>
              <a:buFont typeface="Arial"/>
              <a:buChar char="•"/>
            </a:pPr>
            <a:r>
              <a:rPr lang="en-GB" sz="2400">
                <a:latin typeface="Arial"/>
                <a:ea typeface="Arial"/>
                <a:cs typeface="Arial"/>
                <a:sym typeface="Arial"/>
              </a:rPr>
              <a:t> No communication </a:t>
            </a:r>
            <a:r>
              <a:rPr lang="en-GB" sz="2000">
                <a:solidFill>
                  <a:srgbClr val="FF0000"/>
                </a:solidFill>
                <a:latin typeface="Arial"/>
                <a:ea typeface="Arial"/>
                <a:cs typeface="Arial"/>
                <a:sym typeface="Arial"/>
              </a:rPr>
              <a:t>(Always has someone that speaks for them)</a:t>
            </a:r>
            <a:endParaRPr/>
          </a:p>
          <a:p>
            <a:pPr marL="228600" lvl="0" indent="-228600" algn="l" rtl="0">
              <a:lnSpc>
                <a:spcPct val="90000"/>
              </a:lnSpc>
              <a:spcBef>
                <a:spcPts val="1000"/>
              </a:spcBef>
              <a:spcAft>
                <a:spcPts val="0"/>
              </a:spcAft>
              <a:buClr>
                <a:srgbClr val="FF0000"/>
              </a:buClr>
              <a:buSzPts val="2400"/>
              <a:buFont typeface="Arial"/>
              <a:buChar char="•"/>
            </a:pPr>
            <a:r>
              <a:rPr lang="en-GB" sz="2400">
                <a:solidFill>
                  <a:srgbClr val="FF0000"/>
                </a:solidFill>
                <a:latin typeface="Arial"/>
                <a:ea typeface="Arial"/>
                <a:cs typeface="Arial"/>
                <a:sym typeface="Arial"/>
              </a:rPr>
              <a:t> </a:t>
            </a:r>
            <a:r>
              <a:rPr lang="en-GB" sz="2400">
                <a:latin typeface="Arial"/>
                <a:ea typeface="Arial"/>
                <a:cs typeface="Arial"/>
                <a:sym typeface="Arial"/>
              </a:rPr>
              <a:t>Always taken to and from work</a:t>
            </a:r>
            <a:r>
              <a:rPr lang="en-GB" sz="2400">
                <a:solidFill>
                  <a:srgbClr val="FF0000"/>
                </a:solidFill>
                <a:latin typeface="Arial"/>
                <a:ea typeface="Arial"/>
                <a:cs typeface="Arial"/>
                <a:sym typeface="Arial"/>
              </a:rPr>
              <a:t>                                                   </a:t>
            </a:r>
            <a:endParaRPr/>
          </a:p>
          <a:p>
            <a:pPr marL="228600" lvl="0" indent="-228600" algn="l" rtl="0">
              <a:lnSpc>
                <a:spcPct val="90000"/>
              </a:lnSpc>
              <a:spcBef>
                <a:spcPts val="1000"/>
              </a:spcBef>
              <a:spcAft>
                <a:spcPts val="0"/>
              </a:spcAft>
              <a:buClr>
                <a:srgbClr val="FF0000"/>
              </a:buClr>
              <a:buSzPts val="2400"/>
              <a:buFont typeface="Arial"/>
              <a:buChar char="•"/>
            </a:pPr>
            <a:r>
              <a:rPr lang="en-GB" sz="2400">
                <a:solidFill>
                  <a:srgbClr val="FF0000"/>
                </a:solidFill>
                <a:latin typeface="Arial"/>
                <a:ea typeface="Arial"/>
                <a:cs typeface="Arial"/>
                <a:sym typeface="Arial"/>
              </a:rPr>
              <a:t> </a:t>
            </a:r>
            <a:r>
              <a:rPr lang="en-GB" sz="2400">
                <a:latin typeface="Arial"/>
                <a:ea typeface="Arial"/>
                <a:cs typeface="Arial"/>
                <a:sym typeface="Arial"/>
              </a:rPr>
              <a:t>No eye contact</a:t>
            </a:r>
            <a:endParaRPr/>
          </a:p>
          <a:p>
            <a:pPr marL="228600" lvl="0" indent="-228600" algn="l" rtl="0">
              <a:lnSpc>
                <a:spcPct val="90000"/>
              </a:lnSpc>
              <a:spcBef>
                <a:spcPts val="1000"/>
              </a:spcBef>
              <a:spcAft>
                <a:spcPts val="0"/>
              </a:spcAft>
              <a:buClr>
                <a:schemeClr val="dk1"/>
              </a:buClr>
              <a:buSzPts val="2400"/>
              <a:buFont typeface="Arial"/>
              <a:buChar char="•"/>
            </a:pPr>
            <a:r>
              <a:rPr lang="en-GB" sz="2400">
                <a:latin typeface="Arial"/>
                <a:ea typeface="Arial"/>
                <a:cs typeface="Arial"/>
                <a:sym typeface="Arial"/>
              </a:rPr>
              <a:t>Taken to and from work </a:t>
            </a:r>
            <a:endParaRPr/>
          </a:p>
          <a:p>
            <a:pPr marL="228600" lvl="0" indent="-228600" algn="l" rtl="0">
              <a:lnSpc>
                <a:spcPct val="90000"/>
              </a:lnSpc>
              <a:spcBef>
                <a:spcPts val="1000"/>
              </a:spcBef>
              <a:spcAft>
                <a:spcPts val="0"/>
              </a:spcAft>
              <a:buClr>
                <a:schemeClr val="dk1"/>
              </a:buClr>
              <a:buSzPts val="2400"/>
              <a:buFont typeface="Arial"/>
              <a:buChar char="•"/>
            </a:pPr>
            <a:r>
              <a:rPr lang="en-GB" sz="2400">
                <a:latin typeface="Arial"/>
                <a:ea typeface="Arial"/>
                <a:cs typeface="Arial"/>
                <a:sym typeface="Arial"/>
              </a:rPr>
              <a:t>Receiving cash for work</a:t>
            </a:r>
            <a:endParaRPr/>
          </a:p>
          <a:p>
            <a:pPr marL="228600" lvl="0" indent="-228600" algn="l" rtl="0">
              <a:lnSpc>
                <a:spcPct val="90000"/>
              </a:lnSpc>
              <a:spcBef>
                <a:spcPts val="1000"/>
              </a:spcBef>
              <a:spcAft>
                <a:spcPts val="0"/>
              </a:spcAft>
              <a:buClr>
                <a:schemeClr val="dk1"/>
              </a:buClr>
              <a:buSzPts val="2400"/>
              <a:buFont typeface="Arial"/>
              <a:buChar char="•"/>
            </a:pPr>
            <a:r>
              <a:rPr lang="en-GB" sz="2400">
                <a:latin typeface="Arial"/>
                <a:ea typeface="Arial"/>
                <a:cs typeface="Arial"/>
                <a:sym typeface="Arial"/>
              </a:rPr>
              <a:t>No payslips / contracts</a:t>
            </a:r>
            <a:endParaRPr/>
          </a:p>
        </p:txBody>
      </p:sp>
      <p:pic>
        <p:nvPicPr>
          <p:cNvPr id="586" name="Google Shape;586;p36"/>
          <p:cNvPicPr preferRelativeResize="0"/>
          <p:nvPr/>
        </p:nvPicPr>
        <p:blipFill rotWithShape="1">
          <a:blip r:embed="rId3">
            <a:alphaModFix/>
          </a:blip>
          <a:srcRect/>
          <a:stretch/>
        </p:blipFill>
        <p:spPr>
          <a:xfrm>
            <a:off x="6888089" y="4005065"/>
            <a:ext cx="3429445" cy="2520379"/>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D367A26-B18F-9B33-4F7E-18E3D6D85A7A}"/>
              </a:ext>
            </a:extLst>
          </p:cNvPr>
          <p:cNvSpPr>
            <a:spLocks noGrp="1"/>
          </p:cNvSpPr>
          <p:nvPr>
            <p:ph type="title"/>
          </p:nvPr>
        </p:nvSpPr>
        <p:spPr/>
        <p:txBody>
          <a:bodyPr>
            <a:normAutofit fontScale="90000"/>
          </a:bodyPr>
          <a:lstStyle/>
          <a:p>
            <a:r>
              <a:rPr lang="en-GB" dirty="0"/>
              <a:t>Case Study – The Adult Care Sector. 10mins group consideration and 10mins group presentation</a:t>
            </a:r>
          </a:p>
        </p:txBody>
      </p:sp>
      <p:sp>
        <p:nvSpPr>
          <p:cNvPr id="5" name="Text Placeholder 4">
            <a:extLst>
              <a:ext uri="{FF2B5EF4-FFF2-40B4-BE49-F238E27FC236}">
                <a16:creationId xmlns:a16="http://schemas.microsoft.com/office/drawing/2014/main" id="{1F014BE6-118F-9974-6CF3-C6F35C873C48}"/>
              </a:ext>
            </a:extLst>
          </p:cNvPr>
          <p:cNvSpPr>
            <a:spLocks noGrp="1"/>
          </p:cNvSpPr>
          <p:nvPr>
            <p:ph type="body" idx="1"/>
          </p:nvPr>
        </p:nvSpPr>
        <p:spPr>
          <a:xfrm>
            <a:off x="838200" y="1825625"/>
            <a:ext cx="10515600" cy="4904784"/>
          </a:xfrm>
        </p:spPr>
        <p:txBody>
          <a:bodyPr>
            <a:normAutofit fontScale="92500" lnSpcReduction="20000"/>
          </a:bodyPr>
          <a:lstStyle/>
          <a:p>
            <a:r>
              <a:rPr lang="en-GB" dirty="0"/>
              <a:t>Social Care is poorly paid</a:t>
            </a:r>
          </a:p>
          <a:p>
            <a:r>
              <a:rPr lang="en-GB" dirty="0"/>
              <a:t>Social Care has a high vacancy rate</a:t>
            </a:r>
          </a:p>
          <a:p>
            <a:r>
              <a:rPr lang="en-GB" dirty="0"/>
              <a:t>Social relies on foreign labour</a:t>
            </a:r>
          </a:p>
          <a:p>
            <a:r>
              <a:rPr lang="en-GB" dirty="0"/>
              <a:t>Social Care in 2022-23 went on the shortage occupation visa route, which lower the cost to entering the UK, and reduced the visa requirements. Cost of a Visa and Travel is estimated to be £5-10K</a:t>
            </a:r>
          </a:p>
          <a:p>
            <a:r>
              <a:rPr lang="en-GB" dirty="0"/>
              <a:t>Social Care is in high demand</a:t>
            </a:r>
          </a:p>
          <a:p>
            <a:r>
              <a:rPr lang="en-GB" dirty="0"/>
              <a:t>Visa requirement is that business have a sponsorship licence provided by the Home Office.</a:t>
            </a:r>
          </a:p>
          <a:p>
            <a:r>
              <a:rPr lang="en-GB" dirty="0"/>
              <a:t>UK enforcement has discovered mass labour exploitation in the Care Sector</a:t>
            </a:r>
          </a:p>
          <a:p>
            <a:r>
              <a:rPr lang="en-GB" dirty="0"/>
              <a:t>The care sector cares for the most vulnerable in society.</a:t>
            </a:r>
          </a:p>
          <a:p>
            <a:endParaRPr lang="en-GB" dirty="0"/>
          </a:p>
          <a:p>
            <a:endParaRPr lang="en-GB" dirty="0"/>
          </a:p>
          <a:p>
            <a:endParaRPr lang="en-GB" dirty="0"/>
          </a:p>
        </p:txBody>
      </p:sp>
    </p:spTree>
    <p:extLst>
      <p:ext uri="{BB962C8B-B14F-4D97-AF65-F5344CB8AC3E}">
        <p14:creationId xmlns:p14="http://schemas.microsoft.com/office/powerpoint/2010/main" val="40398956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712EF5E-E2E2-C5E9-6051-B9EDEBE0F5D4}"/>
              </a:ext>
            </a:extLst>
          </p:cNvPr>
          <p:cNvSpPr>
            <a:spLocks noGrp="1"/>
          </p:cNvSpPr>
          <p:nvPr>
            <p:ph type="title"/>
          </p:nvPr>
        </p:nvSpPr>
        <p:spPr>
          <a:xfrm>
            <a:off x="838200" y="365125"/>
            <a:ext cx="10515600" cy="1460500"/>
          </a:xfrm>
        </p:spPr>
        <p:txBody>
          <a:bodyPr>
            <a:normAutofit fontScale="90000"/>
          </a:bodyPr>
          <a:lstStyle/>
          <a:p>
            <a:r>
              <a:rPr lang="en-GB" dirty="0"/>
              <a:t>How do you stop or spot risk of exploitation abroad before arrival in the UK – what steps would you take to reduce the risk. </a:t>
            </a:r>
          </a:p>
        </p:txBody>
      </p:sp>
      <p:sp>
        <p:nvSpPr>
          <p:cNvPr id="5" name="Text Placeholder 4">
            <a:extLst>
              <a:ext uri="{FF2B5EF4-FFF2-40B4-BE49-F238E27FC236}">
                <a16:creationId xmlns:a16="http://schemas.microsoft.com/office/drawing/2014/main" id="{2935264A-B0CA-1AFD-BD2A-AF25AA46E59A}"/>
              </a:ext>
            </a:extLst>
          </p:cNvPr>
          <p:cNvSpPr>
            <a:spLocks noGrp="1"/>
          </p:cNvSpPr>
          <p:nvPr>
            <p:ph type="body" idx="1"/>
          </p:nvPr>
        </p:nvSpPr>
        <p:spPr>
          <a:xfrm>
            <a:off x="838200" y="2041451"/>
            <a:ext cx="10515600" cy="4135512"/>
          </a:xfrm>
        </p:spPr>
        <p:txBody>
          <a:bodyPr/>
          <a:lstStyle/>
          <a:p>
            <a:r>
              <a:rPr lang="en-GB" dirty="0"/>
              <a:t>Think Visas, </a:t>
            </a:r>
          </a:p>
          <a:p>
            <a:r>
              <a:rPr lang="en-GB" dirty="0"/>
              <a:t>Think support, </a:t>
            </a:r>
          </a:p>
          <a:p>
            <a:r>
              <a:rPr lang="en-GB" dirty="0"/>
              <a:t>Think reporting, </a:t>
            </a:r>
          </a:p>
          <a:p>
            <a:r>
              <a:rPr lang="en-GB" dirty="0"/>
              <a:t>Think vulnerability,</a:t>
            </a:r>
          </a:p>
          <a:p>
            <a:r>
              <a:rPr lang="en-GB" dirty="0"/>
              <a:t>Think typology </a:t>
            </a:r>
            <a:r>
              <a:rPr lang="en-GB"/>
              <a:t>of individual, </a:t>
            </a:r>
            <a:endParaRPr lang="en-GB" dirty="0"/>
          </a:p>
          <a:p>
            <a:r>
              <a:rPr lang="en-GB" dirty="0"/>
              <a:t>Think enforcement.</a:t>
            </a:r>
          </a:p>
          <a:p>
            <a:pPr marL="114300" indent="0">
              <a:buNone/>
            </a:pPr>
            <a:endParaRPr lang="en-GB" dirty="0"/>
          </a:p>
          <a:p>
            <a:endParaRPr lang="en-GB" dirty="0"/>
          </a:p>
        </p:txBody>
      </p:sp>
    </p:spTree>
    <p:extLst>
      <p:ext uri="{BB962C8B-B14F-4D97-AF65-F5344CB8AC3E}">
        <p14:creationId xmlns:p14="http://schemas.microsoft.com/office/powerpoint/2010/main" val="3233665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591"/>
        <p:cNvGrpSpPr/>
        <p:nvPr/>
      </p:nvGrpSpPr>
      <p:grpSpPr>
        <a:xfrm>
          <a:off x="0" y="0"/>
          <a:ext cx="0" cy="0"/>
          <a:chOff x="0" y="0"/>
          <a:chExt cx="0" cy="0"/>
        </a:xfrm>
      </p:grpSpPr>
      <p:sp>
        <p:nvSpPr>
          <p:cNvPr id="592" name="Google Shape;592;p37"/>
          <p:cNvSpPr txBox="1">
            <a:spLocks noGrp="1"/>
          </p:cNvSpPr>
          <p:nvPr>
            <p:ph type="title"/>
          </p:nvPr>
        </p:nvSpPr>
        <p:spPr>
          <a:xfrm>
            <a:off x="2063553" y="457200"/>
            <a:ext cx="6729611" cy="1099592"/>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1800"/>
              <a:buNone/>
            </a:pPr>
            <a:r>
              <a:rPr lang="en-GB">
                <a:solidFill>
                  <a:schemeClr val="dk2"/>
                </a:solidFill>
              </a:rPr>
              <a:t>        NATIONAL REFERRAL MECHANISM</a:t>
            </a:r>
            <a:endParaRPr>
              <a:solidFill>
                <a:schemeClr val="dk2"/>
              </a:solidFill>
            </a:endParaRPr>
          </a:p>
        </p:txBody>
      </p:sp>
      <p:sp>
        <p:nvSpPr>
          <p:cNvPr id="593" name="Google Shape;593;p37"/>
          <p:cNvSpPr txBox="1">
            <a:spLocks noGrp="1"/>
          </p:cNvSpPr>
          <p:nvPr>
            <p:ph type="body" idx="1"/>
          </p:nvPr>
        </p:nvSpPr>
        <p:spPr>
          <a:xfrm>
            <a:off x="3686868" y="1682496"/>
            <a:ext cx="6729611" cy="4856416"/>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1200"/>
              </a:spcBef>
              <a:spcAft>
                <a:spcPts val="0"/>
              </a:spcAft>
              <a:buSzPts val="1800"/>
              <a:buNone/>
            </a:pPr>
            <a:r>
              <a:rPr lang="en-GB" sz="2800" b="0" i="0">
                <a:solidFill>
                  <a:srgbClr val="202124"/>
                </a:solidFill>
                <a:latin typeface="Corbel"/>
                <a:ea typeface="Corbel"/>
                <a:cs typeface="Corbel"/>
                <a:sym typeface="Corbel"/>
              </a:rPr>
              <a:t>The National Referral Mechanism ( NRM ) is </a:t>
            </a:r>
            <a:r>
              <a:rPr lang="en-GB" sz="2800" b="1" i="0">
                <a:solidFill>
                  <a:srgbClr val="202124"/>
                </a:solidFill>
                <a:latin typeface="Corbel"/>
                <a:ea typeface="Corbel"/>
                <a:cs typeface="Corbel"/>
                <a:sym typeface="Corbel"/>
              </a:rPr>
              <a:t>a framework for identifying and referring potential victims of modern slavery and ensuring they receive the appropriate support</a:t>
            </a:r>
            <a:endParaRPr sz="2800">
              <a:solidFill>
                <a:schemeClr val="dk2"/>
              </a:solidFill>
              <a:latin typeface="Corbel"/>
              <a:ea typeface="Corbel"/>
              <a:cs typeface="Corbel"/>
              <a:sym typeface="Corbel"/>
            </a:endParaRPr>
          </a:p>
          <a:p>
            <a:pPr marL="114300" lvl="0" indent="0" algn="l" rtl="0">
              <a:lnSpc>
                <a:spcPct val="90000"/>
              </a:lnSpc>
              <a:spcBef>
                <a:spcPts val="1200"/>
              </a:spcBef>
              <a:spcAft>
                <a:spcPts val="0"/>
              </a:spcAft>
              <a:buSzPts val="1800"/>
              <a:buNone/>
            </a:pPr>
            <a:r>
              <a:rPr lang="en-GB" sz="2800" b="0" i="0">
                <a:solidFill>
                  <a:srgbClr val="4D4D4D"/>
                </a:solidFill>
                <a:latin typeface="Corbel"/>
                <a:ea typeface="Corbel"/>
                <a:cs typeface="Corbel"/>
                <a:sym typeface="Corbel"/>
              </a:rPr>
              <a:t>The creation of the Single Competent Authority (SCA) was announced in Autumn 2017 as part of the National Referral Mechanism (NRM) Reform Programme. The SCA was launched in April 2019, replacing the previous competent authorities for the NRM.</a:t>
            </a:r>
            <a:endParaRPr sz="2800">
              <a:solidFill>
                <a:schemeClr val="dk2"/>
              </a:solidFill>
              <a:latin typeface="Corbel"/>
              <a:ea typeface="Corbel"/>
              <a:cs typeface="Corbel"/>
              <a:sym typeface="Corbel"/>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97"/>
        <p:cNvGrpSpPr/>
        <p:nvPr/>
      </p:nvGrpSpPr>
      <p:grpSpPr>
        <a:xfrm>
          <a:off x="0" y="0"/>
          <a:ext cx="0" cy="0"/>
          <a:chOff x="0" y="0"/>
          <a:chExt cx="0" cy="0"/>
        </a:xfrm>
      </p:grpSpPr>
      <p:sp>
        <p:nvSpPr>
          <p:cNvPr id="598" name="Google Shape;598;p38"/>
          <p:cNvSpPr txBox="1">
            <a:spLocks noGrp="1"/>
          </p:cNvSpPr>
          <p:nvPr>
            <p:ph type="title" idx="4294967295"/>
          </p:nvPr>
        </p:nvSpPr>
        <p:spPr>
          <a:xfrm>
            <a:off x="4343400" y="274650"/>
            <a:ext cx="3040200" cy="11430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1A606E"/>
              </a:buClr>
              <a:buSzPts val="4000"/>
              <a:buFont typeface="Arial"/>
              <a:buNone/>
            </a:pPr>
            <a:r>
              <a:rPr lang="en-GB" sz="4000" b="1">
                <a:solidFill>
                  <a:srgbClr val="1A606E"/>
                </a:solidFill>
                <a:latin typeface="Arial"/>
                <a:ea typeface="Arial"/>
                <a:cs typeface="Arial"/>
                <a:sym typeface="Arial"/>
              </a:rPr>
              <a:t>UK DATA</a:t>
            </a:r>
            <a:endParaRPr/>
          </a:p>
        </p:txBody>
      </p:sp>
      <p:sp>
        <p:nvSpPr>
          <p:cNvPr id="599" name="Google Shape;599;p38"/>
          <p:cNvSpPr txBox="1">
            <a:spLocks noGrp="1"/>
          </p:cNvSpPr>
          <p:nvPr>
            <p:ph type="body" idx="4294967295"/>
          </p:nvPr>
        </p:nvSpPr>
        <p:spPr>
          <a:xfrm>
            <a:off x="228600" y="1566825"/>
            <a:ext cx="11009400" cy="5631600"/>
          </a:xfrm>
          <a:prstGeom prst="rect">
            <a:avLst/>
          </a:prstGeom>
          <a:noFill/>
          <a:ln>
            <a:noFill/>
          </a:ln>
        </p:spPr>
        <p:txBody>
          <a:bodyPr spcFirstLastPara="1" wrap="square" lIns="91425" tIns="45700" rIns="91425" bIns="45700" anchor="ctr" anchorCtr="0">
            <a:noAutofit/>
          </a:bodyPr>
          <a:lstStyle/>
          <a:p>
            <a:pPr marL="182880" lvl="0" indent="-182880" algn="just" rtl="0">
              <a:lnSpc>
                <a:spcPct val="70000"/>
              </a:lnSpc>
              <a:spcBef>
                <a:spcPts val="0"/>
              </a:spcBef>
              <a:spcAft>
                <a:spcPts val="0"/>
              </a:spcAft>
              <a:buSzPts val="1600"/>
              <a:buFont typeface="Arial"/>
              <a:buChar char="●"/>
            </a:pPr>
            <a:r>
              <a:rPr lang="en-GB" sz="1600" b="1" dirty="0">
                <a:latin typeface="Arial"/>
                <a:ea typeface="Arial"/>
                <a:cs typeface="Arial"/>
                <a:sym typeface="Arial"/>
              </a:rPr>
              <a:t>Until recently Slavery was a ‘hidden’ crime and whilst it is still under reported, cases in the UK are increasing year-on-year</a:t>
            </a:r>
            <a:endParaRPr sz="1600" dirty="0">
              <a:latin typeface="Arial"/>
              <a:ea typeface="Arial"/>
              <a:cs typeface="Arial"/>
              <a:sym typeface="Arial"/>
            </a:endParaRPr>
          </a:p>
          <a:p>
            <a:pPr marL="182880" lvl="0" indent="-99060" algn="just" rtl="0">
              <a:lnSpc>
                <a:spcPct val="70000"/>
              </a:lnSpc>
              <a:spcBef>
                <a:spcPts val="1200"/>
              </a:spcBef>
              <a:spcAft>
                <a:spcPts val="0"/>
              </a:spcAft>
              <a:buSzPts val="1320"/>
              <a:buNone/>
            </a:pPr>
            <a:endParaRPr sz="1600" b="1" dirty="0">
              <a:latin typeface="Arial"/>
              <a:ea typeface="Arial"/>
              <a:cs typeface="Arial"/>
              <a:sym typeface="Arial"/>
            </a:endParaRPr>
          </a:p>
          <a:p>
            <a:pPr marL="182880" lvl="0" indent="-182880" algn="just" rtl="0">
              <a:lnSpc>
                <a:spcPct val="70000"/>
              </a:lnSpc>
              <a:spcBef>
                <a:spcPts val="1200"/>
              </a:spcBef>
              <a:spcAft>
                <a:spcPts val="0"/>
              </a:spcAft>
              <a:buSzPts val="1600"/>
              <a:buFont typeface="Arial"/>
              <a:buChar char="●"/>
            </a:pPr>
            <a:r>
              <a:rPr lang="en-GB" sz="1600" b="1" dirty="0">
                <a:latin typeface="Arial"/>
                <a:ea typeface="Arial"/>
                <a:cs typeface="Arial"/>
                <a:sym typeface="Arial"/>
              </a:rPr>
              <a:t>The National Referral Mechanism (NRM) is the current measurement for slavery in the UK:</a:t>
            </a:r>
            <a:endParaRPr sz="1600" dirty="0">
              <a:latin typeface="Arial"/>
              <a:ea typeface="Arial"/>
              <a:cs typeface="Arial"/>
              <a:sym typeface="Arial"/>
            </a:endParaRPr>
          </a:p>
          <a:p>
            <a:pPr marL="182880" lvl="0" indent="-99060" algn="just" rtl="0">
              <a:lnSpc>
                <a:spcPct val="70000"/>
              </a:lnSpc>
              <a:spcBef>
                <a:spcPts val="1200"/>
              </a:spcBef>
              <a:spcAft>
                <a:spcPts val="0"/>
              </a:spcAft>
              <a:buSzPts val="1320"/>
              <a:buNone/>
            </a:pPr>
            <a:endParaRPr sz="1600" b="1" dirty="0">
              <a:latin typeface="Arial"/>
              <a:ea typeface="Arial"/>
              <a:cs typeface="Arial"/>
              <a:sym typeface="Arial"/>
            </a:endParaRPr>
          </a:p>
          <a:p>
            <a:pPr marL="182880" lvl="0" indent="0" algn="l" rtl="0">
              <a:lnSpc>
                <a:spcPct val="70000"/>
              </a:lnSpc>
              <a:spcBef>
                <a:spcPts val="1200"/>
              </a:spcBef>
              <a:spcAft>
                <a:spcPts val="0"/>
              </a:spcAft>
              <a:buSzPts val="2000"/>
              <a:buNone/>
            </a:pPr>
            <a:r>
              <a:rPr lang="en-GB" sz="1600" b="1" dirty="0">
                <a:latin typeface="Arial"/>
                <a:ea typeface="Arial"/>
                <a:cs typeface="Arial"/>
                <a:sym typeface="Arial"/>
              </a:rPr>
              <a:t>UK:                               Wales:                                                          UK:                 Wales:</a:t>
            </a:r>
            <a:endParaRPr sz="1600" b="1" dirty="0">
              <a:latin typeface="Arial"/>
              <a:ea typeface="Arial"/>
              <a:cs typeface="Arial"/>
              <a:sym typeface="Arial"/>
            </a:endParaRPr>
          </a:p>
          <a:p>
            <a:pPr marL="182880" lvl="0" indent="-182880" algn="l" rtl="0">
              <a:lnSpc>
                <a:spcPct val="70000"/>
              </a:lnSpc>
              <a:spcBef>
                <a:spcPts val="1200"/>
              </a:spcBef>
              <a:spcAft>
                <a:spcPts val="0"/>
              </a:spcAft>
              <a:buSzPts val="1600"/>
              <a:buFont typeface="Arial"/>
              <a:buChar char="●"/>
            </a:pPr>
            <a:r>
              <a:rPr lang="en-GB" sz="1600" b="1" dirty="0">
                <a:latin typeface="Arial"/>
                <a:ea typeface="Arial"/>
                <a:cs typeface="Arial"/>
                <a:sym typeface="Arial"/>
              </a:rPr>
              <a:t>2012 – 1,186                 34                                                    2020    10613              384</a:t>
            </a:r>
            <a:endParaRPr sz="1600" dirty="0">
              <a:latin typeface="Arial"/>
              <a:ea typeface="Arial"/>
              <a:cs typeface="Arial"/>
              <a:sym typeface="Arial"/>
            </a:endParaRPr>
          </a:p>
          <a:p>
            <a:pPr marL="182880" lvl="0" indent="-182880" algn="l" rtl="0">
              <a:lnSpc>
                <a:spcPct val="70000"/>
              </a:lnSpc>
              <a:spcBef>
                <a:spcPts val="1200"/>
              </a:spcBef>
              <a:spcAft>
                <a:spcPts val="0"/>
              </a:spcAft>
              <a:buSzPts val="1600"/>
              <a:buFont typeface="Arial"/>
              <a:buChar char="●"/>
            </a:pPr>
            <a:r>
              <a:rPr lang="en-GB" sz="1600" b="1" dirty="0">
                <a:latin typeface="Arial"/>
                <a:ea typeface="Arial"/>
                <a:cs typeface="Arial"/>
                <a:sym typeface="Arial"/>
              </a:rPr>
              <a:t>2013 – 1,746                 50                                                    2021    12706              479</a:t>
            </a:r>
            <a:endParaRPr sz="1600" dirty="0">
              <a:latin typeface="Arial"/>
              <a:ea typeface="Arial"/>
              <a:cs typeface="Arial"/>
              <a:sym typeface="Arial"/>
            </a:endParaRPr>
          </a:p>
          <a:p>
            <a:pPr marL="182880" lvl="0" indent="-182880" algn="l" rtl="0">
              <a:lnSpc>
                <a:spcPct val="70000"/>
              </a:lnSpc>
              <a:spcBef>
                <a:spcPts val="1200"/>
              </a:spcBef>
              <a:spcAft>
                <a:spcPts val="0"/>
              </a:spcAft>
              <a:buSzPts val="1600"/>
              <a:buFont typeface="Arial"/>
              <a:buChar char="●"/>
            </a:pPr>
            <a:r>
              <a:rPr lang="en-GB" sz="1600" b="1" dirty="0">
                <a:latin typeface="Arial"/>
                <a:ea typeface="Arial"/>
                <a:cs typeface="Arial"/>
                <a:sym typeface="Arial"/>
              </a:rPr>
              <a:t>2014 – 2,340                 70                                                    2022    16,938             536                               				    </a:t>
            </a:r>
            <a:endParaRPr sz="1600" dirty="0">
              <a:latin typeface="Arial"/>
              <a:ea typeface="Arial"/>
              <a:cs typeface="Arial"/>
              <a:sym typeface="Arial"/>
            </a:endParaRPr>
          </a:p>
          <a:p>
            <a:pPr marL="182880" lvl="0" indent="-182880" algn="l" rtl="0">
              <a:lnSpc>
                <a:spcPct val="70000"/>
              </a:lnSpc>
              <a:spcBef>
                <a:spcPts val="1200"/>
              </a:spcBef>
              <a:spcAft>
                <a:spcPts val="0"/>
              </a:spcAft>
              <a:buSzPts val="1600"/>
              <a:buFont typeface="Arial"/>
              <a:buChar char="●"/>
            </a:pPr>
            <a:r>
              <a:rPr lang="en-GB" sz="1600" b="1" dirty="0">
                <a:latin typeface="Arial"/>
                <a:ea typeface="Arial"/>
                <a:cs typeface="Arial"/>
                <a:sym typeface="Arial"/>
              </a:rPr>
              <a:t>2015 – 3,266               134				2023     17,004             559</a:t>
            </a:r>
            <a:endParaRPr sz="1600" dirty="0">
              <a:latin typeface="Arial"/>
              <a:ea typeface="Arial"/>
              <a:cs typeface="Arial"/>
              <a:sym typeface="Arial"/>
            </a:endParaRPr>
          </a:p>
          <a:p>
            <a:pPr marL="182880" lvl="0" indent="-182880" algn="l" rtl="0">
              <a:lnSpc>
                <a:spcPct val="70000"/>
              </a:lnSpc>
              <a:spcBef>
                <a:spcPts val="1200"/>
              </a:spcBef>
              <a:spcAft>
                <a:spcPts val="0"/>
              </a:spcAft>
              <a:buSzPts val="1600"/>
              <a:buFont typeface="Arial"/>
              <a:buChar char="●"/>
            </a:pPr>
            <a:r>
              <a:rPr lang="en-GB" sz="1600" b="1" dirty="0">
                <a:latin typeface="Arial"/>
                <a:ea typeface="Arial"/>
                <a:cs typeface="Arial"/>
                <a:sym typeface="Arial"/>
              </a:rPr>
              <a:t>2016 – 3,805               123 				2024      4,316 Q2 -8%        152 Q2 ^15%</a:t>
            </a:r>
            <a:endParaRPr sz="1600" dirty="0">
              <a:latin typeface="Arial"/>
              <a:ea typeface="Arial"/>
              <a:cs typeface="Arial"/>
              <a:sym typeface="Arial"/>
            </a:endParaRPr>
          </a:p>
          <a:p>
            <a:pPr marL="182880" lvl="0" indent="-182880" algn="l" rtl="0">
              <a:lnSpc>
                <a:spcPct val="70000"/>
              </a:lnSpc>
              <a:spcBef>
                <a:spcPts val="1200"/>
              </a:spcBef>
              <a:spcAft>
                <a:spcPts val="0"/>
              </a:spcAft>
              <a:buSzPts val="1600"/>
              <a:buFont typeface="Arial"/>
              <a:buChar char="●"/>
            </a:pPr>
            <a:r>
              <a:rPr lang="en-GB" sz="1600" b="1" dirty="0">
                <a:latin typeface="Arial"/>
                <a:ea typeface="Arial"/>
                <a:cs typeface="Arial"/>
                <a:sym typeface="Arial"/>
              </a:rPr>
              <a:t>2017 -  5,145               193</a:t>
            </a:r>
            <a:endParaRPr sz="1600" dirty="0">
              <a:latin typeface="Arial"/>
              <a:ea typeface="Arial"/>
              <a:cs typeface="Arial"/>
              <a:sym typeface="Arial"/>
            </a:endParaRPr>
          </a:p>
          <a:p>
            <a:pPr marL="182880" lvl="0" indent="-182880" algn="l" rtl="0">
              <a:lnSpc>
                <a:spcPct val="70000"/>
              </a:lnSpc>
              <a:spcBef>
                <a:spcPts val="1200"/>
              </a:spcBef>
              <a:spcAft>
                <a:spcPts val="0"/>
              </a:spcAft>
              <a:buSzPts val="1600"/>
              <a:buFont typeface="Arial"/>
              <a:buChar char="●"/>
            </a:pPr>
            <a:r>
              <a:rPr lang="en-GB" sz="1600" b="1" dirty="0">
                <a:latin typeface="Arial"/>
                <a:ea typeface="Arial"/>
                <a:cs typeface="Arial"/>
                <a:sym typeface="Arial"/>
              </a:rPr>
              <a:t>2018 -  6,993               251</a:t>
            </a:r>
            <a:endParaRPr dirty="0"/>
          </a:p>
          <a:p>
            <a:pPr marL="182880" lvl="0" indent="-182880" algn="l" rtl="0">
              <a:lnSpc>
                <a:spcPct val="70000"/>
              </a:lnSpc>
              <a:spcBef>
                <a:spcPts val="1200"/>
              </a:spcBef>
              <a:spcAft>
                <a:spcPts val="0"/>
              </a:spcAft>
              <a:buSzPts val="1600"/>
              <a:buFont typeface="Arial"/>
              <a:buChar char="●"/>
            </a:pPr>
            <a:r>
              <a:rPr lang="en-GB" sz="1600" b="1" dirty="0">
                <a:solidFill>
                  <a:srgbClr val="FF0000"/>
                </a:solidFill>
                <a:latin typeface="Arial"/>
                <a:ea typeface="Arial"/>
                <a:cs typeface="Arial"/>
                <a:sym typeface="Arial"/>
              </a:rPr>
              <a:t>2019 – 10616              329</a:t>
            </a:r>
            <a:endParaRPr sz="1600" dirty="0">
              <a:solidFill>
                <a:srgbClr val="FF0000"/>
              </a:solidFill>
              <a:latin typeface="Arial"/>
              <a:ea typeface="Arial"/>
              <a:cs typeface="Arial"/>
              <a:sym typeface="Arial"/>
            </a:endParaRPr>
          </a:p>
          <a:p>
            <a:pPr marL="182880" lvl="0" indent="-99060" algn="ctr" rtl="0">
              <a:lnSpc>
                <a:spcPct val="70000"/>
              </a:lnSpc>
              <a:spcBef>
                <a:spcPts val="1200"/>
              </a:spcBef>
              <a:spcAft>
                <a:spcPts val="0"/>
              </a:spcAft>
              <a:buSzPts val="1320"/>
              <a:buNone/>
            </a:pPr>
            <a:endParaRPr sz="1600" b="1" dirty="0">
              <a:latin typeface="Arial"/>
              <a:ea typeface="Arial"/>
              <a:cs typeface="Arial"/>
              <a:sym typeface="Arial"/>
            </a:endParaRPr>
          </a:p>
          <a:p>
            <a:pPr marL="182880" lvl="0" indent="-182880" algn="just" rtl="0">
              <a:lnSpc>
                <a:spcPct val="70000"/>
              </a:lnSpc>
              <a:spcBef>
                <a:spcPts val="1200"/>
              </a:spcBef>
              <a:spcAft>
                <a:spcPts val="0"/>
              </a:spcAft>
              <a:buSzPts val="1600"/>
              <a:buFont typeface="Arial"/>
              <a:buChar char="●"/>
            </a:pPr>
            <a:r>
              <a:rPr lang="en-GB" sz="1600" b="1" dirty="0">
                <a:latin typeface="Arial"/>
                <a:ea typeface="Arial"/>
                <a:cs typeface="Arial"/>
                <a:sym typeface="Arial"/>
              </a:rPr>
              <a:t>The Home Office Chief Scientific Advisor carried out research and from the 2014 NRM data estimates there are between 10,000 and 13,000 victims of modern slavery in the UK.  National Crime Agency in 2017 estimate the number is likely to be hundreds of thousands of people in the UK. </a:t>
            </a:r>
            <a:endParaRPr sz="1800" b="1" dirty="0">
              <a:latin typeface="Arial"/>
              <a:ea typeface="Arial"/>
              <a:cs typeface="Arial"/>
              <a:sym typeface="Arial"/>
            </a:endParaRPr>
          </a:p>
          <a:p>
            <a:pPr marL="182880" lvl="0" indent="-113029" algn="l" rtl="0">
              <a:lnSpc>
                <a:spcPct val="70000"/>
              </a:lnSpc>
              <a:spcBef>
                <a:spcPts val="1200"/>
              </a:spcBef>
              <a:spcAft>
                <a:spcPts val="0"/>
              </a:spcAft>
              <a:buSzPts val="1100"/>
              <a:buNone/>
            </a:pPr>
            <a:endParaRPr sz="1800" b="1" dirty="0">
              <a:latin typeface="Arial"/>
              <a:ea typeface="Arial"/>
              <a:cs typeface="Arial"/>
              <a:sym typeface="Arial"/>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42A73F3-72CF-080E-217C-E39FDA90E2F3}"/>
              </a:ext>
            </a:extLst>
          </p:cNvPr>
          <p:cNvSpPr>
            <a:spLocks noGrp="1"/>
          </p:cNvSpPr>
          <p:nvPr>
            <p:ph type="title"/>
          </p:nvPr>
        </p:nvSpPr>
        <p:spPr>
          <a:xfrm>
            <a:off x="252919" y="1123837"/>
            <a:ext cx="2947482" cy="4601183"/>
          </a:xfrm>
        </p:spPr>
        <p:txBody>
          <a:bodyPr/>
          <a:lstStyle/>
          <a:p>
            <a:r>
              <a:rPr lang="en-US" dirty="0"/>
              <a:t>Some Shocking Stats</a:t>
            </a:r>
          </a:p>
        </p:txBody>
      </p:sp>
      <p:pic>
        <p:nvPicPr>
          <p:cNvPr id="5" name="Picture 4">
            <a:extLst>
              <a:ext uri="{FF2B5EF4-FFF2-40B4-BE49-F238E27FC236}">
                <a16:creationId xmlns:a16="http://schemas.microsoft.com/office/drawing/2014/main" id="{F95D41EC-CBF5-6808-A712-6A4BFEB76387}"/>
              </a:ext>
            </a:extLst>
          </p:cNvPr>
          <p:cNvPicPr>
            <a:picLocks noChangeAspect="1"/>
          </p:cNvPicPr>
          <p:nvPr/>
        </p:nvPicPr>
        <p:blipFill>
          <a:blip r:embed="rId2"/>
          <a:stretch>
            <a:fillRect/>
          </a:stretch>
        </p:blipFill>
        <p:spPr>
          <a:xfrm>
            <a:off x="3867911" y="797442"/>
            <a:ext cx="7912962" cy="5156854"/>
          </a:xfrm>
          <a:prstGeom prst="rect">
            <a:avLst/>
          </a:prstGeom>
        </p:spPr>
      </p:pic>
      <p:sp>
        <p:nvSpPr>
          <p:cNvPr id="13" name="Text Placeholder 3">
            <a:extLst>
              <a:ext uri="{FF2B5EF4-FFF2-40B4-BE49-F238E27FC236}">
                <a16:creationId xmlns:a16="http://schemas.microsoft.com/office/drawing/2014/main" id="{AB2F25D3-E8D7-600F-736B-E1E841D092F7}"/>
              </a:ext>
            </a:extLst>
          </p:cNvPr>
          <p:cNvSpPr>
            <a:spLocks noGrp="1"/>
          </p:cNvSpPr>
          <p:nvPr>
            <p:ph type="body" idx="2"/>
          </p:nvPr>
        </p:nvSpPr>
        <p:spPr>
          <a:xfrm>
            <a:off x="3867912" y="797442"/>
            <a:ext cx="7912962" cy="5156854"/>
          </a:xfrm>
        </p:spPr>
        <p:txBody>
          <a:bodyPr/>
          <a:lstStyle/>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p:txBody>
      </p:sp>
    </p:spTree>
    <p:extLst>
      <p:ext uri="{BB962C8B-B14F-4D97-AF65-F5344CB8AC3E}">
        <p14:creationId xmlns:p14="http://schemas.microsoft.com/office/powerpoint/2010/main" val="3606874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2DDBF2-21A3-57C3-9629-89F6C66BD983}"/>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1ECFF3AB-ED8C-85F2-88B9-FA3AE9EF1893}"/>
              </a:ext>
            </a:extLst>
          </p:cNvPr>
          <p:cNvSpPr>
            <a:spLocks noGrp="1"/>
          </p:cNvSpPr>
          <p:nvPr>
            <p:ph type="title"/>
          </p:nvPr>
        </p:nvSpPr>
        <p:spPr>
          <a:xfrm>
            <a:off x="252919" y="1123837"/>
            <a:ext cx="2947482" cy="4601183"/>
          </a:xfrm>
        </p:spPr>
        <p:txBody>
          <a:bodyPr/>
          <a:lstStyle/>
          <a:p>
            <a:r>
              <a:rPr lang="en-US" dirty="0"/>
              <a:t>Some Shocking Stats</a:t>
            </a:r>
          </a:p>
        </p:txBody>
      </p:sp>
      <p:sp>
        <p:nvSpPr>
          <p:cNvPr id="13" name="Text Placeholder 3">
            <a:extLst>
              <a:ext uri="{FF2B5EF4-FFF2-40B4-BE49-F238E27FC236}">
                <a16:creationId xmlns:a16="http://schemas.microsoft.com/office/drawing/2014/main" id="{03FDE30D-407A-F607-F108-678A45576D89}"/>
              </a:ext>
            </a:extLst>
          </p:cNvPr>
          <p:cNvSpPr>
            <a:spLocks noGrp="1"/>
          </p:cNvSpPr>
          <p:nvPr>
            <p:ph type="body" idx="2"/>
          </p:nvPr>
        </p:nvSpPr>
        <p:spPr>
          <a:xfrm>
            <a:off x="3867912" y="797442"/>
            <a:ext cx="7912962" cy="5156854"/>
          </a:xfrm>
        </p:spPr>
        <p:txBody>
          <a:bodyPr/>
          <a:lstStyle/>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p:txBody>
      </p:sp>
      <p:pic>
        <p:nvPicPr>
          <p:cNvPr id="2" name="Picture 1">
            <a:extLst>
              <a:ext uri="{FF2B5EF4-FFF2-40B4-BE49-F238E27FC236}">
                <a16:creationId xmlns:a16="http://schemas.microsoft.com/office/drawing/2014/main" id="{C57F70CB-C1A9-9A67-C5DC-3B34069CB977}"/>
              </a:ext>
            </a:extLst>
          </p:cNvPr>
          <p:cNvPicPr>
            <a:picLocks noChangeAspect="1"/>
          </p:cNvPicPr>
          <p:nvPr/>
        </p:nvPicPr>
        <p:blipFill>
          <a:blip r:embed="rId2"/>
          <a:stretch>
            <a:fillRect/>
          </a:stretch>
        </p:blipFill>
        <p:spPr>
          <a:xfrm>
            <a:off x="3604437" y="797442"/>
            <a:ext cx="8038214" cy="5263116"/>
          </a:xfrm>
          <a:prstGeom prst="rect">
            <a:avLst/>
          </a:prstGeom>
        </p:spPr>
      </p:pic>
    </p:spTree>
    <p:extLst>
      <p:ext uri="{BB962C8B-B14F-4D97-AF65-F5344CB8AC3E}">
        <p14:creationId xmlns:p14="http://schemas.microsoft.com/office/powerpoint/2010/main" val="19149971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808D3-98DC-7176-8C63-8A73691E1D08}"/>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1E901B40-3EAF-31BE-33F9-E9825E9B88CE}"/>
              </a:ext>
            </a:extLst>
          </p:cNvPr>
          <p:cNvSpPr>
            <a:spLocks noGrp="1"/>
          </p:cNvSpPr>
          <p:nvPr>
            <p:ph type="title"/>
          </p:nvPr>
        </p:nvSpPr>
        <p:spPr>
          <a:xfrm>
            <a:off x="252919" y="1123837"/>
            <a:ext cx="2947482" cy="4601183"/>
          </a:xfrm>
        </p:spPr>
        <p:txBody>
          <a:bodyPr/>
          <a:lstStyle/>
          <a:p>
            <a:r>
              <a:rPr lang="en-US" dirty="0"/>
              <a:t>Some Shocking Stats</a:t>
            </a:r>
          </a:p>
        </p:txBody>
      </p:sp>
      <p:sp>
        <p:nvSpPr>
          <p:cNvPr id="13" name="Text Placeholder 3">
            <a:extLst>
              <a:ext uri="{FF2B5EF4-FFF2-40B4-BE49-F238E27FC236}">
                <a16:creationId xmlns:a16="http://schemas.microsoft.com/office/drawing/2014/main" id="{2006B9B5-89DF-CD70-655A-8D2AB6235D0A}"/>
              </a:ext>
            </a:extLst>
          </p:cNvPr>
          <p:cNvSpPr>
            <a:spLocks noGrp="1"/>
          </p:cNvSpPr>
          <p:nvPr>
            <p:ph type="body" idx="2"/>
          </p:nvPr>
        </p:nvSpPr>
        <p:spPr>
          <a:xfrm>
            <a:off x="3867912" y="797442"/>
            <a:ext cx="7912962" cy="5156854"/>
          </a:xfrm>
        </p:spPr>
        <p:txBody>
          <a:bodyPr/>
          <a:lstStyle/>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a:p>
            <a:pPr marL="101600" indent="0">
              <a:buNone/>
            </a:pPr>
            <a:endParaRPr lang="en-US" dirty="0"/>
          </a:p>
        </p:txBody>
      </p:sp>
      <p:pic>
        <p:nvPicPr>
          <p:cNvPr id="1026" name="Picture 2" descr="NRM 3">
            <a:extLst>
              <a:ext uri="{FF2B5EF4-FFF2-40B4-BE49-F238E27FC236}">
                <a16:creationId xmlns:a16="http://schemas.microsoft.com/office/drawing/2014/main" id="{840D3255-D93E-DF16-1365-0D54D0EBBC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0642" y="797442"/>
            <a:ext cx="8240232" cy="5263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17016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604"/>
        <p:cNvGrpSpPr/>
        <p:nvPr/>
      </p:nvGrpSpPr>
      <p:grpSpPr>
        <a:xfrm>
          <a:off x="0" y="0"/>
          <a:ext cx="0" cy="0"/>
          <a:chOff x="0" y="0"/>
          <a:chExt cx="0" cy="0"/>
        </a:xfrm>
      </p:grpSpPr>
      <p:sp>
        <p:nvSpPr>
          <p:cNvPr id="605" name="Google Shape;605;p39"/>
          <p:cNvSpPr txBox="1">
            <a:spLocks noGrp="1"/>
          </p:cNvSpPr>
          <p:nvPr>
            <p:ph type="ctrTitle"/>
          </p:nvPr>
        </p:nvSpPr>
        <p:spPr>
          <a:xfrm>
            <a:off x="1069848" y="1298448"/>
            <a:ext cx="7315200" cy="3255264"/>
          </a:xfrm>
          <a:prstGeom prst="rect">
            <a:avLst/>
          </a:prstGeom>
          <a:noFill/>
          <a:ln>
            <a:noFill/>
          </a:ln>
        </p:spPr>
        <p:txBody>
          <a:bodyPr spcFirstLastPara="1" wrap="square" lIns="91425" tIns="45700" rIns="91425" bIns="45700" anchor="b" anchorCtr="0">
            <a:noAutofit/>
          </a:bodyPr>
          <a:lstStyle/>
          <a:p>
            <a:pPr marL="0" lvl="0" indent="0" algn="ctr" rtl="0">
              <a:lnSpc>
                <a:spcPct val="90000"/>
              </a:lnSpc>
              <a:spcBef>
                <a:spcPts val="0"/>
              </a:spcBef>
              <a:spcAft>
                <a:spcPts val="0"/>
              </a:spcAft>
              <a:buSzPts val="5900"/>
              <a:buNone/>
            </a:pPr>
            <a:r>
              <a:rPr lang="en-GB"/>
              <a:t>WHAT ARE THE BARRIERS?</a:t>
            </a:r>
            <a:endParaRPr/>
          </a:p>
        </p:txBody>
      </p:sp>
      <p:sp>
        <p:nvSpPr>
          <p:cNvPr id="606" name="Google Shape;606;p39"/>
          <p:cNvSpPr txBox="1">
            <a:spLocks noGrp="1"/>
          </p:cNvSpPr>
          <p:nvPr>
            <p:ph type="subTitle" idx="1"/>
          </p:nvPr>
        </p:nvSpPr>
        <p:spPr>
          <a:xfrm>
            <a:off x="1100015" y="4670246"/>
            <a:ext cx="7315200" cy="914400"/>
          </a:xfrm>
          <a:prstGeom prst="rect">
            <a:avLst/>
          </a:prstGeom>
          <a:noFill/>
          <a:ln>
            <a:noFill/>
          </a:ln>
        </p:spPr>
        <p:txBody>
          <a:bodyPr spcFirstLastPara="1" wrap="square" lIns="91425" tIns="45700" rIns="91425" bIns="45700" anchor="t" anchorCtr="0">
            <a:noAutofit/>
          </a:bodyPr>
          <a:lstStyle/>
          <a:p>
            <a:pPr marL="457200" lvl="0" indent="-355600" algn="l" rtl="0">
              <a:lnSpc>
                <a:spcPct val="90000"/>
              </a:lnSpc>
              <a:spcBef>
                <a:spcPts val="1200"/>
              </a:spcBef>
              <a:spcAft>
                <a:spcPts val="0"/>
              </a:spcAft>
              <a:buSzPts val="2200"/>
              <a:buNone/>
            </a:pPr>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611"/>
        <p:cNvGrpSpPr/>
        <p:nvPr/>
      </p:nvGrpSpPr>
      <p:grpSpPr>
        <a:xfrm>
          <a:off x="0" y="0"/>
          <a:ext cx="0" cy="0"/>
          <a:chOff x="0" y="0"/>
          <a:chExt cx="0" cy="0"/>
        </a:xfrm>
      </p:grpSpPr>
      <p:sp>
        <p:nvSpPr>
          <p:cNvPr id="612" name="Google Shape;612;p40"/>
          <p:cNvSpPr txBox="1">
            <a:spLocks noGrp="1"/>
          </p:cNvSpPr>
          <p:nvPr>
            <p:ph type="title"/>
          </p:nvPr>
        </p:nvSpPr>
        <p:spPr>
          <a:xfrm>
            <a:off x="1970089" y="457200"/>
            <a:ext cx="6823075" cy="11716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1800"/>
              <a:buNone/>
            </a:pPr>
            <a:r>
              <a:rPr lang="en-GB">
                <a:solidFill>
                  <a:srgbClr val="000099"/>
                </a:solidFill>
              </a:rPr>
              <a:t>              DISCLOSURE BARRIERS</a:t>
            </a:r>
            <a:endParaRPr>
              <a:solidFill>
                <a:srgbClr val="000099"/>
              </a:solidFill>
            </a:endParaRPr>
          </a:p>
        </p:txBody>
      </p:sp>
      <p:sp>
        <p:nvSpPr>
          <p:cNvPr id="613" name="Google Shape;613;p40"/>
          <p:cNvSpPr txBox="1">
            <a:spLocks noGrp="1"/>
          </p:cNvSpPr>
          <p:nvPr>
            <p:ph type="body" idx="1"/>
          </p:nvPr>
        </p:nvSpPr>
        <p:spPr>
          <a:xfrm>
            <a:off x="3470076" y="2377440"/>
            <a:ext cx="6823075" cy="4282048"/>
          </a:xfrm>
          <a:prstGeom prst="rect">
            <a:avLst/>
          </a:prstGeom>
          <a:noFill/>
          <a:ln>
            <a:noFill/>
          </a:ln>
        </p:spPr>
        <p:txBody>
          <a:bodyPr spcFirstLastPara="1" wrap="square" lIns="91425" tIns="45700" rIns="91425" bIns="45700" anchor="ctr" anchorCtr="0">
            <a:noAutofit/>
          </a:bodyPr>
          <a:lstStyle/>
          <a:p>
            <a:pPr marL="457200" lvl="0" indent="-342900" algn="l" rtl="0">
              <a:lnSpc>
                <a:spcPct val="80000"/>
              </a:lnSpc>
              <a:spcBef>
                <a:spcPts val="1200"/>
              </a:spcBef>
              <a:spcAft>
                <a:spcPts val="0"/>
              </a:spcAft>
              <a:buSzPts val="1800"/>
              <a:buFont typeface="Arial"/>
              <a:buChar char="•"/>
            </a:pPr>
            <a:r>
              <a:rPr lang="en-GB">
                <a:solidFill>
                  <a:schemeClr val="dk2"/>
                </a:solidFill>
              </a:rPr>
              <a:t>Many victims do not speak English</a:t>
            </a:r>
            <a:endParaRPr/>
          </a:p>
          <a:p>
            <a:pPr marL="457200" lvl="0" indent="-342900" algn="l" rtl="0">
              <a:lnSpc>
                <a:spcPct val="80000"/>
              </a:lnSpc>
              <a:spcBef>
                <a:spcPts val="1200"/>
              </a:spcBef>
              <a:spcAft>
                <a:spcPts val="0"/>
              </a:spcAft>
              <a:buSzPts val="1800"/>
              <a:buFont typeface="Arial"/>
              <a:buChar char="•"/>
            </a:pPr>
            <a:r>
              <a:rPr lang="en-GB">
                <a:solidFill>
                  <a:schemeClr val="dk2"/>
                </a:solidFill>
              </a:rPr>
              <a:t>Traffickers may “coach” victims to answer questions with a cover story and do not leave their side</a:t>
            </a:r>
            <a:endParaRPr/>
          </a:p>
          <a:p>
            <a:pPr marL="457200" lvl="0" indent="-342900" algn="l" rtl="0">
              <a:lnSpc>
                <a:spcPct val="80000"/>
              </a:lnSpc>
              <a:spcBef>
                <a:spcPts val="1200"/>
              </a:spcBef>
              <a:spcAft>
                <a:spcPts val="0"/>
              </a:spcAft>
              <a:buSzPts val="1800"/>
              <a:buFont typeface="Arial"/>
              <a:buChar char="•"/>
            </a:pPr>
            <a:r>
              <a:rPr lang="en-GB">
                <a:solidFill>
                  <a:schemeClr val="dk2"/>
                </a:solidFill>
              </a:rPr>
              <a:t>Victims fear of reprisals for themselves or family</a:t>
            </a:r>
            <a:endParaRPr>
              <a:solidFill>
                <a:schemeClr val="dk2"/>
              </a:solidFill>
            </a:endParaRPr>
          </a:p>
          <a:p>
            <a:pPr marL="457200" lvl="0" indent="-342900" algn="l" rtl="0">
              <a:lnSpc>
                <a:spcPct val="80000"/>
              </a:lnSpc>
              <a:spcBef>
                <a:spcPts val="1200"/>
              </a:spcBef>
              <a:spcAft>
                <a:spcPts val="0"/>
              </a:spcAft>
              <a:buSzPts val="1800"/>
              <a:buFont typeface="Arial"/>
              <a:buChar char="•"/>
            </a:pPr>
            <a:r>
              <a:rPr lang="en-GB">
                <a:solidFill>
                  <a:schemeClr val="dk2"/>
                </a:solidFill>
              </a:rPr>
              <a:t>Fear of being sent back to their country of origin</a:t>
            </a:r>
            <a:endParaRPr/>
          </a:p>
          <a:p>
            <a:pPr marL="457200" lvl="0" indent="-342900" algn="l" rtl="0">
              <a:lnSpc>
                <a:spcPct val="80000"/>
              </a:lnSpc>
              <a:spcBef>
                <a:spcPts val="1200"/>
              </a:spcBef>
              <a:spcAft>
                <a:spcPts val="0"/>
              </a:spcAft>
              <a:buSzPts val="1800"/>
              <a:buFont typeface="Arial"/>
              <a:buChar char="•"/>
            </a:pPr>
            <a:r>
              <a:rPr lang="en-GB">
                <a:solidFill>
                  <a:schemeClr val="dk2"/>
                </a:solidFill>
              </a:rPr>
              <a:t>Immigration status </a:t>
            </a:r>
            <a:endParaRPr/>
          </a:p>
          <a:p>
            <a:pPr marL="457200" lvl="0" indent="-342900" algn="l" rtl="0">
              <a:lnSpc>
                <a:spcPct val="80000"/>
              </a:lnSpc>
              <a:spcBef>
                <a:spcPts val="1200"/>
              </a:spcBef>
              <a:spcAft>
                <a:spcPts val="0"/>
              </a:spcAft>
              <a:buSzPts val="1800"/>
              <a:buFont typeface="Arial"/>
              <a:buChar char="•"/>
            </a:pPr>
            <a:r>
              <a:rPr lang="en-GB">
                <a:solidFill>
                  <a:schemeClr val="dk2"/>
                </a:solidFill>
              </a:rPr>
              <a:t>Involvement in criminal activity </a:t>
            </a:r>
            <a:endParaRPr/>
          </a:p>
          <a:p>
            <a:pPr marL="457200" lvl="0" indent="-342900" algn="l" rtl="0">
              <a:lnSpc>
                <a:spcPct val="80000"/>
              </a:lnSpc>
              <a:spcBef>
                <a:spcPts val="1200"/>
              </a:spcBef>
              <a:spcAft>
                <a:spcPts val="0"/>
              </a:spcAft>
              <a:buSzPts val="1800"/>
              <a:buFont typeface="Arial"/>
              <a:buChar char="•"/>
            </a:pPr>
            <a:r>
              <a:rPr lang="en-GB">
                <a:solidFill>
                  <a:schemeClr val="dk2"/>
                </a:solidFill>
              </a:rPr>
              <a:t>Juju </a:t>
            </a:r>
            <a:endParaRPr>
              <a:solidFill>
                <a:schemeClr val="dk2"/>
              </a:solidFill>
            </a:endParaRPr>
          </a:p>
          <a:p>
            <a:pPr marL="457200" lvl="0" indent="-342900" algn="l" rtl="0">
              <a:lnSpc>
                <a:spcPct val="80000"/>
              </a:lnSpc>
              <a:spcBef>
                <a:spcPts val="1200"/>
              </a:spcBef>
              <a:spcAft>
                <a:spcPts val="0"/>
              </a:spcAft>
              <a:buSzPts val="1800"/>
              <a:buFont typeface="Arial"/>
              <a:buChar char="•"/>
            </a:pPr>
            <a:r>
              <a:rPr lang="en-GB">
                <a:solidFill>
                  <a:schemeClr val="dk2"/>
                </a:solidFill>
              </a:rPr>
              <a:t>Self-blame </a:t>
            </a:r>
            <a:endParaRPr/>
          </a:p>
          <a:p>
            <a:pPr marL="457200" lvl="0" indent="-342900" algn="l" rtl="0">
              <a:lnSpc>
                <a:spcPct val="80000"/>
              </a:lnSpc>
              <a:spcBef>
                <a:spcPts val="1200"/>
              </a:spcBef>
              <a:spcAft>
                <a:spcPts val="0"/>
              </a:spcAft>
              <a:buSzPts val="1800"/>
              <a:buFont typeface="Arial"/>
              <a:buChar char="•"/>
            </a:pPr>
            <a:r>
              <a:rPr lang="en-GB">
                <a:solidFill>
                  <a:schemeClr val="dk2"/>
                </a:solidFill>
              </a:rPr>
              <a:t>Stigma </a:t>
            </a:r>
            <a:endParaRPr/>
          </a:p>
          <a:p>
            <a:pPr marL="457200" lvl="0" indent="-342900" algn="l" rtl="0">
              <a:lnSpc>
                <a:spcPct val="80000"/>
              </a:lnSpc>
              <a:spcBef>
                <a:spcPts val="1200"/>
              </a:spcBef>
              <a:spcAft>
                <a:spcPts val="0"/>
              </a:spcAft>
              <a:buSzPts val="1800"/>
              <a:buFont typeface="Arial"/>
              <a:buChar char="•"/>
            </a:pPr>
            <a:r>
              <a:rPr lang="en-GB">
                <a:solidFill>
                  <a:schemeClr val="dk2"/>
                </a:solidFill>
              </a:rPr>
              <a:t>‘Stockholm Syndrome’ </a:t>
            </a:r>
            <a:endParaRPr>
              <a:solidFill>
                <a:schemeClr val="dk2"/>
              </a:solidFill>
            </a:endParaRPr>
          </a:p>
          <a:p>
            <a:pPr marL="457200" lvl="0" indent="-342900" algn="l" rtl="0">
              <a:lnSpc>
                <a:spcPct val="80000"/>
              </a:lnSpc>
              <a:spcBef>
                <a:spcPts val="1200"/>
              </a:spcBef>
              <a:spcAft>
                <a:spcPts val="0"/>
              </a:spcAft>
              <a:buSzPts val="1800"/>
              <a:buFont typeface="Arial"/>
              <a:buChar char="•"/>
            </a:pPr>
            <a:r>
              <a:rPr lang="en-GB">
                <a:solidFill>
                  <a:schemeClr val="dk2"/>
                </a:solidFill>
              </a:rPr>
              <a:t>Women exploited in domestic servitude may have a sense of responsibility to the children they care for.</a:t>
            </a:r>
            <a:endParaRPr/>
          </a:p>
          <a:p>
            <a:pPr marL="457200" lvl="0" indent="-342900" algn="l" rtl="0">
              <a:lnSpc>
                <a:spcPct val="80000"/>
              </a:lnSpc>
              <a:spcBef>
                <a:spcPts val="1200"/>
              </a:spcBef>
              <a:spcAft>
                <a:spcPts val="0"/>
              </a:spcAft>
              <a:buSzPts val="1800"/>
              <a:buFont typeface="Arial"/>
              <a:buChar char="•"/>
            </a:pPr>
            <a:r>
              <a:rPr lang="en-GB">
                <a:solidFill>
                  <a:schemeClr val="dk2"/>
                </a:solidFill>
              </a:rPr>
              <a:t>Do not identify themselves as a victim</a:t>
            </a:r>
            <a:endParaRPr>
              <a:solidFill>
                <a:schemeClr val="dk2"/>
              </a:solidFill>
            </a:endParaRPr>
          </a:p>
          <a:p>
            <a:pPr marL="457200" lvl="0" indent="-228600" algn="l" rtl="0">
              <a:lnSpc>
                <a:spcPct val="80000"/>
              </a:lnSpc>
              <a:spcBef>
                <a:spcPts val="1200"/>
              </a:spcBef>
              <a:spcAft>
                <a:spcPts val="0"/>
              </a:spcAft>
              <a:buSzPts val="1800"/>
              <a:buNone/>
            </a:pPr>
            <a:endParaRPr sz="240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618"/>
        <p:cNvGrpSpPr/>
        <p:nvPr/>
      </p:nvGrpSpPr>
      <p:grpSpPr>
        <a:xfrm>
          <a:off x="0" y="0"/>
          <a:ext cx="0" cy="0"/>
          <a:chOff x="0" y="0"/>
          <a:chExt cx="0" cy="0"/>
        </a:xfrm>
      </p:grpSpPr>
      <p:sp>
        <p:nvSpPr>
          <p:cNvPr id="619" name="Google Shape;619;p41"/>
          <p:cNvSpPr txBox="1">
            <a:spLocks noGrp="1"/>
          </p:cNvSpPr>
          <p:nvPr>
            <p:ph type="title"/>
          </p:nvPr>
        </p:nvSpPr>
        <p:spPr>
          <a:xfrm>
            <a:off x="1970089" y="457200"/>
            <a:ext cx="6823075" cy="667544"/>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1800"/>
              <a:buNone/>
            </a:pPr>
            <a:r>
              <a:rPr lang="en-GB">
                <a:solidFill>
                  <a:srgbClr val="000099"/>
                </a:solidFill>
                <a:latin typeface="Arial"/>
                <a:ea typeface="Arial"/>
                <a:cs typeface="Arial"/>
                <a:sym typeface="Arial"/>
              </a:rPr>
              <a:t>      EMOTIONAL BARRIERS</a:t>
            </a:r>
            <a:endParaRPr>
              <a:solidFill>
                <a:srgbClr val="000099"/>
              </a:solidFill>
              <a:latin typeface="Arial"/>
              <a:ea typeface="Arial"/>
              <a:cs typeface="Arial"/>
              <a:sym typeface="Arial"/>
            </a:endParaRPr>
          </a:p>
        </p:txBody>
      </p:sp>
      <p:sp>
        <p:nvSpPr>
          <p:cNvPr id="620" name="Google Shape;620;p41"/>
          <p:cNvSpPr txBox="1">
            <a:spLocks noGrp="1"/>
          </p:cNvSpPr>
          <p:nvPr>
            <p:ph type="body" idx="1"/>
          </p:nvPr>
        </p:nvSpPr>
        <p:spPr>
          <a:xfrm>
            <a:off x="3182112" y="1353312"/>
            <a:ext cx="7306376" cy="4514088"/>
          </a:xfrm>
          <a:prstGeom prst="rect">
            <a:avLst/>
          </a:prstGeom>
          <a:noFill/>
          <a:ln>
            <a:noFill/>
          </a:ln>
        </p:spPr>
        <p:txBody>
          <a:bodyPr spcFirstLastPara="1" wrap="square" lIns="91425" tIns="45700" rIns="91425" bIns="45700" anchor="ctr" anchorCtr="0">
            <a:noAutofit/>
          </a:bodyPr>
          <a:lstStyle/>
          <a:p>
            <a:pPr marL="457200" lvl="0" indent="-342900" algn="l" rtl="0">
              <a:lnSpc>
                <a:spcPct val="150000"/>
              </a:lnSpc>
              <a:spcBef>
                <a:spcPts val="1200"/>
              </a:spcBef>
              <a:spcAft>
                <a:spcPts val="0"/>
              </a:spcAft>
              <a:buSzPts val="1800"/>
              <a:buFont typeface="Arial"/>
              <a:buChar char="•"/>
            </a:pPr>
            <a:r>
              <a:rPr lang="en-GB" sz="2800">
                <a:solidFill>
                  <a:schemeClr val="dk2"/>
                </a:solidFill>
              </a:rPr>
              <a:t>Fear</a:t>
            </a:r>
            <a:endParaRPr/>
          </a:p>
          <a:p>
            <a:pPr marL="457200" lvl="0" indent="-342900" algn="l" rtl="0">
              <a:lnSpc>
                <a:spcPct val="150000"/>
              </a:lnSpc>
              <a:spcBef>
                <a:spcPts val="1200"/>
              </a:spcBef>
              <a:spcAft>
                <a:spcPts val="0"/>
              </a:spcAft>
              <a:buSzPts val="1800"/>
              <a:buFont typeface="Arial"/>
              <a:buChar char="•"/>
            </a:pPr>
            <a:r>
              <a:rPr lang="en-GB" sz="2800">
                <a:solidFill>
                  <a:schemeClr val="dk2"/>
                </a:solidFill>
              </a:rPr>
              <a:t>Guilt</a:t>
            </a:r>
            <a:endParaRPr/>
          </a:p>
          <a:p>
            <a:pPr marL="457200" lvl="0" indent="-342900" algn="l" rtl="0">
              <a:lnSpc>
                <a:spcPct val="150000"/>
              </a:lnSpc>
              <a:spcBef>
                <a:spcPts val="1200"/>
              </a:spcBef>
              <a:spcAft>
                <a:spcPts val="0"/>
              </a:spcAft>
              <a:buSzPts val="1800"/>
              <a:buFont typeface="Arial"/>
              <a:buChar char="•"/>
            </a:pPr>
            <a:r>
              <a:rPr lang="en-GB" sz="2800">
                <a:solidFill>
                  <a:schemeClr val="dk2"/>
                </a:solidFill>
              </a:rPr>
              <a:t>Anger</a:t>
            </a:r>
            <a:endParaRPr/>
          </a:p>
          <a:p>
            <a:pPr marL="457200" lvl="0" indent="-342900" algn="l" rtl="0">
              <a:lnSpc>
                <a:spcPct val="150000"/>
              </a:lnSpc>
              <a:spcBef>
                <a:spcPts val="0"/>
              </a:spcBef>
              <a:spcAft>
                <a:spcPts val="0"/>
              </a:spcAft>
              <a:buSzPts val="1800"/>
              <a:buFont typeface="Arial"/>
              <a:buChar char="•"/>
            </a:pPr>
            <a:r>
              <a:rPr lang="en-GB" sz="2800">
                <a:solidFill>
                  <a:schemeClr val="dk2"/>
                </a:solidFill>
              </a:rPr>
              <a:t>Suspicion</a:t>
            </a:r>
            <a:endParaRPr/>
          </a:p>
          <a:p>
            <a:pPr marL="457200" lvl="0" indent="-342900" algn="l" rtl="0">
              <a:lnSpc>
                <a:spcPct val="150000"/>
              </a:lnSpc>
              <a:spcBef>
                <a:spcPts val="0"/>
              </a:spcBef>
              <a:spcAft>
                <a:spcPts val="0"/>
              </a:spcAft>
              <a:buSzPts val="1800"/>
              <a:buFont typeface="Arial"/>
              <a:buChar char="•"/>
            </a:pPr>
            <a:r>
              <a:rPr lang="en-GB" sz="2800">
                <a:solidFill>
                  <a:schemeClr val="dk2"/>
                </a:solidFill>
              </a:rPr>
              <a:t>Hopelessness</a:t>
            </a:r>
            <a:endParaRPr/>
          </a:p>
          <a:p>
            <a:pPr marL="457200" lvl="0" indent="-342900" algn="l" rtl="0">
              <a:lnSpc>
                <a:spcPct val="150000"/>
              </a:lnSpc>
              <a:spcBef>
                <a:spcPts val="0"/>
              </a:spcBef>
              <a:spcAft>
                <a:spcPts val="0"/>
              </a:spcAft>
              <a:buSzPts val="1800"/>
              <a:buFont typeface="Arial"/>
              <a:buChar char="•"/>
            </a:pPr>
            <a:r>
              <a:rPr lang="en-GB" sz="2800">
                <a:solidFill>
                  <a:schemeClr val="dk2"/>
                </a:solidFill>
              </a:rPr>
              <a:t>Betrayal</a:t>
            </a:r>
            <a:endParaRPr sz="2800">
              <a:solidFill>
                <a:schemeClr val="dk2"/>
              </a:solidFill>
            </a:endParaRPr>
          </a:p>
        </p:txBody>
      </p:sp>
      <p:pic>
        <p:nvPicPr>
          <p:cNvPr id="621" name="Google Shape;621;p41"/>
          <p:cNvPicPr preferRelativeResize="0"/>
          <p:nvPr/>
        </p:nvPicPr>
        <p:blipFill rotWithShape="1">
          <a:blip r:embed="rId3">
            <a:alphaModFix/>
          </a:blip>
          <a:srcRect/>
          <a:stretch/>
        </p:blipFill>
        <p:spPr>
          <a:xfrm>
            <a:off x="6096000" y="1965898"/>
            <a:ext cx="5190704" cy="3288916"/>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A7082-CBCA-0AC5-3237-868E32C0617E}"/>
              </a:ext>
            </a:extLst>
          </p:cNvPr>
          <p:cNvSpPr>
            <a:spLocks noGrp="1"/>
          </p:cNvSpPr>
          <p:nvPr>
            <p:ph type="title"/>
          </p:nvPr>
        </p:nvSpPr>
        <p:spPr/>
        <p:txBody>
          <a:bodyPr/>
          <a:lstStyle/>
          <a:p>
            <a:r>
              <a:rPr lang="en-GB" dirty="0"/>
              <a:t>Employment Bill 2024 – Make Work Pay</a:t>
            </a:r>
          </a:p>
        </p:txBody>
      </p:sp>
      <p:sp>
        <p:nvSpPr>
          <p:cNvPr id="3" name="Text Placeholder 2">
            <a:extLst>
              <a:ext uri="{FF2B5EF4-FFF2-40B4-BE49-F238E27FC236}">
                <a16:creationId xmlns:a16="http://schemas.microsoft.com/office/drawing/2014/main" id="{83250244-C72B-B234-CAE8-9FCA8AD270ED}"/>
              </a:ext>
            </a:extLst>
          </p:cNvPr>
          <p:cNvSpPr>
            <a:spLocks noGrp="1"/>
          </p:cNvSpPr>
          <p:nvPr>
            <p:ph type="body" idx="1"/>
          </p:nvPr>
        </p:nvSpPr>
        <p:spPr/>
        <p:txBody>
          <a:bodyPr/>
          <a:lstStyle/>
          <a:p>
            <a:r>
              <a:rPr lang="en-GB" dirty="0"/>
              <a:t>The new Labour Government published its intention for a "once in a generation uplift for workers' rights” in a document called Make Work Pay. </a:t>
            </a:r>
            <a:r>
              <a:rPr lang="en-GB" dirty="0">
                <a:hlinkClick r:id="rId2"/>
              </a:rPr>
              <a:t>https://labour.org.uk/wp-content/uploads/2024/05/LABOURS-PLAN-TO-MAKE-WORK-PAY.pdf</a:t>
            </a:r>
            <a:r>
              <a:rPr lang="en-GB" dirty="0"/>
              <a:t> </a:t>
            </a:r>
          </a:p>
          <a:p>
            <a:r>
              <a:rPr lang="en-GB" dirty="0"/>
              <a:t>This document it makes several commitments such as ending exploitative zero hours contracts, ending on sided flexibility, increased number of day one rights, a single status of worker, ending of fire and rehire, and the formation of a Fair Work Agency. </a:t>
            </a:r>
          </a:p>
          <a:p>
            <a:r>
              <a:rPr lang="en-GB" dirty="0"/>
              <a:t>A Fair Work Agency (FWA) will see labour market enforcement change forever, it will seek to merge the Employment Agency Standards Inspectorate (EAS) with HMRCs, National Minimum Wage Team (NMW) and the Gangmaster Labour Abuse Authority (GLAA). </a:t>
            </a:r>
          </a:p>
          <a:p>
            <a:r>
              <a:rPr lang="en-GB" dirty="0"/>
              <a:t>This will happen in and around 2026 – the FWA will have a crucial role in combating Labour Exploitation.</a:t>
            </a:r>
          </a:p>
          <a:p>
            <a:endParaRPr lang="en-GB" dirty="0"/>
          </a:p>
        </p:txBody>
      </p:sp>
    </p:spTree>
    <p:extLst>
      <p:ext uri="{BB962C8B-B14F-4D97-AF65-F5344CB8AC3E}">
        <p14:creationId xmlns:p14="http://schemas.microsoft.com/office/powerpoint/2010/main" val="53884445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9EE81-4AFE-F40A-A975-FFAEC37C2B3F}"/>
              </a:ext>
            </a:extLst>
          </p:cNvPr>
          <p:cNvSpPr>
            <a:spLocks noGrp="1"/>
          </p:cNvSpPr>
          <p:nvPr>
            <p:ph type="title"/>
          </p:nvPr>
        </p:nvSpPr>
        <p:spPr/>
        <p:txBody>
          <a:bodyPr/>
          <a:lstStyle/>
          <a:p>
            <a:r>
              <a:rPr lang="en-GB" dirty="0"/>
              <a:t>The Employment Bill has changed the Enforcement landscape…..How would you do it?</a:t>
            </a:r>
          </a:p>
        </p:txBody>
      </p:sp>
      <p:sp>
        <p:nvSpPr>
          <p:cNvPr id="3" name="Text Placeholder 4">
            <a:extLst>
              <a:ext uri="{FF2B5EF4-FFF2-40B4-BE49-F238E27FC236}">
                <a16:creationId xmlns:a16="http://schemas.microsoft.com/office/drawing/2014/main" id="{5FFA1B17-9974-DA04-AF63-B5CABED5EABB}"/>
              </a:ext>
            </a:extLst>
          </p:cNvPr>
          <p:cNvSpPr txBox="1">
            <a:spLocks/>
          </p:cNvSpPr>
          <p:nvPr/>
        </p:nvSpPr>
        <p:spPr>
          <a:xfrm>
            <a:off x="3604437" y="702025"/>
            <a:ext cx="7600508" cy="5453949"/>
          </a:xfrm>
          <a:prstGeom prst="rect">
            <a:avLst/>
          </a:prstGeom>
          <a:noFill/>
          <a:ln>
            <a:noFill/>
          </a:ln>
        </p:spPr>
        <p:txBody>
          <a:bodyPr spcFirstLastPara="1" wrap="square" lIns="91425" tIns="45700" rIns="91425" bIns="45700" anchor="t" anchorCtr="0">
            <a:normAutofit fontScale="92500" lnSpcReduction="10000"/>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a:buClr>
                <a:srgbClr val="000000"/>
              </a:buClr>
            </a:pPr>
            <a:r>
              <a:rPr kumimoji="0" lang="en-GB" sz="2000" b="0" i="0" u="none" strike="noStrike" kern="0" cap="none" spc="0" normalizeH="0" baseline="0" noProof="0" dirty="0">
                <a:ln>
                  <a:noFill/>
                </a:ln>
                <a:solidFill>
                  <a:srgbClr val="000000"/>
                </a:solidFill>
                <a:effectLst/>
                <a:uLnTx/>
                <a:uFillTx/>
                <a:latin typeface="Calibri"/>
                <a:cs typeface="Calibri"/>
                <a:sym typeface="Calibri"/>
              </a:rPr>
              <a:t>The House of Lord Modern Slavery 2015 Committee make a several recommendations for the establishment of a FWA (Single Enforcement body). As does the Centre for Social Justice in there 2024 report “At What Cost – Exploring the Impact of Forced Labour in the UK” </a:t>
            </a:r>
            <a:r>
              <a:rPr kumimoji="0" lang="en-GB" sz="2000" b="0" i="0" u="none" strike="noStrike" kern="0" cap="none" spc="0" normalizeH="0" baseline="0" noProof="0" dirty="0">
                <a:ln>
                  <a:noFill/>
                </a:ln>
                <a:solidFill>
                  <a:srgbClr val="000000"/>
                </a:solidFill>
                <a:effectLst/>
                <a:uLnTx/>
                <a:uFillTx/>
                <a:latin typeface="Calibri"/>
                <a:cs typeface="Calibri"/>
                <a:sym typeface="Calibri"/>
                <a:hlinkClick r:id="rId2"/>
              </a:rPr>
              <a:t>https://justiceandcare.org/policies-and-reports/at-what-cost-exploring-the-impact-of-forced-labour-in-the-uk/</a:t>
            </a:r>
            <a:r>
              <a:rPr kumimoji="0" lang="en-GB" sz="2000" b="0" i="0" u="none" strike="noStrike" kern="0" cap="none" spc="0" normalizeH="0" baseline="0" noProof="0" dirty="0">
                <a:ln>
                  <a:noFill/>
                </a:ln>
                <a:solidFill>
                  <a:srgbClr val="000000"/>
                </a:solidFill>
                <a:effectLst/>
                <a:uLnTx/>
                <a:uFillTx/>
                <a:latin typeface="Calibri"/>
                <a:cs typeface="Calibri"/>
                <a:sym typeface="Calibri"/>
              </a:rPr>
              <a:t> </a:t>
            </a:r>
          </a:p>
          <a:p>
            <a:pPr>
              <a:buClr>
                <a:srgbClr val="000000"/>
              </a:buClr>
            </a:pPr>
            <a:r>
              <a:rPr lang="en-GB" sz="2000" dirty="0">
                <a:solidFill>
                  <a:srgbClr val="000000"/>
                </a:solidFill>
              </a:rPr>
              <a:t>We would like to to work in groups or individually and consider how you would set up a new Fair Work Agency /Single Enforcement Body.</a:t>
            </a:r>
          </a:p>
          <a:p>
            <a:pPr>
              <a:buClr>
                <a:srgbClr val="000000"/>
              </a:buClr>
            </a:pPr>
            <a:r>
              <a:rPr lang="en-GB" sz="2000" dirty="0">
                <a:solidFill>
                  <a:srgbClr val="000000"/>
                </a:solidFill>
              </a:rPr>
              <a:t>What would you say was important about its function covering the spectrum of offense from non-compliance to serious labour exploitation. </a:t>
            </a:r>
          </a:p>
          <a:p>
            <a:pPr>
              <a:buClr>
                <a:srgbClr val="000000"/>
              </a:buClr>
            </a:pPr>
            <a:r>
              <a:rPr kumimoji="0" lang="en-GB" sz="2000" b="0" i="0" u="none" strike="noStrike" kern="0" cap="none" spc="0" normalizeH="0" baseline="0" noProof="0" dirty="0">
                <a:ln>
                  <a:noFill/>
                </a:ln>
                <a:solidFill>
                  <a:srgbClr val="000000"/>
                </a:solidFill>
                <a:effectLst/>
                <a:uLnTx/>
                <a:uFillTx/>
                <a:latin typeface="Calibri"/>
                <a:cs typeface="Calibri"/>
                <a:sym typeface="Calibri"/>
              </a:rPr>
              <a:t>How would you ensure the right balance between risks were effectively managed i.e. regulatory compliance versus serious exploitation. </a:t>
            </a:r>
            <a:endParaRPr lang="en-GB" sz="2000" dirty="0">
              <a:solidFill>
                <a:srgbClr val="000000"/>
              </a:solidFill>
            </a:endParaRPr>
          </a:p>
          <a:p>
            <a:pPr>
              <a:buClr>
                <a:srgbClr val="000000"/>
              </a:buClr>
            </a:pPr>
            <a:r>
              <a:rPr kumimoji="0" lang="en-GB" sz="2000" b="0" i="0" u="none" strike="noStrike" kern="0" cap="none" spc="0" normalizeH="0" baseline="0" noProof="0" dirty="0">
                <a:ln>
                  <a:noFill/>
                </a:ln>
                <a:solidFill>
                  <a:srgbClr val="000000"/>
                </a:solidFill>
                <a:effectLst/>
                <a:uLnTx/>
                <a:uFillTx/>
                <a:latin typeface="Calibri"/>
                <a:cs typeface="Calibri"/>
                <a:sym typeface="Calibri"/>
              </a:rPr>
              <a:t>How do bring three different organisations together effectively. </a:t>
            </a:r>
          </a:p>
          <a:p>
            <a:pPr>
              <a:buClr>
                <a:srgbClr val="000000"/>
              </a:buClr>
            </a:pPr>
            <a:r>
              <a:rPr kumimoji="0" lang="en-GB" sz="2000" b="0" i="0" u="none" strike="noStrike" kern="0" cap="none" spc="0" normalizeH="0" baseline="0" noProof="0" dirty="0">
                <a:ln>
                  <a:noFill/>
                </a:ln>
                <a:solidFill>
                  <a:srgbClr val="000000"/>
                </a:solidFill>
                <a:effectLst/>
                <a:uLnTx/>
                <a:uFillTx/>
                <a:latin typeface="Calibri"/>
                <a:cs typeface="Calibri"/>
                <a:sym typeface="Calibri"/>
              </a:rPr>
              <a:t>What do you think of the recommendations from the House of Lords and the Centre of Social Justice – Pie in the sky, woke nonsense or helpful constructive ideas for improvement? Most importantly how and why did you reach your conclusion. </a:t>
            </a:r>
          </a:p>
          <a:p>
            <a:pPr>
              <a:buClr>
                <a:srgbClr val="000000"/>
              </a:buClr>
            </a:pPr>
            <a:endParaRPr kumimoji="0" lang="en-GB" sz="2000" b="0" i="0" u="none" strike="noStrike" kern="0" cap="none" spc="0" normalizeH="0" baseline="0" noProof="0" dirty="0">
              <a:ln>
                <a:noFill/>
              </a:ln>
              <a:solidFill>
                <a:srgbClr val="000000"/>
              </a:solidFill>
              <a:effectLst/>
              <a:uLnTx/>
              <a:uFillTx/>
              <a:latin typeface="Calibri"/>
              <a:cs typeface="Calibri"/>
              <a:sym typeface="Calibri"/>
            </a:endParaRPr>
          </a:p>
        </p:txBody>
      </p:sp>
    </p:spTree>
    <p:extLst>
      <p:ext uri="{BB962C8B-B14F-4D97-AF65-F5344CB8AC3E}">
        <p14:creationId xmlns:p14="http://schemas.microsoft.com/office/powerpoint/2010/main" val="291917410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670"/>
        <p:cNvGrpSpPr/>
        <p:nvPr/>
      </p:nvGrpSpPr>
      <p:grpSpPr>
        <a:xfrm>
          <a:off x="0" y="0"/>
          <a:ext cx="0" cy="0"/>
          <a:chOff x="0" y="0"/>
          <a:chExt cx="0" cy="0"/>
        </a:xfrm>
      </p:grpSpPr>
      <p:sp>
        <p:nvSpPr>
          <p:cNvPr id="671" name="Google Shape;671;p47"/>
          <p:cNvSpPr txBox="1">
            <a:spLocks noGrp="1"/>
          </p:cNvSpPr>
          <p:nvPr>
            <p:ph type="title"/>
          </p:nvPr>
        </p:nvSpPr>
        <p:spPr>
          <a:xfrm>
            <a:off x="3867912" y="1298448"/>
            <a:ext cx="7315200" cy="3255264"/>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rgbClr val="595959"/>
              </a:buClr>
              <a:buSzPts val="5900"/>
              <a:buFont typeface="Corbel"/>
              <a:buNone/>
            </a:pPr>
            <a:r>
              <a:rPr lang="en-GB" sz="6000" b="1"/>
              <a:t>University Life </a:t>
            </a:r>
            <a:endParaRPr/>
          </a:p>
        </p:txBody>
      </p:sp>
      <p:sp>
        <p:nvSpPr>
          <p:cNvPr id="672" name="Google Shape;672;p47"/>
          <p:cNvSpPr txBox="1">
            <a:spLocks noGrp="1"/>
          </p:cNvSpPr>
          <p:nvPr>
            <p:ph type="body" idx="1"/>
          </p:nvPr>
        </p:nvSpPr>
        <p:spPr>
          <a:xfrm>
            <a:off x="3886200" y="4672584"/>
            <a:ext cx="7315200" cy="914400"/>
          </a:xfrm>
          <a:prstGeom prst="rect">
            <a:avLst/>
          </a:prstGeom>
          <a:noFill/>
          <a:ln>
            <a:noFill/>
          </a:ln>
        </p:spPr>
        <p:txBody>
          <a:bodyPr spcFirstLastPara="1" wrap="square" lIns="91425" tIns="45700" rIns="91425" bIns="45700" anchor="t" anchorCtr="0">
            <a:noAutofit/>
          </a:bodyPr>
          <a:lstStyle/>
          <a:p>
            <a:pPr marL="457200" lvl="0" indent="-228600" algn="l" rtl="0">
              <a:lnSpc>
                <a:spcPct val="90000"/>
              </a:lnSpc>
              <a:spcBef>
                <a:spcPts val="1200"/>
              </a:spcBef>
              <a:spcAft>
                <a:spcPts val="0"/>
              </a:spcAft>
              <a:buSzPts val="2200"/>
              <a:buNone/>
            </a:pPr>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729"/>
        <p:cNvGrpSpPr/>
        <p:nvPr/>
      </p:nvGrpSpPr>
      <p:grpSpPr>
        <a:xfrm>
          <a:off x="0" y="0"/>
          <a:ext cx="0" cy="0"/>
          <a:chOff x="0" y="0"/>
          <a:chExt cx="0" cy="0"/>
        </a:xfrm>
      </p:grpSpPr>
      <p:sp>
        <p:nvSpPr>
          <p:cNvPr id="730" name="Google Shape;730;p52"/>
          <p:cNvSpPr txBox="1">
            <a:spLocks noGrp="1"/>
          </p:cNvSpPr>
          <p:nvPr>
            <p:ph type="ctrTitle" idx="4294967295"/>
          </p:nvPr>
        </p:nvSpPr>
        <p:spPr>
          <a:xfrm>
            <a:off x="2743200" y="2435225"/>
            <a:ext cx="7772400" cy="1470000"/>
          </a:xfrm>
          <a:prstGeom prst="rect">
            <a:avLst/>
          </a:prstGeom>
          <a:noFill/>
          <a:ln>
            <a:noFill/>
          </a:ln>
        </p:spPr>
        <p:txBody>
          <a:bodyPr spcFirstLastPara="1" wrap="square" lIns="91425" tIns="45700" rIns="91425" bIns="45700" anchor="ctr" anchorCtr="0">
            <a:noAutofit/>
          </a:bodyPr>
          <a:lstStyle/>
          <a:p>
            <a:pPr marL="0" marR="0" lvl="0" indent="0" algn="l" rtl="0">
              <a:lnSpc>
                <a:spcPct val="90000"/>
              </a:lnSpc>
              <a:spcBef>
                <a:spcPts val="0"/>
              </a:spcBef>
              <a:spcAft>
                <a:spcPts val="0"/>
              </a:spcAft>
              <a:buClr>
                <a:srgbClr val="FFFFFF"/>
              </a:buClr>
              <a:buSzPts val="6000"/>
              <a:buFont typeface="Corbel"/>
              <a:buNone/>
            </a:pPr>
            <a:r>
              <a:rPr lang="en-GB" sz="6000" b="0" i="0" u="none" strike="noStrike" cap="none">
                <a:solidFill>
                  <a:srgbClr val="FFFFFF"/>
                </a:solidFill>
                <a:latin typeface="Corbel"/>
                <a:ea typeface="Corbel"/>
                <a:cs typeface="Corbel"/>
                <a:sym typeface="Corbel"/>
              </a:rPr>
              <a:t>      </a:t>
            </a:r>
            <a:r>
              <a:rPr lang="en-GB" sz="6000" b="0" i="0" u="none" strike="noStrike" cap="none">
                <a:solidFill>
                  <a:srgbClr val="1A606E"/>
                </a:solidFill>
                <a:latin typeface="Corbel"/>
                <a:ea typeface="Corbel"/>
                <a:cs typeface="Corbel"/>
                <a:sym typeface="Corbel"/>
              </a:rPr>
              <a:t>Call for Action……</a:t>
            </a:r>
            <a:br>
              <a:rPr lang="en-GB" sz="6000" b="0" i="0" u="none" strike="noStrike" cap="none">
                <a:solidFill>
                  <a:srgbClr val="1A606E"/>
                </a:solidFill>
                <a:latin typeface="Corbel"/>
                <a:ea typeface="Corbel"/>
                <a:cs typeface="Corbel"/>
                <a:sym typeface="Corbel"/>
              </a:rPr>
            </a:br>
            <a:endParaRPr sz="6000" b="0" i="0" u="none" strike="noStrike" cap="none">
              <a:solidFill>
                <a:srgbClr val="1A606E"/>
              </a:solidFill>
              <a:latin typeface="Corbel"/>
              <a:ea typeface="Corbel"/>
              <a:cs typeface="Corbel"/>
              <a:sym typeface="Corbel"/>
            </a:endParaRPr>
          </a:p>
          <a:p>
            <a:pPr marL="0" marR="0" lvl="0" indent="0" algn="l" rtl="0">
              <a:lnSpc>
                <a:spcPct val="90000"/>
              </a:lnSpc>
              <a:spcBef>
                <a:spcPts val="0"/>
              </a:spcBef>
              <a:spcAft>
                <a:spcPts val="0"/>
              </a:spcAft>
              <a:buClr>
                <a:srgbClr val="FFFFFF"/>
              </a:buClr>
              <a:buSzPts val="6000"/>
              <a:buFont typeface="Corbel"/>
              <a:buNone/>
            </a:pPr>
            <a:endParaRPr sz="6000" b="0" i="0" u="none" strike="noStrike" cap="none">
              <a:solidFill>
                <a:srgbClr val="1A606E"/>
              </a:solidFill>
              <a:latin typeface="Corbel"/>
              <a:ea typeface="Corbel"/>
              <a:cs typeface="Corbel"/>
              <a:sym typeface="Corbel"/>
            </a:endParaRPr>
          </a:p>
          <a:p>
            <a:pPr marL="0" marR="0" lvl="0" indent="0" algn="l" rtl="0">
              <a:lnSpc>
                <a:spcPct val="90000"/>
              </a:lnSpc>
              <a:spcBef>
                <a:spcPts val="0"/>
              </a:spcBef>
              <a:spcAft>
                <a:spcPts val="0"/>
              </a:spcAft>
              <a:buClr>
                <a:srgbClr val="FFFFFF"/>
              </a:buClr>
              <a:buSzPts val="6000"/>
              <a:buFont typeface="Corbel"/>
              <a:buNone/>
            </a:pPr>
            <a:r>
              <a:rPr lang="en-GB" sz="6000" b="0" i="0" u="none" strike="noStrike" cap="none">
                <a:solidFill>
                  <a:srgbClr val="1A606E"/>
                </a:solidFill>
                <a:latin typeface="Corbel"/>
                <a:ea typeface="Corbel"/>
                <a:cs typeface="Corbel"/>
                <a:sym typeface="Corbel"/>
              </a:rPr>
              <a:t>What could  </a:t>
            </a:r>
            <a:r>
              <a:rPr lang="en-GB" sz="6000" b="0" i="0" u="none" strike="noStrike" cap="none">
                <a:solidFill>
                  <a:schemeClr val="accent6"/>
                </a:solidFill>
                <a:latin typeface="Corbel"/>
                <a:ea typeface="Corbel"/>
                <a:cs typeface="Corbel"/>
                <a:sym typeface="Corbel"/>
              </a:rPr>
              <a:t>YOU </a:t>
            </a:r>
            <a:r>
              <a:rPr lang="en-GB" sz="6000" b="0" i="0" u="none" strike="noStrike" cap="none">
                <a:solidFill>
                  <a:srgbClr val="1A606E"/>
                </a:solidFill>
                <a:latin typeface="Corbel"/>
                <a:ea typeface="Corbel"/>
                <a:cs typeface="Corbel"/>
                <a:sym typeface="Corbel"/>
              </a:rPr>
              <a:t> now do differently? </a:t>
            </a:r>
            <a:endParaRPr sz="6000" b="0" i="0" u="none" strike="noStrike" cap="none">
              <a:solidFill>
                <a:srgbClr val="1A606E"/>
              </a:solidFill>
              <a:latin typeface="Corbel"/>
              <a:ea typeface="Corbel"/>
              <a:cs typeface="Corbel"/>
              <a:sym typeface="Corbel"/>
            </a:endParaRPr>
          </a:p>
          <a:p>
            <a:pPr marL="0" marR="0" lvl="0" indent="0" algn="l" rtl="0">
              <a:lnSpc>
                <a:spcPct val="90000"/>
              </a:lnSpc>
              <a:spcBef>
                <a:spcPts val="0"/>
              </a:spcBef>
              <a:spcAft>
                <a:spcPts val="0"/>
              </a:spcAft>
              <a:buClr>
                <a:srgbClr val="FFFFFF"/>
              </a:buClr>
              <a:buSzPts val="6000"/>
              <a:buFont typeface="Corbel"/>
              <a:buNone/>
            </a:pPr>
            <a:r>
              <a:rPr lang="en-GB" sz="6000" b="0" i="0" u="none" strike="noStrike" cap="none">
                <a:solidFill>
                  <a:srgbClr val="1A606E"/>
                </a:solidFill>
                <a:latin typeface="Corbel"/>
                <a:ea typeface="Corbel"/>
                <a:cs typeface="Corbel"/>
                <a:sym typeface="Corbel"/>
              </a:rPr>
              <a:t>What will be your pledge ? </a:t>
            </a:r>
            <a:endParaRPr sz="3600" b="0" i="0" u="none" strike="noStrike" cap="none">
              <a:solidFill>
                <a:srgbClr val="FFFFFF"/>
              </a:solidFill>
              <a:latin typeface="Corbel"/>
              <a:ea typeface="Corbel"/>
              <a:cs typeface="Corbel"/>
              <a:sym typeface="Corbel"/>
            </a:endParaRPr>
          </a:p>
        </p:txBody>
      </p:sp>
      <p:pic>
        <p:nvPicPr>
          <p:cNvPr id="731" name="Google Shape;731;p52"/>
          <p:cNvPicPr preferRelativeResize="0"/>
          <p:nvPr/>
        </p:nvPicPr>
        <p:blipFill rotWithShape="1">
          <a:blip r:embed="rId3">
            <a:alphaModFix/>
          </a:blip>
          <a:srcRect/>
          <a:stretch/>
        </p:blipFill>
        <p:spPr>
          <a:xfrm>
            <a:off x="152400" y="57895"/>
            <a:ext cx="1312925" cy="1365450"/>
          </a:xfrm>
          <a:prstGeom prst="rect">
            <a:avLst/>
          </a:prstGeom>
          <a:noFill/>
          <a:ln>
            <a:noFill/>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735"/>
        <p:cNvGrpSpPr/>
        <p:nvPr/>
      </p:nvGrpSpPr>
      <p:grpSpPr>
        <a:xfrm>
          <a:off x="0" y="0"/>
          <a:ext cx="0" cy="0"/>
          <a:chOff x="0" y="0"/>
          <a:chExt cx="0" cy="0"/>
        </a:xfrm>
      </p:grpSpPr>
      <p:pic>
        <p:nvPicPr>
          <p:cNvPr id="736" name="Google Shape;736;p53"/>
          <p:cNvPicPr preferRelativeResize="0"/>
          <p:nvPr/>
        </p:nvPicPr>
        <p:blipFill rotWithShape="1">
          <a:blip r:embed="rId3">
            <a:alphaModFix/>
          </a:blip>
          <a:srcRect/>
          <a:stretch/>
        </p:blipFill>
        <p:spPr>
          <a:xfrm>
            <a:off x="1473200" y="406400"/>
            <a:ext cx="2111067" cy="1541167"/>
          </a:xfrm>
          <a:prstGeom prst="rect">
            <a:avLst/>
          </a:prstGeom>
          <a:noFill/>
          <a:ln>
            <a:noFill/>
          </a:ln>
        </p:spPr>
      </p:pic>
      <p:pic>
        <p:nvPicPr>
          <p:cNvPr id="737" name="Google Shape;737;p53"/>
          <p:cNvPicPr preferRelativeResize="0"/>
          <p:nvPr/>
        </p:nvPicPr>
        <p:blipFill rotWithShape="1">
          <a:blip r:embed="rId4">
            <a:alphaModFix/>
          </a:blip>
          <a:srcRect/>
          <a:stretch/>
        </p:blipFill>
        <p:spPr>
          <a:xfrm>
            <a:off x="508000" y="2268167"/>
            <a:ext cx="2183200" cy="2232366"/>
          </a:xfrm>
          <a:prstGeom prst="rect">
            <a:avLst/>
          </a:prstGeom>
          <a:noFill/>
          <a:ln>
            <a:noFill/>
          </a:ln>
        </p:spPr>
      </p:pic>
      <p:pic>
        <p:nvPicPr>
          <p:cNvPr id="738" name="Google Shape;738;p53"/>
          <p:cNvPicPr preferRelativeResize="0"/>
          <p:nvPr/>
        </p:nvPicPr>
        <p:blipFill rotWithShape="1">
          <a:blip r:embed="rId5">
            <a:alphaModFix/>
          </a:blip>
          <a:srcRect/>
          <a:stretch/>
        </p:blipFill>
        <p:spPr>
          <a:xfrm>
            <a:off x="635000" y="4678333"/>
            <a:ext cx="2847941" cy="2052667"/>
          </a:xfrm>
          <a:prstGeom prst="rect">
            <a:avLst/>
          </a:prstGeom>
          <a:noFill/>
          <a:ln>
            <a:noFill/>
          </a:ln>
        </p:spPr>
      </p:pic>
      <p:pic>
        <p:nvPicPr>
          <p:cNvPr id="739" name="Google Shape;739;p53"/>
          <p:cNvPicPr preferRelativeResize="0"/>
          <p:nvPr/>
        </p:nvPicPr>
        <p:blipFill rotWithShape="1">
          <a:blip r:embed="rId6">
            <a:alphaModFix/>
          </a:blip>
          <a:srcRect/>
          <a:stretch/>
        </p:blipFill>
        <p:spPr>
          <a:xfrm>
            <a:off x="4559109" y="4789192"/>
            <a:ext cx="3448233" cy="1931000"/>
          </a:xfrm>
          <a:prstGeom prst="rect">
            <a:avLst/>
          </a:prstGeom>
          <a:noFill/>
          <a:ln>
            <a:noFill/>
          </a:ln>
        </p:spPr>
      </p:pic>
      <p:pic>
        <p:nvPicPr>
          <p:cNvPr id="740" name="Google Shape;740;p53"/>
          <p:cNvPicPr preferRelativeResize="0"/>
          <p:nvPr/>
        </p:nvPicPr>
        <p:blipFill rotWithShape="1">
          <a:blip r:embed="rId7">
            <a:alphaModFix/>
          </a:blip>
          <a:srcRect/>
          <a:stretch/>
        </p:blipFill>
        <p:spPr>
          <a:xfrm>
            <a:off x="8617333" y="203200"/>
            <a:ext cx="2052667" cy="2052667"/>
          </a:xfrm>
          <a:prstGeom prst="rect">
            <a:avLst/>
          </a:prstGeom>
          <a:noFill/>
          <a:ln>
            <a:noFill/>
          </a:ln>
        </p:spPr>
      </p:pic>
      <p:pic>
        <p:nvPicPr>
          <p:cNvPr id="741" name="Google Shape;741;p53"/>
          <p:cNvPicPr preferRelativeResize="0"/>
          <p:nvPr/>
        </p:nvPicPr>
        <p:blipFill rotWithShape="1">
          <a:blip r:embed="rId8">
            <a:alphaModFix/>
          </a:blip>
          <a:srcRect/>
          <a:stretch/>
        </p:blipFill>
        <p:spPr>
          <a:xfrm>
            <a:off x="8820533" y="4667400"/>
            <a:ext cx="2052667" cy="2052667"/>
          </a:xfrm>
          <a:prstGeom prst="rect">
            <a:avLst/>
          </a:prstGeom>
          <a:noFill/>
          <a:ln>
            <a:noFill/>
          </a:ln>
        </p:spPr>
      </p:pic>
      <p:pic>
        <p:nvPicPr>
          <p:cNvPr id="742" name="Google Shape;742;p53"/>
          <p:cNvPicPr preferRelativeResize="0"/>
          <p:nvPr/>
        </p:nvPicPr>
        <p:blipFill rotWithShape="1">
          <a:blip r:embed="rId9">
            <a:alphaModFix/>
          </a:blip>
          <a:srcRect/>
          <a:stretch/>
        </p:blipFill>
        <p:spPr>
          <a:xfrm>
            <a:off x="4443301" y="183501"/>
            <a:ext cx="1669000" cy="1911767"/>
          </a:xfrm>
          <a:prstGeom prst="rect">
            <a:avLst/>
          </a:prstGeom>
          <a:noFill/>
          <a:ln>
            <a:noFill/>
          </a:ln>
        </p:spPr>
      </p:pic>
      <p:pic>
        <p:nvPicPr>
          <p:cNvPr id="743" name="Google Shape;743;p53"/>
          <p:cNvPicPr preferRelativeResize="0"/>
          <p:nvPr/>
        </p:nvPicPr>
        <p:blipFill rotWithShape="1">
          <a:blip r:embed="rId10">
            <a:alphaModFix/>
          </a:blip>
          <a:srcRect/>
          <a:stretch/>
        </p:blipFill>
        <p:spPr>
          <a:xfrm>
            <a:off x="6046126" y="101600"/>
            <a:ext cx="1668990" cy="2026050"/>
          </a:xfrm>
          <a:prstGeom prst="rect">
            <a:avLst/>
          </a:prstGeom>
          <a:noFill/>
          <a:ln>
            <a:noFill/>
          </a:ln>
        </p:spPr>
      </p:pic>
      <p:pic>
        <p:nvPicPr>
          <p:cNvPr id="744" name="Google Shape;744;p53"/>
          <p:cNvPicPr preferRelativeResize="0"/>
          <p:nvPr/>
        </p:nvPicPr>
        <p:blipFill rotWithShape="1">
          <a:blip r:embed="rId11">
            <a:alphaModFix/>
          </a:blip>
          <a:srcRect/>
          <a:stretch/>
        </p:blipFill>
        <p:spPr>
          <a:xfrm>
            <a:off x="9973000" y="2341200"/>
            <a:ext cx="2111066" cy="2026057"/>
          </a:xfrm>
          <a:prstGeom prst="rect">
            <a:avLst/>
          </a:prstGeom>
          <a:noFill/>
          <a:ln>
            <a:noFill/>
          </a:ln>
        </p:spPr>
      </p:pic>
      <p:sp>
        <p:nvSpPr>
          <p:cNvPr id="745" name="Google Shape;745;p53"/>
          <p:cNvSpPr/>
          <p:nvPr/>
        </p:nvSpPr>
        <p:spPr>
          <a:xfrm>
            <a:off x="3025467" y="2600435"/>
            <a:ext cx="6472500" cy="1868400"/>
          </a:xfrm>
          <a:prstGeom prst="ellipse">
            <a:avLst/>
          </a:prstGeom>
          <a:solidFill>
            <a:srgbClr val="76A5AF"/>
          </a:solid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6" name="Google Shape;746;p53"/>
          <p:cNvSpPr txBox="1"/>
          <p:nvPr/>
        </p:nvSpPr>
        <p:spPr>
          <a:xfrm>
            <a:off x="4104500" y="2966567"/>
            <a:ext cx="4622400" cy="1130400"/>
          </a:xfrm>
          <a:prstGeom prst="rect">
            <a:avLst/>
          </a:prstGeom>
          <a:noFill/>
          <a:ln>
            <a:noFill/>
          </a:ln>
        </p:spPr>
        <p:txBody>
          <a:bodyPr spcFirstLastPara="1" wrap="square" lIns="121900" tIns="121900" rIns="121900" bIns="121900" anchor="t" anchorCtr="0">
            <a:noAutofit/>
          </a:bodyPr>
          <a:lstStyle/>
          <a:p>
            <a:pPr marL="0" marR="0" lvl="0" indent="0" algn="l" rtl="0">
              <a:lnSpc>
                <a:spcPct val="100000"/>
              </a:lnSpc>
              <a:spcBef>
                <a:spcPts val="0"/>
              </a:spcBef>
              <a:spcAft>
                <a:spcPts val="0"/>
              </a:spcAft>
              <a:buClr>
                <a:srgbClr val="000000"/>
              </a:buClr>
              <a:buSzPts val="4000"/>
              <a:buFont typeface="Arial"/>
              <a:buNone/>
            </a:pPr>
            <a:r>
              <a:rPr lang="en-GB" sz="4000" b="1" i="0" u="none" strike="noStrike" cap="none">
                <a:solidFill>
                  <a:srgbClr val="000000"/>
                </a:solidFill>
                <a:latin typeface="Arial"/>
                <a:ea typeface="Arial"/>
                <a:cs typeface="Arial"/>
                <a:sym typeface="Arial"/>
              </a:rPr>
              <a:t>What can you do?</a:t>
            </a:r>
            <a:endParaRPr sz="4000" b="1" i="0" u="none" strike="noStrike" cap="none">
              <a:solidFill>
                <a:srgbClr val="000000"/>
              </a:solidFill>
              <a:latin typeface="Arial"/>
              <a:ea typeface="Arial"/>
              <a:cs typeface="Arial"/>
              <a:sym typeface="Arial"/>
            </a:endParaRPr>
          </a:p>
        </p:txBody>
      </p:sp>
      <p:cxnSp>
        <p:nvCxnSpPr>
          <p:cNvPr id="747" name="Google Shape;747;p53"/>
          <p:cNvCxnSpPr>
            <a:endCxn id="745" idx="1"/>
          </p:cNvCxnSpPr>
          <p:nvPr/>
        </p:nvCxnSpPr>
        <p:spPr>
          <a:xfrm>
            <a:off x="3241343" y="1889756"/>
            <a:ext cx="732000" cy="984300"/>
          </a:xfrm>
          <a:prstGeom prst="straightConnector1">
            <a:avLst/>
          </a:prstGeom>
          <a:noFill/>
          <a:ln w="9525" cap="flat" cmpd="sng">
            <a:solidFill>
              <a:schemeClr val="dk2"/>
            </a:solidFill>
            <a:prstDash val="solid"/>
            <a:round/>
            <a:headEnd type="none" w="sm" len="sm"/>
            <a:tailEnd type="none" w="sm" len="sm"/>
          </a:ln>
        </p:spPr>
      </p:cxnSp>
      <p:cxnSp>
        <p:nvCxnSpPr>
          <p:cNvPr id="748" name="Google Shape;748;p53"/>
          <p:cNvCxnSpPr>
            <a:endCxn id="745" idx="0"/>
          </p:cNvCxnSpPr>
          <p:nvPr/>
        </p:nvCxnSpPr>
        <p:spPr>
          <a:xfrm>
            <a:off x="6219717" y="2064935"/>
            <a:ext cx="42000" cy="535500"/>
          </a:xfrm>
          <a:prstGeom prst="straightConnector1">
            <a:avLst/>
          </a:prstGeom>
          <a:noFill/>
          <a:ln w="9525" cap="flat" cmpd="sng">
            <a:solidFill>
              <a:schemeClr val="dk2"/>
            </a:solidFill>
            <a:prstDash val="solid"/>
            <a:round/>
            <a:headEnd type="none" w="sm" len="sm"/>
            <a:tailEnd type="none" w="sm" len="sm"/>
          </a:ln>
        </p:spPr>
      </p:cxnSp>
      <p:cxnSp>
        <p:nvCxnSpPr>
          <p:cNvPr id="749" name="Google Shape;749;p53"/>
          <p:cNvCxnSpPr>
            <a:stCxn id="740" idx="2"/>
          </p:cNvCxnSpPr>
          <p:nvPr/>
        </p:nvCxnSpPr>
        <p:spPr>
          <a:xfrm flipH="1">
            <a:off x="8597567" y="2255867"/>
            <a:ext cx="1046100" cy="635100"/>
          </a:xfrm>
          <a:prstGeom prst="straightConnector1">
            <a:avLst/>
          </a:prstGeom>
          <a:noFill/>
          <a:ln w="9525" cap="flat" cmpd="sng">
            <a:solidFill>
              <a:schemeClr val="dk2"/>
            </a:solidFill>
            <a:prstDash val="solid"/>
            <a:round/>
            <a:headEnd type="none" w="sm" len="sm"/>
            <a:tailEnd type="none" w="sm" len="sm"/>
          </a:ln>
        </p:spPr>
      </p:cxnSp>
      <p:cxnSp>
        <p:nvCxnSpPr>
          <p:cNvPr id="750" name="Google Shape;750;p53"/>
          <p:cNvCxnSpPr>
            <a:stCxn id="737" idx="3"/>
            <a:endCxn id="745" idx="2"/>
          </p:cNvCxnSpPr>
          <p:nvPr/>
        </p:nvCxnSpPr>
        <p:spPr>
          <a:xfrm>
            <a:off x="2691200" y="3384350"/>
            <a:ext cx="334200" cy="150300"/>
          </a:xfrm>
          <a:prstGeom prst="straightConnector1">
            <a:avLst/>
          </a:prstGeom>
          <a:noFill/>
          <a:ln w="9525" cap="flat" cmpd="sng">
            <a:solidFill>
              <a:schemeClr val="dk2"/>
            </a:solidFill>
            <a:prstDash val="solid"/>
            <a:round/>
            <a:headEnd type="none" w="sm" len="sm"/>
            <a:tailEnd type="none" w="sm" len="sm"/>
          </a:ln>
        </p:spPr>
      </p:cxnSp>
      <p:cxnSp>
        <p:nvCxnSpPr>
          <p:cNvPr id="751" name="Google Shape;751;p53"/>
          <p:cNvCxnSpPr>
            <a:stCxn id="745" idx="6"/>
            <a:endCxn id="744" idx="1"/>
          </p:cNvCxnSpPr>
          <p:nvPr/>
        </p:nvCxnSpPr>
        <p:spPr>
          <a:xfrm rot="10800000" flipH="1">
            <a:off x="9497967" y="3354335"/>
            <a:ext cx="474900" cy="180300"/>
          </a:xfrm>
          <a:prstGeom prst="straightConnector1">
            <a:avLst/>
          </a:prstGeom>
          <a:noFill/>
          <a:ln w="9525" cap="flat" cmpd="sng">
            <a:solidFill>
              <a:schemeClr val="dk2"/>
            </a:solidFill>
            <a:prstDash val="solid"/>
            <a:round/>
            <a:headEnd type="none" w="sm" len="sm"/>
            <a:tailEnd type="none" w="sm" len="sm"/>
          </a:ln>
        </p:spPr>
      </p:cxnSp>
      <p:cxnSp>
        <p:nvCxnSpPr>
          <p:cNvPr id="752" name="Google Shape;752;p53"/>
          <p:cNvCxnSpPr/>
          <p:nvPr/>
        </p:nvCxnSpPr>
        <p:spPr>
          <a:xfrm>
            <a:off x="8550091" y="4195214"/>
            <a:ext cx="673200" cy="823200"/>
          </a:xfrm>
          <a:prstGeom prst="straightConnector1">
            <a:avLst/>
          </a:prstGeom>
          <a:noFill/>
          <a:ln w="9525" cap="flat" cmpd="sng">
            <a:solidFill>
              <a:schemeClr val="dk2"/>
            </a:solidFill>
            <a:prstDash val="solid"/>
            <a:round/>
            <a:headEnd type="none" w="sm" len="sm"/>
            <a:tailEnd type="none" w="sm" len="sm"/>
          </a:ln>
        </p:spPr>
      </p:cxnSp>
      <p:cxnSp>
        <p:nvCxnSpPr>
          <p:cNvPr id="753" name="Google Shape;753;p53"/>
          <p:cNvCxnSpPr>
            <a:stCxn id="745" idx="4"/>
            <a:endCxn id="739" idx="0"/>
          </p:cNvCxnSpPr>
          <p:nvPr/>
        </p:nvCxnSpPr>
        <p:spPr>
          <a:xfrm>
            <a:off x="6261717" y="4468835"/>
            <a:ext cx="21600" cy="320400"/>
          </a:xfrm>
          <a:prstGeom prst="straightConnector1">
            <a:avLst/>
          </a:prstGeom>
          <a:noFill/>
          <a:ln w="9525" cap="flat" cmpd="sng">
            <a:solidFill>
              <a:schemeClr val="dk2"/>
            </a:solidFill>
            <a:prstDash val="solid"/>
            <a:round/>
            <a:headEnd type="none" w="sm" len="sm"/>
            <a:tailEnd type="none" w="sm" len="sm"/>
          </a:ln>
        </p:spPr>
      </p:cxnSp>
      <p:cxnSp>
        <p:nvCxnSpPr>
          <p:cNvPr id="754" name="Google Shape;754;p53"/>
          <p:cNvCxnSpPr/>
          <p:nvPr/>
        </p:nvCxnSpPr>
        <p:spPr>
          <a:xfrm flipH="1">
            <a:off x="3366350" y="4229925"/>
            <a:ext cx="625800" cy="550800"/>
          </a:xfrm>
          <a:prstGeom prst="straightConnector1">
            <a:avLst/>
          </a:prstGeom>
          <a:noFill/>
          <a:ln w="9525" cap="flat" cmpd="sng">
            <a:solidFill>
              <a:schemeClr val="dk2"/>
            </a:solidFill>
            <a:prstDash val="solid"/>
            <a:round/>
            <a:headEnd type="none" w="sm" len="sm"/>
            <a:tailEnd type="none" w="sm" len="sm"/>
          </a:ln>
        </p:spPr>
      </p:cxn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759"/>
        <p:cNvGrpSpPr/>
        <p:nvPr/>
      </p:nvGrpSpPr>
      <p:grpSpPr>
        <a:xfrm>
          <a:off x="0" y="0"/>
          <a:ext cx="0" cy="0"/>
          <a:chOff x="0" y="0"/>
          <a:chExt cx="0" cy="0"/>
        </a:xfrm>
      </p:grpSpPr>
      <p:sp>
        <p:nvSpPr>
          <p:cNvPr id="760" name="Google Shape;760;p54"/>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FFFFFF"/>
              </a:buClr>
              <a:buSzPts val="1800"/>
              <a:buNone/>
            </a:pPr>
            <a:r>
              <a:rPr lang="en-GB"/>
              <a:t>Food for thought…..</a:t>
            </a:r>
            <a:endParaRPr/>
          </a:p>
        </p:txBody>
      </p:sp>
      <p:sp>
        <p:nvSpPr>
          <p:cNvPr id="761" name="Google Shape;761;p54"/>
          <p:cNvSpPr txBox="1">
            <a:spLocks noGrp="1"/>
          </p:cNvSpPr>
          <p:nvPr>
            <p:ph type="body" idx="1"/>
          </p:nvPr>
        </p:nvSpPr>
        <p:spPr>
          <a:xfrm>
            <a:off x="3869268" y="864108"/>
            <a:ext cx="7315200" cy="5120640"/>
          </a:xfrm>
          <a:prstGeom prst="rect">
            <a:avLst/>
          </a:prstGeom>
          <a:noFill/>
          <a:ln>
            <a:noFill/>
          </a:ln>
        </p:spPr>
        <p:txBody>
          <a:bodyPr spcFirstLastPara="1" wrap="square" lIns="91425" tIns="45700" rIns="91425" bIns="45700" anchor="ctr" anchorCtr="0">
            <a:noAutofit/>
          </a:bodyPr>
          <a:lstStyle/>
          <a:p>
            <a:pPr marL="457200" lvl="0" indent="-342900" algn="l" rtl="0">
              <a:lnSpc>
                <a:spcPct val="90000"/>
              </a:lnSpc>
              <a:spcBef>
                <a:spcPts val="1200"/>
              </a:spcBef>
              <a:spcAft>
                <a:spcPts val="0"/>
              </a:spcAft>
              <a:buSzPts val="1800"/>
              <a:buChar char="●"/>
            </a:pPr>
            <a:r>
              <a:rPr lang="en-GB" sz="4800">
                <a:solidFill>
                  <a:schemeClr val="dk1"/>
                </a:solidFill>
              </a:rPr>
              <a:t>Slavery Free Campus  </a:t>
            </a:r>
            <a:endParaRPr/>
          </a:p>
          <a:p>
            <a:pPr marL="457200" lvl="0" indent="-342900" algn="l" rtl="0">
              <a:lnSpc>
                <a:spcPct val="90000"/>
              </a:lnSpc>
              <a:spcBef>
                <a:spcPts val="1200"/>
              </a:spcBef>
              <a:spcAft>
                <a:spcPts val="0"/>
              </a:spcAft>
              <a:buSzPts val="1800"/>
              <a:buChar char="●"/>
            </a:pPr>
            <a:r>
              <a:rPr lang="en-GB" sz="4800">
                <a:solidFill>
                  <a:schemeClr val="dk1"/>
                </a:solidFill>
              </a:rPr>
              <a:t>University Guide</a:t>
            </a:r>
            <a:endParaRPr/>
          </a:p>
          <a:p>
            <a:pPr marL="457200" lvl="0" indent="-342900" algn="l" rtl="0">
              <a:lnSpc>
                <a:spcPct val="90000"/>
              </a:lnSpc>
              <a:spcBef>
                <a:spcPts val="1200"/>
              </a:spcBef>
              <a:spcAft>
                <a:spcPts val="0"/>
              </a:spcAft>
              <a:buSzPts val="1800"/>
              <a:buChar char="●"/>
            </a:pPr>
            <a:r>
              <a:rPr lang="en-GB" sz="4800">
                <a:solidFill>
                  <a:schemeClr val="dk1"/>
                </a:solidFill>
              </a:rPr>
              <a:t>Awareness   </a:t>
            </a:r>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765"/>
        <p:cNvGrpSpPr/>
        <p:nvPr/>
      </p:nvGrpSpPr>
      <p:grpSpPr>
        <a:xfrm>
          <a:off x="0" y="0"/>
          <a:ext cx="0" cy="0"/>
          <a:chOff x="0" y="0"/>
          <a:chExt cx="0" cy="0"/>
        </a:xfrm>
      </p:grpSpPr>
      <p:sp>
        <p:nvSpPr>
          <p:cNvPr id="766" name="Google Shape;766;p55"/>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GB"/>
              <a:t>55</a:t>
            </a:fld>
            <a:endParaRPr/>
          </a:p>
        </p:txBody>
      </p:sp>
      <p:pic>
        <p:nvPicPr>
          <p:cNvPr id="767" name="Google Shape;767;p55"/>
          <p:cNvPicPr preferRelativeResize="0"/>
          <p:nvPr/>
        </p:nvPicPr>
        <p:blipFill rotWithShape="1">
          <a:blip r:embed="rId3">
            <a:alphaModFix/>
          </a:blip>
          <a:srcRect/>
          <a:stretch/>
        </p:blipFill>
        <p:spPr>
          <a:xfrm>
            <a:off x="1524000" y="207567"/>
            <a:ext cx="9144000" cy="6442867"/>
          </a:xfrm>
          <a:prstGeom prst="rect">
            <a:avLst/>
          </a:prstGeom>
          <a:noFill/>
          <a:ln>
            <a:noFill/>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771"/>
        <p:cNvGrpSpPr/>
        <p:nvPr/>
      </p:nvGrpSpPr>
      <p:grpSpPr>
        <a:xfrm>
          <a:off x="0" y="0"/>
          <a:ext cx="0" cy="0"/>
          <a:chOff x="0" y="0"/>
          <a:chExt cx="0" cy="0"/>
        </a:xfrm>
      </p:grpSpPr>
      <p:sp>
        <p:nvSpPr>
          <p:cNvPr id="772" name="Google Shape;772;p56"/>
          <p:cNvSpPr txBox="1">
            <a:spLocks noGrp="1"/>
          </p:cNvSpPr>
          <p:nvPr>
            <p:ph type="sldNum" idx="12"/>
          </p:nvPr>
        </p:nvSpPr>
        <p:spPr>
          <a:xfrm>
            <a:off x="4165600" y="6356351"/>
            <a:ext cx="3860700" cy="365100"/>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Clr>
                <a:srgbClr val="000000"/>
              </a:buClr>
              <a:buSzPts val="1200"/>
              <a:buFont typeface="Arial"/>
              <a:buNone/>
            </a:pPr>
            <a:fld id="{00000000-1234-1234-1234-123412341234}" type="slidenum">
              <a:rPr lang="en-GB"/>
              <a:t>56</a:t>
            </a:fld>
            <a:endParaRPr/>
          </a:p>
        </p:txBody>
      </p:sp>
      <p:pic>
        <p:nvPicPr>
          <p:cNvPr id="773" name="Google Shape;773;p56" descr="C:\Users\ChapmanS2\AppData\Local\Microsoft\Windows\Temporary Internet Files\Content.Outlook\BUPZWD4I\20180730151556199 (002).jpg"/>
          <p:cNvPicPr preferRelativeResize="0"/>
          <p:nvPr/>
        </p:nvPicPr>
        <p:blipFill rotWithShape="1">
          <a:blip r:embed="rId3">
            <a:alphaModFix/>
          </a:blip>
          <a:srcRect/>
          <a:stretch/>
        </p:blipFill>
        <p:spPr>
          <a:xfrm>
            <a:off x="2218544" y="524655"/>
            <a:ext cx="8379502" cy="5411449"/>
          </a:xfrm>
          <a:prstGeom prst="rect">
            <a:avLst/>
          </a:prstGeom>
          <a:noFill/>
          <a:ln>
            <a:noFill/>
          </a:ln>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778"/>
        <p:cNvGrpSpPr/>
        <p:nvPr/>
      </p:nvGrpSpPr>
      <p:grpSpPr>
        <a:xfrm>
          <a:off x="0" y="0"/>
          <a:ext cx="0" cy="0"/>
          <a:chOff x="0" y="0"/>
          <a:chExt cx="0" cy="0"/>
        </a:xfrm>
      </p:grpSpPr>
      <p:sp>
        <p:nvSpPr>
          <p:cNvPr id="779" name="Google Shape;779;p57"/>
          <p:cNvSpPr txBox="1">
            <a:spLocks noGrp="1"/>
          </p:cNvSpPr>
          <p:nvPr>
            <p:ph type="title"/>
          </p:nvPr>
        </p:nvSpPr>
        <p:spPr>
          <a:xfrm>
            <a:off x="1970089" y="457200"/>
            <a:ext cx="6823075" cy="739552"/>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1800"/>
              <a:buNone/>
            </a:pPr>
            <a:r>
              <a:rPr lang="en-GB" b="1">
                <a:solidFill>
                  <a:schemeClr val="dk2"/>
                </a:solidFill>
              </a:rPr>
              <a:t>                 FINALLY  WHAT NEXT….</a:t>
            </a:r>
            <a:endParaRPr b="1">
              <a:solidFill>
                <a:schemeClr val="dk2"/>
              </a:solidFill>
            </a:endParaRPr>
          </a:p>
        </p:txBody>
      </p:sp>
      <p:sp>
        <p:nvSpPr>
          <p:cNvPr id="780" name="Google Shape;780;p57"/>
          <p:cNvSpPr txBox="1">
            <a:spLocks noGrp="1"/>
          </p:cNvSpPr>
          <p:nvPr>
            <p:ph type="body" idx="1"/>
          </p:nvPr>
        </p:nvSpPr>
        <p:spPr>
          <a:xfrm>
            <a:off x="4084320" y="1609344"/>
            <a:ext cx="6126480" cy="4699976"/>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1200"/>
              </a:spcBef>
              <a:spcAft>
                <a:spcPts val="0"/>
              </a:spcAft>
              <a:buSzPts val="1800"/>
              <a:buNone/>
            </a:pPr>
            <a:r>
              <a:rPr lang="en-GB" sz="3600">
                <a:solidFill>
                  <a:schemeClr val="dk2"/>
                </a:solidFill>
              </a:rPr>
              <a:t>Identify 3 things you are going to do that  will raise awareness of this heinous crime</a:t>
            </a:r>
            <a:endParaRPr/>
          </a:p>
          <a:p>
            <a:pPr marL="457200" lvl="0" indent="-228600" algn="l" rtl="0">
              <a:lnSpc>
                <a:spcPct val="90000"/>
              </a:lnSpc>
              <a:spcBef>
                <a:spcPts val="1200"/>
              </a:spcBef>
              <a:spcAft>
                <a:spcPts val="0"/>
              </a:spcAft>
              <a:buSzPts val="1800"/>
              <a:buNone/>
            </a:pPr>
            <a:endParaRPr sz="2800">
              <a:solidFill>
                <a:schemeClr val="dk2"/>
              </a:solidFill>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785"/>
        <p:cNvGrpSpPr/>
        <p:nvPr/>
      </p:nvGrpSpPr>
      <p:grpSpPr>
        <a:xfrm>
          <a:off x="0" y="0"/>
          <a:ext cx="0" cy="0"/>
          <a:chOff x="0" y="0"/>
          <a:chExt cx="0" cy="0"/>
        </a:xfrm>
      </p:grpSpPr>
      <p:sp>
        <p:nvSpPr>
          <p:cNvPr id="786" name="Google Shape;786;p58"/>
          <p:cNvSpPr txBox="1">
            <a:spLocks noGrp="1"/>
          </p:cNvSpPr>
          <p:nvPr>
            <p:ph type="title"/>
          </p:nvPr>
        </p:nvSpPr>
        <p:spPr>
          <a:xfrm>
            <a:off x="4262750" y="1779000"/>
            <a:ext cx="6620400" cy="7200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0C594F"/>
              </a:buClr>
              <a:buSzPts val="3600"/>
              <a:buFont typeface="Corbel"/>
              <a:buNone/>
            </a:pPr>
            <a:r>
              <a:rPr lang="en-GB" sz="4800">
                <a:solidFill>
                  <a:srgbClr val="0C594F"/>
                </a:solidFill>
              </a:rPr>
              <a:t>Questions and Answers</a:t>
            </a:r>
            <a:endParaRPr sz="4800"/>
          </a:p>
        </p:txBody>
      </p:sp>
      <p:sp>
        <p:nvSpPr>
          <p:cNvPr id="787" name="Google Shape;787;p58"/>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GB"/>
              <a:t>58</a:t>
            </a:fld>
            <a:endParaRPr/>
          </a:p>
        </p:txBody>
      </p:sp>
    </p:spTree>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791"/>
        <p:cNvGrpSpPr/>
        <p:nvPr/>
      </p:nvGrpSpPr>
      <p:grpSpPr>
        <a:xfrm>
          <a:off x="0" y="0"/>
          <a:ext cx="0" cy="0"/>
          <a:chOff x="0" y="0"/>
          <a:chExt cx="0" cy="0"/>
        </a:xfrm>
      </p:grpSpPr>
      <p:sp>
        <p:nvSpPr>
          <p:cNvPr id="792" name="Google Shape;792;p59"/>
          <p:cNvSpPr txBox="1">
            <a:spLocks noGrp="1"/>
          </p:cNvSpPr>
          <p:nvPr>
            <p:ph type="body" idx="1"/>
          </p:nvPr>
        </p:nvSpPr>
        <p:spPr>
          <a:xfrm>
            <a:off x="3810000" y="299120"/>
            <a:ext cx="8219400" cy="57606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SzPts val="2000"/>
              <a:buNone/>
            </a:pPr>
            <a:r>
              <a:rPr lang="en-GB" b="1" i="1">
                <a:latin typeface="Arial"/>
                <a:ea typeface="Arial"/>
                <a:cs typeface="Arial"/>
                <a:sym typeface="Arial"/>
              </a:rPr>
              <a:t>“Thank you – Diolch yn fawr”</a:t>
            </a:r>
            <a:endParaRPr/>
          </a:p>
          <a:p>
            <a:pPr marL="0" lvl="0" indent="0" algn="ctr" rtl="0">
              <a:lnSpc>
                <a:spcPct val="90000"/>
              </a:lnSpc>
              <a:spcBef>
                <a:spcPts val="1200"/>
              </a:spcBef>
              <a:spcAft>
                <a:spcPts val="0"/>
              </a:spcAft>
              <a:buSzPts val="2000"/>
              <a:buNone/>
            </a:pPr>
            <a:endParaRPr b="1" i="1">
              <a:latin typeface="Arial"/>
              <a:ea typeface="Arial"/>
              <a:cs typeface="Arial"/>
              <a:sym typeface="Arial"/>
            </a:endParaRPr>
          </a:p>
          <a:p>
            <a:pPr marL="0" lvl="0" indent="0" algn="ctr" rtl="0">
              <a:lnSpc>
                <a:spcPct val="90000"/>
              </a:lnSpc>
              <a:spcBef>
                <a:spcPts val="1200"/>
              </a:spcBef>
              <a:spcAft>
                <a:spcPts val="0"/>
              </a:spcAft>
              <a:buSzPts val="2800"/>
              <a:buNone/>
            </a:pPr>
            <a:r>
              <a:rPr lang="en-GB" sz="2800" b="1" i="1">
                <a:latin typeface="Arial"/>
                <a:ea typeface="Arial"/>
                <a:cs typeface="Arial"/>
                <a:sym typeface="Arial"/>
              </a:rPr>
              <a:t>“</a:t>
            </a:r>
            <a:r>
              <a:rPr lang="en-GB" sz="2800" b="1" i="1">
                <a:latin typeface="Corsiva"/>
                <a:ea typeface="Corsiva"/>
                <a:cs typeface="Corsiva"/>
                <a:sym typeface="Corsiva"/>
              </a:rPr>
              <a:t>We are Modern Slavery victims only chance of Freedom ”</a:t>
            </a:r>
            <a:endParaRPr/>
          </a:p>
          <a:p>
            <a:pPr marL="0" lvl="0" indent="0" algn="ctr" rtl="0">
              <a:lnSpc>
                <a:spcPct val="90000"/>
              </a:lnSpc>
              <a:spcBef>
                <a:spcPts val="1200"/>
              </a:spcBef>
              <a:spcAft>
                <a:spcPts val="0"/>
              </a:spcAft>
              <a:buSzPts val="2800"/>
              <a:buNone/>
            </a:pPr>
            <a:r>
              <a:rPr lang="en-GB" sz="2800" b="1" i="1">
                <a:latin typeface="Corsiva"/>
                <a:ea typeface="Corsiva"/>
                <a:cs typeface="Corsiva"/>
                <a:sym typeface="Corsiva"/>
              </a:rPr>
              <a:t>Kim Ann Williamson MBE  2017</a:t>
            </a:r>
            <a:endParaRPr/>
          </a:p>
          <a:p>
            <a:pPr marL="0" lvl="0" indent="0" algn="l" rtl="0">
              <a:lnSpc>
                <a:spcPct val="90000"/>
              </a:lnSpc>
              <a:spcBef>
                <a:spcPts val="1200"/>
              </a:spcBef>
              <a:spcAft>
                <a:spcPts val="0"/>
              </a:spcAft>
              <a:buSzPts val="1800"/>
              <a:buNone/>
            </a:pPr>
            <a:endParaRPr sz="1800" b="1" u="sng">
              <a:latin typeface="Arial"/>
              <a:ea typeface="Arial"/>
              <a:cs typeface="Arial"/>
              <a:sym typeface="Arial"/>
            </a:endParaRPr>
          </a:p>
          <a:p>
            <a:pPr marL="0" lvl="0" indent="0" algn="l" rtl="0">
              <a:lnSpc>
                <a:spcPct val="90000"/>
              </a:lnSpc>
              <a:spcBef>
                <a:spcPts val="1200"/>
              </a:spcBef>
              <a:spcAft>
                <a:spcPts val="0"/>
              </a:spcAft>
              <a:buSzPts val="1800"/>
              <a:buNone/>
            </a:pPr>
            <a:r>
              <a:rPr lang="en-GB" sz="1800" b="1" u="sng">
                <a:latin typeface="Arial"/>
                <a:ea typeface="Arial"/>
                <a:cs typeface="Arial"/>
                <a:sym typeface="Arial"/>
              </a:rPr>
              <a:t>Contact details:</a:t>
            </a:r>
            <a:endParaRPr/>
          </a:p>
          <a:p>
            <a:pPr marL="0" lvl="0" indent="0" algn="l" rtl="0">
              <a:lnSpc>
                <a:spcPct val="90000"/>
              </a:lnSpc>
              <a:spcBef>
                <a:spcPts val="1200"/>
              </a:spcBef>
              <a:spcAft>
                <a:spcPts val="0"/>
              </a:spcAft>
              <a:buSzPts val="1800"/>
              <a:buNone/>
            </a:pPr>
            <a:endParaRPr sz="1800" b="1">
              <a:latin typeface="Arial"/>
              <a:ea typeface="Arial"/>
              <a:cs typeface="Arial"/>
              <a:sym typeface="Arial"/>
            </a:endParaRPr>
          </a:p>
          <a:p>
            <a:pPr marL="0" lvl="0" indent="0" algn="l" rtl="0">
              <a:lnSpc>
                <a:spcPct val="90000"/>
              </a:lnSpc>
              <a:spcBef>
                <a:spcPts val="1200"/>
              </a:spcBef>
              <a:spcAft>
                <a:spcPts val="0"/>
              </a:spcAft>
              <a:buSzPts val="1600"/>
              <a:buNone/>
            </a:pPr>
            <a:r>
              <a:rPr lang="en-GB" sz="1600">
                <a:latin typeface="Arial"/>
                <a:ea typeface="Arial"/>
                <a:cs typeface="Arial"/>
                <a:sym typeface="Arial"/>
              </a:rPr>
              <a:t>Professor Kim Ann Williamson MBE   - Ben Bruten – DBT – Department for  Business and Trade                                                                 </a:t>
            </a:r>
            <a:endParaRPr/>
          </a:p>
          <a:p>
            <a:pPr marL="0" lvl="0" indent="0" algn="l" rtl="0">
              <a:lnSpc>
                <a:spcPct val="90000"/>
              </a:lnSpc>
              <a:spcBef>
                <a:spcPts val="1200"/>
              </a:spcBef>
              <a:spcAft>
                <a:spcPts val="0"/>
              </a:spcAft>
              <a:buSzPts val="1600"/>
              <a:buNone/>
            </a:pPr>
            <a:r>
              <a:rPr lang="en-GB" sz="1600">
                <a:latin typeface="Arial"/>
                <a:ea typeface="Arial"/>
                <a:cs typeface="Arial"/>
                <a:sym typeface="Arial"/>
              </a:rPr>
              <a:t> </a:t>
            </a:r>
            <a:endParaRPr/>
          </a:p>
          <a:p>
            <a:pPr marL="0" lvl="0" indent="0" algn="l" rtl="0">
              <a:lnSpc>
                <a:spcPct val="90000"/>
              </a:lnSpc>
              <a:spcBef>
                <a:spcPts val="1200"/>
              </a:spcBef>
              <a:spcAft>
                <a:spcPts val="0"/>
              </a:spcAft>
              <a:buSzPts val="1600"/>
              <a:buNone/>
            </a:pPr>
            <a:r>
              <a:rPr lang="en-GB" sz="1600">
                <a:latin typeface="Arial"/>
                <a:ea typeface="Arial"/>
                <a:cs typeface="Arial"/>
                <a:sym typeface="Arial"/>
              </a:rPr>
              <a:t>E-mail: KimAnn.Williamson@gmail.com /ben.bruten@businessandtrade.gov.uk</a:t>
            </a:r>
            <a:endParaRPr sz="1600">
              <a:latin typeface="Arial"/>
              <a:ea typeface="Arial"/>
              <a:cs typeface="Arial"/>
              <a:sym typeface="Arial"/>
            </a:endParaRPr>
          </a:p>
          <a:p>
            <a:pPr marL="0" lvl="0" indent="0" algn="l" rtl="0">
              <a:lnSpc>
                <a:spcPct val="90000"/>
              </a:lnSpc>
              <a:spcBef>
                <a:spcPts val="1200"/>
              </a:spcBef>
              <a:spcAft>
                <a:spcPts val="0"/>
              </a:spcAft>
              <a:buSzPts val="1600"/>
              <a:buNone/>
            </a:pPr>
            <a:endParaRPr/>
          </a:p>
        </p:txBody>
      </p:sp>
    </p:spTree>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TotalTime>
  <Words>3122</Words>
  <Application>Microsoft Office PowerPoint</Application>
  <PresentationFormat>Widescreen</PresentationFormat>
  <Paragraphs>405</Paragraphs>
  <Slides>59</Slides>
  <Notes>51</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59</vt:i4>
      </vt:variant>
    </vt:vector>
  </HeadingPairs>
  <TitlesOfParts>
    <vt:vector size="70" baseType="lpstr">
      <vt:lpstr>Arial</vt:lpstr>
      <vt:lpstr>Corsiva</vt:lpstr>
      <vt:lpstr>Avenir</vt:lpstr>
      <vt:lpstr>Corbel</vt:lpstr>
      <vt:lpstr>Calibri</vt:lpstr>
      <vt:lpstr>Noto Sans Symbols</vt:lpstr>
      <vt:lpstr>Noto Sans</vt:lpstr>
      <vt:lpstr>Arial Black</vt:lpstr>
      <vt:lpstr>Frame</vt:lpstr>
      <vt:lpstr>Office Theme</vt:lpstr>
      <vt:lpstr>Simple Light</vt:lpstr>
      <vt:lpstr>Modern Slavery Awareness        Kim Ann Williamson MBE  Ben Bruten     Slavery Still Exist – Do you Know the signs? </vt:lpstr>
      <vt:lpstr>                                           Our Role </vt:lpstr>
      <vt:lpstr>HOUSEKEEPING</vt:lpstr>
      <vt:lpstr>AIM</vt:lpstr>
      <vt:lpstr>OBJECTIVES:</vt:lpstr>
      <vt:lpstr>UK GOVERNMENT   MODERN SLAVERY STRATEGY</vt:lpstr>
      <vt:lpstr>PowerPoint Presentation</vt:lpstr>
      <vt:lpstr>ACTIVITY </vt:lpstr>
      <vt:lpstr>It is happening across the UK </vt:lpstr>
      <vt:lpstr>McDonald’s and supermarkets failed to spot slavery </vt:lpstr>
      <vt:lpstr>PowerPoint Presentation</vt:lpstr>
      <vt:lpstr>PowerPoint Presentation</vt:lpstr>
      <vt:lpstr>PowerPoint Presentation</vt:lpstr>
      <vt:lpstr>PowerPoint Presentation</vt:lpstr>
      <vt:lpstr>Some Statistics</vt:lpstr>
      <vt:lpstr>A short Quiz - What do these dates signify ? </vt:lpstr>
      <vt:lpstr>Global Issue </vt:lpstr>
      <vt:lpstr>The LAW</vt:lpstr>
      <vt:lpstr>DEFINITION</vt:lpstr>
      <vt:lpstr>PowerPoint Presentation</vt:lpstr>
      <vt:lpstr>                TRAFFICKING IN PERSONS  IS DEFINED AS:</vt:lpstr>
      <vt:lpstr>UN Sustainable Development Goals </vt:lpstr>
      <vt:lpstr>                LEGAL FRAMEWORK </vt:lpstr>
      <vt:lpstr>What is Duty to Notify?</vt:lpstr>
      <vt:lpstr>WHO ARE FIRST RESPONDERS?</vt:lpstr>
      <vt:lpstr>I am a Victim !!!!</vt:lpstr>
      <vt:lpstr>Section 45 Modern Slavery Act 2015</vt:lpstr>
      <vt:lpstr>Section 45 cont.</vt:lpstr>
      <vt:lpstr>The Modern Slavery Act 2015: becoming world-leading again  link is here </vt:lpstr>
      <vt:lpstr>Activity – Problem Profile – 10mins group consideration and 10mins group presentation.</vt:lpstr>
      <vt:lpstr>PowerPoint Presentation</vt:lpstr>
      <vt:lpstr>Spot the Signs …..</vt:lpstr>
      <vt:lpstr>Vulnerability</vt:lpstr>
      <vt:lpstr>ACTIVITY </vt:lpstr>
      <vt:lpstr>WHY ARE THEY VULNERABLE?</vt:lpstr>
      <vt:lpstr>RECRUITMENT</vt:lpstr>
      <vt:lpstr>PowerPoint Presentation</vt:lpstr>
      <vt:lpstr>What should I be looking for?</vt:lpstr>
      <vt:lpstr>Case Study – The Adult Care Sector. 10mins group consideration and 10mins group presentation</vt:lpstr>
      <vt:lpstr>How do you stop or spot risk of exploitation abroad before arrival in the UK – what steps would you take to reduce the risk. </vt:lpstr>
      <vt:lpstr>        NATIONAL REFERRAL MECHANISM</vt:lpstr>
      <vt:lpstr>UK DATA</vt:lpstr>
      <vt:lpstr>Some Shocking Stats</vt:lpstr>
      <vt:lpstr>Some Shocking Stats</vt:lpstr>
      <vt:lpstr>Some Shocking Stats</vt:lpstr>
      <vt:lpstr>WHAT ARE THE BARRIERS?</vt:lpstr>
      <vt:lpstr>              DISCLOSURE BARRIERS</vt:lpstr>
      <vt:lpstr>      EMOTIONAL BARRIERS</vt:lpstr>
      <vt:lpstr>Employment Bill 2024 – Make Work Pay</vt:lpstr>
      <vt:lpstr>The Employment Bill has changed the Enforcement landscape…..How would you do it?</vt:lpstr>
      <vt:lpstr>University Life </vt:lpstr>
      <vt:lpstr>      Call for Action……   What could  YOU  now do differently?  What will be your pledge ? </vt:lpstr>
      <vt:lpstr>PowerPoint Presentation</vt:lpstr>
      <vt:lpstr>Food for thought…..</vt:lpstr>
      <vt:lpstr>PowerPoint Presentation</vt:lpstr>
      <vt:lpstr>PowerPoint Presentation</vt:lpstr>
      <vt:lpstr>                 FINALLY  WHAT NEXT….</vt:lpstr>
      <vt:lpstr>Questions and Answers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Ben BRUTEN (DBT)</cp:lastModifiedBy>
  <cp:revision>1</cp:revision>
  <dcterms:modified xsi:type="dcterms:W3CDTF">2024-10-28T13:04:17Z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c1c05e37-788c-4c59-b50e-5c98323c0a70_Enabled">
    <vt:lpwstr>true</vt:lpwstr>
  </property>
  <property fmtid="{D5CDD505-2E9C-101B-9397-08002B2CF9AE}" pid="3" name="MSIP_Label_c1c05e37-788c-4c59-b50e-5c98323c0a70_SetDate">
    <vt:lpwstr>2024-10-28T10:38:01Z</vt:lpwstr>
  </property>
  <property fmtid="{D5CDD505-2E9C-101B-9397-08002B2CF9AE}" pid="4" name="MSIP_Label_c1c05e37-788c-4c59-b50e-5c98323c0a70_Method">
    <vt:lpwstr>Standard</vt:lpwstr>
  </property>
  <property fmtid="{D5CDD505-2E9C-101B-9397-08002B2CF9AE}" pid="5" name="MSIP_Label_c1c05e37-788c-4c59-b50e-5c98323c0a70_Name">
    <vt:lpwstr>OFFICIAL</vt:lpwstr>
  </property>
  <property fmtid="{D5CDD505-2E9C-101B-9397-08002B2CF9AE}" pid="6" name="MSIP_Label_c1c05e37-788c-4c59-b50e-5c98323c0a70_SiteId">
    <vt:lpwstr>8fa217ec-33aa-46fb-ad96-dfe68006bb86</vt:lpwstr>
  </property>
  <property fmtid="{D5CDD505-2E9C-101B-9397-08002B2CF9AE}" pid="7" name="MSIP_Label_c1c05e37-788c-4c59-b50e-5c98323c0a70_ActionId">
    <vt:lpwstr>383b2b2b-c916-4407-a824-3c6dd82d2f71</vt:lpwstr>
  </property>
  <property fmtid="{D5CDD505-2E9C-101B-9397-08002B2CF9AE}" pid="8" name="MSIP_Label_c1c05e37-788c-4c59-b50e-5c98323c0a70_ContentBits">
    <vt:lpwstr>0</vt:lpwstr>
  </property>
</Properties>
</file>