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82" d="100"/>
          <a:sy n="82" d="100"/>
        </p:scale>
        <p:origin x="691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46ACA0-7CCA-8B5C-8C7D-6A674CA41EF9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684208" y="685800"/>
            <a:ext cx="8001000" cy="2971800"/>
          </a:xfrm>
        </p:spPr>
        <p:txBody>
          <a:bodyPr anchor="b"/>
          <a:lstStyle>
            <a:lvl1pPr>
              <a:defRPr sz="48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C1E2F51-7CAB-E14C-D8C3-6D9D1BB6984A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684208" y="3843863"/>
            <a:ext cx="6400800" cy="1947333"/>
          </a:xfrm>
        </p:spPr>
        <p:txBody>
          <a:bodyPr anchor="t"/>
          <a:lstStyle>
            <a:lvl1pPr marL="0" indent="0">
              <a:buNone/>
              <a:defRPr sz="2100"/>
            </a:lvl1pPr>
          </a:lstStyle>
          <a:p>
            <a:pPr lvl="0"/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F35863B-56B3-F91C-E61D-EBCDA72E4D81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F02C592-4CAB-4B3A-BB32-EDC051692208}" type="datetime1">
              <a:rPr lang="en-GB"/>
              <a:pPr lvl="0"/>
              <a:t>24/05/2022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EDC519F-5126-B50B-5B7D-0655C7A6902A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E7D357B-9685-920A-ADA4-F3AB35E8910B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97B7A56-79F7-4120-B6F0-A0FE76EAF7F6}" type="slidenum">
              <a:t>‹#›</a:t>
            </a:fld>
            <a:endParaRPr lang="en-GB"/>
          </a:p>
        </p:txBody>
      </p:sp>
      <p:cxnSp>
        <p:nvCxnSpPr>
          <p:cNvPr id="7" name="Straight Connector 15">
            <a:extLst>
              <a:ext uri="{FF2B5EF4-FFF2-40B4-BE49-F238E27FC236}">
                <a16:creationId xmlns:a16="http://schemas.microsoft.com/office/drawing/2014/main" id="{20732EC9-75AC-BB02-DA5A-2F44C4086BBE}"/>
              </a:ext>
            </a:extLst>
          </p:cNvPr>
          <p:cNvCxnSpPr/>
          <p:nvPr/>
        </p:nvCxnSpPr>
        <p:spPr>
          <a:xfrm flipH="1">
            <a:off x="8228008" y="8467"/>
            <a:ext cx="3810003" cy="3810003"/>
          </a:xfrm>
          <a:prstGeom prst="straightConnector1">
            <a:avLst/>
          </a:prstGeom>
          <a:noFill/>
          <a:ln w="12701" cap="rnd">
            <a:solidFill>
              <a:srgbClr val="FFFFFF"/>
            </a:solidFill>
            <a:prstDash val="solid"/>
            <a:miter/>
          </a:ln>
        </p:spPr>
      </p:cxnSp>
      <p:cxnSp>
        <p:nvCxnSpPr>
          <p:cNvPr id="8" name="Straight Connector 16">
            <a:extLst>
              <a:ext uri="{FF2B5EF4-FFF2-40B4-BE49-F238E27FC236}">
                <a16:creationId xmlns:a16="http://schemas.microsoft.com/office/drawing/2014/main" id="{6C2BFFE3-F4F5-7A74-1A2A-5EC7009049FF}"/>
              </a:ext>
            </a:extLst>
          </p:cNvPr>
          <p:cNvCxnSpPr/>
          <p:nvPr/>
        </p:nvCxnSpPr>
        <p:spPr>
          <a:xfrm flipH="1">
            <a:off x="6108173" y="91540"/>
            <a:ext cx="6080650" cy="6080660"/>
          </a:xfrm>
          <a:prstGeom prst="straightConnector1">
            <a:avLst/>
          </a:prstGeom>
          <a:noFill/>
          <a:ln w="12701" cap="rnd">
            <a:solidFill>
              <a:srgbClr val="FFFFFF"/>
            </a:solidFill>
            <a:prstDash val="solid"/>
            <a:miter/>
          </a:ln>
        </p:spPr>
      </p:cxnSp>
      <p:cxnSp>
        <p:nvCxnSpPr>
          <p:cNvPr id="9" name="Straight Connector 18">
            <a:extLst>
              <a:ext uri="{FF2B5EF4-FFF2-40B4-BE49-F238E27FC236}">
                <a16:creationId xmlns:a16="http://schemas.microsoft.com/office/drawing/2014/main" id="{49356EDA-03FE-D90B-C7FD-ED3076AEB11E}"/>
              </a:ext>
            </a:extLst>
          </p:cNvPr>
          <p:cNvCxnSpPr/>
          <p:nvPr/>
        </p:nvCxnSpPr>
        <p:spPr>
          <a:xfrm flipH="1">
            <a:off x="7235820" y="228600"/>
            <a:ext cx="4953003" cy="4953003"/>
          </a:xfrm>
          <a:prstGeom prst="straightConnector1">
            <a:avLst/>
          </a:prstGeom>
          <a:noFill/>
          <a:ln w="12701" cap="rnd">
            <a:solidFill>
              <a:srgbClr val="FFFFFF"/>
            </a:solidFill>
            <a:prstDash val="solid"/>
            <a:miter/>
          </a:ln>
        </p:spPr>
      </p:cxnSp>
      <p:cxnSp>
        <p:nvCxnSpPr>
          <p:cNvPr id="10" name="Straight Connector 20">
            <a:extLst>
              <a:ext uri="{FF2B5EF4-FFF2-40B4-BE49-F238E27FC236}">
                <a16:creationId xmlns:a16="http://schemas.microsoft.com/office/drawing/2014/main" id="{D3C05EE2-9844-1982-72A6-08B8D72B836F}"/>
              </a:ext>
            </a:extLst>
          </p:cNvPr>
          <p:cNvCxnSpPr/>
          <p:nvPr/>
        </p:nvCxnSpPr>
        <p:spPr>
          <a:xfrm flipH="1">
            <a:off x="7335838" y="32278"/>
            <a:ext cx="4852985" cy="4852986"/>
          </a:xfrm>
          <a:prstGeom prst="straightConnector1">
            <a:avLst/>
          </a:prstGeom>
          <a:noFill/>
          <a:ln w="31747" cap="rnd">
            <a:solidFill>
              <a:srgbClr val="FFFFFF"/>
            </a:solidFill>
            <a:prstDash val="solid"/>
            <a:miter/>
          </a:ln>
        </p:spPr>
      </p:cxnSp>
      <p:cxnSp>
        <p:nvCxnSpPr>
          <p:cNvPr id="11" name="Straight Connector 22">
            <a:extLst>
              <a:ext uri="{FF2B5EF4-FFF2-40B4-BE49-F238E27FC236}">
                <a16:creationId xmlns:a16="http://schemas.microsoft.com/office/drawing/2014/main" id="{8E19648B-596F-F526-A8C2-D08B7480B900}"/>
              </a:ext>
            </a:extLst>
          </p:cNvPr>
          <p:cNvCxnSpPr/>
          <p:nvPr/>
        </p:nvCxnSpPr>
        <p:spPr>
          <a:xfrm flipH="1">
            <a:off x="7845423" y="609603"/>
            <a:ext cx="4343400" cy="4343400"/>
          </a:xfrm>
          <a:prstGeom prst="straightConnector1">
            <a:avLst/>
          </a:prstGeom>
          <a:noFill/>
          <a:ln w="31747" cap="rnd">
            <a:solidFill>
              <a:srgbClr val="FFFFFF"/>
            </a:solidFill>
            <a:prstDash val="solid"/>
            <a:miter/>
          </a:ln>
        </p:spPr>
      </p:cxnSp>
    </p:spTree>
    <p:extLst>
      <p:ext uri="{BB962C8B-B14F-4D97-AF65-F5344CB8AC3E}">
        <p14:creationId xmlns:p14="http://schemas.microsoft.com/office/powerpoint/2010/main" val="21664991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AF0E86-756B-AC88-C068-37342E5B09E9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2156DE-5C87-AA7F-14EB-D4500E2E0DFB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3C7F808-2FEB-4987-74B4-1C58681E7B6E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85CD236-823D-458D-A5EB-A4EA4DA69882}" type="datetime1">
              <a:rPr lang="en-GB"/>
              <a:pPr lvl="0"/>
              <a:t>24/05/2022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B24221-9C94-893E-98F8-80657941A5C2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5F22AB7-C51E-B9C5-C2CA-BB23E10201CB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1C4003A-9D7C-4FE8-A860-8FF754D95D49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597211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CCFA35-D8E8-C7F0-DA05-837D7DDBB63F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84208" y="2006595"/>
            <a:ext cx="8534396" cy="2281601"/>
          </a:xfrm>
        </p:spPr>
        <p:txBody>
          <a:bodyPr anchor="b"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0782F4A-D2AF-24D1-82ED-5226B2AAD795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4208" y="4495803"/>
            <a:ext cx="8534396" cy="1498601"/>
          </a:xfrm>
        </p:spPr>
        <p:txBody>
          <a:bodyPr anchor="t"/>
          <a:lstStyle>
            <a:lvl1pPr marL="0" indent="0">
              <a:spcBef>
                <a:spcPts val="400"/>
              </a:spcBef>
              <a:buNone/>
              <a:defRPr sz="18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1C6DC55-D36E-5D53-4C3E-6E3F6B102AE0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96624641-63D8-45B8-8C52-0EE6EEEB4211}" type="datetime1">
              <a:rPr lang="en-GB"/>
              <a:pPr lvl="0"/>
              <a:t>24/05/2022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A8E488A-FA2B-958C-F23C-F2BE1BCFD66A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30850D1-FC50-95F2-A231-3429EB219A93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2106D82-262A-45DC-9781-F41A480D9CD2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07084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213984-D8E9-8032-FBFE-C42E4E99CF2F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8FB9D4-EEED-883E-AEE6-253C9E7A8FD7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684208" y="685800"/>
            <a:ext cx="4937659" cy="3615263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9CEE48F-938D-2719-BFA2-883CCD5BEBEF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5808131" y="685800"/>
            <a:ext cx="4934477" cy="3615263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1CFCEFC-A933-EA98-4F01-171D25F18EB8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8BFACD4-47CA-464D-8497-A6321311E575}" type="datetime1">
              <a:rPr lang="en-GB"/>
              <a:pPr lvl="0"/>
              <a:t>24/05/2022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9519E76-5A6A-44D7-25CD-604055D2F60D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85552E1-75FB-9FE3-CEBE-8FE39E39CF2B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C2FC030-1402-42BD-901C-CB8E57CD0815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871861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B45D7D-D744-4FF0-B21F-2F2F631CB53B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A75C82-E499-CF7A-6213-8837643B76E9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972080" y="685800"/>
            <a:ext cx="4649788" cy="576264"/>
          </a:xfrm>
        </p:spPr>
        <p:txBody>
          <a:bodyPr anchor="b">
            <a:noAutofit/>
          </a:bodyPr>
          <a:lstStyle>
            <a:lvl1pPr marL="0" indent="0">
              <a:spcBef>
                <a:spcPts val="700"/>
              </a:spcBef>
              <a:buNone/>
              <a:defRPr sz="2800">
                <a:solidFill>
                  <a:srgbClr val="FFFFFF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3E82EFE-4281-1A6B-786E-9BE997389336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684208" y="1270531"/>
            <a:ext cx="4937659" cy="3030541"/>
          </a:xfrm>
        </p:spPr>
        <p:txBody>
          <a:bodyPr anchor="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DF8BC72-43E3-0672-368F-C604475C8448}"/>
              </a:ext>
            </a:extLst>
          </p:cNvPr>
          <p:cNvSpPr txBox="1">
            <a:spLocks noGrp="1"/>
          </p:cNvSpPr>
          <p:nvPr>
            <p:ph type="body" idx="3"/>
          </p:nvPr>
        </p:nvSpPr>
        <p:spPr>
          <a:xfrm>
            <a:off x="6079068" y="685800"/>
            <a:ext cx="4665131" cy="576264"/>
          </a:xfrm>
        </p:spPr>
        <p:txBody>
          <a:bodyPr anchor="b">
            <a:noAutofit/>
          </a:bodyPr>
          <a:lstStyle>
            <a:lvl1pPr marL="0" indent="0">
              <a:spcBef>
                <a:spcPts val="700"/>
              </a:spcBef>
              <a:buNone/>
              <a:defRPr sz="2800">
                <a:solidFill>
                  <a:srgbClr val="FFFFFF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22F523F-6C04-EBBC-030C-787F09E75EB6}"/>
              </a:ext>
            </a:extLst>
          </p:cNvPr>
          <p:cNvSpPr txBox="1">
            <a:spLocks noGrp="1"/>
          </p:cNvSpPr>
          <p:nvPr>
            <p:ph idx="4"/>
          </p:nvPr>
        </p:nvSpPr>
        <p:spPr>
          <a:xfrm>
            <a:off x="5806540" y="1262064"/>
            <a:ext cx="4929192" cy="3030541"/>
          </a:xfrm>
        </p:spPr>
        <p:txBody>
          <a:bodyPr anchor="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47A656F-5C4E-94D7-36E0-444B17AFF4BB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4B2E4B0-5C3D-43C9-8DC7-61FCCEDD4365}" type="datetime1">
              <a:rPr lang="en-GB"/>
              <a:pPr lvl="0"/>
              <a:t>24/05/2022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9CA0C81-A381-7D9F-4ACF-282E1A6D2CFA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B8F188F-297A-1B12-596D-F88AD86FC4D0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EE29C23-FE03-47AC-8712-D2B8FBE45420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942350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0630AD-0695-BA9B-74C8-E46D69907A3C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54EE4A0-8BFF-877E-D9BF-99E809315473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3E1D259-282B-44CA-BF3E-0030704F7207}" type="datetime1">
              <a:rPr lang="en-GB"/>
              <a:pPr lvl="0"/>
              <a:t>24/05/2022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3965487-6524-B683-0D67-24FD8620BAEB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10732CC-24FB-39AE-2D52-6373D8E41148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B5DA513-53EE-4026-B395-C8B57009CB84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473313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BEAB46E-EF7C-0FB0-8C4F-1D9B15AF1409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ECE67B0-DAF0-4F2C-BC0A-0C6D73B9077D}" type="datetime1">
              <a:rPr lang="en-GB"/>
              <a:pPr lvl="0"/>
              <a:t>24/05/2022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19B38C7-1E44-F3C2-1EC3-3BFACA37A1A6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440B459-C492-94C9-3F30-301C75F0ED6C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97103A77-8516-4135-914B-D93D588EBAF2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5380130"/>
      </p:ext>
    </p:extLst>
  </p:cSld>
  <p:clrMapOvr>
    <a:masterClrMapping/>
  </p:clrMapOvr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55F147-FB13-B2E8-FA55-2B4D4CE588D7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7085008" y="685800"/>
            <a:ext cx="3657600" cy="1371600"/>
          </a:xfrm>
        </p:spPr>
        <p:txBody>
          <a:bodyPr anchor="b"/>
          <a:lstStyle>
            <a:lvl1pPr>
              <a:defRPr sz="24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713236-8DB5-F373-D3F1-DAF1F99BC60E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684208" y="685800"/>
            <a:ext cx="5943600" cy="5308604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917A746-1BAE-0B18-FB3F-0DDD220D0E3D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7085008" y="2209803"/>
            <a:ext cx="3657600" cy="2091269"/>
          </a:xfrm>
        </p:spPr>
        <p:txBody>
          <a:bodyPr anchor="t"/>
          <a:lstStyle>
            <a:lvl1pPr marL="0" indent="0">
              <a:spcBef>
                <a:spcPts val="400"/>
              </a:spcBef>
              <a:buNone/>
              <a:defRPr sz="16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9BDBABE-DBD3-D11F-DD45-E3FD027D6969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8805BAB-D7D6-4F25-A2FF-6483FDDA91CD}" type="datetime1">
              <a:rPr lang="en-GB"/>
              <a:pPr lvl="0"/>
              <a:t>24/05/2022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89F4087-FE8A-C665-F1D1-4B2B26E086B0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3E9BFE1-DD79-C5C5-C687-62B16A6389B1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A19E990-21A8-4C0F-AFEA-A679621E3247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35023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ADC2F4-14E9-A9B4-2C07-AB5BD95E9E77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4722811" y="1447796"/>
            <a:ext cx="6019796" cy="1143000"/>
          </a:xfrm>
        </p:spPr>
        <p:txBody>
          <a:bodyPr anchor="b"/>
          <a:lstStyle>
            <a:lvl1pPr>
              <a:defRPr sz="28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14969D1-5D50-62A0-CD6C-0E97E8A12EA7}"/>
              </a:ext>
            </a:extLst>
          </p:cNvPr>
          <p:cNvSpPr txBox="1">
            <a:spLocks noGrp="1"/>
          </p:cNvSpPr>
          <p:nvPr>
            <p:ph type="pic" idx="1"/>
          </p:nvPr>
        </p:nvSpPr>
        <p:spPr>
          <a:xfrm>
            <a:off x="989015" y="914400"/>
            <a:ext cx="3280976" cy="4572000"/>
          </a:xfrm>
          <a:ln w="15873">
            <a:solidFill>
              <a:srgbClr val="FFFFFF">
                <a:alpha val="40000"/>
              </a:srgbClr>
            </a:solidFill>
            <a:prstDash val="solid"/>
          </a:ln>
        </p:spPr>
        <p:txBody>
          <a:bodyPr anchor="t" anchorCtr="1"/>
          <a:lstStyle>
            <a:lvl1pPr marL="0" indent="0" algn="ctr">
              <a:spcBef>
                <a:spcPts val="400"/>
              </a:spcBef>
              <a:buNone/>
              <a:defRPr sz="1600"/>
            </a:lvl1pPr>
          </a:lstStyle>
          <a:p>
            <a:pPr lvl="0"/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26603B9-18BC-357B-7F5B-5F12343ACC4E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4722811" y="2777069"/>
            <a:ext cx="6021388" cy="2048932"/>
          </a:xfrm>
        </p:spPr>
        <p:txBody>
          <a:bodyPr anchor="t"/>
          <a:lstStyle>
            <a:lvl1pPr marL="0" indent="0">
              <a:spcBef>
                <a:spcPts val="400"/>
              </a:spcBef>
              <a:buNone/>
              <a:defRPr sz="18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E806B07-893C-D517-88DF-227A10921E2E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68E435F-D65E-42CF-B5DF-A94D23AAC4D5}" type="datetime1">
              <a:rPr lang="en-GB"/>
              <a:pPr lvl="0"/>
              <a:t>24/05/2022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AE11321-4976-0C50-2141-A9E5CABA580F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786CFAC-6D88-3CAD-9483-9F7185A63205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CC70403-8201-40DB-B34D-6B33FC63FFF2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010611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0EA85F-3882-1102-E389-FAD6D8BBA90B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50E7267-438B-64BE-137A-4D51E3C744FB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685800" y="533396"/>
            <a:ext cx="10818815" cy="3124203"/>
          </a:xfrm>
          <a:ln w="15873">
            <a:solidFill>
              <a:srgbClr val="FFFFFF">
                <a:alpha val="40000"/>
              </a:srgbClr>
            </a:solidFill>
            <a:prstDash val="solid"/>
          </a:ln>
        </p:spPr>
        <p:txBody>
          <a:bodyPr anchor="t" anchorCtr="1"/>
          <a:lstStyle>
            <a:lvl1pPr marL="0" indent="0" algn="ctr">
              <a:spcBef>
                <a:spcPts val="400"/>
              </a:spcBef>
              <a:buNone/>
              <a:defRPr sz="1600"/>
            </a:lvl1pPr>
          </a:lstStyle>
          <a:p>
            <a:pPr lvl="0"/>
            <a:r>
              <a:rPr lang="en-US"/>
              <a:t>Click icon to add picture</a:t>
            </a:r>
          </a:p>
        </p:txBody>
      </p:sp>
      <p:sp>
        <p:nvSpPr>
          <p:cNvPr id="4" name="Text Placeholder 9">
            <a:extLst>
              <a:ext uri="{FF2B5EF4-FFF2-40B4-BE49-F238E27FC236}">
                <a16:creationId xmlns:a16="http://schemas.microsoft.com/office/drawing/2014/main" id="{0B3BE73A-8A5C-4E9E-0236-79128C5990F2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914400" y="3843863"/>
            <a:ext cx="8304205" cy="457200"/>
          </a:xfrm>
        </p:spPr>
        <p:txBody>
          <a:bodyPr anchor="t"/>
          <a:lstStyle>
            <a:lvl1pPr marL="0" indent="0">
              <a:spcBef>
                <a:spcPts val="400"/>
              </a:spcBef>
              <a:buNone/>
              <a:defRPr sz="16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2">
            <a:extLst>
              <a:ext uri="{FF2B5EF4-FFF2-40B4-BE49-F238E27FC236}">
                <a16:creationId xmlns:a16="http://schemas.microsoft.com/office/drawing/2014/main" id="{EBB9438E-AB82-6EBE-0E85-8EA672F947CB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B4D90A8-C10A-45A0-96F3-5EF7A0E4373E}" type="datetime1">
              <a:rPr lang="en-GB"/>
              <a:pPr lvl="0"/>
              <a:t>24/05/2022</a:t>
            </a:fld>
            <a:endParaRPr lang="en-GB"/>
          </a:p>
        </p:txBody>
      </p:sp>
      <p:sp>
        <p:nvSpPr>
          <p:cNvPr id="6" name="Footer Placeholder 3">
            <a:extLst>
              <a:ext uri="{FF2B5EF4-FFF2-40B4-BE49-F238E27FC236}">
                <a16:creationId xmlns:a16="http://schemas.microsoft.com/office/drawing/2014/main" id="{F6623017-FC95-E589-9417-CF1D04D7C481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4">
            <a:extLst>
              <a:ext uri="{FF2B5EF4-FFF2-40B4-BE49-F238E27FC236}">
                <a16:creationId xmlns:a16="http://schemas.microsoft.com/office/drawing/2014/main" id="{6EDAF0FD-7AD7-C713-040F-4736B92BB7B0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904BFE2-96DD-4014-B26C-E3949C246E1C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8524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321FAD-A5D5-70E5-6EFF-A21E5F59B739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84208" y="685800"/>
            <a:ext cx="10058400" cy="2743200"/>
          </a:xfrm>
        </p:spPr>
        <p:txBody>
          <a:bodyPr/>
          <a:lstStyle>
            <a:lvl1pPr>
              <a:defRPr sz="32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6451076-9FFE-EE98-2F1F-870A2B808166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684208" y="4114800"/>
            <a:ext cx="8535988" cy="1879604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1E46007-E27C-7B63-2BAC-C6B35504F9EA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136682C-6E08-42F1-A3A1-1B3A6BD496CC}" type="datetime1">
              <a:rPr lang="en-GB"/>
              <a:pPr lvl="0"/>
              <a:t>24/05/2022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A446B24-AD87-F8A3-A6AB-314C57A54643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C32AC62-CFBF-A757-1289-1C4364FC3A8E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60BD138-A5A2-411B-B21B-C52D66C872F3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032352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4AAC8F-B2E6-426F-1156-C093D57D68EA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141408" y="685800"/>
            <a:ext cx="9144000" cy="2743200"/>
          </a:xfrm>
        </p:spPr>
        <p:txBody>
          <a:bodyPr/>
          <a:lstStyle>
            <a:lvl1pPr>
              <a:defRPr sz="32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9">
            <a:extLst>
              <a:ext uri="{FF2B5EF4-FFF2-40B4-BE49-F238E27FC236}">
                <a16:creationId xmlns:a16="http://schemas.microsoft.com/office/drawing/2014/main" id="{F239CBB6-2C73-564B-68AB-857DEE6D497F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1446215" y="3429000"/>
            <a:ext cx="8534396" cy="381003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951B82DC-3002-54D7-7423-13E607A99E22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684208" y="4301063"/>
            <a:ext cx="8534396" cy="1684864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A1CD14EF-BD79-D8B2-1E09-FE56899D4DA4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9CD443F-243E-4A56-8E5D-4DBFC7AC24A5}" type="datetime1">
              <a:rPr lang="en-GB"/>
              <a:pPr lvl="0"/>
              <a:t>24/05/2022</a:t>
            </a:fld>
            <a:endParaRPr lang="en-GB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21A9922A-5C0F-4C1B-B83E-33D9FA4D6314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075DF2EC-283A-AAAD-9ED0-1162B59A2945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F3DA7C6-BB35-4171-9826-55D69AF7FEC2}" type="slidenum">
              <a:t>‹#›</a:t>
            </a:fld>
            <a:endParaRPr lang="en-GB"/>
          </a:p>
        </p:txBody>
      </p:sp>
      <p:sp>
        <p:nvSpPr>
          <p:cNvPr id="8" name="TextBox 13">
            <a:extLst>
              <a:ext uri="{FF2B5EF4-FFF2-40B4-BE49-F238E27FC236}">
                <a16:creationId xmlns:a16="http://schemas.microsoft.com/office/drawing/2014/main" id="{7A2420CA-401E-18D6-D8D3-EEE1CC7FC0DE}"/>
              </a:ext>
            </a:extLst>
          </p:cNvPr>
          <p:cNvSpPr txBox="1"/>
          <p:nvPr/>
        </p:nvSpPr>
        <p:spPr>
          <a:xfrm>
            <a:off x="531815" y="812224"/>
            <a:ext cx="609603" cy="584777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8000" b="0" i="0" u="none" strike="noStrike" kern="1200" cap="none" spc="0" baseline="0">
                <a:solidFill>
                  <a:srgbClr val="FFFFFF"/>
                </a:solidFill>
                <a:uFillTx/>
                <a:latin typeface="Century Gothic"/>
              </a:rPr>
              <a:t>“</a:t>
            </a:r>
          </a:p>
        </p:txBody>
      </p:sp>
      <p:sp>
        <p:nvSpPr>
          <p:cNvPr id="9" name="TextBox 14">
            <a:extLst>
              <a:ext uri="{FF2B5EF4-FFF2-40B4-BE49-F238E27FC236}">
                <a16:creationId xmlns:a16="http://schemas.microsoft.com/office/drawing/2014/main" id="{9A0C5150-BB83-74B5-4EA8-37DC42F44E24}"/>
              </a:ext>
            </a:extLst>
          </p:cNvPr>
          <p:cNvSpPr txBox="1"/>
          <p:nvPr/>
        </p:nvSpPr>
        <p:spPr>
          <a:xfrm>
            <a:off x="10285408" y="2768602"/>
            <a:ext cx="609603" cy="584777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8000" b="0" i="0" u="none" strike="noStrike" kern="1200" cap="none" spc="0" baseline="0">
                <a:solidFill>
                  <a:srgbClr val="FFFFFF"/>
                </a:solidFill>
                <a:uFillTx/>
                <a:latin typeface="Century Gothic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32404615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F6E5F8-E8A9-0193-A5FD-9B5788DCFEE0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84208" y="3429000"/>
            <a:ext cx="8534396" cy="1697400"/>
          </a:xfrm>
        </p:spPr>
        <p:txBody>
          <a:bodyPr anchor="b"/>
          <a:lstStyle>
            <a:lvl1pPr>
              <a:defRPr sz="32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5F7F94A-CE78-F0D6-B8E2-A563112FC5F2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684208" y="5132984"/>
            <a:ext cx="8535988" cy="860395"/>
          </a:xfrm>
        </p:spPr>
        <p:txBody>
          <a:bodyPr anchor="t"/>
          <a:lstStyle>
            <a:lvl1pPr marL="0" indent="0">
              <a:buNone/>
              <a:defRPr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74951CB-2225-920E-3D8C-969757045664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14E1902-FAE6-4745-85B3-9F44FE7163E6}" type="datetime1">
              <a:rPr lang="en-GB"/>
              <a:pPr lvl="0"/>
              <a:t>24/05/2022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E1E3BD-6730-DBF7-8863-5131C591ED5F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7BEEAEF-2117-B12E-AA2D-C393FD0554DD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F51B08F-E874-4567-AFFB-90C08FCAF8D8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4198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8DDF47-32DE-C844-98EF-9AA74A76193F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141408" y="685800"/>
            <a:ext cx="9144000" cy="2743200"/>
          </a:xfrm>
        </p:spPr>
        <p:txBody>
          <a:bodyPr/>
          <a:lstStyle>
            <a:lvl1pPr>
              <a:defRPr sz="32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9">
            <a:extLst>
              <a:ext uri="{FF2B5EF4-FFF2-40B4-BE49-F238E27FC236}">
                <a16:creationId xmlns:a16="http://schemas.microsoft.com/office/drawing/2014/main" id="{86736684-86E5-C497-CBF3-13C30AAFEDA4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684208" y="3928536"/>
            <a:ext cx="8534396" cy="1049868"/>
          </a:xfrm>
        </p:spPr>
        <p:txBody>
          <a:bodyPr anchor="b"/>
          <a:lstStyle>
            <a:lvl1pPr marL="0">
              <a:spcBef>
                <a:spcPts val="0"/>
              </a:spcBef>
              <a:buNone/>
              <a:defRPr sz="2400" cap="all">
                <a:solidFill>
                  <a:srgbClr val="FFFFFF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61846624-7D58-B938-B88A-6FAE84B42429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684208" y="4978395"/>
            <a:ext cx="8534396" cy="1015998"/>
          </a:xfrm>
        </p:spPr>
        <p:txBody>
          <a:bodyPr anchor="t"/>
          <a:lstStyle>
            <a:lvl1pPr marL="0" indent="0">
              <a:spcBef>
                <a:spcPts val="400"/>
              </a:spcBef>
              <a:buNone/>
              <a:defRPr sz="18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76F2803F-20BF-7FBE-9F8E-CB6747632CC8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4812FA5-B3C6-4002-AB8B-2101BBA5B1CF}" type="datetime1">
              <a:rPr lang="en-GB"/>
              <a:pPr lvl="0"/>
              <a:t>24/05/2022</a:t>
            </a:fld>
            <a:endParaRPr lang="en-GB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C7EE8A60-F0B5-F780-405A-4DE54FA063D4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9094D159-C2B2-2F02-1161-CA71D7F96C9D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5EAF986-60BE-482B-882D-31F1EA8A879A}" type="slidenum">
              <a:t>‹#›</a:t>
            </a:fld>
            <a:endParaRPr lang="en-GB"/>
          </a:p>
        </p:txBody>
      </p:sp>
      <p:sp>
        <p:nvSpPr>
          <p:cNvPr id="8" name="TextBox 10">
            <a:extLst>
              <a:ext uri="{FF2B5EF4-FFF2-40B4-BE49-F238E27FC236}">
                <a16:creationId xmlns:a16="http://schemas.microsoft.com/office/drawing/2014/main" id="{FECAE41B-5BB4-9648-B698-A251965CD5A5}"/>
              </a:ext>
            </a:extLst>
          </p:cNvPr>
          <p:cNvSpPr txBox="1"/>
          <p:nvPr/>
        </p:nvSpPr>
        <p:spPr>
          <a:xfrm>
            <a:off x="531815" y="812224"/>
            <a:ext cx="609603" cy="584777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8000" b="0" i="0" u="none" strike="noStrike" kern="1200" cap="none" spc="0" baseline="0">
                <a:solidFill>
                  <a:srgbClr val="FFFFFF"/>
                </a:solidFill>
                <a:uFillTx/>
                <a:latin typeface="Century Gothic"/>
              </a:rPr>
              <a:t>“</a:t>
            </a:r>
          </a:p>
        </p:txBody>
      </p:sp>
      <p:sp>
        <p:nvSpPr>
          <p:cNvPr id="9" name="TextBox 11">
            <a:extLst>
              <a:ext uri="{FF2B5EF4-FFF2-40B4-BE49-F238E27FC236}">
                <a16:creationId xmlns:a16="http://schemas.microsoft.com/office/drawing/2014/main" id="{4515E415-0FAA-68F5-9A06-014041C070F9}"/>
              </a:ext>
            </a:extLst>
          </p:cNvPr>
          <p:cNvSpPr txBox="1"/>
          <p:nvPr/>
        </p:nvSpPr>
        <p:spPr>
          <a:xfrm>
            <a:off x="10285408" y="2768602"/>
            <a:ext cx="609603" cy="584777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8000" b="0" i="0" u="none" strike="noStrike" kern="1200" cap="none" spc="0" baseline="0">
                <a:solidFill>
                  <a:srgbClr val="FFFFFF"/>
                </a:solidFill>
                <a:uFillTx/>
                <a:latin typeface="Century Gothic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27764686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A1F0A2-9019-6FD3-4799-7844FCEEA732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84208" y="685800"/>
            <a:ext cx="10058400" cy="2743200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9">
            <a:extLst>
              <a:ext uri="{FF2B5EF4-FFF2-40B4-BE49-F238E27FC236}">
                <a16:creationId xmlns:a16="http://schemas.microsoft.com/office/drawing/2014/main" id="{E71BC173-2812-5B1B-4133-15F8BDF3B3E5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684208" y="3928536"/>
            <a:ext cx="8534396" cy="838203"/>
          </a:xfrm>
        </p:spPr>
        <p:txBody>
          <a:bodyPr anchor="b"/>
          <a:lstStyle>
            <a:lvl1pPr marL="0">
              <a:spcBef>
                <a:spcPts val="0"/>
              </a:spcBef>
              <a:buNone/>
              <a:defRPr sz="2400" cap="all">
                <a:solidFill>
                  <a:srgbClr val="FFFFFF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23D0AC99-62B8-ABC2-8B66-615DF2B5C36C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684208" y="4766730"/>
            <a:ext cx="8534396" cy="1227664"/>
          </a:xfrm>
        </p:spPr>
        <p:txBody>
          <a:bodyPr anchor="t"/>
          <a:lstStyle>
            <a:lvl1pPr marL="0" indent="0">
              <a:spcBef>
                <a:spcPts val="400"/>
              </a:spcBef>
              <a:buNone/>
              <a:defRPr sz="18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372764B0-CFF1-21E1-8B87-8F89A4F59998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27D7EC8-30AE-4A26-909E-14618754A9CD}" type="datetime1">
              <a:rPr lang="en-GB"/>
              <a:pPr lvl="0"/>
              <a:t>24/05/2022</a:t>
            </a:fld>
            <a:endParaRPr lang="en-GB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E5A3343B-5512-217F-91E8-B4493DD1D326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EA8CC3D9-8A93-5803-2DBE-F58D01743609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381E7BB-B00F-4909-AF9E-077609031BCD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568531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742631-5590-4E36-8334-3DA8DD2BDEA7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ADF1217-1C11-D556-01C6-36E0350B231B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/>
        <p:txBody>
          <a:bodyPr vert="eaVert" anchor="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AAA2358-A84F-0903-BE1F-B3EC2F3C3A2B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0240BB5-BF10-4303-AB83-3294902F72C3}" type="datetime1">
              <a:rPr lang="en-GB"/>
              <a:pPr lvl="0"/>
              <a:t>24/05/2022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17BCD0A-C82F-388D-AA88-7E5E1814F55B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DD30089-3F25-836A-3B0B-213CEDB29890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C5930A8-E031-4B37-BC3C-52FFF58F0E12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770084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7FF7A01-5D6A-6088-7199-4369370CF3C0}"/>
              </a:ext>
            </a:extLst>
          </p:cNvPr>
          <p:cNvSpPr txBox="1">
            <a:spLocks noGrp="1"/>
          </p:cNvSpPr>
          <p:nvPr>
            <p:ph type="title" orient="vert"/>
          </p:nvPr>
        </p:nvSpPr>
        <p:spPr>
          <a:xfrm>
            <a:off x="8685208" y="685800"/>
            <a:ext cx="2057400" cy="4572000"/>
          </a:xfrm>
        </p:spPr>
        <p:txBody>
          <a:bodyPr vert="eaVert"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EBF3F86-A093-B0B0-471C-40E1E992BDFF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>
          <a:xfrm>
            <a:off x="685800" y="685800"/>
            <a:ext cx="7823204" cy="5308604"/>
          </a:xfrm>
        </p:spPr>
        <p:txBody>
          <a:bodyPr vert="eaVert" anchor="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15F92C3-65FE-1828-2044-5CEF8C901BD8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02593B6-3234-4BFB-AF83-897D4AA231EF}" type="datetime1">
              <a:rPr lang="en-GB"/>
              <a:pPr lvl="0"/>
              <a:t>24/05/2022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A8EC0F4-F694-CCE0-A687-F061E81E8FDB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6022AC0-6BC1-9E7F-E027-0AE60A5F50F9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9C958975-408B-4A82-BDA7-1AA924798217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159142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64D4EF"/>
            </a:gs>
            <a:gs pos="100000">
              <a:srgbClr val="06588E"/>
            </a:gs>
          </a:gsLst>
          <a:lin ang="612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6">
            <a:extLst>
              <a:ext uri="{FF2B5EF4-FFF2-40B4-BE49-F238E27FC236}">
                <a16:creationId xmlns:a16="http://schemas.microsoft.com/office/drawing/2014/main" id="{37339959-B602-166D-9CFA-10089AD50745}"/>
              </a:ext>
            </a:extLst>
          </p:cNvPr>
          <p:cNvGrpSpPr/>
          <p:nvPr/>
        </p:nvGrpSpPr>
        <p:grpSpPr>
          <a:xfrm>
            <a:off x="9206965" y="2963332"/>
            <a:ext cx="2981858" cy="3208868"/>
            <a:chOff x="9206965" y="2963332"/>
            <a:chExt cx="2981858" cy="3208868"/>
          </a:xfrm>
        </p:grpSpPr>
        <p:cxnSp>
          <p:nvCxnSpPr>
            <p:cNvPr id="3" name="Straight Connector 7">
              <a:extLst>
                <a:ext uri="{FF2B5EF4-FFF2-40B4-BE49-F238E27FC236}">
                  <a16:creationId xmlns:a16="http://schemas.microsoft.com/office/drawing/2014/main" id="{11FC57DC-1520-0131-FBB8-A168927B0A06}"/>
                </a:ext>
              </a:extLst>
            </p:cNvPr>
            <p:cNvCxnSpPr/>
            <p:nvPr/>
          </p:nvCxnSpPr>
          <p:spPr>
            <a:xfrm flipH="1">
              <a:off x="11276015" y="2963332"/>
              <a:ext cx="912808" cy="912809"/>
            </a:xfrm>
            <a:prstGeom prst="straightConnector1">
              <a:avLst/>
            </a:prstGeom>
            <a:noFill/>
            <a:ln w="9528" cap="rnd">
              <a:solidFill>
                <a:srgbClr val="FFFFFF"/>
              </a:solidFill>
              <a:prstDash val="solid"/>
              <a:miter/>
            </a:ln>
          </p:spPr>
        </p:cxnSp>
        <p:cxnSp>
          <p:nvCxnSpPr>
            <p:cNvPr id="4" name="Straight Connector 8">
              <a:extLst>
                <a:ext uri="{FF2B5EF4-FFF2-40B4-BE49-F238E27FC236}">
                  <a16:creationId xmlns:a16="http://schemas.microsoft.com/office/drawing/2014/main" id="{64F74F22-69B5-740A-DA71-26A20CC339BC}"/>
                </a:ext>
              </a:extLst>
            </p:cNvPr>
            <p:cNvCxnSpPr/>
            <p:nvPr/>
          </p:nvCxnSpPr>
          <p:spPr>
            <a:xfrm flipH="1">
              <a:off x="9206965" y="3190341"/>
              <a:ext cx="2981858" cy="2981859"/>
            </a:xfrm>
            <a:prstGeom prst="straightConnector1">
              <a:avLst/>
            </a:prstGeom>
            <a:noFill/>
            <a:ln w="9528" cap="rnd">
              <a:solidFill>
                <a:srgbClr val="FFFFFF"/>
              </a:solidFill>
              <a:prstDash val="solid"/>
              <a:miter/>
            </a:ln>
          </p:spPr>
        </p:cxnSp>
        <p:cxnSp>
          <p:nvCxnSpPr>
            <p:cNvPr id="5" name="Straight Connector 9">
              <a:extLst>
                <a:ext uri="{FF2B5EF4-FFF2-40B4-BE49-F238E27FC236}">
                  <a16:creationId xmlns:a16="http://schemas.microsoft.com/office/drawing/2014/main" id="{6EE43394-C18D-8831-1AF3-E7E964ACFA4C}"/>
                </a:ext>
              </a:extLst>
            </p:cNvPr>
            <p:cNvCxnSpPr/>
            <p:nvPr/>
          </p:nvCxnSpPr>
          <p:spPr>
            <a:xfrm flipH="1">
              <a:off x="10292294" y="3285064"/>
              <a:ext cx="1896529" cy="1896539"/>
            </a:xfrm>
            <a:prstGeom prst="straightConnector1">
              <a:avLst/>
            </a:prstGeom>
            <a:noFill/>
            <a:ln w="9528" cap="rnd">
              <a:solidFill>
                <a:srgbClr val="FFFFFF"/>
              </a:solidFill>
              <a:prstDash val="solid"/>
              <a:miter/>
            </a:ln>
          </p:spPr>
        </p:cxnSp>
        <p:cxnSp>
          <p:nvCxnSpPr>
            <p:cNvPr id="6" name="Straight Connector 10">
              <a:extLst>
                <a:ext uri="{FF2B5EF4-FFF2-40B4-BE49-F238E27FC236}">
                  <a16:creationId xmlns:a16="http://schemas.microsoft.com/office/drawing/2014/main" id="{094ADE89-519E-B0A0-D910-369E5C2DC0E7}"/>
                </a:ext>
              </a:extLst>
            </p:cNvPr>
            <p:cNvCxnSpPr/>
            <p:nvPr/>
          </p:nvCxnSpPr>
          <p:spPr>
            <a:xfrm flipH="1">
              <a:off x="10443106" y="3131079"/>
              <a:ext cx="1745717" cy="1745717"/>
            </a:xfrm>
            <a:prstGeom prst="straightConnector1">
              <a:avLst/>
            </a:prstGeom>
            <a:noFill/>
            <a:ln w="28575" cap="rnd">
              <a:solidFill>
                <a:srgbClr val="FFFFFF"/>
              </a:solidFill>
              <a:prstDash val="solid"/>
              <a:miter/>
            </a:ln>
          </p:spPr>
        </p:cxnSp>
        <p:cxnSp>
          <p:nvCxnSpPr>
            <p:cNvPr id="7" name="Straight Connector 11">
              <a:extLst>
                <a:ext uri="{FF2B5EF4-FFF2-40B4-BE49-F238E27FC236}">
                  <a16:creationId xmlns:a16="http://schemas.microsoft.com/office/drawing/2014/main" id="{B5DDEB63-AEE6-B081-6D53-70714D7670F7}"/>
                </a:ext>
              </a:extLst>
            </p:cNvPr>
            <p:cNvCxnSpPr/>
            <p:nvPr/>
          </p:nvCxnSpPr>
          <p:spPr>
            <a:xfrm flipH="1">
              <a:off x="10918822" y="3683002"/>
              <a:ext cx="1270001" cy="1270001"/>
            </a:xfrm>
            <a:prstGeom prst="straightConnector1">
              <a:avLst/>
            </a:prstGeom>
            <a:noFill/>
            <a:ln w="28575" cap="rnd">
              <a:solidFill>
                <a:srgbClr val="FFFFFF"/>
              </a:solidFill>
              <a:prstDash val="solid"/>
              <a:miter/>
            </a:ln>
          </p:spPr>
        </p:cxnSp>
      </p:grpSp>
      <p:sp>
        <p:nvSpPr>
          <p:cNvPr id="8" name="Title Placeholder 1">
            <a:extLst>
              <a:ext uri="{FF2B5EF4-FFF2-40B4-BE49-F238E27FC236}">
                <a16:creationId xmlns:a16="http://schemas.microsoft.com/office/drawing/2014/main" id="{02C9D8C2-B534-C6C0-829C-70A8F6F0BC4E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84208" y="4487335"/>
            <a:ext cx="8534396" cy="1507068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rmAutofit/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489EFABD-1782-A48D-C494-7271043C7DDD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4208" y="685800"/>
            <a:ext cx="8534396" cy="3615263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0" name="Date Placeholder 3">
            <a:extLst>
              <a:ext uri="{FF2B5EF4-FFF2-40B4-BE49-F238E27FC236}">
                <a16:creationId xmlns:a16="http://schemas.microsoft.com/office/drawing/2014/main" id="{0FDFA395-5260-D65C-1761-91A63C9CCBDB}"/>
              </a:ext>
            </a:extLst>
          </p:cNvPr>
          <p:cNvSpPr txBox="1">
            <a:spLocks noGrp="1"/>
          </p:cNvSpPr>
          <p:nvPr>
            <p:ph type="dt" sz="half" idx="2"/>
          </p:nvPr>
        </p:nvSpPr>
        <p:spPr>
          <a:xfrm>
            <a:off x="9904415" y="6172200"/>
            <a:ext cx="16002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000" b="0" i="0" u="none" strike="noStrike" kern="1200" cap="none" spc="0" baseline="0">
                <a:solidFill>
                  <a:srgbClr val="0A304A"/>
                </a:solidFill>
                <a:uFillTx/>
                <a:latin typeface="Century Gothic"/>
              </a:defRPr>
            </a:lvl1pPr>
          </a:lstStyle>
          <a:p>
            <a:pPr lvl="0"/>
            <a:fld id="{3F5C75BB-15DC-4F9F-B837-030968DCFF86}" type="datetime1">
              <a:rPr lang="en-GB"/>
              <a:pPr lvl="0"/>
              <a:t>24/05/2022</a:t>
            </a:fld>
            <a:endParaRPr lang="en-GB"/>
          </a:p>
        </p:txBody>
      </p:sp>
      <p:sp>
        <p:nvSpPr>
          <p:cNvPr id="11" name="Footer Placeholder 4">
            <a:extLst>
              <a:ext uri="{FF2B5EF4-FFF2-40B4-BE49-F238E27FC236}">
                <a16:creationId xmlns:a16="http://schemas.microsoft.com/office/drawing/2014/main" id="{7EF8F32B-1AA0-5736-BADB-56EBBD14BE53}"/>
              </a:ext>
            </a:extLst>
          </p:cNvPr>
          <p:cNvSpPr txBox="1">
            <a:spLocks noGrp="1"/>
          </p:cNvSpPr>
          <p:nvPr>
            <p:ph type="ftr" sz="quarter" idx="3"/>
          </p:nvPr>
        </p:nvSpPr>
        <p:spPr>
          <a:xfrm>
            <a:off x="684208" y="6172200"/>
            <a:ext cx="75438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000" b="0" i="0" u="none" strike="noStrike" kern="1200" cap="none" spc="0" baseline="0">
                <a:solidFill>
                  <a:srgbClr val="0A304A"/>
                </a:solidFill>
                <a:uFillTx/>
                <a:latin typeface="Century Gothic"/>
              </a:defRPr>
            </a:lvl1pPr>
          </a:lstStyle>
          <a:p>
            <a:pPr lvl="0"/>
            <a:endParaRPr lang="en-GB"/>
          </a:p>
        </p:txBody>
      </p:sp>
      <p:sp>
        <p:nvSpPr>
          <p:cNvPr id="12" name="Slide Number Placeholder 5">
            <a:extLst>
              <a:ext uri="{FF2B5EF4-FFF2-40B4-BE49-F238E27FC236}">
                <a16:creationId xmlns:a16="http://schemas.microsoft.com/office/drawing/2014/main" id="{A5CE214D-F899-8625-00B2-BC9049D2987F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10363196" y="5578470"/>
            <a:ext cx="1142241" cy="669926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>
            <a:lvl1pPr marL="0" marR="0" lvl="0" indent="0" algn="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3200" b="0" i="0" u="none" strike="noStrike" kern="1200" cap="none" spc="0" baseline="0">
                <a:solidFill>
                  <a:srgbClr val="0A304A"/>
                </a:solidFill>
                <a:uFillTx/>
                <a:latin typeface="Century Gothic"/>
              </a:defRPr>
            </a:lvl1pPr>
          </a:lstStyle>
          <a:p>
            <a:pPr lvl="0"/>
            <a:fld id="{33DF4A43-3538-47E2-9DD4-809961419D86}" type="slidenum"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  <p:sldLayoutId id="2147483662" r:id="rId14"/>
    <p:sldLayoutId id="2147483663" r:id="rId15"/>
    <p:sldLayoutId id="2147483664" r:id="rId16"/>
    <p:sldLayoutId id="2147483665" r:id="rId17"/>
  </p:sldLayoutIdLst>
  <p:txStyles>
    <p:titleStyle>
      <a:lvl1pPr marL="0" marR="0" lvl="0" indent="0" algn="l" defTabSz="457200" rtl="0" fontAlgn="auto" hangingPunct="1">
        <a:lnSpc>
          <a:spcPct val="100000"/>
        </a:lnSpc>
        <a:spcBef>
          <a:spcPts val="0"/>
        </a:spcBef>
        <a:spcAft>
          <a:spcPts val="0"/>
        </a:spcAft>
        <a:buNone/>
        <a:tabLst/>
        <a:defRPr lang="en-US" sz="3600" b="0" i="0" u="none" strike="noStrike" kern="1200" cap="all" spc="0" baseline="0">
          <a:solidFill>
            <a:srgbClr val="FFFFFF"/>
          </a:solidFill>
          <a:uFillTx/>
          <a:latin typeface="Century Gothic"/>
        </a:defRPr>
      </a:lvl1pPr>
    </p:titleStyle>
    <p:bodyStyle>
      <a:lvl1pPr marL="285750" marR="0" lvl="0" indent="-285750" algn="l" defTabSz="457200" rtl="0" fontAlgn="auto" hangingPunct="1">
        <a:lnSpc>
          <a:spcPct val="100000"/>
        </a:lnSpc>
        <a:spcBef>
          <a:spcPts val="500"/>
        </a:spcBef>
        <a:spcAft>
          <a:spcPts val="600"/>
        </a:spcAft>
        <a:buClr>
          <a:srgbClr val="FFFFFF"/>
        </a:buClr>
        <a:buSzPct val="80000"/>
        <a:buFont typeface="Wingdings 3" pitchFamily="18"/>
        <a:buChar char=""/>
        <a:tabLst/>
        <a:defRPr lang="en-US" sz="2000" b="0" i="0" u="none" strike="noStrike" kern="1200" cap="none" spc="0" baseline="0">
          <a:solidFill>
            <a:srgbClr val="0F496F"/>
          </a:solidFill>
          <a:uFillTx/>
          <a:latin typeface="Century Gothic"/>
        </a:defRPr>
      </a:lvl1pPr>
      <a:lvl2pPr marL="742950" marR="0" lvl="1" indent="-285750" algn="l" defTabSz="457200" rtl="0" fontAlgn="auto" hangingPunct="1">
        <a:lnSpc>
          <a:spcPct val="100000"/>
        </a:lnSpc>
        <a:spcBef>
          <a:spcPts val="400"/>
        </a:spcBef>
        <a:spcAft>
          <a:spcPts val="600"/>
        </a:spcAft>
        <a:buClr>
          <a:srgbClr val="FFFFFF"/>
        </a:buClr>
        <a:buSzPct val="80000"/>
        <a:buFont typeface="Wingdings 3" pitchFamily="18"/>
        <a:buChar char=""/>
        <a:tabLst/>
        <a:defRPr lang="en-US" sz="1800" b="0" i="0" u="none" strike="noStrike" kern="1200" cap="none" spc="0" baseline="0">
          <a:solidFill>
            <a:srgbClr val="0F496F"/>
          </a:solidFill>
          <a:uFillTx/>
          <a:latin typeface="Century Gothic"/>
        </a:defRPr>
      </a:lvl2pPr>
      <a:lvl3pPr marL="1200150" marR="0" lvl="2" indent="-285750" algn="l" defTabSz="457200" rtl="0" fontAlgn="auto" hangingPunct="1">
        <a:lnSpc>
          <a:spcPct val="100000"/>
        </a:lnSpc>
        <a:spcBef>
          <a:spcPts val="400"/>
        </a:spcBef>
        <a:spcAft>
          <a:spcPts val="600"/>
        </a:spcAft>
        <a:buClr>
          <a:srgbClr val="FFFFFF"/>
        </a:buClr>
        <a:buSzPct val="80000"/>
        <a:buFont typeface="Wingdings 3" pitchFamily="18"/>
        <a:buChar char=""/>
        <a:tabLst/>
        <a:defRPr lang="en-US" sz="1600" b="0" i="0" u="none" strike="noStrike" kern="1200" cap="none" spc="0" baseline="0">
          <a:solidFill>
            <a:srgbClr val="0F496F"/>
          </a:solidFill>
          <a:uFillTx/>
          <a:latin typeface="Century Gothic"/>
        </a:defRPr>
      </a:lvl3pPr>
      <a:lvl4pPr marL="1543050" marR="0" lvl="3" indent="-171450" algn="l" defTabSz="457200" rtl="0" fontAlgn="auto" hangingPunct="1">
        <a:lnSpc>
          <a:spcPct val="100000"/>
        </a:lnSpc>
        <a:spcBef>
          <a:spcPts val="300"/>
        </a:spcBef>
        <a:spcAft>
          <a:spcPts val="600"/>
        </a:spcAft>
        <a:buClr>
          <a:srgbClr val="FFFFFF"/>
        </a:buClr>
        <a:buSzPct val="80000"/>
        <a:buFont typeface="Wingdings 3" pitchFamily="18"/>
        <a:buChar char=""/>
        <a:tabLst/>
        <a:defRPr lang="en-US" sz="1400" b="0" i="0" u="none" strike="noStrike" kern="1200" cap="none" spc="0" baseline="0">
          <a:solidFill>
            <a:srgbClr val="0F496F"/>
          </a:solidFill>
          <a:uFillTx/>
          <a:latin typeface="Century Gothic"/>
        </a:defRPr>
      </a:lvl4pPr>
      <a:lvl5pPr marL="2000250" marR="0" lvl="4" indent="-171450" algn="l" defTabSz="457200" rtl="0" fontAlgn="auto" hangingPunct="1">
        <a:lnSpc>
          <a:spcPct val="100000"/>
        </a:lnSpc>
        <a:spcBef>
          <a:spcPts val="300"/>
        </a:spcBef>
        <a:spcAft>
          <a:spcPts val="600"/>
        </a:spcAft>
        <a:buClr>
          <a:srgbClr val="FFFFFF"/>
        </a:buClr>
        <a:buSzPct val="80000"/>
        <a:buFont typeface="Wingdings 3" pitchFamily="18"/>
        <a:buChar char=""/>
        <a:tabLst/>
        <a:defRPr lang="en-US" sz="1400" b="0" i="0" u="none" strike="noStrike" kern="1200" cap="none" spc="0" baseline="0">
          <a:solidFill>
            <a:srgbClr val="0F496F"/>
          </a:solidFill>
          <a:uFillTx/>
          <a:latin typeface="Century Gothic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6">
            <a:extLst>
              <a:ext uri="{FF2B5EF4-FFF2-40B4-BE49-F238E27FC236}">
                <a16:creationId xmlns:a16="http://schemas.microsoft.com/office/drawing/2014/main" id="{1D2EFFF3-8FE2-F24A-C9EA-A2AAE25A397F}"/>
              </a:ext>
            </a:extLst>
          </p:cNvPr>
          <p:cNvSpPr txBox="1"/>
          <p:nvPr/>
        </p:nvSpPr>
        <p:spPr>
          <a:xfrm>
            <a:off x="5759567" y="2447876"/>
            <a:ext cx="6097466" cy="1200332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800" b="1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Knowledge Management </a:t>
            </a:r>
            <a:r>
              <a: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– ‘an effort to increase useful knowledge within the organization.’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(McInerney, C., 2002)</a:t>
            </a:r>
          </a:p>
        </p:txBody>
      </p:sp>
      <p:sp>
        <p:nvSpPr>
          <p:cNvPr id="3" name="TextBox 8">
            <a:extLst>
              <a:ext uri="{FF2B5EF4-FFF2-40B4-BE49-F238E27FC236}">
                <a16:creationId xmlns:a16="http://schemas.microsoft.com/office/drawing/2014/main" id="{924C30B9-4310-BFDC-3C3A-6CD33790C054}"/>
              </a:ext>
            </a:extLst>
          </p:cNvPr>
          <p:cNvSpPr txBox="1"/>
          <p:nvPr/>
        </p:nvSpPr>
        <p:spPr>
          <a:xfrm>
            <a:off x="897373" y="3809966"/>
            <a:ext cx="6097466" cy="2277550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800" b="1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MISSION</a:t>
            </a:r>
            <a:r>
              <a: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 – Caring for People</a:t>
            </a:r>
            <a:r>
              <a:rPr lang="en-US" sz="1800" b="0" i="0" u="none" strike="noStrike" kern="0" cap="none" spc="0" baseline="0">
                <a:solidFill>
                  <a:srgbClr val="000000"/>
                </a:solidFill>
                <a:uFillTx/>
                <a:latin typeface="Calibri"/>
              </a:rPr>
              <a:t>, </a:t>
            </a:r>
            <a:r>
              <a: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Keeping People Well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800" b="1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VISION</a:t>
            </a:r>
            <a:r>
              <a: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 – A person’s chance of leading a healthy life is the same whenever they live and whoever they are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6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(Cardiff and Vale University Health Board, 2015)</a:t>
            </a:r>
          </a:p>
        </p:txBody>
      </p:sp>
      <p:sp>
        <p:nvSpPr>
          <p:cNvPr id="4" name="TextBox 5">
            <a:extLst>
              <a:ext uri="{FF2B5EF4-FFF2-40B4-BE49-F238E27FC236}">
                <a16:creationId xmlns:a16="http://schemas.microsoft.com/office/drawing/2014/main" id="{F4A36AC1-2951-5D74-6F5C-D82A4B490F42}"/>
              </a:ext>
            </a:extLst>
          </p:cNvPr>
          <p:cNvSpPr txBox="1"/>
          <p:nvPr/>
        </p:nvSpPr>
        <p:spPr>
          <a:xfrm>
            <a:off x="1082201" y="1472129"/>
            <a:ext cx="6094375" cy="138499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3600" b="1" i="0" u="none" strike="noStrike" kern="1200" cap="none" spc="0" baseline="0">
                <a:solidFill>
                  <a:srgbClr val="000000"/>
                </a:solidFill>
                <a:uFillTx/>
                <a:latin typeface="Andale Mono" pitchFamily="49"/>
                <a:cs typeface="APPLE CHANCERY" pitchFamily="66"/>
              </a:rPr>
              <a:t>Knowledge Application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2400" b="1" i="0" u="none" strike="noStrike" kern="0" cap="none" spc="0" baseline="0">
              <a:solidFill>
                <a:srgbClr val="000000"/>
              </a:solidFill>
              <a:uFillTx/>
              <a:latin typeface="Andale Mono" pitchFamily="49"/>
              <a:cs typeface="APPLE CHANCERY" pitchFamily="66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2400" b="1" i="0" u="none" strike="noStrike" kern="1200" cap="none" spc="0" baseline="0">
                <a:solidFill>
                  <a:srgbClr val="000000"/>
                </a:solidFill>
                <a:uFillTx/>
                <a:latin typeface="Andale Mono" pitchFamily="49"/>
                <a:cs typeface="APPLE CHANCERY" pitchFamily="66"/>
              </a:rPr>
              <a:t>NHS WALES – hospital sector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Sl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Slice</Template>
  <TotalTime>129</TotalTime>
  <Words>67</Words>
  <Application>Microsoft Office PowerPoint</Application>
  <PresentationFormat>Widescreen</PresentationFormat>
  <Paragraphs>13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7" baseType="lpstr">
      <vt:lpstr>Andale Mono</vt:lpstr>
      <vt:lpstr>Arial</vt:lpstr>
      <vt:lpstr>Calibri</vt:lpstr>
      <vt:lpstr>Century Gothic</vt:lpstr>
      <vt:lpstr>Wingdings 3</vt:lpstr>
      <vt:lpstr>Slice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Valentina Ionela Cergan</dc:creator>
  <cp:lastModifiedBy>Valentina Ionela Cergan</cp:lastModifiedBy>
  <cp:revision>4</cp:revision>
  <dcterms:created xsi:type="dcterms:W3CDTF">2022-05-15T19:13:31Z</dcterms:created>
  <dcterms:modified xsi:type="dcterms:W3CDTF">2022-05-24T13:53:38Z</dcterms:modified>
</cp:coreProperties>
</file>