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custom-properties+xml" PartName="/docProps/custom.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3.xml"/>
  <Override ContentType="application/vnd.openxmlformats-officedocument.presentationml.slideMaster+xml" PartName="/ppt/slideMasters/slideMaster2.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theme+xml" PartName="/ppt/theme/theme3.xml"/>
  <Override ContentType="application/vnd.openxmlformats-officedocument.theme+xml" PartName="/ppt/theme/theme4.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custom-properties" Target="docProps/custom.xml"/><Relationship Id="rId2" Type="http://schemas.openxmlformats.org/package/2006/relationships/metadata/core-properties" Target="docProps/core.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48" r:id="rId4"/>
    <p:sldMasterId id="2147483650" r:id="rId5"/>
    <p:sldMasterId id="2147483652" r:id="rId6"/>
  </p:sldMasterIdLst>
  <p:notesMasterIdLst>
    <p:notesMasterId r:id="rId7"/>
  </p:notesMasterIdLst>
  <p:sldIdLst>
    <p:sldId id="256" r:id="rId8"/>
    <p:sldId id="257" r:id="rId9"/>
    <p:sldId id="258" r:id="rId10"/>
    <p:sldId id="259" r:id="rId11"/>
    <p:sldId id="260" r:id="rId12"/>
    <p:sldId id="261" r:id="rId13"/>
    <p:sldId id="262" r:id="rId14"/>
    <p:sldId id="263" r:id="rId15"/>
    <p:sldId id="264" r:id="rId16"/>
    <p:sldId id="265" r:id="rId17"/>
    <p:sldId id="266" r:id="rId18"/>
  </p:sldIdLst>
  <p:sldSz cy="6858000" cx="9144000"/>
  <p:notesSz cx="6865925" cy="9540875"/>
  <p:embeddedFontLst>
    <p:embeddedFont>
      <p:font typeface="Open Sans"/>
      <p:regular r:id="rId19"/>
      <p:bold r:id="rId20"/>
      <p:italic r:id="rId21"/>
      <p:boldItalic r:id="rId22"/>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2160">
          <p15:clr>
            <a:srgbClr val="000000"/>
          </p15:clr>
        </p15:guide>
        <p15:guide id="2" pos="2880">
          <p15:clr>
            <a:srgbClr val="000000"/>
          </p15:clr>
        </p15:guide>
      </p15:sldGuideLst>
    </p:ext>
    <p:ext uri="{2D200454-40CA-4A62-9FC3-DE9A4176ACB9}">
      <p15:notesGuideLst>
        <p15:guide id="1" orient="horz" pos="3005">
          <p15:clr>
            <a:srgbClr val="000000"/>
          </p15:clr>
        </p15:guide>
        <p15:guide id="2" pos="2163">
          <p15:clr>
            <a:srgbClr val="000000"/>
          </p15:clr>
        </p15:guide>
      </p15:notesGuideLst>
    </p:ext>
    <p:ext uri="GoogleSlidesCustomDataVersion2">
      <go:slidesCustomData xmlns:go="http://customooxmlschemas.google.com/" r:id="rId23" roundtripDataSignature="AMtx7miya1kQjQAp3tot9cUudi36I9MFyw=="/>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2160" orient="horz"/>
        <p:guide pos="2880"/>
      </p:guideLst>
    </p:cSldViewPr>
  </p:slideViewPr>
  <p:notesViewPr>
    <p:cSldViewPr snapToGrid="0">
      <p:cViewPr varScale="1">
        <p:scale>
          <a:sx n="100" d="100"/>
          <a:sy n="100" d="100"/>
        </p:scale>
        <p:origin x="0" y="0"/>
      </p:cViewPr>
      <p:guideLst>
        <p:guide pos="3005" orient="horz"/>
        <p:guide pos="2163"/>
      </p:guideLst>
    </p:cSldViewPr>
  </p:notesViewPr>
</p:viewPr>
</file>

<file path=ppt/_rels/presentation.xml.rels><?xml version="1.0" encoding="UTF-8" standalone="yes"?><Relationships xmlns="http://schemas.openxmlformats.org/package/2006/relationships"><Relationship Id="rId20" Type="http://schemas.openxmlformats.org/officeDocument/2006/relationships/font" Target="fonts/OpenSans-bold.fntdata"/><Relationship Id="rId11" Type="http://schemas.openxmlformats.org/officeDocument/2006/relationships/slide" Target="slides/slide4.xml"/><Relationship Id="rId22" Type="http://schemas.openxmlformats.org/officeDocument/2006/relationships/font" Target="fonts/OpenSans-boldItalic.fntdata"/><Relationship Id="rId10" Type="http://schemas.openxmlformats.org/officeDocument/2006/relationships/slide" Target="slides/slide3.xml"/><Relationship Id="rId21" Type="http://schemas.openxmlformats.org/officeDocument/2006/relationships/font" Target="fonts/OpenSans-italic.fntdata"/><Relationship Id="rId13" Type="http://schemas.openxmlformats.org/officeDocument/2006/relationships/slide" Target="slides/slide6.xml"/><Relationship Id="rId12" Type="http://schemas.openxmlformats.org/officeDocument/2006/relationships/slide" Target="slides/slide5.xml"/><Relationship Id="rId23" Type="http://customschemas.google.com/relationships/presentationmetadata" Target="metadata"/><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2.xml"/><Relationship Id="rId15" Type="http://schemas.openxmlformats.org/officeDocument/2006/relationships/slide" Target="slides/slide8.xml"/><Relationship Id="rId14" Type="http://schemas.openxmlformats.org/officeDocument/2006/relationships/slide" Target="slides/slide7.xml"/><Relationship Id="rId17" Type="http://schemas.openxmlformats.org/officeDocument/2006/relationships/slide" Target="slides/slide10.xml"/><Relationship Id="rId16" Type="http://schemas.openxmlformats.org/officeDocument/2006/relationships/slide" Target="slides/slide9.xml"/><Relationship Id="rId5" Type="http://schemas.openxmlformats.org/officeDocument/2006/relationships/slideMaster" Target="slideMasters/slideMaster2.xml"/><Relationship Id="rId19" Type="http://schemas.openxmlformats.org/officeDocument/2006/relationships/font" Target="fonts/OpenSans-regular.fntdata"/><Relationship Id="rId6" Type="http://schemas.openxmlformats.org/officeDocument/2006/relationships/slideMaster" Target="slideMasters/slideMaster3.xml"/><Relationship Id="rId18" Type="http://schemas.openxmlformats.org/officeDocument/2006/relationships/slide" Target="slides/slide11.xml"/><Relationship Id="rId7" Type="http://schemas.openxmlformats.org/officeDocument/2006/relationships/notesMaster" Target="notesMasters/notesMaster1.xml"/><Relationship Id="rId8" Type="http://schemas.openxmlformats.org/officeDocument/2006/relationships/slide" Target="slides/slid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000000"/>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4975" cy="477837"/>
          </a:xfrm>
          <a:prstGeom prst="rect">
            <a:avLst/>
          </a:prstGeom>
          <a:noFill/>
          <a:ln>
            <a:noFill/>
          </a:ln>
        </p:spPr>
        <p:txBody>
          <a:bodyPr anchorCtr="0" anchor="t" bIns="46850" lIns="93725" spcFirstLastPara="1" rIns="93725" wrap="square" tIns="46850">
            <a:noAutofit/>
          </a:bodyPr>
          <a:lstStyle>
            <a:lvl1pPr lvl="0" marR="0" rtl="0" algn="l">
              <a:lnSpc>
                <a:spcPct val="100000"/>
              </a:lnSpc>
              <a:spcBef>
                <a:spcPts val="0"/>
              </a:spcBef>
              <a:spcAft>
                <a:spcPts val="0"/>
              </a:spcAft>
              <a:buSzPts val="1400"/>
              <a:buNone/>
              <a:defRPr b="0" i="0" sz="1800" u="none" cap="none" strike="noStrike">
                <a:solidFill>
                  <a:srgbClr val="000000"/>
                </a:solidFill>
                <a:latin typeface="Open Sans"/>
                <a:ea typeface="Open Sans"/>
                <a:cs typeface="Open Sans"/>
                <a:sym typeface="Open Sans"/>
              </a:defRPr>
            </a:lvl1pPr>
            <a:lvl2pPr lvl="1" marR="0" rtl="0" algn="l">
              <a:lnSpc>
                <a:spcPct val="100000"/>
              </a:lnSpc>
              <a:spcBef>
                <a:spcPts val="0"/>
              </a:spcBef>
              <a:spcAft>
                <a:spcPts val="0"/>
              </a:spcAft>
              <a:buSzPts val="1400"/>
              <a:buNone/>
              <a:defRPr b="0" i="0" sz="1800" u="none" cap="none" strike="noStrike">
                <a:solidFill>
                  <a:srgbClr val="000000"/>
                </a:solidFill>
                <a:latin typeface="Open Sans"/>
                <a:ea typeface="Open Sans"/>
                <a:cs typeface="Open Sans"/>
                <a:sym typeface="Open Sans"/>
              </a:defRPr>
            </a:lvl2pPr>
            <a:lvl3pPr lvl="2" marR="0" rtl="0" algn="l">
              <a:lnSpc>
                <a:spcPct val="100000"/>
              </a:lnSpc>
              <a:spcBef>
                <a:spcPts val="0"/>
              </a:spcBef>
              <a:spcAft>
                <a:spcPts val="0"/>
              </a:spcAft>
              <a:buSzPts val="1400"/>
              <a:buNone/>
              <a:defRPr b="0" i="0" sz="1800" u="none" cap="none" strike="noStrike">
                <a:solidFill>
                  <a:srgbClr val="000000"/>
                </a:solidFill>
                <a:latin typeface="Open Sans"/>
                <a:ea typeface="Open Sans"/>
                <a:cs typeface="Open Sans"/>
                <a:sym typeface="Open Sans"/>
              </a:defRPr>
            </a:lvl3pPr>
            <a:lvl4pPr lvl="3" marR="0" rtl="0" algn="l">
              <a:lnSpc>
                <a:spcPct val="100000"/>
              </a:lnSpc>
              <a:spcBef>
                <a:spcPts val="0"/>
              </a:spcBef>
              <a:spcAft>
                <a:spcPts val="0"/>
              </a:spcAft>
              <a:buSzPts val="1400"/>
              <a:buNone/>
              <a:defRPr b="0" i="0" sz="1800" u="none" cap="none" strike="noStrike">
                <a:solidFill>
                  <a:srgbClr val="000000"/>
                </a:solidFill>
                <a:latin typeface="Open Sans"/>
                <a:ea typeface="Open Sans"/>
                <a:cs typeface="Open Sans"/>
                <a:sym typeface="Open Sans"/>
              </a:defRPr>
            </a:lvl4pPr>
            <a:lvl5pPr lvl="4" marR="0" rtl="0" algn="l">
              <a:lnSpc>
                <a:spcPct val="100000"/>
              </a:lnSpc>
              <a:spcBef>
                <a:spcPts val="0"/>
              </a:spcBef>
              <a:spcAft>
                <a:spcPts val="0"/>
              </a:spcAft>
              <a:buSzPts val="1400"/>
              <a:buNone/>
              <a:defRPr b="0" i="0" sz="1800" u="none" cap="none" strike="noStrike">
                <a:solidFill>
                  <a:srgbClr val="000000"/>
                </a:solidFill>
                <a:latin typeface="Open Sans"/>
                <a:ea typeface="Open Sans"/>
                <a:cs typeface="Open Sans"/>
                <a:sym typeface="Open Sans"/>
              </a:defRPr>
            </a:lvl5pPr>
            <a:lvl6pPr lvl="5" marR="0" rtl="0" algn="l">
              <a:lnSpc>
                <a:spcPct val="100000"/>
              </a:lnSpc>
              <a:spcBef>
                <a:spcPts val="0"/>
              </a:spcBef>
              <a:spcAft>
                <a:spcPts val="0"/>
              </a:spcAft>
              <a:buSzPts val="1400"/>
              <a:buNone/>
              <a:defRPr b="0" i="0" sz="1800" u="none" cap="none" strike="noStrike">
                <a:solidFill>
                  <a:srgbClr val="000000"/>
                </a:solidFill>
                <a:latin typeface="Open Sans"/>
                <a:ea typeface="Open Sans"/>
                <a:cs typeface="Open Sans"/>
                <a:sym typeface="Open Sans"/>
              </a:defRPr>
            </a:lvl6pPr>
            <a:lvl7pPr lvl="6" marR="0" rtl="0" algn="l">
              <a:lnSpc>
                <a:spcPct val="100000"/>
              </a:lnSpc>
              <a:spcBef>
                <a:spcPts val="0"/>
              </a:spcBef>
              <a:spcAft>
                <a:spcPts val="0"/>
              </a:spcAft>
              <a:buSzPts val="1400"/>
              <a:buNone/>
              <a:defRPr b="0" i="0" sz="1800" u="none" cap="none" strike="noStrike">
                <a:solidFill>
                  <a:srgbClr val="000000"/>
                </a:solidFill>
                <a:latin typeface="Open Sans"/>
                <a:ea typeface="Open Sans"/>
                <a:cs typeface="Open Sans"/>
                <a:sym typeface="Open Sans"/>
              </a:defRPr>
            </a:lvl7pPr>
            <a:lvl8pPr lvl="7" marR="0" rtl="0" algn="l">
              <a:lnSpc>
                <a:spcPct val="100000"/>
              </a:lnSpc>
              <a:spcBef>
                <a:spcPts val="0"/>
              </a:spcBef>
              <a:spcAft>
                <a:spcPts val="0"/>
              </a:spcAft>
              <a:buSzPts val="1400"/>
              <a:buNone/>
              <a:defRPr b="0" i="0" sz="1800" u="none" cap="none" strike="noStrike">
                <a:solidFill>
                  <a:srgbClr val="000000"/>
                </a:solidFill>
                <a:latin typeface="Open Sans"/>
                <a:ea typeface="Open Sans"/>
                <a:cs typeface="Open Sans"/>
                <a:sym typeface="Open Sans"/>
              </a:defRPr>
            </a:lvl8pPr>
            <a:lvl9pPr lvl="8" marR="0" rtl="0" algn="l">
              <a:lnSpc>
                <a:spcPct val="100000"/>
              </a:lnSpc>
              <a:spcBef>
                <a:spcPts val="0"/>
              </a:spcBef>
              <a:spcAft>
                <a:spcPts val="0"/>
              </a:spcAft>
              <a:buSzPts val="1400"/>
              <a:buNone/>
              <a:defRPr b="0" i="0" sz="1800" u="none" cap="none" strike="noStrike">
                <a:solidFill>
                  <a:srgbClr val="000000"/>
                </a:solidFill>
                <a:latin typeface="Open Sans"/>
                <a:ea typeface="Open Sans"/>
                <a:cs typeface="Open Sans"/>
                <a:sym typeface="Open Sans"/>
              </a:defRPr>
            </a:lvl9pPr>
          </a:lstStyle>
          <a:p/>
        </p:txBody>
      </p:sp>
      <p:sp>
        <p:nvSpPr>
          <p:cNvPr id="4" name="Google Shape;4;n"/>
          <p:cNvSpPr txBox="1"/>
          <p:nvPr>
            <p:ph idx="10" type="dt"/>
          </p:nvPr>
        </p:nvSpPr>
        <p:spPr>
          <a:xfrm>
            <a:off x="3889375" y="0"/>
            <a:ext cx="2974975" cy="477837"/>
          </a:xfrm>
          <a:prstGeom prst="rect">
            <a:avLst/>
          </a:prstGeom>
          <a:noFill/>
          <a:ln>
            <a:noFill/>
          </a:ln>
        </p:spPr>
        <p:txBody>
          <a:bodyPr anchorCtr="0" anchor="t" bIns="46850" lIns="93725" spcFirstLastPara="1" rIns="93725" wrap="square" tIns="46850">
            <a:noAutofit/>
          </a:bodyPr>
          <a:lstStyle>
            <a:lvl1pPr lvl="0" marR="0" rtl="0" algn="r">
              <a:lnSpc>
                <a:spcPct val="100000"/>
              </a:lnSpc>
              <a:spcBef>
                <a:spcPts val="0"/>
              </a:spcBef>
              <a:spcAft>
                <a:spcPts val="0"/>
              </a:spcAft>
              <a:buSzPts val="1400"/>
              <a:buNone/>
              <a:defRPr b="0" i="0" sz="1200" u="none" cap="none" strike="noStrike">
                <a:solidFill>
                  <a:srgbClr val="000000"/>
                </a:solidFill>
                <a:latin typeface="Calibri"/>
                <a:ea typeface="Calibri"/>
                <a:cs typeface="Calibri"/>
                <a:sym typeface="Calibri"/>
              </a:defRPr>
            </a:lvl1pPr>
            <a:lvl2pPr lvl="1" marR="0" rtl="0" algn="l">
              <a:lnSpc>
                <a:spcPct val="100000"/>
              </a:lnSpc>
              <a:spcBef>
                <a:spcPts val="0"/>
              </a:spcBef>
              <a:spcAft>
                <a:spcPts val="0"/>
              </a:spcAft>
              <a:buSzPts val="1400"/>
              <a:buNone/>
              <a:defRPr b="0" i="0" sz="1800" u="none" cap="none" strike="noStrike">
                <a:solidFill>
                  <a:srgbClr val="000000"/>
                </a:solidFill>
                <a:latin typeface="Open Sans"/>
                <a:ea typeface="Open Sans"/>
                <a:cs typeface="Open Sans"/>
                <a:sym typeface="Open Sans"/>
              </a:defRPr>
            </a:lvl2pPr>
            <a:lvl3pPr lvl="2" marR="0" rtl="0" algn="l">
              <a:lnSpc>
                <a:spcPct val="100000"/>
              </a:lnSpc>
              <a:spcBef>
                <a:spcPts val="0"/>
              </a:spcBef>
              <a:spcAft>
                <a:spcPts val="0"/>
              </a:spcAft>
              <a:buSzPts val="1400"/>
              <a:buNone/>
              <a:defRPr b="0" i="0" sz="1800" u="none" cap="none" strike="noStrike">
                <a:solidFill>
                  <a:srgbClr val="000000"/>
                </a:solidFill>
                <a:latin typeface="Open Sans"/>
                <a:ea typeface="Open Sans"/>
                <a:cs typeface="Open Sans"/>
                <a:sym typeface="Open Sans"/>
              </a:defRPr>
            </a:lvl3pPr>
            <a:lvl4pPr lvl="3" marR="0" rtl="0" algn="l">
              <a:lnSpc>
                <a:spcPct val="100000"/>
              </a:lnSpc>
              <a:spcBef>
                <a:spcPts val="0"/>
              </a:spcBef>
              <a:spcAft>
                <a:spcPts val="0"/>
              </a:spcAft>
              <a:buSzPts val="1400"/>
              <a:buNone/>
              <a:defRPr b="0" i="0" sz="1800" u="none" cap="none" strike="noStrike">
                <a:solidFill>
                  <a:srgbClr val="000000"/>
                </a:solidFill>
                <a:latin typeface="Open Sans"/>
                <a:ea typeface="Open Sans"/>
                <a:cs typeface="Open Sans"/>
                <a:sym typeface="Open Sans"/>
              </a:defRPr>
            </a:lvl4pPr>
            <a:lvl5pPr lvl="4" marR="0" rtl="0" algn="l">
              <a:lnSpc>
                <a:spcPct val="100000"/>
              </a:lnSpc>
              <a:spcBef>
                <a:spcPts val="0"/>
              </a:spcBef>
              <a:spcAft>
                <a:spcPts val="0"/>
              </a:spcAft>
              <a:buSzPts val="1400"/>
              <a:buNone/>
              <a:defRPr b="0" i="0" sz="1800" u="none" cap="none" strike="noStrike">
                <a:solidFill>
                  <a:srgbClr val="000000"/>
                </a:solidFill>
                <a:latin typeface="Open Sans"/>
                <a:ea typeface="Open Sans"/>
                <a:cs typeface="Open Sans"/>
                <a:sym typeface="Open Sans"/>
              </a:defRPr>
            </a:lvl5pPr>
            <a:lvl6pPr lvl="5" marR="0" rtl="0" algn="l">
              <a:lnSpc>
                <a:spcPct val="100000"/>
              </a:lnSpc>
              <a:spcBef>
                <a:spcPts val="0"/>
              </a:spcBef>
              <a:spcAft>
                <a:spcPts val="0"/>
              </a:spcAft>
              <a:buSzPts val="1400"/>
              <a:buNone/>
              <a:defRPr b="0" i="0" sz="1800" u="none" cap="none" strike="noStrike">
                <a:solidFill>
                  <a:srgbClr val="000000"/>
                </a:solidFill>
                <a:latin typeface="Open Sans"/>
                <a:ea typeface="Open Sans"/>
                <a:cs typeface="Open Sans"/>
                <a:sym typeface="Open Sans"/>
              </a:defRPr>
            </a:lvl6pPr>
            <a:lvl7pPr lvl="6" marR="0" rtl="0" algn="l">
              <a:lnSpc>
                <a:spcPct val="100000"/>
              </a:lnSpc>
              <a:spcBef>
                <a:spcPts val="0"/>
              </a:spcBef>
              <a:spcAft>
                <a:spcPts val="0"/>
              </a:spcAft>
              <a:buSzPts val="1400"/>
              <a:buNone/>
              <a:defRPr b="0" i="0" sz="1800" u="none" cap="none" strike="noStrike">
                <a:solidFill>
                  <a:srgbClr val="000000"/>
                </a:solidFill>
                <a:latin typeface="Open Sans"/>
                <a:ea typeface="Open Sans"/>
                <a:cs typeface="Open Sans"/>
                <a:sym typeface="Open Sans"/>
              </a:defRPr>
            </a:lvl7pPr>
            <a:lvl8pPr lvl="7" marR="0" rtl="0" algn="l">
              <a:lnSpc>
                <a:spcPct val="100000"/>
              </a:lnSpc>
              <a:spcBef>
                <a:spcPts val="0"/>
              </a:spcBef>
              <a:spcAft>
                <a:spcPts val="0"/>
              </a:spcAft>
              <a:buSzPts val="1400"/>
              <a:buNone/>
              <a:defRPr b="0" i="0" sz="1800" u="none" cap="none" strike="noStrike">
                <a:solidFill>
                  <a:srgbClr val="000000"/>
                </a:solidFill>
                <a:latin typeface="Open Sans"/>
                <a:ea typeface="Open Sans"/>
                <a:cs typeface="Open Sans"/>
                <a:sym typeface="Open Sans"/>
              </a:defRPr>
            </a:lvl8pPr>
            <a:lvl9pPr lvl="8" marR="0" rtl="0" algn="l">
              <a:lnSpc>
                <a:spcPct val="100000"/>
              </a:lnSpc>
              <a:spcBef>
                <a:spcPts val="0"/>
              </a:spcBef>
              <a:spcAft>
                <a:spcPts val="0"/>
              </a:spcAft>
              <a:buSzPts val="1400"/>
              <a:buNone/>
              <a:defRPr b="0" i="0" sz="1800" u="none" cap="none" strike="noStrike">
                <a:solidFill>
                  <a:srgbClr val="000000"/>
                </a:solidFill>
                <a:latin typeface="Open Sans"/>
                <a:ea typeface="Open Sans"/>
                <a:cs typeface="Open Sans"/>
                <a:sym typeface="Open Sans"/>
              </a:defRPr>
            </a:lvl9pPr>
          </a:lstStyle>
          <a:p/>
        </p:txBody>
      </p:sp>
      <p:sp>
        <p:nvSpPr>
          <p:cNvPr id="5" name="Google Shape;5;n"/>
          <p:cNvSpPr/>
          <p:nvPr>
            <p:ph idx="3" type="sldImg"/>
          </p:nvPr>
        </p:nvSpPr>
        <p:spPr>
          <a:xfrm>
            <a:off x="1047750" y="715962"/>
            <a:ext cx="4770437" cy="3578225"/>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miter lim="800000"/>
            <a:headEnd len="sm" w="sm" type="none"/>
            <a:tailEnd len="sm" w="sm" type="none"/>
          </a:ln>
        </p:spPr>
      </p:sp>
      <p:sp>
        <p:nvSpPr>
          <p:cNvPr id="6" name="Google Shape;6;n"/>
          <p:cNvSpPr txBox="1"/>
          <p:nvPr>
            <p:ph idx="1" type="body"/>
          </p:nvPr>
        </p:nvSpPr>
        <p:spPr>
          <a:xfrm>
            <a:off x="687387" y="4532312"/>
            <a:ext cx="5492750" cy="4292600"/>
          </a:xfrm>
          <a:prstGeom prst="rect">
            <a:avLst/>
          </a:prstGeom>
          <a:noFill/>
          <a:ln>
            <a:noFill/>
          </a:ln>
        </p:spPr>
        <p:txBody>
          <a:bodyPr anchorCtr="0" anchor="t" bIns="46850" lIns="93725" spcFirstLastPara="1" rIns="93725" wrap="square" tIns="46850">
            <a:noAutofit/>
          </a:bodyPr>
          <a:lstStyle>
            <a:lvl1pPr indent="-228600" lvl="0" marL="457200" marR="0" rtl="0" algn="l">
              <a:spcBef>
                <a:spcPts val="0"/>
              </a:spcBef>
              <a:spcAft>
                <a:spcPts val="0"/>
              </a:spcAft>
              <a:buSzPts val="1400"/>
              <a:buNone/>
              <a:defRPr b="0" i="0" sz="1800" u="none" cap="none" strike="noStrike"/>
            </a:lvl1pPr>
            <a:lvl2pPr indent="-228600" lvl="1" marL="914400" marR="0" rtl="0" algn="l">
              <a:spcBef>
                <a:spcPts val="0"/>
              </a:spcBef>
              <a:spcAft>
                <a:spcPts val="0"/>
              </a:spcAft>
              <a:buSzPts val="1400"/>
              <a:buNone/>
              <a:defRPr b="0" i="0" sz="1800" u="none" cap="none" strike="noStrike"/>
            </a:lvl2pPr>
            <a:lvl3pPr indent="-228600" lvl="2" marL="1371600" marR="0" rtl="0" algn="l">
              <a:spcBef>
                <a:spcPts val="0"/>
              </a:spcBef>
              <a:spcAft>
                <a:spcPts val="0"/>
              </a:spcAft>
              <a:buSzPts val="1400"/>
              <a:buNone/>
              <a:defRPr b="0" i="0" sz="1800" u="none" cap="none" strike="noStrike"/>
            </a:lvl3pPr>
            <a:lvl4pPr indent="-228600" lvl="3" marL="1828800" marR="0" rtl="0" algn="l">
              <a:spcBef>
                <a:spcPts val="0"/>
              </a:spcBef>
              <a:spcAft>
                <a:spcPts val="0"/>
              </a:spcAft>
              <a:buSzPts val="1400"/>
              <a:buNone/>
              <a:defRPr b="0" i="0" sz="1800" u="none" cap="none" strike="noStrike"/>
            </a:lvl4pPr>
            <a:lvl5pPr indent="-228600" lvl="4" marL="2286000" marR="0" rtl="0" algn="l">
              <a:spcBef>
                <a:spcPts val="0"/>
              </a:spcBef>
              <a:spcAft>
                <a:spcPts val="0"/>
              </a:spcAft>
              <a:buSzPts val="1400"/>
              <a:buNone/>
              <a:defRPr b="0" i="0" sz="1800" u="none" cap="none" strike="noStrike"/>
            </a:lvl5pPr>
            <a:lvl6pPr indent="-228600" lvl="5" marL="2743200" marR="0" rtl="0" algn="l">
              <a:spcBef>
                <a:spcPts val="0"/>
              </a:spcBef>
              <a:spcAft>
                <a:spcPts val="0"/>
              </a:spcAft>
              <a:buSzPts val="1400"/>
              <a:buNone/>
              <a:defRPr b="0" i="0" sz="1800" u="none" cap="none" strike="noStrike"/>
            </a:lvl6pPr>
            <a:lvl7pPr indent="-228600" lvl="6" marL="3200400" marR="0" rtl="0" algn="l">
              <a:spcBef>
                <a:spcPts val="0"/>
              </a:spcBef>
              <a:spcAft>
                <a:spcPts val="0"/>
              </a:spcAft>
              <a:buSzPts val="1400"/>
              <a:buNone/>
              <a:defRPr b="0" i="0" sz="1800" u="none" cap="none" strike="noStrike"/>
            </a:lvl7pPr>
            <a:lvl8pPr indent="-228600" lvl="7" marL="3657600" marR="0" rtl="0" algn="l">
              <a:spcBef>
                <a:spcPts val="0"/>
              </a:spcBef>
              <a:spcAft>
                <a:spcPts val="0"/>
              </a:spcAft>
              <a:buSzPts val="1400"/>
              <a:buNone/>
              <a:defRPr b="0" i="0" sz="1800" u="none" cap="none" strike="noStrike"/>
            </a:lvl8pPr>
            <a:lvl9pPr indent="-228600" lvl="8" marL="4114800" marR="0" rtl="0" algn="l">
              <a:spcBef>
                <a:spcPts val="0"/>
              </a:spcBef>
              <a:spcAft>
                <a:spcPts val="0"/>
              </a:spcAft>
              <a:buSzPts val="1400"/>
              <a:buNone/>
              <a:defRPr b="0" i="0" sz="1800" u="none" cap="none" strike="noStrike"/>
            </a:lvl9pPr>
          </a:lstStyle>
          <a:p/>
        </p:txBody>
      </p:sp>
      <p:sp>
        <p:nvSpPr>
          <p:cNvPr id="7" name="Google Shape;7;n"/>
          <p:cNvSpPr txBox="1"/>
          <p:nvPr>
            <p:ph idx="11" type="ftr"/>
          </p:nvPr>
        </p:nvSpPr>
        <p:spPr>
          <a:xfrm>
            <a:off x="0" y="9061450"/>
            <a:ext cx="2974975" cy="477837"/>
          </a:xfrm>
          <a:prstGeom prst="rect">
            <a:avLst/>
          </a:prstGeom>
          <a:noFill/>
          <a:ln>
            <a:noFill/>
          </a:ln>
        </p:spPr>
        <p:txBody>
          <a:bodyPr anchorCtr="0" anchor="b" bIns="46850" lIns="93725" spcFirstLastPara="1" rIns="93725" wrap="square" tIns="46850">
            <a:noAutofit/>
          </a:bodyPr>
          <a:lstStyle>
            <a:lvl1pPr lvl="0" marR="0" rtl="0" algn="l">
              <a:lnSpc>
                <a:spcPct val="100000"/>
              </a:lnSpc>
              <a:spcBef>
                <a:spcPts val="0"/>
              </a:spcBef>
              <a:spcAft>
                <a:spcPts val="0"/>
              </a:spcAft>
              <a:buSzPts val="1400"/>
              <a:buNone/>
              <a:defRPr b="0" i="0" sz="1800" u="none" cap="none" strike="noStrike">
                <a:solidFill>
                  <a:srgbClr val="000000"/>
                </a:solidFill>
                <a:latin typeface="Open Sans"/>
                <a:ea typeface="Open Sans"/>
                <a:cs typeface="Open Sans"/>
                <a:sym typeface="Open Sans"/>
              </a:defRPr>
            </a:lvl1pPr>
            <a:lvl2pPr lvl="1" marR="0" rtl="0" algn="l">
              <a:lnSpc>
                <a:spcPct val="100000"/>
              </a:lnSpc>
              <a:spcBef>
                <a:spcPts val="0"/>
              </a:spcBef>
              <a:spcAft>
                <a:spcPts val="0"/>
              </a:spcAft>
              <a:buSzPts val="1400"/>
              <a:buNone/>
              <a:defRPr b="0" i="0" sz="1800" u="none" cap="none" strike="noStrike">
                <a:solidFill>
                  <a:srgbClr val="000000"/>
                </a:solidFill>
                <a:latin typeface="Open Sans"/>
                <a:ea typeface="Open Sans"/>
                <a:cs typeface="Open Sans"/>
                <a:sym typeface="Open Sans"/>
              </a:defRPr>
            </a:lvl2pPr>
            <a:lvl3pPr lvl="2" marR="0" rtl="0" algn="l">
              <a:lnSpc>
                <a:spcPct val="100000"/>
              </a:lnSpc>
              <a:spcBef>
                <a:spcPts val="0"/>
              </a:spcBef>
              <a:spcAft>
                <a:spcPts val="0"/>
              </a:spcAft>
              <a:buSzPts val="1400"/>
              <a:buNone/>
              <a:defRPr b="0" i="0" sz="1800" u="none" cap="none" strike="noStrike">
                <a:solidFill>
                  <a:srgbClr val="000000"/>
                </a:solidFill>
                <a:latin typeface="Open Sans"/>
                <a:ea typeface="Open Sans"/>
                <a:cs typeface="Open Sans"/>
                <a:sym typeface="Open Sans"/>
              </a:defRPr>
            </a:lvl3pPr>
            <a:lvl4pPr lvl="3" marR="0" rtl="0" algn="l">
              <a:lnSpc>
                <a:spcPct val="100000"/>
              </a:lnSpc>
              <a:spcBef>
                <a:spcPts val="0"/>
              </a:spcBef>
              <a:spcAft>
                <a:spcPts val="0"/>
              </a:spcAft>
              <a:buSzPts val="1400"/>
              <a:buNone/>
              <a:defRPr b="0" i="0" sz="1800" u="none" cap="none" strike="noStrike">
                <a:solidFill>
                  <a:srgbClr val="000000"/>
                </a:solidFill>
                <a:latin typeface="Open Sans"/>
                <a:ea typeface="Open Sans"/>
                <a:cs typeface="Open Sans"/>
                <a:sym typeface="Open Sans"/>
              </a:defRPr>
            </a:lvl4pPr>
            <a:lvl5pPr lvl="4" marR="0" rtl="0" algn="l">
              <a:lnSpc>
                <a:spcPct val="100000"/>
              </a:lnSpc>
              <a:spcBef>
                <a:spcPts val="0"/>
              </a:spcBef>
              <a:spcAft>
                <a:spcPts val="0"/>
              </a:spcAft>
              <a:buSzPts val="1400"/>
              <a:buNone/>
              <a:defRPr b="0" i="0" sz="1800" u="none" cap="none" strike="noStrike">
                <a:solidFill>
                  <a:srgbClr val="000000"/>
                </a:solidFill>
                <a:latin typeface="Open Sans"/>
                <a:ea typeface="Open Sans"/>
                <a:cs typeface="Open Sans"/>
                <a:sym typeface="Open Sans"/>
              </a:defRPr>
            </a:lvl5pPr>
            <a:lvl6pPr lvl="5" marR="0" rtl="0" algn="l">
              <a:lnSpc>
                <a:spcPct val="100000"/>
              </a:lnSpc>
              <a:spcBef>
                <a:spcPts val="0"/>
              </a:spcBef>
              <a:spcAft>
                <a:spcPts val="0"/>
              </a:spcAft>
              <a:buSzPts val="1400"/>
              <a:buNone/>
              <a:defRPr b="0" i="0" sz="1800" u="none" cap="none" strike="noStrike">
                <a:solidFill>
                  <a:srgbClr val="000000"/>
                </a:solidFill>
                <a:latin typeface="Open Sans"/>
                <a:ea typeface="Open Sans"/>
                <a:cs typeface="Open Sans"/>
                <a:sym typeface="Open Sans"/>
              </a:defRPr>
            </a:lvl6pPr>
            <a:lvl7pPr lvl="6" marR="0" rtl="0" algn="l">
              <a:lnSpc>
                <a:spcPct val="100000"/>
              </a:lnSpc>
              <a:spcBef>
                <a:spcPts val="0"/>
              </a:spcBef>
              <a:spcAft>
                <a:spcPts val="0"/>
              </a:spcAft>
              <a:buSzPts val="1400"/>
              <a:buNone/>
              <a:defRPr b="0" i="0" sz="1800" u="none" cap="none" strike="noStrike">
                <a:solidFill>
                  <a:srgbClr val="000000"/>
                </a:solidFill>
                <a:latin typeface="Open Sans"/>
                <a:ea typeface="Open Sans"/>
                <a:cs typeface="Open Sans"/>
                <a:sym typeface="Open Sans"/>
              </a:defRPr>
            </a:lvl7pPr>
            <a:lvl8pPr lvl="7" marR="0" rtl="0" algn="l">
              <a:lnSpc>
                <a:spcPct val="100000"/>
              </a:lnSpc>
              <a:spcBef>
                <a:spcPts val="0"/>
              </a:spcBef>
              <a:spcAft>
                <a:spcPts val="0"/>
              </a:spcAft>
              <a:buSzPts val="1400"/>
              <a:buNone/>
              <a:defRPr b="0" i="0" sz="1800" u="none" cap="none" strike="noStrike">
                <a:solidFill>
                  <a:srgbClr val="000000"/>
                </a:solidFill>
                <a:latin typeface="Open Sans"/>
                <a:ea typeface="Open Sans"/>
                <a:cs typeface="Open Sans"/>
                <a:sym typeface="Open Sans"/>
              </a:defRPr>
            </a:lvl8pPr>
            <a:lvl9pPr lvl="8" marR="0" rtl="0" algn="l">
              <a:lnSpc>
                <a:spcPct val="100000"/>
              </a:lnSpc>
              <a:spcBef>
                <a:spcPts val="0"/>
              </a:spcBef>
              <a:spcAft>
                <a:spcPts val="0"/>
              </a:spcAft>
              <a:buSzPts val="1400"/>
              <a:buNone/>
              <a:defRPr b="0" i="0" sz="1800" u="none" cap="none" strike="noStrike">
                <a:solidFill>
                  <a:srgbClr val="000000"/>
                </a:solidFill>
                <a:latin typeface="Open Sans"/>
                <a:ea typeface="Open Sans"/>
                <a:cs typeface="Open Sans"/>
                <a:sym typeface="Open Sans"/>
              </a:defRPr>
            </a:lvl9pPr>
          </a:lstStyle>
          <a:p/>
        </p:txBody>
      </p:sp>
      <p:sp>
        <p:nvSpPr>
          <p:cNvPr id="8" name="Google Shape;8;n"/>
          <p:cNvSpPr txBox="1"/>
          <p:nvPr>
            <p:ph idx="12" type="sldNum"/>
          </p:nvPr>
        </p:nvSpPr>
        <p:spPr>
          <a:xfrm>
            <a:off x="3889375" y="9061450"/>
            <a:ext cx="2974975" cy="477837"/>
          </a:xfrm>
          <a:prstGeom prst="rect">
            <a:avLst/>
          </a:prstGeom>
          <a:noFill/>
          <a:ln>
            <a:noFill/>
          </a:ln>
        </p:spPr>
        <p:txBody>
          <a:bodyPr anchorCtr="0" anchor="b" bIns="46850" lIns="93725" spcFirstLastPara="1" rIns="93725" wrap="square" tIns="46850">
            <a:noAutofit/>
          </a:bodyPr>
          <a:lstStyle/>
          <a:p>
            <a:pPr indent="0" lvl="0" marL="0" marR="0" rtl="0" algn="r">
              <a:lnSpc>
                <a:spcPct val="100000"/>
              </a:lnSpc>
              <a:spcBef>
                <a:spcPts val="0"/>
              </a:spcBef>
              <a:spcAft>
                <a:spcPts val="0"/>
              </a:spcAft>
              <a:buClr>
                <a:srgbClr val="000000"/>
              </a:buClr>
              <a:buSzPts val="1200"/>
              <a:buFont typeface="Calibri"/>
              <a:buNone/>
            </a:pPr>
            <a:fld id="{00000000-1234-1234-1234-123412341234}" type="slidenum">
              <a:rPr b="0" i="0" lang="en-US" sz="1200" u="none" cap="none" strike="noStrike">
                <a:solidFill>
                  <a:srgbClr val="000000"/>
                </a:solidFill>
                <a:latin typeface="Calibri"/>
                <a:ea typeface="Calibri"/>
                <a:cs typeface="Calibri"/>
                <a:sym typeface="Calibri"/>
              </a:rPr>
              <a:t>‹#›</a:t>
            </a:fld>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6" name="Shape 86"/>
        <p:cNvGrpSpPr/>
        <p:nvPr/>
      </p:nvGrpSpPr>
      <p:grpSpPr>
        <a:xfrm>
          <a:off x="0" y="0"/>
          <a:ext cx="0" cy="0"/>
          <a:chOff x="0" y="0"/>
          <a:chExt cx="0" cy="0"/>
        </a:xfrm>
      </p:grpSpPr>
      <p:sp>
        <p:nvSpPr>
          <p:cNvPr id="87" name="Google Shape;87;p1:notes"/>
          <p:cNvSpPr/>
          <p:nvPr>
            <p:ph idx="2" type="sldImg"/>
          </p:nvPr>
        </p:nvSpPr>
        <p:spPr>
          <a:xfrm>
            <a:off x="1047750" y="715962"/>
            <a:ext cx="4770437" cy="3578225"/>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miter lim="524288"/>
            <a:headEnd len="sm" w="sm" type="none"/>
            <a:tailEnd len="sm" w="sm" type="none"/>
          </a:ln>
        </p:spPr>
      </p:sp>
      <p:sp>
        <p:nvSpPr>
          <p:cNvPr id="88" name="Google Shape;88;p1:notes"/>
          <p:cNvSpPr txBox="1"/>
          <p:nvPr>
            <p:ph idx="1" type="body"/>
          </p:nvPr>
        </p:nvSpPr>
        <p:spPr>
          <a:xfrm>
            <a:off x="687387" y="4532312"/>
            <a:ext cx="5492750" cy="4292600"/>
          </a:xfrm>
          <a:prstGeom prst="rect">
            <a:avLst/>
          </a:prstGeom>
          <a:noFill/>
          <a:ln>
            <a:noFill/>
          </a:ln>
        </p:spPr>
        <p:txBody>
          <a:bodyPr anchorCtr="0" anchor="t" bIns="46850" lIns="93725" spcFirstLastPara="1" rIns="93725" wrap="square" tIns="46850">
            <a:noAutofit/>
          </a:bodyPr>
          <a:lstStyle/>
          <a:p>
            <a:pPr indent="0" lvl="0" marL="0" rtl="0" algn="l">
              <a:spcBef>
                <a:spcPts val="0"/>
              </a:spcBef>
              <a:spcAft>
                <a:spcPts val="0"/>
              </a:spcAft>
              <a:buNone/>
            </a:pPr>
            <a:r>
              <a:t/>
            </a:r>
            <a:endParaRPr/>
          </a:p>
        </p:txBody>
      </p:sp>
      <p:sp>
        <p:nvSpPr>
          <p:cNvPr id="89" name="Google Shape;89;p1:notes"/>
          <p:cNvSpPr txBox="1"/>
          <p:nvPr/>
        </p:nvSpPr>
        <p:spPr>
          <a:xfrm>
            <a:off x="3889375" y="9061450"/>
            <a:ext cx="2974975" cy="477837"/>
          </a:xfrm>
          <a:prstGeom prst="rect">
            <a:avLst/>
          </a:prstGeom>
          <a:noFill/>
          <a:ln>
            <a:noFill/>
          </a:ln>
        </p:spPr>
        <p:txBody>
          <a:bodyPr anchorCtr="0" anchor="b" bIns="46850" lIns="93725" spcFirstLastPara="1" rIns="93725" wrap="square" tIns="46850">
            <a:noAutofit/>
          </a:bodyPr>
          <a:lstStyle/>
          <a:p>
            <a:pPr indent="0" lvl="0" marL="0" marR="0" rtl="0" algn="r">
              <a:lnSpc>
                <a:spcPct val="100000"/>
              </a:lnSpc>
              <a:spcBef>
                <a:spcPts val="0"/>
              </a:spcBef>
              <a:spcAft>
                <a:spcPts val="0"/>
              </a:spcAft>
              <a:buClr>
                <a:srgbClr val="000000"/>
              </a:buClr>
              <a:buSzPts val="1200"/>
              <a:buFont typeface="Calibri"/>
              <a:buNone/>
            </a:pPr>
            <a:fld id="{00000000-1234-1234-1234-123412341234}" type="slidenum">
              <a:rPr b="0" i="0" lang="en-US" sz="1200" u="none">
                <a:solidFill>
                  <a:srgbClr val="000000"/>
                </a:solidFill>
                <a:latin typeface="Calibri"/>
                <a:ea typeface="Calibri"/>
                <a:cs typeface="Calibri"/>
                <a:sym typeface="Calibri"/>
              </a:rPr>
              <a:t>‹#›</a:t>
            </a:fld>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3" name="Shape 93"/>
        <p:cNvGrpSpPr/>
        <p:nvPr/>
      </p:nvGrpSpPr>
      <p:grpSpPr>
        <a:xfrm>
          <a:off x="0" y="0"/>
          <a:ext cx="0" cy="0"/>
          <a:chOff x="0" y="0"/>
          <a:chExt cx="0" cy="0"/>
        </a:xfrm>
      </p:grpSpPr>
      <p:sp>
        <p:nvSpPr>
          <p:cNvPr id="94" name="Google Shape;94;p2:notes"/>
          <p:cNvSpPr txBox="1"/>
          <p:nvPr>
            <p:ph idx="1" type="body"/>
          </p:nvPr>
        </p:nvSpPr>
        <p:spPr>
          <a:xfrm>
            <a:off x="687387" y="4532312"/>
            <a:ext cx="5492750" cy="4292600"/>
          </a:xfrm>
          <a:prstGeom prst="rect">
            <a:avLst/>
          </a:prstGeom>
        </p:spPr>
        <p:txBody>
          <a:bodyPr anchorCtr="0" anchor="t" bIns="46850" lIns="93725" spcFirstLastPara="1" rIns="93725" wrap="square" tIns="46850">
            <a:noAutofit/>
          </a:bodyPr>
          <a:lstStyle/>
          <a:p>
            <a:pPr indent="0" lvl="0" marL="0" rtl="0" algn="l">
              <a:spcBef>
                <a:spcPts val="0"/>
              </a:spcBef>
              <a:spcAft>
                <a:spcPts val="0"/>
              </a:spcAft>
              <a:buNone/>
            </a:pPr>
            <a:r>
              <a:t/>
            </a:r>
            <a:endParaRPr/>
          </a:p>
        </p:txBody>
      </p:sp>
      <p:sp>
        <p:nvSpPr>
          <p:cNvPr id="95" name="Google Shape;95;p2:notes"/>
          <p:cNvSpPr/>
          <p:nvPr>
            <p:ph idx="2" type="sldImg"/>
          </p:nvPr>
        </p:nvSpPr>
        <p:spPr>
          <a:xfrm>
            <a:off x="1047750" y="715962"/>
            <a:ext cx="4770437" cy="3578225"/>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9" name="Shape 99"/>
        <p:cNvGrpSpPr/>
        <p:nvPr/>
      </p:nvGrpSpPr>
      <p:grpSpPr>
        <a:xfrm>
          <a:off x="0" y="0"/>
          <a:ext cx="0" cy="0"/>
          <a:chOff x="0" y="0"/>
          <a:chExt cx="0" cy="0"/>
        </a:xfrm>
      </p:grpSpPr>
      <p:sp>
        <p:nvSpPr>
          <p:cNvPr id="100" name="Google Shape;100;p3:notes"/>
          <p:cNvSpPr/>
          <p:nvPr>
            <p:ph idx="2" type="sldImg"/>
          </p:nvPr>
        </p:nvSpPr>
        <p:spPr>
          <a:xfrm>
            <a:off x="1047750" y="715962"/>
            <a:ext cx="4770437" cy="3578225"/>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miter lim="524288"/>
            <a:headEnd len="sm" w="sm" type="none"/>
            <a:tailEnd len="sm" w="sm" type="none"/>
          </a:ln>
        </p:spPr>
      </p:sp>
      <p:sp>
        <p:nvSpPr>
          <p:cNvPr id="101" name="Google Shape;101;p3:notes"/>
          <p:cNvSpPr txBox="1"/>
          <p:nvPr>
            <p:ph idx="1" type="body"/>
          </p:nvPr>
        </p:nvSpPr>
        <p:spPr>
          <a:xfrm>
            <a:off x="687387" y="4532312"/>
            <a:ext cx="5492750" cy="4292600"/>
          </a:xfrm>
          <a:prstGeom prst="rect">
            <a:avLst/>
          </a:prstGeom>
          <a:noFill/>
          <a:ln>
            <a:noFill/>
          </a:ln>
        </p:spPr>
        <p:txBody>
          <a:bodyPr anchorCtr="0" anchor="t" bIns="46850" lIns="93725" spcFirstLastPara="1" rIns="93725" wrap="square" tIns="46850">
            <a:noAutofit/>
          </a:bodyPr>
          <a:lstStyle/>
          <a:p>
            <a:pPr indent="0" lvl="0" marL="0" rtl="0" algn="l">
              <a:spcBef>
                <a:spcPts val="0"/>
              </a:spcBef>
              <a:spcAft>
                <a:spcPts val="0"/>
              </a:spcAft>
              <a:buNone/>
            </a:pPr>
            <a:r>
              <a:t/>
            </a:r>
            <a:endParaRPr/>
          </a:p>
        </p:txBody>
      </p:sp>
      <p:sp>
        <p:nvSpPr>
          <p:cNvPr id="102" name="Google Shape;102;p3:notes"/>
          <p:cNvSpPr txBox="1"/>
          <p:nvPr/>
        </p:nvSpPr>
        <p:spPr>
          <a:xfrm>
            <a:off x="3889375" y="9061450"/>
            <a:ext cx="2974975" cy="477837"/>
          </a:xfrm>
          <a:prstGeom prst="rect">
            <a:avLst/>
          </a:prstGeom>
          <a:noFill/>
          <a:ln>
            <a:noFill/>
          </a:ln>
        </p:spPr>
        <p:txBody>
          <a:bodyPr anchorCtr="0" anchor="b" bIns="46850" lIns="93725" spcFirstLastPara="1" rIns="93725" wrap="square" tIns="46850">
            <a:noAutofit/>
          </a:bodyPr>
          <a:lstStyle/>
          <a:p>
            <a:pPr indent="0" lvl="0" marL="0" marR="0" rtl="0" algn="r">
              <a:lnSpc>
                <a:spcPct val="100000"/>
              </a:lnSpc>
              <a:spcBef>
                <a:spcPts val="0"/>
              </a:spcBef>
              <a:spcAft>
                <a:spcPts val="0"/>
              </a:spcAft>
              <a:buClr>
                <a:srgbClr val="000000"/>
              </a:buClr>
              <a:buSzPts val="1200"/>
              <a:buFont typeface="Calibri"/>
              <a:buNone/>
            </a:pPr>
            <a:fld id="{00000000-1234-1234-1234-123412341234}" type="slidenum">
              <a:rPr b="0" i="0" lang="en-US" sz="1200" u="none">
                <a:solidFill>
                  <a:srgbClr val="000000"/>
                </a:solidFill>
                <a:latin typeface="Calibri"/>
                <a:ea typeface="Calibri"/>
                <a:cs typeface="Calibri"/>
                <a:sym typeface="Calibri"/>
              </a:rPr>
              <a:t>‹#›</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6" name="Shape 106"/>
        <p:cNvGrpSpPr/>
        <p:nvPr/>
      </p:nvGrpSpPr>
      <p:grpSpPr>
        <a:xfrm>
          <a:off x="0" y="0"/>
          <a:ext cx="0" cy="0"/>
          <a:chOff x="0" y="0"/>
          <a:chExt cx="0" cy="0"/>
        </a:xfrm>
      </p:grpSpPr>
      <p:sp>
        <p:nvSpPr>
          <p:cNvPr id="107" name="Google Shape;107;p4:notes"/>
          <p:cNvSpPr txBox="1"/>
          <p:nvPr>
            <p:ph idx="1" type="body"/>
          </p:nvPr>
        </p:nvSpPr>
        <p:spPr>
          <a:xfrm>
            <a:off x="687387" y="4532312"/>
            <a:ext cx="5492750" cy="4292600"/>
          </a:xfrm>
          <a:prstGeom prst="rect">
            <a:avLst/>
          </a:prstGeom>
        </p:spPr>
        <p:txBody>
          <a:bodyPr anchorCtr="0" anchor="t" bIns="46850" lIns="93725" spcFirstLastPara="1" rIns="93725" wrap="square" tIns="46850">
            <a:noAutofit/>
          </a:bodyPr>
          <a:lstStyle/>
          <a:p>
            <a:pPr indent="0" lvl="0" marL="0" rtl="0" algn="l">
              <a:spcBef>
                <a:spcPts val="0"/>
              </a:spcBef>
              <a:spcAft>
                <a:spcPts val="0"/>
              </a:spcAft>
              <a:buNone/>
            </a:pPr>
            <a:r>
              <a:t/>
            </a:r>
            <a:endParaRPr/>
          </a:p>
        </p:txBody>
      </p:sp>
      <p:sp>
        <p:nvSpPr>
          <p:cNvPr id="108" name="Google Shape;108;p4:notes"/>
          <p:cNvSpPr/>
          <p:nvPr>
            <p:ph idx="2" type="sldImg"/>
          </p:nvPr>
        </p:nvSpPr>
        <p:spPr>
          <a:xfrm>
            <a:off x="1047750" y="715962"/>
            <a:ext cx="4770437" cy="3578225"/>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2" name="Shape 112"/>
        <p:cNvGrpSpPr/>
        <p:nvPr/>
      </p:nvGrpSpPr>
      <p:grpSpPr>
        <a:xfrm>
          <a:off x="0" y="0"/>
          <a:ext cx="0" cy="0"/>
          <a:chOff x="0" y="0"/>
          <a:chExt cx="0" cy="0"/>
        </a:xfrm>
      </p:grpSpPr>
      <p:sp>
        <p:nvSpPr>
          <p:cNvPr id="113" name="Google Shape;113;p5:notes"/>
          <p:cNvSpPr txBox="1"/>
          <p:nvPr>
            <p:ph idx="1" type="body"/>
          </p:nvPr>
        </p:nvSpPr>
        <p:spPr>
          <a:xfrm>
            <a:off x="687387" y="4532312"/>
            <a:ext cx="5492750" cy="4292600"/>
          </a:xfrm>
          <a:prstGeom prst="rect">
            <a:avLst/>
          </a:prstGeom>
        </p:spPr>
        <p:txBody>
          <a:bodyPr anchorCtr="0" anchor="t" bIns="46850" lIns="93725" spcFirstLastPara="1" rIns="93725" wrap="square" tIns="46850">
            <a:noAutofit/>
          </a:bodyPr>
          <a:lstStyle/>
          <a:p>
            <a:pPr indent="0" lvl="0" marL="0" rtl="0" algn="l">
              <a:spcBef>
                <a:spcPts val="0"/>
              </a:spcBef>
              <a:spcAft>
                <a:spcPts val="0"/>
              </a:spcAft>
              <a:buNone/>
            </a:pPr>
            <a:r>
              <a:t/>
            </a:r>
            <a:endParaRPr/>
          </a:p>
        </p:txBody>
      </p:sp>
      <p:sp>
        <p:nvSpPr>
          <p:cNvPr id="114" name="Google Shape;114;p5:notes"/>
          <p:cNvSpPr/>
          <p:nvPr>
            <p:ph idx="2" type="sldImg"/>
          </p:nvPr>
        </p:nvSpPr>
        <p:spPr>
          <a:xfrm>
            <a:off x="1047750" y="715962"/>
            <a:ext cx="4770437" cy="3578225"/>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8" name="Shape 118"/>
        <p:cNvGrpSpPr/>
        <p:nvPr/>
      </p:nvGrpSpPr>
      <p:grpSpPr>
        <a:xfrm>
          <a:off x="0" y="0"/>
          <a:ext cx="0" cy="0"/>
          <a:chOff x="0" y="0"/>
          <a:chExt cx="0" cy="0"/>
        </a:xfrm>
      </p:grpSpPr>
      <p:sp>
        <p:nvSpPr>
          <p:cNvPr id="119" name="Google Shape;119;p6:notes"/>
          <p:cNvSpPr txBox="1"/>
          <p:nvPr>
            <p:ph idx="1" type="body"/>
          </p:nvPr>
        </p:nvSpPr>
        <p:spPr>
          <a:xfrm>
            <a:off x="687387" y="4532312"/>
            <a:ext cx="5492750" cy="4292600"/>
          </a:xfrm>
          <a:prstGeom prst="rect">
            <a:avLst/>
          </a:prstGeom>
        </p:spPr>
        <p:txBody>
          <a:bodyPr anchorCtr="0" anchor="t" bIns="46850" lIns="93725" spcFirstLastPara="1" rIns="93725" wrap="square" tIns="46850">
            <a:noAutofit/>
          </a:bodyPr>
          <a:lstStyle/>
          <a:p>
            <a:pPr indent="0" lvl="0" marL="0" rtl="0" algn="l">
              <a:spcBef>
                <a:spcPts val="0"/>
              </a:spcBef>
              <a:spcAft>
                <a:spcPts val="0"/>
              </a:spcAft>
              <a:buNone/>
            </a:pPr>
            <a:r>
              <a:t/>
            </a:r>
            <a:endParaRPr/>
          </a:p>
        </p:txBody>
      </p:sp>
      <p:sp>
        <p:nvSpPr>
          <p:cNvPr id="120" name="Google Shape;120;p6:notes"/>
          <p:cNvSpPr/>
          <p:nvPr>
            <p:ph idx="2" type="sldImg"/>
          </p:nvPr>
        </p:nvSpPr>
        <p:spPr>
          <a:xfrm>
            <a:off x="1047750" y="715962"/>
            <a:ext cx="4770437" cy="3578225"/>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4" name="Shape 124"/>
        <p:cNvGrpSpPr/>
        <p:nvPr/>
      </p:nvGrpSpPr>
      <p:grpSpPr>
        <a:xfrm>
          <a:off x="0" y="0"/>
          <a:ext cx="0" cy="0"/>
          <a:chOff x="0" y="0"/>
          <a:chExt cx="0" cy="0"/>
        </a:xfrm>
      </p:grpSpPr>
      <p:sp>
        <p:nvSpPr>
          <p:cNvPr id="125" name="Google Shape;125;p7:notes"/>
          <p:cNvSpPr txBox="1"/>
          <p:nvPr>
            <p:ph idx="1" type="body"/>
          </p:nvPr>
        </p:nvSpPr>
        <p:spPr>
          <a:xfrm>
            <a:off x="687387" y="4532312"/>
            <a:ext cx="5492750" cy="4292600"/>
          </a:xfrm>
          <a:prstGeom prst="rect">
            <a:avLst/>
          </a:prstGeom>
        </p:spPr>
        <p:txBody>
          <a:bodyPr anchorCtr="0" anchor="t" bIns="46850" lIns="93725" spcFirstLastPara="1" rIns="93725" wrap="square" tIns="46850">
            <a:noAutofit/>
          </a:bodyPr>
          <a:lstStyle/>
          <a:p>
            <a:pPr indent="0" lvl="0" marL="0" rtl="0" algn="l">
              <a:spcBef>
                <a:spcPts val="0"/>
              </a:spcBef>
              <a:spcAft>
                <a:spcPts val="0"/>
              </a:spcAft>
              <a:buNone/>
            </a:pPr>
            <a:r>
              <a:t/>
            </a:r>
            <a:endParaRPr/>
          </a:p>
        </p:txBody>
      </p:sp>
      <p:sp>
        <p:nvSpPr>
          <p:cNvPr id="126" name="Google Shape;126;p7:notes"/>
          <p:cNvSpPr/>
          <p:nvPr>
            <p:ph idx="2" type="sldImg"/>
          </p:nvPr>
        </p:nvSpPr>
        <p:spPr>
          <a:xfrm>
            <a:off x="1047750" y="715962"/>
            <a:ext cx="4770437" cy="3578225"/>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0" name="Shape 130"/>
        <p:cNvGrpSpPr/>
        <p:nvPr/>
      </p:nvGrpSpPr>
      <p:grpSpPr>
        <a:xfrm>
          <a:off x="0" y="0"/>
          <a:ext cx="0" cy="0"/>
          <a:chOff x="0" y="0"/>
          <a:chExt cx="0" cy="0"/>
        </a:xfrm>
      </p:grpSpPr>
      <p:sp>
        <p:nvSpPr>
          <p:cNvPr id="131" name="Google Shape;131;p8:notes"/>
          <p:cNvSpPr txBox="1"/>
          <p:nvPr>
            <p:ph idx="1" type="body"/>
          </p:nvPr>
        </p:nvSpPr>
        <p:spPr>
          <a:xfrm>
            <a:off x="687387" y="4532312"/>
            <a:ext cx="5492750" cy="4292600"/>
          </a:xfrm>
          <a:prstGeom prst="rect">
            <a:avLst/>
          </a:prstGeom>
        </p:spPr>
        <p:txBody>
          <a:bodyPr anchorCtr="0" anchor="t" bIns="46850" lIns="93725" spcFirstLastPara="1" rIns="93725" wrap="square" tIns="46850">
            <a:noAutofit/>
          </a:bodyPr>
          <a:lstStyle/>
          <a:p>
            <a:pPr indent="0" lvl="0" marL="0" rtl="0" algn="l">
              <a:spcBef>
                <a:spcPts val="0"/>
              </a:spcBef>
              <a:spcAft>
                <a:spcPts val="0"/>
              </a:spcAft>
              <a:buNone/>
            </a:pPr>
            <a:r>
              <a:t/>
            </a:r>
            <a:endParaRPr/>
          </a:p>
        </p:txBody>
      </p:sp>
      <p:sp>
        <p:nvSpPr>
          <p:cNvPr id="132" name="Google Shape;132;p8:notes"/>
          <p:cNvSpPr/>
          <p:nvPr>
            <p:ph idx="2" type="sldImg"/>
          </p:nvPr>
        </p:nvSpPr>
        <p:spPr>
          <a:xfrm>
            <a:off x="1047750" y="715962"/>
            <a:ext cx="4770437" cy="3578225"/>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6" name="Shape 136"/>
        <p:cNvGrpSpPr/>
        <p:nvPr/>
      </p:nvGrpSpPr>
      <p:grpSpPr>
        <a:xfrm>
          <a:off x="0" y="0"/>
          <a:ext cx="0" cy="0"/>
          <a:chOff x="0" y="0"/>
          <a:chExt cx="0" cy="0"/>
        </a:xfrm>
      </p:grpSpPr>
      <p:sp>
        <p:nvSpPr>
          <p:cNvPr id="137" name="Google Shape;137;p9:notes"/>
          <p:cNvSpPr txBox="1"/>
          <p:nvPr>
            <p:ph idx="1" type="body"/>
          </p:nvPr>
        </p:nvSpPr>
        <p:spPr>
          <a:xfrm>
            <a:off x="687387" y="4532312"/>
            <a:ext cx="5492750" cy="4292600"/>
          </a:xfrm>
          <a:prstGeom prst="rect">
            <a:avLst/>
          </a:prstGeom>
        </p:spPr>
        <p:txBody>
          <a:bodyPr anchorCtr="0" anchor="t" bIns="46850" lIns="93725" spcFirstLastPara="1" rIns="93725" wrap="square" tIns="46850">
            <a:noAutofit/>
          </a:bodyPr>
          <a:lstStyle/>
          <a:p>
            <a:pPr indent="0" lvl="0" marL="0" rtl="0" algn="l">
              <a:spcBef>
                <a:spcPts val="0"/>
              </a:spcBef>
              <a:spcAft>
                <a:spcPts val="0"/>
              </a:spcAft>
              <a:buNone/>
            </a:pPr>
            <a:r>
              <a:t/>
            </a:r>
            <a:endParaRPr/>
          </a:p>
        </p:txBody>
      </p:sp>
      <p:sp>
        <p:nvSpPr>
          <p:cNvPr id="138" name="Google Shape;138;p9:notes"/>
          <p:cNvSpPr/>
          <p:nvPr>
            <p:ph idx="2" type="sldImg"/>
          </p:nvPr>
        </p:nvSpPr>
        <p:spPr>
          <a:xfrm>
            <a:off x="1047750" y="715962"/>
            <a:ext cx="4770437" cy="3578225"/>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2" name="Shape 142"/>
        <p:cNvGrpSpPr/>
        <p:nvPr/>
      </p:nvGrpSpPr>
      <p:grpSpPr>
        <a:xfrm>
          <a:off x="0" y="0"/>
          <a:ext cx="0" cy="0"/>
          <a:chOff x="0" y="0"/>
          <a:chExt cx="0" cy="0"/>
        </a:xfrm>
      </p:grpSpPr>
      <p:sp>
        <p:nvSpPr>
          <p:cNvPr id="143" name="Google Shape;143;p10:notes"/>
          <p:cNvSpPr txBox="1"/>
          <p:nvPr>
            <p:ph idx="1" type="body"/>
          </p:nvPr>
        </p:nvSpPr>
        <p:spPr>
          <a:xfrm>
            <a:off x="687387" y="4532312"/>
            <a:ext cx="5492750" cy="4292600"/>
          </a:xfrm>
          <a:prstGeom prst="rect">
            <a:avLst/>
          </a:prstGeom>
        </p:spPr>
        <p:txBody>
          <a:bodyPr anchorCtr="0" anchor="t" bIns="46850" lIns="93725" spcFirstLastPara="1" rIns="93725" wrap="square" tIns="46850">
            <a:noAutofit/>
          </a:bodyPr>
          <a:lstStyle/>
          <a:p>
            <a:pPr indent="0" lvl="0" marL="0" rtl="0" algn="l">
              <a:spcBef>
                <a:spcPts val="0"/>
              </a:spcBef>
              <a:spcAft>
                <a:spcPts val="0"/>
              </a:spcAft>
              <a:buNone/>
            </a:pPr>
            <a:r>
              <a:t/>
            </a:r>
            <a:endParaRPr/>
          </a:p>
        </p:txBody>
      </p:sp>
      <p:sp>
        <p:nvSpPr>
          <p:cNvPr id="144" name="Google Shape;144;p10:notes"/>
          <p:cNvSpPr/>
          <p:nvPr>
            <p:ph idx="2" type="sldImg"/>
          </p:nvPr>
        </p:nvSpPr>
        <p:spPr>
          <a:xfrm>
            <a:off x="1047750" y="715962"/>
            <a:ext cx="4770437" cy="3578225"/>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8" name="Shape 148"/>
        <p:cNvGrpSpPr/>
        <p:nvPr/>
      </p:nvGrpSpPr>
      <p:grpSpPr>
        <a:xfrm>
          <a:off x="0" y="0"/>
          <a:ext cx="0" cy="0"/>
          <a:chOff x="0" y="0"/>
          <a:chExt cx="0" cy="0"/>
        </a:xfrm>
      </p:grpSpPr>
      <p:sp>
        <p:nvSpPr>
          <p:cNvPr id="149" name="Google Shape;149;p11:notes"/>
          <p:cNvSpPr txBox="1"/>
          <p:nvPr>
            <p:ph idx="1" type="body"/>
          </p:nvPr>
        </p:nvSpPr>
        <p:spPr>
          <a:xfrm>
            <a:off x="687387" y="4532312"/>
            <a:ext cx="5492750" cy="4292600"/>
          </a:xfrm>
          <a:prstGeom prst="rect">
            <a:avLst/>
          </a:prstGeom>
        </p:spPr>
        <p:txBody>
          <a:bodyPr anchorCtr="0" anchor="t" bIns="46850" lIns="93725" spcFirstLastPara="1" rIns="93725" wrap="square" tIns="46850">
            <a:noAutofit/>
          </a:bodyPr>
          <a:lstStyle/>
          <a:p>
            <a:pPr indent="0" lvl="0" marL="0" rtl="0" algn="l">
              <a:spcBef>
                <a:spcPts val="0"/>
              </a:spcBef>
              <a:spcAft>
                <a:spcPts val="0"/>
              </a:spcAft>
              <a:buNone/>
            </a:pPr>
            <a:r>
              <a:t/>
            </a:r>
            <a:endParaRPr/>
          </a:p>
        </p:txBody>
      </p:sp>
      <p:sp>
        <p:nvSpPr>
          <p:cNvPr id="150" name="Google Shape;150;p11:notes"/>
          <p:cNvSpPr/>
          <p:nvPr>
            <p:ph idx="2" type="sldImg"/>
          </p:nvPr>
        </p:nvSpPr>
        <p:spPr>
          <a:xfrm>
            <a:off x="1047750" y="715962"/>
            <a:ext cx="4770437" cy="3578225"/>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15" name="Shape 15"/>
        <p:cNvGrpSpPr/>
        <p:nvPr/>
      </p:nvGrpSpPr>
      <p:grpSpPr>
        <a:xfrm>
          <a:off x="0" y="0"/>
          <a:ext cx="0" cy="0"/>
          <a:chOff x="0" y="0"/>
          <a:chExt cx="0" cy="0"/>
        </a:xfrm>
      </p:grpSpPr>
      <p:sp>
        <p:nvSpPr>
          <p:cNvPr id="16" name="Google Shape;16;p13"/>
          <p:cNvSpPr txBox="1"/>
          <p:nvPr>
            <p:ph type="ctrTitle"/>
          </p:nvPr>
        </p:nvSpPr>
        <p:spPr>
          <a:xfrm>
            <a:off x="683568" y="1988840"/>
            <a:ext cx="7772400" cy="14700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p:txBody>
      </p:sp>
      <p:sp>
        <p:nvSpPr>
          <p:cNvPr id="17" name="Google Shape;17;p13"/>
          <p:cNvSpPr txBox="1"/>
          <p:nvPr>
            <p:ph idx="1" type="subTitle"/>
          </p:nvPr>
        </p:nvSpPr>
        <p:spPr>
          <a:xfrm>
            <a:off x="1369368" y="3744615"/>
            <a:ext cx="6400800" cy="1752600"/>
          </a:xfrm>
          <a:prstGeom prst="rect">
            <a:avLst/>
          </a:prstGeom>
          <a:noFill/>
          <a:ln>
            <a:noFill/>
          </a:ln>
        </p:spPr>
        <p:txBody>
          <a:bodyPr anchorCtr="0" anchor="t" bIns="45700" lIns="91425" spcFirstLastPara="1" rIns="91425" wrap="square" tIns="45700">
            <a:noAutofit/>
          </a:bodyPr>
          <a:lstStyle>
            <a:lvl1pPr lvl="0" algn="ctr">
              <a:spcBef>
                <a:spcPts val="640"/>
              </a:spcBef>
              <a:spcAft>
                <a:spcPts val="0"/>
              </a:spcAft>
              <a:buClr>
                <a:srgbClr val="888888"/>
              </a:buClr>
              <a:buSzPts val="3200"/>
              <a:buNone/>
              <a:defRPr>
                <a:solidFill>
                  <a:srgbClr val="888888"/>
                </a:solidFill>
              </a:defRPr>
            </a:lvl1pPr>
            <a:lvl2pPr lvl="1" algn="ctr">
              <a:spcBef>
                <a:spcPts val="560"/>
              </a:spcBef>
              <a:spcAft>
                <a:spcPts val="0"/>
              </a:spcAft>
              <a:buClr>
                <a:srgbClr val="888888"/>
              </a:buClr>
              <a:buSzPts val="2800"/>
              <a:buNone/>
              <a:defRPr>
                <a:solidFill>
                  <a:srgbClr val="888888"/>
                </a:solidFill>
              </a:defRPr>
            </a:lvl2pPr>
            <a:lvl3pPr lvl="2" algn="ctr">
              <a:spcBef>
                <a:spcPts val="480"/>
              </a:spcBef>
              <a:spcAft>
                <a:spcPts val="0"/>
              </a:spcAft>
              <a:buClr>
                <a:srgbClr val="888888"/>
              </a:buClr>
              <a:buSzPts val="2400"/>
              <a:buNone/>
              <a:defRPr>
                <a:solidFill>
                  <a:srgbClr val="888888"/>
                </a:solidFill>
              </a:defRPr>
            </a:lvl3pPr>
            <a:lvl4pPr lvl="3" algn="ctr">
              <a:spcBef>
                <a:spcPts val="400"/>
              </a:spcBef>
              <a:spcAft>
                <a:spcPts val="0"/>
              </a:spcAft>
              <a:buClr>
                <a:srgbClr val="888888"/>
              </a:buClr>
              <a:buSzPts val="2000"/>
              <a:buNone/>
              <a:defRPr>
                <a:solidFill>
                  <a:srgbClr val="888888"/>
                </a:solidFill>
              </a:defRPr>
            </a:lvl4pPr>
            <a:lvl5pPr lvl="4" algn="ctr">
              <a:spcBef>
                <a:spcPts val="400"/>
              </a:spcBef>
              <a:spcAft>
                <a:spcPts val="0"/>
              </a:spcAft>
              <a:buClr>
                <a:srgbClr val="888888"/>
              </a:buClr>
              <a:buSzPts val="2000"/>
              <a:buNone/>
              <a:defRPr>
                <a:solidFill>
                  <a:srgbClr val="888888"/>
                </a:solidFill>
              </a:defRPr>
            </a:lvl5pPr>
            <a:lvl6pPr lvl="5" algn="ctr">
              <a:spcBef>
                <a:spcPts val="400"/>
              </a:spcBef>
              <a:spcAft>
                <a:spcPts val="0"/>
              </a:spcAft>
              <a:buClr>
                <a:srgbClr val="888888"/>
              </a:buClr>
              <a:buSzPts val="2000"/>
              <a:buNone/>
              <a:defRPr>
                <a:solidFill>
                  <a:srgbClr val="888888"/>
                </a:solidFill>
              </a:defRPr>
            </a:lvl6pPr>
            <a:lvl7pPr lvl="6" algn="ctr">
              <a:spcBef>
                <a:spcPts val="400"/>
              </a:spcBef>
              <a:spcAft>
                <a:spcPts val="0"/>
              </a:spcAft>
              <a:buClr>
                <a:srgbClr val="888888"/>
              </a:buClr>
              <a:buSzPts val="2000"/>
              <a:buNone/>
              <a:defRPr>
                <a:solidFill>
                  <a:srgbClr val="888888"/>
                </a:solidFill>
              </a:defRPr>
            </a:lvl7pPr>
            <a:lvl8pPr lvl="7" algn="ctr">
              <a:spcBef>
                <a:spcPts val="400"/>
              </a:spcBef>
              <a:spcAft>
                <a:spcPts val="0"/>
              </a:spcAft>
              <a:buClr>
                <a:srgbClr val="888888"/>
              </a:buClr>
              <a:buSzPts val="2000"/>
              <a:buNone/>
              <a:defRPr>
                <a:solidFill>
                  <a:srgbClr val="888888"/>
                </a:solidFill>
              </a:defRPr>
            </a:lvl8pPr>
            <a:lvl9pPr lvl="8" algn="ctr">
              <a:spcBef>
                <a:spcPts val="400"/>
              </a:spcBef>
              <a:spcAft>
                <a:spcPts val="0"/>
              </a:spcAft>
              <a:buClr>
                <a:srgbClr val="888888"/>
              </a:buClr>
              <a:buSzPts val="2000"/>
              <a:buNone/>
              <a:defRPr>
                <a:solidFill>
                  <a:srgbClr val="888888"/>
                </a:solidFill>
              </a:defRPr>
            </a:lvl9pPr>
          </a:lstStyle>
          <a:p/>
        </p:txBody>
      </p:sp>
      <p:sp>
        <p:nvSpPr>
          <p:cNvPr id="18" name="Google Shape;18;p13"/>
          <p:cNvSpPr txBox="1"/>
          <p:nvPr>
            <p:ph idx="10" type="dt"/>
          </p:nvPr>
        </p:nvSpPr>
        <p:spPr>
          <a:xfrm>
            <a:off x="395287" y="6524625"/>
            <a:ext cx="971550" cy="21907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sz="1000">
                <a:solidFill>
                  <a:srgbClr val="898989"/>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9" name="Google Shape;19;p13"/>
          <p:cNvSpPr txBox="1"/>
          <p:nvPr>
            <p:ph idx="11" type="ftr"/>
          </p:nvPr>
        </p:nvSpPr>
        <p:spPr>
          <a:xfrm>
            <a:off x="4140200" y="6381750"/>
            <a:ext cx="2895600" cy="365125"/>
          </a:xfrm>
          <a:prstGeom prst="rect">
            <a:avLst/>
          </a:prstGeom>
          <a:noFill/>
          <a:ln>
            <a:noFill/>
          </a:ln>
        </p:spPr>
        <p:txBody>
          <a:bodyPr anchorCtr="0" anchor="t"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0" name="Google Shape;20;p13"/>
          <p:cNvSpPr txBox="1"/>
          <p:nvPr>
            <p:ph idx="12" type="sldNum"/>
          </p:nvPr>
        </p:nvSpPr>
        <p:spPr>
          <a:xfrm>
            <a:off x="7956550" y="6381750"/>
            <a:ext cx="730250" cy="3397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1pPr>
            <a:lvl2pPr indent="0" lvl="1" marL="0" marR="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2pPr>
            <a:lvl3pPr indent="0" lvl="2" marL="0" marR="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3pPr>
            <a:lvl4pPr indent="0" lvl="3" marL="0" marR="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4pPr>
            <a:lvl5pPr indent="0" lvl="4" marL="0" marR="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5pPr>
            <a:lvl6pPr indent="0" lvl="5" marL="0" marR="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6pPr>
            <a:lvl7pPr indent="0" lvl="6" marL="0" marR="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7pPr>
            <a:lvl8pPr indent="0" lvl="7" marL="0" marR="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8pPr>
            <a:lvl9pPr indent="0" lvl="8" marL="0" marR="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27" name="Shape 27"/>
        <p:cNvGrpSpPr/>
        <p:nvPr/>
      </p:nvGrpSpPr>
      <p:grpSpPr>
        <a:xfrm>
          <a:off x="0" y="0"/>
          <a:ext cx="0" cy="0"/>
          <a:chOff x="0" y="0"/>
          <a:chExt cx="0" cy="0"/>
        </a:xfrm>
      </p:grpSpPr>
      <p:sp>
        <p:nvSpPr>
          <p:cNvPr id="28" name="Google Shape;28;p15"/>
          <p:cNvSpPr txBox="1"/>
          <p:nvPr>
            <p:ph type="title"/>
          </p:nvPr>
        </p:nvSpPr>
        <p:spPr>
          <a:xfrm>
            <a:off x="457200" y="274637"/>
            <a:ext cx="8229600" cy="1143000"/>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p:txBody>
      </p:sp>
      <p:sp>
        <p:nvSpPr>
          <p:cNvPr id="29" name="Google Shape;29;p15"/>
          <p:cNvSpPr txBox="1"/>
          <p:nvPr>
            <p:ph idx="1" type="body"/>
          </p:nvPr>
        </p:nvSpPr>
        <p:spPr>
          <a:xfrm>
            <a:off x="457200" y="1600201"/>
            <a:ext cx="8229600" cy="3917032"/>
          </a:xfrm>
          <a:prstGeom prst="rect">
            <a:avLst/>
          </a:prstGeom>
          <a:noFill/>
          <a:ln>
            <a:noFill/>
          </a:ln>
        </p:spPr>
        <p:txBody>
          <a:bodyPr anchorCtr="0" anchor="t" bIns="45700" lIns="91425" spcFirstLastPara="1" rIns="91425" wrap="square" tIns="45700">
            <a:noAutofit/>
          </a:bodyPr>
          <a:lstStyle>
            <a:lvl1pPr indent="-342900" lvl="0" marL="457200" algn="l">
              <a:spcBef>
                <a:spcPts val="360"/>
              </a:spcBef>
              <a:spcAft>
                <a:spcPts val="0"/>
              </a:spcAft>
              <a:buClr>
                <a:schemeClr val="dk1"/>
              </a:buClr>
              <a:buSzPts val="1800"/>
              <a:buChar char="•"/>
              <a:defRPr/>
            </a:lvl1pPr>
            <a:lvl2pPr indent="-342900" lvl="1" marL="914400" algn="l">
              <a:spcBef>
                <a:spcPts val="360"/>
              </a:spcBef>
              <a:spcAft>
                <a:spcPts val="0"/>
              </a:spcAft>
              <a:buClr>
                <a:schemeClr val="dk1"/>
              </a:buClr>
              <a:buSzPts val="1800"/>
              <a:buChar char="–"/>
              <a:defRPr/>
            </a:lvl2pPr>
            <a:lvl3pPr indent="-342900" lvl="2" marL="1371600" algn="l">
              <a:spcBef>
                <a:spcPts val="360"/>
              </a:spcBef>
              <a:spcAft>
                <a:spcPts val="0"/>
              </a:spcAft>
              <a:buClr>
                <a:schemeClr val="dk1"/>
              </a:buClr>
              <a:buSzPts val="1800"/>
              <a:buChar char="•"/>
              <a:defRPr/>
            </a:lvl3pPr>
            <a:lvl4pPr indent="-342900" lvl="3" marL="1828800" algn="l">
              <a:spcBef>
                <a:spcPts val="360"/>
              </a:spcBef>
              <a:spcAft>
                <a:spcPts val="0"/>
              </a:spcAft>
              <a:buClr>
                <a:schemeClr val="dk1"/>
              </a:buClr>
              <a:buSzPts val="1800"/>
              <a:buChar char="–"/>
              <a:defRPr/>
            </a:lvl4pPr>
            <a:lvl5pPr indent="-342900" lvl="4" marL="2286000" algn="l">
              <a:spcBef>
                <a:spcPts val="360"/>
              </a:spcBef>
              <a:spcAft>
                <a:spcPts val="0"/>
              </a:spcAft>
              <a:buClr>
                <a:schemeClr val="dk1"/>
              </a:buClr>
              <a:buSzPts val="1800"/>
              <a:buChar char="»"/>
              <a:defRPr/>
            </a:lvl5pPr>
            <a:lvl6pPr indent="-342900" lvl="5" marL="2743200" algn="l">
              <a:spcBef>
                <a:spcPts val="360"/>
              </a:spcBef>
              <a:spcAft>
                <a:spcPts val="0"/>
              </a:spcAft>
              <a:buClr>
                <a:schemeClr val="dk1"/>
              </a:buClr>
              <a:buSzPts val="1800"/>
              <a:buChar char="•"/>
              <a:defRPr/>
            </a:lvl6pPr>
            <a:lvl7pPr indent="-342900" lvl="6" marL="3200400" algn="l">
              <a:spcBef>
                <a:spcPts val="360"/>
              </a:spcBef>
              <a:spcAft>
                <a:spcPts val="0"/>
              </a:spcAft>
              <a:buClr>
                <a:schemeClr val="dk1"/>
              </a:buClr>
              <a:buSzPts val="1800"/>
              <a:buChar char="•"/>
              <a:defRPr/>
            </a:lvl7pPr>
            <a:lvl8pPr indent="-342900" lvl="7" marL="3657600" algn="l">
              <a:spcBef>
                <a:spcPts val="360"/>
              </a:spcBef>
              <a:spcAft>
                <a:spcPts val="0"/>
              </a:spcAft>
              <a:buClr>
                <a:schemeClr val="dk1"/>
              </a:buClr>
              <a:buSzPts val="1800"/>
              <a:buChar char="•"/>
              <a:defRPr/>
            </a:lvl8pPr>
            <a:lvl9pPr indent="-342900" lvl="8" marL="4114800" algn="l">
              <a:spcBef>
                <a:spcPts val="360"/>
              </a:spcBef>
              <a:spcAft>
                <a:spcPts val="0"/>
              </a:spcAft>
              <a:buClr>
                <a:schemeClr val="dk1"/>
              </a:buClr>
              <a:buSzPts val="1800"/>
              <a:buChar char="•"/>
              <a:defRPr/>
            </a:lvl9pPr>
          </a:lstStyle>
          <a:p/>
        </p:txBody>
      </p:sp>
      <p:sp>
        <p:nvSpPr>
          <p:cNvPr id="30" name="Google Shape;30;p15"/>
          <p:cNvSpPr txBox="1"/>
          <p:nvPr>
            <p:ph idx="10" type="dt"/>
          </p:nvPr>
        </p:nvSpPr>
        <p:spPr>
          <a:xfrm>
            <a:off x="250825" y="6524625"/>
            <a:ext cx="971550" cy="21907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sz="1000">
                <a:solidFill>
                  <a:srgbClr val="898989"/>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1" name="Google Shape;31;p15"/>
          <p:cNvSpPr txBox="1"/>
          <p:nvPr>
            <p:ph idx="11" type="ftr"/>
          </p:nvPr>
        </p:nvSpPr>
        <p:spPr>
          <a:xfrm>
            <a:off x="3132137" y="6461125"/>
            <a:ext cx="2895600" cy="365125"/>
          </a:xfrm>
          <a:prstGeom prst="rect">
            <a:avLst/>
          </a:prstGeom>
          <a:noFill/>
          <a:ln>
            <a:noFill/>
          </a:ln>
        </p:spPr>
        <p:txBody>
          <a:bodyPr anchorCtr="0" anchor="t"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2" name="Google Shape;32;p15"/>
          <p:cNvSpPr txBox="1"/>
          <p:nvPr>
            <p:ph idx="12" type="sldNum"/>
          </p:nvPr>
        </p:nvSpPr>
        <p:spPr>
          <a:xfrm>
            <a:off x="7956550" y="6381750"/>
            <a:ext cx="730250" cy="3397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898989"/>
              </a:buClr>
              <a:buSzPts val="1200"/>
              <a:buFont typeface="Open Sans"/>
              <a:buNone/>
              <a:defRPr b="0" i="0" sz="1200" u="none">
                <a:solidFill>
                  <a:srgbClr val="898989"/>
                </a:solidFill>
                <a:latin typeface="Open Sans"/>
                <a:ea typeface="Open Sans"/>
                <a:cs typeface="Open Sans"/>
                <a:sym typeface="Open Sans"/>
              </a:defRPr>
            </a:lvl1pPr>
            <a:lvl2pPr indent="0" lvl="1" marL="0" marR="0" algn="r">
              <a:lnSpc>
                <a:spcPct val="100000"/>
              </a:lnSpc>
              <a:spcBef>
                <a:spcPts val="0"/>
              </a:spcBef>
              <a:spcAft>
                <a:spcPts val="0"/>
              </a:spcAft>
              <a:buClr>
                <a:srgbClr val="898989"/>
              </a:buClr>
              <a:buSzPts val="1200"/>
              <a:buFont typeface="Open Sans"/>
              <a:buNone/>
              <a:defRPr b="0" i="0" sz="1200" u="none">
                <a:solidFill>
                  <a:srgbClr val="898989"/>
                </a:solidFill>
                <a:latin typeface="Open Sans"/>
                <a:ea typeface="Open Sans"/>
                <a:cs typeface="Open Sans"/>
                <a:sym typeface="Open Sans"/>
              </a:defRPr>
            </a:lvl2pPr>
            <a:lvl3pPr indent="0" lvl="2" marL="0" marR="0" algn="r">
              <a:lnSpc>
                <a:spcPct val="100000"/>
              </a:lnSpc>
              <a:spcBef>
                <a:spcPts val="0"/>
              </a:spcBef>
              <a:spcAft>
                <a:spcPts val="0"/>
              </a:spcAft>
              <a:buClr>
                <a:srgbClr val="898989"/>
              </a:buClr>
              <a:buSzPts val="1200"/>
              <a:buFont typeface="Open Sans"/>
              <a:buNone/>
              <a:defRPr b="0" i="0" sz="1200" u="none">
                <a:solidFill>
                  <a:srgbClr val="898989"/>
                </a:solidFill>
                <a:latin typeface="Open Sans"/>
                <a:ea typeface="Open Sans"/>
                <a:cs typeface="Open Sans"/>
                <a:sym typeface="Open Sans"/>
              </a:defRPr>
            </a:lvl3pPr>
            <a:lvl4pPr indent="0" lvl="3" marL="0" marR="0" algn="r">
              <a:lnSpc>
                <a:spcPct val="100000"/>
              </a:lnSpc>
              <a:spcBef>
                <a:spcPts val="0"/>
              </a:spcBef>
              <a:spcAft>
                <a:spcPts val="0"/>
              </a:spcAft>
              <a:buClr>
                <a:srgbClr val="898989"/>
              </a:buClr>
              <a:buSzPts val="1200"/>
              <a:buFont typeface="Open Sans"/>
              <a:buNone/>
              <a:defRPr b="0" i="0" sz="1200" u="none">
                <a:solidFill>
                  <a:srgbClr val="898989"/>
                </a:solidFill>
                <a:latin typeface="Open Sans"/>
                <a:ea typeface="Open Sans"/>
                <a:cs typeface="Open Sans"/>
                <a:sym typeface="Open Sans"/>
              </a:defRPr>
            </a:lvl4pPr>
            <a:lvl5pPr indent="0" lvl="4" marL="0" marR="0" algn="r">
              <a:lnSpc>
                <a:spcPct val="100000"/>
              </a:lnSpc>
              <a:spcBef>
                <a:spcPts val="0"/>
              </a:spcBef>
              <a:spcAft>
                <a:spcPts val="0"/>
              </a:spcAft>
              <a:buClr>
                <a:srgbClr val="898989"/>
              </a:buClr>
              <a:buSzPts val="1200"/>
              <a:buFont typeface="Open Sans"/>
              <a:buNone/>
              <a:defRPr b="0" i="0" sz="1200" u="none">
                <a:solidFill>
                  <a:srgbClr val="898989"/>
                </a:solidFill>
                <a:latin typeface="Open Sans"/>
                <a:ea typeface="Open Sans"/>
                <a:cs typeface="Open Sans"/>
                <a:sym typeface="Open Sans"/>
              </a:defRPr>
            </a:lvl5pPr>
            <a:lvl6pPr indent="0" lvl="5" marL="0" marR="0" algn="r">
              <a:lnSpc>
                <a:spcPct val="100000"/>
              </a:lnSpc>
              <a:spcBef>
                <a:spcPts val="0"/>
              </a:spcBef>
              <a:spcAft>
                <a:spcPts val="0"/>
              </a:spcAft>
              <a:buClr>
                <a:srgbClr val="898989"/>
              </a:buClr>
              <a:buSzPts val="1200"/>
              <a:buFont typeface="Open Sans"/>
              <a:buNone/>
              <a:defRPr b="0" i="0" sz="1200" u="none">
                <a:solidFill>
                  <a:srgbClr val="898989"/>
                </a:solidFill>
                <a:latin typeface="Open Sans"/>
                <a:ea typeface="Open Sans"/>
                <a:cs typeface="Open Sans"/>
                <a:sym typeface="Open Sans"/>
              </a:defRPr>
            </a:lvl6pPr>
            <a:lvl7pPr indent="0" lvl="6" marL="0" marR="0" algn="r">
              <a:lnSpc>
                <a:spcPct val="100000"/>
              </a:lnSpc>
              <a:spcBef>
                <a:spcPts val="0"/>
              </a:spcBef>
              <a:spcAft>
                <a:spcPts val="0"/>
              </a:spcAft>
              <a:buClr>
                <a:srgbClr val="898989"/>
              </a:buClr>
              <a:buSzPts val="1200"/>
              <a:buFont typeface="Open Sans"/>
              <a:buNone/>
              <a:defRPr b="0" i="0" sz="1200" u="none">
                <a:solidFill>
                  <a:srgbClr val="898989"/>
                </a:solidFill>
                <a:latin typeface="Open Sans"/>
                <a:ea typeface="Open Sans"/>
                <a:cs typeface="Open Sans"/>
                <a:sym typeface="Open Sans"/>
              </a:defRPr>
            </a:lvl7pPr>
            <a:lvl8pPr indent="0" lvl="7" marL="0" marR="0" algn="r">
              <a:lnSpc>
                <a:spcPct val="100000"/>
              </a:lnSpc>
              <a:spcBef>
                <a:spcPts val="0"/>
              </a:spcBef>
              <a:spcAft>
                <a:spcPts val="0"/>
              </a:spcAft>
              <a:buClr>
                <a:srgbClr val="898989"/>
              </a:buClr>
              <a:buSzPts val="1200"/>
              <a:buFont typeface="Open Sans"/>
              <a:buNone/>
              <a:defRPr b="0" i="0" sz="1200" u="none">
                <a:solidFill>
                  <a:srgbClr val="898989"/>
                </a:solidFill>
                <a:latin typeface="Open Sans"/>
                <a:ea typeface="Open Sans"/>
                <a:cs typeface="Open Sans"/>
                <a:sym typeface="Open Sans"/>
              </a:defRPr>
            </a:lvl8pPr>
            <a:lvl9pPr indent="0" lvl="8" marL="0" marR="0" algn="r">
              <a:lnSpc>
                <a:spcPct val="100000"/>
              </a:lnSpc>
              <a:spcBef>
                <a:spcPts val="0"/>
              </a:spcBef>
              <a:spcAft>
                <a:spcPts val="0"/>
              </a:spcAft>
              <a:buClr>
                <a:srgbClr val="898989"/>
              </a:buClr>
              <a:buSzPts val="1200"/>
              <a:buFont typeface="Open Sans"/>
              <a:buNone/>
              <a:defRPr b="0" i="0" sz="1200" u="none">
                <a:solidFill>
                  <a:srgbClr val="898989"/>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38" name="Shape 38"/>
        <p:cNvGrpSpPr/>
        <p:nvPr/>
      </p:nvGrpSpPr>
      <p:grpSpPr>
        <a:xfrm>
          <a:off x="0" y="0"/>
          <a:ext cx="0" cy="0"/>
          <a:chOff x="0" y="0"/>
          <a:chExt cx="0" cy="0"/>
        </a:xfrm>
      </p:grpSpPr>
      <p:sp>
        <p:nvSpPr>
          <p:cNvPr id="39" name="Google Shape;39;p17"/>
          <p:cNvSpPr txBox="1"/>
          <p:nvPr>
            <p:ph type="title"/>
          </p:nvPr>
        </p:nvSpPr>
        <p:spPr>
          <a:xfrm rot="5400000">
            <a:off x="5036803" y="1867236"/>
            <a:ext cx="5242594" cy="2057400"/>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p:txBody>
      </p:sp>
      <p:sp>
        <p:nvSpPr>
          <p:cNvPr id="40" name="Google Shape;40;p17"/>
          <p:cNvSpPr txBox="1"/>
          <p:nvPr>
            <p:ph idx="1" type="body"/>
          </p:nvPr>
        </p:nvSpPr>
        <p:spPr>
          <a:xfrm rot="5400000">
            <a:off x="845803" y="-113964"/>
            <a:ext cx="5242594" cy="6019800"/>
          </a:xfrm>
          <a:prstGeom prst="rect">
            <a:avLst/>
          </a:prstGeom>
          <a:noFill/>
          <a:ln>
            <a:noFill/>
          </a:ln>
        </p:spPr>
        <p:txBody>
          <a:bodyPr anchorCtr="0" anchor="t" bIns="45700" lIns="91425" spcFirstLastPara="1" rIns="91425" wrap="square" tIns="45700">
            <a:noAutofit/>
          </a:bodyPr>
          <a:lstStyle>
            <a:lvl1pPr indent="-342900" lvl="0" marL="457200" algn="l">
              <a:spcBef>
                <a:spcPts val="360"/>
              </a:spcBef>
              <a:spcAft>
                <a:spcPts val="0"/>
              </a:spcAft>
              <a:buClr>
                <a:schemeClr val="dk1"/>
              </a:buClr>
              <a:buSzPts val="1800"/>
              <a:buChar char="•"/>
              <a:defRPr/>
            </a:lvl1pPr>
            <a:lvl2pPr indent="-342900" lvl="1" marL="914400" algn="l">
              <a:spcBef>
                <a:spcPts val="360"/>
              </a:spcBef>
              <a:spcAft>
                <a:spcPts val="0"/>
              </a:spcAft>
              <a:buClr>
                <a:schemeClr val="dk1"/>
              </a:buClr>
              <a:buSzPts val="1800"/>
              <a:buChar char="–"/>
              <a:defRPr/>
            </a:lvl2pPr>
            <a:lvl3pPr indent="-342900" lvl="2" marL="1371600" algn="l">
              <a:spcBef>
                <a:spcPts val="360"/>
              </a:spcBef>
              <a:spcAft>
                <a:spcPts val="0"/>
              </a:spcAft>
              <a:buClr>
                <a:schemeClr val="dk1"/>
              </a:buClr>
              <a:buSzPts val="1800"/>
              <a:buChar char="•"/>
              <a:defRPr/>
            </a:lvl3pPr>
            <a:lvl4pPr indent="-342900" lvl="3" marL="1828800" algn="l">
              <a:spcBef>
                <a:spcPts val="360"/>
              </a:spcBef>
              <a:spcAft>
                <a:spcPts val="0"/>
              </a:spcAft>
              <a:buClr>
                <a:schemeClr val="dk1"/>
              </a:buClr>
              <a:buSzPts val="1800"/>
              <a:buChar char="–"/>
              <a:defRPr/>
            </a:lvl4pPr>
            <a:lvl5pPr indent="-342900" lvl="4" marL="2286000" algn="l">
              <a:spcBef>
                <a:spcPts val="360"/>
              </a:spcBef>
              <a:spcAft>
                <a:spcPts val="0"/>
              </a:spcAft>
              <a:buClr>
                <a:schemeClr val="dk1"/>
              </a:buClr>
              <a:buSzPts val="1800"/>
              <a:buChar char="»"/>
              <a:defRPr/>
            </a:lvl5pPr>
            <a:lvl6pPr indent="-342900" lvl="5" marL="2743200" algn="l">
              <a:spcBef>
                <a:spcPts val="360"/>
              </a:spcBef>
              <a:spcAft>
                <a:spcPts val="0"/>
              </a:spcAft>
              <a:buClr>
                <a:schemeClr val="dk1"/>
              </a:buClr>
              <a:buSzPts val="1800"/>
              <a:buChar char="•"/>
              <a:defRPr/>
            </a:lvl6pPr>
            <a:lvl7pPr indent="-342900" lvl="6" marL="3200400" algn="l">
              <a:spcBef>
                <a:spcPts val="360"/>
              </a:spcBef>
              <a:spcAft>
                <a:spcPts val="0"/>
              </a:spcAft>
              <a:buClr>
                <a:schemeClr val="dk1"/>
              </a:buClr>
              <a:buSzPts val="1800"/>
              <a:buChar char="•"/>
              <a:defRPr/>
            </a:lvl7pPr>
            <a:lvl8pPr indent="-342900" lvl="7" marL="3657600" algn="l">
              <a:spcBef>
                <a:spcPts val="360"/>
              </a:spcBef>
              <a:spcAft>
                <a:spcPts val="0"/>
              </a:spcAft>
              <a:buClr>
                <a:schemeClr val="dk1"/>
              </a:buClr>
              <a:buSzPts val="1800"/>
              <a:buChar char="•"/>
              <a:defRPr/>
            </a:lvl8pPr>
            <a:lvl9pPr indent="-342900" lvl="8" marL="4114800" algn="l">
              <a:spcBef>
                <a:spcPts val="360"/>
              </a:spcBef>
              <a:spcAft>
                <a:spcPts val="0"/>
              </a:spcAft>
              <a:buClr>
                <a:schemeClr val="dk1"/>
              </a:buClr>
              <a:buSzPts val="1800"/>
              <a:buChar char="•"/>
              <a:defRPr/>
            </a:lvl9pPr>
          </a:lstStyle>
          <a:p/>
        </p:txBody>
      </p:sp>
      <p:sp>
        <p:nvSpPr>
          <p:cNvPr id="41" name="Google Shape;41;p17"/>
          <p:cNvSpPr txBox="1"/>
          <p:nvPr>
            <p:ph idx="10" type="dt"/>
          </p:nvPr>
        </p:nvSpPr>
        <p:spPr>
          <a:xfrm>
            <a:off x="250825" y="6524625"/>
            <a:ext cx="971550" cy="21907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sz="1000">
                <a:solidFill>
                  <a:srgbClr val="898989"/>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2" name="Google Shape;42;p17"/>
          <p:cNvSpPr txBox="1"/>
          <p:nvPr>
            <p:ph idx="12" type="sldNum"/>
          </p:nvPr>
        </p:nvSpPr>
        <p:spPr>
          <a:xfrm>
            <a:off x="7956550" y="6381750"/>
            <a:ext cx="730250" cy="3397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898989"/>
              </a:buClr>
              <a:buSzPts val="1200"/>
              <a:buFont typeface="Open Sans"/>
              <a:buNone/>
              <a:defRPr b="0" i="0" sz="1200" u="none">
                <a:solidFill>
                  <a:srgbClr val="898989"/>
                </a:solidFill>
                <a:latin typeface="Open Sans"/>
                <a:ea typeface="Open Sans"/>
                <a:cs typeface="Open Sans"/>
                <a:sym typeface="Open Sans"/>
              </a:defRPr>
            </a:lvl1pPr>
            <a:lvl2pPr indent="0" lvl="1" marL="0" marR="0" algn="r">
              <a:lnSpc>
                <a:spcPct val="100000"/>
              </a:lnSpc>
              <a:spcBef>
                <a:spcPts val="0"/>
              </a:spcBef>
              <a:spcAft>
                <a:spcPts val="0"/>
              </a:spcAft>
              <a:buClr>
                <a:srgbClr val="898989"/>
              </a:buClr>
              <a:buSzPts val="1200"/>
              <a:buFont typeface="Open Sans"/>
              <a:buNone/>
              <a:defRPr b="0" i="0" sz="1200" u="none">
                <a:solidFill>
                  <a:srgbClr val="898989"/>
                </a:solidFill>
                <a:latin typeface="Open Sans"/>
                <a:ea typeface="Open Sans"/>
                <a:cs typeface="Open Sans"/>
                <a:sym typeface="Open Sans"/>
              </a:defRPr>
            </a:lvl2pPr>
            <a:lvl3pPr indent="0" lvl="2" marL="0" marR="0" algn="r">
              <a:lnSpc>
                <a:spcPct val="100000"/>
              </a:lnSpc>
              <a:spcBef>
                <a:spcPts val="0"/>
              </a:spcBef>
              <a:spcAft>
                <a:spcPts val="0"/>
              </a:spcAft>
              <a:buClr>
                <a:srgbClr val="898989"/>
              </a:buClr>
              <a:buSzPts val="1200"/>
              <a:buFont typeface="Open Sans"/>
              <a:buNone/>
              <a:defRPr b="0" i="0" sz="1200" u="none">
                <a:solidFill>
                  <a:srgbClr val="898989"/>
                </a:solidFill>
                <a:latin typeface="Open Sans"/>
                <a:ea typeface="Open Sans"/>
                <a:cs typeface="Open Sans"/>
                <a:sym typeface="Open Sans"/>
              </a:defRPr>
            </a:lvl3pPr>
            <a:lvl4pPr indent="0" lvl="3" marL="0" marR="0" algn="r">
              <a:lnSpc>
                <a:spcPct val="100000"/>
              </a:lnSpc>
              <a:spcBef>
                <a:spcPts val="0"/>
              </a:spcBef>
              <a:spcAft>
                <a:spcPts val="0"/>
              </a:spcAft>
              <a:buClr>
                <a:srgbClr val="898989"/>
              </a:buClr>
              <a:buSzPts val="1200"/>
              <a:buFont typeface="Open Sans"/>
              <a:buNone/>
              <a:defRPr b="0" i="0" sz="1200" u="none">
                <a:solidFill>
                  <a:srgbClr val="898989"/>
                </a:solidFill>
                <a:latin typeface="Open Sans"/>
                <a:ea typeface="Open Sans"/>
                <a:cs typeface="Open Sans"/>
                <a:sym typeface="Open Sans"/>
              </a:defRPr>
            </a:lvl4pPr>
            <a:lvl5pPr indent="0" lvl="4" marL="0" marR="0" algn="r">
              <a:lnSpc>
                <a:spcPct val="100000"/>
              </a:lnSpc>
              <a:spcBef>
                <a:spcPts val="0"/>
              </a:spcBef>
              <a:spcAft>
                <a:spcPts val="0"/>
              </a:spcAft>
              <a:buClr>
                <a:srgbClr val="898989"/>
              </a:buClr>
              <a:buSzPts val="1200"/>
              <a:buFont typeface="Open Sans"/>
              <a:buNone/>
              <a:defRPr b="0" i="0" sz="1200" u="none">
                <a:solidFill>
                  <a:srgbClr val="898989"/>
                </a:solidFill>
                <a:latin typeface="Open Sans"/>
                <a:ea typeface="Open Sans"/>
                <a:cs typeface="Open Sans"/>
                <a:sym typeface="Open Sans"/>
              </a:defRPr>
            </a:lvl5pPr>
            <a:lvl6pPr indent="0" lvl="5" marL="0" marR="0" algn="r">
              <a:lnSpc>
                <a:spcPct val="100000"/>
              </a:lnSpc>
              <a:spcBef>
                <a:spcPts val="0"/>
              </a:spcBef>
              <a:spcAft>
                <a:spcPts val="0"/>
              </a:spcAft>
              <a:buClr>
                <a:srgbClr val="898989"/>
              </a:buClr>
              <a:buSzPts val="1200"/>
              <a:buFont typeface="Open Sans"/>
              <a:buNone/>
              <a:defRPr b="0" i="0" sz="1200" u="none">
                <a:solidFill>
                  <a:srgbClr val="898989"/>
                </a:solidFill>
                <a:latin typeface="Open Sans"/>
                <a:ea typeface="Open Sans"/>
                <a:cs typeface="Open Sans"/>
                <a:sym typeface="Open Sans"/>
              </a:defRPr>
            </a:lvl6pPr>
            <a:lvl7pPr indent="0" lvl="6" marL="0" marR="0" algn="r">
              <a:lnSpc>
                <a:spcPct val="100000"/>
              </a:lnSpc>
              <a:spcBef>
                <a:spcPts val="0"/>
              </a:spcBef>
              <a:spcAft>
                <a:spcPts val="0"/>
              </a:spcAft>
              <a:buClr>
                <a:srgbClr val="898989"/>
              </a:buClr>
              <a:buSzPts val="1200"/>
              <a:buFont typeface="Open Sans"/>
              <a:buNone/>
              <a:defRPr b="0" i="0" sz="1200" u="none">
                <a:solidFill>
                  <a:srgbClr val="898989"/>
                </a:solidFill>
                <a:latin typeface="Open Sans"/>
                <a:ea typeface="Open Sans"/>
                <a:cs typeface="Open Sans"/>
                <a:sym typeface="Open Sans"/>
              </a:defRPr>
            </a:lvl7pPr>
            <a:lvl8pPr indent="0" lvl="7" marL="0" marR="0" algn="r">
              <a:lnSpc>
                <a:spcPct val="100000"/>
              </a:lnSpc>
              <a:spcBef>
                <a:spcPts val="0"/>
              </a:spcBef>
              <a:spcAft>
                <a:spcPts val="0"/>
              </a:spcAft>
              <a:buClr>
                <a:srgbClr val="898989"/>
              </a:buClr>
              <a:buSzPts val="1200"/>
              <a:buFont typeface="Open Sans"/>
              <a:buNone/>
              <a:defRPr b="0" i="0" sz="1200" u="none">
                <a:solidFill>
                  <a:srgbClr val="898989"/>
                </a:solidFill>
                <a:latin typeface="Open Sans"/>
                <a:ea typeface="Open Sans"/>
                <a:cs typeface="Open Sans"/>
                <a:sym typeface="Open Sans"/>
              </a:defRPr>
            </a:lvl8pPr>
            <a:lvl9pPr indent="0" lvl="8" marL="0" marR="0" algn="r">
              <a:lnSpc>
                <a:spcPct val="100000"/>
              </a:lnSpc>
              <a:spcBef>
                <a:spcPts val="0"/>
              </a:spcBef>
              <a:spcAft>
                <a:spcPts val="0"/>
              </a:spcAft>
              <a:buClr>
                <a:srgbClr val="898989"/>
              </a:buClr>
              <a:buSzPts val="1200"/>
              <a:buFont typeface="Open Sans"/>
              <a:buNone/>
              <a:defRPr b="0" i="0" sz="1200" u="none">
                <a:solidFill>
                  <a:srgbClr val="898989"/>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43" name="Shape 43"/>
        <p:cNvGrpSpPr/>
        <p:nvPr/>
      </p:nvGrpSpPr>
      <p:grpSpPr>
        <a:xfrm>
          <a:off x="0" y="0"/>
          <a:ext cx="0" cy="0"/>
          <a:chOff x="0" y="0"/>
          <a:chExt cx="0" cy="0"/>
        </a:xfrm>
      </p:grpSpPr>
      <p:sp>
        <p:nvSpPr>
          <p:cNvPr id="44" name="Google Shape;44;p18"/>
          <p:cNvSpPr txBox="1"/>
          <p:nvPr>
            <p:ph type="title"/>
          </p:nvPr>
        </p:nvSpPr>
        <p:spPr>
          <a:xfrm>
            <a:off x="457200" y="274637"/>
            <a:ext cx="8229600" cy="1143000"/>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p:txBody>
      </p:sp>
      <p:sp>
        <p:nvSpPr>
          <p:cNvPr id="45" name="Google Shape;45;p18"/>
          <p:cNvSpPr txBox="1"/>
          <p:nvPr>
            <p:ph idx="1" type="body"/>
          </p:nvPr>
        </p:nvSpPr>
        <p:spPr>
          <a:xfrm rot="5400000">
            <a:off x="2613819" y="-556419"/>
            <a:ext cx="3916362" cy="8229600"/>
          </a:xfrm>
          <a:prstGeom prst="rect">
            <a:avLst/>
          </a:prstGeom>
          <a:noFill/>
          <a:ln>
            <a:noFill/>
          </a:ln>
        </p:spPr>
        <p:txBody>
          <a:bodyPr anchorCtr="0" anchor="t" bIns="45700" lIns="91425" spcFirstLastPara="1" rIns="91425" wrap="square" tIns="45700">
            <a:noAutofit/>
          </a:bodyPr>
          <a:lstStyle>
            <a:lvl1pPr indent="-342900" lvl="0" marL="457200" algn="l">
              <a:spcBef>
                <a:spcPts val="360"/>
              </a:spcBef>
              <a:spcAft>
                <a:spcPts val="0"/>
              </a:spcAft>
              <a:buClr>
                <a:schemeClr val="dk1"/>
              </a:buClr>
              <a:buSzPts val="1800"/>
              <a:buChar char="•"/>
              <a:defRPr/>
            </a:lvl1pPr>
            <a:lvl2pPr indent="-342900" lvl="1" marL="914400" algn="l">
              <a:spcBef>
                <a:spcPts val="360"/>
              </a:spcBef>
              <a:spcAft>
                <a:spcPts val="0"/>
              </a:spcAft>
              <a:buClr>
                <a:schemeClr val="dk1"/>
              </a:buClr>
              <a:buSzPts val="1800"/>
              <a:buChar char="–"/>
              <a:defRPr/>
            </a:lvl2pPr>
            <a:lvl3pPr indent="-342900" lvl="2" marL="1371600" algn="l">
              <a:spcBef>
                <a:spcPts val="360"/>
              </a:spcBef>
              <a:spcAft>
                <a:spcPts val="0"/>
              </a:spcAft>
              <a:buClr>
                <a:schemeClr val="dk1"/>
              </a:buClr>
              <a:buSzPts val="1800"/>
              <a:buChar char="•"/>
              <a:defRPr/>
            </a:lvl3pPr>
            <a:lvl4pPr indent="-342900" lvl="3" marL="1828800" algn="l">
              <a:spcBef>
                <a:spcPts val="360"/>
              </a:spcBef>
              <a:spcAft>
                <a:spcPts val="0"/>
              </a:spcAft>
              <a:buClr>
                <a:schemeClr val="dk1"/>
              </a:buClr>
              <a:buSzPts val="1800"/>
              <a:buChar char="–"/>
              <a:defRPr/>
            </a:lvl4pPr>
            <a:lvl5pPr indent="-342900" lvl="4" marL="2286000" algn="l">
              <a:spcBef>
                <a:spcPts val="360"/>
              </a:spcBef>
              <a:spcAft>
                <a:spcPts val="0"/>
              </a:spcAft>
              <a:buClr>
                <a:schemeClr val="dk1"/>
              </a:buClr>
              <a:buSzPts val="1800"/>
              <a:buChar char="»"/>
              <a:defRPr/>
            </a:lvl5pPr>
            <a:lvl6pPr indent="-342900" lvl="5" marL="2743200" algn="l">
              <a:spcBef>
                <a:spcPts val="360"/>
              </a:spcBef>
              <a:spcAft>
                <a:spcPts val="0"/>
              </a:spcAft>
              <a:buClr>
                <a:schemeClr val="dk1"/>
              </a:buClr>
              <a:buSzPts val="1800"/>
              <a:buChar char="•"/>
              <a:defRPr/>
            </a:lvl6pPr>
            <a:lvl7pPr indent="-342900" lvl="6" marL="3200400" algn="l">
              <a:spcBef>
                <a:spcPts val="360"/>
              </a:spcBef>
              <a:spcAft>
                <a:spcPts val="0"/>
              </a:spcAft>
              <a:buClr>
                <a:schemeClr val="dk1"/>
              </a:buClr>
              <a:buSzPts val="1800"/>
              <a:buChar char="•"/>
              <a:defRPr/>
            </a:lvl7pPr>
            <a:lvl8pPr indent="-342900" lvl="7" marL="3657600" algn="l">
              <a:spcBef>
                <a:spcPts val="360"/>
              </a:spcBef>
              <a:spcAft>
                <a:spcPts val="0"/>
              </a:spcAft>
              <a:buClr>
                <a:schemeClr val="dk1"/>
              </a:buClr>
              <a:buSzPts val="1800"/>
              <a:buChar char="•"/>
              <a:defRPr/>
            </a:lvl8pPr>
            <a:lvl9pPr indent="-342900" lvl="8" marL="4114800" algn="l">
              <a:spcBef>
                <a:spcPts val="360"/>
              </a:spcBef>
              <a:spcAft>
                <a:spcPts val="0"/>
              </a:spcAft>
              <a:buClr>
                <a:schemeClr val="dk1"/>
              </a:buClr>
              <a:buSzPts val="1800"/>
              <a:buChar char="•"/>
              <a:defRPr/>
            </a:lvl9pPr>
          </a:lstStyle>
          <a:p/>
        </p:txBody>
      </p:sp>
      <p:sp>
        <p:nvSpPr>
          <p:cNvPr id="46" name="Google Shape;46;p18"/>
          <p:cNvSpPr txBox="1"/>
          <p:nvPr>
            <p:ph idx="10" type="dt"/>
          </p:nvPr>
        </p:nvSpPr>
        <p:spPr>
          <a:xfrm>
            <a:off x="250825" y="6524625"/>
            <a:ext cx="971550" cy="21907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sz="1000">
                <a:solidFill>
                  <a:srgbClr val="898989"/>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7" name="Google Shape;47;p18"/>
          <p:cNvSpPr txBox="1"/>
          <p:nvPr>
            <p:ph idx="12" type="sldNum"/>
          </p:nvPr>
        </p:nvSpPr>
        <p:spPr>
          <a:xfrm>
            <a:off x="7956550" y="6381750"/>
            <a:ext cx="730250" cy="3397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898989"/>
              </a:buClr>
              <a:buSzPts val="1200"/>
              <a:buFont typeface="Open Sans"/>
              <a:buNone/>
              <a:defRPr b="0" i="0" sz="1200" u="none">
                <a:solidFill>
                  <a:srgbClr val="898989"/>
                </a:solidFill>
                <a:latin typeface="Open Sans"/>
                <a:ea typeface="Open Sans"/>
                <a:cs typeface="Open Sans"/>
                <a:sym typeface="Open Sans"/>
              </a:defRPr>
            </a:lvl1pPr>
            <a:lvl2pPr indent="0" lvl="1" marL="0" marR="0" algn="r">
              <a:lnSpc>
                <a:spcPct val="100000"/>
              </a:lnSpc>
              <a:spcBef>
                <a:spcPts val="0"/>
              </a:spcBef>
              <a:spcAft>
                <a:spcPts val="0"/>
              </a:spcAft>
              <a:buClr>
                <a:srgbClr val="898989"/>
              </a:buClr>
              <a:buSzPts val="1200"/>
              <a:buFont typeface="Open Sans"/>
              <a:buNone/>
              <a:defRPr b="0" i="0" sz="1200" u="none">
                <a:solidFill>
                  <a:srgbClr val="898989"/>
                </a:solidFill>
                <a:latin typeface="Open Sans"/>
                <a:ea typeface="Open Sans"/>
                <a:cs typeface="Open Sans"/>
                <a:sym typeface="Open Sans"/>
              </a:defRPr>
            </a:lvl2pPr>
            <a:lvl3pPr indent="0" lvl="2" marL="0" marR="0" algn="r">
              <a:lnSpc>
                <a:spcPct val="100000"/>
              </a:lnSpc>
              <a:spcBef>
                <a:spcPts val="0"/>
              </a:spcBef>
              <a:spcAft>
                <a:spcPts val="0"/>
              </a:spcAft>
              <a:buClr>
                <a:srgbClr val="898989"/>
              </a:buClr>
              <a:buSzPts val="1200"/>
              <a:buFont typeface="Open Sans"/>
              <a:buNone/>
              <a:defRPr b="0" i="0" sz="1200" u="none">
                <a:solidFill>
                  <a:srgbClr val="898989"/>
                </a:solidFill>
                <a:latin typeface="Open Sans"/>
                <a:ea typeface="Open Sans"/>
                <a:cs typeface="Open Sans"/>
                <a:sym typeface="Open Sans"/>
              </a:defRPr>
            </a:lvl3pPr>
            <a:lvl4pPr indent="0" lvl="3" marL="0" marR="0" algn="r">
              <a:lnSpc>
                <a:spcPct val="100000"/>
              </a:lnSpc>
              <a:spcBef>
                <a:spcPts val="0"/>
              </a:spcBef>
              <a:spcAft>
                <a:spcPts val="0"/>
              </a:spcAft>
              <a:buClr>
                <a:srgbClr val="898989"/>
              </a:buClr>
              <a:buSzPts val="1200"/>
              <a:buFont typeface="Open Sans"/>
              <a:buNone/>
              <a:defRPr b="0" i="0" sz="1200" u="none">
                <a:solidFill>
                  <a:srgbClr val="898989"/>
                </a:solidFill>
                <a:latin typeface="Open Sans"/>
                <a:ea typeface="Open Sans"/>
                <a:cs typeface="Open Sans"/>
                <a:sym typeface="Open Sans"/>
              </a:defRPr>
            </a:lvl4pPr>
            <a:lvl5pPr indent="0" lvl="4" marL="0" marR="0" algn="r">
              <a:lnSpc>
                <a:spcPct val="100000"/>
              </a:lnSpc>
              <a:spcBef>
                <a:spcPts val="0"/>
              </a:spcBef>
              <a:spcAft>
                <a:spcPts val="0"/>
              </a:spcAft>
              <a:buClr>
                <a:srgbClr val="898989"/>
              </a:buClr>
              <a:buSzPts val="1200"/>
              <a:buFont typeface="Open Sans"/>
              <a:buNone/>
              <a:defRPr b="0" i="0" sz="1200" u="none">
                <a:solidFill>
                  <a:srgbClr val="898989"/>
                </a:solidFill>
                <a:latin typeface="Open Sans"/>
                <a:ea typeface="Open Sans"/>
                <a:cs typeface="Open Sans"/>
                <a:sym typeface="Open Sans"/>
              </a:defRPr>
            </a:lvl5pPr>
            <a:lvl6pPr indent="0" lvl="5" marL="0" marR="0" algn="r">
              <a:lnSpc>
                <a:spcPct val="100000"/>
              </a:lnSpc>
              <a:spcBef>
                <a:spcPts val="0"/>
              </a:spcBef>
              <a:spcAft>
                <a:spcPts val="0"/>
              </a:spcAft>
              <a:buClr>
                <a:srgbClr val="898989"/>
              </a:buClr>
              <a:buSzPts val="1200"/>
              <a:buFont typeface="Open Sans"/>
              <a:buNone/>
              <a:defRPr b="0" i="0" sz="1200" u="none">
                <a:solidFill>
                  <a:srgbClr val="898989"/>
                </a:solidFill>
                <a:latin typeface="Open Sans"/>
                <a:ea typeface="Open Sans"/>
                <a:cs typeface="Open Sans"/>
                <a:sym typeface="Open Sans"/>
              </a:defRPr>
            </a:lvl6pPr>
            <a:lvl7pPr indent="0" lvl="6" marL="0" marR="0" algn="r">
              <a:lnSpc>
                <a:spcPct val="100000"/>
              </a:lnSpc>
              <a:spcBef>
                <a:spcPts val="0"/>
              </a:spcBef>
              <a:spcAft>
                <a:spcPts val="0"/>
              </a:spcAft>
              <a:buClr>
                <a:srgbClr val="898989"/>
              </a:buClr>
              <a:buSzPts val="1200"/>
              <a:buFont typeface="Open Sans"/>
              <a:buNone/>
              <a:defRPr b="0" i="0" sz="1200" u="none">
                <a:solidFill>
                  <a:srgbClr val="898989"/>
                </a:solidFill>
                <a:latin typeface="Open Sans"/>
                <a:ea typeface="Open Sans"/>
                <a:cs typeface="Open Sans"/>
                <a:sym typeface="Open Sans"/>
              </a:defRPr>
            </a:lvl7pPr>
            <a:lvl8pPr indent="0" lvl="7" marL="0" marR="0" algn="r">
              <a:lnSpc>
                <a:spcPct val="100000"/>
              </a:lnSpc>
              <a:spcBef>
                <a:spcPts val="0"/>
              </a:spcBef>
              <a:spcAft>
                <a:spcPts val="0"/>
              </a:spcAft>
              <a:buClr>
                <a:srgbClr val="898989"/>
              </a:buClr>
              <a:buSzPts val="1200"/>
              <a:buFont typeface="Open Sans"/>
              <a:buNone/>
              <a:defRPr b="0" i="0" sz="1200" u="none">
                <a:solidFill>
                  <a:srgbClr val="898989"/>
                </a:solidFill>
                <a:latin typeface="Open Sans"/>
                <a:ea typeface="Open Sans"/>
                <a:cs typeface="Open Sans"/>
                <a:sym typeface="Open Sans"/>
              </a:defRPr>
            </a:lvl8pPr>
            <a:lvl9pPr indent="0" lvl="8" marL="0" marR="0" algn="r">
              <a:lnSpc>
                <a:spcPct val="100000"/>
              </a:lnSpc>
              <a:spcBef>
                <a:spcPts val="0"/>
              </a:spcBef>
              <a:spcAft>
                <a:spcPts val="0"/>
              </a:spcAft>
              <a:buClr>
                <a:srgbClr val="898989"/>
              </a:buClr>
              <a:buSzPts val="1200"/>
              <a:buFont typeface="Open Sans"/>
              <a:buNone/>
              <a:defRPr b="0" i="0" sz="1200" u="none">
                <a:solidFill>
                  <a:srgbClr val="898989"/>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48" name="Shape 48"/>
        <p:cNvGrpSpPr/>
        <p:nvPr/>
      </p:nvGrpSpPr>
      <p:grpSpPr>
        <a:xfrm>
          <a:off x="0" y="0"/>
          <a:ext cx="0" cy="0"/>
          <a:chOff x="0" y="0"/>
          <a:chExt cx="0" cy="0"/>
        </a:xfrm>
      </p:grpSpPr>
      <p:sp>
        <p:nvSpPr>
          <p:cNvPr id="49" name="Google Shape;49;p19"/>
          <p:cNvSpPr txBox="1"/>
          <p:nvPr>
            <p:ph type="title"/>
          </p:nvPr>
        </p:nvSpPr>
        <p:spPr>
          <a:xfrm>
            <a:off x="1792288" y="4509120"/>
            <a:ext cx="5486400" cy="566738"/>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SzPts val="1400"/>
              <a:buNone/>
              <a:defRPr b="1" sz="2000"/>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p:txBody>
      </p:sp>
      <p:sp>
        <p:nvSpPr>
          <p:cNvPr id="50" name="Google Shape;50;p19"/>
          <p:cNvSpPr/>
          <p:nvPr>
            <p:ph idx="2" type="pic"/>
          </p:nvPr>
        </p:nvSpPr>
        <p:spPr>
          <a:xfrm>
            <a:off x="1792288" y="612775"/>
            <a:ext cx="5486400" cy="3824337"/>
          </a:xfrm>
          <a:prstGeom prst="rect">
            <a:avLst/>
          </a:prstGeom>
          <a:noFill/>
          <a:ln>
            <a:noFill/>
          </a:ln>
        </p:spPr>
      </p:sp>
      <p:sp>
        <p:nvSpPr>
          <p:cNvPr id="51" name="Google Shape;51;p19"/>
          <p:cNvSpPr txBox="1"/>
          <p:nvPr>
            <p:ph idx="1" type="body"/>
          </p:nvPr>
        </p:nvSpPr>
        <p:spPr>
          <a:xfrm>
            <a:off x="1792288" y="5157192"/>
            <a:ext cx="5486400" cy="432048"/>
          </a:xfrm>
          <a:prstGeom prst="rect">
            <a:avLst/>
          </a:prstGeom>
          <a:noFill/>
          <a:ln>
            <a:noFill/>
          </a:ln>
        </p:spPr>
        <p:txBody>
          <a:bodyPr anchorCtr="0" anchor="t" bIns="45700" lIns="91425" spcFirstLastPara="1" rIns="91425" wrap="square" tIns="45700">
            <a:noAutofit/>
          </a:bodyPr>
          <a:lstStyle>
            <a:lvl1pPr indent="-228600" lvl="0" marL="457200" algn="l">
              <a:spcBef>
                <a:spcPts val="280"/>
              </a:spcBef>
              <a:spcAft>
                <a:spcPts val="0"/>
              </a:spcAft>
              <a:buClr>
                <a:schemeClr val="dk1"/>
              </a:buClr>
              <a:buSzPts val="1400"/>
              <a:buNone/>
              <a:defRPr sz="1400"/>
            </a:lvl1pPr>
            <a:lvl2pPr indent="-228600" lvl="1" marL="914400" algn="l">
              <a:spcBef>
                <a:spcPts val="240"/>
              </a:spcBef>
              <a:spcAft>
                <a:spcPts val="0"/>
              </a:spcAft>
              <a:buClr>
                <a:schemeClr val="dk1"/>
              </a:buClr>
              <a:buSzPts val="1200"/>
              <a:buNone/>
              <a:defRPr sz="1200"/>
            </a:lvl2pPr>
            <a:lvl3pPr indent="-228600" lvl="2" marL="1371600" algn="l">
              <a:spcBef>
                <a:spcPts val="200"/>
              </a:spcBef>
              <a:spcAft>
                <a:spcPts val="0"/>
              </a:spcAft>
              <a:buClr>
                <a:schemeClr val="dk1"/>
              </a:buClr>
              <a:buSzPts val="1000"/>
              <a:buNone/>
              <a:defRPr sz="1000"/>
            </a:lvl3pPr>
            <a:lvl4pPr indent="-228600" lvl="3" marL="1828800" algn="l">
              <a:spcBef>
                <a:spcPts val="180"/>
              </a:spcBef>
              <a:spcAft>
                <a:spcPts val="0"/>
              </a:spcAft>
              <a:buClr>
                <a:schemeClr val="dk1"/>
              </a:buClr>
              <a:buSzPts val="900"/>
              <a:buNone/>
              <a:defRPr sz="900"/>
            </a:lvl4pPr>
            <a:lvl5pPr indent="-228600" lvl="4" marL="2286000" algn="l">
              <a:spcBef>
                <a:spcPts val="180"/>
              </a:spcBef>
              <a:spcAft>
                <a:spcPts val="0"/>
              </a:spcAft>
              <a:buClr>
                <a:schemeClr val="dk1"/>
              </a:buClr>
              <a:buSzPts val="900"/>
              <a:buNone/>
              <a:defRPr sz="900"/>
            </a:lvl5pPr>
            <a:lvl6pPr indent="-228600" lvl="5" marL="2743200" algn="l">
              <a:spcBef>
                <a:spcPts val="180"/>
              </a:spcBef>
              <a:spcAft>
                <a:spcPts val="0"/>
              </a:spcAft>
              <a:buClr>
                <a:schemeClr val="dk1"/>
              </a:buClr>
              <a:buSzPts val="900"/>
              <a:buNone/>
              <a:defRPr sz="900"/>
            </a:lvl6pPr>
            <a:lvl7pPr indent="-228600" lvl="6" marL="3200400" algn="l">
              <a:spcBef>
                <a:spcPts val="180"/>
              </a:spcBef>
              <a:spcAft>
                <a:spcPts val="0"/>
              </a:spcAft>
              <a:buClr>
                <a:schemeClr val="dk1"/>
              </a:buClr>
              <a:buSzPts val="900"/>
              <a:buNone/>
              <a:defRPr sz="900"/>
            </a:lvl7pPr>
            <a:lvl8pPr indent="-228600" lvl="7" marL="3657600" algn="l">
              <a:spcBef>
                <a:spcPts val="180"/>
              </a:spcBef>
              <a:spcAft>
                <a:spcPts val="0"/>
              </a:spcAft>
              <a:buClr>
                <a:schemeClr val="dk1"/>
              </a:buClr>
              <a:buSzPts val="900"/>
              <a:buNone/>
              <a:defRPr sz="900"/>
            </a:lvl8pPr>
            <a:lvl9pPr indent="-228600" lvl="8" marL="4114800" algn="l">
              <a:spcBef>
                <a:spcPts val="180"/>
              </a:spcBef>
              <a:spcAft>
                <a:spcPts val="0"/>
              </a:spcAft>
              <a:buClr>
                <a:schemeClr val="dk1"/>
              </a:buClr>
              <a:buSzPts val="900"/>
              <a:buNone/>
              <a:defRPr sz="900"/>
            </a:lvl9pPr>
          </a:lstStyle>
          <a:p/>
        </p:txBody>
      </p:sp>
      <p:sp>
        <p:nvSpPr>
          <p:cNvPr id="52" name="Google Shape;52;p19"/>
          <p:cNvSpPr txBox="1"/>
          <p:nvPr>
            <p:ph idx="10" type="dt"/>
          </p:nvPr>
        </p:nvSpPr>
        <p:spPr>
          <a:xfrm>
            <a:off x="250825" y="6524625"/>
            <a:ext cx="971550" cy="21907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sz="1000">
                <a:solidFill>
                  <a:srgbClr val="898989"/>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3" name="Google Shape;53;p19"/>
          <p:cNvSpPr txBox="1"/>
          <p:nvPr>
            <p:ph idx="12" type="sldNum"/>
          </p:nvPr>
        </p:nvSpPr>
        <p:spPr>
          <a:xfrm>
            <a:off x="7956550" y="6381750"/>
            <a:ext cx="730250" cy="3397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898989"/>
              </a:buClr>
              <a:buSzPts val="1200"/>
              <a:buFont typeface="Open Sans"/>
              <a:buNone/>
              <a:defRPr b="0" i="0" sz="1200" u="none">
                <a:solidFill>
                  <a:srgbClr val="898989"/>
                </a:solidFill>
                <a:latin typeface="Open Sans"/>
                <a:ea typeface="Open Sans"/>
                <a:cs typeface="Open Sans"/>
                <a:sym typeface="Open Sans"/>
              </a:defRPr>
            </a:lvl1pPr>
            <a:lvl2pPr indent="0" lvl="1" marL="0" marR="0" algn="r">
              <a:lnSpc>
                <a:spcPct val="100000"/>
              </a:lnSpc>
              <a:spcBef>
                <a:spcPts val="0"/>
              </a:spcBef>
              <a:spcAft>
                <a:spcPts val="0"/>
              </a:spcAft>
              <a:buClr>
                <a:srgbClr val="898989"/>
              </a:buClr>
              <a:buSzPts val="1200"/>
              <a:buFont typeface="Open Sans"/>
              <a:buNone/>
              <a:defRPr b="0" i="0" sz="1200" u="none">
                <a:solidFill>
                  <a:srgbClr val="898989"/>
                </a:solidFill>
                <a:latin typeface="Open Sans"/>
                <a:ea typeface="Open Sans"/>
                <a:cs typeface="Open Sans"/>
                <a:sym typeface="Open Sans"/>
              </a:defRPr>
            </a:lvl2pPr>
            <a:lvl3pPr indent="0" lvl="2" marL="0" marR="0" algn="r">
              <a:lnSpc>
                <a:spcPct val="100000"/>
              </a:lnSpc>
              <a:spcBef>
                <a:spcPts val="0"/>
              </a:spcBef>
              <a:spcAft>
                <a:spcPts val="0"/>
              </a:spcAft>
              <a:buClr>
                <a:srgbClr val="898989"/>
              </a:buClr>
              <a:buSzPts val="1200"/>
              <a:buFont typeface="Open Sans"/>
              <a:buNone/>
              <a:defRPr b="0" i="0" sz="1200" u="none">
                <a:solidFill>
                  <a:srgbClr val="898989"/>
                </a:solidFill>
                <a:latin typeface="Open Sans"/>
                <a:ea typeface="Open Sans"/>
                <a:cs typeface="Open Sans"/>
                <a:sym typeface="Open Sans"/>
              </a:defRPr>
            </a:lvl3pPr>
            <a:lvl4pPr indent="0" lvl="3" marL="0" marR="0" algn="r">
              <a:lnSpc>
                <a:spcPct val="100000"/>
              </a:lnSpc>
              <a:spcBef>
                <a:spcPts val="0"/>
              </a:spcBef>
              <a:spcAft>
                <a:spcPts val="0"/>
              </a:spcAft>
              <a:buClr>
                <a:srgbClr val="898989"/>
              </a:buClr>
              <a:buSzPts val="1200"/>
              <a:buFont typeface="Open Sans"/>
              <a:buNone/>
              <a:defRPr b="0" i="0" sz="1200" u="none">
                <a:solidFill>
                  <a:srgbClr val="898989"/>
                </a:solidFill>
                <a:latin typeface="Open Sans"/>
                <a:ea typeface="Open Sans"/>
                <a:cs typeface="Open Sans"/>
                <a:sym typeface="Open Sans"/>
              </a:defRPr>
            </a:lvl4pPr>
            <a:lvl5pPr indent="0" lvl="4" marL="0" marR="0" algn="r">
              <a:lnSpc>
                <a:spcPct val="100000"/>
              </a:lnSpc>
              <a:spcBef>
                <a:spcPts val="0"/>
              </a:spcBef>
              <a:spcAft>
                <a:spcPts val="0"/>
              </a:spcAft>
              <a:buClr>
                <a:srgbClr val="898989"/>
              </a:buClr>
              <a:buSzPts val="1200"/>
              <a:buFont typeface="Open Sans"/>
              <a:buNone/>
              <a:defRPr b="0" i="0" sz="1200" u="none">
                <a:solidFill>
                  <a:srgbClr val="898989"/>
                </a:solidFill>
                <a:latin typeface="Open Sans"/>
                <a:ea typeface="Open Sans"/>
                <a:cs typeface="Open Sans"/>
                <a:sym typeface="Open Sans"/>
              </a:defRPr>
            </a:lvl5pPr>
            <a:lvl6pPr indent="0" lvl="5" marL="0" marR="0" algn="r">
              <a:lnSpc>
                <a:spcPct val="100000"/>
              </a:lnSpc>
              <a:spcBef>
                <a:spcPts val="0"/>
              </a:spcBef>
              <a:spcAft>
                <a:spcPts val="0"/>
              </a:spcAft>
              <a:buClr>
                <a:srgbClr val="898989"/>
              </a:buClr>
              <a:buSzPts val="1200"/>
              <a:buFont typeface="Open Sans"/>
              <a:buNone/>
              <a:defRPr b="0" i="0" sz="1200" u="none">
                <a:solidFill>
                  <a:srgbClr val="898989"/>
                </a:solidFill>
                <a:latin typeface="Open Sans"/>
                <a:ea typeface="Open Sans"/>
                <a:cs typeface="Open Sans"/>
                <a:sym typeface="Open Sans"/>
              </a:defRPr>
            </a:lvl6pPr>
            <a:lvl7pPr indent="0" lvl="6" marL="0" marR="0" algn="r">
              <a:lnSpc>
                <a:spcPct val="100000"/>
              </a:lnSpc>
              <a:spcBef>
                <a:spcPts val="0"/>
              </a:spcBef>
              <a:spcAft>
                <a:spcPts val="0"/>
              </a:spcAft>
              <a:buClr>
                <a:srgbClr val="898989"/>
              </a:buClr>
              <a:buSzPts val="1200"/>
              <a:buFont typeface="Open Sans"/>
              <a:buNone/>
              <a:defRPr b="0" i="0" sz="1200" u="none">
                <a:solidFill>
                  <a:srgbClr val="898989"/>
                </a:solidFill>
                <a:latin typeface="Open Sans"/>
                <a:ea typeface="Open Sans"/>
                <a:cs typeface="Open Sans"/>
                <a:sym typeface="Open Sans"/>
              </a:defRPr>
            </a:lvl7pPr>
            <a:lvl8pPr indent="0" lvl="7" marL="0" marR="0" algn="r">
              <a:lnSpc>
                <a:spcPct val="100000"/>
              </a:lnSpc>
              <a:spcBef>
                <a:spcPts val="0"/>
              </a:spcBef>
              <a:spcAft>
                <a:spcPts val="0"/>
              </a:spcAft>
              <a:buClr>
                <a:srgbClr val="898989"/>
              </a:buClr>
              <a:buSzPts val="1200"/>
              <a:buFont typeface="Open Sans"/>
              <a:buNone/>
              <a:defRPr b="0" i="0" sz="1200" u="none">
                <a:solidFill>
                  <a:srgbClr val="898989"/>
                </a:solidFill>
                <a:latin typeface="Open Sans"/>
                <a:ea typeface="Open Sans"/>
                <a:cs typeface="Open Sans"/>
                <a:sym typeface="Open Sans"/>
              </a:defRPr>
            </a:lvl8pPr>
            <a:lvl9pPr indent="0" lvl="8" marL="0" marR="0" algn="r">
              <a:lnSpc>
                <a:spcPct val="100000"/>
              </a:lnSpc>
              <a:spcBef>
                <a:spcPts val="0"/>
              </a:spcBef>
              <a:spcAft>
                <a:spcPts val="0"/>
              </a:spcAft>
              <a:buClr>
                <a:srgbClr val="898989"/>
              </a:buClr>
              <a:buSzPts val="1200"/>
              <a:buFont typeface="Open Sans"/>
              <a:buNone/>
              <a:defRPr b="0" i="0" sz="1200" u="none">
                <a:solidFill>
                  <a:srgbClr val="898989"/>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54" name="Shape 54"/>
        <p:cNvGrpSpPr/>
        <p:nvPr/>
      </p:nvGrpSpPr>
      <p:grpSpPr>
        <a:xfrm>
          <a:off x="0" y="0"/>
          <a:ext cx="0" cy="0"/>
          <a:chOff x="0" y="0"/>
          <a:chExt cx="0" cy="0"/>
        </a:xfrm>
      </p:grpSpPr>
      <p:sp>
        <p:nvSpPr>
          <p:cNvPr id="55" name="Google Shape;55;p20"/>
          <p:cNvSpPr txBox="1"/>
          <p:nvPr>
            <p:ph type="title"/>
          </p:nvPr>
        </p:nvSpPr>
        <p:spPr>
          <a:xfrm>
            <a:off x="457200" y="273050"/>
            <a:ext cx="3008313" cy="1162050"/>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SzPts val="1400"/>
              <a:buNone/>
              <a:defRPr b="1" sz="2000"/>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p:txBody>
      </p:sp>
      <p:sp>
        <p:nvSpPr>
          <p:cNvPr id="56" name="Google Shape;56;p20"/>
          <p:cNvSpPr txBox="1"/>
          <p:nvPr>
            <p:ph idx="1" type="body"/>
          </p:nvPr>
        </p:nvSpPr>
        <p:spPr>
          <a:xfrm>
            <a:off x="3575050" y="273050"/>
            <a:ext cx="5111750" cy="5172173"/>
          </a:xfrm>
          <a:prstGeom prst="rect">
            <a:avLst/>
          </a:prstGeom>
          <a:noFill/>
          <a:ln>
            <a:noFill/>
          </a:ln>
        </p:spPr>
        <p:txBody>
          <a:bodyPr anchorCtr="0" anchor="t" bIns="45700" lIns="91425" spcFirstLastPara="1" rIns="91425" wrap="square" tIns="45700">
            <a:noAutofit/>
          </a:bodyPr>
          <a:lstStyle>
            <a:lvl1pPr indent="-431800" lvl="0" marL="457200" algn="l">
              <a:spcBef>
                <a:spcPts val="640"/>
              </a:spcBef>
              <a:spcAft>
                <a:spcPts val="0"/>
              </a:spcAft>
              <a:buClr>
                <a:schemeClr val="dk1"/>
              </a:buClr>
              <a:buSzPts val="3200"/>
              <a:buChar char="•"/>
              <a:defRPr sz="3200"/>
            </a:lvl1pPr>
            <a:lvl2pPr indent="-406400" lvl="1" marL="914400" algn="l">
              <a:spcBef>
                <a:spcPts val="560"/>
              </a:spcBef>
              <a:spcAft>
                <a:spcPts val="0"/>
              </a:spcAft>
              <a:buClr>
                <a:schemeClr val="dk1"/>
              </a:buClr>
              <a:buSzPts val="2800"/>
              <a:buChar char="–"/>
              <a:defRPr sz="2800"/>
            </a:lvl2pPr>
            <a:lvl3pPr indent="-381000" lvl="2" marL="1371600" algn="l">
              <a:spcBef>
                <a:spcPts val="480"/>
              </a:spcBef>
              <a:spcAft>
                <a:spcPts val="0"/>
              </a:spcAft>
              <a:buClr>
                <a:schemeClr val="dk1"/>
              </a:buClr>
              <a:buSzPts val="2400"/>
              <a:buChar char="•"/>
              <a:defRPr sz="2400"/>
            </a:lvl3pPr>
            <a:lvl4pPr indent="-355600" lvl="3" marL="1828800" algn="l">
              <a:spcBef>
                <a:spcPts val="400"/>
              </a:spcBef>
              <a:spcAft>
                <a:spcPts val="0"/>
              </a:spcAft>
              <a:buClr>
                <a:schemeClr val="dk1"/>
              </a:buClr>
              <a:buSzPts val="2000"/>
              <a:buChar char="–"/>
              <a:defRPr sz="2000"/>
            </a:lvl4pPr>
            <a:lvl5pPr indent="-355600" lvl="4" marL="2286000" algn="l">
              <a:spcBef>
                <a:spcPts val="400"/>
              </a:spcBef>
              <a:spcAft>
                <a:spcPts val="0"/>
              </a:spcAft>
              <a:buClr>
                <a:schemeClr val="dk1"/>
              </a:buClr>
              <a:buSzPts val="2000"/>
              <a:buChar char="»"/>
              <a:defRPr sz="2000"/>
            </a:lvl5pPr>
            <a:lvl6pPr indent="-355600" lvl="5" marL="2743200" algn="l">
              <a:spcBef>
                <a:spcPts val="400"/>
              </a:spcBef>
              <a:spcAft>
                <a:spcPts val="0"/>
              </a:spcAft>
              <a:buClr>
                <a:schemeClr val="dk1"/>
              </a:buClr>
              <a:buSzPts val="2000"/>
              <a:buChar char="•"/>
              <a:defRPr sz="2000"/>
            </a:lvl6pPr>
            <a:lvl7pPr indent="-355600" lvl="6" marL="3200400" algn="l">
              <a:spcBef>
                <a:spcPts val="400"/>
              </a:spcBef>
              <a:spcAft>
                <a:spcPts val="0"/>
              </a:spcAft>
              <a:buClr>
                <a:schemeClr val="dk1"/>
              </a:buClr>
              <a:buSzPts val="2000"/>
              <a:buChar char="•"/>
              <a:defRPr sz="2000"/>
            </a:lvl7pPr>
            <a:lvl8pPr indent="-355600" lvl="7" marL="3657600" algn="l">
              <a:spcBef>
                <a:spcPts val="400"/>
              </a:spcBef>
              <a:spcAft>
                <a:spcPts val="0"/>
              </a:spcAft>
              <a:buClr>
                <a:schemeClr val="dk1"/>
              </a:buClr>
              <a:buSzPts val="2000"/>
              <a:buChar char="•"/>
              <a:defRPr sz="2000"/>
            </a:lvl8pPr>
            <a:lvl9pPr indent="-355600" lvl="8" marL="4114800" algn="l">
              <a:spcBef>
                <a:spcPts val="400"/>
              </a:spcBef>
              <a:spcAft>
                <a:spcPts val="0"/>
              </a:spcAft>
              <a:buClr>
                <a:schemeClr val="dk1"/>
              </a:buClr>
              <a:buSzPts val="2000"/>
              <a:buChar char="•"/>
              <a:defRPr sz="2000"/>
            </a:lvl9pPr>
          </a:lstStyle>
          <a:p/>
        </p:txBody>
      </p:sp>
      <p:sp>
        <p:nvSpPr>
          <p:cNvPr id="57" name="Google Shape;57;p20"/>
          <p:cNvSpPr txBox="1"/>
          <p:nvPr>
            <p:ph idx="2" type="body"/>
          </p:nvPr>
        </p:nvSpPr>
        <p:spPr>
          <a:xfrm>
            <a:off x="457200" y="1435100"/>
            <a:ext cx="3008313" cy="4029891"/>
          </a:xfrm>
          <a:prstGeom prst="rect">
            <a:avLst/>
          </a:prstGeom>
          <a:noFill/>
          <a:ln>
            <a:noFill/>
          </a:ln>
        </p:spPr>
        <p:txBody>
          <a:bodyPr anchorCtr="0" anchor="t" bIns="45700" lIns="91425" spcFirstLastPara="1" rIns="91425" wrap="square" tIns="45700">
            <a:noAutofit/>
          </a:bodyPr>
          <a:lstStyle>
            <a:lvl1pPr indent="-228600" lvl="0" marL="457200" algn="l">
              <a:spcBef>
                <a:spcPts val="280"/>
              </a:spcBef>
              <a:spcAft>
                <a:spcPts val="0"/>
              </a:spcAft>
              <a:buClr>
                <a:schemeClr val="dk1"/>
              </a:buClr>
              <a:buSzPts val="1400"/>
              <a:buNone/>
              <a:defRPr sz="1400"/>
            </a:lvl1pPr>
            <a:lvl2pPr indent="-228600" lvl="1" marL="914400" algn="l">
              <a:spcBef>
                <a:spcPts val="240"/>
              </a:spcBef>
              <a:spcAft>
                <a:spcPts val="0"/>
              </a:spcAft>
              <a:buClr>
                <a:schemeClr val="dk1"/>
              </a:buClr>
              <a:buSzPts val="1200"/>
              <a:buNone/>
              <a:defRPr sz="1200"/>
            </a:lvl2pPr>
            <a:lvl3pPr indent="-228600" lvl="2" marL="1371600" algn="l">
              <a:spcBef>
                <a:spcPts val="200"/>
              </a:spcBef>
              <a:spcAft>
                <a:spcPts val="0"/>
              </a:spcAft>
              <a:buClr>
                <a:schemeClr val="dk1"/>
              </a:buClr>
              <a:buSzPts val="1000"/>
              <a:buNone/>
              <a:defRPr sz="1000"/>
            </a:lvl3pPr>
            <a:lvl4pPr indent="-228600" lvl="3" marL="1828800" algn="l">
              <a:spcBef>
                <a:spcPts val="180"/>
              </a:spcBef>
              <a:spcAft>
                <a:spcPts val="0"/>
              </a:spcAft>
              <a:buClr>
                <a:schemeClr val="dk1"/>
              </a:buClr>
              <a:buSzPts val="900"/>
              <a:buNone/>
              <a:defRPr sz="900"/>
            </a:lvl4pPr>
            <a:lvl5pPr indent="-228600" lvl="4" marL="2286000" algn="l">
              <a:spcBef>
                <a:spcPts val="180"/>
              </a:spcBef>
              <a:spcAft>
                <a:spcPts val="0"/>
              </a:spcAft>
              <a:buClr>
                <a:schemeClr val="dk1"/>
              </a:buClr>
              <a:buSzPts val="900"/>
              <a:buNone/>
              <a:defRPr sz="900"/>
            </a:lvl5pPr>
            <a:lvl6pPr indent="-228600" lvl="5" marL="2743200" algn="l">
              <a:spcBef>
                <a:spcPts val="180"/>
              </a:spcBef>
              <a:spcAft>
                <a:spcPts val="0"/>
              </a:spcAft>
              <a:buClr>
                <a:schemeClr val="dk1"/>
              </a:buClr>
              <a:buSzPts val="900"/>
              <a:buNone/>
              <a:defRPr sz="900"/>
            </a:lvl6pPr>
            <a:lvl7pPr indent="-228600" lvl="6" marL="3200400" algn="l">
              <a:spcBef>
                <a:spcPts val="180"/>
              </a:spcBef>
              <a:spcAft>
                <a:spcPts val="0"/>
              </a:spcAft>
              <a:buClr>
                <a:schemeClr val="dk1"/>
              </a:buClr>
              <a:buSzPts val="900"/>
              <a:buNone/>
              <a:defRPr sz="900"/>
            </a:lvl7pPr>
            <a:lvl8pPr indent="-228600" lvl="7" marL="3657600" algn="l">
              <a:spcBef>
                <a:spcPts val="180"/>
              </a:spcBef>
              <a:spcAft>
                <a:spcPts val="0"/>
              </a:spcAft>
              <a:buClr>
                <a:schemeClr val="dk1"/>
              </a:buClr>
              <a:buSzPts val="900"/>
              <a:buNone/>
              <a:defRPr sz="900"/>
            </a:lvl8pPr>
            <a:lvl9pPr indent="-228600" lvl="8" marL="4114800" algn="l">
              <a:spcBef>
                <a:spcPts val="180"/>
              </a:spcBef>
              <a:spcAft>
                <a:spcPts val="0"/>
              </a:spcAft>
              <a:buClr>
                <a:schemeClr val="dk1"/>
              </a:buClr>
              <a:buSzPts val="900"/>
              <a:buNone/>
              <a:defRPr sz="900"/>
            </a:lvl9pPr>
          </a:lstStyle>
          <a:p/>
        </p:txBody>
      </p:sp>
      <p:sp>
        <p:nvSpPr>
          <p:cNvPr id="58" name="Google Shape;58;p20"/>
          <p:cNvSpPr txBox="1"/>
          <p:nvPr>
            <p:ph idx="10" type="dt"/>
          </p:nvPr>
        </p:nvSpPr>
        <p:spPr>
          <a:xfrm>
            <a:off x="250825" y="6524625"/>
            <a:ext cx="971550" cy="21907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sz="1000">
                <a:solidFill>
                  <a:srgbClr val="898989"/>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9" name="Google Shape;59;p20"/>
          <p:cNvSpPr txBox="1"/>
          <p:nvPr>
            <p:ph idx="12" type="sldNum"/>
          </p:nvPr>
        </p:nvSpPr>
        <p:spPr>
          <a:xfrm>
            <a:off x="7956550" y="6381750"/>
            <a:ext cx="730250" cy="3397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898989"/>
              </a:buClr>
              <a:buSzPts val="1200"/>
              <a:buFont typeface="Open Sans"/>
              <a:buNone/>
              <a:defRPr b="0" i="0" sz="1200" u="none">
                <a:solidFill>
                  <a:srgbClr val="898989"/>
                </a:solidFill>
                <a:latin typeface="Open Sans"/>
                <a:ea typeface="Open Sans"/>
                <a:cs typeface="Open Sans"/>
                <a:sym typeface="Open Sans"/>
              </a:defRPr>
            </a:lvl1pPr>
            <a:lvl2pPr indent="0" lvl="1" marL="0" marR="0" algn="r">
              <a:lnSpc>
                <a:spcPct val="100000"/>
              </a:lnSpc>
              <a:spcBef>
                <a:spcPts val="0"/>
              </a:spcBef>
              <a:spcAft>
                <a:spcPts val="0"/>
              </a:spcAft>
              <a:buClr>
                <a:srgbClr val="898989"/>
              </a:buClr>
              <a:buSzPts val="1200"/>
              <a:buFont typeface="Open Sans"/>
              <a:buNone/>
              <a:defRPr b="0" i="0" sz="1200" u="none">
                <a:solidFill>
                  <a:srgbClr val="898989"/>
                </a:solidFill>
                <a:latin typeface="Open Sans"/>
                <a:ea typeface="Open Sans"/>
                <a:cs typeface="Open Sans"/>
                <a:sym typeface="Open Sans"/>
              </a:defRPr>
            </a:lvl2pPr>
            <a:lvl3pPr indent="0" lvl="2" marL="0" marR="0" algn="r">
              <a:lnSpc>
                <a:spcPct val="100000"/>
              </a:lnSpc>
              <a:spcBef>
                <a:spcPts val="0"/>
              </a:spcBef>
              <a:spcAft>
                <a:spcPts val="0"/>
              </a:spcAft>
              <a:buClr>
                <a:srgbClr val="898989"/>
              </a:buClr>
              <a:buSzPts val="1200"/>
              <a:buFont typeface="Open Sans"/>
              <a:buNone/>
              <a:defRPr b="0" i="0" sz="1200" u="none">
                <a:solidFill>
                  <a:srgbClr val="898989"/>
                </a:solidFill>
                <a:latin typeface="Open Sans"/>
                <a:ea typeface="Open Sans"/>
                <a:cs typeface="Open Sans"/>
                <a:sym typeface="Open Sans"/>
              </a:defRPr>
            </a:lvl3pPr>
            <a:lvl4pPr indent="0" lvl="3" marL="0" marR="0" algn="r">
              <a:lnSpc>
                <a:spcPct val="100000"/>
              </a:lnSpc>
              <a:spcBef>
                <a:spcPts val="0"/>
              </a:spcBef>
              <a:spcAft>
                <a:spcPts val="0"/>
              </a:spcAft>
              <a:buClr>
                <a:srgbClr val="898989"/>
              </a:buClr>
              <a:buSzPts val="1200"/>
              <a:buFont typeface="Open Sans"/>
              <a:buNone/>
              <a:defRPr b="0" i="0" sz="1200" u="none">
                <a:solidFill>
                  <a:srgbClr val="898989"/>
                </a:solidFill>
                <a:latin typeface="Open Sans"/>
                <a:ea typeface="Open Sans"/>
                <a:cs typeface="Open Sans"/>
                <a:sym typeface="Open Sans"/>
              </a:defRPr>
            </a:lvl4pPr>
            <a:lvl5pPr indent="0" lvl="4" marL="0" marR="0" algn="r">
              <a:lnSpc>
                <a:spcPct val="100000"/>
              </a:lnSpc>
              <a:spcBef>
                <a:spcPts val="0"/>
              </a:spcBef>
              <a:spcAft>
                <a:spcPts val="0"/>
              </a:spcAft>
              <a:buClr>
                <a:srgbClr val="898989"/>
              </a:buClr>
              <a:buSzPts val="1200"/>
              <a:buFont typeface="Open Sans"/>
              <a:buNone/>
              <a:defRPr b="0" i="0" sz="1200" u="none">
                <a:solidFill>
                  <a:srgbClr val="898989"/>
                </a:solidFill>
                <a:latin typeface="Open Sans"/>
                <a:ea typeface="Open Sans"/>
                <a:cs typeface="Open Sans"/>
                <a:sym typeface="Open Sans"/>
              </a:defRPr>
            </a:lvl5pPr>
            <a:lvl6pPr indent="0" lvl="5" marL="0" marR="0" algn="r">
              <a:lnSpc>
                <a:spcPct val="100000"/>
              </a:lnSpc>
              <a:spcBef>
                <a:spcPts val="0"/>
              </a:spcBef>
              <a:spcAft>
                <a:spcPts val="0"/>
              </a:spcAft>
              <a:buClr>
                <a:srgbClr val="898989"/>
              </a:buClr>
              <a:buSzPts val="1200"/>
              <a:buFont typeface="Open Sans"/>
              <a:buNone/>
              <a:defRPr b="0" i="0" sz="1200" u="none">
                <a:solidFill>
                  <a:srgbClr val="898989"/>
                </a:solidFill>
                <a:latin typeface="Open Sans"/>
                <a:ea typeface="Open Sans"/>
                <a:cs typeface="Open Sans"/>
                <a:sym typeface="Open Sans"/>
              </a:defRPr>
            </a:lvl6pPr>
            <a:lvl7pPr indent="0" lvl="6" marL="0" marR="0" algn="r">
              <a:lnSpc>
                <a:spcPct val="100000"/>
              </a:lnSpc>
              <a:spcBef>
                <a:spcPts val="0"/>
              </a:spcBef>
              <a:spcAft>
                <a:spcPts val="0"/>
              </a:spcAft>
              <a:buClr>
                <a:srgbClr val="898989"/>
              </a:buClr>
              <a:buSzPts val="1200"/>
              <a:buFont typeface="Open Sans"/>
              <a:buNone/>
              <a:defRPr b="0" i="0" sz="1200" u="none">
                <a:solidFill>
                  <a:srgbClr val="898989"/>
                </a:solidFill>
                <a:latin typeface="Open Sans"/>
                <a:ea typeface="Open Sans"/>
                <a:cs typeface="Open Sans"/>
                <a:sym typeface="Open Sans"/>
              </a:defRPr>
            </a:lvl7pPr>
            <a:lvl8pPr indent="0" lvl="7" marL="0" marR="0" algn="r">
              <a:lnSpc>
                <a:spcPct val="100000"/>
              </a:lnSpc>
              <a:spcBef>
                <a:spcPts val="0"/>
              </a:spcBef>
              <a:spcAft>
                <a:spcPts val="0"/>
              </a:spcAft>
              <a:buClr>
                <a:srgbClr val="898989"/>
              </a:buClr>
              <a:buSzPts val="1200"/>
              <a:buFont typeface="Open Sans"/>
              <a:buNone/>
              <a:defRPr b="0" i="0" sz="1200" u="none">
                <a:solidFill>
                  <a:srgbClr val="898989"/>
                </a:solidFill>
                <a:latin typeface="Open Sans"/>
                <a:ea typeface="Open Sans"/>
                <a:cs typeface="Open Sans"/>
                <a:sym typeface="Open Sans"/>
              </a:defRPr>
            </a:lvl8pPr>
            <a:lvl9pPr indent="0" lvl="8" marL="0" marR="0" algn="r">
              <a:lnSpc>
                <a:spcPct val="100000"/>
              </a:lnSpc>
              <a:spcBef>
                <a:spcPts val="0"/>
              </a:spcBef>
              <a:spcAft>
                <a:spcPts val="0"/>
              </a:spcAft>
              <a:buClr>
                <a:srgbClr val="898989"/>
              </a:buClr>
              <a:buSzPts val="1200"/>
              <a:buFont typeface="Open Sans"/>
              <a:buNone/>
              <a:defRPr b="0" i="0" sz="1200" u="none">
                <a:solidFill>
                  <a:srgbClr val="898989"/>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60" name="Shape 60"/>
        <p:cNvGrpSpPr/>
        <p:nvPr/>
      </p:nvGrpSpPr>
      <p:grpSpPr>
        <a:xfrm>
          <a:off x="0" y="0"/>
          <a:ext cx="0" cy="0"/>
          <a:chOff x="0" y="0"/>
          <a:chExt cx="0" cy="0"/>
        </a:xfrm>
      </p:grpSpPr>
      <p:sp>
        <p:nvSpPr>
          <p:cNvPr id="61" name="Google Shape;61;p21"/>
          <p:cNvSpPr txBox="1"/>
          <p:nvPr>
            <p:ph idx="10" type="dt"/>
          </p:nvPr>
        </p:nvSpPr>
        <p:spPr>
          <a:xfrm>
            <a:off x="250825" y="6524625"/>
            <a:ext cx="971550" cy="21907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sz="1000">
                <a:solidFill>
                  <a:srgbClr val="898989"/>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2" name="Google Shape;62;p21"/>
          <p:cNvSpPr txBox="1"/>
          <p:nvPr>
            <p:ph idx="12" type="sldNum"/>
          </p:nvPr>
        </p:nvSpPr>
        <p:spPr>
          <a:xfrm>
            <a:off x="7956550" y="6381750"/>
            <a:ext cx="730250" cy="3397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898989"/>
              </a:buClr>
              <a:buSzPts val="1200"/>
              <a:buFont typeface="Open Sans"/>
              <a:buNone/>
              <a:defRPr b="0" i="0" sz="1200" u="none">
                <a:solidFill>
                  <a:srgbClr val="898989"/>
                </a:solidFill>
                <a:latin typeface="Open Sans"/>
                <a:ea typeface="Open Sans"/>
                <a:cs typeface="Open Sans"/>
                <a:sym typeface="Open Sans"/>
              </a:defRPr>
            </a:lvl1pPr>
            <a:lvl2pPr indent="0" lvl="1" marL="0" marR="0" algn="r">
              <a:lnSpc>
                <a:spcPct val="100000"/>
              </a:lnSpc>
              <a:spcBef>
                <a:spcPts val="0"/>
              </a:spcBef>
              <a:spcAft>
                <a:spcPts val="0"/>
              </a:spcAft>
              <a:buClr>
                <a:srgbClr val="898989"/>
              </a:buClr>
              <a:buSzPts val="1200"/>
              <a:buFont typeface="Open Sans"/>
              <a:buNone/>
              <a:defRPr b="0" i="0" sz="1200" u="none">
                <a:solidFill>
                  <a:srgbClr val="898989"/>
                </a:solidFill>
                <a:latin typeface="Open Sans"/>
                <a:ea typeface="Open Sans"/>
                <a:cs typeface="Open Sans"/>
                <a:sym typeface="Open Sans"/>
              </a:defRPr>
            </a:lvl2pPr>
            <a:lvl3pPr indent="0" lvl="2" marL="0" marR="0" algn="r">
              <a:lnSpc>
                <a:spcPct val="100000"/>
              </a:lnSpc>
              <a:spcBef>
                <a:spcPts val="0"/>
              </a:spcBef>
              <a:spcAft>
                <a:spcPts val="0"/>
              </a:spcAft>
              <a:buClr>
                <a:srgbClr val="898989"/>
              </a:buClr>
              <a:buSzPts val="1200"/>
              <a:buFont typeface="Open Sans"/>
              <a:buNone/>
              <a:defRPr b="0" i="0" sz="1200" u="none">
                <a:solidFill>
                  <a:srgbClr val="898989"/>
                </a:solidFill>
                <a:latin typeface="Open Sans"/>
                <a:ea typeface="Open Sans"/>
                <a:cs typeface="Open Sans"/>
                <a:sym typeface="Open Sans"/>
              </a:defRPr>
            </a:lvl3pPr>
            <a:lvl4pPr indent="0" lvl="3" marL="0" marR="0" algn="r">
              <a:lnSpc>
                <a:spcPct val="100000"/>
              </a:lnSpc>
              <a:spcBef>
                <a:spcPts val="0"/>
              </a:spcBef>
              <a:spcAft>
                <a:spcPts val="0"/>
              </a:spcAft>
              <a:buClr>
                <a:srgbClr val="898989"/>
              </a:buClr>
              <a:buSzPts val="1200"/>
              <a:buFont typeface="Open Sans"/>
              <a:buNone/>
              <a:defRPr b="0" i="0" sz="1200" u="none">
                <a:solidFill>
                  <a:srgbClr val="898989"/>
                </a:solidFill>
                <a:latin typeface="Open Sans"/>
                <a:ea typeface="Open Sans"/>
                <a:cs typeface="Open Sans"/>
                <a:sym typeface="Open Sans"/>
              </a:defRPr>
            </a:lvl4pPr>
            <a:lvl5pPr indent="0" lvl="4" marL="0" marR="0" algn="r">
              <a:lnSpc>
                <a:spcPct val="100000"/>
              </a:lnSpc>
              <a:spcBef>
                <a:spcPts val="0"/>
              </a:spcBef>
              <a:spcAft>
                <a:spcPts val="0"/>
              </a:spcAft>
              <a:buClr>
                <a:srgbClr val="898989"/>
              </a:buClr>
              <a:buSzPts val="1200"/>
              <a:buFont typeface="Open Sans"/>
              <a:buNone/>
              <a:defRPr b="0" i="0" sz="1200" u="none">
                <a:solidFill>
                  <a:srgbClr val="898989"/>
                </a:solidFill>
                <a:latin typeface="Open Sans"/>
                <a:ea typeface="Open Sans"/>
                <a:cs typeface="Open Sans"/>
                <a:sym typeface="Open Sans"/>
              </a:defRPr>
            </a:lvl5pPr>
            <a:lvl6pPr indent="0" lvl="5" marL="0" marR="0" algn="r">
              <a:lnSpc>
                <a:spcPct val="100000"/>
              </a:lnSpc>
              <a:spcBef>
                <a:spcPts val="0"/>
              </a:spcBef>
              <a:spcAft>
                <a:spcPts val="0"/>
              </a:spcAft>
              <a:buClr>
                <a:srgbClr val="898989"/>
              </a:buClr>
              <a:buSzPts val="1200"/>
              <a:buFont typeface="Open Sans"/>
              <a:buNone/>
              <a:defRPr b="0" i="0" sz="1200" u="none">
                <a:solidFill>
                  <a:srgbClr val="898989"/>
                </a:solidFill>
                <a:latin typeface="Open Sans"/>
                <a:ea typeface="Open Sans"/>
                <a:cs typeface="Open Sans"/>
                <a:sym typeface="Open Sans"/>
              </a:defRPr>
            </a:lvl6pPr>
            <a:lvl7pPr indent="0" lvl="6" marL="0" marR="0" algn="r">
              <a:lnSpc>
                <a:spcPct val="100000"/>
              </a:lnSpc>
              <a:spcBef>
                <a:spcPts val="0"/>
              </a:spcBef>
              <a:spcAft>
                <a:spcPts val="0"/>
              </a:spcAft>
              <a:buClr>
                <a:srgbClr val="898989"/>
              </a:buClr>
              <a:buSzPts val="1200"/>
              <a:buFont typeface="Open Sans"/>
              <a:buNone/>
              <a:defRPr b="0" i="0" sz="1200" u="none">
                <a:solidFill>
                  <a:srgbClr val="898989"/>
                </a:solidFill>
                <a:latin typeface="Open Sans"/>
                <a:ea typeface="Open Sans"/>
                <a:cs typeface="Open Sans"/>
                <a:sym typeface="Open Sans"/>
              </a:defRPr>
            </a:lvl7pPr>
            <a:lvl8pPr indent="0" lvl="7" marL="0" marR="0" algn="r">
              <a:lnSpc>
                <a:spcPct val="100000"/>
              </a:lnSpc>
              <a:spcBef>
                <a:spcPts val="0"/>
              </a:spcBef>
              <a:spcAft>
                <a:spcPts val="0"/>
              </a:spcAft>
              <a:buClr>
                <a:srgbClr val="898989"/>
              </a:buClr>
              <a:buSzPts val="1200"/>
              <a:buFont typeface="Open Sans"/>
              <a:buNone/>
              <a:defRPr b="0" i="0" sz="1200" u="none">
                <a:solidFill>
                  <a:srgbClr val="898989"/>
                </a:solidFill>
                <a:latin typeface="Open Sans"/>
                <a:ea typeface="Open Sans"/>
                <a:cs typeface="Open Sans"/>
                <a:sym typeface="Open Sans"/>
              </a:defRPr>
            </a:lvl8pPr>
            <a:lvl9pPr indent="0" lvl="8" marL="0" marR="0" algn="r">
              <a:lnSpc>
                <a:spcPct val="100000"/>
              </a:lnSpc>
              <a:spcBef>
                <a:spcPts val="0"/>
              </a:spcBef>
              <a:spcAft>
                <a:spcPts val="0"/>
              </a:spcAft>
              <a:buClr>
                <a:srgbClr val="898989"/>
              </a:buClr>
              <a:buSzPts val="1200"/>
              <a:buFont typeface="Open Sans"/>
              <a:buNone/>
              <a:defRPr b="0" i="0" sz="1200" u="none">
                <a:solidFill>
                  <a:srgbClr val="898989"/>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63" name="Shape 63"/>
        <p:cNvGrpSpPr/>
        <p:nvPr/>
      </p:nvGrpSpPr>
      <p:grpSpPr>
        <a:xfrm>
          <a:off x="0" y="0"/>
          <a:ext cx="0" cy="0"/>
          <a:chOff x="0" y="0"/>
          <a:chExt cx="0" cy="0"/>
        </a:xfrm>
      </p:grpSpPr>
      <p:sp>
        <p:nvSpPr>
          <p:cNvPr id="64" name="Google Shape;64;p22"/>
          <p:cNvSpPr txBox="1"/>
          <p:nvPr>
            <p:ph type="title"/>
          </p:nvPr>
        </p:nvSpPr>
        <p:spPr>
          <a:xfrm>
            <a:off x="457200" y="274637"/>
            <a:ext cx="8229600" cy="1143000"/>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p:txBody>
      </p:sp>
      <p:sp>
        <p:nvSpPr>
          <p:cNvPr id="65" name="Google Shape;65;p22"/>
          <p:cNvSpPr txBox="1"/>
          <p:nvPr>
            <p:ph idx="10" type="dt"/>
          </p:nvPr>
        </p:nvSpPr>
        <p:spPr>
          <a:xfrm>
            <a:off x="250825" y="6524625"/>
            <a:ext cx="971550" cy="21907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sz="1000">
                <a:solidFill>
                  <a:srgbClr val="898989"/>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6" name="Google Shape;66;p22"/>
          <p:cNvSpPr txBox="1"/>
          <p:nvPr>
            <p:ph idx="12" type="sldNum"/>
          </p:nvPr>
        </p:nvSpPr>
        <p:spPr>
          <a:xfrm>
            <a:off x="7956550" y="6381750"/>
            <a:ext cx="730250" cy="3397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898989"/>
              </a:buClr>
              <a:buSzPts val="1200"/>
              <a:buFont typeface="Open Sans"/>
              <a:buNone/>
              <a:defRPr b="0" i="0" sz="1200" u="none">
                <a:solidFill>
                  <a:srgbClr val="898989"/>
                </a:solidFill>
                <a:latin typeface="Open Sans"/>
                <a:ea typeface="Open Sans"/>
                <a:cs typeface="Open Sans"/>
                <a:sym typeface="Open Sans"/>
              </a:defRPr>
            </a:lvl1pPr>
            <a:lvl2pPr indent="0" lvl="1" marL="0" marR="0" algn="r">
              <a:lnSpc>
                <a:spcPct val="100000"/>
              </a:lnSpc>
              <a:spcBef>
                <a:spcPts val="0"/>
              </a:spcBef>
              <a:spcAft>
                <a:spcPts val="0"/>
              </a:spcAft>
              <a:buClr>
                <a:srgbClr val="898989"/>
              </a:buClr>
              <a:buSzPts val="1200"/>
              <a:buFont typeface="Open Sans"/>
              <a:buNone/>
              <a:defRPr b="0" i="0" sz="1200" u="none">
                <a:solidFill>
                  <a:srgbClr val="898989"/>
                </a:solidFill>
                <a:latin typeface="Open Sans"/>
                <a:ea typeface="Open Sans"/>
                <a:cs typeface="Open Sans"/>
                <a:sym typeface="Open Sans"/>
              </a:defRPr>
            </a:lvl2pPr>
            <a:lvl3pPr indent="0" lvl="2" marL="0" marR="0" algn="r">
              <a:lnSpc>
                <a:spcPct val="100000"/>
              </a:lnSpc>
              <a:spcBef>
                <a:spcPts val="0"/>
              </a:spcBef>
              <a:spcAft>
                <a:spcPts val="0"/>
              </a:spcAft>
              <a:buClr>
                <a:srgbClr val="898989"/>
              </a:buClr>
              <a:buSzPts val="1200"/>
              <a:buFont typeface="Open Sans"/>
              <a:buNone/>
              <a:defRPr b="0" i="0" sz="1200" u="none">
                <a:solidFill>
                  <a:srgbClr val="898989"/>
                </a:solidFill>
                <a:latin typeface="Open Sans"/>
                <a:ea typeface="Open Sans"/>
                <a:cs typeface="Open Sans"/>
                <a:sym typeface="Open Sans"/>
              </a:defRPr>
            </a:lvl3pPr>
            <a:lvl4pPr indent="0" lvl="3" marL="0" marR="0" algn="r">
              <a:lnSpc>
                <a:spcPct val="100000"/>
              </a:lnSpc>
              <a:spcBef>
                <a:spcPts val="0"/>
              </a:spcBef>
              <a:spcAft>
                <a:spcPts val="0"/>
              </a:spcAft>
              <a:buClr>
                <a:srgbClr val="898989"/>
              </a:buClr>
              <a:buSzPts val="1200"/>
              <a:buFont typeface="Open Sans"/>
              <a:buNone/>
              <a:defRPr b="0" i="0" sz="1200" u="none">
                <a:solidFill>
                  <a:srgbClr val="898989"/>
                </a:solidFill>
                <a:latin typeface="Open Sans"/>
                <a:ea typeface="Open Sans"/>
                <a:cs typeface="Open Sans"/>
                <a:sym typeface="Open Sans"/>
              </a:defRPr>
            </a:lvl4pPr>
            <a:lvl5pPr indent="0" lvl="4" marL="0" marR="0" algn="r">
              <a:lnSpc>
                <a:spcPct val="100000"/>
              </a:lnSpc>
              <a:spcBef>
                <a:spcPts val="0"/>
              </a:spcBef>
              <a:spcAft>
                <a:spcPts val="0"/>
              </a:spcAft>
              <a:buClr>
                <a:srgbClr val="898989"/>
              </a:buClr>
              <a:buSzPts val="1200"/>
              <a:buFont typeface="Open Sans"/>
              <a:buNone/>
              <a:defRPr b="0" i="0" sz="1200" u="none">
                <a:solidFill>
                  <a:srgbClr val="898989"/>
                </a:solidFill>
                <a:latin typeface="Open Sans"/>
                <a:ea typeface="Open Sans"/>
                <a:cs typeface="Open Sans"/>
                <a:sym typeface="Open Sans"/>
              </a:defRPr>
            </a:lvl5pPr>
            <a:lvl6pPr indent="0" lvl="5" marL="0" marR="0" algn="r">
              <a:lnSpc>
                <a:spcPct val="100000"/>
              </a:lnSpc>
              <a:spcBef>
                <a:spcPts val="0"/>
              </a:spcBef>
              <a:spcAft>
                <a:spcPts val="0"/>
              </a:spcAft>
              <a:buClr>
                <a:srgbClr val="898989"/>
              </a:buClr>
              <a:buSzPts val="1200"/>
              <a:buFont typeface="Open Sans"/>
              <a:buNone/>
              <a:defRPr b="0" i="0" sz="1200" u="none">
                <a:solidFill>
                  <a:srgbClr val="898989"/>
                </a:solidFill>
                <a:latin typeface="Open Sans"/>
                <a:ea typeface="Open Sans"/>
                <a:cs typeface="Open Sans"/>
                <a:sym typeface="Open Sans"/>
              </a:defRPr>
            </a:lvl6pPr>
            <a:lvl7pPr indent="0" lvl="6" marL="0" marR="0" algn="r">
              <a:lnSpc>
                <a:spcPct val="100000"/>
              </a:lnSpc>
              <a:spcBef>
                <a:spcPts val="0"/>
              </a:spcBef>
              <a:spcAft>
                <a:spcPts val="0"/>
              </a:spcAft>
              <a:buClr>
                <a:srgbClr val="898989"/>
              </a:buClr>
              <a:buSzPts val="1200"/>
              <a:buFont typeface="Open Sans"/>
              <a:buNone/>
              <a:defRPr b="0" i="0" sz="1200" u="none">
                <a:solidFill>
                  <a:srgbClr val="898989"/>
                </a:solidFill>
                <a:latin typeface="Open Sans"/>
                <a:ea typeface="Open Sans"/>
                <a:cs typeface="Open Sans"/>
                <a:sym typeface="Open Sans"/>
              </a:defRPr>
            </a:lvl7pPr>
            <a:lvl8pPr indent="0" lvl="7" marL="0" marR="0" algn="r">
              <a:lnSpc>
                <a:spcPct val="100000"/>
              </a:lnSpc>
              <a:spcBef>
                <a:spcPts val="0"/>
              </a:spcBef>
              <a:spcAft>
                <a:spcPts val="0"/>
              </a:spcAft>
              <a:buClr>
                <a:srgbClr val="898989"/>
              </a:buClr>
              <a:buSzPts val="1200"/>
              <a:buFont typeface="Open Sans"/>
              <a:buNone/>
              <a:defRPr b="0" i="0" sz="1200" u="none">
                <a:solidFill>
                  <a:srgbClr val="898989"/>
                </a:solidFill>
                <a:latin typeface="Open Sans"/>
                <a:ea typeface="Open Sans"/>
                <a:cs typeface="Open Sans"/>
                <a:sym typeface="Open Sans"/>
              </a:defRPr>
            </a:lvl8pPr>
            <a:lvl9pPr indent="0" lvl="8" marL="0" marR="0" algn="r">
              <a:lnSpc>
                <a:spcPct val="100000"/>
              </a:lnSpc>
              <a:spcBef>
                <a:spcPts val="0"/>
              </a:spcBef>
              <a:spcAft>
                <a:spcPts val="0"/>
              </a:spcAft>
              <a:buClr>
                <a:srgbClr val="898989"/>
              </a:buClr>
              <a:buSzPts val="1200"/>
              <a:buFont typeface="Open Sans"/>
              <a:buNone/>
              <a:defRPr b="0" i="0" sz="1200" u="none">
                <a:solidFill>
                  <a:srgbClr val="898989"/>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67" name="Shape 67"/>
        <p:cNvGrpSpPr/>
        <p:nvPr/>
      </p:nvGrpSpPr>
      <p:grpSpPr>
        <a:xfrm>
          <a:off x="0" y="0"/>
          <a:ext cx="0" cy="0"/>
          <a:chOff x="0" y="0"/>
          <a:chExt cx="0" cy="0"/>
        </a:xfrm>
      </p:grpSpPr>
      <p:sp>
        <p:nvSpPr>
          <p:cNvPr id="68" name="Google Shape;68;p23"/>
          <p:cNvSpPr txBox="1"/>
          <p:nvPr>
            <p:ph type="title"/>
          </p:nvPr>
        </p:nvSpPr>
        <p:spPr>
          <a:xfrm>
            <a:off x="457200" y="274637"/>
            <a:ext cx="8229600" cy="1143000"/>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p:txBody>
      </p:sp>
      <p:sp>
        <p:nvSpPr>
          <p:cNvPr id="69" name="Google Shape;69;p23"/>
          <p:cNvSpPr txBox="1"/>
          <p:nvPr>
            <p:ph idx="1" type="body"/>
          </p:nvPr>
        </p:nvSpPr>
        <p:spPr>
          <a:xfrm>
            <a:off x="457200" y="1535113"/>
            <a:ext cx="4040188" cy="639762"/>
          </a:xfrm>
          <a:prstGeom prst="rect">
            <a:avLst/>
          </a:prstGeom>
          <a:noFill/>
          <a:ln>
            <a:noFill/>
          </a:ln>
        </p:spPr>
        <p:txBody>
          <a:bodyPr anchorCtr="0" anchor="b" bIns="45700" lIns="91425" spcFirstLastPara="1" rIns="91425" wrap="square" tIns="45700">
            <a:noAutofit/>
          </a:bodyPr>
          <a:lstStyle>
            <a:lvl1pPr indent="-228600" lvl="0" marL="457200" algn="l">
              <a:spcBef>
                <a:spcPts val="480"/>
              </a:spcBef>
              <a:spcAft>
                <a:spcPts val="0"/>
              </a:spcAft>
              <a:buClr>
                <a:schemeClr val="dk1"/>
              </a:buClr>
              <a:buSzPts val="2400"/>
              <a:buNone/>
              <a:defRPr b="1" sz="2400"/>
            </a:lvl1pPr>
            <a:lvl2pPr indent="-228600" lvl="1" marL="914400" algn="l">
              <a:spcBef>
                <a:spcPts val="400"/>
              </a:spcBef>
              <a:spcAft>
                <a:spcPts val="0"/>
              </a:spcAft>
              <a:buClr>
                <a:schemeClr val="dk1"/>
              </a:buClr>
              <a:buSzPts val="2000"/>
              <a:buNone/>
              <a:defRPr b="1" sz="2000"/>
            </a:lvl2pPr>
            <a:lvl3pPr indent="-228600" lvl="2" marL="1371600" algn="l">
              <a:spcBef>
                <a:spcPts val="360"/>
              </a:spcBef>
              <a:spcAft>
                <a:spcPts val="0"/>
              </a:spcAft>
              <a:buClr>
                <a:schemeClr val="dk1"/>
              </a:buClr>
              <a:buSzPts val="1800"/>
              <a:buNone/>
              <a:defRPr b="1" sz="1800"/>
            </a:lvl3pPr>
            <a:lvl4pPr indent="-228600" lvl="3" marL="1828800" algn="l">
              <a:spcBef>
                <a:spcPts val="320"/>
              </a:spcBef>
              <a:spcAft>
                <a:spcPts val="0"/>
              </a:spcAft>
              <a:buClr>
                <a:schemeClr val="dk1"/>
              </a:buClr>
              <a:buSzPts val="1600"/>
              <a:buNone/>
              <a:defRPr b="1" sz="1600"/>
            </a:lvl4pPr>
            <a:lvl5pPr indent="-228600" lvl="4" marL="2286000" algn="l">
              <a:spcBef>
                <a:spcPts val="320"/>
              </a:spcBef>
              <a:spcAft>
                <a:spcPts val="0"/>
              </a:spcAft>
              <a:buClr>
                <a:schemeClr val="dk1"/>
              </a:buClr>
              <a:buSzPts val="1600"/>
              <a:buNone/>
              <a:defRPr b="1" sz="1600"/>
            </a:lvl5pPr>
            <a:lvl6pPr indent="-228600" lvl="5" marL="2743200" algn="l">
              <a:spcBef>
                <a:spcPts val="320"/>
              </a:spcBef>
              <a:spcAft>
                <a:spcPts val="0"/>
              </a:spcAft>
              <a:buClr>
                <a:schemeClr val="dk1"/>
              </a:buClr>
              <a:buSzPts val="1600"/>
              <a:buNone/>
              <a:defRPr b="1" sz="1600"/>
            </a:lvl6pPr>
            <a:lvl7pPr indent="-228600" lvl="6" marL="3200400" algn="l">
              <a:spcBef>
                <a:spcPts val="320"/>
              </a:spcBef>
              <a:spcAft>
                <a:spcPts val="0"/>
              </a:spcAft>
              <a:buClr>
                <a:schemeClr val="dk1"/>
              </a:buClr>
              <a:buSzPts val="1600"/>
              <a:buNone/>
              <a:defRPr b="1" sz="1600"/>
            </a:lvl7pPr>
            <a:lvl8pPr indent="-228600" lvl="7" marL="3657600" algn="l">
              <a:spcBef>
                <a:spcPts val="320"/>
              </a:spcBef>
              <a:spcAft>
                <a:spcPts val="0"/>
              </a:spcAft>
              <a:buClr>
                <a:schemeClr val="dk1"/>
              </a:buClr>
              <a:buSzPts val="1600"/>
              <a:buNone/>
              <a:defRPr b="1" sz="1600"/>
            </a:lvl8pPr>
            <a:lvl9pPr indent="-228600" lvl="8" marL="4114800" algn="l">
              <a:spcBef>
                <a:spcPts val="320"/>
              </a:spcBef>
              <a:spcAft>
                <a:spcPts val="0"/>
              </a:spcAft>
              <a:buClr>
                <a:schemeClr val="dk1"/>
              </a:buClr>
              <a:buSzPts val="1600"/>
              <a:buNone/>
              <a:defRPr b="1" sz="1600"/>
            </a:lvl9pPr>
          </a:lstStyle>
          <a:p/>
        </p:txBody>
      </p:sp>
      <p:sp>
        <p:nvSpPr>
          <p:cNvPr id="70" name="Google Shape;70;p23"/>
          <p:cNvSpPr txBox="1"/>
          <p:nvPr>
            <p:ph idx="2" type="body"/>
          </p:nvPr>
        </p:nvSpPr>
        <p:spPr>
          <a:xfrm>
            <a:off x="457200" y="2174875"/>
            <a:ext cx="4040188" cy="3414365"/>
          </a:xfrm>
          <a:prstGeom prst="rect">
            <a:avLst/>
          </a:prstGeom>
          <a:noFill/>
          <a:ln>
            <a:noFill/>
          </a:ln>
        </p:spPr>
        <p:txBody>
          <a:bodyPr anchorCtr="0" anchor="t" bIns="45700" lIns="91425" spcFirstLastPara="1" rIns="91425" wrap="square" tIns="45700">
            <a:noAutofit/>
          </a:bodyPr>
          <a:lstStyle>
            <a:lvl1pPr indent="-381000" lvl="0" marL="457200" algn="l">
              <a:spcBef>
                <a:spcPts val="480"/>
              </a:spcBef>
              <a:spcAft>
                <a:spcPts val="0"/>
              </a:spcAft>
              <a:buClr>
                <a:schemeClr val="dk1"/>
              </a:buClr>
              <a:buSzPts val="2400"/>
              <a:buChar char="•"/>
              <a:defRPr sz="2400"/>
            </a:lvl1pPr>
            <a:lvl2pPr indent="-355600" lvl="1" marL="914400" algn="l">
              <a:spcBef>
                <a:spcPts val="400"/>
              </a:spcBef>
              <a:spcAft>
                <a:spcPts val="0"/>
              </a:spcAft>
              <a:buClr>
                <a:schemeClr val="dk1"/>
              </a:buClr>
              <a:buSzPts val="2000"/>
              <a:buChar char="–"/>
              <a:defRPr sz="2000"/>
            </a:lvl2pPr>
            <a:lvl3pPr indent="-342900" lvl="2" marL="1371600" algn="l">
              <a:spcBef>
                <a:spcPts val="360"/>
              </a:spcBef>
              <a:spcAft>
                <a:spcPts val="0"/>
              </a:spcAft>
              <a:buClr>
                <a:schemeClr val="dk1"/>
              </a:buClr>
              <a:buSzPts val="1800"/>
              <a:buChar char="•"/>
              <a:defRPr sz="1800"/>
            </a:lvl3pPr>
            <a:lvl4pPr indent="-330200" lvl="3" marL="1828800" algn="l">
              <a:spcBef>
                <a:spcPts val="320"/>
              </a:spcBef>
              <a:spcAft>
                <a:spcPts val="0"/>
              </a:spcAft>
              <a:buClr>
                <a:schemeClr val="dk1"/>
              </a:buClr>
              <a:buSzPts val="1600"/>
              <a:buChar char="–"/>
              <a:defRPr sz="1600"/>
            </a:lvl4pPr>
            <a:lvl5pPr indent="-330200" lvl="4" marL="2286000" algn="l">
              <a:spcBef>
                <a:spcPts val="320"/>
              </a:spcBef>
              <a:spcAft>
                <a:spcPts val="0"/>
              </a:spcAft>
              <a:buClr>
                <a:schemeClr val="dk1"/>
              </a:buClr>
              <a:buSzPts val="1600"/>
              <a:buChar char="»"/>
              <a:defRPr sz="1600"/>
            </a:lvl5pPr>
            <a:lvl6pPr indent="-330200" lvl="5" marL="2743200" algn="l">
              <a:spcBef>
                <a:spcPts val="320"/>
              </a:spcBef>
              <a:spcAft>
                <a:spcPts val="0"/>
              </a:spcAft>
              <a:buClr>
                <a:schemeClr val="dk1"/>
              </a:buClr>
              <a:buSzPts val="1600"/>
              <a:buChar char="•"/>
              <a:defRPr sz="1600"/>
            </a:lvl6pPr>
            <a:lvl7pPr indent="-330200" lvl="6" marL="3200400" algn="l">
              <a:spcBef>
                <a:spcPts val="320"/>
              </a:spcBef>
              <a:spcAft>
                <a:spcPts val="0"/>
              </a:spcAft>
              <a:buClr>
                <a:schemeClr val="dk1"/>
              </a:buClr>
              <a:buSzPts val="1600"/>
              <a:buChar char="•"/>
              <a:defRPr sz="1600"/>
            </a:lvl7pPr>
            <a:lvl8pPr indent="-330200" lvl="7" marL="3657600" algn="l">
              <a:spcBef>
                <a:spcPts val="320"/>
              </a:spcBef>
              <a:spcAft>
                <a:spcPts val="0"/>
              </a:spcAft>
              <a:buClr>
                <a:schemeClr val="dk1"/>
              </a:buClr>
              <a:buSzPts val="1600"/>
              <a:buChar char="•"/>
              <a:defRPr sz="1600"/>
            </a:lvl8pPr>
            <a:lvl9pPr indent="-330200" lvl="8" marL="4114800" algn="l">
              <a:spcBef>
                <a:spcPts val="320"/>
              </a:spcBef>
              <a:spcAft>
                <a:spcPts val="0"/>
              </a:spcAft>
              <a:buClr>
                <a:schemeClr val="dk1"/>
              </a:buClr>
              <a:buSzPts val="1600"/>
              <a:buChar char="•"/>
              <a:defRPr sz="1600"/>
            </a:lvl9pPr>
          </a:lstStyle>
          <a:p/>
        </p:txBody>
      </p:sp>
      <p:sp>
        <p:nvSpPr>
          <p:cNvPr id="71" name="Google Shape;71;p23"/>
          <p:cNvSpPr txBox="1"/>
          <p:nvPr>
            <p:ph idx="3" type="body"/>
          </p:nvPr>
        </p:nvSpPr>
        <p:spPr>
          <a:xfrm>
            <a:off x="4645025" y="1535113"/>
            <a:ext cx="4041775" cy="639762"/>
          </a:xfrm>
          <a:prstGeom prst="rect">
            <a:avLst/>
          </a:prstGeom>
          <a:noFill/>
          <a:ln>
            <a:noFill/>
          </a:ln>
        </p:spPr>
        <p:txBody>
          <a:bodyPr anchorCtr="0" anchor="b" bIns="45700" lIns="91425" spcFirstLastPara="1" rIns="91425" wrap="square" tIns="45700">
            <a:noAutofit/>
          </a:bodyPr>
          <a:lstStyle>
            <a:lvl1pPr indent="-228600" lvl="0" marL="457200" algn="l">
              <a:spcBef>
                <a:spcPts val="480"/>
              </a:spcBef>
              <a:spcAft>
                <a:spcPts val="0"/>
              </a:spcAft>
              <a:buClr>
                <a:schemeClr val="dk1"/>
              </a:buClr>
              <a:buSzPts val="2400"/>
              <a:buNone/>
              <a:defRPr b="1" sz="2400"/>
            </a:lvl1pPr>
            <a:lvl2pPr indent="-228600" lvl="1" marL="914400" algn="l">
              <a:spcBef>
                <a:spcPts val="400"/>
              </a:spcBef>
              <a:spcAft>
                <a:spcPts val="0"/>
              </a:spcAft>
              <a:buClr>
                <a:schemeClr val="dk1"/>
              </a:buClr>
              <a:buSzPts val="2000"/>
              <a:buNone/>
              <a:defRPr b="1" sz="2000"/>
            </a:lvl2pPr>
            <a:lvl3pPr indent="-228600" lvl="2" marL="1371600" algn="l">
              <a:spcBef>
                <a:spcPts val="360"/>
              </a:spcBef>
              <a:spcAft>
                <a:spcPts val="0"/>
              </a:spcAft>
              <a:buClr>
                <a:schemeClr val="dk1"/>
              </a:buClr>
              <a:buSzPts val="1800"/>
              <a:buNone/>
              <a:defRPr b="1" sz="1800"/>
            </a:lvl3pPr>
            <a:lvl4pPr indent="-228600" lvl="3" marL="1828800" algn="l">
              <a:spcBef>
                <a:spcPts val="320"/>
              </a:spcBef>
              <a:spcAft>
                <a:spcPts val="0"/>
              </a:spcAft>
              <a:buClr>
                <a:schemeClr val="dk1"/>
              </a:buClr>
              <a:buSzPts val="1600"/>
              <a:buNone/>
              <a:defRPr b="1" sz="1600"/>
            </a:lvl4pPr>
            <a:lvl5pPr indent="-228600" lvl="4" marL="2286000" algn="l">
              <a:spcBef>
                <a:spcPts val="320"/>
              </a:spcBef>
              <a:spcAft>
                <a:spcPts val="0"/>
              </a:spcAft>
              <a:buClr>
                <a:schemeClr val="dk1"/>
              </a:buClr>
              <a:buSzPts val="1600"/>
              <a:buNone/>
              <a:defRPr b="1" sz="1600"/>
            </a:lvl5pPr>
            <a:lvl6pPr indent="-228600" lvl="5" marL="2743200" algn="l">
              <a:spcBef>
                <a:spcPts val="320"/>
              </a:spcBef>
              <a:spcAft>
                <a:spcPts val="0"/>
              </a:spcAft>
              <a:buClr>
                <a:schemeClr val="dk1"/>
              </a:buClr>
              <a:buSzPts val="1600"/>
              <a:buNone/>
              <a:defRPr b="1" sz="1600"/>
            </a:lvl6pPr>
            <a:lvl7pPr indent="-228600" lvl="6" marL="3200400" algn="l">
              <a:spcBef>
                <a:spcPts val="320"/>
              </a:spcBef>
              <a:spcAft>
                <a:spcPts val="0"/>
              </a:spcAft>
              <a:buClr>
                <a:schemeClr val="dk1"/>
              </a:buClr>
              <a:buSzPts val="1600"/>
              <a:buNone/>
              <a:defRPr b="1" sz="1600"/>
            </a:lvl7pPr>
            <a:lvl8pPr indent="-228600" lvl="7" marL="3657600" algn="l">
              <a:spcBef>
                <a:spcPts val="320"/>
              </a:spcBef>
              <a:spcAft>
                <a:spcPts val="0"/>
              </a:spcAft>
              <a:buClr>
                <a:schemeClr val="dk1"/>
              </a:buClr>
              <a:buSzPts val="1600"/>
              <a:buNone/>
              <a:defRPr b="1" sz="1600"/>
            </a:lvl8pPr>
            <a:lvl9pPr indent="-228600" lvl="8" marL="4114800" algn="l">
              <a:spcBef>
                <a:spcPts val="320"/>
              </a:spcBef>
              <a:spcAft>
                <a:spcPts val="0"/>
              </a:spcAft>
              <a:buClr>
                <a:schemeClr val="dk1"/>
              </a:buClr>
              <a:buSzPts val="1600"/>
              <a:buNone/>
              <a:defRPr b="1" sz="1600"/>
            </a:lvl9pPr>
          </a:lstStyle>
          <a:p/>
        </p:txBody>
      </p:sp>
      <p:sp>
        <p:nvSpPr>
          <p:cNvPr id="72" name="Google Shape;72;p23"/>
          <p:cNvSpPr txBox="1"/>
          <p:nvPr>
            <p:ph idx="4" type="body"/>
          </p:nvPr>
        </p:nvSpPr>
        <p:spPr>
          <a:xfrm>
            <a:off x="4645025" y="2174875"/>
            <a:ext cx="4041775" cy="3414365"/>
          </a:xfrm>
          <a:prstGeom prst="rect">
            <a:avLst/>
          </a:prstGeom>
          <a:noFill/>
          <a:ln>
            <a:noFill/>
          </a:ln>
        </p:spPr>
        <p:txBody>
          <a:bodyPr anchorCtr="0" anchor="t" bIns="45700" lIns="91425" spcFirstLastPara="1" rIns="91425" wrap="square" tIns="45700">
            <a:noAutofit/>
          </a:bodyPr>
          <a:lstStyle>
            <a:lvl1pPr indent="-381000" lvl="0" marL="457200" algn="l">
              <a:spcBef>
                <a:spcPts val="480"/>
              </a:spcBef>
              <a:spcAft>
                <a:spcPts val="0"/>
              </a:spcAft>
              <a:buClr>
                <a:schemeClr val="dk1"/>
              </a:buClr>
              <a:buSzPts val="2400"/>
              <a:buChar char="•"/>
              <a:defRPr sz="2400"/>
            </a:lvl1pPr>
            <a:lvl2pPr indent="-355600" lvl="1" marL="914400" algn="l">
              <a:spcBef>
                <a:spcPts val="400"/>
              </a:spcBef>
              <a:spcAft>
                <a:spcPts val="0"/>
              </a:spcAft>
              <a:buClr>
                <a:schemeClr val="dk1"/>
              </a:buClr>
              <a:buSzPts val="2000"/>
              <a:buChar char="–"/>
              <a:defRPr sz="2000"/>
            </a:lvl2pPr>
            <a:lvl3pPr indent="-342900" lvl="2" marL="1371600" algn="l">
              <a:spcBef>
                <a:spcPts val="360"/>
              </a:spcBef>
              <a:spcAft>
                <a:spcPts val="0"/>
              </a:spcAft>
              <a:buClr>
                <a:schemeClr val="dk1"/>
              </a:buClr>
              <a:buSzPts val="1800"/>
              <a:buChar char="•"/>
              <a:defRPr sz="1800"/>
            </a:lvl3pPr>
            <a:lvl4pPr indent="-330200" lvl="3" marL="1828800" algn="l">
              <a:spcBef>
                <a:spcPts val="320"/>
              </a:spcBef>
              <a:spcAft>
                <a:spcPts val="0"/>
              </a:spcAft>
              <a:buClr>
                <a:schemeClr val="dk1"/>
              </a:buClr>
              <a:buSzPts val="1600"/>
              <a:buChar char="–"/>
              <a:defRPr sz="1600"/>
            </a:lvl4pPr>
            <a:lvl5pPr indent="-330200" lvl="4" marL="2286000" algn="l">
              <a:spcBef>
                <a:spcPts val="320"/>
              </a:spcBef>
              <a:spcAft>
                <a:spcPts val="0"/>
              </a:spcAft>
              <a:buClr>
                <a:schemeClr val="dk1"/>
              </a:buClr>
              <a:buSzPts val="1600"/>
              <a:buChar char="»"/>
              <a:defRPr sz="1600"/>
            </a:lvl5pPr>
            <a:lvl6pPr indent="-330200" lvl="5" marL="2743200" algn="l">
              <a:spcBef>
                <a:spcPts val="320"/>
              </a:spcBef>
              <a:spcAft>
                <a:spcPts val="0"/>
              </a:spcAft>
              <a:buClr>
                <a:schemeClr val="dk1"/>
              </a:buClr>
              <a:buSzPts val="1600"/>
              <a:buChar char="•"/>
              <a:defRPr sz="1600"/>
            </a:lvl6pPr>
            <a:lvl7pPr indent="-330200" lvl="6" marL="3200400" algn="l">
              <a:spcBef>
                <a:spcPts val="320"/>
              </a:spcBef>
              <a:spcAft>
                <a:spcPts val="0"/>
              </a:spcAft>
              <a:buClr>
                <a:schemeClr val="dk1"/>
              </a:buClr>
              <a:buSzPts val="1600"/>
              <a:buChar char="•"/>
              <a:defRPr sz="1600"/>
            </a:lvl7pPr>
            <a:lvl8pPr indent="-330200" lvl="7" marL="3657600" algn="l">
              <a:spcBef>
                <a:spcPts val="320"/>
              </a:spcBef>
              <a:spcAft>
                <a:spcPts val="0"/>
              </a:spcAft>
              <a:buClr>
                <a:schemeClr val="dk1"/>
              </a:buClr>
              <a:buSzPts val="1600"/>
              <a:buChar char="•"/>
              <a:defRPr sz="1600"/>
            </a:lvl8pPr>
            <a:lvl9pPr indent="-330200" lvl="8" marL="4114800" algn="l">
              <a:spcBef>
                <a:spcPts val="320"/>
              </a:spcBef>
              <a:spcAft>
                <a:spcPts val="0"/>
              </a:spcAft>
              <a:buClr>
                <a:schemeClr val="dk1"/>
              </a:buClr>
              <a:buSzPts val="1600"/>
              <a:buChar char="•"/>
              <a:defRPr sz="1600"/>
            </a:lvl9pPr>
          </a:lstStyle>
          <a:p/>
        </p:txBody>
      </p:sp>
      <p:sp>
        <p:nvSpPr>
          <p:cNvPr id="73" name="Google Shape;73;p23"/>
          <p:cNvSpPr txBox="1"/>
          <p:nvPr>
            <p:ph idx="10" type="dt"/>
          </p:nvPr>
        </p:nvSpPr>
        <p:spPr>
          <a:xfrm>
            <a:off x="250825" y="6524625"/>
            <a:ext cx="971550" cy="21907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sz="1000">
                <a:solidFill>
                  <a:srgbClr val="898989"/>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4" name="Google Shape;74;p23"/>
          <p:cNvSpPr txBox="1"/>
          <p:nvPr>
            <p:ph idx="12" type="sldNum"/>
          </p:nvPr>
        </p:nvSpPr>
        <p:spPr>
          <a:xfrm>
            <a:off x="7956550" y="6381750"/>
            <a:ext cx="730250" cy="3397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898989"/>
              </a:buClr>
              <a:buSzPts val="1200"/>
              <a:buFont typeface="Open Sans"/>
              <a:buNone/>
              <a:defRPr b="0" i="0" sz="1200" u="none">
                <a:solidFill>
                  <a:srgbClr val="898989"/>
                </a:solidFill>
                <a:latin typeface="Open Sans"/>
                <a:ea typeface="Open Sans"/>
                <a:cs typeface="Open Sans"/>
                <a:sym typeface="Open Sans"/>
              </a:defRPr>
            </a:lvl1pPr>
            <a:lvl2pPr indent="0" lvl="1" marL="0" marR="0" algn="r">
              <a:lnSpc>
                <a:spcPct val="100000"/>
              </a:lnSpc>
              <a:spcBef>
                <a:spcPts val="0"/>
              </a:spcBef>
              <a:spcAft>
                <a:spcPts val="0"/>
              </a:spcAft>
              <a:buClr>
                <a:srgbClr val="898989"/>
              </a:buClr>
              <a:buSzPts val="1200"/>
              <a:buFont typeface="Open Sans"/>
              <a:buNone/>
              <a:defRPr b="0" i="0" sz="1200" u="none">
                <a:solidFill>
                  <a:srgbClr val="898989"/>
                </a:solidFill>
                <a:latin typeface="Open Sans"/>
                <a:ea typeface="Open Sans"/>
                <a:cs typeface="Open Sans"/>
                <a:sym typeface="Open Sans"/>
              </a:defRPr>
            </a:lvl2pPr>
            <a:lvl3pPr indent="0" lvl="2" marL="0" marR="0" algn="r">
              <a:lnSpc>
                <a:spcPct val="100000"/>
              </a:lnSpc>
              <a:spcBef>
                <a:spcPts val="0"/>
              </a:spcBef>
              <a:spcAft>
                <a:spcPts val="0"/>
              </a:spcAft>
              <a:buClr>
                <a:srgbClr val="898989"/>
              </a:buClr>
              <a:buSzPts val="1200"/>
              <a:buFont typeface="Open Sans"/>
              <a:buNone/>
              <a:defRPr b="0" i="0" sz="1200" u="none">
                <a:solidFill>
                  <a:srgbClr val="898989"/>
                </a:solidFill>
                <a:latin typeface="Open Sans"/>
                <a:ea typeface="Open Sans"/>
                <a:cs typeface="Open Sans"/>
                <a:sym typeface="Open Sans"/>
              </a:defRPr>
            </a:lvl3pPr>
            <a:lvl4pPr indent="0" lvl="3" marL="0" marR="0" algn="r">
              <a:lnSpc>
                <a:spcPct val="100000"/>
              </a:lnSpc>
              <a:spcBef>
                <a:spcPts val="0"/>
              </a:spcBef>
              <a:spcAft>
                <a:spcPts val="0"/>
              </a:spcAft>
              <a:buClr>
                <a:srgbClr val="898989"/>
              </a:buClr>
              <a:buSzPts val="1200"/>
              <a:buFont typeface="Open Sans"/>
              <a:buNone/>
              <a:defRPr b="0" i="0" sz="1200" u="none">
                <a:solidFill>
                  <a:srgbClr val="898989"/>
                </a:solidFill>
                <a:latin typeface="Open Sans"/>
                <a:ea typeface="Open Sans"/>
                <a:cs typeface="Open Sans"/>
                <a:sym typeface="Open Sans"/>
              </a:defRPr>
            </a:lvl4pPr>
            <a:lvl5pPr indent="0" lvl="4" marL="0" marR="0" algn="r">
              <a:lnSpc>
                <a:spcPct val="100000"/>
              </a:lnSpc>
              <a:spcBef>
                <a:spcPts val="0"/>
              </a:spcBef>
              <a:spcAft>
                <a:spcPts val="0"/>
              </a:spcAft>
              <a:buClr>
                <a:srgbClr val="898989"/>
              </a:buClr>
              <a:buSzPts val="1200"/>
              <a:buFont typeface="Open Sans"/>
              <a:buNone/>
              <a:defRPr b="0" i="0" sz="1200" u="none">
                <a:solidFill>
                  <a:srgbClr val="898989"/>
                </a:solidFill>
                <a:latin typeface="Open Sans"/>
                <a:ea typeface="Open Sans"/>
                <a:cs typeface="Open Sans"/>
                <a:sym typeface="Open Sans"/>
              </a:defRPr>
            </a:lvl5pPr>
            <a:lvl6pPr indent="0" lvl="5" marL="0" marR="0" algn="r">
              <a:lnSpc>
                <a:spcPct val="100000"/>
              </a:lnSpc>
              <a:spcBef>
                <a:spcPts val="0"/>
              </a:spcBef>
              <a:spcAft>
                <a:spcPts val="0"/>
              </a:spcAft>
              <a:buClr>
                <a:srgbClr val="898989"/>
              </a:buClr>
              <a:buSzPts val="1200"/>
              <a:buFont typeface="Open Sans"/>
              <a:buNone/>
              <a:defRPr b="0" i="0" sz="1200" u="none">
                <a:solidFill>
                  <a:srgbClr val="898989"/>
                </a:solidFill>
                <a:latin typeface="Open Sans"/>
                <a:ea typeface="Open Sans"/>
                <a:cs typeface="Open Sans"/>
                <a:sym typeface="Open Sans"/>
              </a:defRPr>
            </a:lvl6pPr>
            <a:lvl7pPr indent="0" lvl="6" marL="0" marR="0" algn="r">
              <a:lnSpc>
                <a:spcPct val="100000"/>
              </a:lnSpc>
              <a:spcBef>
                <a:spcPts val="0"/>
              </a:spcBef>
              <a:spcAft>
                <a:spcPts val="0"/>
              </a:spcAft>
              <a:buClr>
                <a:srgbClr val="898989"/>
              </a:buClr>
              <a:buSzPts val="1200"/>
              <a:buFont typeface="Open Sans"/>
              <a:buNone/>
              <a:defRPr b="0" i="0" sz="1200" u="none">
                <a:solidFill>
                  <a:srgbClr val="898989"/>
                </a:solidFill>
                <a:latin typeface="Open Sans"/>
                <a:ea typeface="Open Sans"/>
                <a:cs typeface="Open Sans"/>
                <a:sym typeface="Open Sans"/>
              </a:defRPr>
            </a:lvl7pPr>
            <a:lvl8pPr indent="0" lvl="7" marL="0" marR="0" algn="r">
              <a:lnSpc>
                <a:spcPct val="100000"/>
              </a:lnSpc>
              <a:spcBef>
                <a:spcPts val="0"/>
              </a:spcBef>
              <a:spcAft>
                <a:spcPts val="0"/>
              </a:spcAft>
              <a:buClr>
                <a:srgbClr val="898989"/>
              </a:buClr>
              <a:buSzPts val="1200"/>
              <a:buFont typeface="Open Sans"/>
              <a:buNone/>
              <a:defRPr b="0" i="0" sz="1200" u="none">
                <a:solidFill>
                  <a:srgbClr val="898989"/>
                </a:solidFill>
                <a:latin typeface="Open Sans"/>
                <a:ea typeface="Open Sans"/>
                <a:cs typeface="Open Sans"/>
                <a:sym typeface="Open Sans"/>
              </a:defRPr>
            </a:lvl8pPr>
            <a:lvl9pPr indent="0" lvl="8" marL="0" marR="0" algn="r">
              <a:lnSpc>
                <a:spcPct val="100000"/>
              </a:lnSpc>
              <a:spcBef>
                <a:spcPts val="0"/>
              </a:spcBef>
              <a:spcAft>
                <a:spcPts val="0"/>
              </a:spcAft>
              <a:buClr>
                <a:srgbClr val="898989"/>
              </a:buClr>
              <a:buSzPts val="1200"/>
              <a:buFont typeface="Open Sans"/>
              <a:buNone/>
              <a:defRPr b="0" i="0" sz="1200" u="none">
                <a:solidFill>
                  <a:srgbClr val="898989"/>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75" name="Shape 75"/>
        <p:cNvGrpSpPr/>
        <p:nvPr/>
      </p:nvGrpSpPr>
      <p:grpSpPr>
        <a:xfrm>
          <a:off x="0" y="0"/>
          <a:ext cx="0" cy="0"/>
          <a:chOff x="0" y="0"/>
          <a:chExt cx="0" cy="0"/>
        </a:xfrm>
      </p:grpSpPr>
      <p:sp>
        <p:nvSpPr>
          <p:cNvPr id="76" name="Google Shape;76;p24"/>
          <p:cNvSpPr txBox="1"/>
          <p:nvPr>
            <p:ph type="title"/>
          </p:nvPr>
        </p:nvSpPr>
        <p:spPr>
          <a:xfrm>
            <a:off x="457200" y="274637"/>
            <a:ext cx="8229600" cy="1143000"/>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p:txBody>
      </p:sp>
      <p:sp>
        <p:nvSpPr>
          <p:cNvPr id="77" name="Google Shape;77;p24"/>
          <p:cNvSpPr txBox="1"/>
          <p:nvPr>
            <p:ph idx="1" type="body"/>
          </p:nvPr>
        </p:nvSpPr>
        <p:spPr>
          <a:xfrm>
            <a:off x="457200" y="1600201"/>
            <a:ext cx="4038600" cy="3989040"/>
          </a:xfrm>
          <a:prstGeom prst="rect">
            <a:avLst/>
          </a:prstGeom>
          <a:noFill/>
          <a:ln>
            <a:noFill/>
          </a:ln>
        </p:spPr>
        <p:txBody>
          <a:bodyPr anchorCtr="0" anchor="t" bIns="45700" lIns="91425" spcFirstLastPara="1" rIns="91425" wrap="square" tIns="45700">
            <a:noAutofit/>
          </a:bodyPr>
          <a:lstStyle>
            <a:lvl1pPr indent="-406400" lvl="0" marL="457200" algn="l">
              <a:spcBef>
                <a:spcPts val="560"/>
              </a:spcBef>
              <a:spcAft>
                <a:spcPts val="0"/>
              </a:spcAft>
              <a:buClr>
                <a:schemeClr val="dk1"/>
              </a:buClr>
              <a:buSzPts val="2800"/>
              <a:buChar char="•"/>
              <a:defRPr sz="2800"/>
            </a:lvl1pPr>
            <a:lvl2pPr indent="-381000" lvl="1" marL="914400" algn="l">
              <a:spcBef>
                <a:spcPts val="480"/>
              </a:spcBef>
              <a:spcAft>
                <a:spcPts val="0"/>
              </a:spcAft>
              <a:buClr>
                <a:schemeClr val="dk1"/>
              </a:buClr>
              <a:buSzPts val="2400"/>
              <a:buChar char="–"/>
              <a:defRPr sz="2400"/>
            </a:lvl2pPr>
            <a:lvl3pPr indent="-355600" lvl="2" marL="1371600" algn="l">
              <a:spcBef>
                <a:spcPts val="400"/>
              </a:spcBef>
              <a:spcAft>
                <a:spcPts val="0"/>
              </a:spcAft>
              <a:buClr>
                <a:schemeClr val="dk1"/>
              </a:buClr>
              <a:buSzPts val="2000"/>
              <a:buChar char="•"/>
              <a:defRPr sz="2000"/>
            </a:lvl3pPr>
            <a:lvl4pPr indent="-342900" lvl="3" marL="1828800" algn="l">
              <a:spcBef>
                <a:spcPts val="360"/>
              </a:spcBef>
              <a:spcAft>
                <a:spcPts val="0"/>
              </a:spcAft>
              <a:buClr>
                <a:schemeClr val="dk1"/>
              </a:buClr>
              <a:buSzPts val="1800"/>
              <a:buChar char="–"/>
              <a:defRPr sz="1800"/>
            </a:lvl4pPr>
            <a:lvl5pPr indent="-342900" lvl="4" marL="2286000" algn="l">
              <a:spcBef>
                <a:spcPts val="360"/>
              </a:spcBef>
              <a:spcAft>
                <a:spcPts val="0"/>
              </a:spcAft>
              <a:buClr>
                <a:schemeClr val="dk1"/>
              </a:buClr>
              <a:buSzPts val="1800"/>
              <a:buChar char="»"/>
              <a:defRPr sz="1800"/>
            </a:lvl5pPr>
            <a:lvl6pPr indent="-342900" lvl="5" marL="2743200" algn="l">
              <a:spcBef>
                <a:spcPts val="360"/>
              </a:spcBef>
              <a:spcAft>
                <a:spcPts val="0"/>
              </a:spcAft>
              <a:buClr>
                <a:schemeClr val="dk1"/>
              </a:buClr>
              <a:buSzPts val="1800"/>
              <a:buChar char="•"/>
              <a:defRPr sz="1800"/>
            </a:lvl6pPr>
            <a:lvl7pPr indent="-342900" lvl="6" marL="3200400" algn="l">
              <a:spcBef>
                <a:spcPts val="360"/>
              </a:spcBef>
              <a:spcAft>
                <a:spcPts val="0"/>
              </a:spcAft>
              <a:buClr>
                <a:schemeClr val="dk1"/>
              </a:buClr>
              <a:buSzPts val="1800"/>
              <a:buChar char="•"/>
              <a:defRPr sz="1800"/>
            </a:lvl7pPr>
            <a:lvl8pPr indent="-342900" lvl="7" marL="3657600" algn="l">
              <a:spcBef>
                <a:spcPts val="360"/>
              </a:spcBef>
              <a:spcAft>
                <a:spcPts val="0"/>
              </a:spcAft>
              <a:buClr>
                <a:schemeClr val="dk1"/>
              </a:buClr>
              <a:buSzPts val="1800"/>
              <a:buChar char="•"/>
              <a:defRPr sz="1800"/>
            </a:lvl8pPr>
            <a:lvl9pPr indent="-342900" lvl="8" marL="4114800" algn="l">
              <a:spcBef>
                <a:spcPts val="360"/>
              </a:spcBef>
              <a:spcAft>
                <a:spcPts val="0"/>
              </a:spcAft>
              <a:buClr>
                <a:schemeClr val="dk1"/>
              </a:buClr>
              <a:buSzPts val="1800"/>
              <a:buChar char="•"/>
              <a:defRPr sz="1800"/>
            </a:lvl9pPr>
          </a:lstStyle>
          <a:p/>
        </p:txBody>
      </p:sp>
      <p:sp>
        <p:nvSpPr>
          <p:cNvPr id="78" name="Google Shape;78;p24"/>
          <p:cNvSpPr txBox="1"/>
          <p:nvPr>
            <p:ph idx="2" type="body"/>
          </p:nvPr>
        </p:nvSpPr>
        <p:spPr>
          <a:xfrm>
            <a:off x="4648200" y="1600201"/>
            <a:ext cx="4038600" cy="3989040"/>
          </a:xfrm>
          <a:prstGeom prst="rect">
            <a:avLst/>
          </a:prstGeom>
          <a:noFill/>
          <a:ln>
            <a:noFill/>
          </a:ln>
        </p:spPr>
        <p:txBody>
          <a:bodyPr anchorCtr="0" anchor="t" bIns="45700" lIns="91425" spcFirstLastPara="1" rIns="91425" wrap="square" tIns="45700">
            <a:noAutofit/>
          </a:bodyPr>
          <a:lstStyle>
            <a:lvl1pPr indent="-406400" lvl="0" marL="457200" algn="l">
              <a:spcBef>
                <a:spcPts val="560"/>
              </a:spcBef>
              <a:spcAft>
                <a:spcPts val="0"/>
              </a:spcAft>
              <a:buClr>
                <a:schemeClr val="dk1"/>
              </a:buClr>
              <a:buSzPts val="2800"/>
              <a:buChar char="•"/>
              <a:defRPr sz="2800"/>
            </a:lvl1pPr>
            <a:lvl2pPr indent="-381000" lvl="1" marL="914400" algn="l">
              <a:spcBef>
                <a:spcPts val="480"/>
              </a:spcBef>
              <a:spcAft>
                <a:spcPts val="0"/>
              </a:spcAft>
              <a:buClr>
                <a:schemeClr val="dk1"/>
              </a:buClr>
              <a:buSzPts val="2400"/>
              <a:buChar char="–"/>
              <a:defRPr sz="2400"/>
            </a:lvl2pPr>
            <a:lvl3pPr indent="-355600" lvl="2" marL="1371600" algn="l">
              <a:spcBef>
                <a:spcPts val="400"/>
              </a:spcBef>
              <a:spcAft>
                <a:spcPts val="0"/>
              </a:spcAft>
              <a:buClr>
                <a:schemeClr val="dk1"/>
              </a:buClr>
              <a:buSzPts val="2000"/>
              <a:buChar char="•"/>
              <a:defRPr sz="2000"/>
            </a:lvl3pPr>
            <a:lvl4pPr indent="-342900" lvl="3" marL="1828800" algn="l">
              <a:spcBef>
                <a:spcPts val="360"/>
              </a:spcBef>
              <a:spcAft>
                <a:spcPts val="0"/>
              </a:spcAft>
              <a:buClr>
                <a:schemeClr val="dk1"/>
              </a:buClr>
              <a:buSzPts val="1800"/>
              <a:buChar char="–"/>
              <a:defRPr sz="1800"/>
            </a:lvl4pPr>
            <a:lvl5pPr indent="-342900" lvl="4" marL="2286000" algn="l">
              <a:spcBef>
                <a:spcPts val="360"/>
              </a:spcBef>
              <a:spcAft>
                <a:spcPts val="0"/>
              </a:spcAft>
              <a:buClr>
                <a:schemeClr val="dk1"/>
              </a:buClr>
              <a:buSzPts val="1800"/>
              <a:buChar char="»"/>
              <a:defRPr sz="1800"/>
            </a:lvl5pPr>
            <a:lvl6pPr indent="-342900" lvl="5" marL="2743200" algn="l">
              <a:spcBef>
                <a:spcPts val="360"/>
              </a:spcBef>
              <a:spcAft>
                <a:spcPts val="0"/>
              </a:spcAft>
              <a:buClr>
                <a:schemeClr val="dk1"/>
              </a:buClr>
              <a:buSzPts val="1800"/>
              <a:buChar char="•"/>
              <a:defRPr sz="1800"/>
            </a:lvl6pPr>
            <a:lvl7pPr indent="-342900" lvl="6" marL="3200400" algn="l">
              <a:spcBef>
                <a:spcPts val="360"/>
              </a:spcBef>
              <a:spcAft>
                <a:spcPts val="0"/>
              </a:spcAft>
              <a:buClr>
                <a:schemeClr val="dk1"/>
              </a:buClr>
              <a:buSzPts val="1800"/>
              <a:buChar char="•"/>
              <a:defRPr sz="1800"/>
            </a:lvl7pPr>
            <a:lvl8pPr indent="-342900" lvl="7" marL="3657600" algn="l">
              <a:spcBef>
                <a:spcPts val="360"/>
              </a:spcBef>
              <a:spcAft>
                <a:spcPts val="0"/>
              </a:spcAft>
              <a:buClr>
                <a:schemeClr val="dk1"/>
              </a:buClr>
              <a:buSzPts val="1800"/>
              <a:buChar char="•"/>
              <a:defRPr sz="1800"/>
            </a:lvl8pPr>
            <a:lvl9pPr indent="-342900" lvl="8" marL="4114800" algn="l">
              <a:spcBef>
                <a:spcPts val="360"/>
              </a:spcBef>
              <a:spcAft>
                <a:spcPts val="0"/>
              </a:spcAft>
              <a:buClr>
                <a:schemeClr val="dk1"/>
              </a:buClr>
              <a:buSzPts val="1800"/>
              <a:buChar char="•"/>
              <a:defRPr sz="1800"/>
            </a:lvl9pPr>
          </a:lstStyle>
          <a:p/>
        </p:txBody>
      </p:sp>
      <p:sp>
        <p:nvSpPr>
          <p:cNvPr id="79" name="Google Shape;79;p24"/>
          <p:cNvSpPr txBox="1"/>
          <p:nvPr>
            <p:ph idx="10" type="dt"/>
          </p:nvPr>
        </p:nvSpPr>
        <p:spPr>
          <a:xfrm>
            <a:off x="250825" y="6524625"/>
            <a:ext cx="971550" cy="21907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sz="1000">
                <a:solidFill>
                  <a:srgbClr val="898989"/>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80" name="Google Shape;80;p24"/>
          <p:cNvSpPr txBox="1"/>
          <p:nvPr>
            <p:ph idx="12" type="sldNum"/>
          </p:nvPr>
        </p:nvSpPr>
        <p:spPr>
          <a:xfrm>
            <a:off x="7956550" y="6381750"/>
            <a:ext cx="730250" cy="3397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898989"/>
              </a:buClr>
              <a:buSzPts val="1200"/>
              <a:buFont typeface="Open Sans"/>
              <a:buNone/>
              <a:defRPr b="0" i="0" sz="1200" u="none">
                <a:solidFill>
                  <a:srgbClr val="898989"/>
                </a:solidFill>
                <a:latin typeface="Open Sans"/>
                <a:ea typeface="Open Sans"/>
                <a:cs typeface="Open Sans"/>
                <a:sym typeface="Open Sans"/>
              </a:defRPr>
            </a:lvl1pPr>
            <a:lvl2pPr indent="0" lvl="1" marL="0" marR="0" algn="r">
              <a:lnSpc>
                <a:spcPct val="100000"/>
              </a:lnSpc>
              <a:spcBef>
                <a:spcPts val="0"/>
              </a:spcBef>
              <a:spcAft>
                <a:spcPts val="0"/>
              </a:spcAft>
              <a:buClr>
                <a:srgbClr val="898989"/>
              </a:buClr>
              <a:buSzPts val="1200"/>
              <a:buFont typeface="Open Sans"/>
              <a:buNone/>
              <a:defRPr b="0" i="0" sz="1200" u="none">
                <a:solidFill>
                  <a:srgbClr val="898989"/>
                </a:solidFill>
                <a:latin typeface="Open Sans"/>
                <a:ea typeface="Open Sans"/>
                <a:cs typeface="Open Sans"/>
                <a:sym typeface="Open Sans"/>
              </a:defRPr>
            </a:lvl2pPr>
            <a:lvl3pPr indent="0" lvl="2" marL="0" marR="0" algn="r">
              <a:lnSpc>
                <a:spcPct val="100000"/>
              </a:lnSpc>
              <a:spcBef>
                <a:spcPts val="0"/>
              </a:spcBef>
              <a:spcAft>
                <a:spcPts val="0"/>
              </a:spcAft>
              <a:buClr>
                <a:srgbClr val="898989"/>
              </a:buClr>
              <a:buSzPts val="1200"/>
              <a:buFont typeface="Open Sans"/>
              <a:buNone/>
              <a:defRPr b="0" i="0" sz="1200" u="none">
                <a:solidFill>
                  <a:srgbClr val="898989"/>
                </a:solidFill>
                <a:latin typeface="Open Sans"/>
                <a:ea typeface="Open Sans"/>
                <a:cs typeface="Open Sans"/>
                <a:sym typeface="Open Sans"/>
              </a:defRPr>
            </a:lvl3pPr>
            <a:lvl4pPr indent="0" lvl="3" marL="0" marR="0" algn="r">
              <a:lnSpc>
                <a:spcPct val="100000"/>
              </a:lnSpc>
              <a:spcBef>
                <a:spcPts val="0"/>
              </a:spcBef>
              <a:spcAft>
                <a:spcPts val="0"/>
              </a:spcAft>
              <a:buClr>
                <a:srgbClr val="898989"/>
              </a:buClr>
              <a:buSzPts val="1200"/>
              <a:buFont typeface="Open Sans"/>
              <a:buNone/>
              <a:defRPr b="0" i="0" sz="1200" u="none">
                <a:solidFill>
                  <a:srgbClr val="898989"/>
                </a:solidFill>
                <a:latin typeface="Open Sans"/>
                <a:ea typeface="Open Sans"/>
                <a:cs typeface="Open Sans"/>
                <a:sym typeface="Open Sans"/>
              </a:defRPr>
            </a:lvl4pPr>
            <a:lvl5pPr indent="0" lvl="4" marL="0" marR="0" algn="r">
              <a:lnSpc>
                <a:spcPct val="100000"/>
              </a:lnSpc>
              <a:spcBef>
                <a:spcPts val="0"/>
              </a:spcBef>
              <a:spcAft>
                <a:spcPts val="0"/>
              </a:spcAft>
              <a:buClr>
                <a:srgbClr val="898989"/>
              </a:buClr>
              <a:buSzPts val="1200"/>
              <a:buFont typeface="Open Sans"/>
              <a:buNone/>
              <a:defRPr b="0" i="0" sz="1200" u="none">
                <a:solidFill>
                  <a:srgbClr val="898989"/>
                </a:solidFill>
                <a:latin typeface="Open Sans"/>
                <a:ea typeface="Open Sans"/>
                <a:cs typeface="Open Sans"/>
                <a:sym typeface="Open Sans"/>
              </a:defRPr>
            </a:lvl5pPr>
            <a:lvl6pPr indent="0" lvl="5" marL="0" marR="0" algn="r">
              <a:lnSpc>
                <a:spcPct val="100000"/>
              </a:lnSpc>
              <a:spcBef>
                <a:spcPts val="0"/>
              </a:spcBef>
              <a:spcAft>
                <a:spcPts val="0"/>
              </a:spcAft>
              <a:buClr>
                <a:srgbClr val="898989"/>
              </a:buClr>
              <a:buSzPts val="1200"/>
              <a:buFont typeface="Open Sans"/>
              <a:buNone/>
              <a:defRPr b="0" i="0" sz="1200" u="none">
                <a:solidFill>
                  <a:srgbClr val="898989"/>
                </a:solidFill>
                <a:latin typeface="Open Sans"/>
                <a:ea typeface="Open Sans"/>
                <a:cs typeface="Open Sans"/>
                <a:sym typeface="Open Sans"/>
              </a:defRPr>
            </a:lvl6pPr>
            <a:lvl7pPr indent="0" lvl="6" marL="0" marR="0" algn="r">
              <a:lnSpc>
                <a:spcPct val="100000"/>
              </a:lnSpc>
              <a:spcBef>
                <a:spcPts val="0"/>
              </a:spcBef>
              <a:spcAft>
                <a:spcPts val="0"/>
              </a:spcAft>
              <a:buClr>
                <a:srgbClr val="898989"/>
              </a:buClr>
              <a:buSzPts val="1200"/>
              <a:buFont typeface="Open Sans"/>
              <a:buNone/>
              <a:defRPr b="0" i="0" sz="1200" u="none">
                <a:solidFill>
                  <a:srgbClr val="898989"/>
                </a:solidFill>
                <a:latin typeface="Open Sans"/>
                <a:ea typeface="Open Sans"/>
                <a:cs typeface="Open Sans"/>
                <a:sym typeface="Open Sans"/>
              </a:defRPr>
            </a:lvl7pPr>
            <a:lvl8pPr indent="0" lvl="7" marL="0" marR="0" algn="r">
              <a:lnSpc>
                <a:spcPct val="100000"/>
              </a:lnSpc>
              <a:spcBef>
                <a:spcPts val="0"/>
              </a:spcBef>
              <a:spcAft>
                <a:spcPts val="0"/>
              </a:spcAft>
              <a:buClr>
                <a:srgbClr val="898989"/>
              </a:buClr>
              <a:buSzPts val="1200"/>
              <a:buFont typeface="Open Sans"/>
              <a:buNone/>
              <a:defRPr b="0" i="0" sz="1200" u="none">
                <a:solidFill>
                  <a:srgbClr val="898989"/>
                </a:solidFill>
                <a:latin typeface="Open Sans"/>
                <a:ea typeface="Open Sans"/>
                <a:cs typeface="Open Sans"/>
                <a:sym typeface="Open Sans"/>
              </a:defRPr>
            </a:lvl8pPr>
            <a:lvl9pPr indent="0" lvl="8" marL="0" marR="0" algn="r">
              <a:lnSpc>
                <a:spcPct val="100000"/>
              </a:lnSpc>
              <a:spcBef>
                <a:spcPts val="0"/>
              </a:spcBef>
              <a:spcAft>
                <a:spcPts val="0"/>
              </a:spcAft>
              <a:buClr>
                <a:srgbClr val="898989"/>
              </a:buClr>
              <a:buSzPts val="1200"/>
              <a:buFont typeface="Open Sans"/>
              <a:buNone/>
              <a:defRPr b="0" i="0" sz="1200" u="none">
                <a:solidFill>
                  <a:srgbClr val="898989"/>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81" name="Shape 81"/>
        <p:cNvGrpSpPr/>
        <p:nvPr/>
      </p:nvGrpSpPr>
      <p:grpSpPr>
        <a:xfrm>
          <a:off x="0" y="0"/>
          <a:ext cx="0" cy="0"/>
          <a:chOff x="0" y="0"/>
          <a:chExt cx="0" cy="0"/>
        </a:xfrm>
      </p:grpSpPr>
      <p:sp>
        <p:nvSpPr>
          <p:cNvPr id="82" name="Google Shape;82;p25"/>
          <p:cNvSpPr txBox="1"/>
          <p:nvPr>
            <p:ph type="title"/>
          </p:nvPr>
        </p:nvSpPr>
        <p:spPr>
          <a:xfrm>
            <a:off x="683568" y="3993083"/>
            <a:ext cx="7772400" cy="1362075"/>
          </a:xfrm>
          <a:prstGeom prst="rect">
            <a:avLst/>
          </a:prstGeom>
          <a:noFill/>
          <a:ln>
            <a:noFill/>
          </a:ln>
        </p:spPr>
        <p:txBody>
          <a:bodyPr anchorCtr="0" anchor="t" bIns="45700" lIns="91425" spcFirstLastPara="1" rIns="91425" wrap="square" tIns="45700">
            <a:noAutofit/>
          </a:bodyPr>
          <a:lstStyle>
            <a:lvl1pPr lvl="0" algn="l">
              <a:spcBef>
                <a:spcPts val="0"/>
              </a:spcBef>
              <a:spcAft>
                <a:spcPts val="0"/>
              </a:spcAft>
              <a:buSzPts val="1400"/>
              <a:buNone/>
              <a:defRPr b="1" sz="4000" cap="none"/>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p:txBody>
      </p:sp>
      <p:sp>
        <p:nvSpPr>
          <p:cNvPr id="83" name="Google Shape;83;p25"/>
          <p:cNvSpPr txBox="1"/>
          <p:nvPr>
            <p:ph idx="1" type="body"/>
          </p:nvPr>
        </p:nvSpPr>
        <p:spPr>
          <a:xfrm>
            <a:off x="683568" y="2492896"/>
            <a:ext cx="7772400" cy="1500187"/>
          </a:xfrm>
          <a:prstGeom prst="rect">
            <a:avLst/>
          </a:prstGeom>
          <a:noFill/>
          <a:ln>
            <a:noFill/>
          </a:ln>
        </p:spPr>
        <p:txBody>
          <a:bodyPr anchorCtr="0" anchor="b" bIns="45700" lIns="91425" spcFirstLastPara="1" rIns="91425" wrap="square" tIns="45700">
            <a:noAutofit/>
          </a:bodyPr>
          <a:lstStyle>
            <a:lvl1pPr indent="-228600" lvl="0" marL="457200" algn="l">
              <a:spcBef>
                <a:spcPts val="400"/>
              </a:spcBef>
              <a:spcAft>
                <a:spcPts val="0"/>
              </a:spcAft>
              <a:buClr>
                <a:srgbClr val="888888"/>
              </a:buClr>
              <a:buSzPts val="2000"/>
              <a:buNone/>
              <a:defRPr sz="2000">
                <a:solidFill>
                  <a:srgbClr val="888888"/>
                </a:solidFill>
              </a:defRPr>
            </a:lvl1pPr>
            <a:lvl2pPr indent="-228600" lvl="1" marL="914400" algn="l">
              <a:spcBef>
                <a:spcPts val="360"/>
              </a:spcBef>
              <a:spcAft>
                <a:spcPts val="0"/>
              </a:spcAft>
              <a:buClr>
                <a:srgbClr val="888888"/>
              </a:buClr>
              <a:buSzPts val="1800"/>
              <a:buNone/>
              <a:defRPr sz="1800">
                <a:solidFill>
                  <a:srgbClr val="888888"/>
                </a:solidFill>
              </a:defRPr>
            </a:lvl2pPr>
            <a:lvl3pPr indent="-228600" lvl="2" marL="1371600" algn="l">
              <a:spcBef>
                <a:spcPts val="320"/>
              </a:spcBef>
              <a:spcAft>
                <a:spcPts val="0"/>
              </a:spcAft>
              <a:buClr>
                <a:srgbClr val="888888"/>
              </a:buClr>
              <a:buSzPts val="1600"/>
              <a:buNone/>
              <a:defRPr sz="1600">
                <a:solidFill>
                  <a:srgbClr val="888888"/>
                </a:solidFill>
              </a:defRPr>
            </a:lvl3pPr>
            <a:lvl4pPr indent="-228600" lvl="3" marL="1828800" algn="l">
              <a:spcBef>
                <a:spcPts val="280"/>
              </a:spcBef>
              <a:spcAft>
                <a:spcPts val="0"/>
              </a:spcAft>
              <a:buClr>
                <a:srgbClr val="888888"/>
              </a:buClr>
              <a:buSzPts val="1400"/>
              <a:buNone/>
              <a:defRPr sz="1400">
                <a:solidFill>
                  <a:srgbClr val="888888"/>
                </a:solidFill>
              </a:defRPr>
            </a:lvl4pPr>
            <a:lvl5pPr indent="-228600" lvl="4" marL="2286000" algn="l">
              <a:spcBef>
                <a:spcPts val="280"/>
              </a:spcBef>
              <a:spcAft>
                <a:spcPts val="0"/>
              </a:spcAft>
              <a:buClr>
                <a:srgbClr val="888888"/>
              </a:buClr>
              <a:buSzPts val="1400"/>
              <a:buNone/>
              <a:defRPr sz="1400">
                <a:solidFill>
                  <a:srgbClr val="888888"/>
                </a:solidFill>
              </a:defRPr>
            </a:lvl5pPr>
            <a:lvl6pPr indent="-228600" lvl="5" marL="2743200" algn="l">
              <a:spcBef>
                <a:spcPts val="280"/>
              </a:spcBef>
              <a:spcAft>
                <a:spcPts val="0"/>
              </a:spcAft>
              <a:buClr>
                <a:srgbClr val="888888"/>
              </a:buClr>
              <a:buSzPts val="1400"/>
              <a:buNone/>
              <a:defRPr sz="1400">
                <a:solidFill>
                  <a:srgbClr val="888888"/>
                </a:solidFill>
              </a:defRPr>
            </a:lvl6pPr>
            <a:lvl7pPr indent="-228600" lvl="6" marL="3200400" algn="l">
              <a:spcBef>
                <a:spcPts val="280"/>
              </a:spcBef>
              <a:spcAft>
                <a:spcPts val="0"/>
              </a:spcAft>
              <a:buClr>
                <a:srgbClr val="888888"/>
              </a:buClr>
              <a:buSzPts val="1400"/>
              <a:buNone/>
              <a:defRPr sz="1400">
                <a:solidFill>
                  <a:srgbClr val="888888"/>
                </a:solidFill>
              </a:defRPr>
            </a:lvl7pPr>
            <a:lvl8pPr indent="-228600" lvl="7" marL="3657600" algn="l">
              <a:spcBef>
                <a:spcPts val="280"/>
              </a:spcBef>
              <a:spcAft>
                <a:spcPts val="0"/>
              </a:spcAft>
              <a:buClr>
                <a:srgbClr val="888888"/>
              </a:buClr>
              <a:buSzPts val="1400"/>
              <a:buNone/>
              <a:defRPr sz="1400">
                <a:solidFill>
                  <a:srgbClr val="888888"/>
                </a:solidFill>
              </a:defRPr>
            </a:lvl8pPr>
            <a:lvl9pPr indent="-228600" lvl="8" marL="4114800" algn="l">
              <a:spcBef>
                <a:spcPts val="280"/>
              </a:spcBef>
              <a:spcAft>
                <a:spcPts val="0"/>
              </a:spcAft>
              <a:buClr>
                <a:srgbClr val="888888"/>
              </a:buClr>
              <a:buSzPts val="1400"/>
              <a:buNone/>
              <a:defRPr sz="1400">
                <a:solidFill>
                  <a:srgbClr val="888888"/>
                </a:solidFill>
              </a:defRPr>
            </a:lvl9pPr>
          </a:lstStyle>
          <a:p/>
        </p:txBody>
      </p:sp>
      <p:sp>
        <p:nvSpPr>
          <p:cNvPr id="84" name="Google Shape;84;p25"/>
          <p:cNvSpPr txBox="1"/>
          <p:nvPr>
            <p:ph idx="10" type="dt"/>
          </p:nvPr>
        </p:nvSpPr>
        <p:spPr>
          <a:xfrm>
            <a:off x="250825" y="6524625"/>
            <a:ext cx="971550" cy="21907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sz="1000">
                <a:solidFill>
                  <a:srgbClr val="898989"/>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85" name="Google Shape;85;p25"/>
          <p:cNvSpPr txBox="1"/>
          <p:nvPr>
            <p:ph idx="12" type="sldNum"/>
          </p:nvPr>
        </p:nvSpPr>
        <p:spPr>
          <a:xfrm>
            <a:off x="7956550" y="6381750"/>
            <a:ext cx="730250" cy="3397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898989"/>
              </a:buClr>
              <a:buSzPts val="1200"/>
              <a:buFont typeface="Open Sans"/>
              <a:buNone/>
              <a:defRPr b="0" i="0" sz="1200" u="none">
                <a:solidFill>
                  <a:srgbClr val="898989"/>
                </a:solidFill>
                <a:latin typeface="Open Sans"/>
                <a:ea typeface="Open Sans"/>
                <a:cs typeface="Open Sans"/>
                <a:sym typeface="Open Sans"/>
              </a:defRPr>
            </a:lvl1pPr>
            <a:lvl2pPr indent="0" lvl="1" marL="0" marR="0" algn="r">
              <a:lnSpc>
                <a:spcPct val="100000"/>
              </a:lnSpc>
              <a:spcBef>
                <a:spcPts val="0"/>
              </a:spcBef>
              <a:spcAft>
                <a:spcPts val="0"/>
              </a:spcAft>
              <a:buClr>
                <a:srgbClr val="898989"/>
              </a:buClr>
              <a:buSzPts val="1200"/>
              <a:buFont typeface="Open Sans"/>
              <a:buNone/>
              <a:defRPr b="0" i="0" sz="1200" u="none">
                <a:solidFill>
                  <a:srgbClr val="898989"/>
                </a:solidFill>
                <a:latin typeface="Open Sans"/>
                <a:ea typeface="Open Sans"/>
                <a:cs typeface="Open Sans"/>
                <a:sym typeface="Open Sans"/>
              </a:defRPr>
            </a:lvl2pPr>
            <a:lvl3pPr indent="0" lvl="2" marL="0" marR="0" algn="r">
              <a:lnSpc>
                <a:spcPct val="100000"/>
              </a:lnSpc>
              <a:spcBef>
                <a:spcPts val="0"/>
              </a:spcBef>
              <a:spcAft>
                <a:spcPts val="0"/>
              </a:spcAft>
              <a:buClr>
                <a:srgbClr val="898989"/>
              </a:buClr>
              <a:buSzPts val="1200"/>
              <a:buFont typeface="Open Sans"/>
              <a:buNone/>
              <a:defRPr b="0" i="0" sz="1200" u="none">
                <a:solidFill>
                  <a:srgbClr val="898989"/>
                </a:solidFill>
                <a:latin typeface="Open Sans"/>
                <a:ea typeface="Open Sans"/>
                <a:cs typeface="Open Sans"/>
                <a:sym typeface="Open Sans"/>
              </a:defRPr>
            </a:lvl3pPr>
            <a:lvl4pPr indent="0" lvl="3" marL="0" marR="0" algn="r">
              <a:lnSpc>
                <a:spcPct val="100000"/>
              </a:lnSpc>
              <a:spcBef>
                <a:spcPts val="0"/>
              </a:spcBef>
              <a:spcAft>
                <a:spcPts val="0"/>
              </a:spcAft>
              <a:buClr>
                <a:srgbClr val="898989"/>
              </a:buClr>
              <a:buSzPts val="1200"/>
              <a:buFont typeface="Open Sans"/>
              <a:buNone/>
              <a:defRPr b="0" i="0" sz="1200" u="none">
                <a:solidFill>
                  <a:srgbClr val="898989"/>
                </a:solidFill>
                <a:latin typeface="Open Sans"/>
                <a:ea typeface="Open Sans"/>
                <a:cs typeface="Open Sans"/>
                <a:sym typeface="Open Sans"/>
              </a:defRPr>
            </a:lvl4pPr>
            <a:lvl5pPr indent="0" lvl="4" marL="0" marR="0" algn="r">
              <a:lnSpc>
                <a:spcPct val="100000"/>
              </a:lnSpc>
              <a:spcBef>
                <a:spcPts val="0"/>
              </a:spcBef>
              <a:spcAft>
                <a:spcPts val="0"/>
              </a:spcAft>
              <a:buClr>
                <a:srgbClr val="898989"/>
              </a:buClr>
              <a:buSzPts val="1200"/>
              <a:buFont typeface="Open Sans"/>
              <a:buNone/>
              <a:defRPr b="0" i="0" sz="1200" u="none">
                <a:solidFill>
                  <a:srgbClr val="898989"/>
                </a:solidFill>
                <a:latin typeface="Open Sans"/>
                <a:ea typeface="Open Sans"/>
                <a:cs typeface="Open Sans"/>
                <a:sym typeface="Open Sans"/>
              </a:defRPr>
            </a:lvl5pPr>
            <a:lvl6pPr indent="0" lvl="5" marL="0" marR="0" algn="r">
              <a:lnSpc>
                <a:spcPct val="100000"/>
              </a:lnSpc>
              <a:spcBef>
                <a:spcPts val="0"/>
              </a:spcBef>
              <a:spcAft>
                <a:spcPts val="0"/>
              </a:spcAft>
              <a:buClr>
                <a:srgbClr val="898989"/>
              </a:buClr>
              <a:buSzPts val="1200"/>
              <a:buFont typeface="Open Sans"/>
              <a:buNone/>
              <a:defRPr b="0" i="0" sz="1200" u="none">
                <a:solidFill>
                  <a:srgbClr val="898989"/>
                </a:solidFill>
                <a:latin typeface="Open Sans"/>
                <a:ea typeface="Open Sans"/>
                <a:cs typeface="Open Sans"/>
                <a:sym typeface="Open Sans"/>
              </a:defRPr>
            </a:lvl6pPr>
            <a:lvl7pPr indent="0" lvl="6" marL="0" marR="0" algn="r">
              <a:lnSpc>
                <a:spcPct val="100000"/>
              </a:lnSpc>
              <a:spcBef>
                <a:spcPts val="0"/>
              </a:spcBef>
              <a:spcAft>
                <a:spcPts val="0"/>
              </a:spcAft>
              <a:buClr>
                <a:srgbClr val="898989"/>
              </a:buClr>
              <a:buSzPts val="1200"/>
              <a:buFont typeface="Open Sans"/>
              <a:buNone/>
              <a:defRPr b="0" i="0" sz="1200" u="none">
                <a:solidFill>
                  <a:srgbClr val="898989"/>
                </a:solidFill>
                <a:latin typeface="Open Sans"/>
                <a:ea typeface="Open Sans"/>
                <a:cs typeface="Open Sans"/>
                <a:sym typeface="Open Sans"/>
              </a:defRPr>
            </a:lvl7pPr>
            <a:lvl8pPr indent="0" lvl="7" marL="0" marR="0" algn="r">
              <a:lnSpc>
                <a:spcPct val="100000"/>
              </a:lnSpc>
              <a:spcBef>
                <a:spcPts val="0"/>
              </a:spcBef>
              <a:spcAft>
                <a:spcPts val="0"/>
              </a:spcAft>
              <a:buClr>
                <a:srgbClr val="898989"/>
              </a:buClr>
              <a:buSzPts val="1200"/>
              <a:buFont typeface="Open Sans"/>
              <a:buNone/>
              <a:defRPr b="0" i="0" sz="1200" u="none">
                <a:solidFill>
                  <a:srgbClr val="898989"/>
                </a:solidFill>
                <a:latin typeface="Open Sans"/>
                <a:ea typeface="Open Sans"/>
                <a:cs typeface="Open Sans"/>
                <a:sym typeface="Open Sans"/>
              </a:defRPr>
            </a:lvl8pPr>
            <a:lvl9pPr indent="0" lvl="8" marL="0" marR="0" algn="r">
              <a:lnSpc>
                <a:spcPct val="100000"/>
              </a:lnSpc>
              <a:spcBef>
                <a:spcPts val="0"/>
              </a:spcBef>
              <a:spcAft>
                <a:spcPts val="0"/>
              </a:spcAft>
              <a:buClr>
                <a:srgbClr val="898989"/>
              </a:buClr>
              <a:buSzPts val="1200"/>
              <a:buFont typeface="Open Sans"/>
              <a:buNone/>
              <a:defRPr b="0" i="0" sz="1200" u="none">
                <a:solidFill>
                  <a:srgbClr val="898989"/>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image" Target="../media/image2.jpg"/><Relationship Id="rId2" Type="http://schemas.openxmlformats.org/officeDocument/2006/relationships/slideLayout" Target="../slideLayouts/slideLayout1.xml"/><Relationship Id="rId3" Type="http://schemas.openxmlformats.org/officeDocument/2006/relationships/theme" Target="../theme/theme2.xml"/></Relationships>
</file>

<file path=ppt/slideMasters/_rels/slideMaster2.xml.rels><?xml version="1.0" encoding="UTF-8" standalone="yes"?><Relationships xmlns="http://schemas.openxmlformats.org/package/2006/relationships"><Relationship Id="rId1" Type="http://schemas.openxmlformats.org/officeDocument/2006/relationships/image" Target="../media/image1.jpg"/><Relationship Id="rId2" Type="http://schemas.openxmlformats.org/officeDocument/2006/relationships/slideLayout" Target="../slideLayouts/slideLayout2.xml"/><Relationship Id="rId3" Type="http://schemas.openxmlformats.org/officeDocument/2006/relationships/theme" Target="../theme/theme1.xml"/></Relationships>
</file>

<file path=ppt/slideMasters/_rels/slideMaster3.xml.rels><?xml version="1.0" encoding="UTF-8" standalone="yes"?><Relationships xmlns="http://schemas.openxmlformats.org/package/2006/relationships"><Relationship Id="rId1" Type="http://schemas.openxmlformats.org/officeDocument/2006/relationships/image" Target="../media/image1.jpg"/><Relationship Id="rId2" Type="http://schemas.openxmlformats.org/officeDocument/2006/relationships/slideLayout" Target="../slideLayouts/slideLayout3.xml"/><Relationship Id="rId3" Type="http://schemas.openxmlformats.org/officeDocument/2006/relationships/slideLayout" Target="../slideLayouts/slideLayout4.xml"/><Relationship Id="rId4" Type="http://schemas.openxmlformats.org/officeDocument/2006/relationships/slideLayout" Target="../slideLayouts/slideLayout5.xml"/><Relationship Id="rId11" Type="http://schemas.openxmlformats.org/officeDocument/2006/relationships/theme" Target="../theme/theme3.xml"/><Relationship Id="rId10" Type="http://schemas.openxmlformats.org/officeDocument/2006/relationships/slideLayout" Target="../slideLayouts/slideLayout11.xml"/><Relationship Id="rId9" Type="http://schemas.openxmlformats.org/officeDocument/2006/relationships/slideLayout" Target="../slideLayouts/slideLayout10.xml"/><Relationship Id="rId5" Type="http://schemas.openxmlformats.org/officeDocument/2006/relationships/slideLayout" Target="../slideLayouts/slideLayout6.xml"/><Relationship Id="rId6" Type="http://schemas.openxmlformats.org/officeDocument/2006/relationships/slideLayout" Target="../slideLayouts/slideLayout7.xml"/><Relationship Id="rId7" Type="http://schemas.openxmlformats.org/officeDocument/2006/relationships/slideLayout" Target="../slideLayouts/slideLayout8.xml"/><Relationship Id="rId8"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1">
            <a:alphaModFix/>
          </a:blip>
          <a:stretch>
            <a:fillRect/>
          </a:stretch>
        </a:blipFill>
      </p:bgPr>
    </p:bg>
    <p:spTree>
      <p:nvGrpSpPr>
        <p:cNvPr id="9" name="Shape 9"/>
        <p:cNvGrpSpPr/>
        <p:nvPr/>
      </p:nvGrpSpPr>
      <p:grpSpPr>
        <a:xfrm>
          <a:off x="0" y="0"/>
          <a:ext cx="0" cy="0"/>
          <a:chOff x="0" y="0"/>
          <a:chExt cx="0" cy="0"/>
        </a:xfrm>
      </p:grpSpPr>
      <p:sp>
        <p:nvSpPr>
          <p:cNvPr id="10" name="Google Shape;10;p12"/>
          <p:cNvSpPr txBox="1"/>
          <p:nvPr>
            <p:ph type="title"/>
          </p:nvPr>
        </p:nvSpPr>
        <p:spPr>
          <a:xfrm>
            <a:off x="457200" y="274637"/>
            <a:ext cx="8229600" cy="1143000"/>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SzPts val="1400"/>
              <a:buNone/>
              <a:defRPr b="0" i="0" sz="4400" u="none" cap="none" strike="noStrike">
                <a:solidFill>
                  <a:schemeClr val="dk1"/>
                </a:solidFill>
                <a:latin typeface="Open Sans"/>
                <a:ea typeface="Open Sans"/>
                <a:cs typeface="Open Sans"/>
                <a:sym typeface="Open Sans"/>
              </a:defRPr>
            </a:lvl1pPr>
            <a:lvl2pPr lvl="1" marR="0" rtl="0" algn="ctr">
              <a:spcBef>
                <a:spcPts val="0"/>
              </a:spcBef>
              <a:spcAft>
                <a:spcPts val="0"/>
              </a:spcAft>
              <a:buSzPts val="1400"/>
              <a:buNone/>
              <a:defRPr b="0" i="0" sz="4400" u="none" cap="none" strike="noStrike">
                <a:solidFill>
                  <a:schemeClr val="dk1"/>
                </a:solidFill>
                <a:latin typeface="Open Sans"/>
                <a:ea typeface="Open Sans"/>
                <a:cs typeface="Open Sans"/>
                <a:sym typeface="Open Sans"/>
              </a:defRPr>
            </a:lvl2pPr>
            <a:lvl3pPr lvl="2" marR="0" rtl="0" algn="ctr">
              <a:spcBef>
                <a:spcPts val="0"/>
              </a:spcBef>
              <a:spcAft>
                <a:spcPts val="0"/>
              </a:spcAft>
              <a:buSzPts val="1400"/>
              <a:buNone/>
              <a:defRPr b="0" i="0" sz="4400" u="none" cap="none" strike="noStrike">
                <a:solidFill>
                  <a:schemeClr val="dk1"/>
                </a:solidFill>
                <a:latin typeface="Open Sans"/>
                <a:ea typeface="Open Sans"/>
                <a:cs typeface="Open Sans"/>
                <a:sym typeface="Open Sans"/>
              </a:defRPr>
            </a:lvl3pPr>
            <a:lvl4pPr lvl="3" marR="0" rtl="0" algn="ctr">
              <a:spcBef>
                <a:spcPts val="0"/>
              </a:spcBef>
              <a:spcAft>
                <a:spcPts val="0"/>
              </a:spcAft>
              <a:buSzPts val="1400"/>
              <a:buNone/>
              <a:defRPr b="0" i="0" sz="4400" u="none" cap="none" strike="noStrike">
                <a:solidFill>
                  <a:schemeClr val="dk1"/>
                </a:solidFill>
                <a:latin typeface="Open Sans"/>
                <a:ea typeface="Open Sans"/>
                <a:cs typeface="Open Sans"/>
                <a:sym typeface="Open Sans"/>
              </a:defRPr>
            </a:lvl4pPr>
            <a:lvl5pPr lvl="4" marR="0" rtl="0" algn="ctr">
              <a:spcBef>
                <a:spcPts val="0"/>
              </a:spcBef>
              <a:spcAft>
                <a:spcPts val="0"/>
              </a:spcAft>
              <a:buSzPts val="1400"/>
              <a:buNone/>
              <a:defRPr b="0" i="0" sz="4400" u="none" cap="none" strike="noStrike">
                <a:solidFill>
                  <a:schemeClr val="dk1"/>
                </a:solidFill>
                <a:latin typeface="Open Sans"/>
                <a:ea typeface="Open Sans"/>
                <a:cs typeface="Open Sans"/>
                <a:sym typeface="Open Sans"/>
              </a:defRPr>
            </a:lvl5pPr>
            <a:lvl6pPr lvl="5" marR="0" rtl="0" algn="ctr">
              <a:spcBef>
                <a:spcPts val="0"/>
              </a:spcBef>
              <a:spcAft>
                <a:spcPts val="0"/>
              </a:spcAft>
              <a:buSzPts val="1400"/>
              <a:buNone/>
              <a:defRPr b="0" i="0" sz="4400" u="none" cap="none" strike="noStrike">
                <a:solidFill>
                  <a:schemeClr val="dk1"/>
                </a:solidFill>
                <a:latin typeface="Open Sans"/>
                <a:ea typeface="Open Sans"/>
                <a:cs typeface="Open Sans"/>
                <a:sym typeface="Open Sans"/>
              </a:defRPr>
            </a:lvl6pPr>
            <a:lvl7pPr lvl="6" marR="0" rtl="0" algn="ctr">
              <a:spcBef>
                <a:spcPts val="0"/>
              </a:spcBef>
              <a:spcAft>
                <a:spcPts val="0"/>
              </a:spcAft>
              <a:buSzPts val="1400"/>
              <a:buNone/>
              <a:defRPr b="0" i="0" sz="4400" u="none" cap="none" strike="noStrike">
                <a:solidFill>
                  <a:schemeClr val="dk1"/>
                </a:solidFill>
                <a:latin typeface="Open Sans"/>
                <a:ea typeface="Open Sans"/>
                <a:cs typeface="Open Sans"/>
                <a:sym typeface="Open Sans"/>
              </a:defRPr>
            </a:lvl7pPr>
            <a:lvl8pPr lvl="7" marR="0" rtl="0" algn="ctr">
              <a:spcBef>
                <a:spcPts val="0"/>
              </a:spcBef>
              <a:spcAft>
                <a:spcPts val="0"/>
              </a:spcAft>
              <a:buSzPts val="1400"/>
              <a:buNone/>
              <a:defRPr b="0" i="0" sz="4400" u="none" cap="none" strike="noStrike">
                <a:solidFill>
                  <a:schemeClr val="dk1"/>
                </a:solidFill>
                <a:latin typeface="Open Sans"/>
                <a:ea typeface="Open Sans"/>
                <a:cs typeface="Open Sans"/>
                <a:sym typeface="Open Sans"/>
              </a:defRPr>
            </a:lvl8pPr>
            <a:lvl9pPr lvl="8" marR="0" rtl="0" algn="ctr">
              <a:spcBef>
                <a:spcPts val="0"/>
              </a:spcBef>
              <a:spcAft>
                <a:spcPts val="0"/>
              </a:spcAft>
              <a:buSzPts val="1400"/>
              <a:buNone/>
              <a:defRPr b="0" i="0" sz="4400" u="none" cap="none" strike="noStrike">
                <a:solidFill>
                  <a:schemeClr val="dk1"/>
                </a:solidFill>
                <a:latin typeface="Open Sans"/>
                <a:ea typeface="Open Sans"/>
                <a:cs typeface="Open Sans"/>
                <a:sym typeface="Open Sans"/>
              </a:defRPr>
            </a:lvl9pPr>
          </a:lstStyle>
          <a:p/>
        </p:txBody>
      </p:sp>
      <p:sp>
        <p:nvSpPr>
          <p:cNvPr id="11" name="Google Shape;11;p12"/>
          <p:cNvSpPr txBox="1"/>
          <p:nvPr>
            <p:ph idx="1" type="body"/>
          </p:nvPr>
        </p:nvSpPr>
        <p:spPr>
          <a:xfrm>
            <a:off x="457200" y="1600200"/>
            <a:ext cx="8229600" cy="3916362"/>
          </a:xfrm>
          <a:prstGeom prst="rect">
            <a:avLst/>
          </a:prstGeom>
          <a:noFill/>
          <a:ln>
            <a:noFill/>
          </a:ln>
        </p:spPr>
        <p:txBody>
          <a:bodyPr anchorCtr="0" anchor="t" bIns="45700" lIns="91425" spcFirstLastPara="1" rIns="91425" wrap="square" tIns="45700">
            <a:noAutofit/>
          </a:bodyPr>
          <a:lstStyle>
            <a:lvl1pPr indent="-431800" lvl="0" marL="457200" marR="0" rtl="0" algn="l">
              <a:spcBef>
                <a:spcPts val="640"/>
              </a:spcBef>
              <a:spcAft>
                <a:spcPts val="0"/>
              </a:spcAft>
              <a:buClr>
                <a:schemeClr val="dk1"/>
              </a:buClr>
              <a:buSzPts val="3200"/>
              <a:buFont typeface="Arial"/>
              <a:buChar char="•"/>
              <a:defRPr b="0" i="0" sz="3200" u="none" cap="none" strike="noStrike">
                <a:solidFill>
                  <a:schemeClr val="dk1"/>
                </a:solidFill>
                <a:latin typeface="Open Sans"/>
                <a:ea typeface="Open Sans"/>
                <a:cs typeface="Open Sans"/>
                <a:sym typeface="Open Sans"/>
              </a:defRPr>
            </a:lvl1pPr>
            <a:lvl2pPr indent="-406400" lvl="1" marL="914400" marR="0" rtl="0" algn="l">
              <a:spcBef>
                <a:spcPts val="560"/>
              </a:spcBef>
              <a:spcAft>
                <a:spcPts val="0"/>
              </a:spcAft>
              <a:buClr>
                <a:schemeClr val="dk1"/>
              </a:buClr>
              <a:buSzPts val="2800"/>
              <a:buFont typeface="Arial"/>
              <a:buChar char="–"/>
              <a:defRPr b="0" i="0" sz="2800" u="none" cap="none" strike="noStrike">
                <a:solidFill>
                  <a:schemeClr val="dk1"/>
                </a:solidFill>
                <a:latin typeface="Open Sans"/>
                <a:ea typeface="Open Sans"/>
                <a:cs typeface="Open Sans"/>
                <a:sym typeface="Open Sans"/>
              </a:defRPr>
            </a:lvl2pPr>
            <a:lvl3pPr indent="-381000" lvl="2" marL="1371600" marR="0" rtl="0" algn="l">
              <a:spcBef>
                <a:spcPts val="480"/>
              </a:spcBef>
              <a:spcAft>
                <a:spcPts val="0"/>
              </a:spcAft>
              <a:buClr>
                <a:schemeClr val="dk1"/>
              </a:buClr>
              <a:buSzPts val="2400"/>
              <a:buFont typeface="Arial"/>
              <a:buChar char="•"/>
              <a:defRPr b="0" i="0" sz="2400" u="none" cap="none" strike="noStrike">
                <a:solidFill>
                  <a:schemeClr val="dk1"/>
                </a:solidFill>
                <a:latin typeface="Open Sans"/>
                <a:ea typeface="Open Sans"/>
                <a:cs typeface="Open Sans"/>
                <a:sym typeface="Open Sans"/>
              </a:defRPr>
            </a:lvl3pPr>
            <a:lvl4pPr indent="-355600" lvl="3" marL="1828800" marR="0" rtl="0" algn="l">
              <a:spcBef>
                <a:spcPts val="400"/>
              </a:spcBef>
              <a:spcAft>
                <a:spcPts val="0"/>
              </a:spcAft>
              <a:buClr>
                <a:schemeClr val="dk1"/>
              </a:buClr>
              <a:buSzPts val="2000"/>
              <a:buFont typeface="Arial"/>
              <a:buChar char="–"/>
              <a:defRPr b="0" i="0" sz="2000" u="none" cap="none" strike="noStrike">
                <a:solidFill>
                  <a:schemeClr val="dk1"/>
                </a:solidFill>
                <a:latin typeface="Open Sans"/>
                <a:ea typeface="Open Sans"/>
                <a:cs typeface="Open Sans"/>
                <a:sym typeface="Open Sans"/>
              </a:defRPr>
            </a:lvl4pPr>
            <a:lvl5pPr indent="-355600" lvl="4" marL="2286000" marR="0" rtl="0" algn="l">
              <a:spcBef>
                <a:spcPts val="400"/>
              </a:spcBef>
              <a:spcAft>
                <a:spcPts val="0"/>
              </a:spcAft>
              <a:buClr>
                <a:schemeClr val="dk1"/>
              </a:buClr>
              <a:buSzPts val="2000"/>
              <a:buFont typeface="Arial"/>
              <a:buChar char="»"/>
              <a:defRPr b="0" i="0" sz="2000" u="none" cap="none" strike="noStrike">
                <a:solidFill>
                  <a:schemeClr val="dk1"/>
                </a:solidFill>
                <a:latin typeface="Open Sans"/>
                <a:ea typeface="Open Sans"/>
                <a:cs typeface="Open Sans"/>
                <a:sym typeface="Open Sans"/>
              </a:defRPr>
            </a:lvl5pPr>
            <a:lvl6pPr indent="-355600" lvl="5" marL="2743200" marR="0" rtl="0" algn="l">
              <a:spcBef>
                <a:spcPts val="400"/>
              </a:spcBef>
              <a:spcAft>
                <a:spcPts val="0"/>
              </a:spcAft>
              <a:buClr>
                <a:schemeClr val="dk1"/>
              </a:buClr>
              <a:buSzPts val="2000"/>
              <a:buFont typeface="Arial"/>
              <a:buChar char="•"/>
              <a:defRPr b="0" i="0" sz="2000" u="none" cap="none" strike="noStrike">
                <a:solidFill>
                  <a:schemeClr val="dk1"/>
                </a:solidFill>
                <a:latin typeface="Open Sans"/>
                <a:ea typeface="Open Sans"/>
                <a:cs typeface="Open Sans"/>
                <a:sym typeface="Open Sans"/>
              </a:defRPr>
            </a:lvl6pPr>
            <a:lvl7pPr indent="-355600" lvl="6" marL="3200400" marR="0" rtl="0" algn="l">
              <a:spcBef>
                <a:spcPts val="400"/>
              </a:spcBef>
              <a:spcAft>
                <a:spcPts val="0"/>
              </a:spcAft>
              <a:buClr>
                <a:schemeClr val="dk1"/>
              </a:buClr>
              <a:buSzPts val="2000"/>
              <a:buFont typeface="Arial"/>
              <a:buChar char="•"/>
              <a:defRPr b="0" i="0" sz="2000" u="none" cap="none" strike="noStrike">
                <a:solidFill>
                  <a:schemeClr val="dk1"/>
                </a:solidFill>
                <a:latin typeface="Open Sans"/>
                <a:ea typeface="Open Sans"/>
                <a:cs typeface="Open Sans"/>
                <a:sym typeface="Open Sans"/>
              </a:defRPr>
            </a:lvl7pPr>
            <a:lvl8pPr indent="-355600" lvl="7" marL="3657600" marR="0" rtl="0" algn="l">
              <a:spcBef>
                <a:spcPts val="400"/>
              </a:spcBef>
              <a:spcAft>
                <a:spcPts val="0"/>
              </a:spcAft>
              <a:buClr>
                <a:schemeClr val="dk1"/>
              </a:buClr>
              <a:buSzPts val="2000"/>
              <a:buFont typeface="Arial"/>
              <a:buChar char="•"/>
              <a:defRPr b="0" i="0" sz="2000" u="none" cap="none" strike="noStrike">
                <a:solidFill>
                  <a:schemeClr val="dk1"/>
                </a:solidFill>
                <a:latin typeface="Open Sans"/>
                <a:ea typeface="Open Sans"/>
                <a:cs typeface="Open Sans"/>
                <a:sym typeface="Open Sans"/>
              </a:defRPr>
            </a:lvl8pPr>
            <a:lvl9pPr indent="-355600" lvl="8" marL="4114800" marR="0" rtl="0" algn="l">
              <a:spcBef>
                <a:spcPts val="400"/>
              </a:spcBef>
              <a:spcAft>
                <a:spcPts val="0"/>
              </a:spcAft>
              <a:buClr>
                <a:schemeClr val="dk1"/>
              </a:buClr>
              <a:buSzPts val="2000"/>
              <a:buFont typeface="Arial"/>
              <a:buChar char="•"/>
              <a:defRPr b="0" i="0" sz="2000" u="none" cap="none" strike="noStrike">
                <a:solidFill>
                  <a:schemeClr val="dk1"/>
                </a:solidFill>
                <a:latin typeface="Open Sans"/>
                <a:ea typeface="Open Sans"/>
                <a:cs typeface="Open Sans"/>
                <a:sym typeface="Open Sans"/>
              </a:defRPr>
            </a:lvl9pPr>
          </a:lstStyle>
          <a:p/>
        </p:txBody>
      </p:sp>
      <p:sp>
        <p:nvSpPr>
          <p:cNvPr id="12" name="Google Shape;12;p12"/>
          <p:cNvSpPr txBox="1"/>
          <p:nvPr>
            <p:ph idx="10" type="dt"/>
          </p:nvPr>
        </p:nvSpPr>
        <p:spPr>
          <a:xfrm>
            <a:off x="395287" y="6524625"/>
            <a:ext cx="971550" cy="219075"/>
          </a:xfrm>
          <a:prstGeom prst="rect">
            <a:avLst/>
          </a:prstGeom>
          <a:noFill/>
          <a:ln>
            <a:noFill/>
          </a:ln>
        </p:spPr>
        <p:txBody>
          <a:bodyPr anchorCtr="0" anchor="ctr" bIns="45700" lIns="91425" spcFirstLastPara="1" rIns="91425" wrap="square" tIns="45700">
            <a:noAutofit/>
          </a:bodyPr>
          <a:lstStyle>
            <a:lvl1pPr lvl="0" marR="0" rtl="0" algn="ctr">
              <a:lnSpc>
                <a:spcPct val="100000"/>
              </a:lnSpc>
              <a:spcBef>
                <a:spcPts val="0"/>
              </a:spcBef>
              <a:spcAft>
                <a:spcPts val="0"/>
              </a:spcAft>
              <a:buSzPts val="1400"/>
              <a:buNone/>
              <a:defRPr b="0" i="0" sz="1000" u="none" cap="none" strike="noStrike">
                <a:solidFill>
                  <a:srgbClr val="898989"/>
                </a:solidFill>
                <a:latin typeface="Open Sans"/>
                <a:ea typeface="Open Sans"/>
                <a:cs typeface="Open Sans"/>
                <a:sym typeface="Open Sans"/>
              </a:defRPr>
            </a:lvl1pPr>
            <a:lvl2pPr lvl="1" marR="0" rtl="0" algn="l">
              <a:lnSpc>
                <a:spcPct val="100000"/>
              </a:lnSpc>
              <a:spcBef>
                <a:spcPts val="0"/>
              </a:spcBef>
              <a:spcAft>
                <a:spcPts val="0"/>
              </a:spcAft>
              <a:buSzPts val="1400"/>
              <a:buNone/>
              <a:defRPr b="0" i="0" sz="1800" u="none" cap="none" strike="noStrike">
                <a:solidFill>
                  <a:schemeClr val="dk1"/>
                </a:solidFill>
                <a:latin typeface="Open Sans"/>
                <a:ea typeface="Open Sans"/>
                <a:cs typeface="Open Sans"/>
                <a:sym typeface="Open Sans"/>
              </a:defRPr>
            </a:lvl2pPr>
            <a:lvl3pPr lvl="2" marR="0" rtl="0" algn="l">
              <a:lnSpc>
                <a:spcPct val="100000"/>
              </a:lnSpc>
              <a:spcBef>
                <a:spcPts val="0"/>
              </a:spcBef>
              <a:spcAft>
                <a:spcPts val="0"/>
              </a:spcAft>
              <a:buSzPts val="1400"/>
              <a:buNone/>
              <a:defRPr b="0" i="0" sz="1800" u="none" cap="none" strike="noStrike">
                <a:solidFill>
                  <a:schemeClr val="dk1"/>
                </a:solidFill>
                <a:latin typeface="Open Sans"/>
                <a:ea typeface="Open Sans"/>
                <a:cs typeface="Open Sans"/>
                <a:sym typeface="Open Sans"/>
              </a:defRPr>
            </a:lvl3pPr>
            <a:lvl4pPr lvl="3" marR="0" rtl="0" algn="l">
              <a:lnSpc>
                <a:spcPct val="100000"/>
              </a:lnSpc>
              <a:spcBef>
                <a:spcPts val="0"/>
              </a:spcBef>
              <a:spcAft>
                <a:spcPts val="0"/>
              </a:spcAft>
              <a:buSzPts val="1400"/>
              <a:buNone/>
              <a:defRPr b="0" i="0" sz="1800" u="none" cap="none" strike="noStrike">
                <a:solidFill>
                  <a:schemeClr val="dk1"/>
                </a:solidFill>
                <a:latin typeface="Open Sans"/>
                <a:ea typeface="Open Sans"/>
                <a:cs typeface="Open Sans"/>
                <a:sym typeface="Open Sans"/>
              </a:defRPr>
            </a:lvl4pPr>
            <a:lvl5pPr lvl="4" marR="0" rtl="0" algn="l">
              <a:lnSpc>
                <a:spcPct val="100000"/>
              </a:lnSpc>
              <a:spcBef>
                <a:spcPts val="0"/>
              </a:spcBef>
              <a:spcAft>
                <a:spcPts val="0"/>
              </a:spcAft>
              <a:buSzPts val="1400"/>
              <a:buNone/>
              <a:defRPr b="0" i="0" sz="1800" u="none" cap="none" strike="noStrike">
                <a:solidFill>
                  <a:schemeClr val="dk1"/>
                </a:solidFill>
                <a:latin typeface="Open Sans"/>
                <a:ea typeface="Open Sans"/>
                <a:cs typeface="Open Sans"/>
                <a:sym typeface="Open Sans"/>
              </a:defRPr>
            </a:lvl5pPr>
            <a:lvl6pPr lvl="5" marR="0" rtl="0" algn="l">
              <a:lnSpc>
                <a:spcPct val="100000"/>
              </a:lnSpc>
              <a:spcBef>
                <a:spcPts val="0"/>
              </a:spcBef>
              <a:spcAft>
                <a:spcPts val="0"/>
              </a:spcAft>
              <a:buSzPts val="1400"/>
              <a:buNone/>
              <a:defRPr b="0" i="0" sz="1800" u="none" cap="none" strike="noStrike">
                <a:solidFill>
                  <a:schemeClr val="dk1"/>
                </a:solidFill>
                <a:latin typeface="Open Sans"/>
                <a:ea typeface="Open Sans"/>
                <a:cs typeface="Open Sans"/>
                <a:sym typeface="Open Sans"/>
              </a:defRPr>
            </a:lvl6pPr>
            <a:lvl7pPr lvl="6" marR="0" rtl="0" algn="l">
              <a:lnSpc>
                <a:spcPct val="100000"/>
              </a:lnSpc>
              <a:spcBef>
                <a:spcPts val="0"/>
              </a:spcBef>
              <a:spcAft>
                <a:spcPts val="0"/>
              </a:spcAft>
              <a:buSzPts val="1400"/>
              <a:buNone/>
              <a:defRPr b="0" i="0" sz="1800" u="none" cap="none" strike="noStrike">
                <a:solidFill>
                  <a:schemeClr val="dk1"/>
                </a:solidFill>
                <a:latin typeface="Open Sans"/>
                <a:ea typeface="Open Sans"/>
                <a:cs typeface="Open Sans"/>
                <a:sym typeface="Open Sans"/>
              </a:defRPr>
            </a:lvl7pPr>
            <a:lvl8pPr lvl="7" marR="0" rtl="0" algn="l">
              <a:lnSpc>
                <a:spcPct val="100000"/>
              </a:lnSpc>
              <a:spcBef>
                <a:spcPts val="0"/>
              </a:spcBef>
              <a:spcAft>
                <a:spcPts val="0"/>
              </a:spcAft>
              <a:buSzPts val="1400"/>
              <a:buNone/>
              <a:defRPr b="0" i="0" sz="1800" u="none" cap="none" strike="noStrike">
                <a:solidFill>
                  <a:schemeClr val="dk1"/>
                </a:solidFill>
                <a:latin typeface="Open Sans"/>
                <a:ea typeface="Open Sans"/>
                <a:cs typeface="Open Sans"/>
                <a:sym typeface="Open Sans"/>
              </a:defRPr>
            </a:lvl8pPr>
            <a:lvl9pPr lvl="8" marR="0" rtl="0" algn="l">
              <a:lnSpc>
                <a:spcPct val="100000"/>
              </a:lnSpc>
              <a:spcBef>
                <a:spcPts val="0"/>
              </a:spcBef>
              <a:spcAft>
                <a:spcPts val="0"/>
              </a:spcAft>
              <a:buSzPts val="1400"/>
              <a:buNone/>
              <a:defRPr b="0" i="0" sz="1800" u="none" cap="none" strike="noStrike">
                <a:solidFill>
                  <a:schemeClr val="dk1"/>
                </a:solidFill>
                <a:latin typeface="Open Sans"/>
                <a:ea typeface="Open Sans"/>
                <a:cs typeface="Open Sans"/>
                <a:sym typeface="Open Sans"/>
              </a:defRPr>
            </a:lvl9pPr>
          </a:lstStyle>
          <a:p/>
        </p:txBody>
      </p:sp>
      <p:sp>
        <p:nvSpPr>
          <p:cNvPr id="13" name="Google Shape;13;p12"/>
          <p:cNvSpPr txBox="1"/>
          <p:nvPr>
            <p:ph idx="11" type="ftr"/>
          </p:nvPr>
        </p:nvSpPr>
        <p:spPr>
          <a:xfrm>
            <a:off x="4140200" y="6381750"/>
            <a:ext cx="2895600" cy="365125"/>
          </a:xfrm>
          <a:prstGeom prst="rect">
            <a:avLst/>
          </a:prstGeom>
          <a:noFill/>
          <a:ln>
            <a:noFill/>
          </a:ln>
        </p:spPr>
        <p:txBody>
          <a:bodyPr anchorCtr="0" anchor="t" bIns="45700" lIns="91425" spcFirstLastPara="1" rIns="91425" wrap="square" tIns="45700">
            <a:noAutofit/>
          </a:bodyPr>
          <a:lstStyle>
            <a:lvl1pPr lvl="0" marR="0" rtl="0" algn="l">
              <a:lnSpc>
                <a:spcPct val="100000"/>
              </a:lnSpc>
              <a:spcBef>
                <a:spcPts val="0"/>
              </a:spcBef>
              <a:spcAft>
                <a:spcPts val="0"/>
              </a:spcAft>
              <a:buSzPts val="1400"/>
              <a:buNone/>
              <a:defRPr b="0" i="0" sz="1800" u="none" cap="none" strike="noStrike">
                <a:solidFill>
                  <a:schemeClr val="dk1"/>
                </a:solidFill>
                <a:latin typeface="Open Sans"/>
                <a:ea typeface="Open Sans"/>
                <a:cs typeface="Open Sans"/>
                <a:sym typeface="Open Sans"/>
              </a:defRPr>
            </a:lvl1pPr>
            <a:lvl2pPr lvl="1" marR="0" rtl="0" algn="l">
              <a:lnSpc>
                <a:spcPct val="100000"/>
              </a:lnSpc>
              <a:spcBef>
                <a:spcPts val="0"/>
              </a:spcBef>
              <a:spcAft>
                <a:spcPts val="0"/>
              </a:spcAft>
              <a:buSzPts val="1400"/>
              <a:buNone/>
              <a:defRPr b="0" i="0" sz="1800" u="none" cap="none" strike="noStrike">
                <a:solidFill>
                  <a:schemeClr val="dk1"/>
                </a:solidFill>
                <a:latin typeface="Open Sans"/>
                <a:ea typeface="Open Sans"/>
                <a:cs typeface="Open Sans"/>
                <a:sym typeface="Open Sans"/>
              </a:defRPr>
            </a:lvl2pPr>
            <a:lvl3pPr lvl="2" marR="0" rtl="0" algn="l">
              <a:lnSpc>
                <a:spcPct val="100000"/>
              </a:lnSpc>
              <a:spcBef>
                <a:spcPts val="0"/>
              </a:spcBef>
              <a:spcAft>
                <a:spcPts val="0"/>
              </a:spcAft>
              <a:buSzPts val="1400"/>
              <a:buNone/>
              <a:defRPr b="0" i="0" sz="1800" u="none" cap="none" strike="noStrike">
                <a:solidFill>
                  <a:schemeClr val="dk1"/>
                </a:solidFill>
                <a:latin typeface="Open Sans"/>
                <a:ea typeface="Open Sans"/>
                <a:cs typeface="Open Sans"/>
                <a:sym typeface="Open Sans"/>
              </a:defRPr>
            </a:lvl3pPr>
            <a:lvl4pPr lvl="3" marR="0" rtl="0" algn="l">
              <a:lnSpc>
                <a:spcPct val="100000"/>
              </a:lnSpc>
              <a:spcBef>
                <a:spcPts val="0"/>
              </a:spcBef>
              <a:spcAft>
                <a:spcPts val="0"/>
              </a:spcAft>
              <a:buSzPts val="1400"/>
              <a:buNone/>
              <a:defRPr b="0" i="0" sz="1800" u="none" cap="none" strike="noStrike">
                <a:solidFill>
                  <a:schemeClr val="dk1"/>
                </a:solidFill>
                <a:latin typeface="Open Sans"/>
                <a:ea typeface="Open Sans"/>
                <a:cs typeface="Open Sans"/>
                <a:sym typeface="Open Sans"/>
              </a:defRPr>
            </a:lvl4pPr>
            <a:lvl5pPr lvl="4" marR="0" rtl="0" algn="l">
              <a:lnSpc>
                <a:spcPct val="100000"/>
              </a:lnSpc>
              <a:spcBef>
                <a:spcPts val="0"/>
              </a:spcBef>
              <a:spcAft>
                <a:spcPts val="0"/>
              </a:spcAft>
              <a:buSzPts val="1400"/>
              <a:buNone/>
              <a:defRPr b="0" i="0" sz="1800" u="none" cap="none" strike="noStrike">
                <a:solidFill>
                  <a:schemeClr val="dk1"/>
                </a:solidFill>
                <a:latin typeface="Open Sans"/>
                <a:ea typeface="Open Sans"/>
                <a:cs typeface="Open Sans"/>
                <a:sym typeface="Open Sans"/>
              </a:defRPr>
            </a:lvl5pPr>
            <a:lvl6pPr lvl="5" marR="0" rtl="0" algn="l">
              <a:lnSpc>
                <a:spcPct val="100000"/>
              </a:lnSpc>
              <a:spcBef>
                <a:spcPts val="0"/>
              </a:spcBef>
              <a:spcAft>
                <a:spcPts val="0"/>
              </a:spcAft>
              <a:buSzPts val="1400"/>
              <a:buNone/>
              <a:defRPr b="0" i="0" sz="1800" u="none" cap="none" strike="noStrike">
                <a:solidFill>
                  <a:schemeClr val="dk1"/>
                </a:solidFill>
                <a:latin typeface="Open Sans"/>
                <a:ea typeface="Open Sans"/>
                <a:cs typeface="Open Sans"/>
                <a:sym typeface="Open Sans"/>
              </a:defRPr>
            </a:lvl6pPr>
            <a:lvl7pPr lvl="6" marR="0" rtl="0" algn="l">
              <a:lnSpc>
                <a:spcPct val="100000"/>
              </a:lnSpc>
              <a:spcBef>
                <a:spcPts val="0"/>
              </a:spcBef>
              <a:spcAft>
                <a:spcPts val="0"/>
              </a:spcAft>
              <a:buSzPts val="1400"/>
              <a:buNone/>
              <a:defRPr b="0" i="0" sz="1800" u="none" cap="none" strike="noStrike">
                <a:solidFill>
                  <a:schemeClr val="dk1"/>
                </a:solidFill>
                <a:latin typeface="Open Sans"/>
                <a:ea typeface="Open Sans"/>
                <a:cs typeface="Open Sans"/>
                <a:sym typeface="Open Sans"/>
              </a:defRPr>
            </a:lvl7pPr>
            <a:lvl8pPr lvl="7" marR="0" rtl="0" algn="l">
              <a:lnSpc>
                <a:spcPct val="100000"/>
              </a:lnSpc>
              <a:spcBef>
                <a:spcPts val="0"/>
              </a:spcBef>
              <a:spcAft>
                <a:spcPts val="0"/>
              </a:spcAft>
              <a:buSzPts val="1400"/>
              <a:buNone/>
              <a:defRPr b="0" i="0" sz="1800" u="none" cap="none" strike="noStrike">
                <a:solidFill>
                  <a:schemeClr val="dk1"/>
                </a:solidFill>
                <a:latin typeface="Open Sans"/>
                <a:ea typeface="Open Sans"/>
                <a:cs typeface="Open Sans"/>
                <a:sym typeface="Open Sans"/>
              </a:defRPr>
            </a:lvl8pPr>
            <a:lvl9pPr lvl="8" marR="0" rtl="0" algn="l">
              <a:lnSpc>
                <a:spcPct val="100000"/>
              </a:lnSpc>
              <a:spcBef>
                <a:spcPts val="0"/>
              </a:spcBef>
              <a:spcAft>
                <a:spcPts val="0"/>
              </a:spcAft>
              <a:buSzPts val="1400"/>
              <a:buNone/>
              <a:defRPr b="0" i="0" sz="1800" u="none" cap="none" strike="noStrike">
                <a:solidFill>
                  <a:schemeClr val="dk1"/>
                </a:solidFill>
                <a:latin typeface="Open Sans"/>
                <a:ea typeface="Open Sans"/>
                <a:cs typeface="Open Sans"/>
                <a:sym typeface="Open Sans"/>
              </a:defRPr>
            </a:lvl9pPr>
          </a:lstStyle>
          <a:p/>
        </p:txBody>
      </p:sp>
      <p:sp>
        <p:nvSpPr>
          <p:cNvPr id="14" name="Google Shape;14;p12"/>
          <p:cNvSpPr txBox="1"/>
          <p:nvPr>
            <p:ph idx="12" type="sldNum"/>
          </p:nvPr>
        </p:nvSpPr>
        <p:spPr>
          <a:xfrm>
            <a:off x="7956550" y="6381750"/>
            <a:ext cx="730250" cy="339725"/>
          </a:xfrm>
          <a:prstGeom prst="rect">
            <a:avLst/>
          </a:prstGeom>
          <a:noFill/>
          <a:ln>
            <a:noFill/>
          </a:ln>
        </p:spPr>
        <p:txBody>
          <a:bodyPr anchorCtr="0" anchor="ctr" bIns="45700" lIns="91425" spcFirstLastPara="1" rIns="91425" wrap="square" tIns="45700">
            <a:noAutofit/>
          </a:bodyPr>
          <a:lstStyle>
            <a:lvl1pPr indent="0" lvl="0" marL="0" marR="0" rtl="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1pPr>
            <a:lvl2pPr indent="0" lvl="1" marL="0" marR="0" rtl="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2pPr>
            <a:lvl3pPr indent="0" lvl="2" marL="0" marR="0" rtl="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3pPr>
            <a:lvl4pPr indent="0" lvl="3" marL="0" marR="0" rtl="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4pPr>
            <a:lvl5pPr indent="0" lvl="4" marL="0" marR="0" rtl="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5pPr>
            <a:lvl6pPr indent="0" lvl="5" marL="0" marR="0" rtl="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6pPr>
            <a:lvl7pPr indent="0" lvl="6" marL="0" marR="0" rtl="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7pPr>
            <a:lvl8pPr indent="0" lvl="7" marL="0" marR="0" rtl="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8pPr>
            <a:lvl9pPr indent="0" lvl="8" marL="0" marR="0" rtl="0" algn="r">
              <a:lnSpc>
                <a:spcPct val="100000"/>
              </a:lnSpc>
              <a:spcBef>
                <a:spcPts val="0"/>
              </a:spcBef>
              <a:spcAft>
                <a:spcPts val="0"/>
              </a:spcAft>
              <a:buClr>
                <a:srgbClr val="898989"/>
              </a:buClr>
              <a:buSzPts val="1200"/>
              <a:buFont typeface="Open Sans"/>
              <a:buNone/>
              <a:defRPr b="0" i="0" sz="1200" u="none" cap="none" strike="noStrike">
                <a:solidFill>
                  <a:srgbClr val="898989"/>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US"/>
              <a:t>‹#›</a:t>
            </a:fld>
            <a:endParaRPr sz="1400">
              <a:solidFill>
                <a:srgbClr val="000000"/>
              </a:solidFill>
              <a:latin typeface="Arial"/>
              <a:ea typeface="Arial"/>
              <a:cs typeface="Arial"/>
              <a:sym typeface="Arial"/>
            </a:endParaRPr>
          </a:p>
        </p:txBody>
      </p:sp>
    </p:spTree>
  </p:cSld>
  <p:clrMap accent1="accent1" accent2="accent2" accent3="accent3" accent4="accent4" accent5="accent5" accent6="accent6" bg1="lt1" bg2="dk2" tx1="dk1" tx2="lt2" folHlink="folHlink" hlink="hlink"/>
  <p:sldLayoutIdLst>
    <p:sldLayoutId id="2147483649" r:id="rId2"/>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1">
            <a:alphaModFix/>
          </a:blip>
          <a:stretch>
            <a:fillRect/>
          </a:stretch>
        </a:blipFill>
      </p:bgPr>
    </p:bg>
    <p:spTree>
      <p:nvGrpSpPr>
        <p:cNvPr id="21" name="Shape 21"/>
        <p:cNvGrpSpPr/>
        <p:nvPr/>
      </p:nvGrpSpPr>
      <p:grpSpPr>
        <a:xfrm>
          <a:off x="0" y="0"/>
          <a:ext cx="0" cy="0"/>
          <a:chOff x="0" y="0"/>
          <a:chExt cx="0" cy="0"/>
        </a:xfrm>
      </p:grpSpPr>
      <p:sp>
        <p:nvSpPr>
          <p:cNvPr id="22" name="Google Shape;22;p14"/>
          <p:cNvSpPr txBox="1"/>
          <p:nvPr>
            <p:ph type="title"/>
          </p:nvPr>
        </p:nvSpPr>
        <p:spPr>
          <a:xfrm>
            <a:off x="457200" y="274637"/>
            <a:ext cx="8229600" cy="1143000"/>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SzPts val="1400"/>
              <a:buNone/>
              <a:defRPr b="0" i="0" sz="4400" u="none" cap="none" strike="noStrike">
                <a:solidFill>
                  <a:schemeClr val="dk1"/>
                </a:solidFill>
                <a:latin typeface="Open Sans"/>
                <a:ea typeface="Open Sans"/>
                <a:cs typeface="Open Sans"/>
                <a:sym typeface="Open Sans"/>
              </a:defRPr>
            </a:lvl1pPr>
            <a:lvl2pPr lvl="1" marR="0" rtl="0" algn="ctr">
              <a:spcBef>
                <a:spcPts val="0"/>
              </a:spcBef>
              <a:spcAft>
                <a:spcPts val="0"/>
              </a:spcAft>
              <a:buSzPts val="1400"/>
              <a:buNone/>
              <a:defRPr b="0" i="0" sz="4400" u="none" cap="none" strike="noStrike">
                <a:solidFill>
                  <a:schemeClr val="dk1"/>
                </a:solidFill>
                <a:latin typeface="Open Sans"/>
                <a:ea typeface="Open Sans"/>
                <a:cs typeface="Open Sans"/>
                <a:sym typeface="Open Sans"/>
              </a:defRPr>
            </a:lvl2pPr>
            <a:lvl3pPr lvl="2" marR="0" rtl="0" algn="ctr">
              <a:spcBef>
                <a:spcPts val="0"/>
              </a:spcBef>
              <a:spcAft>
                <a:spcPts val="0"/>
              </a:spcAft>
              <a:buSzPts val="1400"/>
              <a:buNone/>
              <a:defRPr b="0" i="0" sz="4400" u="none" cap="none" strike="noStrike">
                <a:solidFill>
                  <a:schemeClr val="dk1"/>
                </a:solidFill>
                <a:latin typeface="Open Sans"/>
                <a:ea typeface="Open Sans"/>
                <a:cs typeface="Open Sans"/>
                <a:sym typeface="Open Sans"/>
              </a:defRPr>
            </a:lvl3pPr>
            <a:lvl4pPr lvl="3" marR="0" rtl="0" algn="ctr">
              <a:spcBef>
                <a:spcPts val="0"/>
              </a:spcBef>
              <a:spcAft>
                <a:spcPts val="0"/>
              </a:spcAft>
              <a:buSzPts val="1400"/>
              <a:buNone/>
              <a:defRPr b="0" i="0" sz="4400" u="none" cap="none" strike="noStrike">
                <a:solidFill>
                  <a:schemeClr val="dk1"/>
                </a:solidFill>
                <a:latin typeface="Open Sans"/>
                <a:ea typeface="Open Sans"/>
                <a:cs typeface="Open Sans"/>
                <a:sym typeface="Open Sans"/>
              </a:defRPr>
            </a:lvl4pPr>
            <a:lvl5pPr lvl="4" marR="0" rtl="0" algn="ctr">
              <a:spcBef>
                <a:spcPts val="0"/>
              </a:spcBef>
              <a:spcAft>
                <a:spcPts val="0"/>
              </a:spcAft>
              <a:buSzPts val="1400"/>
              <a:buNone/>
              <a:defRPr b="0" i="0" sz="4400" u="none" cap="none" strike="noStrike">
                <a:solidFill>
                  <a:schemeClr val="dk1"/>
                </a:solidFill>
                <a:latin typeface="Open Sans"/>
                <a:ea typeface="Open Sans"/>
                <a:cs typeface="Open Sans"/>
                <a:sym typeface="Open Sans"/>
              </a:defRPr>
            </a:lvl5pPr>
            <a:lvl6pPr lvl="5" marR="0" rtl="0" algn="ctr">
              <a:spcBef>
                <a:spcPts val="0"/>
              </a:spcBef>
              <a:spcAft>
                <a:spcPts val="0"/>
              </a:spcAft>
              <a:buSzPts val="1400"/>
              <a:buNone/>
              <a:defRPr b="0" i="0" sz="4400" u="none" cap="none" strike="noStrike">
                <a:solidFill>
                  <a:schemeClr val="dk1"/>
                </a:solidFill>
                <a:latin typeface="Open Sans"/>
                <a:ea typeface="Open Sans"/>
                <a:cs typeface="Open Sans"/>
                <a:sym typeface="Open Sans"/>
              </a:defRPr>
            </a:lvl6pPr>
            <a:lvl7pPr lvl="6" marR="0" rtl="0" algn="ctr">
              <a:spcBef>
                <a:spcPts val="0"/>
              </a:spcBef>
              <a:spcAft>
                <a:spcPts val="0"/>
              </a:spcAft>
              <a:buSzPts val="1400"/>
              <a:buNone/>
              <a:defRPr b="0" i="0" sz="4400" u="none" cap="none" strike="noStrike">
                <a:solidFill>
                  <a:schemeClr val="dk1"/>
                </a:solidFill>
                <a:latin typeface="Open Sans"/>
                <a:ea typeface="Open Sans"/>
                <a:cs typeface="Open Sans"/>
                <a:sym typeface="Open Sans"/>
              </a:defRPr>
            </a:lvl7pPr>
            <a:lvl8pPr lvl="7" marR="0" rtl="0" algn="ctr">
              <a:spcBef>
                <a:spcPts val="0"/>
              </a:spcBef>
              <a:spcAft>
                <a:spcPts val="0"/>
              </a:spcAft>
              <a:buSzPts val="1400"/>
              <a:buNone/>
              <a:defRPr b="0" i="0" sz="4400" u="none" cap="none" strike="noStrike">
                <a:solidFill>
                  <a:schemeClr val="dk1"/>
                </a:solidFill>
                <a:latin typeface="Open Sans"/>
                <a:ea typeface="Open Sans"/>
                <a:cs typeface="Open Sans"/>
                <a:sym typeface="Open Sans"/>
              </a:defRPr>
            </a:lvl8pPr>
            <a:lvl9pPr lvl="8" marR="0" rtl="0" algn="ctr">
              <a:spcBef>
                <a:spcPts val="0"/>
              </a:spcBef>
              <a:spcAft>
                <a:spcPts val="0"/>
              </a:spcAft>
              <a:buSzPts val="1400"/>
              <a:buNone/>
              <a:defRPr b="0" i="0" sz="4400" u="none" cap="none" strike="noStrike">
                <a:solidFill>
                  <a:schemeClr val="dk1"/>
                </a:solidFill>
                <a:latin typeface="Open Sans"/>
                <a:ea typeface="Open Sans"/>
                <a:cs typeface="Open Sans"/>
                <a:sym typeface="Open Sans"/>
              </a:defRPr>
            </a:lvl9pPr>
          </a:lstStyle>
          <a:p/>
        </p:txBody>
      </p:sp>
      <p:sp>
        <p:nvSpPr>
          <p:cNvPr id="23" name="Google Shape;23;p14"/>
          <p:cNvSpPr txBox="1"/>
          <p:nvPr>
            <p:ph idx="1" type="body"/>
          </p:nvPr>
        </p:nvSpPr>
        <p:spPr>
          <a:xfrm>
            <a:off x="457200" y="1600200"/>
            <a:ext cx="8229600" cy="3916362"/>
          </a:xfrm>
          <a:prstGeom prst="rect">
            <a:avLst/>
          </a:prstGeom>
          <a:noFill/>
          <a:ln>
            <a:noFill/>
          </a:ln>
        </p:spPr>
        <p:txBody>
          <a:bodyPr anchorCtr="0" anchor="t" bIns="45700" lIns="91425" spcFirstLastPara="1" rIns="91425" wrap="square" tIns="45700">
            <a:noAutofit/>
          </a:bodyPr>
          <a:lstStyle>
            <a:lvl1pPr indent="-431800" lvl="0" marL="457200" marR="0" rtl="0" algn="l">
              <a:spcBef>
                <a:spcPts val="640"/>
              </a:spcBef>
              <a:spcAft>
                <a:spcPts val="0"/>
              </a:spcAft>
              <a:buClr>
                <a:schemeClr val="dk1"/>
              </a:buClr>
              <a:buSzPts val="3200"/>
              <a:buFont typeface="Arial"/>
              <a:buChar char="•"/>
              <a:defRPr b="0" i="0" sz="3200" u="none" cap="none" strike="noStrike">
                <a:solidFill>
                  <a:schemeClr val="dk1"/>
                </a:solidFill>
                <a:latin typeface="Open Sans"/>
                <a:ea typeface="Open Sans"/>
                <a:cs typeface="Open Sans"/>
                <a:sym typeface="Open Sans"/>
              </a:defRPr>
            </a:lvl1pPr>
            <a:lvl2pPr indent="-406400" lvl="1" marL="914400" marR="0" rtl="0" algn="l">
              <a:spcBef>
                <a:spcPts val="560"/>
              </a:spcBef>
              <a:spcAft>
                <a:spcPts val="0"/>
              </a:spcAft>
              <a:buClr>
                <a:schemeClr val="dk1"/>
              </a:buClr>
              <a:buSzPts val="2800"/>
              <a:buFont typeface="Arial"/>
              <a:buChar char="–"/>
              <a:defRPr b="0" i="0" sz="2800" u="none" cap="none" strike="noStrike">
                <a:solidFill>
                  <a:schemeClr val="dk1"/>
                </a:solidFill>
                <a:latin typeface="Open Sans"/>
                <a:ea typeface="Open Sans"/>
                <a:cs typeface="Open Sans"/>
                <a:sym typeface="Open Sans"/>
              </a:defRPr>
            </a:lvl2pPr>
            <a:lvl3pPr indent="-381000" lvl="2" marL="1371600" marR="0" rtl="0" algn="l">
              <a:spcBef>
                <a:spcPts val="480"/>
              </a:spcBef>
              <a:spcAft>
                <a:spcPts val="0"/>
              </a:spcAft>
              <a:buClr>
                <a:schemeClr val="dk1"/>
              </a:buClr>
              <a:buSzPts val="2400"/>
              <a:buFont typeface="Arial"/>
              <a:buChar char="•"/>
              <a:defRPr b="0" i="0" sz="2400" u="none" cap="none" strike="noStrike">
                <a:solidFill>
                  <a:schemeClr val="dk1"/>
                </a:solidFill>
                <a:latin typeface="Open Sans"/>
                <a:ea typeface="Open Sans"/>
                <a:cs typeface="Open Sans"/>
                <a:sym typeface="Open Sans"/>
              </a:defRPr>
            </a:lvl3pPr>
            <a:lvl4pPr indent="-355600" lvl="3" marL="1828800" marR="0" rtl="0" algn="l">
              <a:spcBef>
                <a:spcPts val="400"/>
              </a:spcBef>
              <a:spcAft>
                <a:spcPts val="0"/>
              </a:spcAft>
              <a:buClr>
                <a:schemeClr val="dk1"/>
              </a:buClr>
              <a:buSzPts val="2000"/>
              <a:buFont typeface="Arial"/>
              <a:buChar char="–"/>
              <a:defRPr b="0" i="0" sz="2000" u="none" cap="none" strike="noStrike">
                <a:solidFill>
                  <a:schemeClr val="dk1"/>
                </a:solidFill>
                <a:latin typeface="Open Sans"/>
                <a:ea typeface="Open Sans"/>
                <a:cs typeface="Open Sans"/>
                <a:sym typeface="Open Sans"/>
              </a:defRPr>
            </a:lvl4pPr>
            <a:lvl5pPr indent="-355600" lvl="4" marL="2286000" marR="0" rtl="0" algn="l">
              <a:spcBef>
                <a:spcPts val="400"/>
              </a:spcBef>
              <a:spcAft>
                <a:spcPts val="0"/>
              </a:spcAft>
              <a:buClr>
                <a:schemeClr val="dk1"/>
              </a:buClr>
              <a:buSzPts val="2000"/>
              <a:buFont typeface="Arial"/>
              <a:buChar char="»"/>
              <a:defRPr b="0" i="0" sz="2000" u="none" cap="none" strike="noStrike">
                <a:solidFill>
                  <a:schemeClr val="dk1"/>
                </a:solidFill>
                <a:latin typeface="Open Sans"/>
                <a:ea typeface="Open Sans"/>
                <a:cs typeface="Open Sans"/>
                <a:sym typeface="Open Sans"/>
              </a:defRPr>
            </a:lvl5pPr>
            <a:lvl6pPr indent="-355600" lvl="5" marL="2743200" marR="0" rtl="0" algn="l">
              <a:spcBef>
                <a:spcPts val="400"/>
              </a:spcBef>
              <a:spcAft>
                <a:spcPts val="0"/>
              </a:spcAft>
              <a:buClr>
                <a:schemeClr val="dk1"/>
              </a:buClr>
              <a:buSzPts val="2000"/>
              <a:buFont typeface="Arial"/>
              <a:buChar char="•"/>
              <a:defRPr b="0" i="0" sz="2000" u="none" cap="none" strike="noStrike">
                <a:solidFill>
                  <a:schemeClr val="dk1"/>
                </a:solidFill>
                <a:latin typeface="Open Sans"/>
                <a:ea typeface="Open Sans"/>
                <a:cs typeface="Open Sans"/>
                <a:sym typeface="Open Sans"/>
              </a:defRPr>
            </a:lvl6pPr>
            <a:lvl7pPr indent="-355600" lvl="6" marL="3200400" marR="0" rtl="0" algn="l">
              <a:spcBef>
                <a:spcPts val="400"/>
              </a:spcBef>
              <a:spcAft>
                <a:spcPts val="0"/>
              </a:spcAft>
              <a:buClr>
                <a:schemeClr val="dk1"/>
              </a:buClr>
              <a:buSzPts val="2000"/>
              <a:buFont typeface="Arial"/>
              <a:buChar char="•"/>
              <a:defRPr b="0" i="0" sz="2000" u="none" cap="none" strike="noStrike">
                <a:solidFill>
                  <a:schemeClr val="dk1"/>
                </a:solidFill>
                <a:latin typeface="Open Sans"/>
                <a:ea typeface="Open Sans"/>
                <a:cs typeface="Open Sans"/>
                <a:sym typeface="Open Sans"/>
              </a:defRPr>
            </a:lvl7pPr>
            <a:lvl8pPr indent="-355600" lvl="7" marL="3657600" marR="0" rtl="0" algn="l">
              <a:spcBef>
                <a:spcPts val="400"/>
              </a:spcBef>
              <a:spcAft>
                <a:spcPts val="0"/>
              </a:spcAft>
              <a:buClr>
                <a:schemeClr val="dk1"/>
              </a:buClr>
              <a:buSzPts val="2000"/>
              <a:buFont typeface="Arial"/>
              <a:buChar char="•"/>
              <a:defRPr b="0" i="0" sz="2000" u="none" cap="none" strike="noStrike">
                <a:solidFill>
                  <a:schemeClr val="dk1"/>
                </a:solidFill>
                <a:latin typeface="Open Sans"/>
                <a:ea typeface="Open Sans"/>
                <a:cs typeface="Open Sans"/>
                <a:sym typeface="Open Sans"/>
              </a:defRPr>
            </a:lvl8pPr>
            <a:lvl9pPr indent="-355600" lvl="8" marL="4114800" marR="0" rtl="0" algn="l">
              <a:spcBef>
                <a:spcPts val="400"/>
              </a:spcBef>
              <a:spcAft>
                <a:spcPts val="0"/>
              </a:spcAft>
              <a:buClr>
                <a:schemeClr val="dk1"/>
              </a:buClr>
              <a:buSzPts val="2000"/>
              <a:buFont typeface="Arial"/>
              <a:buChar char="•"/>
              <a:defRPr b="0" i="0" sz="2000" u="none" cap="none" strike="noStrike">
                <a:solidFill>
                  <a:schemeClr val="dk1"/>
                </a:solidFill>
                <a:latin typeface="Open Sans"/>
                <a:ea typeface="Open Sans"/>
                <a:cs typeface="Open Sans"/>
                <a:sym typeface="Open Sans"/>
              </a:defRPr>
            </a:lvl9pPr>
          </a:lstStyle>
          <a:p/>
        </p:txBody>
      </p:sp>
      <p:sp>
        <p:nvSpPr>
          <p:cNvPr id="24" name="Google Shape;24;p14"/>
          <p:cNvSpPr txBox="1"/>
          <p:nvPr>
            <p:ph idx="10" type="dt"/>
          </p:nvPr>
        </p:nvSpPr>
        <p:spPr>
          <a:xfrm>
            <a:off x="250825" y="6524625"/>
            <a:ext cx="971550" cy="219075"/>
          </a:xfrm>
          <a:prstGeom prst="rect">
            <a:avLst/>
          </a:prstGeom>
          <a:noFill/>
          <a:ln>
            <a:noFill/>
          </a:ln>
        </p:spPr>
        <p:txBody>
          <a:bodyPr anchorCtr="0" anchor="ctr" bIns="45700" lIns="91425" spcFirstLastPara="1" rIns="91425" wrap="square" tIns="45700">
            <a:noAutofit/>
          </a:bodyPr>
          <a:lstStyle>
            <a:lvl1pPr lvl="0" marR="0" rtl="0" algn="ctr">
              <a:lnSpc>
                <a:spcPct val="100000"/>
              </a:lnSpc>
              <a:spcBef>
                <a:spcPts val="0"/>
              </a:spcBef>
              <a:spcAft>
                <a:spcPts val="0"/>
              </a:spcAft>
              <a:buSzPts val="1400"/>
              <a:buNone/>
              <a:defRPr b="0" i="0" sz="1000" u="none">
                <a:solidFill>
                  <a:srgbClr val="898989"/>
                </a:solidFill>
                <a:latin typeface="Open Sans"/>
                <a:ea typeface="Open Sans"/>
                <a:cs typeface="Open Sans"/>
                <a:sym typeface="Open Sans"/>
              </a:defRPr>
            </a:lvl1pPr>
            <a:lvl2pPr lvl="1" marR="0" rtl="0" algn="l">
              <a:lnSpc>
                <a:spcPct val="100000"/>
              </a:lnSpc>
              <a:spcBef>
                <a:spcPts val="0"/>
              </a:spcBef>
              <a:spcAft>
                <a:spcPts val="0"/>
              </a:spcAft>
              <a:buSzPts val="1400"/>
              <a:buNone/>
              <a:defRPr b="0" i="0" sz="1800" u="none" cap="none" strike="noStrike">
                <a:solidFill>
                  <a:schemeClr val="dk1"/>
                </a:solidFill>
                <a:latin typeface="Open Sans"/>
                <a:ea typeface="Open Sans"/>
                <a:cs typeface="Open Sans"/>
                <a:sym typeface="Open Sans"/>
              </a:defRPr>
            </a:lvl2pPr>
            <a:lvl3pPr lvl="2" marR="0" rtl="0" algn="l">
              <a:lnSpc>
                <a:spcPct val="100000"/>
              </a:lnSpc>
              <a:spcBef>
                <a:spcPts val="0"/>
              </a:spcBef>
              <a:spcAft>
                <a:spcPts val="0"/>
              </a:spcAft>
              <a:buSzPts val="1400"/>
              <a:buNone/>
              <a:defRPr b="0" i="0" sz="1800" u="none" cap="none" strike="noStrike">
                <a:solidFill>
                  <a:schemeClr val="dk1"/>
                </a:solidFill>
                <a:latin typeface="Open Sans"/>
                <a:ea typeface="Open Sans"/>
                <a:cs typeface="Open Sans"/>
                <a:sym typeface="Open Sans"/>
              </a:defRPr>
            </a:lvl3pPr>
            <a:lvl4pPr lvl="3" marR="0" rtl="0" algn="l">
              <a:lnSpc>
                <a:spcPct val="100000"/>
              </a:lnSpc>
              <a:spcBef>
                <a:spcPts val="0"/>
              </a:spcBef>
              <a:spcAft>
                <a:spcPts val="0"/>
              </a:spcAft>
              <a:buSzPts val="1400"/>
              <a:buNone/>
              <a:defRPr b="0" i="0" sz="1800" u="none" cap="none" strike="noStrike">
                <a:solidFill>
                  <a:schemeClr val="dk1"/>
                </a:solidFill>
                <a:latin typeface="Open Sans"/>
                <a:ea typeface="Open Sans"/>
                <a:cs typeface="Open Sans"/>
                <a:sym typeface="Open Sans"/>
              </a:defRPr>
            </a:lvl4pPr>
            <a:lvl5pPr lvl="4" marR="0" rtl="0" algn="l">
              <a:lnSpc>
                <a:spcPct val="100000"/>
              </a:lnSpc>
              <a:spcBef>
                <a:spcPts val="0"/>
              </a:spcBef>
              <a:spcAft>
                <a:spcPts val="0"/>
              </a:spcAft>
              <a:buSzPts val="1400"/>
              <a:buNone/>
              <a:defRPr b="0" i="0" sz="1800" u="none" cap="none" strike="noStrike">
                <a:solidFill>
                  <a:schemeClr val="dk1"/>
                </a:solidFill>
                <a:latin typeface="Open Sans"/>
                <a:ea typeface="Open Sans"/>
                <a:cs typeface="Open Sans"/>
                <a:sym typeface="Open Sans"/>
              </a:defRPr>
            </a:lvl5pPr>
            <a:lvl6pPr lvl="5" marR="0" rtl="0" algn="l">
              <a:lnSpc>
                <a:spcPct val="100000"/>
              </a:lnSpc>
              <a:spcBef>
                <a:spcPts val="0"/>
              </a:spcBef>
              <a:spcAft>
                <a:spcPts val="0"/>
              </a:spcAft>
              <a:buSzPts val="1400"/>
              <a:buNone/>
              <a:defRPr b="0" i="0" sz="1800" u="none" cap="none" strike="noStrike">
                <a:solidFill>
                  <a:schemeClr val="dk1"/>
                </a:solidFill>
                <a:latin typeface="Open Sans"/>
                <a:ea typeface="Open Sans"/>
                <a:cs typeface="Open Sans"/>
                <a:sym typeface="Open Sans"/>
              </a:defRPr>
            </a:lvl6pPr>
            <a:lvl7pPr lvl="6" marR="0" rtl="0" algn="l">
              <a:lnSpc>
                <a:spcPct val="100000"/>
              </a:lnSpc>
              <a:spcBef>
                <a:spcPts val="0"/>
              </a:spcBef>
              <a:spcAft>
                <a:spcPts val="0"/>
              </a:spcAft>
              <a:buSzPts val="1400"/>
              <a:buNone/>
              <a:defRPr b="0" i="0" sz="1800" u="none" cap="none" strike="noStrike">
                <a:solidFill>
                  <a:schemeClr val="dk1"/>
                </a:solidFill>
                <a:latin typeface="Open Sans"/>
                <a:ea typeface="Open Sans"/>
                <a:cs typeface="Open Sans"/>
                <a:sym typeface="Open Sans"/>
              </a:defRPr>
            </a:lvl7pPr>
            <a:lvl8pPr lvl="7" marR="0" rtl="0" algn="l">
              <a:lnSpc>
                <a:spcPct val="100000"/>
              </a:lnSpc>
              <a:spcBef>
                <a:spcPts val="0"/>
              </a:spcBef>
              <a:spcAft>
                <a:spcPts val="0"/>
              </a:spcAft>
              <a:buSzPts val="1400"/>
              <a:buNone/>
              <a:defRPr b="0" i="0" sz="1800" u="none" cap="none" strike="noStrike">
                <a:solidFill>
                  <a:schemeClr val="dk1"/>
                </a:solidFill>
                <a:latin typeface="Open Sans"/>
                <a:ea typeface="Open Sans"/>
                <a:cs typeface="Open Sans"/>
                <a:sym typeface="Open Sans"/>
              </a:defRPr>
            </a:lvl8pPr>
            <a:lvl9pPr lvl="8" marR="0" rtl="0" algn="l">
              <a:lnSpc>
                <a:spcPct val="100000"/>
              </a:lnSpc>
              <a:spcBef>
                <a:spcPts val="0"/>
              </a:spcBef>
              <a:spcAft>
                <a:spcPts val="0"/>
              </a:spcAft>
              <a:buSzPts val="1400"/>
              <a:buNone/>
              <a:defRPr b="0" i="0" sz="1800" u="none" cap="none" strike="noStrike">
                <a:solidFill>
                  <a:schemeClr val="dk1"/>
                </a:solidFill>
                <a:latin typeface="Open Sans"/>
                <a:ea typeface="Open Sans"/>
                <a:cs typeface="Open Sans"/>
                <a:sym typeface="Open Sans"/>
              </a:defRPr>
            </a:lvl9pPr>
          </a:lstStyle>
          <a:p/>
        </p:txBody>
      </p:sp>
      <p:sp>
        <p:nvSpPr>
          <p:cNvPr id="25" name="Google Shape;25;p14"/>
          <p:cNvSpPr txBox="1"/>
          <p:nvPr>
            <p:ph idx="11" type="ftr"/>
          </p:nvPr>
        </p:nvSpPr>
        <p:spPr>
          <a:xfrm>
            <a:off x="3132137" y="6461125"/>
            <a:ext cx="2895600" cy="365125"/>
          </a:xfrm>
          <a:prstGeom prst="rect">
            <a:avLst/>
          </a:prstGeom>
          <a:noFill/>
          <a:ln>
            <a:noFill/>
          </a:ln>
        </p:spPr>
        <p:txBody>
          <a:bodyPr anchorCtr="0" anchor="t" bIns="45700" lIns="91425" spcFirstLastPara="1" rIns="91425" wrap="square" tIns="45700">
            <a:noAutofit/>
          </a:bodyPr>
          <a:lstStyle>
            <a:lvl1pPr lvl="0" marR="0" rtl="0" algn="l">
              <a:lnSpc>
                <a:spcPct val="100000"/>
              </a:lnSpc>
              <a:spcBef>
                <a:spcPts val="0"/>
              </a:spcBef>
              <a:spcAft>
                <a:spcPts val="0"/>
              </a:spcAft>
              <a:buSzPts val="1400"/>
              <a:buNone/>
              <a:defRPr b="0" i="0" sz="1800" u="none">
                <a:solidFill>
                  <a:schemeClr val="dk1"/>
                </a:solidFill>
                <a:latin typeface="Open Sans"/>
                <a:ea typeface="Open Sans"/>
                <a:cs typeface="Open Sans"/>
                <a:sym typeface="Open Sans"/>
              </a:defRPr>
            </a:lvl1pPr>
            <a:lvl2pPr lvl="1" marR="0" rtl="0" algn="l">
              <a:lnSpc>
                <a:spcPct val="100000"/>
              </a:lnSpc>
              <a:spcBef>
                <a:spcPts val="0"/>
              </a:spcBef>
              <a:spcAft>
                <a:spcPts val="0"/>
              </a:spcAft>
              <a:buSzPts val="1400"/>
              <a:buNone/>
              <a:defRPr b="0" i="0" sz="1800" u="none" cap="none" strike="noStrike">
                <a:solidFill>
                  <a:schemeClr val="dk1"/>
                </a:solidFill>
                <a:latin typeface="Open Sans"/>
                <a:ea typeface="Open Sans"/>
                <a:cs typeface="Open Sans"/>
                <a:sym typeface="Open Sans"/>
              </a:defRPr>
            </a:lvl2pPr>
            <a:lvl3pPr lvl="2" marR="0" rtl="0" algn="l">
              <a:lnSpc>
                <a:spcPct val="100000"/>
              </a:lnSpc>
              <a:spcBef>
                <a:spcPts val="0"/>
              </a:spcBef>
              <a:spcAft>
                <a:spcPts val="0"/>
              </a:spcAft>
              <a:buSzPts val="1400"/>
              <a:buNone/>
              <a:defRPr b="0" i="0" sz="1800" u="none" cap="none" strike="noStrike">
                <a:solidFill>
                  <a:schemeClr val="dk1"/>
                </a:solidFill>
                <a:latin typeface="Open Sans"/>
                <a:ea typeface="Open Sans"/>
                <a:cs typeface="Open Sans"/>
                <a:sym typeface="Open Sans"/>
              </a:defRPr>
            </a:lvl3pPr>
            <a:lvl4pPr lvl="3" marR="0" rtl="0" algn="l">
              <a:lnSpc>
                <a:spcPct val="100000"/>
              </a:lnSpc>
              <a:spcBef>
                <a:spcPts val="0"/>
              </a:spcBef>
              <a:spcAft>
                <a:spcPts val="0"/>
              </a:spcAft>
              <a:buSzPts val="1400"/>
              <a:buNone/>
              <a:defRPr b="0" i="0" sz="1800" u="none" cap="none" strike="noStrike">
                <a:solidFill>
                  <a:schemeClr val="dk1"/>
                </a:solidFill>
                <a:latin typeface="Open Sans"/>
                <a:ea typeface="Open Sans"/>
                <a:cs typeface="Open Sans"/>
                <a:sym typeface="Open Sans"/>
              </a:defRPr>
            </a:lvl4pPr>
            <a:lvl5pPr lvl="4" marR="0" rtl="0" algn="l">
              <a:lnSpc>
                <a:spcPct val="100000"/>
              </a:lnSpc>
              <a:spcBef>
                <a:spcPts val="0"/>
              </a:spcBef>
              <a:spcAft>
                <a:spcPts val="0"/>
              </a:spcAft>
              <a:buSzPts val="1400"/>
              <a:buNone/>
              <a:defRPr b="0" i="0" sz="1800" u="none" cap="none" strike="noStrike">
                <a:solidFill>
                  <a:schemeClr val="dk1"/>
                </a:solidFill>
                <a:latin typeface="Open Sans"/>
                <a:ea typeface="Open Sans"/>
                <a:cs typeface="Open Sans"/>
                <a:sym typeface="Open Sans"/>
              </a:defRPr>
            </a:lvl5pPr>
            <a:lvl6pPr lvl="5" marR="0" rtl="0" algn="l">
              <a:lnSpc>
                <a:spcPct val="100000"/>
              </a:lnSpc>
              <a:spcBef>
                <a:spcPts val="0"/>
              </a:spcBef>
              <a:spcAft>
                <a:spcPts val="0"/>
              </a:spcAft>
              <a:buSzPts val="1400"/>
              <a:buNone/>
              <a:defRPr b="0" i="0" sz="1800" u="none" cap="none" strike="noStrike">
                <a:solidFill>
                  <a:schemeClr val="dk1"/>
                </a:solidFill>
                <a:latin typeface="Open Sans"/>
                <a:ea typeface="Open Sans"/>
                <a:cs typeface="Open Sans"/>
                <a:sym typeface="Open Sans"/>
              </a:defRPr>
            </a:lvl6pPr>
            <a:lvl7pPr lvl="6" marR="0" rtl="0" algn="l">
              <a:lnSpc>
                <a:spcPct val="100000"/>
              </a:lnSpc>
              <a:spcBef>
                <a:spcPts val="0"/>
              </a:spcBef>
              <a:spcAft>
                <a:spcPts val="0"/>
              </a:spcAft>
              <a:buSzPts val="1400"/>
              <a:buNone/>
              <a:defRPr b="0" i="0" sz="1800" u="none" cap="none" strike="noStrike">
                <a:solidFill>
                  <a:schemeClr val="dk1"/>
                </a:solidFill>
                <a:latin typeface="Open Sans"/>
                <a:ea typeface="Open Sans"/>
                <a:cs typeface="Open Sans"/>
                <a:sym typeface="Open Sans"/>
              </a:defRPr>
            </a:lvl7pPr>
            <a:lvl8pPr lvl="7" marR="0" rtl="0" algn="l">
              <a:lnSpc>
                <a:spcPct val="100000"/>
              </a:lnSpc>
              <a:spcBef>
                <a:spcPts val="0"/>
              </a:spcBef>
              <a:spcAft>
                <a:spcPts val="0"/>
              </a:spcAft>
              <a:buSzPts val="1400"/>
              <a:buNone/>
              <a:defRPr b="0" i="0" sz="1800" u="none" cap="none" strike="noStrike">
                <a:solidFill>
                  <a:schemeClr val="dk1"/>
                </a:solidFill>
                <a:latin typeface="Open Sans"/>
                <a:ea typeface="Open Sans"/>
                <a:cs typeface="Open Sans"/>
                <a:sym typeface="Open Sans"/>
              </a:defRPr>
            </a:lvl8pPr>
            <a:lvl9pPr lvl="8" marR="0" rtl="0" algn="l">
              <a:lnSpc>
                <a:spcPct val="100000"/>
              </a:lnSpc>
              <a:spcBef>
                <a:spcPts val="0"/>
              </a:spcBef>
              <a:spcAft>
                <a:spcPts val="0"/>
              </a:spcAft>
              <a:buSzPts val="1400"/>
              <a:buNone/>
              <a:defRPr b="0" i="0" sz="1800" u="none" cap="none" strike="noStrike">
                <a:solidFill>
                  <a:schemeClr val="dk1"/>
                </a:solidFill>
                <a:latin typeface="Open Sans"/>
                <a:ea typeface="Open Sans"/>
                <a:cs typeface="Open Sans"/>
                <a:sym typeface="Open Sans"/>
              </a:defRPr>
            </a:lvl9pPr>
          </a:lstStyle>
          <a:p/>
        </p:txBody>
      </p:sp>
      <p:sp>
        <p:nvSpPr>
          <p:cNvPr id="26" name="Google Shape;26;p14"/>
          <p:cNvSpPr txBox="1"/>
          <p:nvPr>
            <p:ph idx="12" type="sldNum"/>
          </p:nvPr>
        </p:nvSpPr>
        <p:spPr>
          <a:xfrm>
            <a:off x="7956550" y="6381750"/>
            <a:ext cx="730250" cy="339725"/>
          </a:xfrm>
          <a:prstGeom prst="rect">
            <a:avLst/>
          </a:prstGeom>
          <a:noFill/>
          <a:ln>
            <a:noFill/>
          </a:ln>
        </p:spPr>
        <p:txBody>
          <a:bodyPr anchorCtr="0" anchor="ctr" bIns="45700" lIns="91425" spcFirstLastPara="1" rIns="91425" wrap="square" tIns="45700">
            <a:noAutofit/>
          </a:bodyPr>
          <a:lstStyle>
            <a:lvl1pPr indent="0" lvl="0" marL="0" marR="0" rtl="0" algn="r">
              <a:lnSpc>
                <a:spcPct val="100000"/>
              </a:lnSpc>
              <a:spcBef>
                <a:spcPts val="0"/>
              </a:spcBef>
              <a:spcAft>
                <a:spcPts val="0"/>
              </a:spcAft>
              <a:buClr>
                <a:srgbClr val="898989"/>
              </a:buClr>
              <a:buSzPts val="1200"/>
              <a:buFont typeface="Open Sans"/>
              <a:buNone/>
              <a:defRPr b="0" i="0" sz="1200" u="none">
                <a:solidFill>
                  <a:srgbClr val="898989"/>
                </a:solidFill>
                <a:latin typeface="Open Sans"/>
                <a:ea typeface="Open Sans"/>
                <a:cs typeface="Open Sans"/>
                <a:sym typeface="Open Sans"/>
              </a:defRPr>
            </a:lvl1pPr>
            <a:lvl2pPr indent="0" lvl="1" marL="0" marR="0" rtl="0" algn="r">
              <a:lnSpc>
                <a:spcPct val="100000"/>
              </a:lnSpc>
              <a:spcBef>
                <a:spcPts val="0"/>
              </a:spcBef>
              <a:spcAft>
                <a:spcPts val="0"/>
              </a:spcAft>
              <a:buClr>
                <a:srgbClr val="898989"/>
              </a:buClr>
              <a:buSzPts val="1200"/>
              <a:buFont typeface="Open Sans"/>
              <a:buNone/>
              <a:defRPr b="0" i="0" sz="1200" u="none">
                <a:solidFill>
                  <a:srgbClr val="898989"/>
                </a:solidFill>
                <a:latin typeface="Open Sans"/>
                <a:ea typeface="Open Sans"/>
                <a:cs typeface="Open Sans"/>
                <a:sym typeface="Open Sans"/>
              </a:defRPr>
            </a:lvl2pPr>
            <a:lvl3pPr indent="0" lvl="2" marL="0" marR="0" rtl="0" algn="r">
              <a:lnSpc>
                <a:spcPct val="100000"/>
              </a:lnSpc>
              <a:spcBef>
                <a:spcPts val="0"/>
              </a:spcBef>
              <a:spcAft>
                <a:spcPts val="0"/>
              </a:spcAft>
              <a:buClr>
                <a:srgbClr val="898989"/>
              </a:buClr>
              <a:buSzPts val="1200"/>
              <a:buFont typeface="Open Sans"/>
              <a:buNone/>
              <a:defRPr b="0" i="0" sz="1200" u="none">
                <a:solidFill>
                  <a:srgbClr val="898989"/>
                </a:solidFill>
                <a:latin typeface="Open Sans"/>
                <a:ea typeface="Open Sans"/>
                <a:cs typeface="Open Sans"/>
                <a:sym typeface="Open Sans"/>
              </a:defRPr>
            </a:lvl3pPr>
            <a:lvl4pPr indent="0" lvl="3" marL="0" marR="0" rtl="0" algn="r">
              <a:lnSpc>
                <a:spcPct val="100000"/>
              </a:lnSpc>
              <a:spcBef>
                <a:spcPts val="0"/>
              </a:spcBef>
              <a:spcAft>
                <a:spcPts val="0"/>
              </a:spcAft>
              <a:buClr>
                <a:srgbClr val="898989"/>
              </a:buClr>
              <a:buSzPts val="1200"/>
              <a:buFont typeface="Open Sans"/>
              <a:buNone/>
              <a:defRPr b="0" i="0" sz="1200" u="none">
                <a:solidFill>
                  <a:srgbClr val="898989"/>
                </a:solidFill>
                <a:latin typeface="Open Sans"/>
                <a:ea typeface="Open Sans"/>
                <a:cs typeface="Open Sans"/>
                <a:sym typeface="Open Sans"/>
              </a:defRPr>
            </a:lvl4pPr>
            <a:lvl5pPr indent="0" lvl="4" marL="0" marR="0" rtl="0" algn="r">
              <a:lnSpc>
                <a:spcPct val="100000"/>
              </a:lnSpc>
              <a:spcBef>
                <a:spcPts val="0"/>
              </a:spcBef>
              <a:spcAft>
                <a:spcPts val="0"/>
              </a:spcAft>
              <a:buClr>
                <a:srgbClr val="898989"/>
              </a:buClr>
              <a:buSzPts val="1200"/>
              <a:buFont typeface="Open Sans"/>
              <a:buNone/>
              <a:defRPr b="0" i="0" sz="1200" u="none">
                <a:solidFill>
                  <a:srgbClr val="898989"/>
                </a:solidFill>
                <a:latin typeface="Open Sans"/>
                <a:ea typeface="Open Sans"/>
                <a:cs typeface="Open Sans"/>
                <a:sym typeface="Open Sans"/>
              </a:defRPr>
            </a:lvl5pPr>
            <a:lvl6pPr indent="0" lvl="5" marL="0" marR="0" rtl="0" algn="r">
              <a:lnSpc>
                <a:spcPct val="100000"/>
              </a:lnSpc>
              <a:spcBef>
                <a:spcPts val="0"/>
              </a:spcBef>
              <a:spcAft>
                <a:spcPts val="0"/>
              </a:spcAft>
              <a:buClr>
                <a:srgbClr val="898989"/>
              </a:buClr>
              <a:buSzPts val="1200"/>
              <a:buFont typeface="Open Sans"/>
              <a:buNone/>
              <a:defRPr b="0" i="0" sz="1200" u="none">
                <a:solidFill>
                  <a:srgbClr val="898989"/>
                </a:solidFill>
                <a:latin typeface="Open Sans"/>
                <a:ea typeface="Open Sans"/>
                <a:cs typeface="Open Sans"/>
                <a:sym typeface="Open Sans"/>
              </a:defRPr>
            </a:lvl6pPr>
            <a:lvl7pPr indent="0" lvl="6" marL="0" marR="0" rtl="0" algn="r">
              <a:lnSpc>
                <a:spcPct val="100000"/>
              </a:lnSpc>
              <a:spcBef>
                <a:spcPts val="0"/>
              </a:spcBef>
              <a:spcAft>
                <a:spcPts val="0"/>
              </a:spcAft>
              <a:buClr>
                <a:srgbClr val="898989"/>
              </a:buClr>
              <a:buSzPts val="1200"/>
              <a:buFont typeface="Open Sans"/>
              <a:buNone/>
              <a:defRPr b="0" i="0" sz="1200" u="none">
                <a:solidFill>
                  <a:srgbClr val="898989"/>
                </a:solidFill>
                <a:latin typeface="Open Sans"/>
                <a:ea typeface="Open Sans"/>
                <a:cs typeface="Open Sans"/>
                <a:sym typeface="Open Sans"/>
              </a:defRPr>
            </a:lvl7pPr>
            <a:lvl8pPr indent="0" lvl="7" marL="0" marR="0" rtl="0" algn="r">
              <a:lnSpc>
                <a:spcPct val="100000"/>
              </a:lnSpc>
              <a:spcBef>
                <a:spcPts val="0"/>
              </a:spcBef>
              <a:spcAft>
                <a:spcPts val="0"/>
              </a:spcAft>
              <a:buClr>
                <a:srgbClr val="898989"/>
              </a:buClr>
              <a:buSzPts val="1200"/>
              <a:buFont typeface="Open Sans"/>
              <a:buNone/>
              <a:defRPr b="0" i="0" sz="1200" u="none">
                <a:solidFill>
                  <a:srgbClr val="898989"/>
                </a:solidFill>
                <a:latin typeface="Open Sans"/>
                <a:ea typeface="Open Sans"/>
                <a:cs typeface="Open Sans"/>
                <a:sym typeface="Open Sans"/>
              </a:defRPr>
            </a:lvl8pPr>
            <a:lvl9pPr indent="0" lvl="8" marL="0" marR="0" rtl="0" algn="r">
              <a:lnSpc>
                <a:spcPct val="100000"/>
              </a:lnSpc>
              <a:spcBef>
                <a:spcPts val="0"/>
              </a:spcBef>
              <a:spcAft>
                <a:spcPts val="0"/>
              </a:spcAft>
              <a:buClr>
                <a:srgbClr val="898989"/>
              </a:buClr>
              <a:buSzPts val="1200"/>
              <a:buFont typeface="Open Sans"/>
              <a:buNone/>
              <a:defRPr b="0" i="0" sz="1200" u="none">
                <a:solidFill>
                  <a:srgbClr val="898989"/>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US"/>
              <a:t>‹#›</a:t>
            </a:fld>
            <a:endParaRPr sz="1400">
              <a:solidFill>
                <a:srgbClr val="000000"/>
              </a:solidFill>
              <a:latin typeface="Arial"/>
              <a:ea typeface="Arial"/>
              <a:cs typeface="Arial"/>
              <a:sym typeface="Arial"/>
            </a:endParaRPr>
          </a:p>
        </p:txBody>
      </p:sp>
    </p:spTree>
  </p:cSld>
  <p:clrMap accent1="accent1" accent2="accent2" accent3="accent3" accent4="accent4" accent5="accent5" accent6="accent6" bg1="lt1" bg2="dk2" tx1="dk1" tx2="lt2" folHlink="folHlink" hlink="hlink"/>
  <p:sldLayoutIdLst>
    <p:sldLayoutId id="2147483651" r:id="rId2"/>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Masters/slideMaster3.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1">
            <a:alphaModFix/>
          </a:blip>
          <a:stretch>
            <a:fillRect/>
          </a:stretch>
        </a:blipFill>
      </p:bgPr>
    </p:bg>
    <p:spTree>
      <p:nvGrpSpPr>
        <p:cNvPr id="33" name="Shape 33"/>
        <p:cNvGrpSpPr/>
        <p:nvPr/>
      </p:nvGrpSpPr>
      <p:grpSpPr>
        <a:xfrm>
          <a:off x="0" y="0"/>
          <a:ext cx="0" cy="0"/>
          <a:chOff x="0" y="0"/>
          <a:chExt cx="0" cy="0"/>
        </a:xfrm>
      </p:grpSpPr>
      <p:sp>
        <p:nvSpPr>
          <p:cNvPr id="34" name="Google Shape;34;p16"/>
          <p:cNvSpPr txBox="1"/>
          <p:nvPr>
            <p:ph type="title"/>
          </p:nvPr>
        </p:nvSpPr>
        <p:spPr>
          <a:xfrm>
            <a:off x="457200" y="274637"/>
            <a:ext cx="8229600" cy="1143000"/>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SzPts val="1400"/>
              <a:buNone/>
              <a:defRPr b="0" i="0" sz="4400" u="none" cap="none" strike="noStrike">
                <a:solidFill>
                  <a:schemeClr val="dk1"/>
                </a:solidFill>
                <a:latin typeface="Open Sans"/>
                <a:ea typeface="Open Sans"/>
                <a:cs typeface="Open Sans"/>
                <a:sym typeface="Open Sans"/>
              </a:defRPr>
            </a:lvl1pPr>
            <a:lvl2pPr lvl="1" marR="0" rtl="0" algn="ctr">
              <a:spcBef>
                <a:spcPts val="0"/>
              </a:spcBef>
              <a:spcAft>
                <a:spcPts val="0"/>
              </a:spcAft>
              <a:buSzPts val="1400"/>
              <a:buNone/>
              <a:defRPr b="0" i="0" sz="4400" u="none" cap="none" strike="noStrike">
                <a:solidFill>
                  <a:schemeClr val="dk1"/>
                </a:solidFill>
                <a:latin typeface="Open Sans"/>
                <a:ea typeface="Open Sans"/>
                <a:cs typeface="Open Sans"/>
                <a:sym typeface="Open Sans"/>
              </a:defRPr>
            </a:lvl2pPr>
            <a:lvl3pPr lvl="2" marR="0" rtl="0" algn="ctr">
              <a:spcBef>
                <a:spcPts val="0"/>
              </a:spcBef>
              <a:spcAft>
                <a:spcPts val="0"/>
              </a:spcAft>
              <a:buSzPts val="1400"/>
              <a:buNone/>
              <a:defRPr b="0" i="0" sz="4400" u="none" cap="none" strike="noStrike">
                <a:solidFill>
                  <a:schemeClr val="dk1"/>
                </a:solidFill>
                <a:latin typeface="Open Sans"/>
                <a:ea typeface="Open Sans"/>
                <a:cs typeface="Open Sans"/>
                <a:sym typeface="Open Sans"/>
              </a:defRPr>
            </a:lvl3pPr>
            <a:lvl4pPr lvl="3" marR="0" rtl="0" algn="ctr">
              <a:spcBef>
                <a:spcPts val="0"/>
              </a:spcBef>
              <a:spcAft>
                <a:spcPts val="0"/>
              </a:spcAft>
              <a:buSzPts val="1400"/>
              <a:buNone/>
              <a:defRPr b="0" i="0" sz="4400" u="none" cap="none" strike="noStrike">
                <a:solidFill>
                  <a:schemeClr val="dk1"/>
                </a:solidFill>
                <a:latin typeface="Open Sans"/>
                <a:ea typeface="Open Sans"/>
                <a:cs typeface="Open Sans"/>
                <a:sym typeface="Open Sans"/>
              </a:defRPr>
            </a:lvl4pPr>
            <a:lvl5pPr lvl="4" marR="0" rtl="0" algn="ctr">
              <a:spcBef>
                <a:spcPts val="0"/>
              </a:spcBef>
              <a:spcAft>
                <a:spcPts val="0"/>
              </a:spcAft>
              <a:buSzPts val="1400"/>
              <a:buNone/>
              <a:defRPr b="0" i="0" sz="4400" u="none" cap="none" strike="noStrike">
                <a:solidFill>
                  <a:schemeClr val="dk1"/>
                </a:solidFill>
                <a:latin typeface="Open Sans"/>
                <a:ea typeface="Open Sans"/>
                <a:cs typeface="Open Sans"/>
                <a:sym typeface="Open Sans"/>
              </a:defRPr>
            </a:lvl5pPr>
            <a:lvl6pPr lvl="5" marR="0" rtl="0" algn="ctr">
              <a:spcBef>
                <a:spcPts val="0"/>
              </a:spcBef>
              <a:spcAft>
                <a:spcPts val="0"/>
              </a:spcAft>
              <a:buSzPts val="1400"/>
              <a:buNone/>
              <a:defRPr b="0" i="0" sz="4400" u="none" cap="none" strike="noStrike">
                <a:solidFill>
                  <a:schemeClr val="dk1"/>
                </a:solidFill>
                <a:latin typeface="Open Sans"/>
                <a:ea typeface="Open Sans"/>
                <a:cs typeface="Open Sans"/>
                <a:sym typeface="Open Sans"/>
              </a:defRPr>
            </a:lvl6pPr>
            <a:lvl7pPr lvl="6" marR="0" rtl="0" algn="ctr">
              <a:spcBef>
                <a:spcPts val="0"/>
              </a:spcBef>
              <a:spcAft>
                <a:spcPts val="0"/>
              </a:spcAft>
              <a:buSzPts val="1400"/>
              <a:buNone/>
              <a:defRPr b="0" i="0" sz="4400" u="none" cap="none" strike="noStrike">
                <a:solidFill>
                  <a:schemeClr val="dk1"/>
                </a:solidFill>
                <a:latin typeface="Open Sans"/>
                <a:ea typeface="Open Sans"/>
                <a:cs typeface="Open Sans"/>
                <a:sym typeface="Open Sans"/>
              </a:defRPr>
            </a:lvl7pPr>
            <a:lvl8pPr lvl="7" marR="0" rtl="0" algn="ctr">
              <a:spcBef>
                <a:spcPts val="0"/>
              </a:spcBef>
              <a:spcAft>
                <a:spcPts val="0"/>
              </a:spcAft>
              <a:buSzPts val="1400"/>
              <a:buNone/>
              <a:defRPr b="0" i="0" sz="4400" u="none" cap="none" strike="noStrike">
                <a:solidFill>
                  <a:schemeClr val="dk1"/>
                </a:solidFill>
                <a:latin typeface="Open Sans"/>
                <a:ea typeface="Open Sans"/>
                <a:cs typeface="Open Sans"/>
                <a:sym typeface="Open Sans"/>
              </a:defRPr>
            </a:lvl8pPr>
            <a:lvl9pPr lvl="8" marR="0" rtl="0" algn="ctr">
              <a:spcBef>
                <a:spcPts val="0"/>
              </a:spcBef>
              <a:spcAft>
                <a:spcPts val="0"/>
              </a:spcAft>
              <a:buSzPts val="1400"/>
              <a:buNone/>
              <a:defRPr b="0" i="0" sz="4400" u="none" cap="none" strike="noStrike">
                <a:solidFill>
                  <a:schemeClr val="dk1"/>
                </a:solidFill>
                <a:latin typeface="Open Sans"/>
                <a:ea typeface="Open Sans"/>
                <a:cs typeface="Open Sans"/>
                <a:sym typeface="Open Sans"/>
              </a:defRPr>
            </a:lvl9pPr>
          </a:lstStyle>
          <a:p/>
        </p:txBody>
      </p:sp>
      <p:sp>
        <p:nvSpPr>
          <p:cNvPr id="35" name="Google Shape;35;p16"/>
          <p:cNvSpPr txBox="1"/>
          <p:nvPr>
            <p:ph idx="1" type="body"/>
          </p:nvPr>
        </p:nvSpPr>
        <p:spPr>
          <a:xfrm>
            <a:off x="457200" y="1600200"/>
            <a:ext cx="8229600" cy="3916362"/>
          </a:xfrm>
          <a:prstGeom prst="rect">
            <a:avLst/>
          </a:prstGeom>
          <a:noFill/>
          <a:ln>
            <a:noFill/>
          </a:ln>
        </p:spPr>
        <p:txBody>
          <a:bodyPr anchorCtr="0" anchor="t" bIns="45700" lIns="91425" spcFirstLastPara="1" rIns="91425" wrap="square" tIns="45700">
            <a:noAutofit/>
          </a:bodyPr>
          <a:lstStyle>
            <a:lvl1pPr indent="-431800" lvl="0" marL="457200" marR="0" rtl="0" algn="l">
              <a:spcBef>
                <a:spcPts val="640"/>
              </a:spcBef>
              <a:spcAft>
                <a:spcPts val="0"/>
              </a:spcAft>
              <a:buClr>
                <a:schemeClr val="dk1"/>
              </a:buClr>
              <a:buSzPts val="3200"/>
              <a:buFont typeface="Arial"/>
              <a:buChar char="•"/>
              <a:defRPr b="0" i="0" sz="3200" u="none" cap="none" strike="noStrike">
                <a:solidFill>
                  <a:schemeClr val="dk1"/>
                </a:solidFill>
                <a:latin typeface="Open Sans"/>
                <a:ea typeface="Open Sans"/>
                <a:cs typeface="Open Sans"/>
                <a:sym typeface="Open Sans"/>
              </a:defRPr>
            </a:lvl1pPr>
            <a:lvl2pPr indent="-406400" lvl="1" marL="914400" marR="0" rtl="0" algn="l">
              <a:spcBef>
                <a:spcPts val="560"/>
              </a:spcBef>
              <a:spcAft>
                <a:spcPts val="0"/>
              </a:spcAft>
              <a:buClr>
                <a:schemeClr val="dk1"/>
              </a:buClr>
              <a:buSzPts val="2800"/>
              <a:buFont typeface="Arial"/>
              <a:buChar char="–"/>
              <a:defRPr b="0" i="0" sz="2800" u="none" cap="none" strike="noStrike">
                <a:solidFill>
                  <a:schemeClr val="dk1"/>
                </a:solidFill>
                <a:latin typeface="Open Sans"/>
                <a:ea typeface="Open Sans"/>
                <a:cs typeface="Open Sans"/>
                <a:sym typeface="Open Sans"/>
              </a:defRPr>
            </a:lvl2pPr>
            <a:lvl3pPr indent="-381000" lvl="2" marL="1371600" marR="0" rtl="0" algn="l">
              <a:spcBef>
                <a:spcPts val="480"/>
              </a:spcBef>
              <a:spcAft>
                <a:spcPts val="0"/>
              </a:spcAft>
              <a:buClr>
                <a:schemeClr val="dk1"/>
              </a:buClr>
              <a:buSzPts val="2400"/>
              <a:buFont typeface="Arial"/>
              <a:buChar char="•"/>
              <a:defRPr b="0" i="0" sz="2400" u="none" cap="none" strike="noStrike">
                <a:solidFill>
                  <a:schemeClr val="dk1"/>
                </a:solidFill>
                <a:latin typeface="Open Sans"/>
                <a:ea typeface="Open Sans"/>
                <a:cs typeface="Open Sans"/>
                <a:sym typeface="Open Sans"/>
              </a:defRPr>
            </a:lvl3pPr>
            <a:lvl4pPr indent="-355600" lvl="3" marL="1828800" marR="0" rtl="0" algn="l">
              <a:spcBef>
                <a:spcPts val="400"/>
              </a:spcBef>
              <a:spcAft>
                <a:spcPts val="0"/>
              </a:spcAft>
              <a:buClr>
                <a:schemeClr val="dk1"/>
              </a:buClr>
              <a:buSzPts val="2000"/>
              <a:buFont typeface="Arial"/>
              <a:buChar char="–"/>
              <a:defRPr b="0" i="0" sz="2000" u="none" cap="none" strike="noStrike">
                <a:solidFill>
                  <a:schemeClr val="dk1"/>
                </a:solidFill>
                <a:latin typeface="Open Sans"/>
                <a:ea typeface="Open Sans"/>
                <a:cs typeface="Open Sans"/>
                <a:sym typeface="Open Sans"/>
              </a:defRPr>
            </a:lvl4pPr>
            <a:lvl5pPr indent="-355600" lvl="4" marL="2286000" marR="0" rtl="0" algn="l">
              <a:spcBef>
                <a:spcPts val="400"/>
              </a:spcBef>
              <a:spcAft>
                <a:spcPts val="0"/>
              </a:spcAft>
              <a:buClr>
                <a:schemeClr val="dk1"/>
              </a:buClr>
              <a:buSzPts val="2000"/>
              <a:buFont typeface="Arial"/>
              <a:buChar char="»"/>
              <a:defRPr b="0" i="0" sz="2000" u="none" cap="none" strike="noStrike">
                <a:solidFill>
                  <a:schemeClr val="dk1"/>
                </a:solidFill>
                <a:latin typeface="Open Sans"/>
                <a:ea typeface="Open Sans"/>
                <a:cs typeface="Open Sans"/>
                <a:sym typeface="Open Sans"/>
              </a:defRPr>
            </a:lvl5pPr>
            <a:lvl6pPr indent="-355600" lvl="5" marL="2743200" marR="0" rtl="0" algn="l">
              <a:spcBef>
                <a:spcPts val="400"/>
              </a:spcBef>
              <a:spcAft>
                <a:spcPts val="0"/>
              </a:spcAft>
              <a:buClr>
                <a:schemeClr val="dk1"/>
              </a:buClr>
              <a:buSzPts val="2000"/>
              <a:buFont typeface="Arial"/>
              <a:buChar char="•"/>
              <a:defRPr b="0" i="0" sz="2000" u="none" cap="none" strike="noStrike">
                <a:solidFill>
                  <a:schemeClr val="dk1"/>
                </a:solidFill>
                <a:latin typeface="Open Sans"/>
                <a:ea typeface="Open Sans"/>
                <a:cs typeface="Open Sans"/>
                <a:sym typeface="Open Sans"/>
              </a:defRPr>
            </a:lvl6pPr>
            <a:lvl7pPr indent="-355600" lvl="6" marL="3200400" marR="0" rtl="0" algn="l">
              <a:spcBef>
                <a:spcPts val="400"/>
              </a:spcBef>
              <a:spcAft>
                <a:spcPts val="0"/>
              </a:spcAft>
              <a:buClr>
                <a:schemeClr val="dk1"/>
              </a:buClr>
              <a:buSzPts val="2000"/>
              <a:buFont typeface="Arial"/>
              <a:buChar char="•"/>
              <a:defRPr b="0" i="0" sz="2000" u="none" cap="none" strike="noStrike">
                <a:solidFill>
                  <a:schemeClr val="dk1"/>
                </a:solidFill>
                <a:latin typeface="Open Sans"/>
                <a:ea typeface="Open Sans"/>
                <a:cs typeface="Open Sans"/>
                <a:sym typeface="Open Sans"/>
              </a:defRPr>
            </a:lvl7pPr>
            <a:lvl8pPr indent="-355600" lvl="7" marL="3657600" marR="0" rtl="0" algn="l">
              <a:spcBef>
                <a:spcPts val="400"/>
              </a:spcBef>
              <a:spcAft>
                <a:spcPts val="0"/>
              </a:spcAft>
              <a:buClr>
                <a:schemeClr val="dk1"/>
              </a:buClr>
              <a:buSzPts val="2000"/>
              <a:buFont typeface="Arial"/>
              <a:buChar char="•"/>
              <a:defRPr b="0" i="0" sz="2000" u="none" cap="none" strike="noStrike">
                <a:solidFill>
                  <a:schemeClr val="dk1"/>
                </a:solidFill>
                <a:latin typeface="Open Sans"/>
                <a:ea typeface="Open Sans"/>
                <a:cs typeface="Open Sans"/>
                <a:sym typeface="Open Sans"/>
              </a:defRPr>
            </a:lvl8pPr>
            <a:lvl9pPr indent="-355600" lvl="8" marL="4114800" marR="0" rtl="0" algn="l">
              <a:spcBef>
                <a:spcPts val="400"/>
              </a:spcBef>
              <a:spcAft>
                <a:spcPts val="0"/>
              </a:spcAft>
              <a:buClr>
                <a:schemeClr val="dk1"/>
              </a:buClr>
              <a:buSzPts val="2000"/>
              <a:buFont typeface="Arial"/>
              <a:buChar char="•"/>
              <a:defRPr b="0" i="0" sz="2000" u="none" cap="none" strike="noStrike">
                <a:solidFill>
                  <a:schemeClr val="dk1"/>
                </a:solidFill>
                <a:latin typeface="Open Sans"/>
                <a:ea typeface="Open Sans"/>
                <a:cs typeface="Open Sans"/>
                <a:sym typeface="Open Sans"/>
              </a:defRPr>
            </a:lvl9pPr>
          </a:lstStyle>
          <a:p/>
        </p:txBody>
      </p:sp>
      <p:sp>
        <p:nvSpPr>
          <p:cNvPr id="36" name="Google Shape;36;p16"/>
          <p:cNvSpPr txBox="1"/>
          <p:nvPr>
            <p:ph idx="10" type="dt"/>
          </p:nvPr>
        </p:nvSpPr>
        <p:spPr>
          <a:xfrm>
            <a:off x="250825" y="6524625"/>
            <a:ext cx="971550" cy="219075"/>
          </a:xfrm>
          <a:prstGeom prst="rect">
            <a:avLst/>
          </a:prstGeom>
          <a:noFill/>
          <a:ln>
            <a:noFill/>
          </a:ln>
        </p:spPr>
        <p:txBody>
          <a:bodyPr anchorCtr="0" anchor="ctr" bIns="45700" lIns="91425" spcFirstLastPara="1" rIns="91425" wrap="square" tIns="45700">
            <a:noAutofit/>
          </a:bodyPr>
          <a:lstStyle>
            <a:lvl1pPr lvl="0" marR="0" rtl="0" algn="ctr">
              <a:lnSpc>
                <a:spcPct val="100000"/>
              </a:lnSpc>
              <a:spcBef>
                <a:spcPts val="0"/>
              </a:spcBef>
              <a:spcAft>
                <a:spcPts val="0"/>
              </a:spcAft>
              <a:buSzPts val="1400"/>
              <a:buNone/>
              <a:defRPr b="0" i="0" sz="1000" u="none">
                <a:solidFill>
                  <a:srgbClr val="898989"/>
                </a:solidFill>
                <a:latin typeface="Open Sans"/>
                <a:ea typeface="Open Sans"/>
                <a:cs typeface="Open Sans"/>
                <a:sym typeface="Open Sans"/>
              </a:defRPr>
            </a:lvl1pPr>
            <a:lvl2pPr lvl="1" marR="0" rtl="0" algn="l">
              <a:lnSpc>
                <a:spcPct val="100000"/>
              </a:lnSpc>
              <a:spcBef>
                <a:spcPts val="0"/>
              </a:spcBef>
              <a:spcAft>
                <a:spcPts val="0"/>
              </a:spcAft>
              <a:buSzPts val="1400"/>
              <a:buNone/>
              <a:defRPr b="0" i="0" sz="1800" u="none" cap="none" strike="noStrike">
                <a:solidFill>
                  <a:schemeClr val="dk1"/>
                </a:solidFill>
                <a:latin typeface="Open Sans"/>
                <a:ea typeface="Open Sans"/>
                <a:cs typeface="Open Sans"/>
                <a:sym typeface="Open Sans"/>
              </a:defRPr>
            </a:lvl2pPr>
            <a:lvl3pPr lvl="2" marR="0" rtl="0" algn="l">
              <a:lnSpc>
                <a:spcPct val="100000"/>
              </a:lnSpc>
              <a:spcBef>
                <a:spcPts val="0"/>
              </a:spcBef>
              <a:spcAft>
                <a:spcPts val="0"/>
              </a:spcAft>
              <a:buSzPts val="1400"/>
              <a:buNone/>
              <a:defRPr b="0" i="0" sz="1800" u="none" cap="none" strike="noStrike">
                <a:solidFill>
                  <a:schemeClr val="dk1"/>
                </a:solidFill>
                <a:latin typeface="Open Sans"/>
                <a:ea typeface="Open Sans"/>
                <a:cs typeface="Open Sans"/>
                <a:sym typeface="Open Sans"/>
              </a:defRPr>
            </a:lvl3pPr>
            <a:lvl4pPr lvl="3" marR="0" rtl="0" algn="l">
              <a:lnSpc>
                <a:spcPct val="100000"/>
              </a:lnSpc>
              <a:spcBef>
                <a:spcPts val="0"/>
              </a:spcBef>
              <a:spcAft>
                <a:spcPts val="0"/>
              </a:spcAft>
              <a:buSzPts val="1400"/>
              <a:buNone/>
              <a:defRPr b="0" i="0" sz="1800" u="none" cap="none" strike="noStrike">
                <a:solidFill>
                  <a:schemeClr val="dk1"/>
                </a:solidFill>
                <a:latin typeface="Open Sans"/>
                <a:ea typeface="Open Sans"/>
                <a:cs typeface="Open Sans"/>
                <a:sym typeface="Open Sans"/>
              </a:defRPr>
            </a:lvl4pPr>
            <a:lvl5pPr lvl="4" marR="0" rtl="0" algn="l">
              <a:lnSpc>
                <a:spcPct val="100000"/>
              </a:lnSpc>
              <a:spcBef>
                <a:spcPts val="0"/>
              </a:spcBef>
              <a:spcAft>
                <a:spcPts val="0"/>
              </a:spcAft>
              <a:buSzPts val="1400"/>
              <a:buNone/>
              <a:defRPr b="0" i="0" sz="1800" u="none" cap="none" strike="noStrike">
                <a:solidFill>
                  <a:schemeClr val="dk1"/>
                </a:solidFill>
                <a:latin typeface="Open Sans"/>
                <a:ea typeface="Open Sans"/>
                <a:cs typeface="Open Sans"/>
                <a:sym typeface="Open Sans"/>
              </a:defRPr>
            </a:lvl5pPr>
            <a:lvl6pPr lvl="5" marR="0" rtl="0" algn="l">
              <a:lnSpc>
                <a:spcPct val="100000"/>
              </a:lnSpc>
              <a:spcBef>
                <a:spcPts val="0"/>
              </a:spcBef>
              <a:spcAft>
                <a:spcPts val="0"/>
              </a:spcAft>
              <a:buSzPts val="1400"/>
              <a:buNone/>
              <a:defRPr b="0" i="0" sz="1800" u="none" cap="none" strike="noStrike">
                <a:solidFill>
                  <a:schemeClr val="dk1"/>
                </a:solidFill>
                <a:latin typeface="Open Sans"/>
                <a:ea typeface="Open Sans"/>
                <a:cs typeface="Open Sans"/>
                <a:sym typeface="Open Sans"/>
              </a:defRPr>
            </a:lvl6pPr>
            <a:lvl7pPr lvl="6" marR="0" rtl="0" algn="l">
              <a:lnSpc>
                <a:spcPct val="100000"/>
              </a:lnSpc>
              <a:spcBef>
                <a:spcPts val="0"/>
              </a:spcBef>
              <a:spcAft>
                <a:spcPts val="0"/>
              </a:spcAft>
              <a:buSzPts val="1400"/>
              <a:buNone/>
              <a:defRPr b="0" i="0" sz="1800" u="none" cap="none" strike="noStrike">
                <a:solidFill>
                  <a:schemeClr val="dk1"/>
                </a:solidFill>
                <a:latin typeface="Open Sans"/>
                <a:ea typeface="Open Sans"/>
                <a:cs typeface="Open Sans"/>
                <a:sym typeface="Open Sans"/>
              </a:defRPr>
            </a:lvl7pPr>
            <a:lvl8pPr lvl="7" marR="0" rtl="0" algn="l">
              <a:lnSpc>
                <a:spcPct val="100000"/>
              </a:lnSpc>
              <a:spcBef>
                <a:spcPts val="0"/>
              </a:spcBef>
              <a:spcAft>
                <a:spcPts val="0"/>
              </a:spcAft>
              <a:buSzPts val="1400"/>
              <a:buNone/>
              <a:defRPr b="0" i="0" sz="1800" u="none" cap="none" strike="noStrike">
                <a:solidFill>
                  <a:schemeClr val="dk1"/>
                </a:solidFill>
                <a:latin typeface="Open Sans"/>
                <a:ea typeface="Open Sans"/>
                <a:cs typeface="Open Sans"/>
                <a:sym typeface="Open Sans"/>
              </a:defRPr>
            </a:lvl8pPr>
            <a:lvl9pPr lvl="8" marR="0" rtl="0" algn="l">
              <a:lnSpc>
                <a:spcPct val="100000"/>
              </a:lnSpc>
              <a:spcBef>
                <a:spcPts val="0"/>
              </a:spcBef>
              <a:spcAft>
                <a:spcPts val="0"/>
              </a:spcAft>
              <a:buSzPts val="1400"/>
              <a:buNone/>
              <a:defRPr b="0" i="0" sz="1800" u="none" cap="none" strike="noStrike">
                <a:solidFill>
                  <a:schemeClr val="dk1"/>
                </a:solidFill>
                <a:latin typeface="Open Sans"/>
                <a:ea typeface="Open Sans"/>
                <a:cs typeface="Open Sans"/>
                <a:sym typeface="Open Sans"/>
              </a:defRPr>
            </a:lvl9pPr>
          </a:lstStyle>
          <a:p/>
        </p:txBody>
      </p:sp>
      <p:sp>
        <p:nvSpPr>
          <p:cNvPr id="37" name="Google Shape;37;p16"/>
          <p:cNvSpPr txBox="1"/>
          <p:nvPr>
            <p:ph idx="12" type="sldNum"/>
          </p:nvPr>
        </p:nvSpPr>
        <p:spPr>
          <a:xfrm>
            <a:off x="7956550" y="6381750"/>
            <a:ext cx="730250" cy="339725"/>
          </a:xfrm>
          <a:prstGeom prst="rect">
            <a:avLst/>
          </a:prstGeom>
          <a:noFill/>
          <a:ln>
            <a:noFill/>
          </a:ln>
        </p:spPr>
        <p:txBody>
          <a:bodyPr anchorCtr="0" anchor="ctr" bIns="45700" lIns="91425" spcFirstLastPara="1" rIns="91425" wrap="square" tIns="45700">
            <a:noAutofit/>
          </a:bodyPr>
          <a:lstStyle>
            <a:lvl1pPr indent="0" lvl="0" marL="0" marR="0" rtl="0" algn="r">
              <a:lnSpc>
                <a:spcPct val="100000"/>
              </a:lnSpc>
              <a:spcBef>
                <a:spcPts val="0"/>
              </a:spcBef>
              <a:spcAft>
                <a:spcPts val="0"/>
              </a:spcAft>
              <a:buClr>
                <a:srgbClr val="898989"/>
              </a:buClr>
              <a:buSzPts val="1200"/>
              <a:buFont typeface="Open Sans"/>
              <a:buNone/>
              <a:defRPr b="0" i="0" sz="1200" u="none">
                <a:solidFill>
                  <a:srgbClr val="898989"/>
                </a:solidFill>
                <a:latin typeface="Open Sans"/>
                <a:ea typeface="Open Sans"/>
                <a:cs typeface="Open Sans"/>
                <a:sym typeface="Open Sans"/>
              </a:defRPr>
            </a:lvl1pPr>
            <a:lvl2pPr indent="0" lvl="1" marL="0" marR="0" rtl="0" algn="r">
              <a:lnSpc>
                <a:spcPct val="100000"/>
              </a:lnSpc>
              <a:spcBef>
                <a:spcPts val="0"/>
              </a:spcBef>
              <a:spcAft>
                <a:spcPts val="0"/>
              </a:spcAft>
              <a:buClr>
                <a:srgbClr val="898989"/>
              </a:buClr>
              <a:buSzPts val="1200"/>
              <a:buFont typeface="Open Sans"/>
              <a:buNone/>
              <a:defRPr b="0" i="0" sz="1200" u="none">
                <a:solidFill>
                  <a:srgbClr val="898989"/>
                </a:solidFill>
                <a:latin typeface="Open Sans"/>
                <a:ea typeface="Open Sans"/>
                <a:cs typeface="Open Sans"/>
                <a:sym typeface="Open Sans"/>
              </a:defRPr>
            </a:lvl2pPr>
            <a:lvl3pPr indent="0" lvl="2" marL="0" marR="0" rtl="0" algn="r">
              <a:lnSpc>
                <a:spcPct val="100000"/>
              </a:lnSpc>
              <a:spcBef>
                <a:spcPts val="0"/>
              </a:spcBef>
              <a:spcAft>
                <a:spcPts val="0"/>
              </a:spcAft>
              <a:buClr>
                <a:srgbClr val="898989"/>
              </a:buClr>
              <a:buSzPts val="1200"/>
              <a:buFont typeface="Open Sans"/>
              <a:buNone/>
              <a:defRPr b="0" i="0" sz="1200" u="none">
                <a:solidFill>
                  <a:srgbClr val="898989"/>
                </a:solidFill>
                <a:latin typeface="Open Sans"/>
                <a:ea typeface="Open Sans"/>
                <a:cs typeface="Open Sans"/>
                <a:sym typeface="Open Sans"/>
              </a:defRPr>
            </a:lvl3pPr>
            <a:lvl4pPr indent="0" lvl="3" marL="0" marR="0" rtl="0" algn="r">
              <a:lnSpc>
                <a:spcPct val="100000"/>
              </a:lnSpc>
              <a:spcBef>
                <a:spcPts val="0"/>
              </a:spcBef>
              <a:spcAft>
                <a:spcPts val="0"/>
              </a:spcAft>
              <a:buClr>
                <a:srgbClr val="898989"/>
              </a:buClr>
              <a:buSzPts val="1200"/>
              <a:buFont typeface="Open Sans"/>
              <a:buNone/>
              <a:defRPr b="0" i="0" sz="1200" u="none">
                <a:solidFill>
                  <a:srgbClr val="898989"/>
                </a:solidFill>
                <a:latin typeface="Open Sans"/>
                <a:ea typeface="Open Sans"/>
                <a:cs typeface="Open Sans"/>
                <a:sym typeface="Open Sans"/>
              </a:defRPr>
            </a:lvl4pPr>
            <a:lvl5pPr indent="0" lvl="4" marL="0" marR="0" rtl="0" algn="r">
              <a:lnSpc>
                <a:spcPct val="100000"/>
              </a:lnSpc>
              <a:spcBef>
                <a:spcPts val="0"/>
              </a:spcBef>
              <a:spcAft>
                <a:spcPts val="0"/>
              </a:spcAft>
              <a:buClr>
                <a:srgbClr val="898989"/>
              </a:buClr>
              <a:buSzPts val="1200"/>
              <a:buFont typeface="Open Sans"/>
              <a:buNone/>
              <a:defRPr b="0" i="0" sz="1200" u="none">
                <a:solidFill>
                  <a:srgbClr val="898989"/>
                </a:solidFill>
                <a:latin typeface="Open Sans"/>
                <a:ea typeface="Open Sans"/>
                <a:cs typeface="Open Sans"/>
                <a:sym typeface="Open Sans"/>
              </a:defRPr>
            </a:lvl5pPr>
            <a:lvl6pPr indent="0" lvl="5" marL="0" marR="0" rtl="0" algn="r">
              <a:lnSpc>
                <a:spcPct val="100000"/>
              </a:lnSpc>
              <a:spcBef>
                <a:spcPts val="0"/>
              </a:spcBef>
              <a:spcAft>
                <a:spcPts val="0"/>
              </a:spcAft>
              <a:buClr>
                <a:srgbClr val="898989"/>
              </a:buClr>
              <a:buSzPts val="1200"/>
              <a:buFont typeface="Open Sans"/>
              <a:buNone/>
              <a:defRPr b="0" i="0" sz="1200" u="none">
                <a:solidFill>
                  <a:srgbClr val="898989"/>
                </a:solidFill>
                <a:latin typeface="Open Sans"/>
                <a:ea typeface="Open Sans"/>
                <a:cs typeface="Open Sans"/>
                <a:sym typeface="Open Sans"/>
              </a:defRPr>
            </a:lvl6pPr>
            <a:lvl7pPr indent="0" lvl="6" marL="0" marR="0" rtl="0" algn="r">
              <a:lnSpc>
                <a:spcPct val="100000"/>
              </a:lnSpc>
              <a:spcBef>
                <a:spcPts val="0"/>
              </a:spcBef>
              <a:spcAft>
                <a:spcPts val="0"/>
              </a:spcAft>
              <a:buClr>
                <a:srgbClr val="898989"/>
              </a:buClr>
              <a:buSzPts val="1200"/>
              <a:buFont typeface="Open Sans"/>
              <a:buNone/>
              <a:defRPr b="0" i="0" sz="1200" u="none">
                <a:solidFill>
                  <a:srgbClr val="898989"/>
                </a:solidFill>
                <a:latin typeface="Open Sans"/>
                <a:ea typeface="Open Sans"/>
                <a:cs typeface="Open Sans"/>
                <a:sym typeface="Open Sans"/>
              </a:defRPr>
            </a:lvl7pPr>
            <a:lvl8pPr indent="0" lvl="7" marL="0" marR="0" rtl="0" algn="r">
              <a:lnSpc>
                <a:spcPct val="100000"/>
              </a:lnSpc>
              <a:spcBef>
                <a:spcPts val="0"/>
              </a:spcBef>
              <a:spcAft>
                <a:spcPts val="0"/>
              </a:spcAft>
              <a:buClr>
                <a:srgbClr val="898989"/>
              </a:buClr>
              <a:buSzPts val="1200"/>
              <a:buFont typeface="Open Sans"/>
              <a:buNone/>
              <a:defRPr b="0" i="0" sz="1200" u="none">
                <a:solidFill>
                  <a:srgbClr val="898989"/>
                </a:solidFill>
                <a:latin typeface="Open Sans"/>
                <a:ea typeface="Open Sans"/>
                <a:cs typeface="Open Sans"/>
                <a:sym typeface="Open Sans"/>
              </a:defRPr>
            </a:lvl8pPr>
            <a:lvl9pPr indent="0" lvl="8" marL="0" marR="0" rtl="0" algn="r">
              <a:lnSpc>
                <a:spcPct val="100000"/>
              </a:lnSpc>
              <a:spcBef>
                <a:spcPts val="0"/>
              </a:spcBef>
              <a:spcAft>
                <a:spcPts val="0"/>
              </a:spcAft>
              <a:buClr>
                <a:srgbClr val="898989"/>
              </a:buClr>
              <a:buSzPts val="1200"/>
              <a:buFont typeface="Open Sans"/>
              <a:buNone/>
              <a:defRPr b="0" i="0" sz="1200" u="none">
                <a:solidFill>
                  <a:srgbClr val="898989"/>
                </a:solidFill>
                <a:latin typeface="Open Sans"/>
                <a:ea typeface="Open Sans"/>
                <a:cs typeface="Open Sans"/>
                <a:sym typeface="Open Sans"/>
              </a:defRPr>
            </a:lvl9pPr>
          </a:lstStyle>
          <a:p>
            <a:pPr indent="0" lvl="0" marL="0" rtl="0" algn="r">
              <a:spcBef>
                <a:spcPts val="0"/>
              </a:spcBef>
              <a:spcAft>
                <a:spcPts val="0"/>
              </a:spcAft>
              <a:buNone/>
            </a:pPr>
            <a:fld id="{00000000-1234-1234-1234-123412341234}" type="slidenum">
              <a:rPr lang="en-US"/>
              <a:t>‹#›</a:t>
            </a:fld>
            <a:endParaRPr sz="1400">
              <a:solidFill>
                <a:srgbClr val="000000"/>
              </a:solidFill>
              <a:latin typeface="Arial"/>
              <a:ea typeface="Arial"/>
              <a:cs typeface="Arial"/>
              <a:sym typeface="Arial"/>
            </a:endParaRPr>
          </a:p>
        </p:txBody>
      </p:sp>
    </p:spTree>
  </p:cSld>
  <p:clrMap accent1="accent1" accent2="accent2" accent3="accent3" accent4="accent4" accent5="accent5" accent6="accent6" bg1="lt1" bg2="dk2" tx1="dk1" tx2="lt2" folHlink="folHlink" hlink="hlink"/>
  <p:sldLayoutIdLst>
    <p:sldLayoutId id="2147483653" r:id="rId2"/>
    <p:sldLayoutId id="2147483654" r:id="rId3"/>
    <p:sldLayoutId id="2147483655" r:id="rId4"/>
    <p:sldLayoutId id="2147483656" r:id="rId5"/>
    <p:sldLayoutId id="2147483657" r:id="rId6"/>
    <p:sldLayoutId id="2147483658" r:id="rId7"/>
    <p:sldLayoutId id="2147483659" r:id="rId8"/>
    <p:sldLayoutId id="2147483660" r:id="rId9"/>
    <p:sldLayoutId id="2147483661" r:id="rId10"/>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20" Type="http://schemas.openxmlformats.org/officeDocument/2006/relationships/hyperlink" Target="https://innovations.bmj.com/content/6/3/92" TargetMode="External"/><Relationship Id="rId11" Type="http://schemas.openxmlformats.org/officeDocument/2006/relationships/hyperlink" Target="https://www.oxfordhealth.nhs.uk/wp-content/uploads/sites/17/2020/08/Sleepio-in-the-Thames-Valley_Big-Health-and-Oxford-AHSN-case-study_2020.pdf" TargetMode="External"/><Relationship Id="rId10" Type="http://schemas.openxmlformats.org/officeDocument/2006/relationships/hyperlink" Target="https://www.hee.nhs.uk/sites/default/files/documents/Topol%20Review%20interim%20report_0.pdf" TargetMode="External"/><Relationship Id="rId13" Type="http://schemas.openxmlformats.org/officeDocument/2006/relationships/hyperlink" Target="https://www.scni.ox.ac.uk/news/digital-insomnia-medicine-rolled-out-as-major-study-links-sleep-to-better-health" TargetMode="External"/><Relationship Id="rId12" Type="http://schemas.openxmlformats.org/officeDocument/2006/relationships/hyperlink" Target="https://www.oxfordhealth.nhs.uk/wp-content/uploads/sites/17/2020/08/Sleepio-in-the-Thames-Valley_Big-Health-and-Oxford-AHSN-case-study_2020.pdf" TargetMode="External"/><Relationship Id="rId1" Type="http://schemas.openxmlformats.org/officeDocument/2006/relationships/slideLayout" Target="../slideLayouts/slideLayout2.xml"/><Relationship Id="rId2" Type="http://schemas.openxmlformats.org/officeDocument/2006/relationships/notesSlide" Target="../notesSlides/notesSlide11.xml"/><Relationship Id="rId3" Type="http://schemas.openxmlformats.org/officeDocument/2006/relationships/hyperlink" Target="https://pharmaceutical-journal.com/article/ld/digital-therapeutics-integration-in-practice" TargetMode="External"/><Relationship Id="rId4" Type="http://schemas.openxmlformats.org/officeDocument/2006/relationships/hyperlink" Target="https://pharmaceutical-journal.com/article/ld/digital-therapeutics-integration-in-practice" TargetMode="External"/><Relationship Id="rId9" Type="http://schemas.openxmlformats.org/officeDocument/2006/relationships/hyperlink" Target="https://www.hee.nhs.uk/sites/default/files/documents/Topol%20Review%20interim%20report_0.pdf" TargetMode="External"/><Relationship Id="rId15" Type="http://schemas.openxmlformats.org/officeDocument/2006/relationships/hyperlink" Target="https://www.ohe.org/insights/sleepio-lessons-frontier-digital-therapeutics" TargetMode="External"/><Relationship Id="rId14" Type="http://schemas.openxmlformats.org/officeDocument/2006/relationships/hyperlink" Target="https://www.scni.ox.ac.uk/news/digital-insomnia-medicine-rolled-out-as-major-study-links-sleep-to-better-health" TargetMode="External"/><Relationship Id="rId17" Type="http://schemas.openxmlformats.org/officeDocument/2006/relationships/hyperlink" Target="https://www.ft.com/content/b4dd8b0a-5328-454b-8657-769b02852dee" TargetMode="External"/><Relationship Id="rId16" Type="http://schemas.openxmlformats.org/officeDocument/2006/relationships/hyperlink" Target="https://www.ohe.org/insights/sleepio-lessons-frontier-digital-therapeutics" TargetMode="External"/><Relationship Id="rId5" Type="http://schemas.openxmlformats.org/officeDocument/2006/relationships/hyperlink" Target="https://www.nice.org.uk/guidance/mtg70/chapter/3-Evidence" TargetMode="External"/><Relationship Id="rId19" Type="http://schemas.openxmlformats.org/officeDocument/2006/relationships/hyperlink" Target="https://innovations.bmj.com/content/6/3/92" TargetMode="External"/><Relationship Id="rId6" Type="http://schemas.openxmlformats.org/officeDocument/2006/relationships/hyperlink" Target="https://www.nice.org.uk/guidance/mtg70/chapter/3-Evidence" TargetMode="External"/><Relationship Id="rId18" Type="http://schemas.openxmlformats.org/officeDocument/2006/relationships/hyperlink" Target="https://www.ft.com/content/b4dd8b0a-5328-454b-8657-769b02852dee" TargetMode="External"/><Relationship Id="rId7" Type="http://schemas.openxmlformats.org/officeDocument/2006/relationships/hyperlink" Target="https://www.nice.org.uk/news/articles/digital-therapies-for-depression-and-anxiety-disorders-recommended-by-nice-could-potentially-release-thousands-of-therapist-hours-for-the-nhs" TargetMode="External"/><Relationship Id="rId8" Type="http://schemas.openxmlformats.org/officeDocument/2006/relationships/hyperlink" Target="https://www.nice.org.uk/news/articles/digital-therapies-for-depression-and-anxiety-disorders-recommended-by-nice-could-potentially-release-thousands-of-therapist-hours-for-the-nhs"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0" name="Shape 90"/>
        <p:cNvGrpSpPr/>
        <p:nvPr/>
      </p:nvGrpSpPr>
      <p:grpSpPr>
        <a:xfrm>
          <a:off x="0" y="0"/>
          <a:ext cx="0" cy="0"/>
          <a:chOff x="0" y="0"/>
          <a:chExt cx="0" cy="0"/>
        </a:xfrm>
      </p:grpSpPr>
      <p:sp>
        <p:nvSpPr>
          <p:cNvPr id="91" name="Google Shape;91;p1"/>
          <p:cNvSpPr txBox="1"/>
          <p:nvPr/>
        </p:nvSpPr>
        <p:spPr>
          <a:xfrm>
            <a:off x="755650" y="3429000"/>
            <a:ext cx="7561262" cy="2303462"/>
          </a:xfrm>
          <a:prstGeom prst="rect">
            <a:avLst/>
          </a:prstGeom>
          <a:solidFill>
            <a:schemeClr val="accent1"/>
          </a:solidFill>
          <a:ln cap="flat" cmpd="sng" w="25400">
            <a:solidFill>
              <a:srgbClr val="0080B0"/>
            </a:solidFill>
            <a:prstDash val="solid"/>
            <a:miter lim="800000"/>
            <a:headEnd len="sm" w="sm" type="none"/>
            <a:tailEnd len="sm" w="sm" type="none"/>
          </a:ln>
        </p:spPr>
        <p:txBody>
          <a:bodyPr anchorCtr="0" anchor="ctr" bIns="45700" lIns="91425" spcFirstLastPara="1" rIns="91425" wrap="square" tIns="45700">
            <a:noAutofit/>
          </a:bodyPr>
          <a:lstStyle/>
          <a:p>
            <a:pPr indent="0" lvl="0" marL="0" marR="0" rtl="0" algn="l">
              <a:lnSpc>
                <a:spcPct val="100000"/>
              </a:lnSpc>
              <a:spcBef>
                <a:spcPts val="0"/>
              </a:spcBef>
              <a:spcAft>
                <a:spcPts val="0"/>
              </a:spcAft>
              <a:buNone/>
            </a:pPr>
            <a:r>
              <a:t/>
            </a:r>
            <a:endParaRPr b="0" i="0" sz="1800" u="none">
              <a:solidFill>
                <a:schemeClr val="dk1"/>
              </a:solidFill>
              <a:latin typeface="Open Sans"/>
              <a:ea typeface="Open Sans"/>
              <a:cs typeface="Open Sans"/>
              <a:sym typeface="Open Sans"/>
            </a:endParaRPr>
          </a:p>
        </p:txBody>
      </p:sp>
      <p:sp>
        <p:nvSpPr>
          <p:cNvPr id="92" name="Google Shape;92;p1"/>
          <p:cNvSpPr txBox="1"/>
          <p:nvPr>
            <p:ph type="ctrTitle"/>
          </p:nvPr>
        </p:nvSpPr>
        <p:spPr>
          <a:xfrm>
            <a:off x="611187" y="1304925"/>
            <a:ext cx="8353425" cy="4248150"/>
          </a:xfrm>
          <a:prstGeom prst="rect">
            <a:avLst/>
          </a:prstGeom>
          <a:noFill/>
          <a:ln>
            <a:noFill/>
          </a:ln>
        </p:spPr>
        <p:txBody>
          <a:bodyPr anchorCtr="0" anchor="ctr" bIns="45700" lIns="91425" spcFirstLastPara="1" rIns="91425" wrap="square" tIns="45700">
            <a:normAutofit/>
          </a:bodyPr>
          <a:lstStyle/>
          <a:p>
            <a:pPr indent="0" lvl="0" marL="0" rtl="0" algn="ctr">
              <a:lnSpc>
                <a:spcPct val="100000"/>
              </a:lnSpc>
              <a:spcBef>
                <a:spcPts val="0"/>
              </a:spcBef>
              <a:spcAft>
                <a:spcPts val="0"/>
              </a:spcAft>
              <a:buClr>
                <a:srgbClr val="FFFFCC"/>
              </a:buClr>
              <a:buSzPts val="4000"/>
              <a:buFont typeface="Open Sans"/>
              <a:buNone/>
            </a:pPr>
            <a:r>
              <a:rPr b="1" i="0" lang="en-US" sz="4000" u="none">
                <a:solidFill>
                  <a:srgbClr val="FFFFCC"/>
                </a:solidFill>
                <a:latin typeface="Open Sans"/>
                <a:ea typeface="Open Sans"/>
                <a:cs typeface="Open Sans"/>
                <a:sym typeface="Open Sans"/>
              </a:rPr>
              <a:t>Digital Transformation in the Health and Care Professions (BMHP6026)</a:t>
            </a:r>
            <a:br>
              <a:rPr b="1" i="0" lang="en-US" sz="3200" u="none">
                <a:solidFill>
                  <a:srgbClr val="FFFFCC"/>
                </a:solidFill>
                <a:latin typeface="Open Sans"/>
                <a:ea typeface="Open Sans"/>
                <a:cs typeface="Open Sans"/>
                <a:sym typeface="Open Sans"/>
              </a:rPr>
            </a:br>
            <a:r>
              <a:rPr b="1" i="0" lang="en-US" sz="3200" u="none">
                <a:solidFill>
                  <a:srgbClr val="FFFFCC"/>
                </a:solidFill>
                <a:latin typeface="Open Sans"/>
                <a:ea typeface="Open Sans"/>
                <a:cs typeface="Open Sans"/>
                <a:sym typeface="Open Sans"/>
              </a:rPr>
              <a:t>Component 2 Assessment </a:t>
            </a:r>
            <a:br>
              <a:rPr b="1" i="0" lang="en-US" sz="3200" u="none">
                <a:solidFill>
                  <a:srgbClr val="FFFFCC"/>
                </a:solidFill>
                <a:latin typeface="Open Sans"/>
                <a:ea typeface="Open Sans"/>
                <a:cs typeface="Open Sans"/>
                <a:sym typeface="Open Sans"/>
              </a:rPr>
            </a:br>
            <a:br>
              <a:rPr b="1" i="0" lang="en-US" sz="3200" u="none">
                <a:solidFill>
                  <a:srgbClr val="FFFFCC"/>
                </a:solidFill>
                <a:latin typeface="Open Sans"/>
                <a:ea typeface="Open Sans"/>
                <a:cs typeface="Open Sans"/>
                <a:sym typeface="Open Sans"/>
              </a:rPr>
            </a:br>
            <a:r>
              <a:rPr b="1" i="0" lang="en-US" sz="3200" u="none">
                <a:solidFill>
                  <a:srgbClr val="FFFFCC"/>
                </a:solidFill>
                <a:latin typeface="Open Sans"/>
                <a:ea typeface="Open Sans"/>
                <a:cs typeface="Open Sans"/>
                <a:sym typeface="Open Sans"/>
              </a:rPr>
              <a:t>Student name: Grace Nuwabine</a:t>
            </a:r>
            <a:br>
              <a:rPr b="1" i="0" lang="en-US" sz="3200" u="none">
                <a:solidFill>
                  <a:srgbClr val="FFFFCC"/>
                </a:solidFill>
                <a:latin typeface="Open Sans"/>
                <a:ea typeface="Open Sans"/>
                <a:cs typeface="Open Sans"/>
                <a:sym typeface="Open Sans"/>
              </a:rPr>
            </a:br>
            <a:r>
              <a:rPr b="1" i="0" lang="en-US" sz="3200" u="none">
                <a:solidFill>
                  <a:srgbClr val="FFFFCC"/>
                </a:solidFill>
                <a:latin typeface="Open Sans"/>
                <a:ea typeface="Open Sans"/>
                <a:cs typeface="Open Sans"/>
                <a:sym typeface="Open Sans"/>
              </a:rPr>
              <a:t>Student ID:2231407</a:t>
            </a:r>
            <a:endParaRPr b="1" sz="3200">
              <a:solidFill>
                <a:srgbClr val="FFFFCC"/>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6" name="Shape 96"/>
        <p:cNvGrpSpPr/>
        <p:nvPr/>
      </p:nvGrpSpPr>
      <p:grpSpPr>
        <a:xfrm>
          <a:off x="0" y="0"/>
          <a:ext cx="0" cy="0"/>
          <a:chOff x="0" y="0"/>
          <a:chExt cx="0" cy="0"/>
        </a:xfrm>
      </p:grpSpPr>
      <p:sp>
        <p:nvSpPr>
          <p:cNvPr id="97" name="Google Shape;97;p2"/>
          <p:cNvSpPr txBox="1"/>
          <p:nvPr>
            <p:ph type="title"/>
          </p:nvPr>
        </p:nvSpPr>
        <p:spPr>
          <a:xfrm>
            <a:off x="457200" y="274637"/>
            <a:ext cx="8229600" cy="1143000"/>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Clr>
                <a:schemeClr val="dk1"/>
              </a:buClr>
              <a:buSzPts val="4400"/>
              <a:buFont typeface="Open Sans"/>
              <a:buNone/>
            </a:pPr>
            <a:r>
              <a:rPr b="1" i="0" lang="en-US" sz="4400" u="none">
                <a:solidFill>
                  <a:schemeClr val="dk1"/>
                </a:solidFill>
                <a:latin typeface="Open Sans"/>
                <a:ea typeface="Open Sans"/>
                <a:cs typeface="Open Sans"/>
                <a:sym typeface="Open Sans"/>
              </a:rPr>
              <a:t>Use of AI Acknowledgement</a:t>
            </a:r>
            <a:endParaRPr/>
          </a:p>
        </p:txBody>
      </p:sp>
      <p:sp>
        <p:nvSpPr>
          <p:cNvPr id="98" name="Google Shape;98;p2"/>
          <p:cNvSpPr txBox="1"/>
          <p:nvPr>
            <p:ph idx="1" type="body"/>
          </p:nvPr>
        </p:nvSpPr>
        <p:spPr>
          <a:xfrm>
            <a:off x="399200" y="1107725"/>
            <a:ext cx="8229600" cy="2088000"/>
          </a:xfrm>
          <a:prstGeom prst="rect">
            <a:avLst/>
          </a:prstGeom>
          <a:noFill/>
          <a:ln>
            <a:noFill/>
          </a:ln>
        </p:spPr>
        <p:txBody>
          <a:bodyPr anchorCtr="0" anchor="ctr" bIns="45700" lIns="91425" spcFirstLastPara="1" rIns="91425" wrap="square" tIns="45700">
            <a:noAutofit/>
          </a:bodyPr>
          <a:lstStyle/>
          <a:p>
            <a:pPr indent="-139700" lvl="0" marL="342900" marR="0" rtl="0" algn="l">
              <a:spcBef>
                <a:spcPts val="0"/>
              </a:spcBef>
              <a:spcAft>
                <a:spcPts val="0"/>
              </a:spcAft>
              <a:buClr>
                <a:schemeClr val="dk1"/>
              </a:buClr>
              <a:buSzPts val="3200"/>
              <a:buFont typeface="Arial"/>
              <a:buNone/>
            </a:pPr>
            <a:r>
              <a:rPr lang="en-US"/>
              <a:t>I used grammarly for </a:t>
            </a:r>
            <a:r>
              <a:rPr lang="en-US"/>
              <a:t>grammar </a:t>
            </a:r>
            <a:r>
              <a:rPr lang="en-US"/>
              <a:t>correction and quillbot for paraphrasing.</a:t>
            </a:r>
            <a:endParaRPr sz="3200">
              <a:solidFill>
                <a:schemeClr val="dk1"/>
              </a:solidFill>
              <a:latin typeface="Open Sans"/>
              <a:ea typeface="Open Sans"/>
              <a:cs typeface="Open Sans"/>
              <a:sym typeface="Open Sans"/>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3" name="Shape 103"/>
        <p:cNvGrpSpPr/>
        <p:nvPr/>
      </p:nvGrpSpPr>
      <p:grpSpPr>
        <a:xfrm>
          <a:off x="0" y="0"/>
          <a:ext cx="0" cy="0"/>
          <a:chOff x="0" y="0"/>
          <a:chExt cx="0" cy="0"/>
        </a:xfrm>
      </p:grpSpPr>
      <p:sp>
        <p:nvSpPr>
          <p:cNvPr id="104" name="Google Shape;104;p3"/>
          <p:cNvSpPr txBox="1"/>
          <p:nvPr>
            <p:ph type="title"/>
          </p:nvPr>
        </p:nvSpPr>
        <p:spPr>
          <a:xfrm>
            <a:off x="457200" y="274637"/>
            <a:ext cx="8229600" cy="1143000"/>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Clr>
                <a:schemeClr val="dk1"/>
              </a:buClr>
              <a:buSzPts val="4400"/>
              <a:buFont typeface="Open Sans"/>
              <a:buNone/>
            </a:pPr>
            <a:r>
              <a:rPr b="1" i="0" lang="en-US" sz="4400" u="none">
                <a:solidFill>
                  <a:schemeClr val="dk1"/>
                </a:solidFill>
                <a:latin typeface="Open Sans"/>
                <a:ea typeface="Open Sans"/>
                <a:cs typeface="Open Sans"/>
                <a:sym typeface="Open Sans"/>
              </a:rPr>
              <a:t>Introduction</a:t>
            </a:r>
            <a:endParaRPr/>
          </a:p>
        </p:txBody>
      </p:sp>
      <p:sp>
        <p:nvSpPr>
          <p:cNvPr id="105" name="Google Shape;105;p3"/>
          <p:cNvSpPr txBox="1"/>
          <p:nvPr>
            <p:ph idx="1" type="body"/>
          </p:nvPr>
        </p:nvSpPr>
        <p:spPr>
          <a:xfrm>
            <a:off x="263875" y="1268400"/>
            <a:ext cx="8568900" cy="3072600"/>
          </a:xfrm>
          <a:prstGeom prst="rect">
            <a:avLst/>
          </a:prstGeom>
          <a:noFill/>
          <a:ln>
            <a:noFill/>
          </a:ln>
        </p:spPr>
        <p:txBody>
          <a:bodyPr anchorCtr="0" anchor="t" bIns="45700" lIns="91425" spcFirstLastPara="1" rIns="91425" wrap="square" tIns="45700">
            <a:noAutofit/>
          </a:bodyPr>
          <a:lstStyle/>
          <a:p>
            <a:pPr indent="-419100" lvl="0" marL="457200" marR="0" rtl="0" algn="l">
              <a:spcBef>
                <a:spcPts val="640"/>
              </a:spcBef>
              <a:spcAft>
                <a:spcPts val="0"/>
              </a:spcAft>
              <a:buSzPts val="3000"/>
              <a:buChar char="•"/>
            </a:pPr>
            <a:r>
              <a:rPr lang="en-US" sz="3000"/>
              <a:t>My chosen innovation is Digital Therapeutics (DTx), an evidence-based software intervention(Trivedi &amp; Mohamad,2023)</a:t>
            </a:r>
            <a:endParaRPr sz="3000"/>
          </a:p>
          <a:p>
            <a:pPr indent="-419100" lvl="0" marL="457200" marR="0" rtl="0" algn="l">
              <a:spcBef>
                <a:spcPts val="0"/>
              </a:spcBef>
              <a:spcAft>
                <a:spcPts val="0"/>
              </a:spcAft>
              <a:buSzPts val="3000"/>
              <a:buChar char="•"/>
            </a:pPr>
            <a:r>
              <a:rPr lang="en-US" sz="3000"/>
              <a:t>Example is Sleepio (digital CBT for insomnia) used in NHS since rollout in 2018-2020</a:t>
            </a:r>
            <a:endParaRPr sz="3000"/>
          </a:p>
          <a:p>
            <a:pPr indent="-419100" lvl="0" marL="457200" marR="0" rtl="0" algn="l">
              <a:spcBef>
                <a:spcPts val="0"/>
              </a:spcBef>
              <a:spcAft>
                <a:spcPts val="0"/>
              </a:spcAft>
              <a:buSzPts val="3000"/>
              <a:buChar char="•"/>
            </a:pPr>
            <a:r>
              <a:rPr lang="en-US" sz="3000"/>
              <a:t>Delivered via smartphone/tablet/web platforms</a:t>
            </a:r>
            <a:endParaRPr sz="3000"/>
          </a:p>
          <a:p>
            <a:pPr indent="-419100" lvl="0" marL="457200" marR="0" rtl="0" algn="l">
              <a:spcBef>
                <a:spcPts val="0"/>
              </a:spcBef>
              <a:spcAft>
                <a:spcPts val="0"/>
              </a:spcAft>
              <a:buSzPts val="3000"/>
              <a:buChar char="•"/>
            </a:pPr>
            <a:r>
              <a:rPr lang="en-US" sz="3000"/>
              <a:t>NICE evaluated and recommended Sleepio (2021-2022)</a:t>
            </a:r>
            <a:endParaRPr sz="3000"/>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9" name="Shape 109"/>
        <p:cNvGrpSpPr/>
        <p:nvPr/>
      </p:nvGrpSpPr>
      <p:grpSpPr>
        <a:xfrm>
          <a:off x="0" y="0"/>
          <a:ext cx="0" cy="0"/>
          <a:chOff x="0" y="0"/>
          <a:chExt cx="0" cy="0"/>
        </a:xfrm>
      </p:grpSpPr>
      <p:sp>
        <p:nvSpPr>
          <p:cNvPr id="110" name="Google Shape;110;p4"/>
          <p:cNvSpPr txBox="1"/>
          <p:nvPr>
            <p:ph type="title"/>
          </p:nvPr>
        </p:nvSpPr>
        <p:spPr>
          <a:xfrm>
            <a:off x="457200" y="274637"/>
            <a:ext cx="8229600" cy="1143000"/>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Clr>
                <a:schemeClr val="dk1"/>
              </a:buClr>
              <a:buSzPts val="4400"/>
              <a:buFont typeface="Open Sans"/>
              <a:buNone/>
            </a:pPr>
            <a:r>
              <a:rPr b="1" i="0" lang="en-US" sz="4400" u="none">
                <a:solidFill>
                  <a:schemeClr val="dk1"/>
                </a:solidFill>
                <a:latin typeface="Open Sans"/>
                <a:ea typeface="Open Sans"/>
                <a:cs typeface="Open Sans"/>
                <a:sym typeface="Open Sans"/>
              </a:rPr>
              <a:t>Impact on Workforce</a:t>
            </a:r>
            <a:endParaRPr/>
          </a:p>
        </p:txBody>
      </p:sp>
      <p:sp>
        <p:nvSpPr>
          <p:cNvPr id="111" name="Google Shape;111;p4"/>
          <p:cNvSpPr txBox="1"/>
          <p:nvPr>
            <p:ph idx="1" type="body"/>
          </p:nvPr>
        </p:nvSpPr>
        <p:spPr>
          <a:xfrm>
            <a:off x="457200" y="1252225"/>
            <a:ext cx="8229600" cy="3916500"/>
          </a:xfrm>
          <a:prstGeom prst="rect">
            <a:avLst/>
          </a:prstGeom>
          <a:noFill/>
          <a:ln>
            <a:noFill/>
          </a:ln>
        </p:spPr>
        <p:txBody>
          <a:bodyPr anchorCtr="0" anchor="t" bIns="45700" lIns="91425" spcFirstLastPara="1" rIns="91425" wrap="square" tIns="45700">
            <a:noAutofit/>
          </a:bodyPr>
          <a:lstStyle/>
          <a:p>
            <a:pPr indent="-438150" lvl="0" marL="457200" marR="0" rtl="0" algn="l">
              <a:spcBef>
                <a:spcPts val="0"/>
              </a:spcBef>
              <a:spcAft>
                <a:spcPts val="0"/>
              </a:spcAft>
              <a:buSzPts val="3300"/>
              <a:buChar char="•"/>
            </a:pPr>
            <a:r>
              <a:rPr lang="en-US" sz="3300"/>
              <a:t>Shift from direct therapy to supervision/monitoring (NIC, 2024)</a:t>
            </a:r>
            <a:endParaRPr sz="3300"/>
          </a:p>
          <a:p>
            <a:pPr indent="-438150" lvl="0" marL="457200" marR="0" rtl="0" algn="l">
              <a:spcBef>
                <a:spcPts val="0"/>
              </a:spcBef>
              <a:spcAft>
                <a:spcPts val="0"/>
              </a:spcAft>
              <a:buSzPts val="3300"/>
              <a:buChar char="•"/>
            </a:pPr>
            <a:r>
              <a:rPr lang="en-US" sz="3300"/>
              <a:t>Frees therapist hours; larger caseload capacity</a:t>
            </a:r>
            <a:endParaRPr sz="3300"/>
          </a:p>
          <a:p>
            <a:pPr indent="-438150" lvl="0" marL="457200" marR="0" rtl="0" algn="l">
              <a:spcBef>
                <a:spcPts val="0"/>
              </a:spcBef>
              <a:spcAft>
                <a:spcPts val="0"/>
              </a:spcAft>
              <a:buSzPts val="3300"/>
              <a:buChar char="•"/>
            </a:pPr>
            <a:r>
              <a:rPr lang="en-US" sz="3300"/>
              <a:t>Need new digital skills: data handling, platform use (NHS,2018)</a:t>
            </a:r>
            <a:endParaRPr sz="3300"/>
          </a:p>
          <a:p>
            <a:pPr indent="-438150" lvl="0" marL="457200" marR="0" rtl="0" algn="l">
              <a:spcBef>
                <a:spcPts val="0"/>
              </a:spcBef>
              <a:spcAft>
                <a:spcPts val="0"/>
              </a:spcAft>
              <a:buSzPts val="3300"/>
              <a:buChar char="•"/>
            </a:pPr>
            <a:r>
              <a:rPr lang="en-US" sz="3300"/>
              <a:t>Boundary changes across clinical-digital teams.</a:t>
            </a:r>
            <a:endParaRPr sz="3300"/>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5" name="Shape 115"/>
        <p:cNvGrpSpPr/>
        <p:nvPr/>
      </p:nvGrpSpPr>
      <p:grpSpPr>
        <a:xfrm>
          <a:off x="0" y="0"/>
          <a:ext cx="0" cy="0"/>
          <a:chOff x="0" y="0"/>
          <a:chExt cx="0" cy="0"/>
        </a:xfrm>
      </p:grpSpPr>
      <p:sp>
        <p:nvSpPr>
          <p:cNvPr id="116" name="Google Shape;116;p5"/>
          <p:cNvSpPr txBox="1"/>
          <p:nvPr>
            <p:ph type="title"/>
          </p:nvPr>
        </p:nvSpPr>
        <p:spPr>
          <a:xfrm>
            <a:off x="457200" y="274637"/>
            <a:ext cx="8229600" cy="1143000"/>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Clr>
                <a:schemeClr val="dk1"/>
              </a:buClr>
              <a:buSzPts val="4400"/>
              <a:buFont typeface="Open Sans"/>
              <a:buNone/>
            </a:pPr>
            <a:r>
              <a:rPr b="1" i="0" lang="en-US" sz="4400" u="none">
                <a:solidFill>
                  <a:schemeClr val="dk1"/>
                </a:solidFill>
                <a:latin typeface="Open Sans"/>
                <a:ea typeface="Open Sans"/>
                <a:cs typeface="Open Sans"/>
                <a:sym typeface="Open Sans"/>
              </a:rPr>
              <a:t>Impact on service delivery </a:t>
            </a:r>
            <a:endParaRPr/>
          </a:p>
        </p:txBody>
      </p:sp>
      <p:sp>
        <p:nvSpPr>
          <p:cNvPr id="117" name="Google Shape;117;p5"/>
          <p:cNvSpPr txBox="1"/>
          <p:nvPr>
            <p:ph idx="1" type="body"/>
          </p:nvPr>
        </p:nvSpPr>
        <p:spPr>
          <a:xfrm>
            <a:off x="457200" y="1237725"/>
            <a:ext cx="8229600" cy="3916500"/>
          </a:xfrm>
          <a:prstGeom prst="rect">
            <a:avLst/>
          </a:prstGeom>
          <a:noFill/>
          <a:ln>
            <a:noFill/>
          </a:ln>
        </p:spPr>
        <p:txBody>
          <a:bodyPr anchorCtr="0" anchor="t" bIns="45700" lIns="91425" spcFirstLastPara="1" rIns="91425" wrap="square" tIns="45700">
            <a:noAutofit/>
          </a:bodyPr>
          <a:lstStyle/>
          <a:p>
            <a:pPr indent="-349250" lvl="0" marL="457200" marR="0" rtl="0" algn="l">
              <a:spcBef>
                <a:spcPts val="0"/>
              </a:spcBef>
              <a:spcAft>
                <a:spcPts val="0"/>
              </a:spcAft>
              <a:buSzPts val="1900"/>
              <a:buChar char="•"/>
            </a:pPr>
            <a:r>
              <a:rPr lang="en-US" sz="3300"/>
              <a:t>Self-guided modules; 24/7 access (NICE, 2022)</a:t>
            </a:r>
            <a:endParaRPr sz="3300"/>
          </a:p>
          <a:p>
            <a:pPr indent="-349250" lvl="0" marL="457200" marR="0" rtl="0" algn="l">
              <a:spcBef>
                <a:spcPts val="0"/>
              </a:spcBef>
              <a:spcAft>
                <a:spcPts val="0"/>
              </a:spcAft>
              <a:buSzPts val="1900"/>
              <a:buChar char="•"/>
            </a:pPr>
            <a:r>
              <a:rPr lang="en-US" sz="3300"/>
              <a:t>Reduced waiting times; scalable to large populations</a:t>
            </a:r>
            <a:endParaRPr sz="3300"/>
          </a:p>
          <a:p>
            <a:pPr indent="-349250" lvl="0" marL="457200" marR="0" rtl="0" algn="l">
              <a:spcBef>
                <a:spcPts val="0"/>
              </a:spcBef>
              <a:spcAft>
                <a:spcPts val="0"/>
              </a:spcAft>
              <a:buSzPts val="1900"/>
              <a:buChar char="•"/>
            </a:pPr>
            <a:r>
              <a:rPr lang="en-US" sz="3300"/>
              <a:t>Real time data monitoring and analytics (Oxford AHSN,2020)</a:t>
            </a:r>
            <a:endParaRPr sz="3300"/>
          </a:p>
          <a:p>
            <a:pPr indent="-349250" lvl="0" marL="457200" marR="0" rtl="0" algn="l">
              <a:spcBef>
                <a:spcPts val="0"/>
              </a:spcBef>
              <a:spcAft>
                <a:spcPts val="0"/>
              </a:spcAft>
              <a:buSzPts val="1900"/>
              <a:buChar char="•"/>
            </a:pPr>
            <a:r>
              <a:rPr lang="en-US" sz="3300"/>
              <a:t>Supports stepped care pathways (NICE, 2024)</a:t>
            </a:r>
            <a:endParaRPr sz="3300"/>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1" name="Shape 121"/>
        <p:cNvGrpSpPr/>
        <p:nvPr/>
      </p:nvGrpSpPr>
      <p:grpSpPr>
        <a:xfrm>
          <a:off x="0" y="0"/>
          <a:ext cx="0" cy="0"/>
          <a:chOff x="0" y="0"/>
          <a:chExt cx="0" cy="0"/>
        </a:xfrm>
      </p:grpSpPr>
      <p:sp>
        <p:nvSpPr>
          <p:cNvPr id="122" name="Google Shape;122;p6"/>
          <p:cNvSpPr txBox="1"/>
          <p:nvPr>
            <p:ph type="title"/>
          </p:nvPr>
        </p:nvSpPr>
        <p:spPr>
          <a:xfrm>
            <a:off x="457200" y="274637"/>
            <a:ext cx="8229600" cy="1143000"/>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Clr>
                <a:schemeClr val="dk1"/>
              </a:buClr>
              <a:buSzPts val="4400"/>
              <a:buFont typeface="Open Sans"/>
              <a:buNone/>
            </a:pPr>
            <a:r>
              <a:rPr b="1" i="0" lang="en-US" sz="4400" u="none">
                <a:solidFill>
                  <a:schemeClr val="dk1"/>
                </a:solidFill>
                <a:latin typeface="Open Sans"/>
                <a:ea typeface="Open Sans"/>
                <a:cs typeface="Open Sans"/>
                <a:sym typeface="Open Sans"/>
              </a:rPr>
              <a:t>Impact on patients </a:t>
            </a:r>
            <a:endParaRPr/>
          </a:p>
        </p:txBody>
      </p:sp>
      <p:sp>
        <p:nvSpPr>
          <p:cNvPr id="123" name="Google Shape;123;p6"/>
          <p:cNvSpPr txBox="1"/>
          <p:nvPr>
            <p:ph idx="1" type="body"/>
          </p:nvPr>
        </p:nvSpPr>
        <p:spPr>
          <a:xfrm>
            <a:off x="457200" y="1455211"/>
            <a:ext cx="8229600" cy="3916500"/>
          </a:xfrm>
          <a:prstGeom prst="rect">
            <a:avLst/>
          </a:prstGeom>
          <a:noFill/>
          <a:ln>
            <a:noFill/>
          </a:ln>
        </p:spPr>
        <p:txBody>
          <a:bodyPr anchorCtr="0" anchor="t" bIns="45700" lIns="91425" spcFirstLastPara="1" rIns="91425" wrap="square" tIns="45700">
            <a:noAutofit/>
          </a:bodyPr>
          <a:lstStyle/>
          <a:p>
            <a:pPr indent="-342900" lvl="0" marL="457200" marR="0" rtl="0" algn="l">
              <a:lnSpc>
                <a:spcPct val="100000"/>
              </a:lnSpc>
              <a:spcBef>
                <a:spcPts val="0"/>
              </a:spcBef>
              <a:spcAft>
                <a:spcPts val="0"/>
              </a:spcAft>
              <a:buSzPts val="1800"/>
              <a:buChar char="•"/>
            </a:pPr>
            <a:r>
              <a:rPr lang="en-US"/>
              <a:t>Improved insomnia outcomes (Stott et al., 2021; NICE 2022)</a:t>
            </a:r>
            <a:endParaRPr/>
          </a:p>
          <a:p>
            <a:pPr indent="-342900" lvl="0" marL="457200" marR="0" rtl="0" algn="l">
              <a:lnSpc>
                <a:spcPct val="100000"/>
              </a:lnSpc>
              <a:spcBef>
                <a:spcPts val="0"/>
              </a:spcBef>
              <a:spcAft>
                <a:spcPts val="0"/>
              </a:spcAft>
              <a:buSzPts val="1800"/>
              <a:buChar char="•"/>
            </a:pPr>
            <a:r>
              <a:rPr lang="en-US"/>
              <a:t>Greater flexibility, privacy and autonomy</a:t>
            </a:r>
            <a:endParaRPr/>
          </a:p>
          <a:p>
            <a:pPr indent="-342900" lvl="0" marL="457200" marR="0" rtl="0" algn="l">
              <a:lnSpc>
                <a:spcPct val="100000"/>
              </a:lnSpc>
              <a:spcBef>
                <a:spcPts val="0"/>
              </a:spcBef>
              <a:spcAft>
                <a:spcPts val="0"/>
              </a:spcAft>
              <a:buSzPts val="1800"/>
              <a:buChar char="•"/>
            </a:pPr>
            <a:r>
              <a:rPr lang="en-US"/>
              <a:t>Reduced GP visits and medication use (OHE,2022)</a:t>
            </a:r>
            <a:endParaRPr/>
          </a:p>
          <a:p>
            <a:pPr indent="-342900" lvl="0" marL="457200" marR="0" rtl="0" algn="l">
              <a:lnSpc>
                <a:spcPct val="100000"/>
              </a:lnSpc>
              <a:spcBef>
                <a:spcPts val="0"/>
              </a:spcBef>
              <a:spcAft>
                <a:spcPts val="0"/>
              </a:spcAft>
              <a:buSzPts val="1800"/>
              <a:buChar char="•"/>
            </a:pPr>
            <a:r>
              <a:rPr lang="en-US"/>
              <a:t>Engagement challenges;digital literacy issues</a:t>
            </a:r>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7" name="Shape 127"/>
        <p:cNvGrpSpPr/>
        <p:nvPr/>
      </p:nvGrpSpPr>
      <p:grpSpPr>
        <a:xfrm>
          <a:off x="0" y="0"/>
          <a:ext cx="0" cy="0"/>
          <a:chOff x="0" y="0"/>
          <a:chExt cx="0" cy="0"/>
        </a:xfrm>
      </p:grpSpPr>
      <p:sp>
        <p:nvSpPr>
          <p:cNvPr id="128" name="Google Shape;128;p7"/>
          <p:cNvSpPr txBox="1"/>
          <p:nvPr>
            <p:ph type="title"/>
          </p:nvPr>
        </p:nvSpPr>
        <p:spPr>
          <a:xfrm>
            <a:off x="457200" y="274637"/>
            <a:ext cx="8229600" cy="1143000"/>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Clr>
                <a:schemeClr val="dk1"/>
              </a:buClr>
              <a:buSzPts val="4400"/>
              <a:buFont typeface="Open Sans"/>
              <a:buNone/>
            </a:pPr>
            <a:r>
              <a:rPr b="1" i="0" lang="en-US" sz="4400" u="none">
                <a:solidFill>
                  <a:schemeClr val="dk1"/>
                </a:solidFill>
                <a:latin typeface="Open Sans"/>
                <a:ea typeface="Open Sans"/>
                <a:cs typeface="Open Sans"/>
                <a:sym typeface="Open Sans"/>
              </a:rPr>
              <a:t>Impact on community </a:t>
            </a:r>
            <a:endParaRPr/>
          </a:p>
        </p:txBody>
      </p:sp>
      <p:sp>
        <p:nvSpPr>
          <p:cNvPr id="129" name="Google Shape;129;p7"/>
          <p:cNvSpPr txBox="1"/>
          <p:nvPr>
            <p:ph idx="1" type="body"/>
          </p:nvPr>
        </p:nvSpPr>
        <p:spPr>
          <a:xfrm>
            <a:off x="457200" y="1600200"/>
            <a:ext cx="8229600" cy="3916362"/>
          </a:xfrm>
          <a:prstGeom prst="rect">
            <a:avLst/>
          </a:prstGeom>
          <a:noFill/>
          <a:ln>
            <a:noFill/>
          </a:ln>
        </p:spPr>
        <p:txBody>
          <a:bodyPr anchorCtr="0" anchor="t" bIns="45700" lIns="91425" spcFirstLastPara="1" rIns="91425" wrap="square" tIns="45700">
            <a:noAutofit/>
          </a:bodyPr>
          <a:lstStyle/>
          <a:p>
            <a:pPr indent="-342900" lvl="0" marL="457200" marR="0" rtl="0" algn="l">
              <a:lnSpc>
                <a:spcPct val="100000"/>
              </a:lnSpc>
              <a:spcBef>
                <a:spcPts val="0"/>
              </a:spcBef>
              <a:spcAft>
                <a:spcPts val="0"/>
              </a:spcAft>
              <a:buSzPts val="1800"/>
              <a:buChar char="•"/>
            </a:pPr>
            <a:r>
              <a:rPr lang="en-US"/>
              <a:t>Improves access for rural/underserved areas (SCIN,2018)</a:t>
            </a:r>
            <a:endParaRPr/>
          </a:p>
          <a:p>
            <a:pPr indent="-342900" lvl="0" marL="457200" marR="0" rtl="0" algn="l">
              <a:lnSpc>
                <a:spcPct val="100000"/>
              </a:lnSpc>
              <a:spcBef>
                <a:spcPts val="0"/>
              </a:spcBef>
              <a:spcAft>
                <a:spcPts val="0"/>
              </a:spcAft>
              <a:buSzPts val="1800"/>
              <a:buChar char="•"/>
            </a:pPr>
            <a:r>
              <a:rPr lang="en-US"/>
              <a:t>Family involvement in home-based care</a:t>
            </a:r>
            <a:endParaRPr/>
          </a:p>
          <a:p>
            <a:pPr indent="-342900" lvl="0" marL="457200" marR="0" rtl="0" algn="l">
              <a:lnSpc>
                <a:spcPct val="100000"/>
              </a:lnSpc>
              <a:spcBef>
                <a:spcPts val="0"/>
              </a:spcBef>
              <a:spcAft>
                <a:spcPts val="0"/>
              </a:spcAft>
              <a:buSzPts val="1800"/>
              <a:buChar char="•"/>
            </a:pPr>
            <a:r>
              <a:rPr lang="en-US"/>
              <a:t>Reduced system demand of public health benefits </a:t>
            </a:r>
            <a:endParaRPr/>
          </a:p>
          <a:p>
            <a:pPr indent="-342900" lvl="0" marL="457200" marR="0" rtl="0" algn="l">
              <a:lnSpc>
                <a:spcPct val="100000"/>
              </a:lnSpc>
              <a:spcBef>
                <a:spcPts val="0"/>
              </a:spcBef>
              <a:spcAft>
                <a:spcPts val="0"/>
              </a:spcAft>
              <a:buSzPts val="1800"/>
              <a:buChar char="•"/>
            </a:pPr>
            <a:r>
              <a:rPr lang="en-US"/>
              <a:t>Concerns about the digital divide</a:t>
            </a:r>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3" name="Shape 133"/>
        <p:cNvGrpSpPr/>
        <p:nvPr/>
      </p:nvGrpSpPr>
      <p:grpSpPr>
        <a:xfrm>
          <a:off x="0" y="0"/>
          <a:ext cx="0" cy="0"/>
          <a:chOff x="0" y="0"/>
          <a:chExt cx="0" cy="0"/>
        </a:xfrm>
      </p:grpSpPr>
      <p:sp>
        <p:nvSpPr>
          <p:cNvPr id="134" name="Google Shape;134;p8"/>
          <p:cNvSpPr txBox="1"/>
          <p:nvPr>
            <p:ph type="title"/>
          </p:nvPr>
        </p:nvSpPr>
        <p:spPr>
          <a:xfrm>
            <a:off x="457200" y="274637"/>
            <a:ext cx="8229600" cy="1143000"/>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Clr>
                <a:schemeClr val="dk1"/>
              </a:buClr>
              <a:buSzPts val="4400"/>
              <a:buFont typeface="Open Sans"/>
              <a:buNone/>
            </a:pPr>
            <a:r>
              <a:rPr b="1" i="0" lang="en-US" sz="4400" u="none">
                <a:solidFill>
                  <a:schemeClr val="dk1"/>
                </a:solidFill>
                <a:latin typeface="Open Sans"/>
                <a:ea typeface="Open Sans"/>
                <a:cs typeface="Open Sans"/>
                <a:sym typeface="Open Sans"/>
              </a:rPr>
              <a:t>Challenges of the innovation</a:t>
            </a:r>
            <a:endParaRPr/>
          </a:p>
        </p:txBody>
      </p:sp>
      <p:sp>
        <p:nvSpPr>
          <p:cNvPr id="135" name="Google Shape;135;p8"/>
          <p:cNvSpPr txBox="1"/>
          <p:nvPr>
            <p:ph idx="1" type="body"/>
          </p:nvPr>
        </p:nvSpPr>
        <p:spPr>
          <a:xfrm>
            <a:off x="457200" y="1600200"/>
            <a:ext cx="8229600" cy="3916362"/>
          </a:xfrm>
          <a:prstGeom prst="rect">
            <a:avLst/>
          </a:prstGeom>
          <a:noFill/>
          <a:ln>
            <a:noFill/>
          </a:ln>
        </p:spPr>
        <p:txBody>
          <a:bodyPr anchorCtr="0" anchor="t" bIns="45700" lIns="91425" spcFirstLastPara="1" rIns="91425" wrap="square" tIns="45700">
            <a:noAutofit/>
          </a:bodyPr>
          <a:lstStyle/>
          <a:p>
            <a:pPr indent="-342900" lvl="0" marL="342900" marR="0" rtl="0" algn="l">
              <a:lnSpc>
                <a:spcPct val="100000"/>
              </a:lnSpc>
              <a:spcBef>
                <a:spcPts val="0"/>
              </a:spcBef>
              <a:spcAft>
                <a:spcPts val="0"/>
              </a:spcAft>
              <a:buClr>
                <a:schemeClr val="dk1"/>
              </a:buClr>
              <a:buSzPts val="3200"/>
              <a:buFont typeface="Arial"/>
              <a:buChar char="•"/>
            </a:pPr>
            <a:r>
              <a:rPr lang="en-US"/>
              <a:t>Digital exclusion and variable digital literacy (Williams et al., 2020)</a:t>
            </a:r>
            <a:endParaRPr/>
          </a:p>
          <a:p>
            <a:pPr indent="-254000" lvl="0" marL="342900" marR="0" rtl="0" algn="l">
              <a:lnSpc>
                <a:spcPct val="100000"/>
              </a:lnSpc>
              <a:spcBef>
                <a:spcPts val="0"/>
              </a:spcBef>
              <a:spcAft>
                <a:spcPts val="0"/>
              </a:spcAft>
              <a:buSzPts val="1800"/>
              <a:buChar char="•"/>
            </a:pPr>
            <a:r>
              <a:rPr lang="en-US"/>
              <a:t>Low engagement/</a:t>
            </a:r>
            <a:r>
              <a:rPr lang="en-US"/>
              <a:t>dropout</a:t>
            </a:r>
            <a:r>
              <a:rPr lang="en-US"/>
              <a:t> rates</a:t>
            </a:r>
            <a:endParaRPr/>
          </a:p>
          <a:p>
            <a:pPr indent="-254000" lvl="0" marL="342900" marR="0" rtl="0" algn="l">
              <a:lnSpc>
                <a:spcPct val="100000"/>
              </a:lnSpc>
              <a:spcBef>
                <a:spcPts val="0"/>
              </a:spcBef>
              <a:spcAft>
                <a:spcPts val="0"/>
              </a:spcAft>
              <a:buSzPts val="1800"/>
              <a:buChar char="•"/>
            </a:pPr>
            <a:r>
              <a:rPr lang="en-US"/>
              <a:t>Workforce readiness and integration issues (Hughes, 2024)</a:t>
            </a:r>
            <a:endParaRPr/>
          </a:p>
          <a:p>
            <a:pPr indent="-254000" lvl="0" marL="342900" marR="0" rtl="0" algn="l">
              <a:lnSpc>
                <a:spcPct val="100000"/>
              </a:lnSpc>
              <a:spcBef>
                <a:spcPts val="0"/>
              </a:spcBef>
              <a:spcAft>
                <a:spcPts val="0"/>
              </a:spcAft>
              <a:buSzPts val="1800"/>
              <a:buChar char="•"/>
            </a:pPr>
            <a:r>
              <a:rPr lang="en-US"/>
              <a:t>Evidence limited for some populations (NICE, 2021)</a:t>
            </a:r>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9" name="Shape 139"/>
        <p:cNvGrpSpPr/>
        <p:nvPr/>
      </p:nvGrpSpPr>
      <p:grpSpPr>
        <a:xfrm>
          <a:off x="0" y="0"/>
          <a:ext cx="0" cy="0"/>
          <a:chOff x="0" y="0"/>
          <a:chExt cx="0" cy="0"/>
        </a:xfrm>
      </p:grpSpPr>
      <p:sp>
        <p:nvSpPr>
          <p:cNvPr id="140" name="Google Shape;140;p9"/>
          <p:cNvSpPr txBox="1"/>
          <p:nvPr>
            <p:ph type="title"/>
          </p:nvPr>
        </p:nvSpPr>
        <p:spPr>
          <a:xfrm>
            <a:off x="457200" y="274637"/>
            <a:ext cx="8229600" cy="1143000"/>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Clr>
                <a:schemeClr val="dk1"/>
              </a:buClr>
              <a:buSzPts val="4400"/>
              <a:buFont typeface="Open Sans"/>
              <a:buNone/>
            </a:pPr>
            <a:r>
              <a:rPr b="1" i="0" lang="en-US" sz="4400" u="none">
                <a:solidFill>
                  <a:schemeClr val="dk1"/>
                </a:solidFill>
                <a:latin typeface="Open Sans"/>
                <a:ea typeface="Open Sans"/>
                <a:cs typeface="Open Sans"/>
                <a:sym typeface="Open Sans"/>
              </a:rPr>
              <a:t>Recommendations</a:t>
            </a:r>
            <a:endParaRPr/>
          </a:p>
        </p:txBody>
      </p:sp>
      <p:sp>
        <p:nvSpPr>
          <p:cNvPr id="141" name="Google Shape;141;p9"/>
          <p:cNvSpPr txBox="1"/>
          <p:nvPr>
            <p:ph idx="1" type="body"/>
          </p:nvPr>
        </p:nvSpPr>
        <p:spPr>
          <a:xfrm>
            <a:off x="457200" y="1600200"/>
            <a:ext cx="8229600" cy="3916362"/>
          </a:xfrm>
          <a:prstGeom prst="rect">
            <a:avLst/>
          </a:prstGeom>
          <a:noFill/>
          <a:ln>
            <a:noFill/>
          </a:ln>
        </p:spPr>
        <p:txBody>
          <a:bodyPr anchorCtr="0" anchor="t" bIns="45700" lIns="91425" spcFirstLastPara="1" rIns="91425" wrap="square" tIns="45700">
            <a:noAutofit/>
          </a:bodyPr>
          <a:lstStyle/>
          <a:p>
            <a:pPr indent="-431800" lvl="0" marL="457200" marR="0" rtl="0" algn="l">
              <a:spcBef>
                <a:spcPts val="0"/>
              </a:spcBef>
              <a:spcAft>
                <a:spcPts val="0"/>
              </a:spcAft>
              <a:buClr>
                <a:schemeClr val="dk1"/>
              </a:buClr>
              <a:buSzPts val="3200"/>
              <a:buFont typeface="Open Sans"/>
              <a:buChar char="•"/>
            </a:pPr>
            <a:r>
              <a:rPr lang="en-US"/>
              <a:t>Provide staff digital training and role design</a:t>
            </a:r>
            <a:endParaRPr/>
          </a:p>
          <a:p>
            <a:pPr indent="-342900" lvl="0" marL="457200" marR="0" rtl="0" algn="l">
              <a:spcBef>
                <a:spcPts val="0"/>
              </a:spcBef>
              <a:spcAft>
                <a:spcPts val="0"/>
              </a:spcAft>
              <a:buSzPts val="1800"/>
              <a:buChar char="•"/>
            </a:pPr>
            <a:r>
              <a:rPr lang="en-US"/>
              <a:t>Ensure digital inclusion support for patients</a:t>
            </a:r>
            <a:endParaRPr/>
          </a:p>
          <a:p>
            <a:pPr indent="-342900" lvl="0" marL="457200" marR="0" rtl="0" algn="l">
              <a:spcBef>
                <a:spcPts val="0"/>
              </a:spcBef>
              <a:spcAft>
                <a:spcPts val="0"/>
              </a:spcAft>
              <a:buSzPts val="1800"/>
              <a:buChar char="•"/>
            </a:pPr>
            <a:r>
              <a:rPr lang="en-US"/>
              <a:t>Integrate platforms securely within NHS systems</a:t>
            </a:r>
            <a:endParaRPr/>
          </a:p>
          <a:p>
            <a:pPr indent="-342900" lvl="0" marL="457200" marR="0" rtl="0" algn="l">
              <a:spcBef>
                <a:spcPts val="0"/>
              </a:spcBef>
              <a:spcAft>
                <a:spcPts val="0"/>
              </a:spcAft>
              <a:buSzPts val="1800"/>
              <a:buChar char="•"/>
            </a:pPr>
            <a:r>
              <a:rPr lang="en-US"/>
              <a:t>Use co production with service users (Veldmeijer et al., 2023)</a:t>
            </a:r>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5" name="Shape 145"/>
        <p:cNvGrpSpPr/>
        <p:nvPr/>
      </p:nvGrpSpPr>
      <p:grpSpPr>
        <a:xfrm>
          <a:off x="0" y="0"/>
          <a:ext cx="0" cy="0"/>
          <a:chOff x="0" y="0"/>
          <a:chExt cx="0" cy="0"/>
        </a:xfrm>
      </p:grpSpPr>
      <p:sp>
        <p:nvSpPr>
          <p:cNvPr id="146" name="Google Shape;146;p10"/>
          <p:cNvSpPr txBox="1"/>
          <p:nvPr>
            <p:ph type="title"/>
          </p:nvPr>
        </p:nvSpPr>
        <p:spPr>
          <a:xfrm>
            <a:off x="457200" y="274637"/>
            <a:ext cx="8229600" cy="1143000"/>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Clr>
                <a:schemeClr val="dk1"/>
              </a:buClr>
              <a:buSzPts val="4400"/>
              <a:buFont typeface="Open Sans"/>
              <a:buNone/>
            </a:pPr>
            <a:r>
              <a:rPr b="1" i="0" lang="en-US" sz="4400" u="none">
                <a:solidFill>
                  <a:schemeClr val="dk1"/>
                </a:solidFill>
                <a:latin typeface="Open Sans"/>
                <a:ea typeface="Open Sans"/>
                <a:cs typeface="Open Sans"/>
                <a:sym typeface="Open Sans"/>
              </a:rPr>
              <a:t>Conclusion</a:t>
            </a:r>
            <a:endParaRPr/>
          </a:p>
        </p:txBody>
      </p:sp>
      <p:sp>
        <p:nvSpPr>
          <p:cNvPr id="147" name="Google Shape;147;p10"/>
          <p:cNvSpPr txBox="1"/>
          <p:nvPr>
            <p:ph idx="1" type="body"/>
          </p:nvPr>
        </p:nvSpPr>
        <p:spPr>
          <a:xfrm>
            <a:off x="457200" y="1600200"/>
            <a:ext cx="8229600" cy="3916362"/>
          </a:xfrm>
          <a:prstGeom prst="rect">
            <a:avLst/>
          </a:prstGeom>
          <a:noFill/>
          <a:ln>
            <a:noFill/>
          </a:ln>
        </p:spPr>
        <p:txBody>
          <a:bodyPr anchorCtr="0" anchor="t" bIns="45700" lIns="91425" spcFirstLastPara="1" rIns="91425" wrap="square" tIns="45700">
            <a:noAutofit/>
          </a:bodyPr>
          <a:lstStyle/>
          <a:p>
            <a:pPr indent="-342900" lvl="0" marL="457200" marR="0" rtl="0" algn="l">
              <a:spcBef>
                <a:spcPts val="0"/>
              </a:spcBef>
              <a:spcAft>
                <a:spcPts val="0"/>
              </a:spcAft>
              <a:buSzPts val="1800"/>
              <a:buChar char="•"/>
            </a:pPr>
            <a:r>
              <a:rPr lang="en-US"/>
              <a:t>DTx such as Sleepio offer scalable, evidence based care</a:t>
            </a:r>
            <a:endParaRPr/>
          </a:p>
          <a:p>
            <a:pPr indent="-342900" lvl="0" marL="457200" marR="0" rtl="0" algn="l">
              <a:spcBef>
                <a:spcPts val="0"/>
              </a:spcBef>
              <a:spcAft>
                <a:spcPts val="0"/>
              </a:spcAft>
              <a:buSzPts val="1800"/>
              <a:buChar char="•"/>
            </a:pPr>
            <a:r>
              <a:rPr lang="en-US"/>
              <a:t>Transform workforce, services, patient experience and </a:t>
            </a:r>
            <a:r>
              <a:rPr lang="en-US"/>
              <a:t>communities</a:t>
            </a:r>
            <a:endParaRPr/>
          </a:p>
          <a:p>
            <a:pPr indent="-342900" lvl="0" marL="457200" marR="0" rtl="0" algn="l">
              <a:spcBef>
                <a:spcPts val="0"/>
              </a:spcBef>
              <a:spcAft>
                <a:spcPts val="0"/>
              </a:spcAft>
              <a:buSzPts val="1800"/>
              <a:buChar char="•"/>
            </a:pPr>
            <a:r>
              <a:rPr lang="en-US"/>
              <a:t>Equity, training, governance, and integration are necessary for success.</a:t>
            </a:r>
            <a:r>
              <a:rPr lang="en-US"/>
              <a:t> </a:t>
            </a:r>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1" name="Shape 151"/>
        <p:cNvGrpSpPr/>
        <p:nvPr/>
      </p:nvGrpSpPr>
      <p:grpSpPr>
        <a:xfrm>
          <a:off x="0" y="0"/>
          <a:ext cx="0" cy="0"/>
          <a:chOff x="0" y="0"/>
          <a:chExt cx="0" cy="0"/>
        </a:xfrm>
      </p:grpSpPr>
      <p:sp>
        <p:nvSpPr>
          <p:cNvPr id="152" name="Google Shape;152;p11"/>
          <p:cNvSpPr txBox="1"/>
          <p:nvPr>
            <p:ph type="title"/>
          </p:nvPr>
        </p:nvSpPr>
        <p:spPr>
          <a:xfrm>
            <a:off x="457200" y="87001"/>
            <a:ext cx="7752000" cy="469800"/>
          </a:xfrm>
          <a:prstGeom prst="rect">
            <a:avLst/>
          </a:prstGeom>
          <a:noFill/>
          <a:ln>
            <a:noFill/>
          </a:ln>
        </p:spPr>
        <p:txBody>
          <a:bodyPr anchorCtr="0" anchor="ctr" bIns="45700" lIns="91425" spcFirstLastPara="1" rIns="91425" wrap="square" tIns="45700">
            <a:noAutofit/>
          </a:bodyPr>
          <a:lstStyle/>
          <a:p>
            <a:pPr indent="0" lvl="0" marL="0" rtl="0" algn="ctr">
              <a:lnSpc>
                <a:spcPct val="100000"/>
              </a:lnSpc>
              <a:spcBef>
                <a:spcPts val="0"/>
              </a:spcBef>
              <a:spcAft>
                <a:spcPts val="0"/>
              </a:spcAft>
              <a:buClr>
                <a:schemeClr val="dk1"/>
              </a:buClr>
              <a:buSzPts val="4400"/>
              <a:buFont typeface="Open Sans"/>
              <a:buNone/>
            </a:pPr>
            <a:r>
              <a:rPr b="1" i="0" lang="en-US" sz="4400" u="none">
                <a:solidFill>
                  <a:schemeClr val="dk1"/>
                </a:solidFill>
                <a:latin typeface="Open Sans"/>
                <a:ea typeface="Open Sans"/>
                <a:cs typeface="Open Sans"/>
                <a:sym typeface="Open Sans"/>
              </a:rPr>
              <a:t>References</a:t>
            </a:r>
            <a:endParaRPr/>
          </a:p>
        </p:txBody>
      </p:sp>
      <p:sp>
        <p:nvSpPr>
          <p:cNvPr id="153" name="Google Shape;153;p11"/>
          <p:cNvSpPr txBox="1"/>
          <p:nvPr>
            <p:ph idx="1" type="body"/>
          </p:nvPr>
        </p:nvSpPr>
        <p:spPr>
          <a:xfrm>
            <a:off x="307386" y="556875"/>
            <a:ext cx="8708100" cy="3916500"/>
          </a:xfrm>
          <a:prstGeom prst="rect">
            <a:avLst/>
          </a:prstGeom>
          <a:noFill/>
          <a:ln>
            <a:noFill/>
          </a:ln>
        </p:spPr>
        <p:txBody>
          <a:bodyPr anchorCtr="0" anchor="t" bIns="45700" lIns="91425" spcFirstLastPara="1" rIns="91425" wrap="square" tIns="45700">
            <a:noAutofit/>
          </a:bodyPr>
          <a:lstStyle/>
          <a:p>
            <a:pPr indent="-285750" lvl="0" marL="457200" rtl="0" algn="just">
              <a:lnSpc>
                <a:spcPct val="150000"/>
              </a:lnSpc>
              <a:spcBef>
                <a:spcPts val="1200"/>
              </a:spcBef>
              <a:spcAft>
                <a:spcPts val="0"/>
              </a:spcAft>
              <a:buSzPts val="900"/>
              <a:buChar char="•"/>
            </a:pPr>
            <a:r>
              <a:rPr lang="en-US" sz="900"/>
              <a:t>Ashifa Trivedi &amp; Sarah Mohamad (2023) </a:t>
            </a:r>
            <a:r>
              <a:rPr i="1" lang="en-US" sz="900"/>
              <a:t>Digital therapeutics: integration in practice.</a:t>
            </a:r>
            <a:r>
              <a:rPr lang="en-US" sz="900"/>
              <a:t> Available at:</a:t>
            </a:r>
            <a:r>
              <a:rPr lang="en-US" sz="900">
                <a:uFill>
                  <a:noFill/>
                </a:uFill>
                <a:hlinkClick r:id="rId3"/>
              </a:rPr>
              <a:t> </a:t>
            </a:r>
            <a:r>
              <a:rPr lang="en-US" sz="900" u="sng">
                <a:solidFill>
                  <a:srgbClr val="1155CC"/>
                </a:solidFill>
                <a:hlinkClick r:id="rId4">
                  <a:extLst>
                    <a:ext uri="{A12FA001-AC4F-418D-AE19-62706E023703}">
                      <ahyp:hlinkClr val="tx"/>
                    </a:ext>
                  </a:extLst>
                </a:hlinkClick>
              </a:rPr>
              <a:t>https://pharmaceutical-journal.com/article/ld/digital-therapeutics-integration-in-practice</a:t>
            </a:r>
            <a:r>
              <a:rPr lang="en-US" sz="900"/>
              <a:t>  [Accessed 8 November 2025]</a:t>
            </a:r>
            <a:endParaRPr sz="900"/>
          </a:p>
          <a:p>
            <a:pPr indent="-285750" lvl="0" marL="457200" rtl="0" algn="just">
              <a:lnSpc>
                <a:spcPct val="150000"/>
              </a:lnSpc>
              <a:spcBef>
                <a:spcPts val="0"/>
              </a:spcBef>
              <a:spcAft>
                <a:spcPts val="0"/>
              </a:spcAft>
              <a:buSzPts val="900"/>
              <a:buChar char="•"/>
            </a:pPr>
            <a:r>
              <a:rPr lang="en-US" sz="900"/>
              <a:t>NICE (2022) </a:t>
            </a:r>
            <a:r>
              <a:rPr i="1" lang="en-US" sz="900"/>
              <a:t>Sleepio to treat insomnia and insomnia symptoms.</a:t>
            </a:r>
            <a:r>
              <a:rPr lang="en-US" sz="900"/>
              <a:t> Available at:</a:t>
            </a:r>
            <a:r>
              <a:rPr lang="en-US" sz="900">
                <a:uFill>
                  <a:noFill/>
                </a:uFill>
                <a:hlinkClick r:id="rId5"/>
              </a:rPr>
              <a:t> </a:t>
            </a:r>
            <a:r>
              <a:rPr lang="en-US" sz="900" u="sng">
                <a:solidFill>
                  <a:srgbClr val="1155CC"/>
                </a:solidFill>
                <a:hlinkClick r:id="rId6">
                  <a:extLst>
                    <a:ext uri="{A12FA001-AC4F-418D-AE19-62706E023703}">
                      <ahyp:hlinkClr val="tx"/>
                    </a:ext>
                  </a:extLst>
                </a:hlinkClick>
              </a:rPr>
              <a:t>https://www.nice.org.uk/guidance/mtg70/chapter/3-Evidence</a:t>
            </a:r>
            <a:r>
              <a:rPr lang="en-US" sz="900"/>
              <a:t>  [Accessed 7 November 2025] </a:t>
            </a:r>
            <a:endParaRPr sz="900"/>
          </a:p>
          <a:p>
            <a:pPr indent="-285750" lvl="0" marL="457200" rtl="0" algn="just">
              <a:lnSpc>
                <a:spcPct val="150000"/>
              </a:lnSpc>
              <a:spcBef>
                <a:spcPts val="0"/>
              </a:spcBef>
              <a:spcAft>
                <a:spcPts val="0"/>
              </a:spcAft>
              <a:buSzPts val="900"/>
              <a:buChar char="•"/>
            </a:pPr>
            <a:r>
              <a:rPr lang="en-US" sz="900"/>
              <a:t>NICE (2024) </a:t>
            </a:r>
            <a:r>
              <a:rPr i="1" lang="en-US" sz="900"/>
              <a:t>NICE-recommended digital therapies for depression and anxiety could free up thousands of NHS therapist hours</a:t>
            </a:r>
            <a:r>
              <a:rPr lang="en-US" sz="900"/>
              <a:t>. Available at:</a:t>
            </a:r>
            <a:r>
              <a:rPr lang="en-US" sz="900">
                <a:uFill>
                  <a:noFill/>
                </a:uFill>
                <a:hlinkClick r:id="rId7"/>
              </a:rPr>
              <a:t> </a:t>
            </a:r>
            <a:r>
              <a:rPr lang="en-US" sz="900" u="sng">
                <a:solidFill>
                  <a:srgbClr val="1155CC"/>
                </a:solidFill>
                <a:hlinkClick r:id="rId8">
                  <a:extLst>
                    <a:ext uri="{A12FA001-AC4F-418D-AE19-62706E023703}">
                      <ahyp:hlinkClr val="tx"/>
                    </a:ext>
                  </a:extLst>
                </a:hlinkClick>
              </a:rPr>
              <a:t>https://www.nice.org.uk/news/articles/digital-therapies-for-depression-and-anxiety-disorders-recommended-by-nice-could-potentially-release-thousands-of-therapist-hours-for-the-nhs</a:t>
            </a:r>
            <a:r>
              <a:rPr lang="en-US" sz="900"/>
              <a:t>  [Accessed 7 November 2025]</a:t>
            </a:r>
            <a:endParaRPr sz="900"/>
          </a:p>
          <a:p>
            <a:pPr indent="-285750" lvl="0" marL="457200" rtl="0" algn="just">
              <a:lnSpc>
                <a:spcPct val="150000"/>
              </a:lnSpc>
              <a:spcBef>
                <a:spcPts val="0"/>
              </a:spcBef>
              <a:spcAft>
                <a:spcPts val="0"/>
              </a:spcAft>
              <a:buSzPts val="900"/>
              <a:buChar char="•"/>
            </a:pPr>
            <a:r>
              <a:rPr lang="en-US" sz="900"/>
              <a:t>NHS (2018) </a:t>
            </a:r>
            <a:r>
              <a:rPr i="1" lang="en-US" sz="900"/>
              <a:t>The Topol Review: Preparing the healthcare workforce to deliver the digital future.</a:t>
            </a:r>
            <a:r>
              <a:rPr lang="en-US" sz="900"/>
              <a:t> Available at:</a:t>
            </a:r>
            <a:r>
              <a:rPr lang="en-US" sz="900">
                <a:uFill>
                  <a:noFill/>
                </a:uFill>
                <a:hlinkClick r:id="rId9"/>
              </a:rPr>
              <a:t> </a:t>
            </a:r>
            <a:r>
              <a:rPr lang="en-US" sz="900" u="sng">
                <a:solidFill>
                  <a:srgbClr val="1155CC"/>
                </a:solidFill>
                <a:hlinkClick r:id="rId10">
                  <a:extLst>
                    <a:ext uri="{A12FA001-AC4F-418D-AE19-62706E023703}">
                      <ahyp:hlinkClr val="tx"/>
                    </a:ext>
                  </a:extLst>
                </a:hlinkClick>
              </a:rPr>
              <a:t>https://www.hee.nhs.uk/sites/default/files/documents/Topol%20Review%20interim%20report_0.pdf</a:t>
            </a:r>
            <a:r>
              <a:rPr lang="en-US" sz="900"/>
              <a:t>  [Accessed 7 November 2025]</a:t>
            </a:r>
            <a:endParaRPr sz="900"/>
          </a:p>
          <a:p>
            <a:pPr indent="-285750" lvl="0" marL="457200" rtl="0" algn="l">
              <a:lnSpc>
                <a:spcPct val="150000"/>
              </a:lnSpc>
              <a:spcBef>
                <a:spcPts val="0"/>
              </a:spcBef>
              <a:spcAft>
                <a:spcPts val="0"/>
              </a:spcAft>
              <a:buSzPts val="900"/>
              <a:buChar char="•"/>
            </a:pPr>
            <a:r>
              <a:rPr lang="en-US" sz="900"/>
              <a:t>Oxford AHSN (2020) </a:t>
            </a:r>
            <a:r>
              <a:rPr i="1" lang="en-US" sz="900"/>
              <a:t>Sleepio in the Thames Valley: Scaling digital Cognitive Behavioural Therapy (CBT) for insomnia with the NHS</a:t>
            </a:r>
            <a:r>
              <a:rPr lang="en-US" sz="900"/>
              <a:t>. Available at:</a:t>
            </a:r>
            <a:r>
              <a:rPr lang="en-US" sz="900">
                <a:uFill>
                  <a:noFill/>
                </a:uFill>
                <a:hlinkClick r:id="rId11"/>
              </a:rPr>
              <a:t> </a:t>
            </a:r>
            <a:r>
              <a:rPr lang="en-US" sz="900" u="sng">
                <a:solidFill>
                  <a:srgbClr val="1155CC"/>
                </a:solidFill>
                <a:hlinkClick r:id="rId12">
                  <a:extLst>
                    <a:ext uri="{A12FA001-AC4F-418D-AE19-62706E023703}">
                      <ahyp:hlinkClr val="tx"/>
                    </a:ext>
                  </a:extLst>
                </a:hlinkClick>
              </a:rPr>
              <a:t>https://www.oxfordhealth.nhs.uk/wp-content/uploads/sites/17/2020/08/Sleepio-in-the-Thames-Valley_Big-Health-and-Oxford-AHSN-case-study_2020.pdf</a:t>
            </a:r>
            <a:r>
              <a:rPr lang="en-US" sz="900"/>
              <a:t>  [Accessed 7 November 2025]</a:t>
            </a:r>
            <a:endParaRPr sz="900"/>
          </a:p>
          <a:p>
            <a:pPr indent="-285750" lvl="0" marL="457200" rtl="0" algn="just">
              <a:lnSpc>
                <a:spcPct val="150000"/>
              </a:lnSpc>
              <a:spcBef>
                <a:spcPts val="0"/>
              </a:spcBef>
              <a:spcAft>
                <a:spcPts val="0"/>
              </a:spcAft>
              <a:buSzPts val="900"/>
              <a:buChar char="•"/>
            </a:pPr>
            <a:r>
              <a:rPr lang="en-US" sz="900"/>
              <a:t>Stott R, Pimm J, Emsley R, Miller CB, Espie CA. (2021) Does adjunctive digital CBT for insomnia improve clinical outcomes in an improving access to psychological therapies service? ;144:103922. doi: 10.1016/j.brat.2021.103922. Epub 2021 Jul 1. PMID: 34246110. [Accessed 8 November 2025]</a:t>
            </a:r>
            <a:endParaRPr sz="900"/>
          </a:p>
          <a:p>
            <a:pPr indent="-285750" lvl="0" marL="457200" rtl="0" algn="just">
              <a:lnSpc>
                <a:spcPct val="150000"/>
              </a:lnSpc>
              <a:spcBef>
                <a:spcPts val="0"/>
              </a:spcBef>
              <a:spcAft>
                <a:spcPts val="0"/>
              </a:spcAft>
              <a:buSzPts val="900"/>
              <a:buChar char="•"/>
            </a:pPr>
            <a:r>
              <a:rPr lang="en-US" sz="900"/>
              <a:t>SCNI (2018) </a:t>
            </a:r>
            <a:r>
              <a:rPr i="1" lang="en-US" sz="900"/>
              <a:t>Digital insomnia medicine rolled out as major study links sleep to better health.</a:t>
            </a:r>
            <a:r>
              <a:rPr lang="en-US" sz="900"/>
              <a:t> Available at:</a:t>
            </a:r>
            <a:r>
              <a:rPr lang="en-US" sz="900">
                <a:uFill>
                  <a:noFill/>
                </a:uFill>
                <a:hlinkClick r:id="rId13"/>
              </a:rPr>
              <a:t> </a:t>
            </a:r>
            <a:r>
              <a:rPr lang="en-US" sz="900" u="sng">
                <a:solidFill>
                  <a:srgbClr val="1155CC"/>
                </a:solidFill>
                <a:hlinkClick r:id="rId14">
                  <a:extLst>
                    <a:ext uri="{A12FA001-AC4F-418D-AE19-62706E023703}">
                      <ahyp:hlinkClr val="tx"/>
                    </a:ext>
                  </a:extLst>
                </a:hlinkClick>
              </a:rPr>
              <a:t>https://www.scni.ox.ac.uk/news/digital-insomnia-medicine-rolled-out-as-major-study-links-sleep-to-better-health</a:t>
            </a:r>
            <a:r>
              <a:rPr lang="en-US" sz="900"/>
              <a:t>  [Accessed 8 November 2025]</a:t>
            </a:r>
            <a:endParaRPr sz="900"/>
          </a:p>
          <a:p>
            <a:pPr indent="-285750" lvl="0" marL="457200" rtl="0" algn="just">
              <a:lnSpc>
                <a:spcPct val="150000"/>
              </a:lnSpc>
              <a:spcBef>
                <a:spcPts val="0"/>
              </a:spcBef>
              <a:spcAft>
                <a:spcPts val="0"/>
              </a:spcAft>
              <a:buSzPts val="900"/>
              <a:buChar char="•"/>
            </a:pPr>
            <a:r>
              <a:rPr lang="en-US" sz="900"/>
              <a:t>OHE (2022) </a:t>
            </a:r>
            <a:r>
              <a:rPr i="1" lang="en-US" sz="900"/>
              <a:t>Sleepio: Lessons from the Frontier of Digital Therapeutics</a:t>
            </a:r>
            <a:r>
              <a:rPr lang="en-US" sz="900"/>
              <a:t>. Available at:</a:t>
            </a:r>
            <a:r>
              <a:rPr lang="en-US" sz="900">
                <a:uFill>
                  <a:noFill/>
                </a:uFill>
                <a:hlinkClick r:id="rId15"/>
              </a:rPr>
              <a:t> </a:t>
            </a:r>
            <a:r>
              <a:rPr lang="en-US" sz="900" u="sng">
                <a:solidFill>
                  <a:srgbClr val="1155CC"/>
                </a:solidFill>
                <a:hlinkClick r:id="rId16">
                  <a:extLst>
                    <a:ext uri="{A12FA001-AC4F-418D-AE19-62706E023703}">
                      <ahyp:hlinkClr val="tx"/>
                    </a:ext>
                  </a:extLst>
                </a:hlinkClick>
              </a:rPr>
              <a:t>https://www.ohe.org/insights/sleepio-lessons-frontier-digital-therapeutics</a:t>
            </a:r>
            <a:r>
              <a:rPr lang="en-US" sz="900"/>
              <a:t>  [Accessed 7 November 2025]</a:t>
            </a:r>
            <a:endParaRPr sz="900"/>
          </a:p>
          <a:p>
            <a:pPr indent="-285750" lvl="0" marL="457200" rtl="0" algn="l">
              <a:lnSpc>
                <a:spcPct val="150000"/>
              </a:lnSpc>
              <a:spcBef>
                <a:spcPts val="0"/>
              </a:spcBef>
              <a:spcAft>
                <a:spcPts val="0"/>
              </a:spcAft>
              <a:buSzPts val="900"/>
              <a:buChar char="•"/>
            </a:pPr>
            <a:r>
              <a:rPr lang="en-US" sz="900"/>
              <a:t>Laura Hughes (2024) Regulation and ‘poor alignment’ are stymying health innovation, says report. </a:t>
            </a:r>
            <a:r>
              <a:rPr i="1" lang="en-US" sz="900"/>
              <a:t>Financial Times</a:t>
            </a:r>
            <a:r>
              <a:rPr lang="en-US" sz="900"/>
              <a:t>. Available at:</a:t>
            </a:r>
            <a:r>
              <a:rPr lang="en-US" sz="900">
                <a:uFill>
                  <a:noFill/>
                </a:uFill>
                <a:hlinkClick r:id="rId17"/>
              </a:rPr>
              <a:t> </a:t>
            </a:r>
            <a:r>
              <a:rPr lang="en-US" sz="900" u="sng">
                <a:solidFill>
                  <a:srgbClr val="1155CC"/>
                </a:solidFill>
                <a:hlinkClick r:id="rId18">
                  <a:extLst>
                    <a:ext uri="{A12FA001-AC4F-418D-AE19-62706E023703}">
                      <ahyp:hlinkClr val="tx"/>
                    </a:ext>
                  </a:extLst>
                </a:hlinkClick>
              </a:rPr>
              <a:t>https://www.ft.com/content/b4dd8b0a-5328-454b-8657-769b02852dee</a:t>
            </a:r>
            <a:r>
              <a:rPr lang="en-US" sz="900"/>
              <a:t>  [Accessed 7 November 2025]</a:t>
            </a:r>
            <a:endParaRPr sz="900"/>
          </a:p>
          <a:p>
            <a:pPr indent="-285750" lvl="0" marL="457200" rtl="0" algn="just">
              <a:lnSpc>
                <a:spcPct val="150000"/>
              </a:lnSpc>
              <a:spcBef>
                <a:spcPts val="0"/>
              </a:spcBef>
              <a:spcAft>
                <a:spcPts val="0"/>
              </a:spcAft>
              <a:buSzPts val="900"/>
              <a:buChar char="•"/>
            </a:pPr>
            <a:r>
              <a:rPr lang="en-US" sz="900"/>
              <a:t>Williams MG, Stott R, Bromwich N, et al. (2020) </a:t>
            </a:r>
            <a:r>
              <a:rPr i="1" lang="en-US" sz="900"/>
              <a:t>Determinants of and barriers to adoption of digital therapeutics for mental health at scale in the NHSBMJ Innovations;</a:t>
            </a:r>
            <a:r>
              <a:rPr lang="en-US" sz="900"/>
              <a:t>6:92-98. Available at:</a:t>
            </a:r>
            <a:r>
              <a:rPr lang="en-US" sz="900">
                <a:uFill>
                  <a:noFill/>
                </a:uFill>
                <a:hlinkClick r:id="rId19"/>
              </a:rPr>
              <a:t> </a:t>
            </a:r>
            <a:r>
              <a:rPr lang="en-US" sz="900" u="sng">
                <a:solidFill>
                  <a:srgbClr val="1155CC"/>
                </a:solidFill>
                <a:hlinkClick r:id="rId20">
                  <a:extLst>
                    <a:ext uri="{A12FA001-AC4F-418D-AE19-62706E023703}">
                      <ahyp:hlinkClr val="tx"/>
                    </a:ext>
                  </a:extLst>
                </a:hlinkClick>
              </a:rPr>
              <a:t>https://innovations.bmj.com/content/6/3/92</a:t>
            </a:r>
            <a:r>
              <a:rPr lang="en-US" sz="900"/>
              <a:t>  [Accessed 7 November 2025]</a:t>
            </a:r>
            <a:endParaRPr sz="900"/>
          </a:p>
          <a:p>
            <a:pPr indent="-285750" lvl="0" marL="457200" rtl="0" algn="l">
              <a:lnSpc>
                <a:spcPct val="150000"/>
              </a:lnSpc>
              <a:spcBef>
                <a:spcPts val="0"/>
              </a:spcBef>
              <a:spcAft>
                <a:spcPts val="0"/>
              </a:spcAft>
              <a:buSzPts val="900"/>
              <a:buChar char="•"/>
            </a:pPr>
            <a:r>
              <a:rPr lang="en-US" sz="900"/>
              <a:t>Veldmeijer L, Terlouw G, Van Os J, Van Dijk O, Van 't Veer J, Boonstra N. (2023) The Involvement of Service Users and People With Lived Experience in Mental Health Care Innovation Through Design: Systematic Review. doi: 10.2196/46590. PMID: 37490326; PMCID: PMC10410372.[Accessed 7 November 2025]</a:t>
            </a:r>
            <a:endParaRPr sz="900"/>
          </a:p>
        </p:txBody>
      </p:sp>
    </p:spTree>
  </p:cSld>
  <p:clrMapOvr>
    <a:masterClrMapping/>
  </p:clrMapOvr>
</p:sld>
</file>

<file path=ppt/theme/theme1.xml><?xml version="1.0" encoding="utf-8"?>
<a:theme xmlns:a="http://schemas.openxmlformats.org/drawingml/2006/main" xmlns:r="http://schemas.openxmlformats.org/officeDocument/2006/relationships" name="2_20140311PresentationUWTSDTemplate">
  <a:themeElements>
    <a:clrScheme name="Custom 1">
      <a:dk1>
        <a:srgbClr val="000000"/>
      </a:dk1>
      <a:lt1>
        <a:srgbClr val="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1_20140311PresentationUWTSDTemplate">
  <a:themeElements>
    <a:clrScheme name="Custom 1">
      <a:dk1>
        <a:srgbClr val="000000"/>
      </a:dk1>
      <a:lt1>
        <a:srgbClr val="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3.xml><?xml version="1.0" encoding="utf-8"?>
<a:theme xmlns:a="http://schemas.openxmlformats.org/drawingml/2006/main" xmlns:r="http://schemas.openxmlformats.org/officeDocument/2006/relationships" name="20140311PresentationUWTSDTemplate">
  <a:themeElements>
    <a:clrScheme name="Custom 1">
      <a:dk1>
        <a:srgbClr val="000000"/>
      </a:dk1>
      <a:lt1>
        <a:srgbClr val="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4.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2020-06-13T21:56:47Z</dcterms:created>
  <dc:creator>Rebecca Stewart</dc:creator>
</cp:coreProperties>
</file>

<file path=docProps/custom.xml><?xml version="1.0" encoding="utf-8"?>
<Properties xmlns="http://schemas.openxmlformats.org/officeDocument/2006/custom-properties" xmlns:vt="http://schemas.openxmlformats.org/officeDocument/2006/docPropsVTypes">
  <property fmtid="{D5CDD505-2E9C-101B-9397-08002B2CF9AE}" pid="2" name="SharedWithUsers">
    <vt:lpstr>352;#Alison Harding;#2520;#Rachel Bendall;#2266;#Ruth Groff</vt:lpstr>
  </property>
</Properties>
</file>