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2.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17"/>
  </p:notesMasterIdLst>
  <p:sldIdLst>
    <p:sldId id="256" r:id="rId2"/>
    <p:sldId id="263" r:id="rId3"/>
    <p:sldId id="258" r:id="rId4"/>
    <p:sldId id="257" r:id="rId5"/>
    <p:sldId id="259" r:id="rId6"/>
    <p:sldId id="260" r:id="rId7"/>
    <p:sldId id="262" r:id="rId8"/>
    <p:sldId id="261"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58270F-9374-469C-994E-4C116A54C7E1}" v="293" dt="2024-05-07T22:16:56.9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0" autoAdjust="0"/>
    <p:restoredTop sz="94660"/>
  </p:normalViewPr>
  <p:slideViewPr>
    <p:cSldViewPr snapToGrid="0">
      <p:cViewPr varScale="1">
        <p:scale>
          <a:sx n="77" d="100"/>
          <a:sy n="77" d="100"/>
        </p:scale>
        <p:origin x="36" y="3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loomfield (2003965)" userId="4a362647-f180-45ee-999d-9b13eaf2b800" providerId="ADAL" clId="{6D58270F-9374-469C-994E-4C116A54C7E1}"/>
    <pc:docChg chg="undo custSel addSld modSld sldOrd">
      <pc:chgData name="Ellie Bloomfield (2003965)" userId="4a362647-f180-45ee-999d-9b13eaf2b800" providerId="ADAL" clId="{6D58270F-9374-469C-994E-4C116A54C7E1}" dt="2024-05-07T22:19:25.103" v="5242" actId="20577"/>
      <pc:docMkLst>
        <pc:docMk/>
      </pc:docMkLst>
      <pc:sldChg chg="modSp mod">
        <pc:chgData name="Ellie Bloomfield (2003965)" userId="4a362647-f180-45ee-999d-9b13eaf2b800" providerId="ADAL" clId="{6D58270F-9374-469C-994E-4C116A54C7E1}" dt="2024-05-05T20:40:30.783" v="1796" actId="20577"/>
        <pc:sldMkLst>
          <pc:docMk/>
          <pc:sldMk cId="3068435913" sldId="256"/>
        </pc:sldMkLst>
        <pc:spChg chg="mod">
          <ac:chgData name="Ellie Bloomfield (2003965)" userId="4a362647-f180-45ee-999d-9b13eaf2b800" providerId="ADAL" clId="{6D58270F-9374-469C-994E-4C116A54C7E1}" dt="2024-05-05T20:40:30.783" v="1796" actId="20577"/>
          <ac:spMkLst>
            <pc:docMk/>
            <pc:sldMk cId="3068435913" sldId="256"/>
            <ac:spMk id="2" creationId="{0A9FA482-E7DE-A554-742C-B934D76AD215}"/>
          </ac:spMkLst>
        </pc:spChg>
        <pc:spChg chg="mod">
          <ac:chgData name="Ellie Bloomfield (2003965)" userId="4a362647-f180-45ee-999d-9b13eaf2b800" providerId="ADAL" clId="{6D58270F-9374-469C-994E-4C116A54C7E1}" dt="2024-05-05T15:22:08.374" v="488" actId="2711"/>
          <ac:spMkLst>
            <pc:docMk/>
            <pc:sldMk cId="3068435913" sldId="256"/>
            <ac:spMk id="3" creationId="{361EDA92-622D-3CF1-B453-75632872E036}"/>
          </ac:spMkLst>
        </pc:spChg>
      </pc:sldChg>
      <pc:sldChg chg="addSp delSp modSp new mod ord setBg modNotesTx">
        <pc:chgData name="Ellie Bloomfield (2003965)" userId="4a362647-f180-45ee-999d-9b13eaf2b800" providerId="ADAL" clId="{6D58270F-9374-469C-994E-4C116A54C7E1}" dt="2024-05-07T20:25:14.430" v="4365" actId="1076"/>
        <pc:sldMkLst>
          <pc:docMk/>
          <pc:sldMk cId="609744321" sldId="257"/>
        </pc:sldMkLst>
        <pc:spChg chg="mod">
          <ac:chgData name="Ellie Bloomfield (2003965)" userId="4a362647-f180-45ee-999d-9b13eaf2b800" providerId="ADAL" clId="{6D58270F-9374-469C-994E-4C116A54C7E1}" dt="2024-05-05T15:22:40.646" v="492" actId="2711"/>
          <ac:spMkLst>
            <pc:docMk/>
            <pc:sldMk cId="609744321" sldId="257"/>
            <ac:spMk id="2" creationId="{57D28B10-2298-7386-F982-4B8B317CC7EA}"/>
          </ac:spMkLst>
        </pc:spChg>
        <pc:spChg chg="mod">
          <ac:chgData name="Ellie Bloomfield (2003965)" userId="4a362647-f180-45ee-999d-9b13eaf2b800" providerId="ADAL" clId="{6D58270F-9374-469C-994E-4C116A54C7E1}" dt="2024-05-07T20:25:14.430" v="4365" actId="1076"/>
          <ac:spMkLst>
            <pc:docMk/>
            <pc:sldMk cId="609744321" sldId="257"/>
            <ac:spMk id="3" creationId="{6B5D82F2-5283-A3A3-1F6F-364DF138FA29}"/>
          </ac:spMkLst>
        </pc:spChg>
        <pc:spChg chg="add mod">
          <ac:chgData name="Ellie Bloomfield (2003965)" userId="4a362647-f180-45ee-999d-9b13eaf2b800" providerId="ADAL" clId="{6D58270F-9374-469C-994E-4C116A54C7E1}" dt="2024-05-05T19:50:32.275" v="648" actId="115"/>
          <ac:spMkLst>
            <pc:docMk/>
            <pc:sldMk cId="609744321" sldId="257"/>
            <ac:spMk id="4" creationId="{8D8057BB-2E3C-880C-1186-A692D50B8656}"/>
          </ac:spMkLst>
        </pc:spChg>
        <pc:spChg chg="add del mod">
          <ac:chgData name="Ellie Bloomfield (2003965)" userId="4a362647-f180-45ee-999d-9b13eaf2b800" providerId="ADAL" clId="{6D58270F-9374-469C-994E-4C116A54C7E1}" dt="2024-05-03T21:31:42.189" v="151" actId="1076"/>
          <ac:spMkLst>
            <pc:docMk/>
            <pc:sldMk cId="609744321" sldId="257"/>
            <ac:spMk id="5" creationId="{6F31E3F4-73B4-206D-00B9-B1FA32E47C5D}"/>
          </ac:spMkLst>
        </pc:spChg>
        <pc:spChg chg="add mod">
          <ac:chgData name="Ellie Bloomfield (2003965)" userId="4a362647-f180-45ee-999d-9b13eaf2b800" providerId="ADAL" clId="{6D58270F-9374-469C-994E-4C116A54C7E1}" dt="2024-05-05T19:49:07.628" v="615" actId="688"/>
          <ac:spMkLst>
            <pc:docMk/>
            <pc:sldMk cId="609744321" sldId="257"/>
            <ac:spMk id="5" creationId="{EC6F3A53-7A10-FF41-7A30-2F9BF584F7C5}"/>
          </ac:spMkLst>
        </pc:spChg>
        <pc:spChg chg="add del">
          <ac:chgData name="Ellie Bloomfield (2003965)" userId="4a362647-f180-45ee-999d-9b13eaf2b800" providerId="ADAL" clId="{6D58270F-9374-469C-994E-4C116A54C7E1}" dt="2024-05-03T21:31:37.505" v="146" actId="478"/>
          <ac:spMkLst>
            <pc:docMk/>
            <pc:sldMk cId="609744321" sldId="257"/>
            <ac:spMk id="6" creationId="{4DB45C5C-46DB-AB98-B741-53786E463391}"/>
          </ac:spMkLst>
        </pc:spChg>
        <pc:spChg chg="add mod">
          <ac:chgData name="Ellie Bloomfield (2003965)" userId="4a362647-f180-45ee-999d-9b13eaf2b800" providerId="ADAL" clId="{6D58270F-9374-469C-994E-4C116A54C7E1}" dt="2024-05-03T21:31:35.851" v="145" actId="1076"/>
          <ac:spMkLst>
            <pc:docMk/>
            <pc:sldMk cId="609744321" sldId="257"/>
            <ac:spMk id="7" creationId="{7516CB5E-DD25-2D4F-21D4-52B433BDA9FF}"/>
          </ac:spMkLst>
        </pc:spChg>
        <pc:spChg chg="add">
          <ac:chgData name="Ellie Bloomfield (2003965)" userId="4a362647-f180-45ee-999d-9b13eaf2b800" providerId="ADAL" clId="{6D58270F-9374-469C-994E-4C116A54C7E1}" dt="2024-05-02T17:19:43.494" v="58" actId="26606"/>
          <ac:spMkLst>
            <pc:docMk/>
            <pc:sldMk cId="609744321" sldId="257"/>
            <ac:spMk id="8" creationId="{C9A36457-A5F4-4103-A443-02581C09185B}"/>
          </ac:spMkLst>
        </pc:spChg>
        <pc:spChg chg="add mod ord">
          <ac:chgData name="Ellie Bloomfield (2003965)" userId="4a362647-f180-45ee-999d-9b13eaf2b800" providerId="ADAL" clId="{6D58270F-9374-469C-994E-4C116A54C7E1}" dt="2024-05-07T20:25:08.580" v="4364" actId="1076"/>
          <ac:spMkLst>
            <pc:docMk/>
            <pc:sldMk cId="609744321" sldId="257"/>
            <ac:spMk id="9" creationId="{A2F9885D-A281-8290-1D81-89915CCABFF8}"/>
          </ac:spMkLst>
        </pc:spChg>
        <pc:spChg chg="add">
          <ac:chgData name="Ellie Bloomfield (2003965)" userId="4a362647-f180-45ee-999d-9b13eaf2b800" providerId="ADAL" clId="{6D58270F-9374-469C-994E-4C116A54C7E1}" dt="2024-05-02T17:19:43.494" v="58" actId="26606"/>
          <ac:spMkLst>
            <pc:docMk/>
            <pc:sldMk cId="609744321" sldId="257"/>
            <ac:spMk id="10" creationId="{35C685BF-E9A7-4525-ABF3-CCC2EAC37E6E}"/>
          </ac:spMkLst>
        </pc:spChg>
        <pc:spChg chg="add mod ord">
          <ac:chgData name="Ellie Bloomfield (2003965)" userId="4a362647-f180-45ee-999d-9b13eaf2b800" providerId="ADAL" clId="{6D58270F-9374-469C-994E-4C116A54C7E1}" dt="2024-05-07T13:57:21.503" v="2572" actId="1076"/>
          <ac:spMkLst>
            <pc:docMk/>
            <pc:sldMk cId="609744321" sldId="257"/>
            <ac:spMk id="11" creationId="{4615BC7D-EB07-E8EC-7804-3703B49F5185}"/>
          </ac:spMkLst>
        </pc:spChg>
        <pc:spChg chg="add">
          <ac:chgData name="Ellie Bloomfield (2003965)" userId="4a362647-f180-45ee-999d-9b13eaf2b800" providerId="ADAL" clId="{6D58270F-9374-469C-994E-4C116A54C7E1}" dt="2024-05-02T17:19:43.494" v="58" actId="26606"/>
          <ac:spMkLst>
            <pc:docMk/>
            <pc:sldMk cId="609744321" sldId="257"/>
            <ac:spMk id="12" creationId="{C87A8A8A-B020-4F46-8329-D75799D71B76}"/>
          </ac:spMkLst>
        </pc:spChg>
        <pc:cxnChg chg="add mod">
          <ac:chgData name="Ellie Bloomfield (2003965)" userId="4a362647-f180-45ee-999d-9b13eaf2b800" providerId="ADAL" clId="{6D58270F-9374-469C-994E-4C116A54C7E1}" dt="2024-05-07T13:57:32.868" v="2573" actId="208"/>
          <ac:cxnSpMkLst>
            <pc:docMk/>
            <pc:sldMk cId="609744321" sldId="257"/>
            <ac:cxnSpMk id="7" creationId="{CD0FB79E-E76D-4CE0-652E-C03FEA682D88}"/>
          </ac:cxnSpMkLst>
        </pc:cxnChg>
      </pc:sldChg>
      <pc:sldChg chg="addSp modSp new mod">
        <pc:chgData name="Ellie Bloomfield (2003965)" userId="4a362647-f180-45ee-999d-9b13eaf2b800" providerId="ADAL" clId="{6D58270F-9374-469C-994E-4C116A54C7E1}" dt="2024-05-07T18:17:02.051" v="2885" actId="1076"/>
        <pc:sldMkLst>
          <pc:docMk/>
          <pc:sldMk cId="3876065990" sldId="258"/>
        </pc:sldMkLst>
        <pc:spChg chg="mod">
          <ac:chgData name="Ellie Bloomfield (2003965)" userId="4a362647-f180-45ee-999d-9b13eaf2b800" providerId="ADAL" clId="{6D58270F-9374-469C-994E-4C116A54C7E1}" dt="2024-05-05T15:22:52.740" v="493" actId="2711"/>
          <ac:spMkLst>
            <pc:docMk/>
            <pc:sldMk cId="3876065990" sldId="258"/>
            <ac:spMk id="2" creationId="{182F1239-1224-F509-7D7F-5F84D44B11FA}"/>
          </ac:spMkLst>
        </pc:spChg>
        <pc:spChg chg="mod ord">
          <ac:chgData name="Ellie Bloomfield (2003965)" userId="4a362647-f180-45ee-999d-9b13eaf2b800" providerId="ADAL" clId="{6D58270F-9374-469C-994E-4C116A54C7E1}" dt="2024-05-07T13:52:13.536" v="2535" actId="1076"/>
          <ac:spMkLst>
            <pc:docMk/>
            <pc:sldMk cId="3876065990" sldId="258"/>
            <ac:spMk id="3" creationId="{5EB8B4D6-515E-97E9-40D6-ED2658DB77AC}"/>
          </ac:spMkLst>
        </pc:spChg>
        <pc:spChg chg="add mod">
          <ac:chgData name="Ellie Bloomfield (2003965)" userId="4a362647-f180-45ee-999d-9b13eaf2b800" providerId="ADAL" clId="{6D58270F-9374-469C-994E-4C116A54C7E1}" dt="2024-05-07T18:17:02.051" v="2885" actId="1076"/>
          <ac:spMkLst>
            <pc:docMk/>
            <pc:sldMk cId="3876065990" sldId="258"/>
            <ac:spMk id="4" creationId="{FD3AEE0B-DE19-CF35-BB26-57781D1E6079}"/>
          </ac:spMkLst>
        </pc:spChg>
        <pc:cxnChg chg="add mod">
          <ac:chgData name="Ellie Bloomfield (2003965)" userId="4a362647-f180-45ee-999d-9b13eaf2b800" providerId="ADAL" clId="{6D58270F-9374-469C-994E-4C116A54C7E1}" dt="2024-05-07T13:57:58.340" v="2576" actId="208"/>
          <ac:cxnSpMkLst>
            <pc:docMk/>
            <pc:sldMk cId="3876065990" sldId="258"/>
            <ac:cxnSpMk id="6" creationId="{3DEC2490-4AD0-5CC8-55AE-62BEE2B2C72E}"/>
          </ac:cxnSpMkLst>
        </pc:cxnChg>
      </pc:sldChg>
      <pc:sldChg chg="addSp delSp modSp new mod setBg">
        <pc:chgData name="Ellie Bloomfield (2003965)" userId="4a362647-f180-45ee-999d-9b13eaf2b800" providerId="ADAL" clId="{6D58270F-9374-469C-994E-4C116A54C7E1}" dt="2024-05-07T21:59:55.099" v="5014" actId="1076"/>
        <pc:sldMkLst>
          <pc:docMk/>
          <pc:sldMk cId="2701724209" sldId="259"/>
        </pc:sldMkLst>
        <pc:spChg chg="mod">
          <ac:chgData name="Ellie Bloomfield (2003965)" userId="4a362647-f180-45ee-999d-9b13eaf2b800" providerId="ADAL" clId="{6D58270F-9374-469C-994E-4C116A54C7E1}" dt="2024-05-05T15:23:00.771" v="494" actId="2711"/>
          <ac:spMkLst>
            <pc:docMk/>
            <pc:sldMk cId="2701724209" sldId="259"/>
            <ac:spMk id="2" creationId="{B9AADE99-035B-F458-6D06-9B3BD0EE13AD}"/>
          </ac:spMkLst>
        </pc:spChg>
        <pc:spChg chg="mod">
          <ac:chgData name="Ellie Bloomfield (2003965)" userId="4a362647-f180-45ee-999d-9b13eaf2b800" providerId="ADAL" clId="{6D58270F-9374-469C-994E-4C116A54C7E1}" dt="2024-05-07T21:59:55.099" v="5014" actId="1076"/>
          <ac:spMkLst>
            <pc:docMk/>
            <pc:sldMk cId="2701724209" sldId="259"/>
            <ac:spMk id="3" creationId="{A1844C52-95D9-430E-58F7-15ECCD0230A0}"/>
          </ac:spMkLst>
        </pc:spChg>
        <pc:spChg chg="add del">
          <ac:chgData name="Ellie Bloomfield (2003965)" userId="4a362647-f180-45ee-999d-9b13eaf2b800" providerId="ADAL" clId="{6D58270F-9374-469C-994E-4C116A54C7E1}" dt="2024-05-05T15:15:02.778" v="366" actId="26606"/>
          <ac:spMkLst>
            <pc:docMk/>
            <pc:sldMk cId="2701724209" sldId="259"/>
            <ac:spMk id="8" creationId="{F08304E7-27B9-4B32-B734-39819455AB99}"/>
          </ac:spMkLst>
        </pc:spChg>
        <pc:spChg chg="add del">
          <ac:chgData name="Ellie Bloomfield (2003965)" userId="4a362647-f180-45ee-999d-9b13eaf2b800" providerId="ADAL" clId="{6D58270F-9374-469C-994E-4C116A54C7E1}" dt="2024-05-05T15:15:02.778" v="366" actId="26606"/>
          <ac:spMkLst>
            <pc:docMk/>
            <pc:sldMk cId="2701724209" sldId="259"/>
            <ac:spMk id="10" creationId="{B6D278F6-3BB7-495D-ACAC-035E55A3FA31}"/>
          </ac:spMkLst>
        </pc:spChg>
        <pc:spChg chg="add">
          <ac:chgData name="Ellie Bloomfield (2003965)" userId="4a362647-f180-45ee-999d-9b13eaf2b800" providerId="ADAL" clId="{6D58270F-9374-469C-994E-4C116A54C7E1}" dt="2024-05-05T15:15:02.916" v="367" actId="26606"/>
          <ac:spMkLst>
            <pc:docMk/>
            <pc:sldMk cId="2701724209" sldId="259"/>
            <ac:spMk id="12" creationId="{D819EC06-95FA-4182-A069-1FA626C7A0F2}"/>
          </ac:spMkLst>
        </pc:spChg>
        <pc:spChg chg="add">
          <ac:chgData name="Ellie Bloomfield (2003965)" userId="4a362647-f180-45ee-999d-9b13eaf2b800" providerId="ADAL" clId="{6D58270F-9374-469C-994E-4C116A54C7E1}" dt="2024-05-05T15:15:02.916" v="367" actId="26606"/>
          <ac:spMkLst>
            <pc:docMk/>
            <pc:sldMk cId="2701724209" sldId="259"/>
            <ac:spMk id="13" creationId="{18EB1A4A-D79A-42CF-8F0E-83C097672B01}"/>
          </ac:spMkLst>
        </pc:spChg>
        <pc:cxnChg chg="add mod">
          <ac:chgData name="Ellie Bloomfield (2003965)" userId="4a362647-f180-45ee-999d-9b13eaf2b800" providerId="ADAL" clId="{6D58270F-9374-469C-994E-4C116A54C7E1}" dt="2024-05-07T18:10:04.191" v="2823" actId="208"/>
          <ac:cxnSpMkLst>
            <pc:docMk/>
            <pc:sldMk cId="2701724209" sldId="259"/>
            <ac:cxnSpMk id="5" creationId="{9175179B-498A-5DAA-D583-FD8A3E3D399A}"/>
          </ac:cxnSpMkLst>
        </pc:cxnChg>
      </pc:sldChg>
      <pc:sldChg chg="addSp delSp modSp new mod setBg">
        <pc:chgData name="Ellie Bloomfield (2003965)" userId="4a362647-f180-45ee-999d-9b13eaf2b800" providerId="ADAL" clId="{6D58270F-9374-469C-994E-4C116A54C7E1}" dt="2024-05-07T22:16:56.904" v="5236" actId="20577"/>
        <pc:sldMkLst>
          <pc:docMk/>
          <pc:sldMk cId="2402603855" sldId="260"/>
        </pc:sldMkLst>
        <pc:spChg chg="mod">
          <ac:chgData name="Ellie Bloomfield (2003965)" userId="4a362647-f180-45ee-999d-9b13eaf2b800" providerId="ADAL" clId="{6D58270F-9374-469C-994E-4C116A54C7E1}" dt="2024-05-05T15:23:44.254" v="499" actId="1076"/>
          <ac:spMkLst>
            <pc:docMk/>
            <pc:sldMk cId="2402603855" sldId="260"/>
            <ac:spMk id="2" creationId="{F841E4D0-3D4B-7379-6F56-AC5D0620E77B}"/>
          </ac:spMkLst>
        </pc:spChg>
        <pc:spChg chg="del">
          <ac:chgData name="Ellie Bloomfield (2003965)" userId="4a362647-f180-45ee-999d-9b13eaf2b800" providerId="ADAL" clId="{6D58270F-9374-469C-994E-4C116A54C7E1}" dt="2024-05-05T15:15:22.950" v="368" actId="26606"/>
          <ac:spMkLst>
            <pc:docMk/>
            <pc:sldMk cId="2402603855" sldId="260"/>
            <ac:spMk id="3" creationId="{42A5842C-AEEE-B0F6-5350-C2097B6BE8D9}"/>
          </ac:spMkLst>
        </pc:spChg>
        <pc:spChg chg="add del mod">
          <ac:chgData name="Ellie Bloomfield (2003965)" userId="4a362647-f180-45ee-999d-9b13eaf2b800" providerId="ADAL" clId="{6D58270F-9374-469C-994E-4C116A54C7E1}" dt="2024-05-07T22:16:52.180" v="5232" actId="20577"/>
          <ac:spMkLst>
            <pc:docMk/>
            <pc:sldMk cId="2402603855" sldId="260"/>
            <ac:spMk id="4" creationId="{550B7A5F-4E6B-06DA-F27C-58073EBC904F}"/>
          </ac:spMkLst>
        </pc:spChg>
        <pc:spChg chg="add del mod">
          <ac:chgData name="Ellie Bloomfield (2003965)" userId="4a362647-f180-45ee-999d-9b13eaf2b800" providerId="ADAL" clId="{6D58270F-9374-469C-994E-4C116A54C7E1}" dt="2024-05-07T17:55:18.397" v="2781" actId="478"/>
          <ac:spMkLst>
            <pc:docMk/>
            <pc:sldMk cId="2402603855" sldId="260"/>
            <ac:spMk id="6" creationId="{64A2E992-985B-6445-90B5-96601D885C96}"/>
          </ac:spMkLst>
        </pc:spChg>
        <pc:spChg chg="add del mod">
          <ac:chgData name="Ellie Bloomfield (2003965)" userId="4a362647-f180-45ee-999d-9b13eaf2b800" providerId="ADAL" clId="{6D58270F-9374-469C-994E-4C116A54C7E1}" dt="2024-05-07T17:59:17.184" v="2820" actId="478"/>
          <ac:spMkLst>
            <pc:docMk/>
            <pc:sldMk cId="2402603855" sldId="260"/>
            <ac:spMk id="7" creationId="{09B1DEE8-8E57-0144-7C5C-5D5A0C4FEF58}"/>
          </ac:spMkLst>
        </pc:spChg>
        <pc:spChg chg="add">
          <ac:chgData name="Ellie Bloomfield (2003965)" userId="4a362647-f180-45ee-999d-9b13eaf2b800" providerId="ADAL" clId="{6D58270F-9374-469C-994E-4C116A54C7E1}" dt="2024-05-05T15:15:22.950" v="368" actId="26606"/>
          <ac:spMkLst>
            <pc:docMk/>
            <pc:sldMk cId="2402603855" sldId="260"/>
            <ac:spMk id="12" creationId="{07CD24CB-ADB7-42D5-B7CA-D6B8E1847F51}"/>
          </ac:spMkLst>
        </pc:spChg>
        <pc:spChg chg="add">
          <ac:chgData name="Ellie Bloomfield (2003965)" userId="4a362647-f180-45ee-999d-9b13eaf2b800" providerId="ADAL" clId="{6D58270F-9374-469C-994E-4C116A54C7E1}" dt="2024-05-05T15:15:22.950" v="368" actId="26606"/>
          <ac:spMkLst>
            <pc:docMk/>
            <pc:sldMk cId="2402603855" sldId="260"/>
            <ac:spMk id="14" creationId="{F49168E3-50B5-4B32-B3BA-B533522787E5}"/>
          </ac:spMkLst>
        </pc:spChg>
        <pc:spChg chg="add">
          <ac:chgData name="Ellie Bloomfield (2003965)" userId="4a362647-f180-45ee-999d-9b13eaf2b800" providerId="ADAL" clId="{6D58270F-9374-469C-994E-4C116A54C7E1}" dt="2024-05-05T15:15:22.950" v="368" actId="26606"/>
          <ac:spMkLst>
            <pc:docMk/>
            <pc:sldMk cId="2402603855" sldId="260"/>
            <ac:spMk id="16" creationId="{C0A61ECB-521C-4BFC-9F12-1BA566BC2434}"/>
          </ac:spMkLst>
        </pc:spChg>
        <pc:graphicFrameChg chg="add mod modGraphic">
          <ac:chgData name="Ellie Bloomfield (2003965)" userId="4a362647-f180-45ee-999d-9b13eaf2b800" providerId="ADAL" clId="{6D58270F-9374-469C-994E-4C116A54C7E1}" dt="2024-05-07T22:16:56.904" v="5236" actId="20577"/>
          <ac:graphicFrameMkLst>
            <pc:docMk/>
            <pc:sldMk cId="2402603855" sldId="260"/>
            <ac:graphicFrameMk id="5" creationId="{A4E06A5A-D82F-07EF-871E-D289CCD47EAB}"/>
          </ac:graphicFrameMkLst>
        </pc:graphicFrameChg>
        <pc:picChg chg="add">
          <ac:chgData name="Ellie Bloomfield (2003965)" userId="4a362647-f180-45ee-999d-9b13eaf2b800" providerId="ADAL" clId="{6D58270F-9374-469C-994E-4C116A54C7E1}" dt="2024-05-05T15:15:22.950" v="368" actId="26606"/>
          <ac:picMkLst>
            <pc:docMk/>
            <pc:sldMk cId="2402603855" sldId="260"/>
            <ac:picMk id="8" creationId="{DEB2E8C4-C3E7-4048-A43D-9859510CFA98}"/>
          </ac:picMkLst>
        </pc:picChg>
        <pc:inkChg chg="add">
          <ac:chgData name="Ellie Bloomfield (2003965)" userId="4a362647-f180-45ee-999d-9b13eaf2b800" providerId="ADAL" clId="{6D58270F-9374-469C-994E-4C116A54C7E1}" dt="2024-05-05T15:15:22.950" v="368" actId="26606"/>
          <ac:inkMkLst>
            <pc:docMk/>
            <pc:sldMk cId="2402603855" sldId="260"/>
            <ac:inkMk id="10" creationId="{24D29CCB-7956-4E3E-8880-304085F04BF4}"/>
          </ac:inkMkLst>
        </pc:inkChg>
        <pc:cxnChg chg="add">
          <ac:chgData name="Ellie Bloomfield (2003965)" userId="4a362647-f180-45ee-999d-9b13eaf2b800" providerId="ADAL" clId="{6D58270F-9374-469C-994E-4C116A54C7E1}" dt="2024-05-07T18:09:36.839" v="2821" actId="11529"/>
          <ac:cxnSpMkLst>
            <pc:docMk/>
            <pc:sldMk cId="2402603855" sldId="260"/>
            <ac:cxnSpMk id="11" creationId="{5DAD279C-C781-D5DD-9985-A10259D30380}"/>
          </ac:cxnSpMkLst>
        </pc:cxnChg>
      </pc:sldChg>
      <pc:sldChg chg="addSp delSp modSp new mod">
        <pc:chgData name="Ellie Bloomfield (2003965)" userId="4a362647-f180-45ee-999d-9b13eaf2b800" providerId="ADAL" clId="{6D58270F-9374-469C-994E-4C116A54C7E1}" dt="2024-05-07T19:43:44.732" v="3930" actId="1076"/>
        <pc:sldMkLst>
          <pc:docMk/>
          <pc:sldMk cId="126612231" sldId="261"/>
        </pc:sldMkLst>
        <pc:spChg chg="mod">
          <ac:chgData name="Ellie Bloomfield (2003965)" userId="4a362647-f180-45ee-999d-9b13eaf2b800" providerId="ADAL" clId="{6D58270F-9374-469C-994E-4C116A54C7E1}" dt="2024-05-07T19:39:52.043" v="3922" actId="1076"/>
          <ac:spMkLst>
            <pc:docMk/>
            <pc:sldMk cId="126612231" sldId="261"/>
            <ac:spMk id="2" creationId="{5DAC7853-074B-B117-2BA0-DD90147820C4}"/>
          </ac:spMkLst>
        </pc:spChg>
        <pc:spChg chg="mod">
          <ac:chgData name="Ellie Bloomfield (2003965)" userId="4a362647-f180-45ee-999d-9b13eaf2b800" providerId="ADAL" clId="{6D58270F-9374-469C-994E-4C116A54C7E1}" dt="2024-05-07T19:39:47.690" v="3921" actId="1076"/>
          <ac:spMkLst>
            <pc:docMk/>
            <pc:sldMk cId="126612231" sldId="261"/>
            <ac:spMk id="3" creationId="{64293445-3707-6FF5-A60A-59131AC31689}"/>
          </ac:spMkLst>
        </pc:spChg>
        <pc:spChg chg="add del mod">
          <ac:chgData name="Ellie Bloomfield (2003965)" userId="4a362647-f180-45ee-999d-9b13eaf2b800" providerId="ADAL" clId="{6D58270F-9374-469C-994E-4C116A54C7E1}" dt="2024-05-07T19:24:59.384" v="3918" actId="478"/>
          <ac:spMkLst>
            <pc:docMk/>
            <pc:sldMk cId="126612231" sldId="261"/>
            <ac:spMk id="6" creationId="{DE362F1D-0244-E8E1-CA18-BB75355B9D79}"/>
          </ac:spMkLst>
        </pc:spChg>
        <pc:spChg chg="add mod">
          <ac:chgData name="Ellie Bloomfield (2003965)" userId="4a362647-f180-45ee-999d-9b13eaf2b800" providerId="ADAL" clId="{6D58270F-9374-469C-994E-4C116A54C7E1}" dt="2024-05-07T19:43:44.732" v="3930" actId="1076"/>
          <ac:spMkLst>
            <pc:docMk/>
            <pc:sldMk cId="126612231" sldId="261"/>
            <ac:spMk id="9" creationId="{FCB3E4AF-A578-DE8E-4D71-D94235D1372D}"/>
          </ac:spMkLst>
        </pc:spChg>
        <pc:picChg chg="add del mod">
          <ac:chgData name="Ellie Bloomfield (2003965)" userId="4a362647-f180-45ee-999d-9b13eaf2b800" providerId="ADAL" clId="{6D58270F-9374-469C-994E-4C116A54C7E1}" dt="2024-05-07T19:41:28.629" v="3925" actId="478"/>
          <ac:picMkLst>
            <pc:docMk/>
            <pc:sldMk cId="126612231" sldId="261"/>
            <ac:picMk id="8" creationId="{9E041150-A9BE-D1A9-995A-796FF81B3521}"/>
          </ac:picMkLst>
        </pc:picChg>
        <pc:cxnChg chg="add mod">
          <ac:chgData name="Ellie Bloomfield (2003965)" userId="4a362647-f180-45ee-999d-9b13eaf2b800" providerId="ADAL" clId="{6D58270F-9374-469C-994E-4C116A54C7E1}" dt="2024-05-07T19:39:56.387" v="3923" actId="1076"/>
          <ac:cxnSpMkLst>
            <pc:docMk/>
            <pc:sldMk cId="126612231" sldId="261"/>
            <ac:cxnSpMk id="5" creationId="{EAD95C81-2E21-5C29-8298-0AB710EA0264}"/>
          </ac:cxnSpMkLst>
        </pc:cxnChg>
      </pc:sldChg>
      <pc:sldChg chg="addSp delSp modSp new mod modNotesTx">
        <pc:chgData name="Ellie Bloomfield (2003965)" userId="4a362647-f180-45ee-999d-9b13eaf2b800" providerId="ADAL" clId="{6D58270F-9374-469C-994E-4C116A54C7E1}" dt="2024-05-07T20:26:35.388" v="4400" actId="404"/>
        <pc:sldMkLst>
          <pc:docMk/>
          <pc:sldMk cId="524191172" sldId="262"/>
        </pc:sldMkLst>
        <pc:spChg chg="mod">
          <ac:chgData name="Ellie Bloomfield (2003965)" userId="4a362647-f180-45ee-999d-9b13eaf2b800" providerId="ADAL" clId="{6D58270F-9374-469C-994E-4C116A54C7E1}" dt="2024-05-05T15:24:56.888" v="518" actId="20577"/>
          <ac:spMkLst>
            <pc:docMk/>
            <pc:sldMk cId="524191172" sldId="262"/>
            <ac:spMk id="2" creationId="{47DD0E56-957B-3DBA-979B-D58FF5A52DF3}"/>
          </ac:spMkLst>
        </pc:spChg>
        <pc:spChg chg="del mod">
          <ac:chgData name="Ellie Bloomfield (2003965)" userId="4a362647-f180-45ee-999d-9b13eaf2b800" providerId="ADAL" clId="{6D58270F-9374-469C-994E-4C116A54C7E1}" dt="2024-05-07T20:23:42.194" v="4356" actId="12084"/>
          <ac:spMkLst>
            <pc:docMk/>
            <pc:sldMk cId="524191172" sldId="262"/>
            <ac:spMk id="3" creationId="{69850668-0383-97B1-95A2-AF553009D5A1}"/>
          </ac:spMkLst>
        </pc:spChg>
        <pc:graphicFrameChg chg="add del modGraphic">
          <ac:chgData name="Ellie Bloomfield (2003965)" userId="4a362647-f180-45ee-999d-9b13eaf2b800" providerId="ADAL" clId="{6D58270F-9374-469C-994E-4C116A54C7E1}" dt="2024-05-07T20:23:05.548" v="4355" actId="478"/>
          <ac:graphicFrameMkLst>
            <pc:docMk/>
            <pc:sldMk cId="524191172" sldId="262"/>
            <ac:graphicFrameMk id="6" creationId="{0F41C5C7-3098-339D-5D0B-B997D5D7FF07}"/>
          </ac:graphicFrameMkLst>
        </pc:graphicFrameChg>
        <pc:graphicFrameChg chg="add mod modGraphic">
          <ac:chgData name="Ellie Bloomfield (2003965)" userId="4a362647-f180-45ee-999d-9b13eaf2b800" providerId="ADAL" clId="{6D58270F-9374-469C-994E-4C116A54C7E1}" dt="2024-05-07T20:26:35.388" v="4400" actId="404"/>
          <ac:graphicFrameMkLst>
            <pc:docMk/>
            <pc:sldMk cId="524191172" sldId="262"/>
            <ac:graphicFrameMk id="7" creationId="{65B09F6C-A048-84A0-81B1-79CD1AC1A6D0}"/>
          </ac:graphicFrameMkLst>
        </pc:graphicFrameChg>
        <pc:cxnChg chg="add mod">
          <ac:chgData name="Ellie Bloomfield (2003965)" userId="4a362647-f180-45ee-999d-9b13eaf2b800" providerId="ADAL" clId="{6D58270F-9374-469C-994E-4C116A54C7E1}" dt="2024-05-07T18:10:43.192" v="2825" actId="208"/>
          <ac:cxnSpMkLst>
            <pc:docMk/>
            <pc:sldMk cId="524191172" sldId="262"/>
            <ac:cxnSpMk id="5" creationId="{5C339A89-A5C5-C39B-EA99-44CD005BEB7E}"/>
          </ac:cxnSpMkLst>
        </pc:cxnChg>
      </pc:sldChg>
      <pc:sldChg chg="addSp modSp new mod ord">
        <pc:chgData name="Ellie Bloomfield (2003965)" userId="4a362647-f180-45ee-999d-9b13eaf2b800" providerId="ADAL" clId="{6D58270F-9374-469C-994E-4C116A54C7E1}" dt="2024-05-07T13:54:10.453" v="2545" actId="208"/>
        <pc:sldMkLst>
          <pc:docMk/>
          <pc:sldMk cId="2425720092" sldId="263"/>
        </pc:sldMkLst>
        <pc:spChg chg="mod">
          <ac:chgData name="Ellie Bloomfield (2003965)" userId="4a362647-f180-45ee-999d-9b13eaf2b800" providerId="ADAL" clId="{6D58270F-9374-469C-994E-4C116A54C7E1}" dt="2024-05-05T21:15:55.962" v="1888" actId="403"/>
          <ac:spMkLst>
            <pc:docMk/>
            <pc:sldMk cId="2425720092" sldId="263"/>
            <ac:spMk id="2" creationId="{9DE86254-7801-9243-2670-14B200BECAA6}"/>
          </ac:spMkLst>
        </pc:spChg>
        <pc:spChg chg="mod">
          <ac:chgData name="Ellie Bloomfield (2003965)" userId="4a362647-f180-45ee-999d-9b13eaf2b800" providerId="ADAL" clId="{6D58270F-9374-469C-994E-4C116A54C7E1}" dt="2024-05-05T21:16:05.413" v="1890" actId="14100"/>
          <ac:spMkLst>
            <pc:docMk/>
            <pc:sldMk cId="2425720092" sldId="263"/>
            <ac:spMk id="3" creationId="{6AD15EBD-6987-E52E-699E-BFE2FB95461B}"/>
          </ac:spMkLst>
        </pc:spChg>
        <pc:cxnChg chg="add mod">
          <ac:chgData name="Ellie Bloomfield (2003965)" userId="4a362647-f180-45ee-999d-9b13eaf2b800" providerId="ADAL" clId="{6D58270F-9374-469C-994E-4C116A54C7E1}" dt="2024-05-07T13:53:49.797" v="2542" actId="208"/>
          <ac:cxnSpMkLst>
            <pc:docMk/>
            <pc:sldMk cId="2425720092" sldId="263"/>
            <ac:cxnSpMk id="5" creationId="{A9C456FD-5D5E-D3B8-5924-E5146B98D80E}"/>
          </ac:cxnSpMkLst>
        </pc:cxnChg>
        <pc:cxnChg chg="add mod">
          <ac:chgData name="Ellie Bloomfield (2003965)" userId="4a362647-f180-45ee-999d-9b13eaf2b800" providerId="ADAL" clId="{6D58270F-9374-469C-994E-4C116A54C7E1}" dt="2024-05-07T13:54:10.453" v="2545" actId="208"/>
          <ac:cxnSpMkLst>
            <pc:docMk/>
            <pc:sldMk cId="2425720092" sldId="263"/>
            <ac:cxnSpMk id="7" creationId="{0FF6DB1A-6427-99EA-C1B1-61C39846FC4E}"/>
          </ac:cxnSpMkLst>
        </pc:cxnChg>
      </pc:sldChg>
      <pc:sldChg chg="addSp delSp modSp new mod">
        <pc:chgData name="Ellie Bloomfield (2003965)" userId="4a362647-f180-45ee-999d-9b13eaf2b800" providerId="ADAL" clId="{6D58270F-9374-469C-994E-4C116A54C7E1}" dt="2024-05-07T22:11:34.639" v="5183" actId="1076"/>
        <pc:sldMkLst>
          <pc:docMk/>
          <pc:sldMk cId="4170493086" sldId="264"/>
        </pc:sldMkLst>
        <pc:spChg chg="del mod">
          <ac:chgData name="Ellie Bloomfield (2003965)" userId="4a362647-f180-45ee-999d-9b13eaf2b800" providerId="ADAL" clId="{6D58270F-9374-469C-994E-4C116A54C7E1}" dt="2024-05-07T22:07:29.280" v="5103" actId="478"/>
          <ac:spMkLst>
            <pc:docMk/>
            <pc:sldMk cId="4170493086" sldId="264"/>
            <ac:spMk id="2" creationId="{415C13ED-2B60-6686-D3D1-F6CBFB2D9F25}"/>
          </ac:spMkLst>
        </pc:spChg>
        <pc:spChg chg="del">
          <ac:chgData name="Ellie Bloomfield (2003965)" userId="4a362647-f180-45ee-999d-9b13eaf2b800" providerId="ADAL" clId="{6D58270F-9374-469C-994E-4C116A54C7E1}" dt="2024-05-07T22:00:35.644" v="5015"/>
          <ac:spMkLst>
            <pc:docMk/>
            <pc:sldMk cId="4170493086" sldId="264"/>
            <ac:spMk id="3" creationId="{5BAA4C23-076A-38BD-37F1-FFDE7990A6F3}"/>
          </ac:spMkLst>
        </pc:spChg>
        <pc:spChg chg="add">
          <ac:chgData name="Ellie Bloomfield (2003965)" userId="4a362647-f180-45ee-999d-9b13eaf2b800" providerId="ADAL" clId="{6D58270F-9374-469C-994E-4C116A54C7E1}" dt="2024-05-07T18:11:30.727" v="2842"/>
          <ac:spMkLst>
            <pc:docMk/>
            <pc:sldMk cId="4170493086" sldId="264"/>
            <ac:spMk id="4" creationId="{040DE824-FC63-5549-7D0D-6919A360DE9E}"/>
          </ac:spMkLst>
        </pc:spChg>
        <pc:spChg chg="add del mod">
          <ac:chgData name="Ellie Bloomfield (2003965)" userId="4a362647-f180-45ee-999d-9b13eaf2b800" providerId="ADAL" clId="{6D58270F-9374-469C-994E-4C116A54C7E1}" dt="2024-05-07T22:01:05.131" v="5026" actId="478"/>
          <ac:spMkLst>
            <pc:docMk/>
            <pc:sldMk cId="4170493086" sldId="264"/>
            <ac:spMk id="5" creationId="{DBD1E062-9C7C-1162-9C61-7FA14D26E6DE}"/>
          </ac:spMkLst>
        </pc:spChg>
        <pc:spChg chg="add del mod">
          <ac:chgData name="Ellie Bloomfield (2003965)" userId="4a362647-f180-45ee-999d-9b13eaf2b800" providerId="ADAL" clId="{6D58270F-9374-469C-994E-4C116A54C7E1}" dt="2024-05-07T22:01:07.766" v="5027" actId="478"/>
          <ac:spMkLst>
            <pc:docMk/>
            <pc:sldMk cId="4170493086" sldId="264"/>
            <ac:spMk id="6" creationId="{99E523B9-D294-E2E9-929A-58003258F2A0}"/>
          </ac:spMkLst>
        </pc:spChg>
        <pc:spChg chg="add del mod">
          <ac:chgData name="Ellie Bloomfield (2003965)" userId="4a362647-f180-45ee-999d-9b13eaf2b800" providerId="ADAL" clId="{6D58270F-9374-469C-994E-4C116A54C7E1}" dt="2024-05-07T22:01:40.251" v="5033"/>
          <ac:spMkLst>
            <pc:docMk/>
            <pc:sldMk cId="4170493086" sldId="264"/>
            <ac:spMk id="7" creationId="{1135DAB3-0144-2114-5F93-BBDA10C29517}"/>
          </ac:spMkLst>
        </pc:spChg>
        <pc:spChg chg="add del mod">
          <ac:chgData name="Ellie Bloomfield (2003965)" userId="4a362647-f180-45ee-999d-9b13eaf2b800" providerId="ADAL" clId="{6D58270F-9374-469C-994E-4C116A54C7E1}" dt="2024-05-07T22:01:40.229" v="5031" actId="478"/>
          <ac:spMkLst>
            <pc:docMk/>
            <pc:sldMk cId="4170493086" sldId="264"/>
            <ac:spMk id="8" creationId="{0A1293AC-B3BC-68B7-78F4-0757E5D39E92}"/>
          </ac:spMkLst>
        </pc:spChg>
        <pc:spChg chg="add del mod">
          <ac:chgData name="Ellie Bloomfield (2003965)" userId="4a362647-f180-45ee-999d-9b13eaf2b800" providerId="ADAL" clId="{6D58270F-9374-469C-994E-4C116A54C7E1}" dt="2024-05-07T22:02:14.830" v="5037" actId="478"/>
          <ac:spMkLst>
            <pc:docMk/>
            <pc:sldMk cId="4170493086" sldId="264"/>
            <ac:spMk id="9" creationId="{0BA9D236-D7CD-0BF8-5E6C-0386AFB4DE0A}"/>
          </ac:spMkLst>
        </pc:spChg>
        <pc:spChg chg="add del mod">
          <ac:chgData name="Ellie Bloomfield (2003965)" userId="4a362647-f180-45ee-999d-9b13eaf2b800" providerId="ADAL" clId="{6D58270F-9374-469C-994E-4C116A54C7E1}" dt="2024-05-07T22:03:07.006" v="5044"/>
          <ac:spMkLst>
            <pc:docMk/>
            <pc:sldMk cId="4170493086" sldId="264"/>
            <ac:spMk id="10" creationId="{983246BD-342C-2EB9-99BC-EA8F0024D631}"/>
          </ac:spMkLst>
        </pc:spChg>
        <pc:spChg chg="add del mod">
          <ac:chgData name="Ellie Bloomfield (2003965)" userId="4a362647-f180-45ee-999d-9b13eaf2b800" providerId="ADAL" clId="{6D58270F-9374-469C-994E-4C116A54C7E1}" dt="2024-05-07T22:03:06.999" v="5042" actId="478"/>
          <ac:spMkLst>
            <pc:docMk/>
            <pc:sldMk cId="4170493086" sldId="264"/>
            <ac:spMk id="11" creationId="{F238FBC6-2C88-DCA4-6C47-2533329E44D8}"/>
          </ac:spMkLst>
        </pc:spChg>
        <pc:spChg chg="add del mod">
          <ac:chgData name="Ellie Bloomfield (2003965)" userId="4a362647-f180-45ee-999d-9b13eaf2b800" providerId="ADAL" clId="{6D58270F-9374-469C-994E-4C116A54C7E1}" dt="2024-05-07T22:07:31.770" v="5104" actId="478"/>
          <ac:spMkLst>
            <pc:docMk/>
            <pc:sldMk cId="4170493086" sldId="264"/>
            <ac:spMk id="13" creationId="{0F906A2C-453B-FBA6-A6CA-5B19C3A34F1F}"/>
          </ac:spMkLst>
        </pc:spChg>
        <pc:spChg chg="add mod">
          <ac:chgData name="Ellie Bloomfield (2003965)" userId="4a362647-f180-45ee-999d-9b13eaf2b800" providerId="ADAL" clId="{6D58270F-9374-469C-994E-4C116A54C7E1}" dt="2024-05-07T22:11:34.639" v="5183" actId="1076"/>
          <ac:spMkLst>
            <pc:docMk/>
            <pc:sldMk cId="4170493086" sldId="264"/>
            <ac:spMk id="14" creationId="{EFC9BB44-5EE5-77AF-E031-4B8C6F29D254}"/>
          </ac:spMkLst>
        </pc:spChg>
        <pc:spChg chg="add">
          <ac:chgData name="Ellie Bloomfield (2003965)" userId="4a362647-f180-45ee-999d-9b13eaf2b800" providerId="ADAL" clId="{6D58270F-9374-469C-994E-4C116A54C7E1}" dt="2024-05-07T22:07:51.319" v="5106"/>
          <ac:spMkLst>
            <pc:docMk/>
            <pc:sldMk cId="4170493086" sldId="264"/>
            <ac:spMk id="15" creationId="{D2422B7D-B126-EBED-6C6D-D4B732FDD6A9}"/>
          </ac:spMkLst>
        </pc:spChg>
      </pc:sldChg>
      <pc:sldChg chg="addSp delSp modSp new mod">
        <pc:chgData name="Ellie Bloomfield (2003965)" userId="4a362647-f180-45ee-999d-9b13eaf2b800" providerId="ADAL" clId="{6D58270F-9374-469C-994E-4C116A54C7E1}" dt="2024-05-07T22:13:25.963" v="5207" actId="20577"/>
        <pc:sldMkLst>
          <pc:docMk/>
          <pc:sldMk cId="2639707303" sldId="265"/>
        </pc:sldMkLst>
        <pc:spChg chg="del">
          <ac:chgData name="Ellie Bloomfield (2003965)" userId="4a362647-f180-45ee-999d-9b13eaf2b800" providerId="ADAL" clId="{6D58270F-9374-469C-994E-4C116A54C7E1}" dt="2024-05-07T22:11:41.987" v="5184" actId="478"/>
          <ac:spMkLst>
            <pc:docMk/>
            <pc:sldMk cId="2639707303" sldId="265"/>
            <ac:spMk id="2" creationId="{3284382A-5BE9-8B5B-6A1F-E36D1EC10114}"/>
          </ac:spMkLst>
        </pc:spChg>
        <pc:spChg chg="del mod">
          <ac:chgData name="Ellie Bloomfield (2003965)" userId="4a362647-f180-45ee-999d-9b13eaf2b800" providerId="ADAL" clId="{6D58270F-9374-469C-994E-4C116A54C7E1}" dt="2024-05-07T22:12:55.285" v="5194" actId="478"/>
          <ac:spMkLst>
            <pc:docMk/>
            <pc:sldMk cId="2639707303" sldId="265"/>
            <ac:spMk id="3" creationId="{48BF2D1E-BE02-F3C6-6160-699007D542A4}"/>
          </ac:spMkLst>
        </pc:spChg>
        <pc:spChg chg="add mod">
          <ac:chgData name="Ellie Bloomfield (2003965)" userId="4a362647-f180-45ee-999d-9b13eaf2b800" providerId="ADAL" clId="{6D58270F-9374-469C-994E-4C116A54C7E1}" dt="2024-05-07T22:13:25.963" v="5207" actId="20577"/>
          <ac:spMkLst>
            <pc:docMk/>
            <pc:sldMk cId="2639707303" sldId="265"/>
            <ac:spMk id="5" creationId="{324D402B-EFF8-FA2A-292F-0A70A80CB20D}"/>
          </ac:spMkLst>
        </pc:spChg>
      </pc:sldChg>
      <pc:sldChg chg="modSp new mod">
        <pc:chgData name="Ellie Bloomfield (2003965)" userId="4a362647-f180-45ee-999d-9b13eaf2b800" providerId="ADAL" clId="{6D58270F-9374-469C-994E-4C116A54C7E1}" dt="2024-05-07T18:14:44.295" v="2884" actId="27636"/>
        <pc:sldMkLst>
          <pc:docMk/>
          <pc:sldMk cId="2579298749" sldId="266"/>
        </pc:sldMkLst>
        <pc:spChg chg="mod">
          <ac:chgData name="Ellie Bloomfield (2003965)" userId="4a362647-f180-45ee-999d-9b13eaf2b800" providerId="ADAL" clId="{6D58270F-9374-469C-994E-4C116A54C7E1}" dt="2024-05-07T18:14:37.374" v="2881" actId="1076"/>
          <ac:spMkLst>
            <pc:docMk/>
            <pc:sldMk cId="2579298749" sldId="266"/>
            <ac:spMk id="2" creationId="{98F27AD6-5F67-0CD4-23E6-35CDC3E85547}"/>
          </ac:spMkLst>
        </pc:spChg>
        <pc:spChg chg="mod">
          <ac:chgData name="Ellie Bloomfield (2003965)" userId="4a362647-f180-45ee-999d-9b13eaf2b800" providerId="ADAL" clId="{6D58270F-9374-469C-994E-4C116A54C7E1}" dt="2024-05-07T18:14:44.295" v="2884" actId="27636"/>
          <ac:spMkLst>
            <pc:docMk/>
            <pc:sldMk cId="2579298749" sldId="266"/>
            <ac:spMk id="3" creationId="{C59D0E9F-F4C7-EBB1-9C24-9B310EBE4C8D}"/>
          </ac:spMkLst>
        </pc:spChg>
      </pc:sldChg>
      <pc:sldChg chg="delSp modSp new mod">
        <pc:chgData name="Ellie Bloomfield (2003965)" userId="4a362647-f180-45ee-999d-9b13eaf2b800" providerId="ADAL" clId="{6D58270F-9374-469C-994E-4C116A54C7E1}" dt="2024-05-07T18:14:14.820" v="2876" actId="27636"/>
        <pc:sldMkLst>
          <pc:docMk/>
          <pc:sldMk cId="3712353574" sldId="267"/>
        </pc:sldMkLst>
        <pc:spChg chg="del">
          <ac:chgData name="Ellie Bloomfield (2003965)" userId="4a362647-f180-45ee-999d-9b13eaf2b800" providerId="ADAL" clId="{6D58270F-9374-469C-994E-4C116A54C7E1}" dt="2024-05-07T18:13:01.848" v="2865" actId="478"/>
          <ac:spMkLst>
            <pc:docMk/>
            <pc:sldMk cId="3712353574" sldId="267"/>
            <ac:spMk id="2" creationId="{5EF00944-337C-6ECF-AB8A-F7354FFF0F19}"/>
          </ac:spMkLst>
        </pc:spChg>
        <pc:spChg chg="mod">
          <ac:chgData name="Ellie Bloomfield (2003965)" userId="4a362647-f180-45ee-999d-9b13eaf2b800" providerId="ADAL" clId="{6D58270F-9374-469C-994E-4C116A54C7E1}" dt="2024-05-07T18:14:14.820" v="2876" actId="27636"/>
          <ac:spMkLst>
            <pc:docMk/>
            <pc:sldMk cId="3712353574" sldId="267"/>
            <ac:spMk id="3" creationId="{226C28E0-90F5-B0D3-C185-41B8683E200F}"/>
          </ac:spMkLst>
        </pc:spChg>
      </pc:sldChg>
      <pc:sldChg chg="delSp modSp new mod">
        <pc:chgData name="Ellie Bloomfield (2003965)" userId="4a362647-f180-45ee-999d-9b13eaf2b800" providerId="ADAL" clId="{6D58270F-9374-469C-994E-4C116A54C7E1}" dt="2024-05-07T22:04:57.773" v="5074" actId="255"/>
        <pc:sldMkLst>
          <pc:docMk/>
          <pc:sldMk cId="2054464351" sldId="268"/>
        </pc:sldMkLst>
        <pc:spChg chg="del">
          <ac:chgData name="Ellie Bloomfield (2003965)" userId="4a362647-f180-45ee-999d-9b13eaf2b800" providerId="ADAL" clId="{6D58270F-9374-469C-994E-4C116A54C7E1}" dt="2024-05-07T18:14:23.156" v="2878" actId="478"/>
          <ac:spMkLst>
            <pc:docMk/>
            <pc:sldMk cId="2054464351" sldId="268"/>
            <ac:spMk id="2" creationId="{51A10046-90D3-328E-F852-AA9BA1A36F31}"/>
          </ac:spMkLst>
        </pc:spChg>
        <pc:spChg chg="mod">
          <ac:chgData name="Ellie Bloomfield (2003965)" userId="4a362647-f180-45ee-999d-9b13eaf2b800" providerId="ADAL" clId="{6D58270F-9374-469C-994E-4C116A54C7E1}" dt="2024-05-07T22:04:57.773" v="5074" actId="255"/>
          <ac:spMkLst>
            <pc:docMk/>
            <pc:sldMk cId="2054464351" sldId="268"/>
            <ac:spMk id="3" creationId="{B7A84A64-4DF8-2106-5517-65B8757A6BE1}"/>
          </ac:spMkLst>
        </pc:spChg>
      </pc:sldChg>
      <pc:sldChg chg="delSp modSp new mod">
        <pc:chgData name="Ellie Bloomfield (2003965)" userId="4a362647-f180-45ee-999d-9b13eaf2b800" providerId="ADAL" clId="{6D58270F-9374-469C-994E-4C116A54C7E1}" dt="2024-05-07T22:18:19.418" v="5240" actId="1076"/>
        <pc:sldMkLst>
          <pc:docMk/>
          <pc:sldMk cId="3148429008" sldId="269"/>
        </pc:sldMkLst>
        <pc:spChg chg="del">
          <ac:chgData name="Ellie Bloomfield (2003965)" userId="4a362647-f180-45ee-999d-9b13eaf2b800" providerId="ADAL" clId="{6D58270F-9374-469C-994E-4C116A54C7E1}" dt="2024-05-07T22:05:05.145" v="5076" actId="478"/>
          <ac:spMkLst>
            <pc:docMk/>
            <pc:sldMk cId="3148429008" sldId="269"/>
            <ac:spMk id="2" creationId="{4FD2F01F-D610-9348-29FA-085E71A84A32}"/>
          </ac:spMkLst>
        </pc:spChg>
        <pc:spChg chg="mod">
          <ac:chgData name="Ellie Bloomfield (2003965)" userId="4a362647-f180-45ee-999d-9b13eaf2b800" providerId="ADAL" clId="{6D58270F-9374-469C-994E-4C116A54C7E1}" dt="2024-05-07T22:18:19.418" v="5240" actId="1076"/>
          <ac:spMkLst>
            <pc:docMk/>
            <pc:sldMk cId="3148429008" sldId="269"/>
            <ac:spMk id="3" creationId="{7B7C75CE-2D7C-6BAA-E444-4BD637BC076B}"/>
          </ac:spMkLst>
        </pc:spChg>
      </pc:sldChg>
      <pc:sldChg chg="delSp modSp new mod">
        <pc:chgData name="Ellie Bloomfield (2003965)" userId="4a362647-f180-45ee-999d-9b13eaf2b800" providerId="ADAL" clId="{6D58270F-9374-469C-994E-4C116A54C7E1}" dt="2024-05-07T22:19:25.103" v="5242" actId="20577"/>
        <pc:sldMkLst>
          <pc:docMk/>
          <pc:sldMk cId="3154159858" sldId="270"/>
        </pc:sldMkLst>
        <pc:spChg chg="del">
          <ac:chgData name="Ellie Bloomfield (2003965)" userId="4a362647-f180-45ee-999d-9b13eaf2b800" providerId="ADAL" clId="{6D58270F-9374-469C-994E-4C116A54C7E1}" dt="2024-05-07T22:06:50.610" v="5097" actId="478"/>
          <ac:spMkLst>
            <pc:docMk/>
            <pc:sldMk cId="3154159858" sldId="270"/>
            <ac:spMk id="2" creationId="{70921E21-3F03-29E8-46EE-BD882BF14B85}"/>
          </ac:spMkLst>
        </pc:spChg>
        <pc:spChg chg="mod">
          <ac:chgData name="Ellie Bloomfield (2003965)" userId="4a362647-f180-45ee-999d-9b13eaf2b800" providerId="ADAL" clId="{6D58270F-9374-469C-994E-4C116A54C7E1}" dt="2024-05-07T22:19:25.103" v="5242" actId="20577"/>
          <ac:spMkLst>
            <pc:docMk/>
            <pc:sldMk cId="3154159858" sldId="270"/>
            <ac:spMk id="3" creationId="{30DF8465-7D1D-BA39-86DF-0AF38842CEA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A46818-5EDF-47D7-9EC6-08028B272657}"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55F13750-6726-47E7-872E-1212B712E4C4}">
      <dgm:prSet phldrT="[Text]"/>
      <dgm:spPr>
        <a:solidFill>
          <a:schemeClr val="accent1">
            <a:lumMod val="40000"/>
            <a:lumOff val="60000"/>
          </a:schemeClr>
        </a:solidFill>
      </dgm:spPr>
      <dgm:t>
        <a:bodyPr/>
        <a:lstStyle/>
        <a:p>
          <a:r>
            <a:rPr lang="en-GB" dirty="0"/>
            <a:t>SSRI and antipsychotic </a:t>
          </a:r>
        </a:p>
      </dgm:t>
    </dgm:pt>
    <dgm:pt modelId="{30E007B4-3358-41EB-9716-D0B0E9498D2D}" type="parTrans" cxnId="{7DCC44DB-6A8C-4FCF-8141-510F1B81E2A8}">
      <dgm:prSet/>
      <dgm:spPr/>
      <dgm:t>
        <a:bodyPr/>
        <a:lstStyle/>
        <a:p>
          <a:endParaRPr lang="en-GB"/>
        </a:p>
      </dgm:t>
    </dgm:pt>
    <dgm:pt modelId="{3055E417-6BF6-487F-AD85-1C4A682DC8C6}" type="sibTrans" cxnId="{7DCC44DB-6A8C-4FCF-8141-510F1B81E2A8}">
      <dgm:prSet/>
      <dgm:spPr/>
      <dgm:t>
        <a:bodyPr/>
        <a:lstStyle/>
        <a:p>
          <a:endParaRPr lang="en-GB" dirty="0"/>
        </a:p>
      </dgm:t>
    </dgm:pt>
    <dgm:pt modelId="{68692E31-AC44-41F1-B55D-3343F0B583A6}">
      <dgm:prSet phldrT="[Text]"/>
      <dgm:spPr>
        <a:solidFill>
          <a:schemeClr val="accent1">
            <a:lumMod val="40000"/>
            <a:lumOff val="60000"/>
          </a:schemeClr>
        </a:solidFill>
      </dgm:spPr>
      <dgm:t>
        <a:bodyPr/>
        <a:lstStyle/>
        <a:p>
          <a:r>
            <a:rPr lang="en-GB" dirty="0"/>
            <a:t>CBT</a:t>
          </a:r>
        </a:p>
      </dgm:t>
    </dgm:pt>
    <dgm:pt modelId="{9799EAC8-32BB-4795-AD6B-9B7FA439D13B}" type="parTrans" cxnId="{A9F3D520-9209-4A3A-A161-0818919D0929}">
      <dgm:prSet/>
      <dgm:spPr/>
      <dgm:t>
        <a:bodyPr/>
        <a:lstStyle/>
        <a:p>
          <a:endParaRPr lang="en-GB"/>
        </a:p>
      </dgm:t>
    </dgm:pt>
    <dgm:pt modelId="{97FC5B3C-D100-46E9-B385-055A789228EE}" type="sibTrans" cxnId="{A9F3D520-9209-4A3A-A161-0818919D0929}">
      <dgm:prSet/>
      <dgm:spPr/>
      <dgm:t>
        <a:bodyPr/>
        <a:lstStyle/>
        <a:p>
          <a:endParaRPr lang="en-GB" dirty="0"/>
        </a:p>
      </dgm:t>
    </dgm:pt>
    <dgm:pt modelId="{6A0418A5-2F4E-4212-A4FD-869993FC2114}">
      <dgm:prSet phldrT="[Text]"/>
      <dgm:spPr>
        <a:solidFill>
          <a:schemeClr val="accent1">
            <a:lumMod val="40000"/>
            <a:lumOff val="60000"/>
          </a:schemeClr>
        </a:solidFill>
      </dgm:spPr>
      <dgm:t>
        <a:bodyPr/>
        <a:lstStyle/>
        <a:p>
          <a:r>
            <a:rPr lang="en-GB" dirty="0"/>
            <a:t>Meetings </a:t>
          </a:r>
        </a:p>
      </dgm:t>
    </dgm:pt>
    <dgm:pt modelId="{9407E4F1-63CE-4F48-A46D-B613B9FFCD8D}" type="parTrans" cxnId="{0B55C100-E13A-45E8-91A8-296397D1B778}">
      <dgm:prSet/>
      <dgm:spPr/>
      <dgm:t>
        <a:bodyPr/>
        <a:lstStyle/>
        <a:p>
          <a:endParaRPr lang="en-GB"/>
        </a:p>
      </dgm:t>
    </dgm:pt>
    <dgm:pt modelId="{5E6DDDAF-7899-45FB-86A6-CE7C30DDCE9D}" type="sibTrans" cxnId="{0B55C100-E13A-45E8-91A8-296397D1B778}">
      <dgm:prSet/>
      <dgm:spPr/>
      <dgm:t>
        <a:bodyPr/>
        <a:lstStyle/>
        <a:p>
          <a:endParaRPr lang="en-GB" dirty="0"/>
        </a:p>
      </dgm:t>
    </dgm:pt>
    <dgm:pt modelId="{DA17239D-BBE6-4F98-9723-319B40A8026E}">
      <dgm:prSet phldrT="[Text]"/>
      <dgm:spPr>
        <a:solidFill>
          <a:schemeClr val="accent1">
            <a:lumMod val="40000"/>
            <a:lumOff val="60000"/>
          </a:schemeClr>
        </a:solidFill>
      </dgm:spPr>
      <dgm:t>
        <a:bodyPr/>
        <a:lstStyle/>
        <a:p>
          <a:r>
            <a:rPr lang="en-GB" dirty="0"/>
            <a:t>Activities</a:t>
          </a:r>
        </a:p>
      </dgm:t>
    </dgm:pt>
    <dgm:pt modelId="{A93CA9E3-0B74-4434-BF73-092D22D8E32C}" type="parTrans" cxnId="{681F7F75-0178-4A31-86D1-70B4D5407D4D}">
      <dgm:prSet/>
      <dgm:spPr/>
      <dgm:t>
        <a:bodyPr/>
        <a:lstStyle/>
        <a:p>
          <a:endParaRPr lang="en-GB"/>
        </a:p>
      </dgm:t>
    </dgm:pt>
    <dgm:pt modelId="{F75BAD9D-C657-41F5-8687-108AF20E0091}" type="sibTrans" cxnId="{681F7F75-0178-4A31-86D1-70B4D5407D4D}">
      <dgm:prSet/>
      <dgm:spPr/>
      <dgm:t>
        <a:bodyPr/>
        <a:lstStyle/>
        <a:p>
          <a:endParaRPr lang="en-GB" dirty="0"/>
        </a:p>
      </dgm:t>
    </dgm:pt>
    <dgm:pt modelId="{20427924-C52B-4CA1-8102-B446DC8E181A}">
      <dgm:prSet phldrT="[Text]"/>
      <dgm:spPr>
        <a:solidFill>
          <a:schemeClr val="accent1">
            <a:lumMod val="40000"/>
            <a:lumOff val="60000"/>
          </a:schemeClr>
        </a:solidFill>
      </dgm:spPr>
      <dgm:t>
        <a:bodyPr/>
        <a:lstStyle/>
        <a:p>
          <a:r>
            <a:rPr lang="en-GB" dirty="0"/>
            <a:t>Interpersonal therapy</a:t>
          </a:r>
        </a:p>
      </dgm:t>
    </dgm:pt>
    <dgm:pt modelId="{925C7590-9164-4CEF-BBB5-AD2DCD781AC7}" type="parTrans" cxnId="{A81019F2-0ACC-4B8A-B515-A9E526324900}">
      <dgm:prSet/>
      <dgm:spPr/>
      <dgm:t>
        <a:bodyPr/>
        <a:lstStyle/>
        <a:p>
          <a:endParaRPr lang="en-GB"/>
        </a:p>
      </dgm:t>
    </dgm:pt>
    <dgm:pt modelId="{BDCC7475-0ED2-4C8B-9A14-CE637210D998}" type="sibTrans" cxnId="{A81019F2-0ACC-4B8A-B515-A9E526324900}">
      <dgm:prSet/>
      <dgm:spPr/>
      <dgm:t>
        <a:bodyPr/>
        <a:lstStyle/>
        <a:p>
          <a:endParaRPr lang="en-GB" dirty="0"/>
        </a:p>
      </dgm:t>
    </dgm:pt>
    <dgm:pt modelId="{A4EF6C38-EE18-408D-ADCF-135C1F8084E7}" type="pres">
      <dgm:prSet presAssocID="{25A46818-5EDF-47D7-9EC6-08028B272657}" presName="cycle" presStyleCnt="0">
        <dgm:presLayoutVars>
          <dgm:dir/>
          <dgm:resizeHandles val="exact"/>
        </dgm:presLayoutVars>
      </dgm:prSet>
      <dgm:spPr/>
    </dgm:pt>
    <dgm:pt modelId="{665B3939-EBD8-4ADF-94D3-B45BC0246135}" type="pres">
      <dgm:prSet presAssocID="{55F13750-6726-47E7-872E-1212B712E4C4}" presName="node" presStyleLbl="node1" presStyleIdx="0" presStyleCnt="5">
        <dgm:presLayoutVars>
          <dgm:bulletEnabled val="1"/>
        </dgm:presLayoutVars>
      </dgm:prSet>
      <dgm:spPr/>
    </dgm:pt>
    <dgm:pt modelId="{8E0241F6-B065-4FB0-969A-0AC78E4FA144}" type="pres">
      <dgm:prSet presAssocID="{3055E417-6BF6-487F-AD85-1C4A682DC8C6}" presName="sibTrans" presStyleLbl="sibTrans2D1" presStyleIdx="0" presStyleCnt="5"/>
      <dgm:spPr/>
    </dgm:pt>
    <dgm:pt modelId="{99E978D9-CD57-46D7-B9A6-E8B293B2A409}" type="pres">
      <dgm:prSet presAssocID="{3055E417-6BF6-487F-AD85-1C4A682DC8C6}" presName="connectorText" presStyleLbl="sibTrans2D1" presStyleIdx="0" presStyleCnt="5"/>
      <dgm:spPr/>
    </dgm:pt>
    <dgm:pt modelId="{E1772FA6-9A3E-4553-89E6-ED525F5392BB}" type="pres">
      <dgm:prSet presAssocID="{68692E31-AC44-41F1-B55D-3343F0B583A6}" presName="node" presStyleLbl="node1" presStyleIdx="1" presStyleCnt="5">
        <dgm:presLayoutVars>
          <dgm:bulletEnabled val="1"/>
        </dgm:presLayoutVars>
      </dgm:prSet>
      <dgm:spPr/>
    </dgm:pt>
    <dgm:pt modelId="{45EAFFD0-DF04-447C-B33C-246BD051D2F2}" type="pres">
      <dgm:prSet presAssocID="{97FC5B3C-D100-46E9-B385-055A789228EE}" presName="sibTrans" presStyleLbl="sibTrans2D1" presStyleIdx="1" presStyleCnt="5"/>
      <dgm:spPr/>
    </dgm:pt>
    <dgm:pt modelId="{633866A7-E362-46B7-9C93-94416DC6F14E}" type="pres">
      <dgm:prSet presAssocID="{97FC5B3C-D100-46E9-B385-055A789228EE}" presName="connectorText" presStyleLbl="sibTrans2D1" presStyleIdx="1" presStyleCnt="5"/>
      <dgm:spPr/>
    </dgm:pt>
    <dgm:pt modelId="{BDDE647F-AA37-4256-ABFA-E9607AB110E6}" type="pres">
      <dgm:prSet presAssocID="{6A0418A5-2F4E-4212-A4FD-869993FC2114}" presName="node" presStyleLbl="node1" presStyleIdx="2" presStyleCnt="5">
        <dgm:presLayoutVars>
          <dgm:bulletEnabled val="1"/>
        </dgm:presLayoutVars>
      </dgm:prSet>
      <dgm:spPr/>
    </dgm:pt>
    <dgm:pt modelId="{7780F532-95D0-4868-B0EA-81FB33E61E6F}" type="pres">
      <dgm:prSet presAssocID="{5E6DDDAF-7899-45FB-86A6-CE7C30DDCE9D}" presName="sibTrans" presStyleLbl="sibTrans2D1" presStyleIdx="2" presStyleCnt="5"/>
      <dgm:spPr/>
    </dgm:pt>
    <dgm:pt modelId="{B48BED01-40E2-4A7D-B292-64B572C04EF3}" type="pres">
      <dgm:prSet presAssocID="{5E6DDDAF-7899-45FB-86A6-CE7C30DDCE9D}" presName="connectorText" presStyleLbl="sibTrans2D1" presStyleIdx="2" presStyleCnt="5"/>
      <dgm:spPr/>
    </dgm:pt>
    <dgm:pt modelId="{5D2A9381-E088-4AFA-B5EE-6D7061A86BA2}" type="pres">
      <dgm:prSet presAssocID="{20427924-C52B-4CA1-8102-B446DC8E181A}" presName="node" presStyleLbl="node1" presStyleIdx="3" presStyleCnt="5">
        <dgm:presLayoutVars>
          <dgm:bulletEnabled val="1"/>
        </dgm:presLayoutVars>
      </dgm:prSet>
      <dgm:spPr/>
    </dgm:pt>
    <dgm:pt modelId="{8674330C-4943-4EF8-9720-A7BC00D92554}" type="pres">
      <dgm:prSet presAssocID="{BDCC7475-0ED2-4C8B-9A14-CE637210D998}" presName="sibTrans" presStyleLbl="sibTrans2D1" presStyleIdx="3" presStyleCnt="5"/>
      <dgm:spPr/>
    </dgm:pt>
    <dgm:pt modelId="{2C815B25-4CCD-48E0-905F-D3145939FBE4}" type="pres">
      <dgm:prSet presAssocID="{BDCC7475-0ED2-4C8B-9A14-CE637210D998}" presName="connectorText" presStyleLbl="sibTrans2D1" presStyleIdx="3" presStyleCnt="5"/>
      <dgm:spPr/>
    </dgm:pt>
    <dgm:pt modelId="{3DA42239-D6E8-4205-9735-9E4836723F01}" type="pres">
      <dgm:prSet presAssocID="{DA17239D-BBE6-4F98-9723-319B40A8026E}" presName="node" presStyleLbl="node1" presStyleIdx="4" presStyleCnt="5">
        <dgm:presLayoutVars>
          <dgm:bulletEnabled val="1"/>
        </dgm:presLayoutVars>
      </dgm:prSet>
      <dgm:spPr/>
    </dgm:pt>
    <dgm:pt modelId="{09F50392-E868-4B7C-9039-E04484DDBF59}" type="pres">
      <dgm:prSet presAssocID="{F75BAD9D-C657-41F5-8687-108AF20E0091}" presName="sibTrans" presStyleLbl="sibTrans2D1" presStyleIdx="4" presStyleCnt="5"/>
      <dgm:spPr/>
    </dgm:pt>
    <dgm:pt modelId="{4BC3CB97-D9AA-468B-A0D5-E97B7B6630E9}" type="pres">
      <dgm:prSet presAssocID="{F75BAD9D-C657-41F5-8687-108AF20E0091}" presName="connectorText" presStyleLbl="sibTrans2D1" presStyleIdx="4" presStyleCnt="5"/>
      <dgm:spPr/>
    </dgm:pt>
  </dgm:ptLst>
  <dgm:cxnLst>
    <dgm:cxn modelId="{0B55C100-E13A-45E8-91A8-296397D1B778}" srcId="{25A46818-5EDF-47D7-9EC6-08028B272657}" destId="{6A0418A5-2F4E-4212-A4FD-869993FC2114}" srcOrd="2" destOrd="0" parTransId="{9407E4F1-63CE-4F48-A46D-B613B9FFCD8D}" sibTransId="{5E6DDDAF-7899-45FB-86A6-CE7C30DDCE9D}"/>
    <dgm:cxn modelId="{F3818B06-B413-4A2B-BA20-6CD28BBBD8DA}" type="presOf" srcId="{3055E417-6BF6-487F-AD85-1C4A682DC8C6}" destId="{8E0241F6-B065-4FB0-969A-0AC78E4FA144}" srcOrd="0" destOrd="0" presId="urn:microsoft.com/office/officeart/2005/8/layout/cycle2"/>
    <dgm:cxn modelId="{A9F3D520-9209-4A3A-A161-0818919D0929}" srcId="{25A46818-5EDF-47D7-9EC6-08028B272657}" destId="{68692E31-AC44-41F1-B55D-3343F0B583A6}" srcOrd="1" destOrd="0" parTransId="{9799EAC8-32BB-4795-AD6B-9B7FA439D13B}" sibTransId="{97FC5B3C-D100-46E9-B385-055A789228EE}"/>
    <dgm:cxn modelId="{BE3BE727-6DDD-4C6C-B8CE-292CCC88E50D}" type="presOf" srcId="{F75BAD9D-C657-41F5-8687-108AF20E0091}" destId="{09F50392-E868-4B7C-9039-E04484DDBF59}" srcOrd="0" destOrd="0" presId="urn:microsoft.com/office/officeart/2005/8/layout/cycle2"/>
    <dgm:cxn modelId="{8F86ED38-90C2-484A-9E2C-2A7D4A653CBA}" type="presOf" srcId="{20427924-C52B-4CA1-8102-B446DC8E181A}" destId="{5D2A9381-E088-4AFA-B5EE-6D7061A86BA2}" srcOrd="0" destOrd="0" presId="urn:microsoft.com/office/officeart/2005/8/layout/cycle2"/>
    <dgm:cxn modelId="{D7745A48-965F-4B2C-8F55-029BF2BF4804}" type="presOf" srcId="{DA17239D-BBE6-4F98-9723-319B40A8026E}" destId="{3DA42239-D6E8-4205-9735-9E4836723F01}" srcOrd="0" destOrd="0" presId="urn:microsoft.com/office/officeart/2005/8/layout/cycle2"/>
    <dgm:cxn modelId="{359F4D49-1606-482D-BD02-B05E340A8550}" type="presOf" srcId="{F75BAD9D-C657-41F5-8687-108AF20E0091}" destId="{4BC3CB97-D9AA-468B-A0D5-E97B7B6630E9}" srcOrd="1" destOrd="0" presId="urn:microsoft.com/office/officeart/2005/8/layout/cycle2"/>
    <dgm:cxn modelId="{17E30E4C-DFD2-401E-860D-611F4BC001AD}" type="presOf" srcId="{97FC5B3C-D100-46E9-B385-055A789228EE}" destId="{633866A7-E362-46B7-9C93-94416DC6F14E}" srcOrd="1" destOrd="0" presId="urn:microsoft.com/office/officeart/2005/8/layout/cycle2"/>
    <dgm:cxn modelId="{320D1A74-CF00-44C5-9E77-F034CED4CF32}" type="presOf" srcId="{3055E417-6BF6-487F-AD85-1C4A682DC8C6}" destId="{99E978D9-CD57-46D7-B9A6-E8B293B2A409}" srcOrd="1" destOrd="0" presId="urn:microsoft.com/office/officeart/2005/8/layout/cycle2"/>
    <dgm:cxn modelId="{10EAC554-5C36-4B51-95E5-4126B8166AEF}" type="presOf" srcId="{25A46818-5EDF-47D7-9EC6-08028B272657}" destId="{A4EF6C38-EE18-408D-ADCF-135C1F8084E7}" srcOrd="0" destOrd="0" presId="urn:microsoft.com/office/officeart/2005/8/layout/cycle2"/>
    <dgm:cxn modelId="{681F7F75-0178-4A31-86D1-70B4D5407D4D}" srcId="{25A46818-5EDF-47D7-9EC6-08028B272657}" destId="{DA17239D-BBE6-4F98-9723-319B40A8026E}" srcOrd="4" destOrd="0" parTransId="{A93CA9E3-0B74-4434-BF73-092D22D8E32C}" sibTransId="{F75BAD9D-C657-41F5-8687-108AF20E0091}"/>
    <dgm:cxn modelId="{7666D080-C88E-4AE2-BA77-965382520CEC}" type="presOf" srcId="{68692E31-AC44-41F1-B55D-3343F0B583A6}" destId="{E1772FA6-9A3E-4553-89E6-ED525F5392BB}" srcOrd="0" destOrd="0" presId="urn:microsoft.com/office/officeart/2005/8/layout/cycle2"/>
    <dgm:cxn modelId="{B34F6A86-F7D3-4675-817A-FC4E2F4B38F9}" type="presOf" srcId="{97FC5B3C-D100-46E9-B385-055A789228EE}" destId="{45EAFFD0-DF04-447C-B33C-246BD051D2F2}" srcOrd="0" destOrd="0" presId="urn:microsoft.com/office/officeart/2005/8/layout/cycle2"/>
    <dgm:cxn modelId="{2C53B391-2145-4134-BC30-CE0BC4E760E2}" type="presOf" srcId="{6A0418A5-2F4E-4212-A4FD-869993FC2114}" destId="{BDDE647F-AA37-4256-ABFA-E9607AB110E6}" srcOrd="0" destOrd="0" presId="urn:microsoft.com/office/officeart/2005/8/layout/cycle2"/>
    <dgm:cxn modelId="{9546C4B1-4995-4EF6-8555-3820636483B9}" type="presOf" srcId="{5E6DDDAF-7899-45FB-86A6-CE7C30DDCE9D}" destId="{B48BED01-40E2-4A7D-B292-64B572C04EF3}" srcOrd="1" destOrd="0" presId="urn:microsoft.com/office/officeart/2005/8/layout/cycle2"/>
    <dgm:cxn modelId="{2CF5EDB7-E22D-47E9-A88B-23D6F34A6982}" type="presOf" srcId="{55F13750-6726-47E7-872E-1212B712E4C4}" destId="{665B3939-EBD8-4ADF-94D3-B45BC0246135}" srcOrd="0" destOrd="0" presId="urn:microsoft.com/office/officeart/2005/8/layout/cycle2"/>
    <dgm:cxn modelId="{5F8062CF-5EC1-4062-B35B-DF60768B9D91}" type="presOf" srcId="{BDCC7475-0ED2-4C8B-9A14-CE637210D998}" destId="{8674330C-4943-4EF8-9720-A7BC00D92554}" srcOrd="0" destOrd="0" presId="urn:microsoft.com/office/officeart/2005/8/layout/cycle2"/>
    <dgm:cxn modelId="{C21B4DD9-20A4-49A7-9A1B-3FD24F347F12}" type="presOf" srcId="{5E6DDDAF-7899-45FB-86A6-CE7C30DDCE9D}" destId="{7780F532-95D0-4868-B0EA-81FB33E61E6F}" srcOrd="0" destOrd="0" presId="urn:microsoft.com/office/officeart/2005/8/layout/cycle2"/>
    <dgm:cxn modelId="{9504E8D9-5ABC-47DE-B700-23DE9A6A6CAD}" type="presOf" srcId="{BDCC7475-0ED2-4C8B-9A14-CE637210D998}" destId="{2C815B25-4CCD-48E0-905F-D3145939FBE4}" srcOrd="1" destOrd="0" presId="urn:microsoft.com/office/officeart/2005/8/layout/cycle2"/>
    <dgm:cxn modelId="{7DCC44DB-6A8C-4FCF-8141-510F1B81E2A8}" srcId="{25A46818-5EDF-47D7-9EC6-08028B272657}" destId="{55F13750-6726-47E7-872E-1212B712E4C4}" srcOrd="0" destOrd="0" parTransId="{30E007B4-3358-41EB-9716-D0B0E9498D2D}" sibTransId="{3055E417-6BF6-487F-AD85-1C4A682DC8C6}"/>
    <dgm:cxn modelId="{A81019F2-0ACC-4B8A-B515-A9E526324900}" srcId="{25A46818-5EDF-47D7-9EC6-08028B272657}" destId="{20427924-C52B-4CA1-8102-B446DC8E181A}" srcOrd="3" destOrd="0" parTransId="{925C7590-9164-4CEF-BBB5-AD2DCD781AC7}" sibTransId="{BDCC7475-0ED2-4C8B-9A14-CE637210D998}"/>
    <dgm:cxn modelId="{AF854779-223A-48BF-BDE8-660D6A6E8963}" type="presParOf" srcId="{A4EF6C38-EE18-408D-ADCF-135C1F8084E7}" destId="{665B3939-EBD8-4ADF-94D3-B45BC0246135}" srcOrd="0" destOrd="0" presId="urn:microsoft.com/office/officeart/2005/8/layout/cycle2"/>
    <dgm:cxn modelId="{E845B834-2776-4003-81A3-874499804458}" type="presParOf" srcId="{A4EF6C38-EE18-408D-ADCF-135C1F8084E7}" destId="{8E0241F6-B065-4FB0-969A-0AC78E4FA144}" srcOrd="1" destOrd="0" presId="urn:microsoft.com/office/officeart/2005/8/layout/cycle2"/>
    <dgm:cxn modelId="{412399D2-196A-48A9-A3A8-B44D884C573B}" type="presParOf" srcId="{8E0241F6-B065-4FB0-969A-0AC78E4FA144}" destId="{99E978D9-CD57-46D7-B9A6-E8B293B2A409}" srcOrd="0" destOrd="0" presId="urn:microsoft.com/office/officeart/2005/8/layout/cycle2"/>
    <dgm:cxn modelId="{76FE45B2-338A-4F6E-8429-D8443430837B}" type="presParOf" srcId="{A4EF6C38-EE18-408D-ADCF-135C1F8084E7}" destId="{E1772FA6-9A3E-4553-89E6-ED525F5392BB}" srcOrd="2" destOrd="0" presId="urn:microsoft.com/office/officeart/2005/8/layout/cycle2"/>
    <dgm:cxn modelId="{61D7FE44-3793-411C-80FF-EB1295FBF3AF}" type="presParOf" srcId="{A4EF6C38-EE18-408D-ADCF-135C1F8084E7}" destId="{45EAFFD0-DF04-447C-B33C-246BD051D2F2}" srcOrd="3" destOrd="0" presId="urn:microsoft.com/office/officeart/2005/8/layout/cycle2"/>
    <dgm:cxn modelId="{C755000D-36F5-470F-BE4F-BBAF0028F9B1}" type="presParOf" srcId="{45EAFFD0-DF04-447C-B33C-246BD051D2F2}" destId="{633866A7-E362-46B7-9C93-94416DC6F14E}" srcOrd="0" destOrd="0" presId="urn:microsoft.com/office/officeart/2005/8/layout/cycle2"/>
    <dgm:cxn modelId="{6354A6AE-74AA-4BB7-BEC3-0CB2FE7CD6A4}" type="presParOf" srcId="{A4EF6C38-EE18-408D-ADCF-135C1F8084E7}" destId="{BDDE647F-AA37-4256-ABFA-E9607AB110E6}" srcOrd="4" destOrd="0" presId="urn:microsoft.com/office/officeart/2005/8/layout/cycle2"/>
    <dgm:cxn modelId="{AC804BEC-6F94-4B55-A55B-16585B7E5B25}" type="presParOf" srcId="{A4EF6C38-EE18-408D-ADCF-135C1F8084E7}" destId="{7780F532-95D0-4868-B0EA-81FB33E61E6F}" srcOrd="5" destOrd="0" presId="urn:microsoft.com/office/officeart/2005/8/layout/cycle2"/>
    <dgm:cxn modelId="{277598A7-A23D-42C9-80E3-56725EAA0065}" type="presParOf" srcId="{7780F532-95D0-4868-B0EA-81FB33E61E6F}" destId="{B48BED01-40E2-4A7D-B292-64B572C04EF3}" srcOrd="0" destOrd="0" presId="urn:microsoft.com/office/officeart/2005/8/layout/cycle2"/>
    <dgm:cxn modelId="{2C28D9C9-919B-41F7-8468-EFEE8D42F6BA}" type="presParOf" srcId="{A4EF6C38-EE18-408D-ADCF-135C1F8084E7}" destId="{5D2A9381-E088-4AFA-B5EE-6D7061A86BA2}" srcOrd="6" destOrd="0" presId="urn:microsoft.com/office/officeart/2005/8/layout/cycle2"/>
    <dgm:cxn modelId="{F31D2D2E-69EC-4AFA-A975-98F71C8A7A89}" type="presParOf" srcId="{A4EF6C38-EE18-408D-ADCF-135C1F8084E7}" destId="{8674330C-4943-4EF8-9720-A7BC00D92554}" srcOrd="7" destOrd="0" presId="urn:microsoft.com/office/officeart/2005/8/layout/cycle2"/>
    <dgm:cxn modelId="{F7F9DE6F-F7C3-4B8C-BFC9-D649B246A34F}" type="presParOf" srcId="{8674330C-4943-4EF8-9720-A7BC00D92554}" destId="{2C815B25-4CCD-48E0-905F-D3145939FBE4}" srcOrd="0" destOrd="0" presId="urn:microsoft.com/office/officeart/2005/8/layout/cycle2"/>
    <dgm:cxn modelId="{7CA5E922-C4AA-447A-BE70-41AAF71F5E83}" type="presParOf" srcId="{A4EF6C38-EE18-408D-ADCF-135C1F8084E7}" destId="{3DA42239-D6E8-4205-9735-9E4836723F01}" srcOrd="8" destOrd="0" presId="urn:microsoft.com/office/officeart/2005/8/layout/cycle2"/>
    <dgm:cxn modelId="{57839293-0658-4A8A-9B99-DC47FBD396F2}" type="presParOf" srcId="{A4EF6C38-EE18-408D-ADCF-135C1F8084E7}" destId="{09F50392-E868-4B7C-9039-E04484DDBF59}" srcOrd="9" destOrd="0" presId="urn:microsoft.com/office/officeart/2005/8/layout/cycle2"/>
    <dgm:cxn modelId="{A56407C5-BCEB-4F88-A6BB-C5D3F7E6FFF4}" type="presParOf" srcId="{09F50392-E868-4B7C-9039-E04484DDBF59}" destId="{4BC3CB97-D9AA-468B-A0D5-E97B7B6630E9}" srcOrd="0" destOrd="0" presId="urn:microsoft.com/office/officeart/2005/8/layout/cycle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96C39F-F264-426D-BCE3-8464662A0D2A}" type="doc">
      <dgm:prSet loTypeId="urn:microsoft.com/office/officeart/2005/8/layout/target3" loCatId="relationship" qsTypeId="urn:microsoft.com/office/officeart/2005/8/quickstyle/simple1" qsCatId="simple" csTypeId="urn:microsoft.com/office/officeart/2005/8/colors/colorful3" csCatId="colorful" phldr="1"/>
      <dgm:spPr/>
      <dgm:t>
        <a:bodyPr/>
        <a:lstStyle/>
        <a:p>
          <a:endParaRPr lang="en-GB"/>
        </a:p>
      </dgm:t>
    </dgm:pt>
    <dgm:pt modelId="{8A9E8351-4A01-4000-A349-8507183E8491}">
      <dgm:prSet custT="1"/>
      <dgm:spPr/>
      <dgm:t>
        <a:bodyPr/>
        <a:lstStyle/>
        <a:p>
          <a:r>
            <a:rPr lang="en-GB" sz="2400" baseline="0" dirty="0"/>
            <a:t>The Altman Self-Rating Mania Scale (ASRM)will be used at six months and 12 months during the treatment plan but them also six- and twelve-months post treatment. </a:t>
          </a:r>
        </a:p>
        <a:p>
          <a:r>
            <a:rPr lang="en-GB" sz="2400" baseline="0" dirty="0"/>
            <a:t>(Altman et al., 1997)</a:t>
          </a:r>
          <a:endParaRPr lang="en-GB" sz="2400" dirty="0"/>
        </a:p>
      </dgm:t>
    </dgm:pt>
    <dgm:pt modelId="{24A97C30-FFC4-4916-8286-F9A37C8801D3}" type="parTrans" cxnId="{76D67A55-D864-47EC-AFA3-51EC771532FE}">
      <dgm:prSet/>
      <dgm:spPr/>
      <dgm:t>
        <a:bodyPr/>
        <a:lstStyle/>
        <a:p>
          <a:endParaRPr lang="en-GB"/>
        </a:p>
      </dgm:t>
    </dgm:pt>
    <dgm:pt modelId="{887B9A2A-F59D-4B30-B969-1145A406502C}" type="sibTrans" cxnId="{76D67A55-D864-47EC-AFA3-51EC771532FE}">
      <dgm:prSet/>
      <dgm:spPr/>
      <dgm:t>
        <a:bodyPr/>
        <a:lstStyle/>
        <a:p>
          <a:endParaRPr lang="en-GB"/>
        </a:p>
      </dgm:t>
    </dgm:pt>
    <dgm:pt modelId="{2F2590A0-DB96-4C8B-B787-E6EE48CCE7B2}">
      <dgm:prSet custT="1"/>
      <dgm:spPr/>
      <dgm:t>
        <a:bodyPr/>
        <a:lstStyle/>
        <a:p>
          <a:r>
            <a:rPr lang="en-GB" sz="2400" baseline="0" dirty="0"/>
            <a:t>Each participant will also be monitored during their weekly therapy sessions. </a:t>
          </a:r>
          <a:endParaRPr lang="en-GB" sz="2400" dirty="0"/>
        </a:p>
      </dgm:t>
    </dgm:pt>
    <dgm:pt modelId="{EF8D342B-8F63-4CA6-BDA7-33D5804DBF08}" type="parTrans" cxnId="{5311AA7F-7F73-4C27-B516-A24AEF1CDFCF}">
      <dgm:prSet/>
      <dgm:spPr/>
      <dgm:t>
        <a:bodyPr/>
        <a:lstStyle/>
        <a:p>
          <a:endParaRPr lang="en-GB"/>
        </a:p>
      </dgm:t>
    </dgm:pt>
    <dgm:pt modelId="{92BCC764-4AFC-469F-A281-989604D4A1B7}" type="sibTrans" cxnId="{5311AA7F-7F73-4C27-B516-A24AEF1CDFCF}">
      <dgm:prSet/>
      <dgm:spPr/>
      <dgm:t>
        <a:bodyPr/>
        <a:lstStyle/>
        <a:p>
          <a:endParaRPr lang="en-GB"/>
        </a:p>
      </dgm:t>
    </dgm:pt>
    <dgm:pt modelId="{2DBB5D34-499A-4251-BDB0-02497F4DB02A}" type="pres">
      <dgm:prSet presAssocID="{3D96C39F-F264-426D-BCE3-8464662A0D2A}" presName="Name0" presStyleCnt="0">
        <dgm:presLayoutVars>
          <dgm:chMax val="7"/>
          <dgm:dir/>
          <dgm:animLvl val="lvl"/>
          <dgm:resizeHandles val="exact"/>
        </dgm:presLayoutVars>
      </dgm:prSet>
      <dgm:spPr/>
    </dgm:pt>
    <dgm:pt modelId="{B4521DF0-DC59-4B64-BB98-53A1AE54B62F}" type="pres">
      <dgm:prSet presAssocID="{8A9E8351-4A01-4000-A349-8507183E8491}" presName="circle1" presStyleLbl="node1" presStyleIdx="0" presStyleCnt="2"/>
      <dgm:spPr/>
    </dgm:pt>
    <dgm:pt modelId="{97D16635-F5BE-47B9-8FEA-0B6656B6ECBD}" type="pres">
      <dgm:prSet presAssocID="{8A9E8351-4A01-4000-A349-8507183E8491}" presName="space" presStyleCnt="0"/>
      <dgm:spPr/>
    </dgm:pt>
    <dgm:pt modelId="{EFB2715D-4FF1-42BE-B7E5-C06752685545}" type="pres">
      <dgm:prSet presAssocID="{8A9E8351-4A01-4000-A349-8507183E8491}" presName="rect1" presStyleLbl="alignAcc1" presStyleIdx="0" presStyleCnt="2"/>
      <dgm:spPr/>
    </dgm:pt>
    <dgm:pt modelId="{18677532-957F-4A7E-96B5-1F1CB63F0901}" type="pres">
      <dgm:prSet presAssocID="{2F2590A0-DB96-4C8B-B787-E6EE48CCE7B2}" presName="vertSpace2" presStyleLbl="node1" presStyleIdx="0" presStyleCnt="2"/>
      <dgm:spPr/>
    </dgm:pt>
    <dgm:pt modelId="{349AB419-FDEC-438D-8783-42932FCF8B03}" type="pres">
      <dgm:prSet presAssocID="{2F2590A0-DB96-4C8B-B787-E6EE48CCE7B2}" presName="circle2" presStyleLbl="node1" presStyleIdx="1" presStyleCnt="2"/>
      <dgm:spPr/>
    </dgm:pt>
    <dgm:pt modelId="{188BCA18-371E-4899-BD2D-6F8D44C9D96E}" type="pres">
      <dgm:prSet presAssocID="{2F2590A0-DB96-4C8B-B787-E6EE48CCE7B2}" presName="rect2" presStyleLbl="alignAcc1" presStyleIdx="1" presStyleCnt="2"/>
      <dgm:spPr/>
    </dgm:pt>
    <dgm:pt modelId="{B056B773-BD91-4298-9661-44BB4398C393}" type="pres">
      <dgm:prSet presAssocID="{8A9E8351-4A01-4000-A349-8507183E8491}" presName="rect1ParTxNoCh" presStyleLbl="alignAcc1" presStyleIdx="1" presStyleCnt="2">
        <dgm:presLayoutVars>
          <dgm:chMax val="1"/>
          <dgm:bulletEnabled val="1"/>
        </dgm:presLayoutVars>
      </dgm:prSet>
      <dgm:spPr/>
    </dgm:pt>
    <dgm:pt modelId="{E53DB9F8-BA98-4613-9E90-2E9CD7B4B287}" type="pres">
      <dgm:prSet presAssocID="{2F2590A0-DB96-4C8B-B787-E6EE48CCE7B2}" presName="rect2ParTxNoCh" presStyleLbl="alignAcc1" presStyleIdx="1" presStyleCnt="2">
        <dgm:presLayoutVars>
          <dgm:chMax val="1"/>
          <dgm:bulletEnabled val="1"/>
        </dgm:presLayoutVars>
      </dgm:prSet>
      <dgm:spPr/>
    </dgm:pt>
  </dgm:ptLst>
  <dgm:cxnLst>
    <dgm:cxn modelId="{0BF90D14-D7CD-4362-8E96-B26D82017F87}" type="presOf" srcId="{2F2590A0-DB96-4C8B-B787-E6EE48CCE7B2}" destId="{E53DB9F8-BA98-4613-9E90-2E9CD7B4B287}" srcOrd="1" destOrd="0" presId="urn:microsoft.com/office/officeart/2005/8/layout/target3"/>
    <dgm:cxn modelId="{48E52943-CDF1-47D3-A52E-04276B1CED16}" type="presOf" srcId="{8A9E8351-4A01-4000-A349-8507183E8491}" destId="{B056B773-BD91-4298-9661-44BB4398C393}" srcOrd="1" destOrd="0" presId="urn:microsoft.com/office/officeart/2005/8/layout/target3"/>
    <dgm:cxn modelId="{D8282C50-A2AC-4DB2-9DCB-DE100DFACAE4}" type="presOf" srcId="{3D96C39F-F264-426D-BCE3-8464662A0D2A}" destId="{2DBB5D34-499A-4251-BDB0-02497F4DB02A}" srcOrd="0" destOrd="0" presId="urn:microsoft.com/office/officeart/2005/8/layout/target3"/>
    <dgm:cxn modelId="{76D67A55-D864-47EC-AFA3-51EC771532FE}" srcId="{3D96C39F-F264-426D-BCE3-8464662A0D2A}" destId="{8A9E8351-4A01-4000-A349-8507183E8491}" srcOrd="0" destOrd="0" parTransId="{24A97C30-FFC4-4916-8286-F9A37C8801D3}" sibTransId="{887B9A2A-F59D-4B30-B969-1145A406502C}"/>
    <dgm:cxn modelId="{01317176-D318-4071-ABD2-294773CA4DC3}" type="presOf" srcId="{2F2590A0-DB96-4C8B-B787-E6EE48CCE7B2}" destId="{188BCA18-371E-4899-BD2D-6F8D44C9D96E}" srcOrd="0" destOrd="0" presId="urn:microsoft.com/office/officeart/2005/8/layout/target3"/>
    <dgm:cxn modelId="{5311AA7F-7F73-4C27-B516-A24AEF1CDFCF}" srcId="{3D96C39F-F264-426D-BCE3-8464662A0D2A}" destId="{2F2590A0-DB96-4C8B-B787-E6EE48CCE7B2}" srcOrd="1" destOrd="0" parTransId="{EF8D342B-8F63-4CA6-BDA7-33D5804DBF08}" sibTransId="{92BCC764-4AFC-469F-A281-989604D4A1B7}"/>
    <dgm:cxn modelId="{25A73ADA-455D-40E4-A3A4-ABD9F64BD3C6}" type="presOf" srcId="{8A9E8351-4A01-4000-A349-8507183E8491}" destId="{EFB2715D-4FF1-42BE-B7E5-C06752685545}" srcOrd="0" destOrd="0" presId="urn:microsoft.com/office/officeart/2005/8/layout/target3"/>
    <dgm:cxn modelId="{FE4BE82C-331A-4874-BE3E-958DACC2526C}" type="presParOf" srcId="{2DBB5D34-499A-4251-BDB0-02497F4DB02A}" destId="{B4521DF0-DC59-4B64-BB98-53A1AE54B62F}" srcOrd="0" destOrd="0" presId="urn:microsoft.com/office/officeart/2005/8/layout/target3"/>
    <dgm:cxn modelId="{6B392873-6889-4FCA-A7D3-4F56A19CB26B}" type="presParOf" srcId="{2DBB5D34-499A-4251-BDB0-02497F4DB02A}" destId="{97D16635-F5BE-47B9-8FEA-0B6656B6ECBD}" srcOrd="1" destOrd="0" presId="urn:microsoft.com/office/officeart/2005/8/layout/target3"/>
    <dgm:cxn modelId="{CDE87B84-5601-4DA3-B6DD-FA75C631B544}" type="presParOf" srcId="{2DBB5D34-499A-4251-BDB0-02497F4DB02A}" destId="{EFB2715D-4FF1-42BE-B7E5-C06752685545}" srcOrd="2" destOrd="0" presId="urn:microsoft.com/office/officeart/2005/8/layout/target3"/>
    <dgm:cxn modelId="{060187ED-E2A9-48D8-837D-54DBABA482DE}" type="presParOf" srcId="{2DBB5D34-499A-4251-BDB0-02497F4DB02A}" destId="{18677532-957F-4A7E-96B5-1F1CB63F0901}" srcOrd="3" destOrd="0" presId="urn:microsoft.com/office/officeart/2005/8/layout/target3"/>
    <dgm:cxn modelId="{76680DF5-0101-40AB-8C95-C3CBEF03DDA0}" type="presParOf" srcId="{2DBB5D34-499A-4251-BDB0-02497F4DB02A}" destId="{349AB419-FDEC-438D-8783-42932FCF8B03}" srcOrd="4" destOrd="0" presId="urn:microsoft.com/office/officeart/2005/8/layout/target3"/>
    <dgm:cxn modelId="{C87B84D2-754D-4C6F-99CF-5ACD4BB860F5}" type="presParOf" srcId="{2DBB5D34-499A-4251-BDB0-02497F4DB02A}" destId="{188BCA18-371E-4899-BD2D-6F8D44C9D96E}" srcOrd="5" destOrd="0" presId="urn:microsoft.com/office/officeart/2005/8/layout/target3"/>
    <dgm:cxn modelId="{698B43D2-78AF-48F3-8A2A-255410B0F287}" type="presParOf" srcId="{2DBB5D34-499A-4251-BDB0-02497F4DB02A}" destId="{B056B773-BD91-4298-9661-44BB4398C393}" srcOrd="6" destOrd="0" presId="urn:microsoft.com/office/officeart/2005/8/layout/target3"/>
    <dgm:cxn modelId="{90F2D0EC-EC1B-4147-94E6-3CD96C9E5265}" type="presParOf" srcId="{2DBB5D34-499A-4251-BDB0-02497F4DB02A}" destId="{E53DB9F8-BA98-4613-9E90-2E9CD7B4B287}" srcOrd="7"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5B3939-EBD8-4ADF-94D3-B45BC0246135}">
      <dsp:nvSpPr>
        <dsp:cNvPr id="0" name=""/>
        <dsp:cNvSpPr/>
      </dsp:nvSpPr>
      <dsp:spPr>
        <a:xfrm>
          <a:off x="3279179" y="1225"/>
          <a:ext cx="1569640" cy="1569640"/>
        </a:xfrm>
        <a:prstGeom prst="ellipse">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SSRI and antipsychotic </a:t>
          </a:r>
        </a:p>
      </dsp:txBody>
      <dsp:txXfrm>
        <a:off x="3509047" y="231093"/>
        <a:ext cx="1109904" cy="1109904"/>
      </dsp:txXfrm>
    </dsp:sp>
    <dsp:sp modelId="{8E0241F6-B065-4FB0-969A-0AC78E4FA144}">
      <dsp:nvSpPr>
        <dsp:cNvPr id="0" name=""/>
        <dsp:cNvSpPr/>
      </dsp:nvSpPr>
      <dsp:spPr>
        <a:xfrm rot="2160000">
          <a:off x="4799091" y="1206640"/>
          <a:ext cx="416759" cy="5297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dirty="0"/>
        </a:p>
      </dsp:txBody>
      <dsp:txXfrm>
        <a:off x="4811030" y="1275846"/>
        <a:ext cx="291731" cy="317851"/>
      </dsp:txXfrm>
    </dsp:sp>
    <dsp:sp modelId="{E1772FA6-9A3E-4553-89E6-ED525F5392BB}">
      <dsp:nvSpPr>
        <dsp:cNvPr id="0" name=""/>
        <dsp:cNvSpPr/>
      </dsp:nvSpPr>
      <dsp:spPr>
        <a:xfrm>
          <a:off x="5185206" y="1386034"/>
          <a:ext cx="1569640" cy="1569640"/>
        </a:xfrm>
        <a:prstGeom prst="ellipse">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CBT</a:t>
          </a:r>
        </a:p>
      </dsp:txBody>
      <dsp:txXfrm>
        <a:off x="5415074" y="1615902"/>
        <a:ext cx="1109904" cy="1109904"/>
      </dsp:txXfrm>
    </dsp:sp>
    <dsp:sp modelId="{45EAFFD0-DF04-447C-B33C-246BD051D2F2}">
      <dsp:nvSpPr>
        <dsp:cNvPr id="0" name=""/>
        <dsp:cNvSpPr/>
      </dsp:nvSpPr>
      <dsp:spPr>
        <a:xfrm rot="6480000">
          <a:off x="5401273" y="3015094"/>
          <a:ext cx="416759" cy="5297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dirty="0"/>
        </a:p>
      </dsp:txBody>
      <dsp:txXfrm rot="10800000">
        <a:off x="5483105" y="3061591"/>
        <a:ext cx="291731" cy="317851"/>
      </dsp:txXfrm>
    </dsp:sp>
    <dsp:sp modelId="{BDDE647F-AA37-4256-ABFA-E9607AB110E6}">
      <dsp:nvSpPr>
        <dsp:cNvPr id="0" name=""/>
        <dsp:cNvSpPr/>
      </dsp:nvSpPr>
      <dsp:spPr>
        <a:xfrm>
          <a:off x="4457168" y="3626703"/>
          <a:ext cx="1569640" cy="1569640"/>
        </a:xfrm>
        <a:prstGeom prst="ellipse">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Meetings </a:t>
          </a:r>
        </a:p>
      </dsp:txBody>
      <dsp:txXfrm>
        <a:off x="4687036" y="3856571"/>
        <a:ext cx="1109904" cy="1109904"/>
      </dsp:txXfrm>
    </dsp:sp>
    <dsp:sp modelId="{7780F532-95D0-4868-B0EA-81FB33E61E6F}">
      <dsp:nvSpPr>
        <dsp:cNvPr id="0" name=""/>
        <dsp:cNvSpPr/>
      </dsp:nvSpPr>
      <dsp:spPr>
        <a:xfrm rot="10800000">
          <a:off x="3867415" y="4146646"/>
          <a:ext cx="416759" cy="5297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dirty="0"/>
        </a:p>
      </dsp:txBody>
      <dsp:txXfrm rot="10800000">
        <a:off x="3992443" y="4252597"/>
        <a:ext cx="291731" cy="317851"/>
      </dsp:txXfrm>
    </dsp:sp>
    <dsp:sp modelId="{5D2A9381-E088-4AFA-B5EE-6D7061A86BA2}">
      <dsp:nvSpPr>
        <dsp:cNvPr id="0" name=""/>
        <dsp:cNvSpPr/>
      </dsp:nvSpPr>
      <dsp:spPr>
        <a:xfrm>
          <a:off x="2101190" y="3626703"/>
          <a:ext cx="1569640" cy="1569640"/>
        </a:xfrm>
        <a:prstGeom prst="ellipse">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Interpersonal therapy</a:t>
          </a:r>
        </a:p>
      </dsp:txBody>
      <dsp:txXfrm>
        <a:off x="2331058" y="3856571"/>
        <a:ext cx="1109904" cy="1109904"/>
      </dsp:txXfrm>
    </dsp:sp>
    <dsp:sp modelId="{8674330C-4943-4EF8-9720-A7BC00D92554}">
      <dsp:nvSpPr>
        <dsp:cNvPr id="0" name=""/>
        <dsp:cNvSpPr/>
      </dsp:nvSpPr>
      <dsp:spPr>
        <a:xfrm rot="15120000">
          <a:off x="2317257" y="3037530"/>
          <a:ext cx="416759" cy="5297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dirty="0"/>
        </a:p>
      </dsp:txBody>
      <dsp:txXfrm rot="10800000">
        <a:off x="2399089" y="3202935"/>
        <a:ext cx="291731" cy="317851"/>
      </dsp:txXfrm>
    </dsp:sp>
    <dsp:sp modelId="{3DA42239-D6E8-4205-9735-9E4836723F01}">
      <dsp:nvSpPr>
        <dsp:cNvPr id="0" name=""/>
        <dsp:cNvSpPr/>
      </dsp:nvSpPr>
      <dsp:spPr>
        <a:xfrm>
          <a:off x="1373153" y="1386034"/>
          <a:ext cx="1569640" cy="1569640"/>
        </a:xfrm>
        <a:prstGeom prst="ellipse">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Activities</a:t>
          </a:r>
        </a:p>
      </dsp:txBody>
      <dsp:txXfrm>
        <a:off x="1603021" y="1615902"/>
        <a:ext cx="1109904" cy="1109904"/>
      </dsp:txXfrm>
    </dsp:sp>
    <dsp:sp modelId="{09F50392-E868-4B7C-9039-E04484DDBF59}">
      <dsp:nvSpPr>
        <dsp:cNvPr id="0" name=""/>
        <dsp:cNvSpPr/>
      </dsp:nvSpPr>
      <dsp:spPr>
        <a:xfrm rot="19440000">
          <a:off x="2893064" y="1220506"/>
          <a:ext cx="416759" cy="5297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dirty="0"/>
        </a:p>
      </dsp:txBody>
      <dsp:txXfrm>
        <a:off x="2905003" y="1363202"/>
        <a:ext cx="291731" cy="3178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521DF0-DC59-4B64-BB98-53A1AE54B62F}">
      <dsp:nvSpPr>
        <dsp:cNvPr id="0" name=""/>
        <dsp:cNvSpPr/>
      </dsp:nvSpPr>
      <dsp:spPr>
        <a:xfrm>
          <a:off x="0" y="0"/>
          <a:ext cx="4209446" cy="4209446"/>
        </a:xfrm>
        <a:prstGeom prst="pie">
          <a:avLst>
            <a:gd name="adj1" fmla="val 5400000"/>
            <a:gd name="adj2" fmla="val 162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B2715D-4FF1-42BE-B7E5-C06752685545}">
      <dsp:nvSpPr>
        <dsp:cNvPr id="0" name=""/>
        <dsp:cNvSpPr/>
      </dsp:nvSpPr>
      <dsp:spPr>
        <a:xfrm>
          <a:off x="2104723" y="0"/>
          <a:ext cx="7517940" cy="4209446"/>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baseline="0" dirty="0"/>
            <a:t>The Altman Self-Rating Mania Scale (ASRM)will be used at six months and 12 months during the treatment plan but them also six- and twelve-months post treatment. </a:t>
          </a:r>
        </a:p>
        <a:p>
          <a:pPr marL="0" lvl="0" indent="0" algn="ctr" defTabSz="1066800">
            <a:lnSpc>
              <a:spcPct val="90000"/>
            </a:lnSpc>
            <a:spcBef>
              <a:spcPct val="0"/>
            </a:spcBef>
            <a:spcAft>
              <a:spcPct val="35000"/>
            </a:spcAft>
            <a:buNone/>
          </a:pPr>
          <a:r>
            <a:rPr lang="en-GB" sz="2400" kern="1200" baseline="0" dirty="0"/>
            <a:t>(Altman et al., 1997)</a:t>
          </a:r>
          <a:endParaRPr lang="en-GB" sz="2400" kern="1200" dirty="0"/>
        </a:p>
      </dsp:txBody>
      <dsp:txXfrm>
        <a:off x="2104723" y="0"/>
        <a:ext cx="7517940" cy="1999486"/>
      </dsp:txXfrm>
    </dsp:sp>
    <dsp:sp modelId="{349AB419-FDEC-438D-8783-42932FCF8B03}">
      <dsp:nvSpPr>
        <dsp:cNvPr id="0" name=""/>
        <dsp:cNvSpPr/>
      </dsp:nvSpPr>
      <dsp:spPr>
        <a:xfrm>
          <a:off x="1104979" y="1999486"/>
          <a:ext cx="1999486" cy="1999486"/>
        </a:xfrm>
        <a:prstGeom prst="pie">
          <a:avLst>
            <a:gd name="adj1" fmla="val 5400000"/>
            <a:gd name="adj2" fmla="val 16200000"/>
          </a:avLst>
        </a:prstGeom>
        <a:solidFill>
          <a:schemeClr val="accent3">
            <a:hueOff val="-1489834"/>
            <a:satOff val="-9197"/>
            <a:lumOff val="-39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8BCA18-371E-4899-BD2D-6F8D44C9D96E}">
      <dsp:nvSpPr>
        <dsp:cNvPr id="0" name=""/>
        <dsp:cNvSpPr/>
      </dsp:nvSpPr>
      <dsp:spPr>
        <a:xfrm>
          <a:off x="2104723" y="1999486"/>
          <a:ext cx="7517940" cy="1999486"/>
        </a:xfrm>
        <a:prstGeom prst="rect">
          <a:avLst/>
        </a:prstGeom>
        <a:solidFill>
          <a:schemeClr val="lt1">
            <a:alpha val="90000"/>
            <a:hueOff val="0"/>
            <a:satOff val="0"/>
            <a:lumOff val="0"/>
            <a:alphaOff val="0"/>
          </a:schemeClr>
        </a:solidFill>
        <a:ln w="12700" cap="flat" cmpd="sng" algn="ctr">
          <a:solidFill>
            <a:schemeClr val="accent3">
              <a:hueOff val="-1489834"/>
              <a:satOff val="-9197"/>
              <a:lumOff val="-392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baseline="0" dirty="0"/>
            <a:t>Each participant will also be monitored during their weekly therapy sessions. </a:t>
          </a:r>
          <a:endParaRPr lang="en-GB" sz="2400" kern="1200" dirty="0"/>
        </a:p>
      </dsp:txBody>
      <dsp:txXfrm>
        <a:off x="2104723" y="1999486"/>
        <a:ext cx="7517940" cy="1999486"/>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05T15:15:08.571"/>
    </inkml:context>
    <inkml:brush xml:id="br0">
      <inkml:brushProperty name="width" value="0.05" units="cm"/>
      <inkml:brushProperty name="height" value="0.05" units="cm"/>
    </inkml:brush>
  </inkml:definitions>
  <inkml:trace contextRef="#ctx0" brushRef="#br0">1 0 32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753DFA-8E5B-4EF1-B51E-79F3CE03054B}" type="datetimeFigureOut">
              <a:rPr lang="en-GB" smtClean="0"/>
              <a:t>05/05/2024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9AD2A7-2746-4B26-9A01-728E48E64223}" type="slidenum">
              <a:rPr lang="en-GB" smtClean="0"/>
              <a:t>‹#›</a:t>
            </a:fld>
            <a:endParaRPr lang="en-GB" dirty="0"/>
          </a:p>
        </p:txBody>
      </p:sp>
    </p:spTree>
    <p:extLst>
      <p:ext uri="{BB962C8B-B14F-4D97-AF65-F5344CB8AC3E}">
        <p14:creationId xmlns:p14="http://schemas.microsoft.com/office/powerpoint/2010/main" val="31480527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rPr>
              <a:t>(Beunders et al., 2022)</a:t>
            </a:r>
            <a:endParaRPr lang="en-GB" dirty="0"/>
          </a:p>
        </p:txBody>
      </p:sp>
      <p:sp>
        <p:nvSpPr>
          <p:cNvPr id="4" name="Slide Number Placeholder 3"/>
          <p:cNvSpPr>
            <a:spLocks noGrp="1"/>
          </p:cNvSpPr>
          <p:nvPr>
            <p:ph type="sldNum" sz="quarter" idx="5"/>
          </p:nvPr>
        </p:nvSpPr>
        <p:spPr/>
        <p:txBody>
          <a:bodyPr/>
          <a:lstStyle/>
          <a:p>
            <a:fld id="{779AD2A7-2746-4B26-9A01-728E48E64223}" type="slidenum">
              <a:rPr lang="en-GB" smtClean="0"/>
              <a:t>4</a:t>
            </a:fld>
            <a:endParaRPr lang="en-GB" dirty="0"/>
          </a:p>
        </p:txBody>
      </p:sp>
    </p:spTree>
    <p:extLst>
      <p:ext uri="{BB962C8B-B14F-4D97-AF65-F5344CB8AC3E}">
        <p14:creationId xmlns:p14="http://schemas.microsoft.com/office/powerpoint/2010/main" val="20727688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9AD2A7-2746-4B26-9A01-728E48E64223}" type="slidenum">
              <a:rPr lang="en-GB" smtClean="0"/>
              <a:t>6</a:t>
            </a:fld>
            <a:endParaRPr lang="en-GB" dirty="0"/>
          </a:p>
        </p:txBody>
      </p:sp>
    </p:spTree>
    <p:extLst>
      <p:ext uri="{BB962C8B-B14F-4D97-AF65-F5344CB8AC3E}">
        <p14:creationId xmlns:p14="http://schemas.microsoft.com/office/powerpoint/2010/main" val="2006315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rPr>
              <a:t>(Altman et al., 1997)</a:t>
            </a:r>
            <a:endParaRPr lang="en-GB" dirty="0"/>
          </a:p>
        </p:txBody>
      </p:sp>
      <p:sp>
        <p:nvSpPr>
          <p:cNvPr id="4" name="Slide Number Placeholder 3"/>
          <p:cNvSpPr>
            <a:spLocks noGrp="1"/>
          </p:cNvSpPr>
          <p:nvPr>
            <p:ph type="sldNum" sz="quarter" idx="5"/>
          </p:nvPr>
        </p:nvSpPr>
        <p:spPr/>
        <p:txBody>
          <a:bodyPr/>
          <a:lstStyle/>
          <a:p>
            <a:fld id="{779AD2A7-2746-4B26-9A01-728E48E64223}" type="slidenum">
              <a:rPr lang="en-GB" smtClean="0"/>
              <a:t>7</a:t>
            </a:fld>
            <a:endParaRPr lang="en-GB" dirty="0"/>
          </a:p>
        </p:txBody>
      </p:sp>
    </p:spTree>
    <p:extLst>
      <p:ext uri="{BB962C8B-B14F-4D97-AF65-F5344CB8AC3E}">
        <p14:creationId xmlns:p14="http://schemas.microsoft.com/office/powerpoint/2010/main" val="13871175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May 5, 2024</a:t>
            </a:fld>
            <a:endParaRPr lang="en-US" dirty="0"/>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34036396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May 5, 2024</a:t>
            </a:fld>
            <a:endParaRPr lang="en-US" dirty="0"/>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370036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May 5, 2024</a:t>
            </a:fld>
            <a:endParaRPr lang="en-US" dirty="0"/>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4923240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May 5, 2024</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15307748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May 5, 2024</a:t>
            </a:fld>
            <a:endParaRPr lang="en-US" dirty="0"/>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dirty="0"/>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736136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May 5, 2024</a:t>
            </a:fld>
            <a:endParaRPr lang="en-US" dirty="0"/>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dirty="0"/>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90935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May 5, 2024</a:t>
            </a:fld>
            <a:endParaRPr lang="en-US" dirty="0"/>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3635806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May 5, 2024</a:t>
            </a:fld>
            <a:endParaRPr lang="en-US" dirty="0"/>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2164278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May 5, 2024</a:t>
            </a:fld>
            <a:endParaRPr lang="en-US" dirty="0"/>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22736774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May 5, 2024</a:t>
            </a:fld>
            <a:endParaRPr lang="en-US" dirty="0"/>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dirty="0"/>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6677050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May 5, 2024</a:t>
            </a:fld>
            <a:endParaRPr lang="en-US" dirty="0"/>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6153740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May 5, 2024</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dirty="0">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3207239050"/>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11" r:id="rId7"/>
    <p:sldLayoutId id="2147483707" r:id="rId8"/>
    <p:sldLayoutId id="2147483708" r:id="rId9"/>
    <p:sldLayoutId id="2147483709" r:id="rId10"/>
    <p:sldLayoutId id="2147483710"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1.png"/><Relationship Id="rId7" Type="http://schemas.openxmlformats.org/officeDocument/2006/relationships/diagramLayout" Target="../diagrams/layout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image" Target="../media/image3.png"/><Relationship Id="rId10" Type="http://schemas.microsoft.com/office/2007/relationships/diagramDrawing" Target="../diagrams/drawing1.xml"/><Relationship Id="rId4" Type="http://schemas.openxmlformats.org/officeDocument/2006/relationships/customXml" Target="../ink/ink2.xml"/><Relationship Id="rId9" Type="http://schemas.openxmlformats.org/officeDocument/2006/relationships/diagramColors" Target="../diagrams/colors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111/bdi.13271" TargetMode="External"/><Relationship Id="rId2" Type="http://schemas.openxmlformats.org/officeDocument/2006/relationships/hyperlink" Target="https://doi.org/10.1016/j.jad.2005.02.018"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111/papt.12313" TargetMode="External"/><Relationship Id="rId7" Type="http://schemas.openxmlformats.org/officeDocument/2006/relationships/hyperlink" Target="https://library.neura.edu.au/bipolar-disorder/treatments-bipolar-disorder/physical-treatments-bipolar-disorder/pharmaceutical-physical-treatments-bipolar-disorder/antipsychotics/olanzapine-2/index.html" TargetMode="External"/><Relationship Id="rId2" Type="http://schemas.openxmlformats.org/officeDocument/2006/relationships/hyperlink" Target="https://doi.org/10.1177/1755738012471029" TargetMode="External"/><Relationship Id="rId1" Type="http://schemas.openxmlformats.org/officeDocument/2006/relationships/slideLayout" Target="../slideLayouts/slideLayout2.xml"/><Relationship Id="rId6" Type="http://schemas.openxmlformats.org/officeDocument/2006/relationships/hyperlink" Target="https://books.google.co.uk/books?hl=en&amp;lr=&amp;id=gxpXTm9T1MsC&amp;oi=fnd&amp;pg=PA321&amp;dq=interpersonal+therapy&amp;ots=lt7zKuLgfV&amp;sig=5z15-1YYcAsZpk9d-7vTnrEhF_o#v=onepage&amp;q=interpersonal%20therapy&amp;f=false" TargetMode="External"/><Relationship Id="rId5" Type="http://schemas.openxmlformats.org/officeDocument/2006/relationships/hyperlink" Target="https://books.google.co.uk/books?hl=en&amp;lr=&amp;id=ZxuqnPWGcW8C&amp;oi=fnd&amp;pg=PP2&amp;dq=Klerman+and+Weissmann&amp;ots=54-9-gULsS&amp;sig=nLalyCFPdv7ERDa8H7DkvK61unU#v=onepage&amp;q=Klerman%20and%20Weissmann&amp;f=false" TargetMode="External"/><Relationship Id="rId4" Type="http://schemas.openxmlformats.org/officeDocument/2006/relationships/hyperlink" Target="https://doi.org/10.1111/bdi.13196"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bstract smoke background">
            <a:extLst>
              <a:ext uri="{FF2B5EF4-FFF2-40B4-BE49-F238E27FC236}">
                <a16:creationId xmlns:a16="http://schemas.microsoft.com/office/drawing/2014/main" id="{74ABD167-9E92-562D-949F-EA6DCAFC1F25}"/>
              </a:ext>
            </a:extLst>
          </p:cNvPr>
          <p:cNvPicPr>
            <a:picLocks noChangeAspect="1"/>
          </p:cNvPicPr>
          <p:nvPr/>
        </p:nvPicPr>
        <p:blipFill rotWithShape="1">
          <a:blip r:embed="rId2"/>
          <a:srcRect l="4928" r="11769" b="-1"/>
          <a:stretch/>
        </p:blipFill>
        <p:spPr>
          <a:xfrm>
            <a:off x="3584196" y="-1"/>
            <a:ext cx="8607807" cy="6871647"/>
          </a:xfrm>
          <a:custGeom>
            <a:avLst/>
            <a:gdLst/>
            <a:ahLst/>
            <a:cxnLst/>
            <a:rect l="l" t="t" r="r" b="b"/>
            <a:pathLst>
              <a:path w="8607807" h="6858000">
                <a:moveTo>
                  <a:pt x="8607807" y="0"/>
                </a:moveTo>
                <a:lnTo>
                  <a:pt x="8607807" y="6858000"/>
                </a:lnTo>
                <a:lnTo>
                  <a:pt x="2049693" y="6858000"/>
                </a:lnTo>
                <a:lnTo>
                  <a:pt x="1546051" y="6858000"/>
                </a:lnTo>
                <a:lnTo>
                  <a:pt x="1535751" y="6815348"/>
                </a:lnTo>
                <a:cubicBezTo>
                  <a:pt x="1530460" y="6761684"/>
                  <a:pt x="1515370" y="6604898"/>
                  <a:pt x="1514301" y="6536022"/>
                </a:cubicBezTo>
                <a:cubicBezTo>
                  <a:pt x="1518045" y="6478504"/>
                  <a:pt x="1528503" y="6437797"/>
                  <a:pt x="1529339" y="6402088"/>
                </a:cubicBezTo>
                <a:cubicBezTo>
                  <a:pt x="1525062" y="6346650"/>
                  <a:pt x="1502062" y="6294623"/>
                  <a:pt x="1493941" y="6256398"/>
                </a:cubicBezTo>
                <a:cubicBezTo>
                  <a:pt x="1502669" y="6241770"/>
                  <a:pt x="1469920" y="6187857"/>
                  <a:pt x="1480613" y="6172741"/>
                </a:cubicBezTo>
                <a:cubicBezTo>
                  <a:pt x="1481020" y="6152279"/>
                  <a:pt x="1458164" y="6048753"/>
                  <a:pt x="1443364" y="6006407"/>
                </a:cubicBezTo>
                <a:cubicBezTo>
                  <a:pt x="1426694" y="5958900"/>
                  <a:pt x="1390307" y="5908317"/>
                  <a:pt x="1380584" y="5887691"/>
                </a:cubicBezTo>
                <a:cubicBezTo>
                  <a:pt x="1370860" y="5867065"/>
                  <a:pt x="1392244" y="5909118"/>
                  <a:pt x="1385023" y="5882650"/>
                </a:cubicBezTo>
                <a:cubicBezTo>
                  <a:pt x="1377800" y="5856181"/>
                  <a:pt x="1345702" y="5759038"/>
                  <a:pt x="1337254" y="5728879"/>
                </a:cubicBezTo>
                <a:cubicBezTo>
                  <a:pt x="1353956" y="5727462"/>
                  <a:pt x="1323673" y="5710676"/>
                  <a:pt x="1334321" y="5701696"/>
                </a:cubicBezTo>
                <a:cubicBezTo>
                  <a:pt x="1343675" y="5695367"/>
                  <a:pt x="1336672" y="5688797"/>
                  <a:pt x="1335877" y="5681564"/>
                </a:cubicBezTo>
                <a:cubicBezTo>
                  <a:pt x="1343201" y="5672524"/>
                  <a:pt x="1329617" y="5640839"/>
                  <a:pt x="1319978" y="5632219"/>
                </a:cubicBezTo>
                <a:cubicBezTo>
                  <a:pt x="1286551" y="5611011"/>
                  <a:pt x="1310947" y="5568721"/>
                  <a:pt x="1285321" y="5551224"/>
                </a:cubicBezTo>
                <a:cubicBezTo>
                  <a:pt x="1281540" y="5545203"/>
                  <a:pt x="1279983" y="5539432"/>
                  <a:pt x="1279815" y="5533855"/>
                </a:cubicBezTo>
                <a:lnTo>
                  <a:pt x="1282507" y="5518422"/>
                </a:lnTo>
                <a:lnTo>
                  <a:pt x="1289604" y="5514404"/>
                </a:lnTo>
                <a:lnTo>
                  <a:pt x="1287766" y="5504772"/>
                </a:lnTo>
                <a:lnTo>
                  <a:pt x="1288829" y="5502102"/>
                </a:lnTo>
                <a:cubicBezTo>
                  <a:pt x="1290896" y="5497007"/>
                  <a:pt x="1292688" y="5491968"/>
                  <a:pt x="1293373" y="5486914"/>
                </a:cubicBezTo>
                <a:cubicBezTo>
                  <a:pt x="1288690" y="5472938"/>
                  <a:pt x="1272696" y="5448436"/>
                  <a:pt x="1260736" y="5418245"/>
                </a:cubicBezTo>
                <a:cubicBezTo>
                  <a:pt x="1238579" y="5385699"/>
                  <a:pt x="1238884" y="5340972"/>
                  <a:pt x="1221610" y="5305770"/>
                </a:cubicBezTo>
                <a:lnTo>
                  <a:pt x="1216099" y="5298785"/>
                </a:lnTo>
                <a:lnTo>
                  <a:pt x="1217278" y="5268992"/>
                </a:lnTo>
                <a:cubicBezTo>
                  <a:pt x="1221588" y="5263843"/>
                  <a:pt x="1222716" y="5256480"/>
                  <a:pt x="1218469" y="5250149"/>
                </a:cubicBezTo>
                <a:lnTo>
                  <a:pt x="1206220" y="5142322"/>
                </a:lnTo>
                <a:cubicBezTo>
                  <a:pt x="1205294" y="5106716"/>
                  <a:pt x="1196908" y="5091595"/>
                  <a:pt x="1212921" y="5036513"/>
                </a:cubicBezTo>
                <a:cubicBezTo>
                  <a:pt x="1234138" y="4978012"/>
                  <a:pt x="1204801" y="4893378"/>
                  <a:pt x="1212183" y="4827738"/>
                </a:cubicBezTo>
                <a:cubicBezTo>
                  <a:pt x="1183151" y="4792886"/>
                  <a:pt x="1209228" y="4811487"/>
                  <a:pt x="1202048" y="4774693"/>
                </a:cubicBezTo>
                <a:cubicBezTo>
                  <a:pt x="1202483" y="4751423"/>
                  <a:pt x="1202919" y="4728152"/>
                  <a:pt x="1203354" y="4704882"/>
                </a:cubicBezTo>
                <a:lnTo>
                  <a:pt x="1201502" y="4691500"/>
                </a:lnTo>
                <a:lnTo>
                  <a:pt x="1194919" y="4687895"/>
                </a:lnTo>
                <a:lnTo>
                  <a:pt x="1187792" y="4667873"/>
                </a:lnTo>
                <a:cubicBezTo>
                  <a:pt x="1186060" y="4660351"/>
                  <a:pt x="1185291" y="4652220"/>
                  <a:pt x="1186080" y="4643189"/>
                </a:cubicBezTo>
                <a:cubicBezTo>
                  <a:pt x="1199189" y="4613276"/>
                  <a:pt x="1167081" y="4562691"/>
                  <a:pt x="1184722" y="4525834"/>
                </a:cubicBezTo>
                <a:cubicBezTo>
                  <a:pt x="1182407" y="4490142"/>
                  <a:pt x="1175424" y="4451369"/>
                  <a:pt x="1172188" y="4429037"/>
                </a:cubicBezTo>
                <a:cubicBezTo>
                  <a:pt x="1161331" y="4419671"/>
                  <a:pt x="1178123" y="4389539"/>
                  <a:pt x="1165306" y="4391841"/>
                </a:cubicBezTo>
                <a:cubicBezTo>
                  <a:pt x="1171061" y="4381101"/>
                  <a:pt x="1173552" y="4338138"/>
                  <a:pt x="1168602" y="4327040"/>
                </a:cubicBezTo>
                <a:lnTo>
                  <a:pt x="1178384" y="4271714"/>
                </a:lnTo>
                <a:lnTo>
                  <a:pt x="1177294" y="4266170"/>
                </a:lnTo>
                <a:cubicBezTo>
                  <a:pt x="1177138" y="4260404"/>
                  <a:pt x="1177520" y="4242660"/>
                  <a:pt x="1177448" y="4237120"/>
                </a:cubicBezTo>
                <a:cubicBezTo>
                  <a:pt x="1177252" y="4235726"/>
                  <a:pt x="1177058" y="4234331"/>
                  <a:pt x="1176863" y="4232937"/>
                </a:cubicBezTo>
                <a:lnTo>
                  <a:pt x="1162386" y="4198811"/>
                </a:lnTo>
                <a:cubicBezTo>
                  <a:pt x="1162950" y="4194190"/>
                  <a:pt x="1174655" y="4191224"/>
                  <a:pt x="1174343" y="4184054"/>
                </a:cubicBezTo>
                <a:lnTo>
                  <a:pt x="1160516" y="4155792"/>
                </a:lnTo>
                <a:lnTo>
                  <a:pt x="1161365" y="4150364"/>
                </a:lnTo>
                <a:lnTo>
                  <a:pt x="1144878" y="4068165"/>
                </a:lnTo>
                <a:lnTo>
                  <a:pt x="1123687" y="3997737"/>
                </a:lnTo>
                <a:lnTo>
                  <a:pt x="1096720" y="3746801"/>
                </a:lnTo>
                <a:cubicBezTo>
                  <a:pt x="1083618" y="3632695"/>
                  <a:pt x="1064313" y="3629437"/>
                  <a:pt x="1047682" y="3510652"/>
                </a:cubicBezTo>
                <a:cubicBezTo>
                  <a:pt x="1048550" y="3470281"/>
                  <a:pt x="1049418" y="3429910"/>
                  <a:pt x="1050285" y="3389539"/>
                </a:cubicBezTo>
                <a:lnTo>
                  <a:pt x="1030166" y="3314219"/>
                </a:lnTo>
                <a:lnTo>
                  <a:pt x="1034128" y="3253967"/>
                </a:lnTo>
                <a:lnTo>
                  <a:pt x="1007751" y="3192563"/>
                </a:lnTo>
                <a:cubicBezTo>
                  <a:pt x="1003323" y="3186732"/>
                  <a:pt x="1001150" y="3181063"/>
                  <a:pt x="1000384" y="3175520"/>
                </a:cubicBezTo>
                <a:cubicBezTo>
                  <a:pt x="1000734" y="3170366"/>
                  <a:pt x="1001085" y="3165212"/>
                  <a:pt x="1001435" y="3160058"/>
                </a:cubicBezTo>
                <a:lnTo>
                  <a:pt x="968918" y="3106456"/>
                </a:lnTo>
                <a:cubicBezTo>
                  <a:pt x="957125" y="3086347"/>
                  <a:pt x="955617" y="3059144"/>
                  <a:pt x="934483" y="3025607"/>
                </a:cubicBezTo>
                <a:cubicBezTo>
                  <a:pt x="914631" y="2991085"/>
                  <a:pt x="908933" y="2999692"/>
                  <a:pt x="879229" y="2942341"/>
                </a:cubicBezTo>
                <a:cubicBezTo>
                  <a:pt x="850845" y="2891400"/>
                  <a:pt x="820829" y="2801223"/>
                  <a:pt x="798666" y="2755714"/>
                </a:cubicBezTo>
                <a:cubicBezTo>
                  <a:pt x="773970" y="2709171"/>
                  <a:pt x="758278" y="2710053"/>
                  <a:pt x="746962" y="2689587"/>
                </a:cubicBezTo>
                <a:lnTo>
                  <a:pt x="712796" y="2609586"/>
                </a:lnTo>
                <a:lnTo>
                  <a:pt x="697701" y="2594856"/>
                </a:lnTo>
                <a:cubicBezTo>
                  <a:pt x="697743" y="2593626"/>
                  <a:pt x="697784" y="2592396"/>
                  <a:pt x="697823" y="2591165"/>
                </a:cubicBezTo>
                <a:lnTo>
                  <a:pt x="679645" y="2567493"/>
                </a:lnTo>
                <a:lnTo>
                  <a:pt x="680789" y="2566723"/>
                </a:lnTo>
                <a:cubicBezTo>
                  <a:pt x="682946" y="2564457"/>
                  <a:pt x="683757" y="2561765"/>
                  <a:pt x="681771" y="2558109"/>
                </a:cubicBezTo>
                <a:cubicBezTo>
                  <a:pt x="705290" y="2557210"/>
                  <a:pt x="688388" y="2553357"/>
                  <a:pt x="680456" y="2542663"/>
                </a:cubicBezTo>
                <a:cubicBezTo>
                  <a:pt x="679482" y="2529115"/>
                  <a:pt x="677183" y="2488664"/>
                  <a:pt x="675922" y="2476820"/>
                </a:cubicBezTo>
                <a:lnTo>
                  <a:pt x="672894" y="2471591"/>
                </a:lnTo>
                <a:lnTo>
                  <a:pt x="673143" y="2471379"/>
                </a:lnTo>
                <a:cubicBezTo>
                  <a:pt x="673152" y="2470017"/>
                  <a:pt x="672405" y="2468214"/>
                  <a:pt x="670567" y="2465654"/>
                </a:cubicBezTo>
                <a:lnTo>
                  <a:pt x="667369" y="2462052"/>
                </a:lnTo>
                <a:lnTo>
                  <a:pt x="661495" y="2451906"/>
                </a:lnTo>
                <a:cubicBezTo>
                  <a:pt x="661510" y="2450510"/>
                  <a:pt x="661525" y="2449113"/>
                  <a:pt x="661540" y="2447717"/>
                </a:cubicBezTo>
                <a:lnTo>
                  <a:pt x="664540" y="2445047"/>
                </a:lnTo>
                <a:lnTo>
                  <a:pt x="663581" y="2444265"/>
                </a:lnTo>
                <a:cubicBezTo>
                  <a:pt x="653014" y="2439598"/>
                  <a:pt x="642406" y="2441014"/>
                  <a:pt x="663129" y="2421760"/>
                </a:cubicBezTo>
                <a:cubicBezTo>
                  <a:pt x="643271" y="2409372"/>
                  <a:pt x="657229" y="2399993"/>
                  <a:pt x="650205" y="2375201"/>
                </a:cubicBezTo>
                <a:cubicBezTo>
                  <a:pt x="634911" y="2369643"/>
                  <a:pt x="634260" y="2360648"/>
                  <a:pt x="638008" y="2350147"/>
                </a:cubicBezTo>
                <a:cubicBezTo>
                  <a:pt x="621083" y="2329939"/>
                  <a:pt x="620949" y="2305558"/>
                  <a:pt x="609851" y="2279762"/>
                </a:cubicBezTo>
                <a:lnTo>
                  <a:pt x="585585" y="2151458"/>
                </a:lnTo>
                <a:lnTo>
                  <a:pt x="581391" y="2148616"/>
                </a:lnTo>
                <a:cubicBezTo>
                  <a:pt x="578821" y="2146496"/>
                  <a:pt x="577525" y="2144881"/>
                  <a:pt x="577083" y="2143541"/>
                </a:cubicBezTo>
                <a:lnTo>
                  <a:pt x="577251" y="2143279"/>
                </a:lnTo>
                <a:lnTo>
                  <a:pt x="546845" y="2081459"/>
                </a:lnTo>
                <a:cubicBezTo>
                  <a:pt x="538270" y="2069798"/>
                  <a:pt x="486356" y="1952009"/>
                  <a:pt x="470837" y="1927526"/>
                </a:cubicBezTo>
                <a:lnTo>
                  <a:pt x="428154" y="1653876"/>
                </a:lnTo>
                <a:lnTo>
                  <a:pt x="392797" y="1507176"/>
                </a:lnTo>
                <a:cubicBezTo>
                  <a:pt x="380165" y="1501458"/>
                  <a:pt x="369910" y="1448213"/>
                  <a:pt x="372847" y="1437646"/>
                </a:cubicBezTo>
                <a:cubicBezTo>
                  <a:pt x="369015" y="1430935"/>
                  <a:pt x="338503" y="1373479"/>
                  <a:pt x="344479" y="1364974"/>
                </a:cubicBezTo>
                <a:cubicBezTo>
                  <a:pt x="332264" y="1339484"/>
                  <a:pt x="321736" y="1307918"/>
                  <a:pt x="299558" y="1284709"/>
                </a:cubicBezTo>
                <a:cubicBezTo>
                  <a:pt x="277380" y="1261500"/>
                  <a:pt x="259203" y="1267387"/>
                  <a:pt x="243216" y="1246922"/>
                </a:cubicBezTo>
                <a:cubicBezTo>
                  <a:pt x="227230" y="1226457"/>
                  <a:pt x="218454" y="1164523"/>
                  <a:pt x="203639" y="1161920"/>
                </a:cubicBezTo>
                <a:cubicBezTo>
                  <a:pt x="192352" y="1142649"/>
                  <a:pt x="198158" y="1131546"/>
                  <a:pt x="169195" y="1085737"/>
                </a:cubicBezTo>
                <a:cubicBezTo>
                  <a:pt x="139228" y="1000958"/>
                  <a:pt x="140891" y="967704"/>
                  <a:pt x="98775" y="908263"/>
                </a:cubicBezTo>
                <a:cubicBezTo>
                  <a:pt x="45025" y="829417"/>
                  <a:pt x="34038" y="815844"/>
                  <a:pt x="43820" y="711217"/>
                </a:cubicBezTo>
                <a:cubicBezTo>
                  <a:pt x="34816" y="658186"/>
                  <a:pt x="43273" y="612368"/>
                  <a:pt x="44748" y="590072"/>
                </a:cubicBezTo>
                <a:lnTo>
                  <a:pt x="36767" y="545639"/>
                </a:lnTo>
                <a:cubicBezTo>
                  <a:pt x="36093" y="527311"/>
                  <a:pt x="35418" y="508983"/>
                  <a:pt x="34744" y="490655"/>
                </a:cubicBezTo>
                <a:cubicBezTo>
                  <a:pt x="34670" y="457530"/>
                  <a:pt x="29296" y="472114"/>
                  <a:pt x="29222" y="438989"/>
                </a:cubicBezTo>
                <a:cubicBezTo>
                  <a:pt x="29152" y="438889"/>
                  <a:pt x="2578" y="396379"/>
                  <a:pt x="2507" y="396276"/>
                </a:cubicBezTo>
                <a:cubicBezTo>
                  <a:pt x="-7796" y="384713"/>
                  <a:pt x="17492" y="336163"/>
                  <a:pt x="9810" y="316602"/>
                </a:cubicBezTo>
                <a:lnTo>
                  <a:pt x="25323" y="268307"/>
                </a:lnTo>
                <a:cubicBezTo>
                  <a:pt x="20582" y="240926"/>
                  <a:pt x="55391" y="238035"/>
                  <a:pt x="50278" y="194719"/>
                </a:cubicBezTo>
                <a:cubicBezTo>
                  <a:pt x="49891" y="157325"/>
                  <a:pt x="41873" y="124589"/>
                  <a:pt x="47653" y="93227"/>
                </a:cubicBezTo>
                <a:cubicBezTo>
                  <a:pt x="41389" y="80085"/>
                  <a:pt x="38874" y="67855"/>
                  <a:pt x="48323" y="56555"/>
                </a:cubicBezTo>
                <a:cubicBezTo>
                  <a:pt x="46028" y="30289"/>
                  <a:pt x="37896" y="18621"/>
                  <a:pt x="38423" y="5312"/>
                </a:cubicBezTo>
                <a:lnTo>
                  <a:pt x="39875" y="1"/>
                </a:lnTo>
                <a:close/>
              </a:path>
            </a:pathLst>
          </a:custGeom>
        </p:spPr>
      </p:pic>
      <p:sp>
        <p:nvSpPr>
          <p:cNvPr id="2" name="Title 1">
            <a:extLst>
              <a:ext uri="{FF2B5EF4-FFF2-40B4-BE49-F238E27FC236}">
                <a16:creationId xmlns:a16="http://schemas.microsoft.com/office/drawing/2014/main" id="{0A9FA482-E7DE-A554-742C-B934D76AD215}"/>
              </a:ext>
            </a:extLst>
          </p:cNvPr>
          <p:cNvSpPr>
            <a:spLocks noGrp="1"/>
          </p:cNvSpPr>
          <p:nvPr>
            <p:ph type="ctrTitle"/>
          </p:nvPr>
        </p:nvSpPr>
        <p:spPr>
          <a:xfrm>
            <a:off x="-3" y="1801380"/>
            <a:ext cx="5054138" cy="2640247"/>
          </a:xfrm>
        </p:spPr>
        <p:txBody>
          <a:bodyPr>
            <a:normAutofit/>
          </a:bodyPr>
          <a:lstStyle/>
          <a:p>
            <a:pPr algn="l"/>
            <a:r>
              <a:rPr lang="en-GB" dirty="0">
                <a:latin typeface="Arial" panose="020B0604020202020204" pitchFamily="34" charset="0"/>
                <a:cs typeface="Arial" panose="020B0604020202020204" pitchFamily="34" charset="0"/>
              </a:rPr>
              <a:t>Rehabilitation proposal -bipolar disorder</a:t>
            </a:r>
          </a:p>
        </p:txBody>
      </p:sp>
      <p:sp>
        <p:nvSpPr>
          <p:cNvPr id="3" name="Subtitle 2">
            <a:extLst>
              <a:ext uri="{FF2B5EF4-FFF2-40B4-BE49-F238E27FC236}">
                <a16:creationId xmlns:a16="http://schemas.microsoft.com/office/drawing/2014/main" id="{361EDA92-622D-3CF1-B453-75632872E036}"/>
              </a:ext>
            </a:extLst>
          </p:cNvPr>
          <p:cNvSpPr>
            <a:spLocks noGrp="1"/>
          </p:cNvSpPr>
          <p:nvPr>
            <p:ph type="subTitle" idx="1"/>
          </p:nvPr>
        </p:nvSpPr>
        <p:spPr>
          <a:xfrm>
            <a:off x="1056567" y="4546369"/>
            <a:ext cx="3439235" cy="955315"/>
          </a:xfrm>
        </p:spPr>
        <p:txBody>
          <a:bodyPr>
            <a:normAutofit/>
          </a:bodyPr>
          <a:lstStyle/>
          <a:p>
            <a:pPr algn="l"/>
            <a:r>
              <a:rPr lang="en-GB" dirty="0">
                <a:latin typeface="Arial" panose="020B0604020202020204" pitchFamily="34" charset="0"/>
                <a:cs typeface="Arial" panose="020B0604020202020204" pitchFamily="34" charset="0"/>
              </a:rPr>
              <a:t>Ellie Bloomfield</a:t>
            </a:r>
          </a:p>
        </p:txBody>
      </p:sp>
    </p:spTree>
    <p:extLst>
      <p:ext uri="{BB962C8B-B14F-4D97-AF65-F5344CB8AC3E}">
        <p14:creationId xmlns:p14="http://schemas.microsoft.com/office/powerpoint/2010/main" val="30684359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86254-7801-9243-2670-14B200BECAA6}"/>
              </a:ext>
            </a:extLst>
          </p:cNvPr>
          <p:cNvSpPr>
            <a:spLocks noGrp="1"/>
          </p:cNvSpPr>
          <p:nvPr>
            <p:ph type="title"/>
          </p:nvPr>
        </p:nvSpPr>
        <p:spPr/>
        <p:txBody>
          <a:bodyPr>
            <a:normAutofit/>
          </a:bodyPr>
          <a:lstStyle/>
          <a:p>
            <a:r>
              <a:rPr lang="en-GB" dirty="0"/>
              <a:t>What will this presentation include?</a:t>
            </a:r>
          </a:p>
        </p:txBody>
      </p:sp>
      <p:sp>
        <p:nvSpPr>
          <p:cNvPr id="3" name="Content Placeholder 2">
            <a:extLst>
              <a:ext uri="{FF2B5EF4-FFF2-40B4-BE49-F238E27FC236}">
                <a16:creationId xmlns:a16="http://schemas.microsoft.com/office/drawing/2014/main" id="{6AD15EBD-6987-E52E-699E-BFE2FB95461B}"/>
              </a:ext>
            </a:extLst>
          </p:cNvPr>
          <p:cNvSpPr>
            <a:spLocks noGrp="1"/>
          </p:cNvSpPr>
          <p:nvPr>
            <p:ph idx="1"/>
          </p:nvPr>
        </p:nvSpPr>
        <p:spPr>
          <a:xfrm>
            <a:off x="1050879" y="2187388"/>
            <a:ext cx="9810604" cy="4066989"/>
          </a:xfrm>
        </p:spPr>
        <p:txBody>
          <a:bodyPr/>
          <a:lstStyle/>
          <a:p>
            <a:pPr marL="0" indent="0">
              <a:buNone/>
            </a:pPr>
            <a:r>
              <a:rPr lang="en-GB" dirty="0"/>
              <a:t>This presentation will cover the following:</a:t>
            </a:r>
          </a:p>
          <a:p>
            <a:r>
              <a:rPr lang="en-GB" dirty="0"/>
              <a:t>The main purpose of the proposal</a:t>
            </a:r>
          </a:p>
          <a:p>
            <a:r>
              <a:rPr lang="en-GB" dirty="0"/>
              <a:t>What is bipolar disorder?</a:t>
            </a:r>
          </a:p>
          <a:p>
            <a:r>
              <a:rPr lang="en-GB" dirty="0"/>
              <a:t>Background of bipolar disorder</a:t>
            </a:r>
          </a:p>
          <a:p>
            <a:r>
              <a:rPr lang="en-GB" dirty="0"/>
              <a:t>What are the best treatments?</a:t>
            </a:r>
          </a:p>
          <a:p>
            <a:r>
              <a:rPr lang="en-GB" dirty="0"/>
              <a:t>Ethical considerations surrounding the treatments</a:t>
            </a:r>
          </a:p>
          <a:p>
            <a:endParaRPr lang="en-GB" dirty="0"/>
          </a:p>
        </p:txBody>
      </p:sp>
      <p:cxnSp>
        <p:nvCxnSpPr>
          <p:cNvPr id="5" name="Straight Connector 4">
            <a:extLst>
              <a:ext uri="{FF2B5EF4-FFF2-40B4-BE49-F238E27FC236}">
                <a16:creationId xmlns:a16="http://schemas.microsoft.com/office/drawing/2014/main" id="{A9C456FD-5D5E-D3B8-5924-E5146B98D80E}"/>
              </a:ext>
            </a:extLst>
          </p:cNvPr>
          <p:cNvCxnSpPr/>
          <p:nvPr/>
        </p:nvCxnSpPr>
        <p:spPr>
          <a:xfrm>
            <a:off x="1172095" y="1230284"/>
            <a:ext cx="7697585" cy="0"/>
          </a:xfrm>
          <a:prstGeom prst="line">
            <a:avLst/>
          </a:prstGeom>
          <a:ln>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FF6DB1A-6427-99EA-C1B1-61C39846FC4E}"/>
              </a:ext>
            </a:extLst>
          </p:cNvPr>
          <p:cNvCxnSpPr/>
          <p:nvPr/>
        </p:nvCxnSpPr>
        <p:spPr>
          <a:xfrm>
            <a:off x="1113906" y="1679171"/>
            <a:ext cx="2319251" cy="0"/>
          </a:xfrm>
          <a:prstGeom prst="line">
            <a:avLst/>
          </a:prstGeom>
          <a:ln>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57200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F1239-1224-F509-7D7F-5F84D44B11F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Lay summary </a:t>
            </a:r>
          </a:p>
        </p:txBody>
      </p:sp>
      <p:sp>
        <p:nvSpPr>
          <p:cNvPr id="4" name="Cloud 3">
            <a:extLst>
              <a:ext uri="{FF2B5EF4-FFF2-40B4-BE49-F238E27FC236}">
                <a16:creationId xmlns:a16="http://schemas.microsoft.com/office/drawing/2014/main" id="{FD3AEE0B-DE19-CF35-BB26-57781D1E6079}"/>
              </a:ext>
            </a:extLst>
          </p:cNvPr>
          <p:cNvSpPr/>
          <p:nvPr/>
        </p:nvSpPr>
        <p:spPr>
          <a:xfrm rot="361652">
            <a:off x="351610" y="1912885"/>
            <a:ext cx="11488780" cy="4068813"/>
          </a:xfrm>
          <a:prstGeom prst="cloud">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Content Placeholder 2">
            <a:extLst>
              <a:ext uri="{FF2B5EF4-FFF2-40B4-BE49-F238E27FC236}">
                <a16:creationId xmlns:a16="http://schemas.microsoft.com/office/drawing/2014/main" id="{5EB8B4D6-515E-97E9-40D6-ED2658DB77AC}"/>
              </a:ext>
            </a:extLst>
          </p:cNvPr>
          <p:cNvSpPr>
            <a:spLocks noGrp="1"/>
          </p:cNvSpPr>
          <p:nvPr>
            <p:ph idx="1"/>
          </p:nvPr>
        </p:nvSpPr>
        <p:spPr>
          <a:xfrm>
            <a:off x="1375075" y="2429247"/>
            <a:ext cx="9810604" cy="4428753"/>
          </a:xfrm>
        </p:spPr>
        <p:txBody>
          <a:bodyPr>
            <a:normAutofit/>
          </a:bodyPr>
          <a:lstStyle/>
          <a:p>
            <a:pPr marL="0" indent="0">
              <a:buNone/>
            </a:pPr>
            <a:endParaRPr lang="en-GB" dirty="0"/>
          </a:p>
          <a:p>
            <a:pPr marL="0" indent="0">
              <a:buNone/>
            </a:pPr>
            <a:r>
              <a:rPr lang="en-GB" dirty="0"/>
              <a:t>The main purpose of this proposal is to discuss the best treatment plans for an individual living with bipolar disorder. This proposed treatment plan will last approximately a year for all patients and will be predominantly medication and therapy based. The main medication used will be SSRI’s, patients will take this medication for two weeks prior to attending cognitive behavioural therapy. The therapy sessions will be weekly but there will be daily check-ins to ensure they are taking their medication.</a:t>
            </a:r>
          </a:p>
          <a:p>
            <a:endParaRPr lang="en-GB" dirty="0"/>
          </a:p>
        </p:txBody>
      </p:sp>
      <p:cxnSp>
        <p:nvCxnSpPr>
          <p:cNvPr id="6" name="Straight Connector 5">
            <a:extLst>
              <a:ext uri="{FF2B5EF4-FFF2-40B4-BE49-F238E27FC236}">
                <a16:creationId xmlns:a16="http://schemas.microsoft.com/office/drawing/2014/main" id="{3DEC2490-4AD0-5CC8-55AE-62BEE2B2C72E}"/>
              </a:ext>
            </a:extLst>
          </p:cNvPr>
          <p:cNvCxnSpPr/>
          <p:nvPr/>
        </p:nvCxnSpPr>
        <p:spPr>
          <a:xfrm>
            <a:off x="1050879" y="1454727"/>
            <a:ext cx="3454619" cy="0"/>
          </a:xfrm>
          <a:prstGeom prst="line">
            <a:avLst/>
          </a:prstGeom>
          <a:ln>
            <a:solidFill>
              <a:schemeClr val="accent3">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60659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Rounded Corners 10">
            <a:extLst>
              <a:ext uri="{FF2B5EF4-FFF2-40B4-BE49-F238E27FC236}">
                <a16:creationId xmlns:a16="http://schemas.microsoft.com/office/drawing/2014/main" id="{4615BC7D-EB07-E8EC-7804-3703B49F5185}"/>
              </a:ext>
            </a:extLst>
          </p:cNvPr>
          <p:cNvSpPr/>
          <p:nvPr/>
        </p:nvSpPr>
        <p:spPr>
          <a:xfrm>
            <a:off x="6096000" y="2349730"/>
            <a:ext cx="3607724" cy="2857883"/>
          </a:xfrm>
          <a:prstGeom prst="roundRect">
            <a:avLst/>
          </a:prstGeom>
          <a:solidFill>
            <a:schemeClr val="accent6">
              <a:lumMod val="20000"/>
              <a:lumOff val="80000"/>
            </a:schemeClr>
          </a:solidFill>
          <a:ln>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Rounded Corners 8">
            <a:extLst>
              <a:ext uri="{FF2B5EF4-FFF2-40B4-BE49-F238E27FC236}">
                <a16:creationId xmlns:a16="http://schemas.microsoft.com/office/drawing/2014/main" id="{A2F9885D-A281-8290-1D81-89915CCABFF8}"/>
              </a:ext>
            </a:extLst>
          </p:cNvPr>
          <p:cNvSpPr/>
          <p:nvPr/>
        </p:nvSpPr>
        <p:spPr>
          <a:xfrm>
            <a:off x="684414" y="2636026"/>
            <a:ext cx="3607724" cy="2857883"/>
          </a:xfrm>
          <a:prstGeom prst="roundRect">
            <a:avLst/>
          </a:prstGeom>
          <a:solidFill>
            <a:schemeClr val="accent6">
              <a:lumMod val="20000"/>
              <a:lumOff val="80000"/>
            </a:schemeClr>
          </a:solidFill>
          <a:ln>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Freeform: Shape 9">
            <a:extLst>
              <a:ext uri="{FF2B5EF4-FFF2-40B4-BE49-F238E27FC236}">
                <a16:creationId xmlns:a16="http://schemas.microsoft.com/office/drawing/2014/main" id="{35C685BF-E9A7-4525-ABF3-CCC2EAC37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2687005"/>
          </a:xfrm>
          <a:custGeom>
            <a:avLst/>
            <a:gdLst>
              <a:gd name="connsiteX0" fmla="*/ 12192000 w 12192000"/>
              <a:gd name="connsiteY0" fmla="*/ 0 h 2785707"/>
              <a:gd name="connsiteX1" fmla="*/ 0 w 12192000"/>
              <a:gd name="connsiteY1" fmla="*/ 0 h 2785707"/>
              <a:gd name="connsiteX2" fmla="*/ 0 w 12192000"/>
              <a:gd name="connsiteY2" fmla="*/ 591237 h 2785707"/>
              <a:gd name="connsiteX3" fmla="*/ 7462 w 12192000"/>
              <a:gd name="connsiteY3" fmla="*/ 596097 h 2785707"/>
              <a:gd name="connsiteX4" fmla="*/ 65949 w 12192000"/>
              <a:gd name="connsiteY4" fmla="*/ 623063 h 2785707"/>
              <a:gd name="connsiteX5" fmla="*/ 174040 w 12192000"/>
              <a:gd name="connsiteY5" fmla="*/ 614935 h 2785707"/>
              <a:gd name="connsiteX6" fmla="*/ 331354 w 12192000"/>
              <a:gd name="connsiteY6" fmla="*/ 605310 h 2785707"/>
              <a:gd name="connsiteX7" fmla="*/ 437701 w 12192000"/>
              <a:gd name="connsiteY7" fmla="*/ 649169 h 2785707"/>
              <a:gd name="connsiteX8" fmla="*/ 570985 w 12192000"/>
              <a:gd name="connsiteY8" fmla="*/ 634864 h 2785707"/>
              <a:gd name="connsiteX9" fmla="*/ 660488 w 12192000"/>
              <a:gd name="connsiteY9" fmla="*/ 637694 h 2785707"/>
              <a:gd name="connsiteX10" fmla="*/ 862240 w 12192000"/>
              <a:gd name="connsiteY10" fmla="*/ 647402 h 2785707"/>
              <a:gd name="connsiteX11" fmla="*/ 1055198 w 12192000"/>
              <a:gd name="connsiteY11" fmla="*/ 658414 h 2785707"/>
              <a:gd name="connsiteX12" fmla="*/ 1161490 w 12192000"/>
              <a:gd name="connsiteY12" fmla="*/ 664553 h 2785707"/>
              <a:gd name="connsiteX13" fmla="*/ 1335488 w 12192000"/>
              <a:gd name="connsiteY13" fmla="*/ 684838 h 2785707"/>
              <a:gd name="connsiteX14" fmla="*/ 1384901 w 12192000"/>
              <a:gd name="connsiteY14" fmla="*/ 684207 h 2785707"/>
              <a:gd name="connsiteX15" fmla="*/ 1414557 w 12192000"/>
              <a:gd name="connsiteY15" fmla="*/ 685540 h 2785707"/>
              <a:gd name="connsiteX16" fmla="*/ 1479073 w 12192000"/>
              <a:gd name="connsiteY16" fmla="*/ 708783 h 2785707"/>
              <a:gd name="connsiteX17" fmla="*/ 1760498 w 12192000"/>
              <a:gd name="connsiteY17" fmla="*/ 700683 h 2785707"/>
              <a:gd name="connsiteX18" fmla="*/ 1971386 w 12192000"/>
              <a:gd name="connsiteY18" fmla="*/ 726403 h 2785707"/>
              <a:gd name="connsiteX19" fmla="*/ 2050659 w 12192000"/>
              <a:gd name="connsiteY19" fmla="*/ 720928 h 2785707"/>
              <a:gd name="connsiteX20" fmla="*/ 2220475 w 12192000"/>
              <a:gd name="connsiteY20" fmla="*/ 749487 h 2785707"/>
              <a:gd name="connsiteX21" fmla="*/ 2272406 w 12192000"/>
              <a:gd name="connsiteY21" fmla="*/ 777021 h 2785707"/>
              <a:gd name="connsiteX22" fmla="*/ 2297410 w 12192000"/>
              <a:gd name="connsiteY22" fmla="*/ 791240 h 2785707"/>
              <a:gd name="connsiteX23" fmla="*/ 2377393 w 12192000"/>
              <a:gd name="connsiteY23" fmla="*/ 838529 h 2785707"/>
              <a:gd name="connsiteX24" fmla="*/ 2389325 w 12192000"/>
              <a:gd name="connsiteY24" fmla="*/ 847736 h 2785707"/>
              <a:gd name="connsiteX25" fmla="*/ 2418508 w 12192000"/>
              <a:gd name="connsiteY25" fmla="*/ 847030 h 2785707"/>
              <a:gd name="connsiteX26" fmla="*/ 2435377 w 12192000"/>
              <a:gd name="connsiteY26" fmla="*/ 837345 h 2785707"/>
              <a:gd name="connsiteX27" fmla="*/ 2439620 w 12192000"/>
              <a:gd name="connsiteY27" fmla="*/ 840860 h 2785707"/>
              <a:gd name="connsiteX28" fmla="*/ 2451797 w 12192000"/>
              <a:gd name="connsiteY28" fmla="*/ 846508 h 2785707"/>
              <a:gd name="connsiteX29" fmla="*/ 2505861 w 12192000"/>
              <a:gd name="connsiteY29" fmla="*/ 882666 h 2785707"/>
              <a:gd name="connsiteX30" fmla="*/ 2528621 w 12192000"/>
              <a:gd name="connsiteY30" fmla="*/ 883310 h 2785707"/>
              <a:gd name="connsiteX31" fmla="*/ 2615876 w 12192000"/>
              <a:gd name="connsiteY31" fmla="*/ 913568 h 2785707"/>
              <a:gd name="connsiteX32" fmla="*/ 2633076 w 12192000"/>
              <a:gd name="connsiteY32" fmla="*/ 918384 h 2785707"/>
              <a:gd name="connsiteX33" fmla="*/ 2665101 w 12192000"/>
              <a:gd name="connsiteY33" fmla="*/ 936714 h 2785707"/>
              <a:gd name="connsiteX34" fmla="*/ 2675173 w 12192000"/>
              <a:gd name="connsiteY34" fmla="*/ 938458 h 2785707"/>
              <a:gd name="connsiteX35" fmla="*/ 2707978 w 12192000"/>
              <a:gd name="connsiteY35" fmla="*/ 955182 h 2785707"/>
              <a:gd name="connsiteX36" fmla="*/ 2778669 w 12192000"/>
              <a:gd name="connsiteY36" fmla="*/ 991480 h 2785707"/>
              <a:gd name="connsiteX37" fmla="*/ 2796452 w 12192000"/>
              <a:gd name="connsiteY37" fmla="*/ 1000372 h 2785707"/>
              <a:gd name="connsiteX38" fmla="*/ 2813495 w 12192000"/>
              <a:gd name="connsiteY38" fmla="*/ 1001982 h 2785707"/>
              <a:gd name="connsiteX39" fmla="*/ 2904193 w 12192000"/>
              <a:gd name="connsiteY39" fmla="*/ 1024123 h 2785707"/>
              <a:gd name="connsiteX40" fmla="*/ 2926826 w 12192000"/>
              <a:gd name="connsiteY40" fmla="*/ 1025558 h 2785707"/>
              <a:gd name="connsiteX41" fmla="*/ 2937629 w 12192000"/>
              <a:gd name="connsiteY41" fmla="*/ 1021496 h 2785707"/>
              <a:gd name="connsiteX42" fmla="*/ 2970190 w 12192000"/>
              <a:gd name="connsiteY42" fmla="*/ 1039341 h 2785707"/>
              <a:gd name="connsiteX43" fmla="*/ 3023036 w 12192000"/>
              <a:gd name="connsiteY43" fmla="*/ 1057429 h 2785707"/>
              <a:gd name="connsiteX44" fmla="*/ 3047640 w 12192000"/>
              <a:gd name="connsiteY44" fmla="*/ 1067886 h 2785707"/>
              <a:gd name="connsiteX45" fmla="*/ 3069615 w 12192000"/>
              <a:gd name="connsiteY45" fmla="*/ 1068623 h 2785707"/>
              <a:gd name="connsiteX46" fmla="*/ 3189718 w 12192000"/>
              <a:gd name="connsiteY46" fmla="*/ 1090790 h 2785707"/>
              <a:gd name="connsiteX47" fmla="*/ 3234683 w 12192000"/>
              <a:gd name="connsiteY47" fmla="*/ 1082861 h 2785707"/>
              <a:gd name="connsiteX48" fmla="*/ 3243889 w 12192000"/>
              <a:gd name="connsiteY48" fmla="*/ 1088560 h 2785707"/>
              <a:gd name="connsiteX49" fmla="*/ 3316289 w 12192000"/>
              <a:gd name="connsiteY49" fmla="*/ 1102846 h 2785707"/>
              <a:gd name="connsiteX50" fmla="*/ 3363255 w 12192000"/>
              <a:gd name="connsiteY50" fmla="*/ 1113121 h 2785707"/>
              <a:gd name="connsiteX51" fmla="*/ 3450298 w 12192000"/>
              <a:gd name="connsiteY51" fmla="*/ 1140641 h 2785707"/>
              <a:gd name="connsiteX52" fmla="*/ 3502843 w 12192000"/>
              <a:gd name="connsiteY52" fmla="*/ 1152088 h 2785707"/>
              <a:gd name="connsiteX53" fmla="*/ 3534327 w 12192000"/>
              <a:gd name="connsiteY53" fmla="*/ 1158780 h 2785707"/>
              <a:gd name="connsiteX54" fmla="*/ 3613707 w 12192000"/>
              <a:gd name="connsiteY54" fmla="*/ 1188135 h 2785707"/>
              <a:gd name="connsiteX55" fmla="*/ 3734447 w 12192000"/>
              <a:gd name="connsiteY55" fmla="*/ 1264997 h 2785707"/>
              <a:gd name="connsiteX56" fmla="*/ 3774777 w 12192000"/>
              <a:gd name="connsiteY56" fmla="*/ 1280345 h 2785707"/>
              <a:gd name="connsiteX57" fmla="*/ 3782987 w 12192000"/>
              <a:gd name="connsiteY57" fmla="*/ 1278825 h 2785707"/>
              <a:gd name="connsiteX58" fmla="*/ 3829525 w 12192000"/>
              <a:gd name="connsiteY58" fmla="*/ 1314650 h 2785707"/>
              <a:gd name="connsiteX59" fmla="*/ 3916534 w 12192000"/>
              <a:gd name="connsiteY59" fmla="*/ 1337438 h 2785707"/>
              <a:gd name="connsiteX60" fmla="*/ 3985243 w 12192000"/>
              <a:gd name="connsiteY60" fmla="*/ 1349887 h 2785707"/>
              <a:gd name="connsiteX61" fmla="*/ 4022446 w 12192000"/>
              <a:gd name="connsiteY61" fmla="*/ 1358915 h 2785707"/>
              <a:gd name="connsiteX62" fmla="*/ 4050987 w 12192000"/>
              <a:gd name="connsiteY62" fmla="*/ 1363213 h 2785707"/>
              <a:gd name="connsiteX63" fmla="*/ 4115739 w 12192000"/>
              <a:gd name="connsiteY63" fmla="*/ 1386380 h 2785707"/>
              <a:gd name="connsiteX64" fmla="*/ 4219773 w 12192000"/>
              <a:gd name="connsiteY64" fmla="*/ 1429896 h 2785707"/>
              <a:gd name="connsiteX65" fmla="*/ 4242592 w 12192000"/>
              <a:gd name="connsiteY65" fmla="*/ 1437995 h 2785707"/>
              <a:gd name="connsiteX66" fmla="*/ 4264860 w 12192000"/>
              <a:gd name="connsiteY66" fmla="*/ 1440328 h 2785707"/>
              <a:gd name="connsiteX67" fmla="*/ 4272342 w 12192000"/>
              <a:gd name="connsiteY67" fmla="*/ 1436836 h 2785707"/>
              <a:gd name="connsiteX68" fmla="*/ 4285317 w 12192000"/>
              <a:gd name="connsiteY68" fmla="*/ 1440547 h 2785707"/>
              <a:gd name="connsiteX69" fmla="*/ 4289326 w 12192000"/>
              <a:gd name="connsiteY69" fmla="*/ 1440567 h 2785707"/>
              <a:gd name="connsiteX70" fmla="*/ 4311745 w 12192000"/>
              <a:gd name="connsiteY70" fmla="*/ 1441649 h 2785707"/>
              <a:gd name="connsiteX71" fmla="*/ 4345821 w 12192000"/>
              <a:gd name="connsiteY71" fmla="*/ 1467990 h 2785707"/>
              <a:gd name="connsiteX72" fmla="*/ 4399086 w 12192000"/>
              <a:gd name="connsiteY72" fmla="*/ 1480631 h 2785707"/>
              <a:gd name="connsiteX73" fmla="*/ 4635587 w 12192000"/>
              <a:gd name="connsiteY73" fmla="*/ 1532477 h 2785707"/>
              <a:gd name="connsiteX74" fmla="*/ 4697305 w 12192000"/>
              <a:gd name="connsiteY74" fmla="*/ 1598576 h 2785707"/>
              <a:gd name="connsiteX75" fmla="*/ 4800559 w 12192000"/>
              <a:gd name="connsiteY75" fmla="*/ 1650651 h 2785707"/>
              <a:gd name="connsiteX76" fmla="*/ 4945615 w 12192000"/>
              <a:gd name="connsiteY76" fmla="*/ 1698753 h 2785707"/>
              <a:gd name="connsiteX77" fmla="*/ 4951384 w 12192000"/>
              <a:gd name="connsiteY77" fmla="*/ 1709811 h 2785707"/>
              <a:gd name="connsiteX78" fmla="*/ 4961956 w 12192000"/>
              <a:gd name="connsiteY78" fmla="*/ 1718626 h 2785707"/>
              <a:gd name="connsiteX79" fmla="*/ 4964473 w 12192000"/>
              <a:gd name="connsiteY79" fmla="*/ 1718615 h 2785707"/>
              <a:gd name="connsiteX80" fmla="*/ 4991598 w 12192000"/>
              <a:gd name="connsiteY80" fmla="*/ 1734829 h 2785707"/>
              <a:gd name="connsiteX81" fmla="*/ 5009548 w 12192000"/>
              <a:gd name="connsiteY81" fmla="*/ 1747489 h 2785707"/>
              <a:gd name="connsiteX82" fmla="*/ 5014839 w 12192000"/>
              <a:gd name="connsiteY82" fmla="*/ 1748130 h 2785707"/>
              <a:gd name="connsiteX83" fmla="*/ 5058738 w 12192000"/>
              <a:gd name="connsiteY83" fmla="*/ 1764982 h 2785707"/>
              <a:gd name="connsiteX84" fmla="*/ 5080507 w 12192000"/>
              <a:gd name="connsiteY84" fmla="*/ 1768847 h 2785707"/>
              <a:gd name="connsiteX85" fmla="*/ 5142055 w 12192000"/>
              <a:gd name="connsiteY85" fmla="*/ 1767607 h 2785707"/>
              <a:gd name="connsiteX86" fmla="*/ 5173522 w 12192000"/>
              <a:gd name="connsiteY86" fmla="*/ 1784620 h 2785707"/>
              <a:gd name="connsiteX87" fmla="*/ 5180367 w 12192000"/>
              <a:gd name="connsiteY87" fmla="*/ 1787604 h 2785707"/>
              <a:gd name="connsiteX88" fmla="*/ 5180716 w 12192000"/>
              <a:gd name="connsiteY88" fmla="*/ 1787481 h 2785707"/>
              <a:gd name="connsiteX89" fmla="*/ 5188363 w 12192000"/>
              <a:gd name="connsiteY89" fmla="*/ 1790269 h 2785707"/>
              <a:gd name="connsiteX90" fmla="*/ 5192852 w 12192000"/>
              <a:gd name="connsiteY90" fmla="*/ 1793043 h 2785707"/>
              <a:gd name="connsiteX91" fmla="*/ 5272230 w 12192000"/>
              <a:gd name="connsiteY91" fmla="*/ 1791348 h 2785707"/>
              <a:gd name="connsiteX92" fmla="*/ 5376484 w 12192000"/>
              <a:gd name="connsiteY92" fmla="*/ 1805756 h 2785707"/>
              <a:gd name="connsiteX93" fmla="*/ 5478926 w 12192000"/>
              <a:gd name="connsiteY93" fmla="*/ 1822858 h 2785707"/>
              <a:gd name="connsiteX94" fmla="*/ 5515632 w 12192000"/>
              <a:gd name="connsiteY94" fmla="*/ 1830425 h 2785707"/>
              <a:gd name="connsiteX95" fmla="*/ 5582742 w 12192000"/>
              <a:gd name="connsiteY95" fmla="*/ 1837848 h 2785707"/>
              <a:gd name="connsiteX96" fmla="*/ 5615731 w 12192000"/>
              <a:gd name="connsiteY96" fmla="*/ 1838115 h 2785707"/>
              <a:gd name="connsiteX97" fmla="*/ 5619149 w 12192000"/>
              <a:gd name="connsiteY97" fmla="*/ 1835988 h 2785707"/>
              <a:gd name="connsiteX98" fmla="*/ 5625050 w 12192000"/>
              <a:gd name="connsiteY98" fmla="*/ 1835832 h 2785707"/>
              <a:gd name="connsiteX99" fmla="*/ 5640026 w 12192000"/>
              <a:gd name="connsiteY99" fmla="*/ 1839536 h 2785707"/>
              <a:gd name="connsiteX100" fmla="*/ 5645469 w 12192000"/>
              <a:gd name="connsiteY100" fmla="*/ 1841610 h 2785707"/>
              <a:gd name="connsiteX101" fmla="*/ 5653837 w 12192000"/>
              <a:gd name="connsiteY101" fmla="*/ 1843194 h 2785707"/>
              <a:gd name="connsiteX102" fmla="*/ 5654101 w 12192000"/>
              <a:gd name="connsiteY102" fmla="*/ 1843017 h 2785707"/>
              <a:gd name="connsiteX103" fmla="*/ 5661820 w 12192000"/>
              <a:gd name="connsiteY103" fmla="*/ 1844927 h 2785707"/>
              <a:gd name="connsiteX104" fmla="*/ 5698828 w 12192000"/>
              <a:gd name="connsiteY104" fmla="*/ 1857009 h 2785707"/>
              <a:gd name="connsiteX105" fmla="*/ 5755153 w 12192000"/>
              <a:gd name="connsiteY105" fmla="*/ 1846051 h 2785707"/>
              <a:gd name="connsiteX106" fmla="*/ 5777080 w 12192000"/>
              <a:gd name="connsiteY106" fmla="*/ 1846484 h 2785707"/>
              <a:gd name="connsiteX107" fmla="*/ 5790062 w 12192000"/>
              <a:gd name="connsiteY107" fmla="*/ 1844754 h 2785707"/>
              <a:gd name="connsiteX108" fmla="*/ 5888138 w 12192000"/>
              <a:gd name="connsiteY108" fmla="*/ 1877663 h 2785707"/>
              <a:gd name="connsiteX109" fmla="*/ 5902013 w 12192000"/>
              <a:gd name="connsiteY109" fmla="*/ 1884827 h 2785707"/>
              <a:gd name="connsiteX110" fmla="*/ 5912492 w 12192000"/>
              <a:gd name="connsiteY110" fmla="*/ 1894998 h 2785707"/>
              <a:gd name="connsiteX111" fmla="*/ 6068995 w 12192000"/>
              <a:gd name="connsiteY111" fmla="*/ 1920302 h 2785707"/>
              <a:gd name="connsiteX112" fmla="*/ 6283598 w 12192000"/>
              <a:gd name="connsiteY112" fmla="*/ 1991295 h 2785707"/>
              <a:gd name="connsiteX113" fmla="*/ 6378390 w 12192000"/>
              <a:gd name="connsiteY113" fmla="*/ 1991561 h 2785707"/>
              <a:gd name="connsiteX114" fmla="*/ 6519309 w 12192000"/>
              <a:gd name="connsiteY114" fmla="*/ 2027309 h 2785707"/>
              <a:gd name="connsiteX115" fmla="*/ 6643152 w 12192000"/>
              <a:gd name="connsiteY115" fmla="*/ 2049516 h 2785707"/>
              <a:gd name="connsiteX116" fmla="*/ 6656875 w 12192000"/>
              <a:gd name="connsiteY116" fmla="*/ 2051188 h 2785707"/>
              <a:gd name="connsiteX117" fmla="*/ 6662165 w 12192000"/>
              <a:gd name="connsiteY117" fmla="*/ 2046505 h 2785707"/>
              <a:gd name="connsiteX118" fmla="*/ 6708706 w 12192000"/>
              <a:gd name="connsiteY118" fmla="*/ 2049842 h 2785707"/>
              <a:gd name="connsiteX119" fmla="*/ 6797201 w 12192000"/>
              <a:gd name="connsiteY119" fmla="*/ 2065320 h 2785707"/>
              <a:gd name="connsiteX120" fmla="*/ 6810764 w 12192000"/>
              <a:gd name="connsiteY120" fmla="*/ 2071002 h 2785707"/>
              <a:gd name="connsiteX121" fmla="*/ 6901101 w 12192000"/>
              <a:gd name="connsiteY121" fmla="*/ 2082052 h 2785707"/>
              <a:gd name="connsiteX122" fmla="*/ 6962781 w 12192000"/>
              <a:gd name="connsiteY122" fmla="*/ 2092999 h 2785707"/>
              <a:gd name="connsiteX123" fmla="*/ 6975881 w 12192000"/>
              <a:gd name="connsiteY123" fmla="*/ 2098520 h 2785707"/>
              <a:gd name="connsiteX124" fmla="*/ 6991402 w 12192000"/>
              <a:gd name="connsiteY124" fmla="*/ 2094572 h 2785707"/>
              <a:gd name="connsiteX125" fmla="*/ 6996085 w 12192000"/>
              <a:gd name="connsiteY125" fmla="*/ 2090397 h 2785707"/>
              <a:gd name="connsiteX126" fmla="*/ 7045119 w 12192000"/>
              <a:gd name="connsiteY126" fmla="*/ 2100367 h 2785707"/>
              <a:gd name="connsiteX127" fmla="*/ 7051064 w 12192000"/>
              <a:gd name="connsiteY127" fmla="*/ 2100779 h 2785707"/>
              <a:gd name="connsiteX128" fmla="*/ 7092123 w 12192000"/>
              <a:gd name="connsiteY128" fmla="*/ 2100750 h 2785707"/>
              <a:gd name="connsiteX129" fmla="*/ 7153291 w 12192000"/>
              <a:gd name="connsiteY129" fmla="*/ 2096258 h 2785707"/>
              <a:gd name="connsiteX130" fmla="*/ 7216946 w 12192000"/>
              <a:gd name="connsiteY130" fmla="*/ 2083586 h 2785707"/>
              <a:gd name="connsiteX131" fmla="*/ 7253640 w 12192000"/>
              <a:gd name="connsiteY131" fmla="*/ 2078754 h 2785707"/>
              <a:gd name="connsiteX132" fmla="*/ 7279228 w 12192000"/>
              <a:gd name="connsiteY132" fmla="*/ 2072719 h 2785707"/>
              <a:gd name="connsiteX133" fmla="*/ 7350342 w 12192000"/>
              <a:gd name="connsiteY133" fmla="*/ 2070909 h 2785707"/>
              <a:gd name="connsiteX134" fmla="*/ 7470724 w 12192000"/>
              <a:gd name="connsiteY134" fmla="*/ 2073574 h 2785707"/>
              <a:gd name="connsiteX135" fmla="*/ 7514696 w 12192000"/>
              <a:gd name="connsiteY135" fmla="*/ 2067266 h 2785707"/>
              <a:gd name="connsiteX136" fmla="*/ 7516909 w 12192000"/>
              <a:gd name="connsiteY136" fmla="*/ 2061590 h 2785707"/>
              <a:gd name="connsiteX137" fmla="*/ 7530255 w 12192000"/>
              <a:gd name="connsiteY137" fmla="*/ 2060403 h 2785707"/>
              <a:gd name="connsiteX138" fmla="*/ 7533279 w 12192000"/>
              <a:gd name="connsiteY138" fmla="*/ 2059039 h 2785707"/>
              <a:gd name="connsiteX139" fmla="*/ 7551151 w 12192000"/>
              <a:gd name="connsiteY139" fmla="*/ 2052267 h 2785707"/>
              <a:gd name="connsiteX140" fmla="*/ 7602338 w 12192000"/>
              <a:gd name="connsiteY140" fmla="*/ 2063846 h 2785707"/>
              <a:gd name="connsiteX141" fmla="*/ 7625892 w 12192000"/>
              <a:gd name="connsiteY141" fmla="*/ 2064714 h 2785707"/>
              <a:gd name="connsiteX142" fmla="*/ 7648322 w 12192000"/>
              <a:gd name="connsiteY142" fmla="*/ 2072757 h 2785707"/>
              <a:gd name="connsiteX143" fmla="*/ 7660138 w 12192000"/>
              <a:gd name="connsiteY143" fmla="*/ 2081487 h 2785707"/>
              <a:gd name="connsiteX144" fmla="*/ 7701887 w 12192000"/>
              <a:gd name="connsiteY144" fmla="*/ 2097255 h 2785707"/>
              <a:gd name="connsiteX145" fmla="*/ 7701887 w 12192000"/>
              <a:gd name="connsiteY145" fmla="*/ 2081564 h 2785707"/>
              <a:gd name="connsiteX146" fmla="*/ 7781603 w 12192000"/>
              <a:gd name="connsiteY146" fmla="*/ 2105597 h 2785707"/>
              <a:gd name="connsiteX147" fmla="*/ 7840532 w 12192000"/>
              <a:gd name="connsiteY147" fmla="*/ 2126887 h 2785707"/>
              <a:gd name="connsiteX148" fmla="*/ 7852490 w 12192000"/>
              <a:gd name="connsiteY148" fmla="*/ 2134555 h 2785707"/>
              <a:gd name="connsiteX149" fmla="*/ 7868492 w 12192000"/>
              <a:gd name="connsiteY149" fmla="*/ 2133321 h 2785707"/>
              <a:gd name="connsiteX150" fmla="*/ 7873842 w 12192000"/>
              <a:gd name="connsiteY150" fmla="*/ 2130014 h 2785707"/>
              <a:gd name="connsiteX151" fmla="*/ 7920468 w 12192000"/>
              <a:gd name="connsiteY151" fmla="*/ 2148187 h 2785707"/>
              <a:gd name="connsiteX152" fmla="*/ 7926263 w 12192000"/>
              <a:gd name="connsiteY152" fmla="*/ 2149606 h 2785707"/>
              <a:gd name="connsiteX153" fmla="*/ 7966770 w 12192000"/>
              <a:gd name="connsiteY153" fmla="*/ 2156585 h 2785707"/>
              <a:gd name="connsiteX154" fmla="*/ 8092911 w 12192000"/>
              <a:gd name="connsiteY154" fmla="*/ 2161008 h 2785707"/>
              <a:gd name="connsiteX155" fmla="*/ 8129956 w 12192000"/>
              <a:gd name="connsiteY155" fmla="*/ 2162518 h 2785707"/>
              <a:gd name="connsiteX156" fmla="*/ 8156253 w 12192000"/>
              <a:gd name="connsiteY156" fmla="*/ 2160951 h 2785707"/>
              <a:gd name="connsiteX157" fmla="*/ 8226723 w 12192000"/>
              <a:gd name="connsiteY157" fmla="*/ 2171307 h 2785707"/>
              <a:gd name="connsiteX158" fmla="*/ 8345013 w 12192000"/>
              <a:gd name="connsiteY158" fmla="*/ 2194472 h 2785707"/>
              <a:gd name="connsiteX159" fmla="*/ 8389494 w 12192000"/>
              <a:gd name="connsiteY159" fmla="*/ 2195774 h 2785707"/>
              <a:gd name="connsiteX160" fmla="*/ 8392672 w 12192000"/>
              <a:gd name="connsiteY160" fmla="*/ 2190570 h 2785707"/>
              <a:gd name="connsiteX161" fmla="*/ 8406045 w 12192000"/>
              <a:gd name="connsiteY161" fmla="*/ 2191681 h 2785707"/>
              <a:gd name="connsiteX162" fmla="*/ 8409264 w 12192000"/>
              <a:gd name="connsiteY162" fmla="*/ 2190855 h 2785707"/>
              <a:gd name="connsiteX163" fmla="*/ 8428080 w 12192000"/>
              <a:gd name="connsiteY163" fmla="*/ 2187244 h 2785707"/>
              <a:gd name="connsiteX164" fmla="*/ 8476550 w 12192000"/>
              <a:gd name="connsiteY164" fmla="*/ 2207369 h 2785707"/>
              <a:gd name="connsiteX165" fmla="*/ 8588757 w 12192000"/>
              <a:gd name="connsiteY165" fmla="*/ 2225395 h 2785707"/>
              <a:gd name="connsiteX166" fmla="*/ 8749518 w 12192000"/>
              <a:gd name="connsiteY166" fmla="*/ 2245011 h 2785707"/>
              <a:gd name="connsiteX167" fmla="*/ 8874315 w 12192000"/>
              <a:gd name="connsiteY167" fmla="*/ 2266877 h 2785707"/>
              <a:gd name="connsiteX168" fmla="*/ 9029190 w 12192000"/>
              <a:gd name="connsiteY168" fmla="*/ 2309251 h 2785707"/>
              <a:gd name="connsiteX169" fmla="*/ 9142331 w 12192000"/>
              <a:gd name="connsiteY169" fmla="*/ 2320064 h 2785707"/>
              <a:gd name="connsiteX170" fmla="*/ 9155844 w 12192000"/>
              <a:gd name="connsiteY170" fmla="*/ 2330314 h 2785707"/>
              <a:gd name="connsiteX171" fmla="*/ 9171403 w 12192000"/>
              <a:gd name="connsiteY171" fmla="*/ 2337223 h 2785707"/>
              <a:gd name="connsiteX172" fmla="*/ 9173407 w 12192000"/>
              <a:gd name="connsiteY172" fmla="*/ 2336681 h 2785707"/>
              <a:gd name="connsiteX173" fmla="*/ 9208166 w 12192000"/>
              <a:gd name="connsiteY173" fmla="*/ 2347769 h 2785707"/>
              <a:gd name="connsiteX174" fmla="*/ 9274752 w 12192000"/>
              <a:gd name="connsiteY174" fmla="*/ 2367321 h 2785707"/>
              <a:gd name="connsiteX175" fmla="*/ 9275339 w 12192000"/>
              <a:gd name="connsiteY175" fmla="*/ 2366424 h 2785707"/>
              <a:gd name="connsiteX176" fmla="*/ 9286171 w 12192000"/>
              <a:gd name="connsiteY176" fmla="*/ 2364868 h 2785707"/>
              <a:gd name="connsiteX177" fmla="*/ 9306706 w 12192000"/>
              <a:gd name="connsiteY177" fmla="*/ 2364279 h 2785707"/>
              <a:gd name="connsiteX178" fmla="*/ 9354964 w 12192000"/>
              <a:gd name="connsiteY178" fmla="*/ 2350000 h 2785707"/>
              <a:gd name="connsiteX179" fmla="*/ 9393840 w 12192000"/>
              <a:gd name="connsiteY179" fmla="*/ 2360999 h 2785707"/>
              <a:gd name="connsiteX180" fmla="*/ 9401723 w 12192000"/>
              <a:gd name="connsiteY180" fmla="*/ 2362648 h 2785707"/>
              <a:gd name="connsiteX181" fmla="*/ 9401904 w 12192000"/>
              <a:gd name="connsiteY181" fmla="*/ 2362449 h 2785707"/>
              <a:gd name="connsiteX182" fmla="*/ 9410265 w 12192000"/>
              <a:gd name="connsiteY182" fmla="*/ 2363724 h 2785707"/>
              <a:gd name="connsiteX183" fmla="*/ 9431384 w 12192000"/>
              <a:gd name="connsiteY183" fmla="*/ 2368857 h 2785707"/>
              <a:gd name="connsiteX184" fmla="*/ 9436806 w 12192000"/>
              <a:gd name="connsiteY184" fmla="*/ 2368409 h 2785707"/>
              <a:gd name="connsiteX185" fmla="*/ 9469943 w 12192000"/>
              <a:gd name="connsiteY185" fmla="*/ 2364702 h 2785707"/>
              <a:gd name="connsiteX186" fmla="*/ 9571973 w 12192000"/>
              <a:gd name="connsiteY186" fmla="*/ 2375579 h 2785707"/>
              <a:gd name="connsiteX187" fmla="*/ 9673508 w 12192000"/>
              <a:gd name="connsiteY187" fmla="*/ 2388756 h 2785707"/>
              <a:gd name="connsiteX188" fmla="*/ 9775728 w 12192000"/>
              <a:gd name="connsiteY188" fmla="*/ 2398997 h 2785707"/>
              <a:gd name="connsiteX189" fmla="*/ 9828502 w 12192000"/>
              <a:gd name="connsiteY189" fmla="*/ 2387377 h 2785707"/>
              <a:gd name="connsiteX190" fmla="*/ 9834358 w 12192000"/>
              <a:gd name="connsiteY190" fmla="*/ 2387922 h 2785707"/>
              <a:gd name="connsiteX191" fmla="*/ 9848851 w 12192000"/>
              <a:gd name="connsiteY191" fmla="*/ 2393407 h 2785707"/>
              <a:gd name="connsiteX192" fmla="*/ 9854053 w 12192000"/>
              <a:gd name="connsiteY192" fmla="*/ 2396127 h 2785707"/>
              <a:gd name="connsiteX193" fmla="*/ 9862192 w 12192000"/>
              <a:gd name="connsiteY193" fmla="*/ 2398707 h 2785707"/>
              <a:gd name="connsiteX194" fmla="*/ 9862471 w 12192000"/>
              <a:gd name="connsiteY194" fmla="*/ 2398561 h 2785707"/>
              <a:gd name="connsiteX195" fmla="*/ 9905498 w 12192000"/>
              <a:gd name="connsiteY195" fmla="*/ 2417867 h 2785707"/>
              <a:gd name="connsiteX196" fmla="*/ 9962223 w 12192000"/>
              <a:gd name="connsiteY196" fmla="*/ 2413612 h 2785707"/>
              <a:gd name="connsiteX197" fmla="*/ 9983885 w 12192000"/>
              <a:gd name="connsiteY197" fmla="*/ 2416653 h 2785707"/>
              <a:gd name="connsiteX198" fmla="*/ 9995871 w 12192000"/>
              <a:gd name="connsiteY198" fmla="*/ 2417158 h 2785707"/>
              <a:gd name="connsiteX199" fmla="*/ 10030934 w 12192000"/>
              <a:gd name="connsiteY199" fmla="*/ 2432369 h 2785707"/>
              <a:gd name="connsiteX200" fmla="*/ 10036087 w 12192000"/>
              <a:gd name="connsiteY200" fmla="*/ 2432793 h 2785707"/>
              <a:gd name="connsiteX201" fmla="*/ 10057471 w 12192000"/>
              <a:gd name="connsiteY201" fmla="*/ 2445317 h 2785707"/>
              <a:gd name="connsiteX202" fmla="*/ 10088697 w 12192000"/>
              <a:gd name="connsiteY202" fmla="*/ 2461159 h 2785707"/>
              <a:gd name="connsiteX203" fmla="*/ 10091030 w 12192000"/>
              <a:gd name="connsiteY203" fmla="*/ 2461029 h 2785707"/>
              <a:gd name="connsiteX204" fmla="*/ 10104127 w 12192000"/>
              <a:gd name="connsiteY204" fmla="*/ 2469841 h 2785707"/>
              <a:gd name="connsiteX205" fmla="*/ 10169163 w 12192000"/>
              <a:gd name="connsiteY205" fmla="*/ 2492519 h 2785707"/>
              <a:gd name="connsiteX206" fmla="*/ 10266247 w 12192000"/>
              <a:gd name="connsiteY206" fmla="*/ 2525164 h 2785707"/>
              <a:gd name="connsiteX207" fmla="*/ 10383588 w 12192000"/>
              <a:gd name="connsiteY207" fmla="*/ 2556604 h 2785707"/>
              <a:gd name="connsiteX208" fmla="*/ 10502276 w 12192000"/>
              <a:gd name="connsiteY208" fmla="*/ 2611346 h 2785707"/>
              <a:gd name="connsiteX209" fmla="*/ 10702436 w 12192000"/>
              <a:gd name="connsiteY209" fmla="*/ 2685688 h 2785707"/>
              <a:gd name="connsiteX210" fmla="*/ 10738338 w 12192000"/>
              <a:gd name="connsiteY210" fmla="*/ 2690143 h 2785707"/>
              <a:gd name="connsiteX211" fmla="*/ 10738410 w 12192000"/>
              <a:gd name="connsiteY211" fmla="*/ 2690169 h 2785707"/>
              <a:gd name="connsiteX212" fmla="*/ 10828361 w 12192000"/>
              <a:gd name="connsiteY212" fmla="*/ 2695982 h 2785707"/>
              <a:gd name="connsiteX213" fmla="*/ 10850642 w 12192000"/>
              <a:gd name="connsiteY213" fmla="*/ 2691703 h 2785707"/>
              <a:gd name="connsiteX214" fmla="*/ 10944231 w 12192000"/>
              <a:gd name="connsiteY214" fmla="*/ 2690377 h 2785707"/>
              <a:gd name="connsiteX215" fmla="*/ 10961147 w 12192000"/>
              <a:gd name="connsiteY215" fmla="*/ 2687666 h 2785707"/>
              <a:gd name="connsiteX216" fmla="*/ 10980692 w 12192000"/>
              <a:gd name="connsiteY216" fmla="*/ 2691799 h 2785707"/>
              <a:gd name="connsiteX217" fmla="*/ 11058630 w 12192000"/>
              <a:gd name="connsiteY217" fmla="*/ 2709148 h 2785707"/>
              <a:gd name="connsiteX218" fmla="*/ 11094767 w 12192000"/>
              <a:gd name="connsiteY218" fmla="*/ 2717083 h 2785707"/>
              <a:gd name="connsiteX219" fmla="*/ 11096358 w 12192000"/>
              <a:gd name="connsiteY219" fmla="*/ 2720774 h 2785707"/>
              <a:gd name="connsiteX220" fmla="*/ 11104973 w 12192000"/>
              <a:gd name="connsiteY220" fmla="*/ 2716245 h 2785707"/>
              <a:gd name="connsiteX221" fmla="*/ 11131099 w 12192000"/>
              <a:gd name="connsiteY221" fmla="*/ 2719881 h 2785707"/>
              <a:gd name="connsiteX222" fmla="*/ 11140776 w 12192000"/>
              <a:gd name="connsiteY222" fmla="*/ 2725926 h 2785707"/>
              <a:gd name="connsiteX223" fmla="*/ 11158686 w 12192000"/>
              <a:gd name="connsiteY223" fmla="*/ 2726270 h 2785707"/>
              <a:gd name="connsiteX224" fmla="*/ 11273267 w 12192000"/>
              <a:gd name="connsiteY224" fmla="*/ 2728567 h 2785707"/>
              <a:gd name="connsiteX225" fmla="*/ 11288916 w 12192000"/>
              <a:gd name="connsiteY225" fmla="*/ 2737828 h 2785707"/>
              <a:gd name="connsiteX226" fmla="*/ 11311388 w 12192000"/>
              <a:gd name="connsiteY226" fmla="*/ 2736624 h 2785707"/>
              <a:gd name="connsiteX227" fmla="*/ 11335078 w 12192000"/>
              <a:gd name="connsiteY227" fmla="*/ 2749941 h 2785707"/>
              <a:gd name="connsiteX228" fmla="*/ 11348344 w 12192000"/>
              <a:gd name="connsiteY228" fmla="*/ 2752346 h 2785707"/>
              <a:gd name="connsiteX229" fmla="*/ 11353373 w 12192000"/>
              <a:gd name="connsiteY229" fmla="*/ 2754678 h 2785707"/>
              <a:gd name="connsiteX230" fmla="*/ 11367159 w 12192000"/>
              <a:gd name="connsiteY230" fmla="*/ 2741107 h 2785707"/>
              <a:gd name="connsiteX231" fmla="*/ 11389712 w 12192000"/>
              <a:gd name="connsiteY231" fmla="*/ 2740372 h 2785707"/>
              <a:gd name="connsiteX232" fmla="*/ 11395219 w 12192000"/>
              <a:gd name="connsiteY232" fmla="*/ 2733120 h 2785707"/>
              <a:gd name="connsiteX233" fmla="*/ 11409180 w 12192000"/>
              <a:gd name="connsiteY233" fmla="*/ 2739023 h 2785707"/>
              <a:gd name="connsiteX234" fmla="*/ 11431837 w 12192000"/>
              <a:gd name="connsiteY234" fmla="*/ 2746056 h 2785707"/>
              <a:gd name="connsiteX235" fmla="*/ 11444471 w 12192000"/>
              <a:gd name="connsiteY235" fmla="*/ 2749621 h 2785707"/>
              <a:gd name="connsiteX236" fmla="*/ 11451208 w 12192000"/>
              <a:gd name="connsiteY236" fmla="*/ 2744859 h 2785707"/>
              <a:gd name="connsiteX237" fmla="*/ 11473061 w 12192000"/>
              <a:gd name="connsiteY237" fmla="*/ 2757601 h 2785707"/>
              <a:gd name="connsiteX238" fmla="*/ 11526925 w 12192000"/>
              <a:gd name="connsiteY238" fmla="*/ 2772124 h 2785707"/>
              <a:gd name="connsiteX239" fmla="*/ 11584409 w 12192000"/>
              <a:gd name="connsiteY239" fmla="*/ 2785707 h 2785707"/>
              <a:gd name="connsiteX240" fmla="*/ 11705161 w 12192000"/>
              <a:gd name="connsiteY240" fmla="*/ 2774143 h 2785707"/>
              <a:gd name="connsiteX241" fmla="*/ 11831541 w 12192000"/>
              <a:gd name="connsiteY241" fmla="*/ 2745647 h 2785707"/>
              <a:gd name="connsiteX242" fmla="*/ 12017942 w 12192000"/>
              <a:gd name="connsiteY242" fmla="*/ 2704117 h 2785707"/>
              <a:gd name="connsiteX243" fmla="*/ 12134490 w 12192000"/>
              <a:gd name="connsiteY243" fmla="*/ 2673464 h 2785707"/>
              <a:gd name="connsiteX244" fmla="*/ 12159651 w 12192000"/>
              <a:gd name="connsiteY244" fmla="*/ 2679085 h 2785707"/>
              <a:gd name="connsiteX245" fmla="*/ 12192000 w 12192000"/>
              <a:gd name="connsiteY245" fmla="*/ 2674480 h 2785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Lst>
            <a:rect l="l" t="t" r="r" b="b"/>
            <a:pathLst>
              <a:path w="12192000" h="2785707">
                <a:moveTo>
                  <a:pt x="12192000" y="0"/>
                </a:moveTo>
                <a:lnTo>
                  <a:pt x="0" y="0"/>
                </a:lnTo>
                <a:lnTo>
                  <a:pt x="0" y="591237"/>
                </a:lnTo>
                <a:lnTo>
                  <a:pt x="7462" y="596097"/>
                </a:lnTo>
                <a:cubicBezTo>
                  <a:pt x="33908" y="613349"/>
                  <a:pt x="59850" y="629066"/>
                  <a:pt x="65949" y="623063"/>
                </a:cubicBezTo>
                <a:cubicBezTo>
                  <a:pt x="104511" y="621541"/>
                  <a:pt x="147418" y="628042"/>
                  <a:pt x="174040" y="614935"/>
                </a:cubicBezTo>
                <a:cubicBezTo>
                  <a:pt x="181060" y="595502"/>
                  <a:pt x="307304" y="613591"/>
                  <a:pt x="331354" y="605310"/>
                </a:cubicBezTo>
                <a:cubicBezTo>
                  <a:pt x="388829" y="623899"/>
                  <a:pt x="404420" y="655488"/>
                  <a:pt x="437701" y="649169"/>
                </a:cubicBezTo>
                <a:cubicBezTo>
                  <a:pt x="460360" y="643797"/>
                  <a:pt x="544430" y="662096"/>
                  <a:pt x="570985" y="634864"/>
                </a:cubicBezTo>
                <a:cubicBezTo>
                  <a:pt x="611720" y="655852"/>
                  <a:pt x="628268" y="628594"/>
                  <a:pt x="660488" y="637694"/>
                </a:cubicBezTo>
                <a:cubicBezTo>
                  <a:pt x="731929" y="640906"/>
                  <a:pt x="769884" y="669504"/>
                  <a:pt x="862240" y="647402"/>
                </a:cubicBezTo>
                <a:cubicBezTo>
                  <a:pt x="904065" y="656940"/>
                  <a:pt x="965938" y="616724"/>
                  <a:pt x="1055198" y="658414"/>
                </a:cubicBezTo>
                <a:cubicBezTo>
                  <a:pt x="1106774" y="665872"/>
                  <a:pt x="1080744" y="646485"/>
                  <a:pt x="1161490" y="664553"/>
                </a:cubicBezTo>
                <a:cubicBezTo>
                  <a:pt x="1184673" y="638081"/>
                  <a:pt x="1309702" y="681966"/>
                  <a:pt x="1335488" y="684838"/>
                </a:cubicBezTo>
                <a:cubicBezTo>
                  <a:pt x="1355801" y="667828"/>
                  <a:pt x="1366194" y="681653"/>
                  <a:pt x="1384901" y="684207"/>
                </a:cubicBezTo>
                <a:cubicBezTo>
                  <a:pt x="1393212" y="673848"/>
                  <a:pt x="1409014" y="673874"/>
                  <a:pt x="1414557" y="685540"/>
                </a:cubicBezTo>
                <a:cubicBezTo>
                  <a:pt x="1407315" y="713070"/>
                  <a:pt x="1474731" y="690092"/>
                  <a:pt x="1479073" y="708783"/>
                </a:cubicBezTo>
                <a:cubicBezTo>
                  <a:pt x="1540070" y="714517"/>
                  <a:pt x="1678447" y="697746"/>
                  <a:pt x="1760498" y="700683"/>
                </a:cubicBezTo>
                <a:cubicBezTo>
                  <a:pt x="1792632" y="694031"/>
                  <a:pt x="1855180" y="727000"/>
                  <a:pt x="1971386" y="726403"/>
                </a:cubicBezTo>
                <a:cubicBezTo>
                  <a:pt x="1986964" y="720596"/>
                  <a:pt x="2046286" y="708514"/>
                  <a:pt x="2050659" y="720928"/>
                </a:cubicBezTo>
                <a:cubicBezTo>
                  <a:pt x="2086682" y="721863"/>
                  <a:pt x="2195049" y="765696"/>
                  <a:pt x="2220475" y="749487"/>
                </a:cubicBezTo>
                <a:cubicBezTo>
                  <a:pt x="2215241" y="776310"/>
                  <a:pt x="2266142" y="751623"/>
                  <a:pt x="2272406" y="777021"/>
                </a:cubicBezTo>
                <a:lnTo>
                  <a:pt x="2297410" y="791240"/>
                </a:lnTo>
                <a:cubicBezTo>
                  <a:pt x="2314908" y="801492"/>
                  <a:pt x="2362075" y="829113"/>
                  <a:pt x="2377393" y="838529"/>
                </a:cubicBezTo>
                <a:lnTo>
                  <a:pt x="2389325" y="847736"/>
                </a:lnTo>
                <a:lnTo>
                  <a:pt x="2418508" y="847030"/>
                </a:lnTo>
                <a:lnTo>
                  <a:pt x="2435377" y="837345"/>
                </a:lnTo>
                <a:lnTo>
                  <a:pt x="2439620" y="840860"/>
                </a:lnTo>
                <a:cubicBezTo>
                  <a:pt x="2444187" y="847628"/>
                  <a:pt x="2446502" y="851791"/>
                  <a:pt x="2451797" y="846508"/>
                </a:cubicBezTo>
                <a:lnTo>
                  <a:pt x="2505861" y="882666"/>
                </a:lnTo>
                <a:cubicBezTo>
                  <a:pt x="2511636" y="885661"/>
                  <a:pt x="2518894" y="886415"/>
                  <a:pt x="2528621" y="883310"/>
                </a:cubicBezTo>
                <a:cubicBezTo>
                  <a:pt x="2546958" y="888460"/>
                  <a:pt x="2598467" y="907723"/>
                  <a:pt x="2615876" y="913568"/>
                </a:cubicBezTo>
                <a:lnTo>
                  <a:pt x="2633076" y="918384"/>
                </a:lnTo>
                <a:cubicBezTo>
                  <a:pt x="2641280" y="922241"/>
                  <a:pt x="2658085" y="933369"/>
                  <a:pt x="2665101" y="936714"/>
                </a:cubicBezTo>
                <a:cubicBezTo>
                  <a:pt x="2670825" y="938682"/>
                  <a:pt x="2668027" y="935380"/>
                  <a:pt x="2675173" y="938458"/>
                </a:cubicBezTo>
                <a:cubicBezTo>
                  <a:pt x="2675225" y="944597"/>
                  <a:pt x="2677804" y="950555"/>
                  <a:pt x="2707978" y="955182"/>
                </a:cubicBezTo>
                <a:cubicBezTo>
                  <a:pt x="2726571" y="970114"/>
                  <a:pt x="2750921" y="982615"/>
                  <a:pt x="2778669" y="991480"/>
                </a:cubicBezTo>
                <a:cubicBezTo>
                  <a:pt x="2784596" y="986681"/>
                  <a:pt x="2791940" y="997468"/>
                  <a:pt x="2796452" y="1000372"/>
                </a:cubicBezTo>
                <a:cubicBezTo>
                  <a:pt x="2798282" y="996724"/>
                  <a:pt x="2810819" y="997911"/>
                  <a:pt x="2813495" y="1001982"/>
                </a:cubicBezTo>
                <a:cubicBezTo>
                  <a:pt x="2894291" y="1036995"/>
                  <a:pt x="2861846" y="990458"/>
                  <a:pt x="2904193" y="1024123"/>
                </a:cubicBezTo>
                <a:cubicBezTo>
                  <a:pt x="2912426" y="1027395"/>
                  <a:pt x="2919877" y="1027211"/>
                  <a:pt x="2926826" y="1025558"/>
                </a:cubicBezTo>
                <a:lnTo>
                  <a:pt x="2937629" y="1021496"/>
                </a:lnTo>
                <a:lnTo>
                  <a:pt x="2970190" y="1039341"/>
                </a:lnTo>
                <a:cubicBezTo>
                  <a:pt x="2986667" y="1046544"/>
                  <a:pt x="3004419" y="1052632"/>
                  <a:pt x="3023036" y="1057429"/>
                </a:cubicBezTo>
                <a:cubicBezTo>
                  <a:pt x="3029427" y="1050485"/>
                  <a:pt x="3041250" y="1064362"/>
                  <a:pt x="3047640" y="1067886"/>
                </a:cubicBezTo>
                <a:cubicBezTo>
                  <a:pt x="3049113" y="1062834"/>
                  <a:pt x="3065273" y="1063377"/>
                  <a:pt x="3069615" y="1068623"/>
                </a:cubicBezTo>
                <a:cubicBezTo>
                  <a:pt x="3180167" y="1108914"/>
                  <a:pt x="3128204" y="1049097"/>
                  <a:pt x="3189718" y="1090790"/>
                </a:cubicBezTo>
                <a:lnTo>
                  <a:pt x="3234683" y="1082861"/>
                </a:lnTo>
                <a:lnTo>
                  <a:pt x="3243889" y="1088560"/>
                </a:lnTo>
                <a:cubicBezTo>
                  <a:pt x="3282443" y="1096267"/>
                  <a:pt x="3296793" y="1087718"/>
                  <a:pt x="3316289" y="1102846"/>
                </a:cubicBezTo>
                <a:cubicBezTo>
                  <a:pt x="3355705" y="1086745"/>
                  <a:pt x="3338941" y="1104834"/>
                  <a:pt x="3363255" y="1113121"/>
                </a:cubicBezTo>
                <a:cubicBezTo>
                  <a:pt x="3385590" y="1119421"/>
                  <a:pt x="3427034" y="1134146"/>
                  <a:pt x="3450298" y="1140641"/>
                </a:cubicBezTo>
                <a:cubicBezTo>
                  <a:pt x="3464287" y="1161185"/>
                  <a:pt x="3479428" y="1142090"/>
                  <a:pt x="3502843" y="1152088"/>
                </a:cubicBezTo>
                <a:cubicBezTo>
                  <a:pt x="3512778" y="1160751"/>
                  <a:pt x="3520916" y="1163472"/>
                  <a:pt x="3534327" y="1158780"/>
                </a:cubicBezTo>
                <a:cubicBezTo>
                  <a:pt x="3579631" y="1200367"/>
                  <a:pt x="3566563" y="1166440"/>
                  <a:pt x="3613707" y="1188135"/>
                </a:cubicBezTo>
                <a:cubicBezTo>
                  <a:pt x="3653700" y="1209113"/>
                  <a:pt x="3700718" y="1226767"/>
                  <a:pt x="3734447" y="1264997"/>
                </a:cubicBezTo>
                <a:cubicBezTo>
                  <a:pt x="3739812" y="1275024"/>
                  <a:pt x="3757867" y="1281897"/>
                  <a:pt x="3774777" y="1280345"/>
                </a:cubicBezTo>
                <a:cubicBezTo>
                  <a:pt x="3777687" y="1280079"/>
                  <a:pt x="3780452" y="1279566"/>
                  <a:pt x="3782987" y="1278825"/>
                </a:cubicBezTo>
                <a:cubicBezTo>
                  <a:pt x="3802089" y="1304950"/>
                  <a:pt x="3822370" y="1298085"/>
                  <a:pt x="3829525" y="1314650"/>
                </a:cubicBezTo>
                <a:cubicBezTo>
                  <a:pt x="3870043" y="1329235"/>
                  <a:pt x="3909546" y="1322767"/>
                  <a:pt x="3916534" y="1337438"/>
                </a:cubicBezTo>
                <a:cubicBezTo>
                  <a:pt x="3938646" y="1341249"/>
                  <a:pt x="3973911" y="1333246"/>
                  <a:pt x="3985243" y="1349887"/>
                </a:cubicBezTo>
                <a:cubicBezTo>
                  <a:pt x="3991624" y="1339551"/>
                  <a:pt x="4007098" y="1363379"/>
                  <a:pt x="4022446" y="1358915"/>
                </a:cubicBezTo>
                <a:cubicBezTo>
                  <a:pt x="4033756" y="1354584"/>
                  <a:pt x="4041089" y="1360802"/>
                  <a:pt x="4050987" y="1363213"/>
                </a:cubicBezTo>
                <a:cubicBezTo>
                  <a:pt x="4065543" y="1360896"/>
                  <a:pt x="4106233" y="1377936"/>
                  <a:pt x="4115739" y="1386380"/>
                </a:cubicBezTo>
                <a:cubicBezTo>
                  <a:pt x="4136569" y="1413385"/>
                  <a:pt x="4202076" y="1408872"/>
                  <a:pt x="4219773" y="1429896"/>
                </a:cubicBezTo>
                <a:cubicBezTo>
                  <a:pt x="4227193" y="1433905"/>
                  <a:pt x="4234841" y="1436419"/>
                  <a:pt x="4242592" y="1437995"/>
                </a:cubicBezTo>
                <a:lnTo>
                  <a:pt x="4264860" y="1440328"/>
                </a:lnTo>
                <a:lnTo>
                  <a:pt x="4272342" y="1436836"/>
                </a:lnTo>
                <a:lnTo>
                  <a:pt x="4285317" y="1440547"/>
                </a:lnTo>
                <a:lnTo>
                  <a:pt x="4289326" y="1440567"/>
                </a:lnTo>
                <a:lnTo>
                  <a:pt x="4311745" y="1441649"/>
                </a:lnTo>
                <a:cubicBezTo>
                  <a:pt x="4295920" y="1463324"/>
                  <a:pt x="4370745" y="1452790"/>
                  <a:pt x="4345821" y="1467990"/>
                </a:cubicBezTo>
                <a:cubicBezTo>
                  <a:pt x="4382864" y="1476647"/>
                  <a:pt x="4349421" y="1488843"/>
                  <a:pt x="4399086" y="1480631"/>
                </a:cubicBezTo>
                <a:cubicBezTo>
                  <a:pt x="4451935" y="1510979"/>
                  <a:pt x="4598080" y="1494621"/>
                  <a:pt x="4635587" y="1532477"/>
                </a:cubicBezTo>
                <a:cubicBezTo>
                  <a:pt x="4632999" y="1520275"/>
                  <a:pt x="4681854" y="1589802"/>
                  <a:pt x="4697305" y="1598576"/>
                </a:cubicBezTo>
                <a:cubicBezTo>
                  <a:pt x="4733556" y="1613805"/>
                  <a:pt x="4746756" y="1626181"/>
                  <a:pt x="4800559" y="1650651"/>
                </a:cubicBezTo>
                <a:cubicBezTo>
                  <a:pt x="4853578" y="1666654"/>
                  <a:pt x="4885909" y="1696908"/>
                  <a:pt x="4945615" y="1698753"/>
                </a:cubicBezTo>
                <a:cubicBezTo>
                  <a:pt x="4946370" y="1702791"/>
                  <a:pt x="4948427" y="1706445"/>
                  <a:pt x="4951384" y="1709811"/>
                </a:cubicBezTo>
                <a:lnTo>
                  <a:pt x="4961956" y="1718626"/>
                </a:lnTo>
                <a:lnTo>
                  <a:pt x="4964473" y="1718615"/>
                </a:lnTo>
                <a:lnTo>
                  <a:pt x="4991598" y="1734829"/>
                </a:lnTo>
                <a:lnTo>
                  <a:pt x="5009548" y="1747489"/>
                </a:lnTo>
                <a:lnTo>
                  <a:pt x="5014839" y="1748130"/>
                </a:lnTo>
                <a:cubicBezTo>
                  <a:pt x="5023037" y="1751045"/>
                  <a:pt x="5047794" y="1761529"/>
                  <a:pt x="5058738" y="1764982"/>
                </a:cubicBezTo>
                <a:cubicBezTo>
                  <a:pt x="5064791" y="1749903"/>
                  <a:pt x="5066861" y="1761618"/>
                  <a:pt x="5080507" y="1768847"/>
                </a:cubicBezTo>
                <a:cubicBezTo>
                  <a:pt x="5092955" y="1747037"/>
                  <a:pt x="5123611" y="1774828"/>
                  <a:pt x="5142055" y="1767607"/>
                </a:cubicBezTo>
                <a:cubicBezTo>
                  <a:pt x="5151799" y="1773410"/>
                  <a:pt x="5162333" y="1779148"/>
                  <a:pt x="5173522" y="1784620"/>
                </a:cubicBezTo>
                <a:lnTo>
                  <a:pt x="5180367" y="1787604"/>
                </a:lnTo>
                <a:lnTo>
                  <a:pt x="5180716" y="1787481"/>
                </a:lnTo>
                <a:cubicBezTo>
                  <a:pt x="5182658" y="1787744"/>
                  <a:pt x="5185081" y="1788580"/>
                  <a:pt x="5188363" y="1790269"/>
                </a:cubicBezTo>
                <a:lnTo>
                  <a:pt x="5192852" y="1793043"/>
                </a:lnTo>
                <a:lnTo>
                  <a:pt x="5272230" y="1791348"/>
                </a:lnTo>
                <a:cubicBezTo>
                  <a:pt x="5312404" y="1798683"/>
                  <a:pt x="5342704" y="1787354"/>
                  <a:pt x="5376484" y="1805756"/>
                </a:cubicBezTo>
                <a:cubicBezTo>
                  <a:pt x="5414117" y="1812554"/>
                  <a:pt x="5448503" y="1811916"/>
                  <a:pt x="5478926" y="1822858"/>
                </a:cubicBezTo>
                <a:cubicBezTo>
                  <a:pt x="5493297" y="1819986"/>
                  <a:pt x="5506053" y="1820161"/>
                  <a:pt x="5515632" y="1830425"/>
                </a:cubicBezTo>
                <a:cubicBezTo>
                  <a:pt x="5551385" y="1834476"/>
                  <a:pt x="5563012" y="1824675"/>
                  <a:pt x="5582742" y="1837848"/>
                </a:cubicBezTo>
                <a:lnTo>
                  <a:pt x="5615731" y="1838115"/>
                </a:lnTo>
                <a:lnTo>
                  <a:pt x="5619149" y="1835988"/>
                </a:lnTo>
                <a:lnTo>
                  <a:pt x="5625050" y="1835832"/>
                </a:lnTo>
                <a:lnTo>
                  <a:pt x="5640026" y="1839536"/>
                </a:lnTo>
                <a:lnTo>
                  <a:pt x="5645469" y="1841610"/>
                </a:lnTo>
                <a:cubicBezTo>
                  <a:pt x="5649292" y="1842786"/>
                  <a:pt x="5651918" y="1843241"/>
                  <a:pt x="5653837" y="1843194"/>
                </a:cubicBezTo>
                <a:lnTo>
                  <a:pt x="5654101" y="1843017"/>
                </a:lnTo>
                <a:lnTo>
                  <a:pt x="5661820" y="1844927"/>
                </a:lnTo>
                <a:cubicBezTo>
                  <a:pt x="5674709" y="1848645"/>
                  <a:pt x="5687118" y="1852732"/>
                  <a:pt x="5698828" y="1857009"/>
                </a:cubicBezTo>
                <a:cubicBezTo>
                  <a:pt x="5712521" y="1846861"/>
                  <a:pt x="5753797" y="1869873"/>
                  <a:pt x="5755153" y="1846051"/>
                </a:cubicBezTo>
                <a:cubicBezTo>
                  <a:pt x="5771136" y="1851140"/>
                  <a:pt x="5778501" y="1862553"/>
                  <a:pt x="5777080" y="1846484"/>
                </a:cubicBezTo>
                <a:lnTo>
                  <a:pt x="5790062" y="1844754"/>
                </a:lnTo>
                <a:lnTo>
                  <a:pt x="5888138" y="1877663"/>
                </a:lnTo>
                <a:lnTo>
                  <a:pt x="5902013" y="1884827"/>
                </a:lnTo>
                <a:cubicBezTo>
                  <a:pt x="5906316" y="1887734"/>
                  <a:pt x="5909915" y="1891071"/>
                  <a:pt x="5912492" y="1894998"/>
                </a:cubicBezTo>
                <a:cubicBezTo>
                  <a:pt x="5968551" y="1887421"/>
                  <a:pt x="6012526" y="1912636"/>
                  <a:pt x="6068995" y="1920302"/>
                </a:cubicBezTo>
                <a:cubicBezTo>
                  <a:pt x="6130128" y="1936331"/>
                  <a:pt x="6262213" y="1980287"/>
                  <a:pt x="6283598" y="1991295"/>
                </a:cubicBezTo>
                <a:cubicBezTo>
                  <a:pt x="6301966" y="1997651"/>
                  <a:pt x="6386462" y="2003382"/>
                  <a:pt x="6378390" y="1991561"/>
                </a:cubicBezTo>
                <a:cubicBezTo>
                  <a:pt x="6430691" y="2023578"/>
                  <a:pt x="6456320" y="2005237"/>
                  <a:pt x="6519309" y="2027309"/>
                </a:cubicBezTo>
                <a:lnTo>
                  <a:pt x="6643152" y="2049516"/>
                </a:lnTo>
                <a:lnTo>
                  <a:pt x="6656875" y="2051188"/>
                </a:lnTo>
                <a:lnTo>
                  <a:pt x="6662165" y="2046505"/>
                </a:lnTo>
                <a:lnTo>
                  <a:pt x="6708706" y="2049842"/>
                </a:lnTo>
                <a:cubicBezTo>
                  <a:pt x="6728320" y="2063550"/>
                  <a:pt x="6766107" y="2058616"/>
                  <a:pt x="6797201" y="2065320"/>
                </a:cubicBezTo>
                <a:lnTo>
                  <a:pt x="6810764" y="2071002"/>
                </a:lnTo>
                <a:lnTo>
                  <a:pt x="6901101" y="2082052"/>
                </a:lnTo>
                <a:lnTo>
                  <a:pt x="6962781" y="2092999"/>
                </a:lnTo>
                <a:lnTo>
                  <a:pt x="6975881" y="2098520"/>
                </a:lnTo>
                <a:lnTo>
                  <a:pt x="6991402" y="2094572"/>
                </a:lnTo>
                <a:cubicBezTo>
                  <a:pt x="6993328" y="2093335"/>
                  <a:pt x="6994904" y="2091926"/>
                  <a:pt x="6996085" y="2090397"/>
                </a:cubicBezTo>
                <a:lnTo>
                  <a:pt x="7045119" y="2100367"/>
                </a:lnTo>
                <a:lnTo>
                  <a:pt x="7051064" y="2100779"/>
                </a:lnTo>
                <a:lnTo>
                  <a:pt x="7092123" y="2100750"/>
                </a:lnTo>
                <a:lnTo>
                  <a:pt x="7153291" y="2096258"/>
                </a:lnTo>
                <a:cubicBezTo>
                  <a:pt x="7173585" y="2092006"/>
                  <a:pt x="7192251" y="2072757"/>
                  <a:pt x="7216946" y="2083586"/>
                </a:cubicBezTo>
                <a:cubicBezTo>
                  <a:pt x="7211675" y="2072232"/>
                  <a:pt x="7246465" y="2087999"/>
                  <a:pt x="7253640" y="2078754"/>
                </a:cubicBezTo>
                <a:cubicBezTo>
                  <a:pt x="7257908" y="2071016"/>
                  <a:pt x="7269456" y="2073996"/>
                  <a:pt x="7279228" y="2072719"/>
                </a:cubicBezTo>
                <a:cubicBezTo>
                  <a:pt x="7287893" y="2065644"/>
                  <a:pt x="7334999" y="2066706"/>
                  <a:pt x="7350342" y="2070909"/>
                </a:cubicBezTo>
                <a:cubicBezTo>
                  <a:pt x="7392243" y="2087644"/>
                  <a:pt x="7436988" y="2061053"/>
                  <a:pt x="7470724" y="2073574"/>
                </a:cubicBezTo>
                <a:cubicBezTo>
                  <a:pt x="7498116" y="2072967"/>
                  <a:pt x="7506999" y="2069264"/>
                  <a:pt x="7514696" y="2067266"/>
                </a:cubicBezTo>
                <a:lnTo>
                  <a:pt x="7516909" y="2061590"/>
                </a:lnTo>
                <a:lnTo>
                  <a:pt x="7530255" y="2060403"/>
                </a:lnTo>
                <a:lnTo>
                  <a:pt x="7533279" y="2059039"/>
                </a:lnTo>
                <a:cubicBezTo>
                  <a:pt x="7539042" y="2056412"/>
                  <a:pt x="7544852" y="2053978"/>
                  <a:pt x="7551151" y="2052267"/>
                </a:cubicBezTo>
                <a:cubicBezTo>
                  <a:pt x="7560368" y="2076923"/>
                  <a:pt x="7606247" y="2041786"/>
                  <a:pt x="7602338" y="2063846"/>
                </a:cubicBezTo>
                <a:lnTo>
                  <a:pt x="7625892" y="2064714"/>
                </a:lnTo>
                <a:lnTo>
                  <a:pt x="7648322" y="2072757"/>
                </a:lnTo>
                <a:lnTo>
                  <a:pt x="7660138" y="2081487"/>
                </a:lnTo>
                <a:lnTo>
                  <a:pt x="7701887" y="2097255"/>
                </a:lnTo>
                <a:lnTo>
                  <a:pt x="7701887" y="2081564"/>
                </a:lnTo>
                <a:lnTo>
                  <a:pt x="7781603" y="2105597"/>
                </a:lnTo>
                <a:lnTo>
                  <a:pt x="7840532" y="2126887"/>
                </a:lnTo>
                <a:lnTo>
                  <a:pt x="7852490" y="2134555"/>
                </a:lnTo>
                <a:lnTo>
                  <a:pt x="7868492" y="2133321"/>
                </a:lnTo>
                <a:cubicBezTo>
                  <a:pt x="7870608" y="2132431"/>
                  <a:pt x="7872409" y="2131316"/>
                  <a:pt x="7873842" y="2130014"/>
                </a:cubicBezTo>
                <a:lnTo>
                  <a:pt x="7920468" y="2148187"/>
                </a:lnTo>
                <a:lnTo>
                  <a:pt x="7926263" y="2149606"/>
                </a:lnTo>
                <a:lnTo>
                  <a:pt x="7966770" y="2156585"/>
                </a:lnTo>
                <a:lnTo>
                  <a:pt x="8092911" y="2161008"/>
                </a:lnTo>
                <a:cubicBezTo>
                  <a:pt x="8089698" y="2148943"/>
                  <a:pt x="8121258" y="2170386"/>
                  <a:pt x="8129956" y="2162518"/>
                </a:cubicBezTo>
                <a:cubicBezTo>
                  <a:pt x="8135520" y="2155638"/>
                  <a:pt x="8146390" y="2160539"/>
                  <a:pt x="8156253" y="2160951"/>
                </a:cubicBezTo>
                <a:cubicBezTo>
                  <a:pt x="8166039" y="2155473"/>
                  <a:pt x="8212323" y="2164555"/>
                  <a:pt x="8226723" y="2171307"/>
                </a:cubicBezTo>
                <a:cubicBezTo>
                  <a:pt x="8265129" y="2194914"/>
                  <a:pt x="8313924" y="2176403"/>
                  <a:pt x="8345013" y="2194472"/>
                </a:cubicBezTo>
                <a:cubicBezTo>
                  <a:pt x="8372141" y="2198551"/>
                  <a:pt x="8381553" y="2196425"/>
                  <a:pt x="8389494" y="2195774"/>
                </a:cubicBezTo>
                <a:lnTo>
                  <a:pt x="8392672" y="2190570"/>
                </a:lnTo>
                <a:lnTo>
                  <a:pt x="8406045" y="2191681"/>
                </a:lnTo>
                <a:lnTo>
                  <a:pt x="8409264" y="2190855"/>
                </a:lnTo>
                <a:cubicBezTo>
                  <a:pt x="8415411" y="2189254"/>
                  <a:pt x="8421567" y="2187852"/>
                  <a:pt x="8428080" y="2187244"/>
                </a:cubicBezTo>
                <a:cubicBezTo>
                  <a:pt x="8432860" y="2213065"/>
                  <a:pt x="8484266" y="2186341"/>
                  <a:pt x="8476550" y="2207369"/>
                </a:cubicBezTo>
                <a:cubicBezTo>
                  <a:pt x="8513167" y="2208526"/>
                  <a:pt x="8555619" y="2244400"/>
                  <a:pt x="8588757" y="2225395"/>
                </a:cubicBezTo>
                <a:cubicBezTo>
                  <a:pt x="8642872" y="2232730"/>
                  <a:pt x="8692026" y="2235404"/>
                  <a:pt x="8749518" y="2245011"/>
                </a:cubicBezTo>
                <a:cubicBezTo>
                  <a:pt x="8793577" y="2260750"/>
                  <a:pt x="8842828" y="2247803"/>
                  <a:pt x="8874315" y="2266877"/>
                </a:cubicBezTo>
                <a:cubicBezTo>
                  <a:pt x="8926109" y="2267125"/>
                  <a:pt x="8990017" y="2281364"/>
                  <a:pt x="9029190" y="2309251"/>
                </a:cubicBezTo>
                <a:cubicBezTo>
                  <a:pt x="9084505" y="2314654"/>
                  <a:pt x="9093058" y="2330757"/>
                  <a:pt x="9142331" y="2320064"/>
                </a:cubicBezTo>
                <a:cubicBezTo>
                  <a:pt x="9146183" y="2324091"/>
                  <a:pt x="9150768" y="2327448"/>
                  <a:pt x="9155844" y="2330314"/>
                </a:cubicBezTo>
                <a:lnTo>
                  <a:pt x="9171403" y="2337223"/>
                </a:lnTo>
                <a:lnTo>
                  <a:pt x="9173407" y="2336681"/>
                </a:lnTo>
                <a:lnTo>
                  <a:pt x="9208166" y="2347769"/>
                </a:lnTo>
                <a:lnTo>
                  <a:pt x="9274752" y="2367321"/>
                </a:lnTo>
                <a:lnTo>
                  <a:pt x="9275339" y="2366424"/>
                </a:lnTo>
                <a:cubicBezTo>
                  <a:pt x="9277508" y="2364656"/>
                  <a:pt x="9280711" y="2363810"/>
                  <a:pt x="9286171" y="2364868"/>
                </a:cubicBezTo>
                <a:cubicBezTo>
                  <a:pt x="9278880" y="2347951"/>
                  <a:pt x="9289961" y="2359662"/>
                  <a:pt x="9306706" y="2364279"/>
                </a:cubicBezTo>
                <a:cubicBezTo>
                  <a:pt x="9299116" y="2339032"/>
                  <a:pt x="9346014" y="2361383"/>
                  <a:pt x="9354964" y="2350000"/>
                </a:cubicBezTo>
                <a:cubicBezTo>
                  <a:pt x="9367435" y="2353960"/>
                  <a:pt x="9380485" y="2357688"/>
                  <a:pt x="9393840" y="2360999"/>
                </a:cubicBezTo>
                <a:lnTo>
                  <a:pt x="9401723" y="2362648"/>
                </a:lnTo>
                <a:cubicBezTo>
                  <a:pt x="9401784" y="2362582"/>
                  <a:pt x="9401843" y="2362515"/>
                  <a:pt x="9401904" y="2362449"/>
                </a:cubicBezTo>
                <a:cubicBezTo>
                  <a:pt x="9403668" y="2362309"/>
                  <a:pt x="9406280" y="2362664"/>
                  <a:pt x="9410265" y="2363724"/>
                </a:cubicBezTo>
                <a:lnTo>
                  <a:pt x="9431384" y="2368857"/>
                </a:lnTo>
                <a:lnTo>
                  <a:pt x="9436806" y="2368409"/>
                </a:lnTo>
                <a:lnTo>
                  <a:pt x="9469943" y="2364702"/>
                </a:lnTo>
                <a:cubicBezTo>
                  <a:pt x="9492075" y="2366299"/>
                  <a:pt x="9538048" y="2371570"/>
                  <a:pt x="9571973" y="2375579"/>
                </a:cubicBezTo>
                <a:cubicBezTo>
                  <a:pt x="9604304" y="2385689"/>
                  <a:pt x="9636016" y="2383371"/>
                  <a:pt x="9673508" y="2388756"/>
                </a:cubicBezTo>
                <a:cubicBezTo>
                  <a:pt x="9711732" y="2406591"/>
                  <a:pt x="9735674" y="2393166"/>
                  <a:pt x="9775728" y="2398997"/>
                </a:cubicBezTo>
                <a:cubicBezTo>
                  <a:pt x="9806799" y="2422784"/>
                  <a:pt x="9806899" y="2389955"/>
                  <a:pt x="9828502" y="2387377"/>
                </a:cubicBezTo>
                <a:lnTo>
                  <a:pt x="9834358" y="2387922"/>
                </a:lnTo>
                <a:lnTo>
                  <a:pt x="9848851" y="2393407"/>
                </a:lnTo>
                <a:lnTo>
                  <a:pt x="9854053" y="2396127"/>
                </a:lnTo>
                <a:cubicBezTo>
                  <a:pt x="9857729" y="2397755"/>
                  <a:pt x="9860291" y="2398523"/>
                  <a:pt x="9862192" y="2398707"/>
                </a:cubicBezTo>
                <a:lnTo>
                  <a:pt x="9862471" y="2398561"/>
                </a:lnTo>
                <a:lnTo>
                  <a:pt x="9905498" y="2417867"/>
                </a:lnTo>
                <a:cubicBezTo>
                  <a:pt x="9919952" y="2409351"/>
                  <a:pt x="9958757" y="2437263"/>
                  <a:pt x="9962223" y="2413612"/>
                </a:cubicBezTo>
                <a:cubicBezTo>
                  <a:pt x="9977588" y="2420601"/>
                  <a:pt x="9983860" y="2432885"/>
                  <a:pt x="9983885" y="2416653"/>
                </a:cubicBezTo>
                <a:cubicBezTo>
                  <a:pt x="9989098" y="2418537"/>
                  <a:pt x="9992817" y="2418345"/>
                  <a:pt x="9995871" y="2417158"/>
                </a:cubicBezTo>
                <a:lnTo>
                  <a:pt x="10030934" y="2432369"/>
                </a:lnTo>
                <a:lnTo>
                  <a:pt x="10036087" y="2432793"/>
                </a:lnTo>
                <a:lnTo>
                  <a:pt x="10057471" y="2445317"/>
                </a:lnTo>
                <a:lnTo>
                  <a:pt x="10088697" y="2461159"/>
                </a:lnTo>
                <a:lnTo>
                  <a:pt x="10091030" y="2461029"/>
                </a:lnTo>
                <a:lnTo>
                  <a:pt x="10104127" y="2469841"/>
                </a:lnTo>
                <a:cubicBezTo>
                  <a:pt x="10108126" y="2473257"/>
                  <a:pt x="10166959" y="2488286"/>
                  <a:pt x="10169163" y="2492519"/>
                </a:cubicBezTo>
                <a:cubicBezTo>
                  <a:pt x="10225323" y="2491613"/>
                  <a:pt x="10211037" y="2510783"/>
                  <a:pt x="10266247" y="2525164"/>
                </a:cubicBezTo>
                <a:cubicBezTo>
                  <a:pt x="10304736" y="2528123"/>
                  <a:pt x="10324750" y="2536388"/>
                  <a:pt x="10383588" y="2556604"/>
                </a:cubicBezTo>
                <a:cubicBezTo>
                  <a:pt x="10422927" y="2570967"/>
                  <a:pt x="10449351" y="2596747"/>
                  <a:pt x="10502276" y="2611346"/>
                </a:cubicBezTo>
                <a:cubicBezTo>
                  <a:pt x="10551189" y="2649570"/>
                  <a:pt x="10642054" y="2656133"/>
                  <a:pt x="10702436" y="2685688"/>
                </a:cubicBezTo>
                <a:cubicBezTo>
                  <a:pt x="10734755" y="2677393"/>
                  <a:pt x="10727906" y="2683472"/>
                  <a:pt x="10738338" y="2690143"/>
                </a:cubicBezTo>
                <a:lnTo>
                  <a:pt x="10738410" y="2690169"/>
                </a:lnTo>
                <a:lnTo>
                  <a:pt x="10828361" y="2695982"/>
                </a:lnTo>
                <a:cubicBezTo>
                  <a:pt x="10834653" y="2692647"/>
                  <a:pt x="10841817" y="2690605"/>
                  <a:pt x="10850642" y="2691703"/>
                </a:cubicBezTo>
                <a:cubicBezTo>
                  <a:pt x="10900458" y="2713605"/>
                  <a:pt x="10856850" y="2676798"/>
                  <a:pt x="10944231" y="2690377"/>
                </a:cubicBezTo>
                <a:cubicBezTo>
                  <a:pt x="10947888" y="2693638"/>
                  <a:pt x="10960334" y="2691646"/>
                  <a:pt x="10961147" y="2687666"/>
                </a:cubicBezTo>
                <a:cubicBezTo>
                  <a:pt x="10966277" y="2689341"/>
                  <a:pt x="10976214" y="2697915"/>
                  <a:pt x="10980692" y="2691799"/>
                </a:cubicBezTo>
                <a:cubicBezTo>
                  <a:pt x="11009873" y="2693413"/>
                  <a:pt x="11036717" y="2699386"/>
                  <a:pt x="11058630" y="2709148"/>
                </a:cubicBezTo>
                <a:cubicBezTo>
                  <a:pt x="11089046" y="2706063"/>
                  <a:pt x="11093105" y="2711169"/>
                  <a:pt x="11094767" y="2717083"/>
                </a:cubicBezTo>
                <a:lnTo>
                  <a:pt x="11096358" y="2720774"/>
                </a:lnTo>
                <a:lnTo>
                  <a:pt x="11104973" y="2716245"/>
                </a:lnTo>
                <a:cubicBezTo>
                  <a:pt x="11114214" y="2713690"/>
                  <a:pt x="11122836" y="2715703"/>
                  <a:pt x="11131099" y="2719881"/>
                </a:cubicBezTo>
                <a:lnTo>
                  <a:pt x="11140776" y="2725926"/>
                </a:lnTo>
                <a:lnTo>
                  <a:pt x="11158686" y="2726270"/>
                </a:lnTo>
                <a:cubicBezTo>
                  <a:pt x="11180768" y="2726709"/>
                  <a:pt x="11251563" y="2726640"/>
                  <a:pt x="11273267" y="2728567"/>
                </a:cubicBezTo>
                <a:lnTo>
                  <a:pt x="11288916" y="2737828"/>
                </a:lnTo>
                <a:lnTo>
                  <a:pt x="11311388" y="2736624"/>
                </a:lnTo>
                <a:cubicBezTo>
                  <a:pt x="11321582" y="2738058"/>
                  <a:pt x="11329783" y="2742030"/>
                  <a:pt x="11335078" y="2749941"/>
                </a:cubicBezTo>
                <a:cubicBezTo>
                  <a:pt x="11338817" y="2743516"/>
                  <a:pt x="11342149" y="2746955"/>
                  <a:pt x="11348344" y="2752346"/>
                </a:cubicBezTo>
                <a:lnTo>
                  <a:pt x="11353373" y="2754678"/>
                </a:lnTo>
                <a:lnTo>
                  <a:pt x="11367159" y="2741107"/>
                </a:lnTo>
                <a:lnTo>
                  <a:pt x="11389712" y="2740372"/>
                </a:lnTo>
                <a:lnTo>
                  <a:pt x="11395219" y="2733120"/>
                </a:lnTo>
                <a:lnTo>
                  <a:pt x="11409180" y="2739023"/>
                </a:lnTo>
                <a:cubicBezTo>
                  <a:pt x="11414137" y="2740775"/>
                  <a:pt x="11422149" y="2743232"/>
                  <a:pt x="11431837" y="2746056"/>
                </a:cubicBezTo>
                <a:lnTo>
                  <a:pt x="11444471" y="2749621"/>
                </a:lnTo>
                <a:lnTo>
                  <a:pt x="11451208" y="2744859"/>
                </a:lnTo>
                <a:lnTo>
                  <a:pt x="11473061" y="2757601"/>
                </a:lnTo>
                <a:lnTo>
                  <a:pt x="11526925" y="2772124"/>
                </a:lnTo>
                <a:cubicBezTo>
                  <a:pt x="11539650" y="2795076"/>
                  <a:pt x="11582438" y="2758503"/>
                  <a:pt x="11584409" y="2785707"/>
                </a:cubicBezTo>
                <a:cubicBezTo>
                  <a:pt x="11604765" y="2763696"/>
                  <a:pt x="11670052" y="2782257"/>
                  <a:pt x="11705161" y="2774143"/>
                </a:cubicBezTo>
                <a:cubicBezTo>
                  <a:pt x="11712651" y="2785033"/>
                  <a:pt x="11817987" y="2755153"/>
                  <a:pt x="11831541" y="2745647"/>
                </a:cubicBezTo>
                <a:cubicBezTo>
                  <a:pt x="11943852" y="2715987"/>
                  <a:pt x="11988586" y="2718581"/>
                  <a:pt x="12017942" y="2704117"/>
                </a:cubicBezTo>
                <a:cubicBezTo>
                  <a:pt x="12044424" y="2697243"/>
                  <a:pt x="12068778" y="2677784"/>
                  <a:pt x="12134490" y="2673464"/>
                </a:cubicBezTo>
                <a:cubicBezTo>
                  <a:pt x="12140262" y="2677664"/>
                  <a:pt x="12149020" y="2679275"/>
                  <a:pt x="12159651" y="2679085"/>
                </a:cubicBezTo>
                <a:lnTo>
                  <a:pt x="12192000" y="267448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7D28B10-2298-7386-F982-4B8B317CC7EA}"/>
              </a:ext>
            </a:extLst>
          </p:cNvPr>
          <p:cNvSpPr>
            <a:spLocks noGrp="1"/>
          </p:cNvSpPr>
          <p:nvPr>
            <p:ph type="title"/>
          </p:nvPr>
        </p:nvSpPr>
        <p:spPr>
          <a:xfrm>
            <a:off x="1050879" y="609601"/>
            <a:ext cx="9810604" cy="1216024"/>
          </a:xfrm>
        </p:spPr>
        <p:txBody>
          <a:bodyPr>
            <a:normAutofit/>
          </a:bodyPr>
          <a:lstStyle/>
          <a:p>
            <a:r>
              <a:rPr lang="en-GB" dirty="0">
                <a:latin typeface="Arial" panose="020B0604020202020204" pitchFamily="34" charset="0"/>
                <a:cs typeface="Arial" panose="020B0604020202020204" pitchFamily="34" charset="0"/>
              </a:rPr>
              <a:t>What is bipolar disorder?</a:t>
            </a:r>
          </a:p>
        </p:txBody>
      </p:sp>
      <p:sp>
        <p:nvSpPr>
          <p:cNvPr id="12" name="Freeform: Shape 11">
            <a:extLst>
              <a:ext uri="{FF2B5EF4-FFF2-40B4-BE49-F238E27FC236}">
                <a16:creationId xmlns:a16="http://schemas.microsoft.com/office/drawing/2014/main" id="{C87A8A8A-B020-4F46-8329-D75799D71B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4144" y="6080078"/>
            <a:ext cx="9517857" cy="777922"/>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B5D82F2-5283-A3A3-1F6F-364DF138FA29}"/>
              </a:ext>
            </a:extLst>
          </p:cNvPr>
          <p:cNvSpPr>
            <a:spLocks noGrp="1"/>
          </p:cNvSpPr>
          <p:nvPr>
            <p:ph idx="1"/>
          </p:nvPr>
        </p:nvSpPr>
        <p:spPr>
          <a:xfrm>
            <a:off x="889222" y="1955325"/>
            <a:ext cx="4458392" cy="4616772"/>
          </a:xfrm>
        </p:spPr>
        <p:txBody>
          <a:bodyPr anchor="ctr">
            <a:normAutofit fontScale="62500" lnSpcReduction="20000"/>
          </a:bodyPr>
          <a:lstStyle/>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sz="3000" u="sng" dirty="0">
                <a:latin typeface="Arial" panose="020B0604020202020204" pitchFamily="34" charset="0"/>
                <a:cs typeface="Arial" panose="020B0604020202020204" pitchFamily="34" charset="0"/>
              </a:rPr>
              <a:t>Bipolar I</a:t>
            </a:r>
          </a:p>
          <a:p>
            <a:r>
              <a:rPr lang="en-GB" sz="3000" dirty="0">
                <a:latin typeface="Arial" panose="020B0604020202020204" pitchFamily="34" charset="0"/>
                <a:cs typeface="Arial" panose="020B0604020202020204" pitchFamily="34" charset="0"/>
              </a:rPr>
              <a:t>Manic episode</a:t>
            </a:r>
          </a:p>
          <a:p>
            <a:r>
              <a:rPr lang="en-GB" sz="3000" dirty="0">
                <a:latin typeface="Arial" panose="020B0604020202020204" pitchFamily="34" charset="0"/>
                <a:cs typeface="Arial" panose="020B0604020202020204" pitchFamily="34" charset="0"/>
              </a:rPr>
              <a:t>Psychotic features</a:t>
            </a:r>
          </a:p>
          <a:p>
            <a:r>
              <a:rPr lang="en-GB" sz="3000" dirty="0">
                <a:latin typeface="Arial" panose="020B0604020202020204" pitchFamily="34" charset="0"/>
                <a:cs typeface="Arial" panose="020B0604020202020204" pitchFamily="34" charset="0"/>
              </a:rPr>
              <a:t>Depression</a:t>
            </a:r>
          </a:p>
          <a:p>
            <a:r>
              <a:rPr lang="en-GB" sz="3000" dirty="0">
                <a:latin typeface="Arial" panose="020B0604020202020204" pitchFamily="34" charset="0"/>
                <a:cs typeface="Arial" panose="020B0604020202020204" pitchFamily="34" charset="0"/>
              </a:rPr>
              <a:t>18 y/o</a:t>
            </a:r>
          </a:p>
          <a:p>
            <a:r>
              <a:rPr lang="en-GB" sz="3000" dirty="0">
                <a:latin typeface="Arial" panose="020B0604020202020204" pitchFamily="34" charset="0"/>
                <a:cs typeface="Arial" panose="020B0604020202020204" pitchFamily="34" charset="0"/>
              </a:rPr>
              <a:t>Longer duration </a:t>
            </a:r>
          </a:p>
          <a:p>
            <a:r>
              <a:rPr lang="en-GB" sz="3000" dirty="0">
                <a:latin typeface="Arial" panose="020B0604020202020204" pitchFamily="34" charset="0"/>
                <a:cs typeface="Arial" panose="020B0604020202020204" pitchFamily="34" charset="0"/>
              </a:rPr>
              <a:t>More sever </a:t>
            </a:r>
          </a:p>
          <a:p>
            <a:pPr marL="0" indent="0">
              <a:buNone/>
            </a:pPr>
            <a:endParaRPr lang="en-GB" sz="3000" dirty="0">
              <a:latin typeface="Arial" panose="020B0604020202020204" pitchFamily="34" charset="0"/>
              <a:cs typeface="Arial" panose="020B0604020202020204" pitchFamily="34" charset="0"/>
            </a:endParaRPr>
          </a:p>
          <a:p>
            <a:pPr marL="0" indent="0">
              <a:buNone/>
            </a:pPr>
            <a:r>
              <a:rPr lang="en-GB" sz="3000" dirty="0">
                <a:latin typeface="Arial" panose="020B0604020202020204" pitchFamily="34" charset="0"/>
                <a:cs typeface="Arial" panose="020B0604020202020204" pitchFamily="34" charset="0"/>
              </a:rPr>
              <a:t>(American Psychiatric Association., 2013)</a:t>
            </a:r>
          </a:p>
          <a:p>
            <a:endParaRPr lang="en-GB" dirty="0"/>
          </a:p>
          <a:p>
            <a:endParaRPr lang="en-GB" dirty="0"/>
          </a:p>
        </p:txBody>
      </p:sp>
      <p:sp>
        <p:nvSpPr>
          <p:cNvPr id="4" name="Content Placeholder 2">
            <a:extLst>
              <a:ext uri="{FF2B5EF4-FFF2-40B4-BE49-F238E27FC236}">
                <a16:creationId xmlns:a16="http://schemas.microsoft.com/office/drawing/2014/main" id="{8D8057BB-2E3C-880C-1186-A692D50B8656}"/>
              </a:ext>
            </a:extLst>
          </p:cNvPr>
          <p:cNvSpPr txBox="1">
            <a:spLocks/>
          </p:cNvSpPr>
          <p:nvPr/>
        </p:nvSpPr>
        <p:spPr>
          <a:xfrm>
            <a:off x="6403090" y="2820138"/>
            <a:ext cx="4458393" cy="3819152"/>
          </a:xfrm>
          <a:prstGeom prst="rect">
            <a:avLst/>
          </a:prstGeom>
        </p:spPr>
        <p:txBody>
          <a:bodyPr vert="horz" lIns="91440" tIns="45720" rIns="91440" bIns="45720" rtlCol="0" anchor="ctr">
            <a:normAutofit fontScale="92500" lnSpcReduction="20000"/>
          </a:bodyPr>
          <a:lst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u="sng" dirty="0">
                <a:latin typeface="Arial" panose="020B0604020202020204" pitchFamily="34" charset="0"/>
                <a:cs typeface="Arial" panose="020B0604020202020204" pitchFamily="34" charset="0"/>
              </a:rPr>
              <a:t>Bipolar II</a:t>
            </a:r>
          </a:p>
          <a:p>
            <a:r>
              <a:rPr lang="en-GB" dirty="0">
                <a:latin typeface="Arial" panose="020B0604020202020204" pitchFamily="34" charset="0"/>
                <a:cs typeface="Arial" panose="020B0604020202020204" pitchFamily="34" charset="0"/>
              </a:rPr>
              <a:t>Depressive episode</a:t>
            </a:r>
          </a:p>
          <a:p>
            <a:r>
              <a:rPr lang="en-GB" dirty="0">
                <a:latin typeface="Arial" panose="020B0604020202020204" pitchFamily="34" charset="0"/>
                <a:cs typeface="Arial" panose="020B0604020202020204" pitchFamily="34" charset="0"/>
              </a:rPr>
              <a:t>Hypomanic episode</a:t>
            </a:r>
          </a:p>
          <a:p>
            <a:r>
              <a:rPr lang="en-GB" dirty="0">
                <a:latin typeface="Arial" panose="020B0604020202020204" pitchFamily="34" charset="0"/>
                <a:cs typeface="Arial" panose="020B0604020202020204" pitchFamily="34" charset="0"/>
              </a:rPr>
              <a:t>Less sever </a:t>
            </a:r>
          </a:p>
          <a:p>
            <a:r>
              <a:rPr lang="en-GB" dirty="0">
                <a:latin typeface="Arial" panose="020B0604020202020204" pitchFamily="34" charset="0"/>
                <a:cs typeface="Arial" panose="020B0604020202020204" pitchFamily="34" charset="0"/>
              </a:rPr>
              <a:t>Higher depression </a:t>
            </a:r>
          </a:p>
          <a:p>
            <a:r>
              <a:rPr lang="en-GB" dirty="0">
                <a:latin typeface="Arial" panose="020B0604020202020204" pitchFamily="34" charset="0"/>
                <a:cs typeface="Arial" panose="020B0604020202020204" pitchFamily="34" charset="0"/>
              </a:rPr>
              <a:t>Suicide attempts</a:t>
            </a:r>
          </a:p>
          <a:p>
            <a:r>
              <a:rPr lang="en-GB" dirty="0">
                <a:latin typeface="Arial" panose="020B0604020202020204" pitchFamily="34" charset="0"/>
                <a:cs typeface="Arial" panose="020B0604020202020204" pitchFamily="34" charset="0"/>
              </a:rPr>
              <a:t>20s y/o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(Beunders et al., 2022)</a:t>
            </a:r>
          </a:p>
          <a:p>
            <a:endParaRPr lang="en-GB" dirty="0"/>
          </a:p>
          <a:p>
            <a:endParaRPr lang="en-GB" dirty="0"/>
          </a:p>
          <a:p>
            <a:endParaRPr lang="en-GB" dirty="0"/>
          </a:p>
        </p:txBody>
      </p:sp>
      <p:cxnSp>
        <p:nvCxnSpPr>
          <p:cNvPr id="7" name="Straight Connector 6">
            <a:extLst>
              <a:ext uri="{FF2B5EF4-FFF2-40B4-BE49-F238E27FC236}">
                <a16:creationId xmlns:a16="http://schemas.microsoft.com/office/drawing/2014/main" id="{CD0FB79E-E76D-4CE0-652E-C03FEA682D88}"/>
              </a:ext>
            </a:extLst>
          </p:cNvPr>
          <p:cNvCxnSpPr/>
          <p:nvPr/>
        </p:nvCxnSpPr>
        <p:spPr>
          <a:xfrm>
            <a:off x="1109068" y="1479665"/>
            <a:ext cx="7145470" cy="0"/>
          </a:xfrm>
          <a:prstGeom prst="line">
            <a:avLst/>
          </a:prstGeom>
          <a:ln>
            <a:solidFill>
              <a:schemeClr val="accent5">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97443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819EC06-95FA-4182-A069-1FA626C7A0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18EB1A4A-D79A-42CF-8F0E-83C097672B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2992"/>
            <a:ext cx="12193149" cy="2344739"/>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2344739">
                <a:moveTo>
                  <a:pt x="1148" y="0"/>
                </a:moveTo>
                <a:lnTo>
                  <a:pt x="12193148" y="0"/>
                </a:lnTo>
                <a:cubicBezTo>
                  <a:pt x="12193148" y="193246"/>
                  <a:pt x="12193149" y="386493"/>
                  <a:pt x="12193149" y="579739"/>
                </a:cubicBezTo>
                <a:lnTo>
                  <a:pt x="12185986" y="584189"/>
                </a:lnTo>
                <a:cubicBezTo>
                  <a:pt x="12156393" y="577430"/>
                  <a:pt x="12176978" y="588328"/>
                  <a:pt x="12156363" y="597366"/>
                </a:cubicBezTo>
                <a:cubicBezTo>
                  <a:pt x="12172308" y="611308"/>
                  <a:pt x="12127905" y="602876"/>
                  <a:pt x="12139215" y="623179"/>
                </a:cubicBezTo>
                <a:cubicBezTo>
                  <a:pt x="12135103" y="624180"/>
                  <a:pt x="12130766" y="624512"/>
                  <a:pt x="12126327" y="624690"/>
                </a:cubicBezTo>
                <a:lnTo>
                  <a:pt x="12124007" y="624794"/>
                </a:lnTo>
                <a:lnTo>
                  <a:pt x="12116854" y="628608"/>
                </a:lnTo>
                <a:lnTo>
                  <a:pt x="12099497" y="628139"/>
                </a:lnTo>
                <a:cubicBezTo>
                  <a:pt x="12095162" y="629804"/>
                  <a:pt x="12090978" y="632365"/>
                  <a:pt x="12087073" y="636341"/>
                </a:cubicBezTo>
                <a:cubicBezTo>
                  <a:pt x="12078890" y="656743"/>
                  <a:pt x="12040481" y="653846"/>
                  <a:pt x="12031073" y="680009"/>
                </a:cubicBezTo>
                <a:cubicBezTo>
                  <a:pt x="12026399" y="688254"/>
                  <a:pt x="12004497" y="705355"/>
                  <a:pt x="11995833" y="703458"/>
                </a:cubicBezTo>
                <a:cubicBezTo>
                  <a:pt x="11990333" y="705967"/>
                  <a:pt x="11986699" y="712045"/>
                  <a:pt x="11979717" y="708161"/>
                </a:cubicBezTo>
                <a:cubicBezTo>
                  <a:pt x="11970382" y="704240"/>
                  <a:pt x="11963763" y="727262"/>
                  <a:pt x="11959046" y="717558"/>
                </a:cubicBezTo>
                <a:lnTo>
                  <a:pt x="11920454" y="730883"/>
                </a:lnTo>
                <a:cubicBezTo>
                  <a:pt x="11919152" y="737943"/>
                  <a:pt x="11912619" y="740145"/>
                  <a:pt x="11903656" y="742426"/>
                </a:cubicBezTo>
                <a:lnTo>
                  <a:pt x="11895048" y="744791"/>
                </a:lnTo>
                <a:lnTo>
                  <a:pt x="11891968" y="755729"/>
                </a:lnTo>
                <a:cubicBezTo>
                  <a:pt x="11881074" y="746401"/>
                  <a:pt x="11884523" y="777742"/>
                  <a:pt x="11870776" y="777816"/>
                </a:cubicBezTo>
                <a:lnTo>
                  <a:pt x="11813376" y="797659"/>
                </a:lnTo>
                <a:lnTo>
                  <a:pt x="11590693" y="963777"/>
                </a:lnTo>
                <a:cubicBezTo>
                  <a:pt x="11550201" y="990714"/>
                  <a:pt x="11542649" y="940770"/>
                  <a:pt x="11506817" y="1033623"/>
                </a:cubicBezTo>
                <a:cubicBezTo>
                  <a:pt x="11450023" y="1089460"/>
                  <a:pt x="11337127" y="1190174"/>
                  <a:pt x="11280332" y="1223571"/>
                </a:cubicBezTo>
                <a:cubicBezTo>
                  <a:pt x="11267547" y="1231171"/>
                  <a:pt x="11229147" y="1296589"/>
                  <a:pt x="11228309" y="1276236"/>
                </a:cubicBezTo>
                <a:cubicBezTo>
                  <a:pt x="11223950" y="1278203"/>
                  <a:pt x="11220761" y="1277680"/>
                  <a:pt x="11218087" y="1275961"/>
                </a:cubicBezTo>
                <a:lnTo>
                  <a:pt x="11217184" y="1275018"/>
                </a:lnTo>
                <a:lnTo>
                  <a:pt x="11188885" y="1292383"/>
                </a:lnTo>
                <a:lnTo>
                  <a:pt x="11184501" y="1292525"/>
                </a:lnTo>
                <a:lnTo>
                  <a:pt x="11166854" y="1306612"/>
                </a:lnTo>
                <a:lnTo>
                  <a:pt x="11157311" y="1312414"/>
                </a:lnTo>
                <a:lnTo>
                  <a:pt x="11155496" y="1317097"/>
                </a:lnTo>
                <a:cubicBezTo>
                  <a:pt x="11153045" y="1320465"/>
                  <a:pt x="11148902" y="1323112"/>
                  <a:pt x="11140961" y="1324115"/>
                </a:cubicBezTo>
                <a:lnTo>
                  <a:pt x="11138961" y="1323772"/>
                </a:lnTo>
                <a:lnTo>
                  <a:pt x="11128208" y="1333832"/>
                </a:lnTo>
                <a:cubicBezTo>
                  <a:pt x="11124962" y="1337814"/>
                  <a:pt x="11122359" y="1342287"/>
                  <a:pt x="11120691" y="1347424"/>
                </a:cubicBezTo>
                <a:cubicBezTo>
                  <a:pt x="11081770" y="1370685"/>
                  <a:pt x="10952581" y="1444106"/>
                  <a:pt x="10894683" y="1473399"/>
                </a:cubicBezTo>
                <a:cubicBezTo>
                  <a:pt x="10861781" y="1488434"/>
                  <a:pt x="10817803" y="1508886"/>
                  <a:pt x="10773300" y="1523191"/>
                </a:cubicBezTo>
                <a:cubicBezTo>
                  <a:pt x="10733414" y="1567419"/>
                  <a:pt x="10677791" y="1526735"/>
                  <a:pt x="10627668" y="1559229"/>
                </a:cubicBezTo>
                <a:cubicBezTo>
                  <a:pt x="10590276" y="1542103"/>
                  <a:pt x="10613693" y="1562282"/>
                  <a:pt x="10581895" y="1568689"/>
                </a:cubicBezTo>
                <a:cubicBezTo>
                  <a:pt x="10597733" y="1591656"/>
                  <a:pt x="10540912" y="1568241"/>
                  <a:pt x="10547790" y="1598423"/>
                </a:cubicBezTo>
                <a:cubicBezTo>
                  <a:pt x="10541784" y="1598632"/>
                  <a:pt x="10535750" y="1597886"/>
                  <a:pt x="10529643" y="1596907"/>
                </a:cubicBezTo>
                <a:lnTo>
                  <a:pt x="10526446" y="1596411"/>
                </a:lnTo>
                <a:lnTo>
                  <a:pt x="10515129" y="1599537"/>
                </a:lnTo>
                <a:lnTo>
                  <a:pt x="10491735" y="1594156"/>
                </a:lnTo>
                <a:cubicBezTo>
                  <a:pt x="10485147" y="1595190"/>
                  <a:pt x="10478389" y="1597459"/>
                  <a:pt x="10471418" y="1601693"/>
                </a:cubicBezTo>
                <a:cubicBezTo>
                  <a:pt x="10451763" y="1626665"/>
                  <a:pt x="10400774" y="1612276"/>
                  <a:pt x="10377042" y="1644598"/>
                </a:cubicBezTo>
                <a:cubicBezTo>
                  <a:pt x="10367240" y="1654315"/>
                  <a:pt x="10330319" y="1671126"/>
                  <a:pt x="10319338" y="1666221"/>
                </a:cubicBezTo>
                <a:cubicBezTo>
                  <a:pt x="10310813" y="1668060"/>
                  <a:pt x="10303331" y="1675173"/>
                  <a:pt x="10295467" y="1668079"/>
                </a:cubicBezTo>
                <a:cubicBezTo>
                  <a:pt x="10284420" y="1660290"/>
                  <a:pt x="10265794" y="1689186"/>
                  <a:pt x="10263443" y="1674948"/>
                </a:cubicBezTo>
                <a:lnTo>
                  <a:pt x="10205418" y="1682149"/>
                </a:lnTo>
                <a:cubicBezTo>
                  <a:pt x="10200696" y="1691209"/>
                  <a:pt x="10190895" y="1692356"/>
                  <a:pt x="10177759" y="1692943"/>
                </a:cubicBezTo>
                <a:lnTo>
                  <a:pt x="10165070" y="1693739"/>
                </a:lnTo>
                <a:lnTo>
                  <a:pt x="10156308" y="1707487"/>
                </a:lnTo>
                <a:cubicBezTo>
                  <a:pt x="10145406" y="1692057"/>
                  <a:pt x="10136981" y="1734810"/>
                  <a:pt x="10118267" y="1731142"/>
                </a:cubicBezTo>
                <a:lnTo>
                  <a:pt x="10083317" y="1743296"/>
                </a:lnTo>
                <a:cubicBezTo>
                  <a:pt x="10075718" y="1741227"/>
                  <a:pt x="10048011" y="1742555"/>
                  <a:pt x="10040388" y="1741632"/>
                </a:cubicBezTo>
                <a:cubicBezTo>
                  <a:pt x="9999609" y="1751733"/>
                  <a:pt x="9985545" y="1752223"/>
                  <a:pt x="9961167" y="1757147"/>
                </a:cubicBezTo>
                <a:cubicBezTo>
                  <a:pt x="9920131" y="1757289"/>
                  <a:pt x="9889892" y="1754090"/>
                  <a:pt x="9848940" y="1763915"/>
                </a:cubicBezTo>
                <a:lnTo>
                  <a:pt x="9729457" y="1784122"/>
                </a:lnTo>
                <a:cubicBezTo>
                  <a:pt x="9676207" y="1774536"/>
                  <a:pt x="9631235" y="1799759"/>
                  <a:pt x="9613704" y="1812371"/>
                </a:cubicBezTo>
                <a:cubicBezTo>
                  <a:pt x="9548152" y="1826647"/>
                  <a:pt x="9410970" y="1863993"/>
                  <a:pt x="9338590" y="1869293"/>
                </a:cubicBezTo>
                <a:lnTo>
                  <a:pt x="9232518" y="1893149"/>
                </a:lnTo>
                <a:lnTo>
                  <a:pt x="9156690" y="1903228"/>
                </a:lnTo>
                <a:lnTo>
                  <a:pt x="9054601" y="1910755"/>
                </a:lnTo>
                <a:lnTo>
                  <a:pt x="9006634" y="1914040"/>
                </a:lnTo>
                <a:lnTo>
                  <a:pt x="9006349" y="1913800"/>
                </a:lnTo>
                <a:cubicBezTo>
                  <a:pt x="9004294" y="1913580"/>
                  <a:pt x="9001475" y="1913908"/>
                  <a:pt x="8997380" y="1915011"/>
                </a:cubicBezTo>
                <a:lnTo>
                  <a:pt x="8991542" y="1917072"/>
                </a:lnTo>
                <a:lnTo>
                  <a:pt x="8975485" y="1920298"/>
                </a:lnTo>
                <a:lnTo>
                  <a:pt x="8969159" y="1919598"/>
                </a:lnTo>
                <a:lnTo>
                  <a:pt x="8964196" y="1917373"/>
                </a:lnTo>
                <a:cubicBezTo>
                  <a:pt x="8955841" y="1925324"/>
                  <a:pt x="8956668" y="1934272"/>
                  <a:pt x="8930136" y="1914185"/>
                </a:cubicBezTo>
                <a:cubicBezTo>
                  <a:pt x="8899182" y="1915205"/>
                  <a:pt x="8790451" y="1929860"/>
                  <a:pt x="8753592" y="1933417"/>
                </a:cubicBezTo>
                <a:cubicBezTo>
                  <a:pt x="8720970" y="1944137"/>
                  <a:pt x="8749345" y="1930476"/>
                  <a:pt x="8708995" y="1935518"/>
                </a:cubicBezTo>
                <a:cubicBezTo>
                  <a:pt x="8672757" y="1955053"/>
                  <a:pt x="8640293" y="1938613"/>
                  <a:pt x="8597219" y="1944090"/>
                </a:cubicBezTo>
                <a:lnTo>
                  <a:pt x="8526378" y="1929248"/>
                </a:lnTo>
                <a:lnTo>
                  <a:pt x="8512131" y="1935163"/>
                </a:lnTo>
                <a:lnTo>
                  <a:pt x="8507315" y="1938164"/>
                </a:lnTo>
                <a:cubicBezTo>
                  <a:pt x="8503797" y="1939941"/>
                  <a:pt x="8501196" y="1940752"/>
                  <a:pt x="8499116" y="1940902"/>
                </a:cubicBezTo>
                <a:lnTo>
                  <a:pt x="8498742" y="1940723"/>
                </a:lnTo>
                <a:lnTo>
                  <a:pt x="8491397" y="1943773"/>
                </a:lnTo>
                <a:lnTo>
                  <a:pt x="8368330" y="1957815"/>
                </a:lnTo>
                <a:cubicBezTo>
                  <a:pt x="8363173" y="1959840"/>
                  <a:pt x="8358881" y="1959492"/>
                  <a:pt x="8354947" y="1958009"/>
                </a:cubicBezTo>
                <a:lnTo>
                  <a:pt x="8321252" y="1974587"/>
                </a:lnTo>
                <a:lnTo>
                  <a:pt x="8315581" y="1974913"/>
                </a:lnTo>
                <a:lnTo>
                  <a:pt x="8296322" y="1988808"/>
                </a:lnTo>
                <a:lnTo>
                  <a:pt x="8285424" y="1994631"/>
                </a:lnTo>
                <a:lnTo>
                  <a:pt x="8284298" y="1999074"/>
                </a:lnTo>
                <a:cubicBezTo>
                  <a:pt x="8281994" y="2002319"/>
                  <a:pt x="8277300" y="2004967"/>
                  <a:pt x="8267224" y="2006249"/>
                </a:cubicBezTo>
                <a:lnTo>
                  <a:pt x="8264525" y="2006019"/>
                </a:lnTo>
                <a:lnTo>
                  <a:pt x="8253181" y="2015862"/>
                </a:lnTo>
                <a:cubicBezTo>
                  <a:pt x="8250007" y="2019712"/>
                  <a:pt x="8247795" y="2023994"/>
                  <a:pt x="8246982" y="2028854"/>
                </a:cubicBezTo>
                <a:cubicBezTo>
                  <a:pt x="8182975" y="2025947"/>
                  <a:pt x="8148279" y="2060069"/>
                  <a:pt x="8091420" y="2075015"/>
                </a:cubicBezTo>
                <a:cubicBezTo>
                  <a:pt x="8026616" y="2098157"/>
                  <a:pt x="7968218" y="2119393"/>
                  <a:pt x="7906555" y="2116988"/>
                </a:cubicBezTo>
                <a:cubicBezTo>
                  <a:pt x="7836267" y="2131900"/>
                  <a:pt x="7782114" y="2134131"/>
                  <a:pt x="7719893" y="2142703"/>
                </a:cubicBezTo>
                <a:lnTo>
                  <a:pt x="7615495" y="2139232"/>
                </a:lnTo>
                <a:lnTo>
                  <a:pt x="7528691" y="2145060"/>
                </a:lnTo>
                <a:lnTo>
                  <a:pt x="7520719" y="2147613"/>
                </a:lnTo>
                <a:cubicBezTo>
                  <a:pt x="7515141" y="2148952"/>
                  <a:pt x="7511320" y="2149302"/>
                  <a:pt x="7508559" y="2148948"/>
                </a:cubicBezTo>
                <a:lnTo>
                  <a:pt x="7508188" y="2148621"/>
                </a:lnTo>
                <a:lnTo>
                  <a:pt x="7496943" y="2150573"/>
                </a:lnTo>
                <a:lnTo>
                  <a:pt x="7219707" y="2156680"/>
                </a:lnTo>
                <a:lnTo>
                  <a:pt x="7202249" y="2161230"/>
                </a:lnTo>
                <a:lnTo>
                  <a:pt x="7198152" y="2166588"/>
                </a:lnTo>
                <a:cubicBezTo>
                  <a:pt x="7193259" y="2170111"/>
                  <a:pt x="7185654" y="2172250"/>
                  <a:pt x="7171956" y="2171236"/>
                </a:cubicBezTo>
                <a:lnTo>
                  <a:pt x="7098136" y="2183464"/>
                </a:lnTo>
                <a:cubicBezTo>
                  <a:pt x="7062296" y="2184442"/>
                  <a:pt x="7051336" y="2185419"/>
                  <a:pt x="7019644" y="2183090"/>
                </a:cubicBezTo>
                <a:cubicBezTo>
                  <a:pt x="6938675" y="2194028"/>
                  <a:pt x="6944793" y="2218194"/>
                  <a:pt x="6905294" y="2212596"/>
                </a:cubicBezTo>
                <a:cubicBezTo>
                  <a:pt x="6873070" y="2207388"/>
                  <a:pt x="6789137" y="2226462"/>
                  <a:pt x="6709370" y="2240551"/>
                </a:cubicBezTo>
                <a:cubicBezTo>
                  <a:pt x="6650254" y="2250006"/>
                  <a:pt x="6629253" y="2264107"/>
                  <a:pt x="6550602" y="2269327"/>
                </a:cubicBezTo>
                <a:cubicBezTo>
                  <a:pt x="6473302" y="2313417"/>
                  <a:pt x="6410843" y="2289694"/>
                  <a:pt x="6318708" y="2316127"/>
                </a:cubicBezTo>
                <a:cubicBezTo>
                  <a:pt x="6298698" y="2331649"/>
                  <a:pt x="6210439" y="2314456"/>
                  <a:pt x="6169822" y="2318214"/>
                </a:cubicBezTo>
                <a:cubicBezTo>
                  <a:pt x="6129203" y="2321972"/>
                  <a:pt x="6091688" y="2335520"/>
                  <a:pt x="6074996" y="2338676"/>
                </a:cubicBezTo>
                <a:lnTo>
                  <a:pt x="6069677" y="2337139"/>
                </a:lnTo>
                <a:lnTo>
                  <a:pt x="6049786" y="2337822"/>
                </a:lnTo>
                <a:lnTo>
                  <a:pt x="6042433" y="2329473"/>
                </a:lnTo>
                <a:lnTo>
                  <a:pt x="6011238" y="2324380"/>
                </a:lnTo>
                <a:cubicBezTo>
                  <a:pt x="5999830" y="2323793"/>
                  <a:pt x="5971276" y="2324706"/>
                  <a:pt x="5958523" y="2328024"/>
                </a:cubicBezTo>
                <a:lnTo>
                  <a:pt x="5760067" y="2343716"/>
                </a:lnTo>
                <a:lnTo>
                  <a:pt x="5628108" y="2344739"/>
                </a:lnTo>
                <a:lnTo>
                  <a:pt x="5472054" y="2330719"/>
                </a:lnTo>
                <a:cubicBezTo>
                  <a:pt x="5479284" y="2317691"/>
                  <a:pt x="5440157" y="2331757"/>
                  <a:pt x="5433909" y="2319466"/>
                </a:cubicBezTo>
                <a:cubicBezTo>
                  <a:pt x="5430517" y="2309434"/>
                  <a:pt x="5392976" y="2304750"/>
                  <a:pt x="5382817" y="2301764"/>
                </a:cubicBezTo>
                <a:lnTo>
                  <a:pt x="5262912" y="2281347"/>
                </a:lnTo>
                <a:cubicBezTo>
                  <a:pt x="5252746" y="2281163"/>
                  <a:pt x="5231699" y="2272853"/>
                  <a:pt x="5224109" y="2270223"/>
                </a:cubicBezTo>
                <a:lnTo>
                  <a:pt x="5175808" y="2267233"/>
                </a:lnTo>
                <a:lnTo>
                  <a:pt x="5157702" y="2260010"/>
                </a:lnTo>
                <a:lnTo>
                  <a:pt x="5143747" y="2256610"/>
                </a:lnTo>
                <a:lnTo>
                  <a:pt x="5140744" y="2254509"/>
                </a:lnTo>
                <a:cubicBezTo>
                  <a:pt x="5135026" y="2250469"/>
                  <a:pt x="5129229" y="2246658"/>
                  <a:pt x="5122807" y="2243656"/>
                </a:cubicBezTo>
                <a:cubicBezTo>
                  <a:pt x="5109467" y="2272275"/>
                  <a:pt x="5066004" y="2222839"/>
                  <a:pt x="5066938" y="2250227"/>
                </a:cubicBezTo>
                <a:cubicBezTo>
                  <a:pt x="5029345" y="2238711"/>
                  <a:pt x="5040096" y="2267800"/>
                  <a:pt x="5012662" y="2233846"/>
                </a:cubicBezTo>
                <a:cubicBezTo>
                  <a:pt x="4938174" y="2234229"/>
                  <a:pt x="4917504" y="2247236"/>
                  <a:pt x="4841589" y="2209829"/>
                </a:cubicBezTo>
                <a:cubicBezTo>
                  <a:pt x="4807890" y="2193187"/>
                  <a:pt x="4785258" y="2182041"/>
                  <a:pt x="4763595" y="2182061"/>
                </a:cubicBezTo>
                <a:cubicBezTo>
                  <a:pt x="4742475" y="2177561"/>
                  <a:pt x="4730631" y="2174738"/>
                  <a:pt x="4724334" y="2173047"/>
                </a:cubicBezTo>
                <a:lnTo>
                  <a:pt x="4722324" y="2172298"/>
                </a:lnTo>
                <a:lnTo>
                  <a:pt x="4723259" y="2172087"/>
                </a:lnTo>
                <a:cubicBezTo>
                  <a:pt x="4722296" y="2171445"/>
                  <a:pt x="4719415" y="2170839"/>
                  <a:pt x="4718350" y="2170817"/>
                </a:cubicBezTo>
                <a:lnTo>
                  <a:pt x="4722324" y="2172298"/>
                </a:lnTo>
                <a:lnTo>
                  <a:pt x="4716674" y="2173573"/>
                </a:lnTo>
                <a:cubicBezTo>
                  <a:pt x="4681300" y="2166617"/>
                  <a:pt x="4525895" y="2165809"/>
                  <a:pt x="4516962" y="2163671"/>
                </a:cubicBezTo>
                <a:cubicBezTo>
                  <a:pt x="4458971" y="2150559"/>
                  <a:pt x="4463810" y="2149818"/>
                  <a:pt x="4429691" y="2153020"/>
                </a:cubicBezTo>
                <a:cubicBezTo>
                  <a:pt x="4424455" y="2156391"/>
                  <a:pt x="4370126" y="2150097"/>
                  <a:pt x="4364023" y="2151674"/>
                </a:cubicBezTo>
                <a:lnTo>
                  <a:pt x="4318114" y="2158289"/>
                </a:lnTo>
                <a:lnTo>
                  <a:pt x="4316258" y="2156948"/>
                </a:lnTo>
                <a:cubicBezTo>
                  <a:pt x="4307275" y="2153577"/>
                  <a:pt x="4301145" y="2153578"/>
                  <a:pt x="4296292" y="2155069"/>
                </a:cubicBezTo>
                <a:lnTo>
                  <a:pt x="4291212" y="2157986"/>
                </a:lnTo>
                <a:lnTo>
                  <a:pt x="4277290" y="2157740"/>
                </a:lnTo>
                <a:lnTo>
                  <a:pt x="4249265" y="2160064"/>
                </a:lnTo>
                <a:lnTo>
                  <a:pt x="4203199" y="2157269"/>
                </a:lnTo>
                <a:cubicBezTo>
                  <a:pt x="4203096" y="2156849"/>
                  <a:pt x="4202995" y="2156430"/>
                  <a:pt x="4202893" y="2156010"/>
                </a:cubicBezTo>
                <a:cubicBezTo>
                  <a:pt x="4201267" y="2153173"/>
                  <a:pt x="4198292" y="2151054"/>
                  <a:pt x="4192396" y="2150376"/>
                </a:cubicBezTo>
                <a:cubicBezTo>
                  <a:pt x="4205365" y="2133087"/>
                  <a:pt x="4162425" y="2134982"/>
                  <a:pt x="4143893" y="2134511"/>
                </a:cubicBezTo>
                <a:cubicBezTo>
                  <a:pt x="4125868" y="2127445"/>
                  <a:pt x="4100250" y="2113865"/>
                  <a:pt x="4084245" y="2107978"/>
                </a:cubicBezTo>
                <a:lnTo>
                  <a:pt x="4075694" y="2107143"/>
                </a:lnTo>
                <a:cubicBezTo>
                  <a:pt x="4075655" y="2107042"/>
                  <a:pt x="4075614" y="2106943"/>
                  <a:pt x="4075575" y="2106844"/>
                </a:cubicBezTo>
                <a:cubicBezTo>
                  <a:pt x="4073829" y="2106060"/>
                  <a:pt x="4071057" y="2105559"/>
                  <a:pt x="4066658" y="2105400"/>
                </a:cubicBezTo>
                <a:lnTo>
                  <a:pt x="4060102" y="2105618"/>
                </a:lnTo>
                <a:lnTo>
                  <a:pt x="4043512" y="2103997"/>
                </a:lnTo>
                <a:lnTo>
                  <a:pt x="4038145" y="2101563"/>
                </a:lnTo>
                <a:lnTo>
                  <a:pt x="4036511" y="2097896"/>
                </a:lnTo>
                <a:lnTo>
                  <a:pt x="4034926" y="2098131"/>
                </a:lnTo>
                <a:cubicBezTo>
                  <a:pt x="4022576" y="2102995"/>
                  <a:pt x="4018025" y="2111371"/>
                  <a:pt x="4005686" y="2085563"/>
                </a:cubicBezTo>
                <a:lnTo>
                  <a:pt x="3937994" y="2068106"/>
                </a:lnTo>
                <a:cubicBezTo>
                  <a:pt x="3921658" y="2075830"/>
                  <a:pt x="3909686" y="2071141"/>
                  <a:pt x="3898423" y="2062451"/>
                </a:cubicBezTo>
                <a:cubicBezTo>
                  <a:pt x="3862243" y="2062947"/>
                  <a:pt x="3830779" y="2049077"/>
                  <a:pt x="3790908" y="2042213"/>
                </a:cubicBezTo>
                <a:cubicBezTo>
                  <a:pt x="3742158" y="2027507"/>
                  <a:pt x="3726280" y="2025530"/>
                  <a:pt x="3683661" y="2018290"/>
                </a:cubicBezTo>
                <a:lnTo>
                  <a:pt x="3611183" y="1986019"/>
                </a:lnTo>
                <a:lnTo>
                  <a:pt x="3605003" y="1987381"/>
                </a:lnTo>
                <a:cubicBezTo>
                  <a:pt x="3600731" y="1988000"/>
                  <a:pt x="3597877" y="1988000"/>
                  <a:pt x="3595884" y="1987545"/>
                </a:cubicBezTo>
                <a:lnTo>
                  <a:pt x="3595649" y="1987276"/>
                </a:lnTo>
                <a:lnTo>
                  <a:pt x="3587126" y="1987966"/>
                </a:lnTo>
                <a:cubicBezTo>
                  <a:pt x="3572774" y="1989757"/>
                  <a:pt x="3550540" y="1975558"/>
                  <a:pt x="3537283" y="1978267"/>
                </a:cubicBezTo>
                <a:cubicBezTo>
                  <a:pt x="3515092" y="1973971"/>
                  <a:pt x="3489773" y="1980236"/>
                  <a:pt x="3474371" y="1974606"/>
                </a:cubicBezTo>
                <a:lnTo>
                  <a:pt x="3401876" y="1962558"/>
                </a:lnTo>
                <a:lnTo>
                  <a:pt x="3365036" y="1979510"/>
                </a:lnTo>
                <a:cubicBezTo>
                  <a:pt x="3361007" y="1981808"/>
                  <a:pt x="3355145" y="1982886"/>
                  <a:pt x="3345174" y="1981192"/>
                </a:cubicBezTo>
                <a:lnTo>
                  <a:pt x="3342846" y="1980217"/>
                </a:lnTo>
                <a:cubicBezTo>
                  <a:pt x="3337528" y="1982688"/>
                  <a:pt x="3296694" y="1983818"/>
                  <a:pt x="3263504" y="1986094"/>
                </a:cubicBezTo>
                <a:cubicBezTo>
                  <a:pt x="3210873" y="1988435"/>
                  <a:pt x="3204538" y="1996407"/>
                  <a:pt x="3143704" y="1993869"/>
                </a:cubicBezTo>
                <a:cubicBezTo>
                  <a:pt x="3083839" y="1995098"/>
                  <a:pt x="3073438" y="2001104"/>
                  <a:pt x="3031439" y="1996512"/>
                </a:cubicBezTo>
                <a:lnTo>
                  <a:pt x="2782717" y="2018333"/>
                </a:lnTo>
                <a:cubicBezTo>
                  <a:pt x="2720447" y="2045988"/>
                  <a:pt x="2718750" y="2015419"/>
                  <a:pt x="2647675" y="2028869"/>
                </a:cubicBezTo>
                <a:cubicBezTo>
                  <a:pt x="2583664" y="1968934"/>
                  <a:pt x="2609849" y="2007202"/>
                  <a:pt x="2569176" y="2002628"/>
                </a:cubicBezTo>
                <a:lnTo>
                  <a:pt x="2444403" y="2016529"/>
                </a:lnTo>
                <a:cubicBezTo>
                  <a:pt x="2412730" y="2033089"/>
                  <a:pt x="2355175" y="2003000"/>
                  <a:pt x="2316260" y="2024996"/>
                </a:cubicBezTo>
                <a:cubicBezTo>
                  <a:pt x="2277148" y="2025534"/>
                  <a:pt x="2234330" y="2021339"/>
                  <a:pt x="2209726" y="2019763"/>
                </a:cubicBezTo>
                <a:cubicBezTo>
                  <a:pt x="2172984" y="2016106"/>
                  <a:pt x="2131016" y="2007174"/>
                  <a:pt x="2095813" y="2003052"/>
                </a:cubicBezTo>
                <a:cubicBezTo>
                  <a:pt x="2078687" y="2016661"/>
                  <a:pt x="2046700" y="1994357"/>
                  <a:pt x="1998504" y="1995032"/>
                </a:cubicBezTo>
                <a:cubicBezTo>
                  <a:pt x="1979851" y="2010679"/>
                  <a:pt x="1965997" y="1995296"/>
                  <a:pt x="1929320" y="2016977"/>
                </a:cubicBezTo>
                <a:cubicBezTo>
                  <a:pt x="1927506" y="2015185"/>
                  <a:pt x="1925308" y="2013558"/>
                  <a:pt x="1922798" y="2012146"/>
                </a:cubicBezTo>
                <a:cubicBezTo>
                  <a:pt x="1908224" y="2003952"/>
                  <a:pt x="1886476" y="2004665"/>
                  <a:pt x="1874228" y="2013741"/>
                </a:cubicBezTo>
                <a:cubicBezTo>
                  <a:pt x="1844711" y="2028500"/>
                  <a:pt x="1815838" y="2036277"/>
                  <a:pt x="1787803" y="2041363"/>
                </a:cubicBezTo>
                <a:lnTo>
                  <a:pt x="1739352" y="2036312"/>
                </a:lnTo>
                <a:cubicBezTo>
                  <a:pt x="1720756" y="2032746"/>
                  <a:pt x="1697809" y="2023837"/>
                  <a:pt x="1676219" y="2019963"/>
                </a:cubicBezTo>
                <a:cubicBezTo>
                  <a:pt x="1653856" y="2018758"/>
                  <a:pt x="1629782" y="2025363"/>
                  <a:pt x="1609817" y="2013066"/>
                </a:cubicBezTo>
                <a:cubicBezTo>
                  <a:pt x="1570834" y="2001390"/>
                  <a:pt x="1525521" y="2021545"/>
                  <a:pt x="1497258" y="1987476"/>
                </a:cubicBezTo>
                <a:cubicBezTo>
                  <a:pt x="1419429" y="1972767"/>
                  <a:pt x="1265224" y="1952754"/>
                  <a:pt x="1151127" y="1938041"/>
                </a:cubicBezTo>
                <a:cubicBezTo>
                  <a:pt x="1044820" y="1928230"/>
                  <a:pt x="911490" y="1929978"/>
                  <a:pt x="859417" y="1928608"/>
                </a:cubicBezTo>
                <a:lnTo>
                  <a:pt x="838688" y="1929821"/>
                </a:lnTo>
                <a:cubicBezTo>
                  <a:pt x="829380" y="1926412"/>
                  <a:pt x="823010" y="1926387"/>
                  <a:pt x="817957" y="1927857"/>
                </a:cubicBezTo>
                <a:lnTo>
                  <a:pt x="812654" y="1930751"/>
                </a:lnTo>
                <a:lnTo>
                  <a:pt x="721195" y="1929661"/>
                </a:lnTo>
                <a:cubicBezTo>
                  <a:pt x="721095" y="1929241"/>
                  <a:pt x="720991" y="1928820"/>
                  <a:pt x="720890" y="1928399"/>
                </a:cubicBezTo>
                <a:cubicBezTo>
                  <a:pt x="719222" y="1925556"/>
                  <a:pt x="716144" y="1923424"/>
                  <a:pt x="710023" y="1922722"/>
                </a:cubicBezTo>
                <a:cubicBezTo>
                  <a:pt x="689532" y="1914633"/>
                  <a:pt x="619665" y="1887450"/>
                  <a:pt x="597940" y="1879864"/>
                </a:cubicBezTo>
                <a:cubicBezTo>
                  <a:pt x="587430" y="1879265"/>
                  <a:pt x="583862" y="1877622"/>
                  <a:pt x="579683" y="1877212"/>
                </a:cubicBezTo>
                <a:lnTo>
                  <a:pt x="572865" y="1877401"/>
                </a:lnTo>
                <a:cubicBezTo>
                  <a:pt x="550627" y="1871095"/>
                  <a:pt x="474197" y="1846680"/>
                  <a:pt x="446247" y="1839371"/>
                </a:cubicBezTo>
                <a:cubicBezTo>
                  <a:pt x="429213" y="1847023"/>
                  <a:pt x="416808" y="1842285"/>
                  <a:pt x="405163" y="1833548"/>
                </a:cubicBezTo>
                <a:cubicBezTo>
                  <a:pt x="367566" y="1833890"/>
                  <a:pt x="334968" y="1819885"/>
                  <a:pt x="293583" y="1812852"/>
                </a:cubicBezTo>
                <a:lnTo>
                  <a:pt x="119529" y="1761047"/>
                </a:lnTo>
                <a:cubicBezTo>
                  <a:pt x="73377" y="1751937"/>
                  <a:pt x="36403" y="1759579"/>
                  <a:pt x="16674" y="1758191"/>
                </a:cubicBezTo>
                <a:lnTo>
                  <a:pt x="1150" y="1752722"/>
                </a:lnTo>
                <a:cubicBezTo>
                  <a:pt x="-1438" y="1496726"/>
                  <a:pt x="1148" y="514333"/>
                  <a:pt x="1148" y="222213"/>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9AADE99-035B-F458-6D06-9B3BD0EE13AD}"/>
              </a:ext>
            </a:extLst>
          </p:cNvPr>
          <p:cNvSpPr>
            <a:spLocks noGrp="1"/>
          </p:cNvSpPr>
          <p:nvPr>
            <p:ph type="title"/>
          </p:nvPr>
        </p:nvSpPr>
        <p:spPr>
          <a:xfrm>
            <a:off x="1050878" y="609601"/>
            <a:ext cx="10017455" cy="1216024"/>
          </a:xfrm>
        </p:spPr>
        <p:txBody>
          <a:bodyPr>
            <a:normAutofit/>
          </a:bodyPr>
          <a:lstStyle/>
          <a:p>
            <a:r>
              <a:rPr lang="en-GB" dirty="0">
                <a:latin typeface="Arial" panose="020B0604020202020204" pitchFamily="34" charset="0"/>
                <a:cs typeface="Arial" panose="020B0604020202020204" pitchFamily="34" charset="0"/>
              </a:rPr>
              <a:t>Background literature</a:t>
            </a:r>
          </a:p>
        </p:txBody>
      </p:sp>
      <p:sp>
        <p:nvSpPr>
          <p:cNvPr id="3" name="Content Placeholder 2">
            <a:extLst>
              <a:ext uri="{FF2B5EF4-FFF2-40B4-BE49-F238E27FC236}">
                <a16:creationId xmlns:a16="http://schemas.microsoft.com/office/drawing/2014/main" id="{A1844C52-95D9-430E-58F7-15ECCD0230A0}"/>
              </a:ext>
            </a:extLst>
          </p:cNvPr>
          <p:cNvSpPr>
            <a:spLocks noGrp="1"/>
          </p:cNvSpPr>
          <p:nvPr>
            <p:ph idx="1"/>
          </p:nvPr>
        </p:nvSpPr>
        <p:spPr>
          <a:xfrm>
            <a:off x="917875" y="2399608"/>
            <a:ext cx="9880979" cy="3819151"/>
          </a:xfrm>
        </p:spPr>
        <p:txBody>
          <a:bodyPr anchor="ctr">
            <a:normAutofit fontScale="92500" lnSpcReduction="10000"/>
          </a:bodyPr>
          <a:lstStyle/>
          <a:p>
            <a:r>
              <a:rPr lang="en-GB" dirty="0"/>
              <a:t>DSM-IV </a:t>
            </a:r>
          </a:p>
          <a:p>
            <a:pPr marL="0" indent="0">
              <a:buNone/>
            </a:pPr>
            <a:r>
              <a:rPr lang="en-GB" dirty="0"/>
              <a:t>     Reoccurring mood episodes consisting of one or more major depressive episodes and at least one hypomanic episode. </a:t>
            </a:r>
          </a:p>
          <a:p>
            <a:pPr marL="0" indent="0">
              <a:buNone/>
            </a:pPr>
            <a:r>
              <a:rPr lang="en-GB" dirty="0"/>
              <a:t>     most patients are diagnosed with MDD until they have a hypomanic episode.</a:t>
            </a:r>
          </a:p>
          <a:p>
            <a:r>
              <a:rPr lang="en-GB" dirty="0"/>
              <a:t>Jones et al,. (2020)</a:t>
            </a:r>
          </a:p>
          <a:p>
            <a:pPr marL="0" indent="0">
              <a:buNone/>
            </a:pPr>
            <a:r>
              <a:rPr lang="en-GB" dirty="0"/>
              <a:t>     Individual targeted therapy sessions work best</a:t>
            </a:r>
          </a:p>
          <a:p>
            <a:r>
              <a:rPr lang="en-GB" dirty="0"/>
              <a:t>Colom and Vieta (2004)</a:t>
            </a:r>
          </a:p>
          <a:p>
            <a:pPr marL="0" indent="0">
              <a:buNone/>
            </a:pPr>
            <a:r>
              <a:rPr lang="en-GB" dirty="0"/>
              <a:t>     Combination of pharmacotherapy, CBT and interpersonal therapy</a:t>
            </a:r>
          </a:p>
          <a:p>
            <a:r>
              <a:rPr lang="en-GB" dirty="0"/>
              <a:t>Amsterdam and Shults (2005)</a:t>
            </a:r>
          </a:p>
          <a:p>
            <a:pPr marL="0" indent="0">
              <a:buNone/>
            </a:pPr>
            <a:r>
              <a:rPr lang="en-GB" dirty="0"/>
              <a:t>      Combination of Fluoxetine and Olanzapine</a:t>
            </a:r>
          </a:p>
        </p:txBody>
      </p:sp>
      <p:cxnSp>
        <p:nvCxnSpPr>
          <p:cNvPr id="5" name="Straight Connector 4">
            <a:extLst>
              <a:ext uri="{FF2B5EF4-FFF2-40B4-BE49-F238E27FC236}">
                <a16:creationId xmlns:a16="http://schemas.microsoft.com/office/drawing/2014/main" id="{9175179B-498A-5DAA-D583-FD8A3E3D399A}"/>
              </a:ext>
            </a:extLst>
          </p:cNvPr>
          <p:cNvCxnSpPr/>
          <p:nvPr/>
        </p:nvCxnSpPr>
        <p:spPr>
          <a:xfrm>
            <a:off x="1050878" y="1504604"/>
            <a:ext cx="6638395" cy="0"/>
          </a:xfrm>
          <a:prstGeom prst="line">
            <a:avLst/>
          </a:prstGeom>
          <a:ln>
            <a:solidFill>
              <a:schemeClr val="accent4">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17242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mc:Choice xmlns:p14="http://schemas.microsoft.com/office/powerpoint/2010/main" Requires="p14">
          <p:contentPart p14:bwMode="auto" r:id="rId4">
            <p14:nvContentPartPr>
              <p14:cNvPr id="10" name="Ink 9">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p:pic>
            <p:nvPicPr>
              <p:cNvPr id="10" name="Ink 9">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12" name="Rectangle 11">
            <a:extLst>
              <a:ext uri="{FF2B5EF4-FFF2-40B4-BE49-F238E27FC236}">
                <a16:creationId xmlns:a16="http://schemas.microsoft.com/office/drawing/2014/main" id="{07CD24CB-ADB7-42D5-B7CA-D6B8E1847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841E4D0-3D4B-7379-6F56-AC5D0620E77B}"/>
              </a:ext>
            </a:extLst>
          </p:cNvPr>
          <p:cNvSpPr>
            <a:spLocks noGrp="1"/>
          </p:cNvSpPr>
          <p:nvPr>
            <p:ph type="title"/>
          </p:nvPr>
        </p:nvSpPr>
        <p:spPr>
          <a:xfrm>
            <a:off x="181200" y="906105"/>
            <a:ext cx="8106770" cy="643633"/>
          </a:xfrm>
        </p:spPr>
        <p:txBody>
          <a:bodyPr vert="horz" lIns="91440" tIns="45720" rIns="91440" bIns="45720" rtlCol="0" anchor="b">
            <a:normAutofit/>
          </a:bodyPr>
          <a:lstStyle/>
          <a:p>
            <a:pPr algn="ctr"/>
            <a:r>
              <a:rPr lang="en-US" dirty="0">
                <a:latin typeface="Arial" panose="020B0604020202020204" pitchFamily="34" charset="0"/>
                <a:cs typeface="Arial" panose="020B0604020202020204" pitchFamily="34" charset="0"/>
              </a:rPr>
              <a:t>Proposed methodology </a:t>
            </a:r>
          </a:p>
        </p:txBody>
      </p:sp>
      <p:sp>
        <p:nvSpPr>
          <p:cNvPr id="14" name="Freeform: Shape 13">
            <a:extLst>
              <a:ext uri="{FF2B5EF4-FFF2-40B4-BE49-F238E27FC236}">
                <a16:creationId xmlns:a16="http://schemas.microsoft.com/office/drawing/2014/main" id="{F49168E3-50B5-4B32-B3BA-B53352278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10"/>
            <a:ext cx="12192000" cy="1371600"/>
          </a:xfrm>
          <a:custGeom>
            <a:avLst/>
            <a:gdLst>
              <a:gd name="connsiteX0" fmla="*/ 0 w 12192000"/>
              <a:gd name="connsiteY0" fmla="*/ 0 h 1008346"/>
              <a:gd name="connsiteX1" fmla="*/ 12187583 w 12192000"/>
              <a:gd name="connsiteY1" fmla="*/ 0 h 1008346"/>
              <a:gd name="connsiteX2" fmla="*/ 12192000 w 12192000"/>
              <a:gd name="connsiteY2" fmla="*/ 65613 h 1008346"/>
              <a:gd name="connsiteX3" fmla="*/ 12192000 w 12192000"/>
              <a:gd name="connsiteY3" fmla="*/ 84629 h 1008346"/>
              <a:gd name="connsiteX4" fmla="*/ 12176433 w 12192000"/>
              <a:gd name="connsiteY4" fmla="*/ 86996 h 1008346"/>
              <a:gd name="connsiteX5" fmla="*/ 11966438 w 12192000"/>
              <a:gd name="connsiteY5" fmla="*/ 112672 h 1008346"/>
              <a:gd name="connsiteX6" fmla="*/ 11916918 w 12192000"/>
              <a:gd name="connsiteY6" fmla="*/ 131001 h 1008346"/>
              <a:gd name="connsiteX7" fmla="*/ 11785675 w 12192000"/>
              <a:gd name="connsiteY7" fmla="*/ 200504 h 1008346"/>
              <a:gd name="connsiteX8" fmla="*/ 11710307 w 12192000"/>
              <a:gd name="connsiteY8" fmla="*/ 219266 h 1008346"/>
              <a:gd name="connsiteX9" fmla="*/ 11488515 w 12192000"/>
              <a:gd name="connsiteY9" fmla="*/ 272573 h 1008346"/>
              <a:gd name="connsiteX10" fmla="*/ 11419631 w 12192000"/>
              <a:gd name="connsiteY10" fmla="*/ 292041 h 1008346"/>
              <a:gd name="connsiteX11" fmla="*/ 11247844 w 12192000"/>
              <a:gd name="connsiteY11" fmla="*/ 350265 h 1008346"/>
              <a:gd name="connsiteX12" fmla="*/ 11126425 w 12192000"/>
              <a:gd name="connsiteY12" fmla="*/ 419544 h 1008346"/>
              <a:gd name="connsiteX13" fmla="*/ 11017611 w 12192000"/>
              <a:gd name="connsiteY13" fmla="*/ 445382 h 1008346"/>
              <a:gd name="connsiteX14" fmla="*/ 10964524 w 12192000"/>
              <a:gd name="connsiteY14" fmla="*/ 459636 h 1008346"/>
              <a:gd name="connsiteX15" fmla="*/ 10937482 w 12192000"/>
              <a:gd name="connsiteY15" fmla="*/ 479175 h 1008346"/>
              <a:gd name="connsiteX16" fmla="*/ 10920340 w 12192000"/>
              <a:gd name="connsiteY16" fmla="*/ 481765 h 1008346"/>
              <a:gd name="connsiteX17" fmla="*/ 10920133 w 12192000"/>
              <a:gd name="connsiteY17" fmla="*/ 482186 h 1008346"/>
              <a:gd name="connsiteX18" fmla="*/ 10815604 w 12192000"/>
              <a:gd name="connsiteY18" fmla="*/ 500583 h 1008346"/>
              <a:gd name="connsiteX19" fmla="*/ 10736979 w 12192000"/>
              <a:gd name="connsiteY19" fmla="*/ 537354 h 1008346"/>
              <a:gd name="connsiteX20" fmla="*/ 10697572 w 12192000"/>
              <a:gd name="connsiteY20" fmla="*/ 549656 h 1008346"/>
              <a:gd name="connsiteX21" fmla="*/ 10677680 w 12192000"/>
              <a:gd name="connsiteY21" fmla="*/ 558131 h 1008346"/>
              <a:gd name="connsiteX22" fmla="*/ 10677187 w 12192000"/>
              <a:gd name="connsiteY22" fmla="*/ 559888 h 1008346"/>
              <a:gd name="connsiteX23" fmla="*/ 10588288 w 12192000"/>
              <a:gd name="connsiteY23" fmla="*/ 566845 h 1008346"/>
              <a:gd name="connsiteX24" fmla="*/ 10533913 w 12192000"/>
              <a:gd name="connsiteY24" fmla="*/ 565526 h 1008346"/>
              <a:gd name="connsiteX25" fmla="*/ 10427096 w 12192000"/>
              <a:gd name="connsiteY25" fmla="*/ 571439 h 1008346"/>
              <a:gd name="connsiteX26" fmla="*/ 10283366 w 12192000"/>
              <a:gd name="connsiteY26" fmla="*/ 601076 h 1008346"/>
              <a:gd name="connsiteX27" fmla="*/ 10071988 w 12192000"/>
              <a:gd name="connsiteY27" fmla="*/ 612649 h 1008346"/>
              <a:gd name="connsiteX28" fmla="*/ 10019577 w 12192000"/>
              <a:gd name="connsiteY28" fmla="*/ 623784 h 1008346"/>
              <a:gd name="connsiteX29" fmla="*/ 9996598 w 12192000"/>
              <a:gd name="connsiteY29" fmla="*/ 629362 h 1008346"/>
              <a:gd name="connsiteX30" fmla="*/ 9994226 w 12192000"/>
              <a:gd name="connsiteY30" fmla="*/ 629693 h 1008346"/>
              <a:gd name="connsiteX31" fmla="*/ 9886928 w 12192000"/>
              <a:gd name="connsiteY31" fmla="*/ 637803 h 1008346"/>
              <a:gd name="connsiteX32" fmla="*/ 9757216 w 12192000"/>
              <a:gd name="connsiteY32" fmla="*/ 637903 h 1008346"/>
              <a:gd name="connsiteX33" fmla="*/ 9630666 w 12192000"/>
              <a:gd name="connsiteY33" fmla="*/ 634301 h 1008346"/>
              <a:gd name="connsiteX34" fmla="*/ 9552588 w 12192000"/>
              <a:gd name="connsiteY34" fmla="*/ 654919 h 1008346"/>
              <a:gd name="connsiteX35" fmla="*/ 9415821 w 12192000"/>
              <a:gd name="connsiteY35" fmla="*/ 653970 h 1008346"/>
              <a:gd name="connsiteX36" fmla="*/ 9163817 w 12192000"/>
              <a:gd name="connsiteY36" fmla="*/ 650641 h 1008346"/>
              <a:gd name="connsiteX37" fmla="*/ 9050386 w 12192000"/>
              <a:gd name="connsiteY37" fmla="*/ 653852 h 1008346"/>
              <a:gd name="connsiteX38" fmla="*/ 8929125 w 12192000"/>
              <a:gd name="connsiteY38" fmla="*/ 654038 h 1008346"/>
              <a:gd name="connsiteX39" fmla="*/ 8848784 w 12192000"/>
              <a:gd name="connsiteY39" fmla="*/ 653686 h 1008346"/>
              <a:gd name="connsiteX40" fmla="*/ 8846477 w 12192000"/>
              <a:gd name="connsiteY40" fmla="*/ 654426 h 1008346"/>
              <a:gd name="connsiteX41" fmla="*/ 8826356 w 12192000"/>
              <a:gd name="connsiteY41" fmla="*/ 654200 h 1008346"/>
              <a:gd name="connsiteX42" fmla="*/ 8788426 w 12192000"/>
              <a:gd name="connsiteY42" fmla="*/ 644734 h 1008346"/>
              <a:gd name="connsiteX43" fmla="*/ 8715784 w 12192000"/>
              <a:gd name="connsiteY43" fmla="*/ 655804 h 1008346"/>
              <a:gd name="connsiteX44" fmla="*/ 8652446 w 12192000"/>
              <a:gd name="connsiteY44" fmla="*/ 660966 h 1008346"/>
              <a:gd name="connsiteX45" fmla="*/ 8602565 w 12192000"/>
              <a:gd name="connsiteY45" fmla="*/ 669503 h 1008346"/>
              <a:gd name="connsiteX46" fmla="*/ 8593932 w 12192000"/>
              <a:gd name="connsiteY46" fmla="*/ 669427 h 1008346"/>
              <a:gd name="connsiteX47" fmla="*/ 8593705 w 12192000"/>
              <a:gd name="connsiteY47" fmla="*/ 669613 h 1008346"/>
              <a:gd name="connsiteX48" fmla="*/ 8584494 w 12192000"/>
              <a:gd name="connsiteY48" fmla="*/ 669906 h 1008346"/>
              <a:gd name="connsiteX49" fmla="*/ 8578197 w 12192000"/>
              <a:gd name="connsiteY49" fmla="*/ 669287 h 1008346"/>
              <a:gd name="connsiteX50" fmla="*/ 8506463 w 12192000"/>
              <a:gd name="connsiteY50" fmla="*/ 693584 h 1008346"/>
              <a:gd name="connsiteX51" fmla="*/ 8399267 w 12192000"/>
              <a:gd name="connsiteY51" fmla="*/ 713948 h 1008346"/>
              <a:gd name="connsiteX52" fmla="*/ 8291640 w 12192000"/>
              <a:gd name="connsiteY52" fmla="*/ 731915 h 1008346"/>
              <a:gd name="connsiteX53" fmla="*/ 8251948 w 12192000"/>
              <a:gd name="connsiteY53" fmla="*/ 737355 h 1008346"/>
              <a:gd name="connsiteX54" fmla="*/ 8184393 w 12192000"/>
              <a:gd name="connsiteY54" fmla="*/ 751751 h 1008346"/>
              <a:gd name="connsiteX55" fmla="*/ 8155434 w 12192000"/>
              <a:gd name="connsiteY55" fmla="*/ 761257 h 1008346"/>
              <a:gd name="connsiteX56" fmla="*/ 8153823 w 12192000"/>
              <a:gd name="connsiteY56" fmla="*/ 761173 h 1008346"/>
              <a:gd name="connsiteX57" fmla="*/ 8152337 w 12192000"/>
              <a:gd name="connsiteY57" fmla="*/ 763644 h 1008346"/>
              <a:gd name="connsiteX58" fmla="*/ 8147026 w 12192000"/>
              <a:gd name="connsiteY58" fmla="*/ 765472 h 1008346"/>
              <a:gd name="connsiteX59" fmla="*/ 8130352 w 12192000"/>
              <a:gd name="connsiteY59" fmla="*/ 767262 h 1008346"/>
              <a:gd name="connsiteX60" fmla="*/ 8123725 w 12192000"/>
              <a:gd name="connsiteY60" fmla="*/ 767408 h 1008346"/>
              <a:gd name="connsiteX61" fmla="*/ 8114787 w 12192000"/>
              <a:gd name="connsiteY61" fmla="*/ 768745 h 1008346"/>
              <a:gd name="connsiteX62" fmla="*/ 8114681 w 12192000"/>
              <a:gd name="connsiteY62" fmla="*/ 768946 h 1008346"/>
              <a:gd name="connsiteX63" fmla="*/ 8106087 w 12192000"/>
              <a:gd name="connsiteY63" fmla="*/ 769868 h 1008346"/>
              <a:gd name="connsiteX64" fmla="*/ 8047050 w 12192000"/>
              <a:gd name="connsiteY64" fmla="*/ 789846 h 1008346"/>
              <a:gd name="connsiteX65" fmla="*/ 7998793 w 12192000"/>
              <a:gd name="connsiteY65" fmla="*/ 802356 h 1008346"/>
              <a:gd name="connsiteX66" fmla="*/ 7988446 w 12192000"/>
              <a:gd name="connsiteY66" fmla="*/ 806503 h 1008346"/>
              <a:gd name="connsiteX67" fmla="*/ 7988194 w 12192000"/>
              <a:gd name="connsiteY67" fmla="*/ 807340 h 1008346"/>
              <a:gd name="connsiteX68" fmla="*/ 7941821 w 12192000"/>
              <a:gd name="connsiteY68" fmla="*/ 811196 h 1008346"/>
              <a:gd name="connsiteX69" fmla="*/ 7913431 w 12192000"/>
              <a:gd name="connsiteY69" fmla="*/ 810908 h 1008346"/>
              <a:gd name="connsiteX70" fmla="*/ 7899391 w 12192000"/>
              <a:gd name="connsiteY70" fmla="*/ 811681 h 1008346"/>
              <a:gd name="connsiteX71" fmla="*/ 7894134 w 12192000"/>
              <a:gd name="connsiteY71" fmla="*/ 809997 h 1008346"/>
              <a:gd name="connsiteX72" fmla="*/ 7874065 w 12192000"/>
              <a:gd name="connsiteY72" fmla="*/ 812104 h 1008346"/>
              <a:gd name="connsiteX73" fmla="*/ 7872250 w 12192000"/>
              <a:gd name="connsiteY73" fmla="*/ 813063 h 1008346"/>
              <a:gd name="connsiteX74" fmla="*/ 7825620 w 12192000"/>
              <a:gd name="connsiteY74" fmla="*/ 810757 h 1008346"/>
              <a:gd name="connsiteX75" fmla="*/ 7759398 w 12192000"/>
              <a:gd name="connsiteY75" fmla="*/ 814526 h 1008346"/>
              <a:gd name="connsiteX76" fmla="*/ 7671781 w 12192000"/>
              <a:gd name="connsiteY76" fmla="*/ 825332 h 1008346"/>
              <a:gd name="connsiteX77" fmla="*/ 7470640 w 12192000"/>
              <a:gd name="connsiteY77" fmla="*/ 840596 h 1008346"/>
              <a:gd name="connsiteX78" fmla="*/ 7464881 w 12192000"/>
              <a:gd name="connsiteY78" fmla="*/ 840011 h 1008346"/>
              <a:gd name="connsiteX79" fmla="*/ 7468828 w 12192000"/>
              <a:gd name="connsiteY79" fmla="*/ 838867 h 1008346"/>
              <a:gd name="connsiteX80" fmla="*/ 7463929 w 12192000"/>
              <a:gd name="connsiteY80" fmla="*/ 839915 h 1008346"/>
              <a:gd name="connsiteX81" fmla="*/ 7464881 w 12192000"/>
              <a:gd name="connsiteY81" fmla="*/ 840011 h 1008346"/>
              <a:gd name="connsiteX82" fmla="*/ 7462887 w 12192000"/>
              <a:gd name="connsiteY82" fmla="*/ 840589 h 1008346"/>
              <a:gd name="connsiteX83" fmla="*/ 7423655 w 12192000"/>
              <a:gd name="connsiteY83" fmla="*/ 848212 h 1008346"/>
              <a:gd name="connsiteX84" fmla="*/ 7346156 w 12192000"/>
              <a:gd name="connsiteY84" fmla="*/ 869806 h 1008346"/>
              <a:gd name="connsiteX85" fmla="*/ 7174543 w 12192000"/>
              <a:gd name="connsiteY85" fmla="*/ 893041 h 1008346"/>
              <a:gd name="connsiteX86" fmla="*/ 7120480 w 12192000"/>
              <a:gd name="connsiteY86" fmla="*/ 906142 h 1008346"/>
              <a:gd name="connsiteX87" fmla="*/ 7063799 w 12192000"/>
              <a:gd name="connsiteY87" fmla="*/ 904302 h 1008346"/>
              <a:gd name="connsiteX88" fmla="*/ 7046174 w 12192000"/>
              <a:gd name="connsiteY88" fmla="*/ 912191 h 1008346"/>
              <a:gd name="connsiteX89" fmla="*/ 7043236 w 12192000"/>
              <a:gd name="connsiteY89" fmla="*/ 913697 h 1008346"/>
              <a:gd name="connsiteX90" fmla="*/ 7029299 w 12192000"/>
              <a:gd name="connsiteY90" fmla="*/ 916535 h 1008346"/>
              <a:gd name="connsiteX91" fmla="*/ 7011341 w 12192000"/>
              <a:gd name="connsiteY91" fmla="*/ 922055 h 1008346"/>
              <a:gd name="connsiteX92" fmla="*/ 6962721 w 12192000"/>
              <a:gd name="connsiteY92" fmla="*/ 926136 h 1008346"/>
              <a:gd name="connsiteX93" fmla="*/ 6924046 w 12192000"/>
              <a:gd name="connsiteY93" fmla="*/ 935119 h 1008346"/>
              <a:gd name="connsiteX94" fmla="*/ 6803921 w 12192000"/>
              <a:gd name="connsiteY94" fmla="*/ 953749 h 1008346"/>
              <a:gd name="connsiteX95" fmla="*/ 6753130 w 12192000"/>
              <a:gd name="connsiteY95" fmla="*/ 967574 h 1008346"/>
              <a:gd name="connsiteX96" fmla="*/ 6715125 w 12192000"/>
              <a:gd name="connsiteY96" fmla="*/ 976612 h 1008346"/>
              <a:gd name="connsiteX97" fmla="*/ 6558230 w 12192000"/>
              <a:gd name="connsiteY97" fmla="*/ 992648 h 1008346"/>
              <a:gd name="connsiteX98" fmla="*/ 6424995 w 12192000"/>
              <a:gd name="connsiteY98" fmla="*/ 997785 h 1008346"/>
              <a:gd name="connsiteX99" fmla="*/ 6223993 w 12192000"/>
              <a:gd name="connsiteY99" fmla="*/ 996254 h 1008346"/>
              <a:gd name="connsiteX100" fmla="*/ 6170626 w 12192000"/>
              <a:gd name="connsiteY100" fmla="*/ 996191 h 1008346"/>
              <a:gd name="connsiteX101" fmla="*/ 6139366 w 12192000"/>
              <a:gd name="connsiteY101" fmla="*/ 1000894 h 1008346"/>
              <a:gd name="connsiteX102" fmla="*/ 6132311 w 12192000"/>
              <a:gd name="connsiteY102" fmla="*/ 1006678 h 1008346"/>
              <a:gd name="connsiteX103" fmla="*/ 6112202 w 12192000"/>
              <a:gd name="connsiteY103" fmla="*/ 1007107 h 1008346"/>
              <a:gd name="connsiteX104" fmla="*/ 6106903 w 12192000"/>
              <a:gd name="connsiteY104" fmla="*/ 1008346 h 1008346"/>
              <a:gd name="connsiteX105" fmla="*/ 6010290 w 12192000"/>
              <a:gd name="connsiteY105" fmla="*/ 999136 h 1008346"/>
              <a:gd name="connsiteX106" fmla="*/ 5859922 w 12192000"/>
              <a:gd name="connsiteY106" fmla="*/ 1004321 h 1008346"/>
              <a:gd name="connsiteX107" fmla="*/ 5623801 w 12192000"/>
              <a:gd name="connsiteY107" fmla="*/ 983916 h 1008346"/>
              <a:gd name="connsiteX108" fmla="*/ 5462286 w 12192000"/>
              <a:gd name="connsiteY108" fmla="*/ 972082 h 1008346"/>
              <a:gd name="connsiteX109" fmla="*/ 5263300 w 12192000"/>
              <a:gd name="connsiteY109" fmla="*/ 962419 h 1008346"/>
              <a:gd name="connsiteX110" fmla="*/ 5146583 w 12192000"/>
              <a:gd name="connsiteY110" fmla="*/ 948153 h 1008346"/>
              <a:gd name="connsiteX111" fmla="*/ 5067376 w 12192000"/>
              <a:gd name="connsiteY111" fmla="*/ 951851 h 1008346"/>
              <a:gd name="connsiteX112" fmla="*/ 4992329 w 12192000"/>
              <a:gd name="connsiteY112" fmla="*/ 947102 h 1008346"/>
              <a:gd name="connsiteX113" fmla="*/ 4965683 w 12192000"/>
              <a:gd name="connsiteY113" fmla="*/ 945215 h 1008346"/>
              <a:gd name="connsiteX114" fmla="*/ 4961310 w 12192000"/>
              <a:gd name="connsiteY114" fmla="*/ 941890 h 1008346"/>
              <a:gd name="connsiteX115" fmla="*/ 4943488 w 12192000"/>
              <a:gd name="connsiteY115" fmla="*/ 939683 h 1008346"/>
              <a:gd name="connsiteX116" fmla="*/ 4849224 w 12192000"/>
              <a:gd name="connsiteY116" fmla="*/ 927230 h 1008346"/>
              <a:gd name="connsiteX117" fmla="*/ 4847947 w 12192000"/>
              <a:gd name="connsiteY117" fmla="*/ 928231 h 1008346"/>
              <a:gd name="connsiteX118" fmla="*/ 4754288 w 12192000"/>
              <a:gd name="connsiteY118" fmla="*/ 938607 h 1008346"/>
              <a:gd name="connsiteX119" fmla="*/ 4663397 w 12192000"/>
              <a:gd name="connsiteY119" fmla="*/ 947888 h 1008346"/>
              <a:gd name="connsiteX120" fmla="*/ 4651959 w 12192000"/>
              <a:gd name="connsiteY120" fmla="*/ 947106 h 1008346"/>
              <a:gd name="connsiteX121" fmla="*/ 4651598 w 12192000"/>
              <a:gd name="connsiteY121" fmla="*/ 947335 h 1008346"/>
              <a:gd name="connsiteX122" fmla="*/ 4639268 w 12192000"/>
              <a:gd name="connsiteY122" fmla="*/ 946997 h 1008346"/>
              <a:gd name="connsiteX123" fmla="*/ 4631109 w 12192000"/>
              <a:gd name="connsiteY123" fmla="*/ 945679 h 1008346"/>
              <a:gd name="connsiteX124" fmla="*/ 4543237 w 12192000"/>
              <a:gd name="connsiteY124" fmla="*/ 945685 h 1008346"/>
              <a:gd name="connsiteX125" fmla="*/ 4438018 w 12192000"/>
              <a:gd name="connsiteY125" fmla="*/ 952550 h 1008346"/>
              <a:gd name="connsiteX126" fmla="*/ 4248478 w 12192000"/>
              <a:gd name="connsiteY126" fmla="*/ 943944 h 1008346"/>
              <a:gd name="connsiteX127" fmla="*/ 4060040 w 12192000"/>
              <a:gd name="connsiteY127" fmla="*/ 924627 h 1008346"/>
              <a:gd name="connsiteX128" fmla="*/ 3900993 w 12192000"/>
              <a:gd name="connsiteY128" fmla="*/ 901281 h 1008346"/>
              <a:gd name="connsiteX129" fmla="*/ 3894163 w 12192000"/>
              <a:gd name="connsiteY129" fmla="*/ 893057 h 1008346"/>
              <a:gd name="connsiteX130" fmla="*/ 3882282 w 12192000"/>
              <a:gd name="connsiteY130" fmla="*/ 887118 h 1008346"/>
              <a:gd name="connsiteX131" fmla="*/ 3879568 w 12192000"/>
              <a:gd name="connsiteY131" fmla="*/ 887386 h 1008346"/>
              <a:gd name="connsiteX132" fmla="*/ 3862018 w 12192000"/>
              <a:gd name="connsiteY132" fmla="*/ 883446 h 1008346"/>
              <a:gd name="connsiteX133" fmla="*/ 3860685 w 12192000"/>
              <a:gd name="connsiteY133" fmla="*/ 880589 h 1008346"/>
              <a:gd name="connsiteX134" fmla="*/ 3849430 w 12192000"/>
              <a:gd name="connsiteY134" fmla="*/ 877261 h 1008346"/>
              <a:gd name="connsiteX135" fmla="*/ 3829379 w 12192000"/>
              <a:gd name="connsiteY135" fmla="*/ 869021 h 1008346"/>
              <a:gd name="connsiteX136" fmla="*/ 3823641 w 12192000"/>
              <a:gd name="connsiteY136" fmla="*/ 869057 h 1008346"/>
              <a:gd name="connsiteX137" fmla="*/ 3790304 w 12192000"/>
              <a:gd name="connsiteY137" fmla="*/ 859084 h 1008346"/>
              <a:gd name="connsiteX138" fmla="*/ 3788900 w 12192000"/>
              <a:gd name="connsiteY138" fmla="*/ 859697 h 1008346"/>
              <a:gd name="connsiteX139" fmla="*/ 3775383 w 12192000"/>
              <a:gd name="connsiteY139" fmla="*/ 860158 h 1008346"/>
              <a:gd name="connsiteX140" fmla="*/ 3650549 w 12192000"/>
              <a:gd name="connsiteY140" fmla="*/ 856389 h 1008346"/>
              <a:gd name="connsiteX141" fmla="*/ 3643002 w 12192000"/>
              <a:gd name="connsiteY141" fmla="*/ 854718 h 1008346"/>
              <a:gd name="connsiteX142" fmla="*/ 3642633 w 12192000"/>
              <a:gd name="connsiteY142" fmla="*/ 854851 h 1008346"/>
              <a:gd name="connsiteX143" fmla="*/ 3634236 w 12192000"/>
              <a:gd name="connsiteY143" fmla="*/ 853421 h 1008346"/>
              <a:gd name="connsiteX144" fmla="*/ 3629243 w 12192000"/>
              <a:gd name="connsiteY144" fmla="*/ 851670 h 1008346"/>
              <a:gd name="connsiteX145" fmla="*/ 3614602 w 12192000"/>
              <a:gd name="connsiteY145" fmla="*/ 848429 h 1008346"/>
              <a:gd name="connsiteX146" fmla="*/ 3543752 w 12192000"/>
              <a:gd name="connsiteY146" fmla="*/ 861253 h 1008346"/>
              <a:gd name="connsiteX147" fmla="*/ 3430556 w 12192000"/>
              <a:gd name="connsiteY147" fmla="*/ 860564 h 1008346"/>
              <a:gd name="connsiteX148" fmla="*/ 3385450 w 12192000"/>
              <a:gd name="connsiteY148" fmla="*/ 861153 h 1008346"/>
              <a:gd name="connsiteX149" fmla="*/ 3206411 w 12192000"/>
              <a:gd name="connsiteY149" fmla="*/ 856342 h 1008346"/>
              <a:gd name="connsiteX150" fmla="*/ 3172172 w 12192000"/>
              <a:gd name="connsiteY150" fmla="*/ 859926 h 1008346"/>
              <a:gd name="connsiteX151" fmla="*/ 3167260 w 12192000"/>
              <a:gd name="connsiteY151" fmla="*/ 861600 h 1008346"/>
              <a:gd name="connsiteX152" fmla="*/ 3160907 w 12192000"/>
              <a:gd name="connsiteY152" fmla="*/ 862337 h 1008346"/>
              <a:gd name="connsiteX153" fmla="*/ 3144557 w 12192000"/>
              <a:gd name="connsiteY153" fmla="*/ 860933 h 1008346"/>
              <a:gd name="connsiteX154" fmla="*/ 3138575 w 12192000"/>
              <a:gd name="connsiteY154" fmla="*/ 859842 h 1008346"/>
              <a:gd name="connsiteX155" fmla="*/ 3129468 w 12192000"/>
              <a:gd name="connsiteY155" fmla="*/ 859445 h 1008346"/>
              <a:gd name="connsiteX156" fmla="*/ 3129191 w 12192000"/>
              <a:gd name="connsiteY156" fmla="*/ 859614 h 1008346"/>
              <a:gd name="connsiteX157" fmla="*/ 3080632 w 12192000"/>
              <a:gd name="connsiteY157" fmla="*/ 859576 h 1008346"/>
              <a:gd name="connsiteX158" fmla="*/ 3020075 w 12192000"/>
              <a:gd name="connsiteY158" fmla="*/ 867669 h 1008346"/>
              <a:gd name="connsiteX159" fmla="*/ 2996410 w 12192000"/>
              <a:gd name="connsiteY159" fmla="*/ 869598 h 1008346"/>
              <a:gd name="connsiteX160" fmla="*/ 2983493 w 12192000"/>
              <a:gd name="connsiteY160" fmla="*/ 871583 h 1008346"/>
              <a:gd name="connsiteX161" fmla="*/ 2982508 w 12192000"/>
              <a:gd name="connsiteY161" fmla="*/ 872324 h 1008346"/>
              <a:gd name="connsiteX162" fmla="*/ 2943646 w 12192000"/>
              <a:gd name="connsiteY162" fmla="*/ 866671 h 1008346"/>
              <a:gd name="connsiteX163" fmla="*/ 2937624 w 12192000"/>
              <a:gd name="connsiteY163" fmla="*/ 860873 h 1008346"/>
              <a:gd name="connsiteX164" fmla="*/ 2900278 w 12192000"/>
              <a:gd name="connsiteY164" fmla="*/ 855890 h 1008346"/>
              <a:gd name="connsiteX165" fmla="*/ 2877094 w 12192000"/>
              <a:gd name="connsiteY165" fmla="*/ 850038 h 1008346"/>
              <a:gd name="connsiteX166" fmla="*/ 2876089 w 12192000"/>
              <a:gd name="connsiteY166" fmla="*/ 849428 h 1008346"/>
              <a:gd name="connsiteX167" fmla="*/ 2858491 w 12192000"/>
              <a:gd name="connsiteY167" fmla="*/ 836891 h 1008346"/>
              <a:gd name="connsiteX168" fmla="*/ 2853221 w 12192000"/>
              <a:gd name="connsiteY168" fmla="*/ 836141 h 1008346"/>
              <a:gd name="connsiteX169" fmla="*/ 2809798 w 12192000"/>
              <a:gd name="connsiteY169" fmla="*/ 818931 h 1008346"/>
              <a:gd name="connsiteX170" fmla="*/ 2788143 w 12192000"/>
              <a:gd name="connsiteY170" fmla="*/ 814680 h 1008346"/>
              <a:gd name="connsiteX171" fmla="*/ 2726584 w 12192000"/>
              <a:gd name="connsiteY171" fmla="*/ 814258 h 1008346"/>
              <a:gd name="connsiteX172" fmla="*/ 2695593 w 12192000"/>
              <a:gd name="connsiteY172" fmla="*/ 797218 h 1008346"/>
              <a:gd name="connsiteX173" fmla="*/ 2688833 w 12192000"/>
              <a:gd name="connsiteY173" fmla="*/ 794195 h 1008346"/>
              <a:gd name="connsiteX174" fmla="*/ 2688479 w 12192000"/>
              <a:gd name="connsiteY174" fmla="*/ 794303 h 1008346"/>
              <a:gd name="connsiteX175" fmla="*/ 2680911 w 12192000"/>
              <a:gd name="connsiteY175" fmla="*/ 791446 h 1008346"/>
              <a:gd name="connsiteX176" fmla="*/ 2676500 w 12192000"/>
              <a:gd name="connsiteY176" fmla="*/ 788684 h 1008346"/>
              <a:gd name="connsiteX177" fmla="*/ 2597106 w 12192000"/>
              <a:gd name="connsiteY177" fmla="*/ 788233 h 1008346"/>
              <a:gd name="connsiteX178" fmla="*/ 2493284 w 12192000"/>
              <a:gd name="connsiteY178" fmla="*/ 771780 h 1008346"/>
              <a:gd name="connsiteX179" fmla="*/ 2391347 w 12192000"/>
              <a:gd name="connsiteY179" fmla="*/ 752808 h 1008346"/>
              <a:gd name="connsiteX180" fmla="*/ 2354862 w 12192000"/>
              <a:gd name="connsiteY180" fmla="*/ 744636 h 1008346"/>
              <a:gd name="connsiteX181" fmla="*/ 2287979 w 12192000"/>
              <a:gd name="connsiteY181" fmla="*/ 735811 h 1008346"/>
              <a:gd name="connsiteX182" fmla="*/ 2255010 w 12192000"/>
              <a:gd name="connsiteY182" fmla="*/ 734698 h 1008346"/>
              <a:gd name="connsiteX183" fmla="*/ 2251535 w 12192000"/>
              <a:gd name="connsiteY183" fmla="*/ 736637 h 1008346"/>
              <a:gd name="connsiteX184" fmla="*/ 2245631 w 12192000"/>
              <a:gd name="connsiteY184" fmla="*/ 736631 h 1008346"/>
              <a:gd name="connsiteX185" fmla="*/ 2230763 w 12192000"/>
              <a:gd name="connsiteY185" fmla="*/ 732710 h 1008346"/>
              <a:gd name="connsiteX186" fmla="*/ 2225379 w 12192000"/>
              <a:gd name="connsiteY186" fmla="*/ 730591 h 1008346"/>
              <a:gd name="connsiteX187" fmla="*/ 2217057 w 12192000"/>
              <a:gd name="connsiteY187" fmla="*/ 728862 h 1008346"/>
              <a:gd name="connsiteX188" fmla="*/ 2216788 w 12192000"/>
              <a:gd name="connsiteY188" fmla="*/ 729024 h 1008346"/>
              <a:gd name="connsiteX189" fmla="*/ 2209124 w 12192000"/>
              <a:gd name="connsiteY189" fmla="*/ 727003 h 1008346"/>
              <a:gd name="connsiteX190" fmla="*/ 2172459 w 12192000"/>
              <a:gd name="connsiteY190" fmla="*/ 714519 h 1008346"/>
              <a:gd name="connsiteX191" fmla="*/ 2115857 w 12192000"/>
              <a:gd name="connsiteY191" fmla="*/ 723498 h 1008346"/>
              <a:gd name="connsiteX192" fmla="*/ 2093949 w 12192000"/>
              <a:gd name="connsiteY192" fmla="*/ 722515 h 1008346"/>
              <a:gd name="connsiteX193" fmla="*/ 2080925 w 12192000"/>
              <a:gd name="connsiteY193" fmla="*/ 723827 h 1008346"/>
              <a:gd name="connsiteX194" fmla="*/ 1983785 w 12192000"/>
              <a:gd name="connsiteY194" fmla="*/ 689896 h 1008346"/>
              <a:gd name="connsiteX195" fmla="*/ 1959913 w 12192000"/>
              <a:gd name="connsiteY195" fmla="*/ 672734 h 1008346"/>
              <a:gd name="connsiteX196" fmla="*/ 1804159 w 12192000"/>
              <a:gd name="connsiteY196" fmla="*/ 644533 h 1008346"/>
              <a:gd name="connsiteX197" fmla="*/ 1591576 w 12192000"/>
              <a:gd name="connsiteY197" fmla="*/ 571258 h 1008346"/>
              <a:gd name="connsiteX198" fmla="*/ 1496826 w 12192000"/>
              <a:gd name="connsiteY198" fmla="*/ 568535 h 1008346"/>
              <a:gd name="connsiteX199" fmla="*/ 1356936 w 12192000"/>
              <a:gd name="connsiteY199" fmla="*/ 530781 h 1008346"/>
              <a:gd name="connsiteX200" fmla="*/ 1269628 w 12192000"/>
              <a:gd name="connsiteY200" fmla="*/ 539232 h 1008346"/>
              <a:gd name="connsiteX201" fmla="*/ 1194874 w 12192000"/>
              <a:gd name="connsiteY201" fmla="*/ 523525 h 1008346"/>
              <a:gd name="connsiteX202" fmla="*/ 1138189 w 12192000"/>
              <a:gd name="connsiteY202" fmla="*/ 509746 h 1008346"/>
              <a:gd name="connsiteX203" fmla="*/ 976781 w 12192000"/>
              <a:gd name="connsiteY203" fmla="*/ 468644 h 1008346"/>
              <a:gd name="connsiteX204" fmla="*/ 882061 w 12192000"/>
              <a:gd name="connsiteY204" fmla="*/ 458215 h 1008346"/>
              <a:gd name="connsiteX205" fmla="*/ 833317 w 12192000"/>
              <a:gd name="connsiteY205" fmla="*/ 447431 h 1008346"/>
              <a:gd name="connsiteX206" fmla="*/ 827386 w 12192000"/>
              <a:gd name="connsiteY206" fmla="*/ 446883 h 1008346"/>
              <a:gd name="connsiteX207" fmla="*/ 786341 w 12192000"/>
              <a:gd name="connsiteY207" fmla="*/ 445842 h 1008346"/>
              <a:gd name="connsiteX208" fmla="*/ 725073 w 12192000"/>
              <a:gd name="connsiteY208" fmla="*/ 448531 h 1008346"/>
              <a:gd name="connsiteX209" fmla="*/ 624284 w 12192000"/>
              <a:gd name="connsiteY209" fmla="*/ 462606 h 1008346"/>
              <a:gd name="connsiteX210" fmla="*/ 527403 w 12192000"/>
              <a:gd name="connsiteY210" fmla="*/ 467566 h 1008346"/>
              <a:gd name="connsiteX211" fmla="*/ 407139 w 12192000"/>
              <a:gd name="connsiteY211" fmla="*/ 461890 h 1008346"/>
              <a:gd name="connsiteX212" fmla="*/ 363011 w 12192000"/>
              <a:gd name="connsiteY212" fmla="*/ 466758 h 1008346"/>
              <a:gd name="connsiteX213" fmla="*/ 360644 w 12192000"/>
              <a:gd name="connsiteY213" fmla="*/ 472114 h 1008346"/>
              <a:gd name="connsiteX214" fmla="*/ 347271 w 12192000"/>
              <a:gd name="connsiteY214" fmla="*/ 472897 h 1008346"/>
              <a:gd name="connsiteX215" fmla="*/ 344210 w 12192000"/>
              <a:gd name="connsiteY215" fmla="*/ 474119 h 1008346"/>
              <a:gd name="connsiteX216" fmla="*/ 326160 w 12192000"/>
              <a:gd name="connsiteY216" fmla="*/ 480110 h 1008346"/>
              <a:gd name="connsiteX217" fmla="*/ 275309 w 12192000"/>
              <a:gd name="connsiteY217" fmla="*/ 467738 h 1008346"/>
              <a:gd name="connsiteX218" fmla="*/ 251787 w 12192000"/>
              <a:gd name="connsiteY218" fmla="*/ 466296 h 1008346"/>
              <a:gd name="connsiteX219" fmla="*/ 229585 w 12192000"/>
              <a:gd name="connsiteY219" fmla="*/ 458043 h 1008346"/>
              <a:gd name="connsiteX220" fmla="*/ 218012 w 12192000"/>
              <a:gd name="connsiteY220" fmla="*/ 449412 h 1008346"/>
              <a:gd name="connsiteX221" fmla="*/ 133735 w 12192000"/>
              <a:gd name="connsiteY221" fmla="*/ 416518 h 1008346"/>
              <a:gd name="connsiteX222" fmla="*/ 77108 w 12192000"/>
              <a:gd name="connsiteY222" fmla="*/ 390937 h 1008346"/>
              <a:gd name="connsiteX223" fmla="*/ 65936 w 12192000"/>
              <a:gd name="connsiteY223" fmla="*/ 382568 h 1008346"/>
              <a:gd name="connsiteX224" fmla="*/ 49890 w 12192000"/>
              <a:gd name="connsiteY224" fmla="*/ 382282 h 1008346"/>
              <a:gd name="connsiteX225" fmla="*/ 44249 w 12192000"/>
              <a:gd name="connsiteY225" fmla="*/ 384936 h 1008346"/>
              <a:gd name="connsiteX226" fmla="*/ 0 w 12192000"/>
              <a:gd name="connsiteY226" fmla="*/ 363641 h 1008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12192000" h="1008346">
                <a:moveTo>
                  <a:pt x="0" y="0"/>
                </a:moveTo>
                <a:lnTo>
                  <a:pt x="12187583" y="0"/>
                </a:lnTo>
                <a:lnTo>
                  <a:pt x="12192000" y="65613"/>
                </a:lnTo>
                <a:lnTo>
                  <a:pt x="12192000" y="84629"/>
                </a:lnTo>
                <a:lnTo>
                  <a:pt x="12176433" y="86996"/>
                </a:lnTo>
                <a:cubicBezTo>
                  <a:pt x="12073182" y="101789"/>
                  <a:pt x="12117356" y="120931"/>
                  <a:pt x="11966438" y="112672"/>
                </a:cubicBezTo>
                <a:cubicBezTo>
                  <a:pt x="11964149" y="128655"/>
                  <a:pt x="11948882" y="132320"/>
                  <a:pt x="11916918" y="131001"/>
                </a:cubicBezTo>
                <a:cubicBezTo>
                  <a:pt x="11886791" y="145641"/>
                  <a:pt x="11820109" y="185794"/>
                  <a:pt x="11785675" y="200504"/>
                </a:cubicBezTo>
                <a:cubicBezTo>
                  <a:pt x="11767893" y="223073"/>
                  <a:pt x="11729657" y="198901"/>
                  <a:pt x="11710307" y="219266"/>
                </a:cubicBezTo>
                <a:lnTo>
                  <a:pt x="11488515" y="272573"/>
                </a:lnTo>
                <a:cubicBezTo>
                  <a:pt x="11451393" y="267628"/>
                  <a:pt x="11433126" y="277361"/>
                  <a:pt x="11419631" y="292041"/>
                </a:cubicBezTo>
                <a:cubicBezTo>
                  <a:pt x="11351766" y="302526"/>
                  <a:pt x="11316239" y="329144"/>
                  <a:pt x="11247844" y="350265"/>
                </a:cubicBezTo>
                <a:cubicBezTo>
                  <a:pt x="11176630" y="380253"/>
                  <a:pt x="11168845" y="398802"/>
                  <a:pt x="11126425" y="419544"/>
                </a:cubicBezTo>
                <a:lnTo>
                  <a:pt x="11017611" y="445382"/>
                </a:lnTo>
                <a:lnTo>
                  <a:pt x="10964524" y="459636"/>
                </a:lnTo>
                <a:lnTo>
                  <a:pt x="10937482" y="479175"/>
                </a:lnTo>
                <a:cubicBezTo>
                  <a:pt x="10928984" y="479690"/>
                  <a:pt x="10923663" y="480566"/>
                  <a:pt x="10920340" y="481765"/>
                </a:cubicBezTo>
                <a:cubicBezTo>
                  <a:pt x="10920271" y="481905"/>
                  <a:pt x="10920203" y="482045"/>
                  <a:pt x="10920133" y="482186"/>
                </a:cubicBezTo>
                <a:lnTo>
                  <a:pt x="10815604" y="500583"/>
                </a:lnTo>
                <a:lnTo>
                  <a:pt x="10736979" y="537354"/>
                </a:lnTo>
                <a:cubicBezTo>
                  <a:pt x="10701168" y="539251"/>
                  <a:pt x="10671225" y="526691"/>
                  <a:pt x="10697572" y="549656"/>
                </a:cubicBezTo>
                <a:cubicBezTo>
                  <a:pt x="10686217" y="550987"/>
                  <a:pt x="10680616" y="554110"/>
                  <a:pt x="10677680" y="558131"/>
                </a:cubicBezTo>
                <a:lnTo>
                  <a:pt x="10677187" y="559888"/>
                </a:lnTo>
                <a:lnTo>
                  <a:pt x="10588288" y="566845"/>
                </a:lnTo>
                <a:lnTo>
                  <a:pt x="10533913" y="565526"/>
                </a:lnTo>
                <a:lnTo>
                  <a:pt x="10427096" y="571439"/>
                </a:lnTo>
                <a:lnTo>
                  <a:pt x="10283366" y="601076"/>
                </a:lnTo>
                <a:cubicBezTo>
                  <a:pt x="10219534" y="608345"/>
                  <a:pt x="10191304" y="590560"/>
                  <a:pt x="10071988" y="612649"/>
                </a:cubicBezTo>
                <a:cubicBezTo>
                  <a:pt x="10057074" y="615410"/>
                  <a:pt x="10039347" y="619216"/>
                  <a:pt x="10019577" y="623784"/>
                </a:cubicBezTo>
                <a:lnTo>
                  <a:pt x="9996598" y="629362"/>
                </a:lnTo>
                <a:lnTo>
                  <a:pt x="9994226" y="629693"/>
                </a:lnTo>
                <a:cubicBezTo>
                  <a:pt x="9969462" y="631806"/>
                  <a:pt x="9926429" y="636434"/>
                  <a:pt x="9886928" y="637803"/>
                </a:cubicBezTo>
                <a:cubicBezTo>
                  <a:pt x="9846681" y="625129"/>
                  <a:pt x="9789914" y="647341"/>
                  <a:pt x="9757216" y="637903"/>
                </a:cubicBezTo>
                <a:lnTo>
                  <a:pt x="9630666" y="634301"/>
                </a:lnTo>
                <a:cubicBezTo>
                  <a:pt x="9589814" y="639083"/>
                  <a:pt x="9614560" y="612902"/>
                  <a:pt x="9552588" y="654919"/>
                </a:cubicBezTo>
                <a:cubicBezTo>
                  <a:pt x="9480258" y="649249"/>
                  <a:pt x="9479892" y="669316"/>
                  <a:pt x="9415821" y="653970"/>
                </a:cubicBezTo>
                <a:lnTo>
                  <a:pt x="9163817" y="650641"/>
                </a:lnTo>
                <a:cubicBezTo>
                  <a:pt x="9121629" y="655493"/>
                  <a:pt x="9110866" y="652022"/>
                  <a:pt x="9050386" y="653852"/>
                </a:cubicBezTo>
                <a:cubicBezTo>
                  <a:pt x="8989096" y="658189"/>
                  <a:pt x="8982352" y="653254"/>
                  <a:pt x="8929125" y="654038"/>
                </a:cubicBezTo>
                <a:cubicBezTo>
                  <a:pt x="8895525" y="654011"/>
                  <a:pt x="8854261" y="655068"/>
                  <a:pt x="8848784" y="653686"/>
                </a:cubicBezTo>
                <a:lnTo>
                  <a:pt x="8846477" y="654426"/>
                </a:lnTo>
                <a:cubicBezTo>
                  <a:pt x="8836488" y="655974"/>
                  <a:pt x="8830524" y="655525"/>
                  <a:pt x="8826356" y="654200"/>
                </a:cubicBezTo>
                <a:lnTo>
                  <a:pt x="8788426" y="644734"/>
                </a:lnTo>
                <a:lnTo>
                  <a:pt x="8715784" y="655804"/>
                </a:lnTo>
                <a:cubicBezTo>
                  <a:pt x="8700486" y="660164"/>
                  <a:pt x="8674656" y="657180"/>
                  <a:pt x="8652446" y="660966"/>
                </a:cubicBezTo>
                <a:cubicBezTo>
                  <a:pt x="8638945" y="659778"/>
                  <a:pt x="8617129" y="670043"/>
                  <a:pt x="8602565" y="669503"/>
                </a:cubicBezTo>
                <a:lnTo>
                  <a:pt x="8593932" y="669427"/>
                </a:lnTo>
                <a:lnTo>
                  <a:pt x="8593705" y="669613"/>
                </a:lnTo>
                <a:cubicBezTo>
                  <a:pt x="8591714" y="669998"/>
                  <a:pt x="8588833" y="670123"/>
                  <a:pt x="8584494" y="669906"/>
                </a:cubicBezTo>
                <a:lnTo>
                  <a:pt x="8578197" y="669287"/>
                </a:lnTo>
                <a:lnTo>
                  <a:pt x="8506463" y="693584"/>
                </a:lnTo>
                <a:cubicBezTo>
                  <a:pt x="8463764" y="700193"/>
                  <a:pt x="8447826" y="702186"/>
                  <a:pt x="8399267" y="713948"/>
                </a:cubicBezTo>
                <a:cubicBezTo>
                  <a:pt x="8359327" y="720193"/>
                  <a:pt x="8328180" y="730649"/>
                  <a:pt x="8291640" y="731915"/>
                </a:cubicBezTo>
                <a:cubicBezTo>
                  <a:pt x="8280654" y="738095"/>
                  <a:pt x="8268777" y="741688"/>
                  <a:pt x="8251948" y="737355"/>
                </a:cubicBezTo>
                <a:cubicBezTo>
                  <a:pt x="8215882" y="744957"/>
                  <a:pt x="8212832" y="755146"/>
                  <a:pt x="8184393" y="751751"/>
                </a:cubicBezTo>
                <a:cubicBezTo>
                  <a:pt x="8173075" y="769174"/>
                  <a:pt x="8168114" y="763895"/>
                  <a:pt x="8155434" y="761257"/>
                </a:cubicBezTo>
                <a:lnTo>
                  <a:pt x="8153823" y="761173"/>
                </a:lnTo>
                <a:lnTo>
                  <a:pt x="8152337" y="763644"/>
                </a:lnTo>
                <a:lnTo>
                  <a:pt x="8147026" y="765472"/>
                </a:lnTo>
                <a:lnTo>
                  <a:pt x="8130352" y="767262"/>
                </a:lnTo>
                <a:lnTo>
                  <a:pt x="8123725" y="767408"/>
                </a:lnTo>
                <a:cubicBezTo>
                  <a:pt x="8119291" y="767706"/>
                  <a:pt x="8116515" y="768155"/>
                  <a:pt x="8114787" y="768745"/>
                </a:cubicBezTo>
                <a:cubicBezTo>
                  <a:pt x="8114753" y="768812"/>
                  <a:pt x="8114716" y="768878"/>
                  <a:pt x="8114681" y="768946"/>
                </a:cubicBezTo>
                <a:lnTo>
                  <a:pt x="8106087" y="769868"/>
                </a:lnTo>
                <a:cubicBezTo>
                  <a:pt x="8090192" y="774423"/>
                  <a:pt x="8064932" y="784432"/>
                  <a:pt x="8047050" y="789846"/>
                </a:cubicBezTo>
                <a:cubicBezTo>
                  <a:pt x="8028366" y="790970"/>
                  <a:pt x="7984943" y="791619"/>
                  <a:pt x="7998793" y="802356"/>
                </a:cubicBezTo>
                <a:cubicBezTo>
                  <a:pt x="7992871" y="803059"/>
                  <a:pt x="7989962" y="804576"/>
                  <a:pt x="7988446" y="806503"/>
                </a:cubicBezTo>
                <a:cubicBezTo>
                  <a:pt x="7988363" y="806782"/>
                  <a:pt x="7988279" y="807061"/>
                  <a:pt x="7988194" y="807340"/>
                </a:cubicBezTo>
                <a:lnTo>
                  <a:pt x="7941821" y="811196"/>
                </a:lnTo>
                <a:lnTo>
                  <a:pt x="7913431" y="810908"/>
                </a:lnTo>
                <a:lnTo>
                  <a:pt x="7899391" y="811681"/>
                </a:lnTo>
                <a:lnTo>
                  <a:pt x="7894134" y="809997"/>
                </a:lnTo>
                <a:cubicBezTo>
                  <a:pt x="7889170" y="809235"/>
                  <a:pt x="7882983" y="809505"/>
                  <a:pt x="7874065" y="812104"/>
                </a:cubicBezTo>
                <a:lnTo>
                  <a:pt x="7872250" y="813063"/>
                </a:lnTo>
                <a:lnTo>
                  <a:pt x="7825620" y="810757"/>
                </a:lnTo>
                <a:cubicBezTo>
                  <a:pt x="7819392" y="809994"/>
                  <a:pt x="7764833" y="816501"/>
                  <a:pt x="7759398" y="814526"/>
                </a:cubicBezTo>
                <a:cubicBezTo>
                  <a:pt x="7724819" y="813934"/>
                  <a:pt x="7729736" y="814205"/>
                  <a:pt x="7671781" y="825332"/>
                </a:cubicBezTo>
                <a:cubicBezTo>
                  <a:pt x="7662860" y="827124"/>
                  <a:pt x="7506038" y="834490"/>
                  <a:pt x="7470640" y="840596"/>
                </a:cubicBezTo>
                <a:lnTo>
                  <a:pt x="7464881" y="840011"/>
                </a:lnTo>
                <a:lnTo>
                  <a:pt x="7468828" y="838867"/>
                </a:lnTo>
                <a:cubicBezTo>
                  <a:pt x="7467755" y="838929"/>
                  <a:pt x="7464874" y="839452"/>
                  <a:pt x="7463929" y="839915"/>
                </a:cubicBezTo>
                <a:lnTo>
                  <a:pt x="7464881" y="840011"/>
                </a:lnTo>
                <a:lnTo>
                  <a:pt x="7462887" y="840589"/>
                </a:lnTo>
                <a:cubicBezTo>
                  <a:pt x="7456605" y="841972"/>
                  <a:pt x="7444775" y="844340"/>
                  <a:pt x="7423655" y="848212"/>
                </a:cubicBezTo>
                <a:cubicBezTo>
                  <a:pt x="7401789" y="849153"/>
                  <a:pt x="7379434" y="857438"/>
                  <a:pt x="7346156" y="869806"/>
                </a:cubicBezTo>
                <a:cubicBezTo>
                  <a:pt x="7271178" y="897611"/>
                  <a:pt x="7249743" y="890013"/>
                  <a:pt x="7174543" y="893041"/>
                </a:cubicBezTo>
                <a:cubicBezTo>
                  <a:pt x="7148347" y="916454"/>
                  <a:pt x="7157917" y="896956"/>
                  <a:pt x="7120480" y="906142"/>
                </a:cubicBezTo>
                <a:cubicBezTo>
                  <a:pt x="7120216" y="888189"/>
                  <a:pt x="7078525" y="922435"/>
                  <a:pt x="7063799" y="904302"/>
                </a:cubicBezTo>
                <a:cubicBezTo>
                  <a:pt x="7057452" y="906549"/>
                  <a:pt x="7051768" y="909296"/>
                  <a:pt x="7046174" y="912191"/>
                </a:cubicBezTo>
                <a:lnTo>
                  <a:pt x="7043236" y="913697"/>
                </a:lnTo>
                <a:lnTo>
                  <a:pt x="7029299" y="916535"/>
                </a:lnTo>
                <a:lnTo>
                  <a:pt x="7011341" y="922055"/>
                </a:lnTo>
                <a:lnTo>
                  <a:pt x="6962721" y="926136"/>
                </a:lnTo>
                <a:cubicBezTo>
                  <a:pt x="6955177" y="928190"/>
                  <a:pt x="6934298" y="934551"/>
                  <a:pt x="6924046" y="935119"/>
                </a:cubicBezTo>
                <a:lnTo>
                  <a:pt x="6803921" y="953749"/>
                </a:lnTo>
                <a:cubicBezTo>
                  <a:pt x="6793798" y="956148"/>
                  <a:pt x="6756114" y="960863"/>
                  <a:pt x="6753130" y="967574"/>
                </a:cubicBezTo>
                <a:cubicBezTo>
                  <a:pt x="6747365" y="975888"/>
                  <a:pt x="6707255" y="968409"/>
                  <a:pt x="6715125" y="976612"/>
                </a:cubicBezTo>
                <a:lnTo>
                  <a:pt x="6558230" y="992648"/>
                </a:lnTo>
                <a:lnTo>
                  <a:pt x="6424995" y="997785"/>
                </a:lnTo>
                <a:lnTo>
                  <a:pt x="6223993" y="996254"/>
                </a:lnTo>
                <a:cubicBezTo>
                  <a:pt x="6210976" y="994645"/>
                  <a:pt x="6182117" y="995304"/>
                  <a:pt x="6170626" y="996191"/>
                </a:cubicBezTo>
                <a:lnTo>
                  <a:pt x="6139366" y="1000894"/>
                </a:lnTo>
                <a:lnTo>
                  <a:pt x="6132311" y="1006678"/>
                </a:lnTo>
                <a:lnTo>
                  <a:pt x="6112202" y="1007107"/>
                </a:lnTo>
                <a:lnTo>
                  <a:pt x="6106903" y="1008346"/>
                </a:lnTo>
                <a:cubicBezTo>
                  <a:pt x="6089917" y="1007017"/>
                  <a:pt x="6051453" y="999806"/>
                  <a:pt x="6010290" y="999136"/>
                </a:cubicBezTo>
                <a:cubicBezTo>
                  <a:pt x="5969128" y="998465"/>
                  <a:pt x="5880801" y="1013593"/>
                  <a:pt x="5859922" y="1004321"/>
                </a:cubicBezTo>
                <a:cubicBezTo>
                  <a:pt x="5765762" y="991088"/>
                  <a:pt x="5703766" y="1009352"/>
                  <a:pt x="5623801" y="983916"/>
                </a:cubicBezTo>
                <a:cubicBezTo>
                  <a:pt x="5544186" y="983963"/>
                  <a:pt x="5522368" y="975664"/>
                  <a:pt x="5462286" y="972082"/>
                </a:cubicBezTo>
                <a:cubicBezTo>
                  <a:pt x="5381152" y="966377"/>
                  <a:pt x="5295596" y="957595"/>
                  <a:pt x="5263300" y="962419"/>
                </a:cubicBezTo>
                <a:cubicBezTo>
                  <a:pt x="5223679" y="967819"/>
                  <a:pt x="5228790" y="951744"/>
                  <a:pt x="5146583" y="948153"/>
                </a:cubicBezTo>
                <a:cubicBezTo>
                  <a:pt x="5114696" y="951070"/>
                  <a:pt x="5103593" y="950913"/>
                  <a:pt x="5067376" y="951851"/>
                </a:cubicBezTo>
                <a:lnTo>
                  <a:pt x="4992329" y="947102"/>
                </a:lnTo>
                <a:cubicBezTo>
                  <a:pt x="4978545" y="948367"/>
                  <a:pt x="4970776" y="947303"/>
                  <a:pt x="4965683" y="945215"/>
                </a:cubicBezTo>
                <a:lnTo>
                  <a:pt x="4961310" y="941890"/>
                </a:lnTo>
                <a:lnTo>
                  <a:pt x="4943488" y="939683"/>
                </a:lnTo>
                <a:lnTo>
                  <a:pt x="4849224" y="927230"/>
                </a:lnTo>
                <a:lnTo>
                  <a:pt x="4847947" y="928231"/>
                </a:lnTo>
                <a:cubicBezTo>
                  <a:pt x="4826178" y="932813"/>
                  <a:pt x="4785045" y="935332"/>
                  <a:pt x="4754288" y="938607"/>
                </a:cubicBezTo>
                <a:cubicBezTo>
                  <a:pt x="4736761" y="935966"/>
                  <a:pt x="4682562" y="949752"/>
                  <a:pt x="4663397" y="947888"/>
                </a:cubicBezTo>
                <a:lnTo>
                  <a:pt x="4651959" y="947106"/>
                </a:lnTo>
                <a:lnTo>
                  <a:pt x="4651598" y="947335"/>
                </a:lnTo>
                <a:cubicBezTo>
                  <a:pt x="4648828" y="947687"/>
                  <a:pt x="4644956" y="947627"/>
                  <a:pt x="4639268" y="946997"/>
                </a:cubicBezTo>
                <a:lnTo>
                  <a:pt x="4631109" y="945679"/>
                </a:lnTo>
                <a:lnTo>
                  <a:pt x="4543237" y="945685"/>
                </a:lnTo>
                <a:lnTo>
                  <a:pt x="4438018" y="952550"/>
                </a:lnTo>
                <a:cubicBezTo>
                  <a:pt x="4374838" y="949681"/>
                  <a:pt x="4320080" y="950605"/>
                  <a:pt x="4248478" y="943944"/>
                </a:cubicBezTo>
                <a:cubicBezTo>
                  <a:pt x="4186345" y="948231"/>
                  <a:pt x="4126469" y="936911"/>
                  <a:pt x="4060040" y="924627"/>
                </a:cubicBezTo>
                <a:cubicBezTo>
                  <a:pt x="4001992" y="917353"/>
                  <a:pt x="3965469" y="896563"/>
                  <a:pt x="3900993" y="901281"/>
                </a:cubicBezTo>
                <a:cubicBezTo>
                  <a:pt x="3899958" y="898137"/>
                  <a:pt x="3897537" y="895435"/>
                  <a:pt x="3894163" y="893057"/>
                </a:cubicBezTo>
                <a:lnTo>
                  <a:pt x="3882282" y="887118"/>
                </a:lnTo>
                <a:lnTo>
                  <a:pt x="3879568" y="887386"/>
                </a:lnTo>
                <a:cubicBezTo>
                  <a:pt x="3869341" y="886992"/>
                  <a:pt x="3864486" y="885466"/>
                  <a:pt x="3862018" y="883446"/>
                </a:cubicBezTo>
                <a:lnTo>
                  <a:pt x="3860685" y="880589"/>
                </a:lnTo>
                <a:lnTo>
                  <a:pt x="3849430" y="877261"/>
                </a:lnTo>
                <a:lnTo>
                  <a:pt x="3829379" y="869021"/>
                </a:lnTo>
                <a:lnTo>
                  <a:pt x="3823641" y="869057"/>
                </a:lnTo>
                <a:lnTo>
                  <a:pt x="3790304" y="859084"/>
                </a:lnTo>
                <a:lnTo>
                  <a:pt x="3788900" y="859697"/>
                </a:lnTo>
                <a:cubicBezTo>
                  <a:pt x="3784995" y="860839"/>
                  <a:pt x="3780679" y="861255"/>
                  <a:pt x="3775383" y="860158"/>
                </a:cubicBezTo>
                <a:lnTo>
                  <a:pt x="3650549" y="856389"/>
                </a:lnTo>
                <a:lnTo>
                  <a:pt x="3643002" y="854718"/>
                </a:lnTo>
                <a:lnTo>
                  <a:pt x="3642633" y="854851"/>
                </a:lnTo>
                <a:cubicBezTo>
                  <a:pt x="3640525" y="854845"/>
                  <a:pt x="3637865" y="854429"/>
                  <a:pt x="3634236" y="853421"/>
                </a:cubicBezTo>
                <a:lnTo>
                  <a:pt x="3629243" y="851670"/>
                </a:lnTo>
                <a:lnTo>
                  <a:pt x="3614602" y="848429"/>
                </a:lnTo>
                <a:lnTo>
                  <a:pt x="3543752" y="861253"/>
                </a:lnTo>
                <a:cubicBezTo>
                  <a:pt x="3500035" y="859566"/>
                  <a:pt x="3467992" y="871747"/>
                  <a:pt x="3430556" y="860564"/>
                </a:cubicBezTo>
                <a:cubicBezTo>
                  <a:pt x="3389606" y="859043"/>
                  <a:pt x="3418847" y="866729"/>
                  <a:pt x="3385450" y="861153"/>
                </a:cubicBezTo>
                <a:cubicBezTo>
                  <a:pt x="3348090" y="860448"/>
                  <a:pt x="3237697" y="855648"/>
                  <a:pt x="3206411" y="856342"/>
                </a:cubicBezTo>
                <a:cubicBezTo>
                  <a:pt x="3180515" y="870648"/>
                  <a:pt x="3180956" y="864759"/>
                  <a:pt x="3172172" y="859926"/>
                </a:cubicBezTo>
                <a:lnTo>
                  <a:pt x="3167260" y="861600"/>
                </a:lnTo>
                <a:lnTo>
                  <a:pt x="3160907" y="862337"/>
                </a:lnTo>
                <a:lnTo>
                  <a:pt x="3144557" y="860933"/>
                </a:lnTo>
                <a:lnTo>
                  <a:pt x="3138575" y="859842"/>
                </a:lnTo>
                <a:cubicBezTo>
                  <a:pt x="3134393" y="859301"/>
                  <a:pt x="3131532" y="859210"/>
                  <a:pt x="3129468" y="859445"/>
                </a:cubicBezTo>
                <a:lnTo>
                  <a:pt x="3129191" y="859614"/>
                </a:lnTo>
                <a:lnTo>
                  <a:pt x="3080632" y="859576"/>
                </a:lnTo>
                <a:cubicBezTo>
                  <a:pt x="3066428" y="869092"/>
                  <a:pt x="3020225" y="848520"/>
                  <a:pt x="3020075" y="867669"/>
                </a:cubicBezTo>
                <a:cubicBezTo>
                  <a:pt x="3002560" y="865266"/>
                  <a:pt x="2993991" y="856922"/>
                  <a:pt x="2996410" y="869598"/>
                </a:cubicBezTo>
                <a:cubicBezTo>
                  <a:pt x="2990543" y="869161"/>
                  <a:pt x="2986591" y="870051"/>
                  <a:pt x="2983493" y="871583"/>
                </a:cubicBezTo>
                <a:lnTo>
                  <a:pt x="2982508" y="872324"/>
                </a:lnTo>
                <a:lnTo>
                  <a:pt x="2943646" y="866671"/>
                </a:lnTo>
                <a:lnTo>
                  <a:pt x="2937624" y="860873"/>
                </a:lnTo>
                <a:lnTo>
                  <a:pt x="2900278" y="855890"/>
                </a:lnTo>
                <a:lnTo>
                  <a:pt x="2877094" y="850038"/>
                </a:lnTo>
                <a:lnTo>
                  <a:pt x="2876089" y="849428"/>
                </a:lnTo>
                <a:lnTo>
                  <a:pt x="2858491" y="836891"/>
                </a:lnTo>
                <a:lnTo>
                  <a:pt x="2853221" y="836141"/>
                </a:lnTo>
                <a:cubicBezTo>
                  <a:pt x="2845104" y="833148"/>
                  <a:pt x="2820643" y="822508"/>
                  <a:pt x="2809798" y="818931"/>
                </a:cubicBezTo>
                <a:cubicBezTo>
                  <a:pt x="2803336" y="833150"/>
                  <a:pt x="2801586" y="821927"/>
                  <a:pt x="2788143" y="814680"/>
                </a:cubicBezTo>
                <a:cubicBezTo>
                  <a:pt x="2775104" y="835149"/>
                  <a:pt x="2745218" y="807855"/>
                  <a:pt x="2726584" y="814258"/>
                </a:cubicBezTo>
                <a:cubicBezTo>
                  <a:pt x="2717002" y="808472"/>
                  <a:pt x="2706629" y="802727"/>
                  <a:pt x="2695593" y="797218"/>
                </a:cubicBezTo>
                <a:lnTo>
                  <a:pt x="2688833" y="794195"/>
                </a:lnTo>
                <a:lnTo>
                  <a:pt x="2688479" y="794303"/>
                </a:lnTo>
                <a:cubicBezTo>
                  <a:pt x="2686546" y="794003"/>
                  <a:pt x="2684146" y="793143"/>
                  <a:pt x="2680911" y="791446"/>
                </a:cubicBezTo>
                <a:lnTo>
                  <a:pt x="2676500" y="788684"/>
                </a:lnTo>
                <a:lnTo>
                  <a:pt x="2597106" y="788233"/>
                </a:lnTo>
                <a:cubicBezTo>
                  <a:pt x="2557147" y="780192"/>
                  <a:pt x="2526549" y="790205"/>
                  <a:pt x="2493284" y="771780"/>
                </a:cubicBezTo>
                <a:cubicBezTo>
                  <a:pt x="2455850" y="764319"/>
                  <a:pt x="2421460" y="764032"/>
                  <a:pt x="2391347" y="752808"/>
                </a:cubicBezTo>
                <a:cubicBezTo>
                  <a:pt x="2376903" y="755171"/>
                  <a:pt x="2364156" y="754671"/>
                  <a:pt x="2354862" y="744636"/>
                </a:cubicBezTo>
                <a:cubicBezTo>
                  <a:pt x="2319232" y="739843"/>
                  <a:pt x="2307341" y="748884"/>
                  <a:pt x="2287979" y="735811"/>
                </a:cubicBezTo>
                <a:lnTo>
                  <a:pt x="2255010" y="734698"/>
                </a:lnTo>
                <a:lnTo>
                  <a:pt x="2251535" y="736637"/>
                </a:lnTo>
                <a:lnTo>
                  <a:pt x="2245631" y="736631"/>
                </a:lnTo>
                <a:lnTo>
                  <a:pt x="2230763" y="732710"/>
                </a:lnTo>
                <a:lnTo>
                  <a:pt x="2225379" y="730591"/>
                </a:lnTo>
                <a:cubicBezTo>
                  <a:pt x="2221589" y="729370"/>
                  <a:pt x="2218976" y="728867"/>
                  <a:pt x="2217057" y="728862"/>
                </a:cubicBezTo>
                <a:lnTo>
                  <a:pt x="2216788" y="729024"/>
                </a:lnTo>
                <a:lnTo>
                  <a:pt x="2209124" y="727003"/>
                </a:lnTo>
                <a:cubicBezTo>
                  <a:pt x="2196342" y="723123"/>
                  <a:pt x="2184048" y="718901"/>
                  <a:pt x="2172459" y="714519"/>
                </a:cubicBezTo>
                <a:cubicBezTo>
                  <a:pt x="2158494" y="723838"/>
                  <a:pt x="2117863" y="700822"/>
                  <a:pt x="2115857" y="723498"/>
                </a:cubicBezTo>
                <a:cubicBezTo>
                  <a:pt x="2100018" y="718231"/>
                  <a:pt x="2092968" y="707158"/>
                  <a:pt x="2093949" y="722515"/>
                </a:cubicBezTo>
                <a:lnTo>
                  <a:pt x="2080925" y="723827"/>
                </a:lnTo>
                <a:lnTo>
                  <a:pt x="1983785" y="689896"/>
                </a:lnTo>
                <a:cubicBezTo>
                  <a:pt x="1963617" y="681381"/>
                  <a:pt x="1989851" y="680295"/>
                  <a:pt x="1959913" y="672734"/>
                </a:cubicBezTo>
                <a:cubicBezTo>
                  <a:pt x="1903668" y="678499"/>
                  <a:pt x="1860398" y="653313"/>
                  <a:pt x="1804159" y="644533"/>
                </a:cubicBezTo>
                <a:cubicBezTo>
                  <a:pt x="1743487" y="627658"/>
                  <a:pt x="1612652" y="582310"/>
                  <a:pt x="1591576" y="571258"/>
                </a:cubicBezTo>
                <a:cubicBezTo>
                  <a:pt x="1573388" y="564719"/>
                  <a:pt x="1489080" y="557055"/>
                  <a:pt x="1496826" y="568535"/>
                </a:cubicBezTo>
                <a:cubicBezTo>
                  <a:pt x="1445419" y="536648"/>
                  <a:pt x="1419299" y="553467"/>
                  <a:pt x="1356936" y="530781"/>
                </a:cubicBezTo>
                <a:lnTo>
                  <a:pt x="1269628" y="539232"/>
                </a:lnTo>
                <a:lnTo>
                  <a:pt x="1194874" y="523525"/>
                </a:lnTo>
                <a:lnTo>
                  <a:pt x="1138189" y="509746"/>
                </a:lnTo>
                <a:lnTo>
                  <a:pt x="976781" y="468644"/>
                </a:lnTo>
                <a:cubicBezTo>
                  <a:pt x="929088" y="460952"/>
                  <a:pt x="905972" y="461750"/>
                  <a:pt x="882061" y="458215"/>
                </a:cubicBezTo>
                <a:lnTo>
                  <a:pt x="833317" y="447431"/>
                </a:lnTo>
                <a:lnTo>
                  <a:pt x="827386" y="446883"/>
                </a:lnTo>
                <a:lnTo>
                  <a:pt x="786341" y="445842"/>
                </a:lnTo>
                <a:lnTo>
                  <a:pt x="725073" y="448531"/>
                </a:lnTo>
                <a:cubicBezTo>
                  <a:pt x="698064" y="451325"/>
                  <a:pt x="645372" y="459412"/>
                  <a:pt x="624284" y="462606"/>
                </a:cubicBezTo>
                <a:cubicBezTo>
                  <a:pt x="591338" y="465778"/>
                  <a:pt x="563594" y="467685"/>
                  <a:pt x="527403" y="467566"/>
                </a:cubicBezTo>
                <a:cubicBezTo>
                  <a:pt x="485975" y="450521"/>
                  <a:pt x="440521" y="474706"/>
                  <a:pt x="407139" y="461890"/>
                </a:cubicBezTo>
                <a:cubicBezTo>
                  <a:pt x="379741" y="461756"/>
                  <a:pt x="370760" y="465054"/>
                  <a:pt x="363011" y="466758"/>
                </a:cubicBezTo>
                <a:lnTo>
                  <a:pt x="360644" y="472114"/>
                </a:lnTo>
                <a:lnTo>
                  <a:pt x="347271" y="472897"/>
                </a:lnTo>
                <a:lnTo>
                  <a:pt x="344210" y="474119"/>
                </a:lnTo>
                <a:cubicBezTo>
                  <a:pt x="338378" y="476473"/>
                  <a:pt x="332503" y="478642"/>
                  <a:pt x="326160" y="480110"/>
                </a:cubicBezTo>
                <a:cubicBezTo>
                  <a:pt x="317620" y="456362"/>
                  <a:pt x="270799" y="488667"/>
                  <a:pt x="275309" y="467738"/>
                </a:cubicBezTo>
                <a:lnTo>
                  <a:pt x="251787" y="466296"/>
                </a:lnTo>
                <a:lnTo>
                  <a:pt x="229585" y="458043"/>
                </a:lnTo>
                <a:lnTo>
                  <a:pt x="218012" y="449412"/>
                </a:lnTo>
                <a:lnTo>
                  <a:pt x="133735" y="416518"/>
                </a:lnTo>
                <a:lnTo>
                  <a:pt x="77108" y="390937"/>
                </a:lnTo>
                <a:lnTo>
                  <a:pt x="65936" y="382568"/>
                </a:lnTo>
                <a:lnTo>
                  <a:pt x="49890" y="382282"/>
                </a:lnTo>
                <a:cubicBezTo>
                  <a:pt x="47699" y="382935"/>
                  <a:pt x="45800" y="383830"/>
                  <a:pt x="44249" y="384936"/>
                </a:cubicBezTo>
                <a:lnTo>
                  <a:pt x="0" y="363641"/>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0A61ECB-521C-4BFC-9F12-1BA566BC24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94068"/>
            <a:ext cx="12192000" cy="1163932"/>
          </a:xfrm>
          <a:custGeom>
            <a:avLst/>
            <a:gdLst>
              <a:gd name="connsiteX0" fmla="*/ 2955508 w 12192000"/>
              <a:gd name="connsiteY0" fmla="*/ 929 h 1163932"/>
              <a:gd name="connsiteX1" fmla="*/ 2973472 w 12192000"/>
              <a:gd name="connsiteY1" fmla="*/ 2369 h 1163932"/>
              <a:gd name="connsiteX2" fmla="*/ 3052621 w 12192000"/>
              <a:gd name="connsiteY2" fmla="*/ 14030 h 1163932"/>
              <a:gd name="connsiteX3" fmla="*/ 3145220 w 12192000"/>
              <a:gd name="connsiteY3" fmla="*/ 16277 h 1163932"/>
              <a:gd name="connsiteX4" fmla="*/ 3233309 w 12192000"/>
              <a:gd name="connsiteY4" fmla="*/ 8968 h 1163932"/>
              <a:gd name="connsiteX5" fmla="*/ 3320851 w 12192000"/>
              <a:gd name="connsiteY5" fmla="*/ 18902 h 1163932"/>
              <a:gd name="connsiteX6" fmla="*/ 3394552 w 12192000"/>
              <a:gd name="connsiteY6" fmla="*/ 38279 h 1163932"/>
              <a:gd name="connsiteX7" fmla="*/ 3462252 w 12192000"/>
              <a:gd name="connsiteY7" fmla="*/ 68646 h 1163932"/>
              <a:gd name="connsiteX8" fmla="*/ 3504799 w 12192000"/>
              <a:gd name="connsiteY8" fmla="*/ 93363 h 1163932"/>
              <a:gd name="connsiteX9" fmla="*/ 3568807 w 12192000"/>
              <a:gd name="connsiteY9" fmla="*/ 84557 h 1163932"/>
              <a:gd name="connsiteX10" fmla="*/ 3571993 w 12192000"/>
              <a:gd name="connsiteY10" fmla="*/ 87105 h 1163932"/>
              <a:gd name="connsiteX11" fmla="*/ 3590879 w 12192000"/>
              <a:gd name="connsiteY11" fmla="*/ 100115 h 1163932"/>
              <a:gd name="connsiteX12" fmla="*/ 3623973 w 12192000"/>
              <a:gd name="connsiteY12" fmla="*/ 93084 h 1163932"/>
              <a:gd name="connsiteX13" fmla="*/ 3636728 w 12192000"/>
              <a:gd name="connsiteY13" fmla="*/ 98019 h 1163932"/>
              <a:gd name="connsiteX14" fmla="*/ 3676976 w 12192000"/>
              <a:gd name="connsiteY14" fmla="*/ 96600 h 1163932"/>
              <a:gd name="connsiteX15" fmla="*/ 3722653 w 12192000"/>
              <a:gd name="connsiteY15" fmla="*/ 115363 h 1163932"/>
              <a:gd name="connsiteX16" fmla="*/ 3775112 w 12192000"/>
              <a:gd name="connsiteY16" fmla="*/ 98970 h 1163932"/>
              <a:gd name="connsiteX17" fmla="*/ 3932956 w 12192000"/>
              <a:gd name="connsiteY17" fmla="*/ 122337 h 1163932"/>
              <a:gd name="connsiteX18" fmla="*/ 4100593 w 12192000"/>
              <a:gd name="connsiteY18" fmla="*/ 163834 h 1163932"/>
              <a:gd name="connsiteX19" fmla="*/ 4316364 w 12192000"/>
              <a:gd name="connsiteY19" fmla="*/ 177453 h 1163932"/>
              <a:gd name="connsiteX20" fmla="*/ 4387387 w 12192000"/>
              <a:gd name="connsiteY20" fmla="*/ 164360 h 1163932"/>
              <a:gd name="connsiteX21" fmla="*/ 4427957 w 12192000"/>
              <a:gd name="connsiteY21" fmla="*/ 177526 h 1163932"/>
              <a:gd name="connsiteX22" fmla="*/ 4502291 w 12192000"/>
              <a:gd name="connsiteY22" fmla="*/ 188197 h 1163932"/>
              <a:gd name="connsiteX23" fmla="*/ 4600771 w 12192000"/>
              <a:gd name="connsiteY23" fmla="*/ 212143 h 1163932"/>
              <a:gd name="connsiteX24" fmla="*/ 4644102 w 12192000"/>
              <a:gd name="connsiteY24" fmla="*/ 210363 h 1163932"/>
              <a:gd name="connsiteX25" fmla="*/ 4652752 w 12192000"/>
              <a:gd name="connsiteY25" fmla="*/ 210902 h 1163932"/>
              <a:gd name="connsiteX26" fmla="*/ 4652896 w 12192000"/>
              <a:gd name="connsiteY26" fmla="*/ 211286 h 1163932"/>
              <a:gd name="connsiteX27" fmla="*/ 4685303 w 12192000"/>
              <a:gd name="connsiteY27" fmla="*/ 212939 h 1163932"/>
              <a:gd name="connsiteX28" fmla="*/ 4690886 w 12192000"/>
              <a:gd name="connsiteY28" fmla="*/ 215767 h 1163932"/>
              <a:gd name="connsiteX29" fmla="*/ 4725430 w 12192000"/>
              <a:gd name="connsiteY29" fmla="*/ 238732 h 1163932"/>
              <a:gd name="connsiteX30" fmla="*/ 4800051 w 12192000"/>
              <a:gd name="connsiteY30" fmla="*/ 231099 h 1163932"/>
              <a:gd name="connsiteX31" fmla="*/ 4875115 w 12192000"/>
              <a:gd name="connsiteY31" fmla="*/ 264350 h 1163932"/>
              <a:gd name="connsiteX32" fmla="*/ 4936450 w 12192000"/>
              <a:gd name="connsiteY32" fmla="*/ 280902 h 1163932"/>
              <a:gd name="connsiteX33" fmla="*/ 5030961 w 12192000"/>
              <a:gd name="connsiteY33" fmla="*/ 305912 h 1163932"/>
              <a:gd name="connsiteX34" fmla="*/ 5082734 w 12192000"/>
              <a:gd name="connsiteY34" fmla="*/ 308581 h 1163932"/>
              <a:gd name="connsiteX35" fmla="*/ 5138799 w 12192000"/>
              <a:gd name="connsiteY35" fmla="*/ 303800 h 1163932"/>
              <a:gd name="connsiteX36" fmla="*/ 5259695 w 12192000"/>
              <a:gd name="connsiteY36" fmla="*/ 330476 h 1163932"/>
              <a:gd name="connsiteX37" fmla="*/ 5359642 w 12192000"/>
              <a:gd name="connsiteY37" fmla="*/ 340575 h 1163932"/>
              <a:gd name="connsiteX38" fmla="*/ 5372918 w 12192000"/>
              <a:gd name="connsiteY38" fmla="*/ 336834 h 1163932"/>
              <a:gd name="connsiteX39" fmla="*/ 5396084 w 12192000"/>
              <a:gd name="connsiteY39" fmla="*/ 328268 h 1163932"/>
              <a:gd name="connsiteX40" fmla="*/ 5414292 w 12192000"/>
              <a:gd name="connsiteY40" fmla="*/ 320863 h 1163932"/>
              <a:gd name="connsiteX41" fmla="*/ 5487276 w 12192000"/>
              <a:gd name="connsiteY41" fmla="*/ 307350 h 1163932"/>
              <a:gd name="connsiteX42" fmla="*/ 5612716 w 12192000"/>
              <a:gd name="connsiteY42" fmla="*/ 308118 h 1163932"/>
              <a:gd name="connsiteX43" fmla="*/ 5864813 w 12192000"/>
              <a:gd name="connsiteY43" fmla="*/ 257852 h 1163932"/>
              <a:gd name="connsiteX44" fmla="*/ 6151392 w 12192000"/>
              <a:gd name="connsiteY44" fmla="*/ 225732 h 1163932"/>
              <a:gd name="connsiteX45" fmla="*/ 6209396 w 12192000"/>
              <a:gd name="connsiteY45" fmla="*/ 220469 h 1163932"/>
              <a:gd name="connsiteX46" fmla="*/ 6269898 w 12192000"/>
              <a:gd name="connsiteY46" fmla="*/ 226300 h 1163932"/>
              <a:gd name="connsiteX47" fmla="*/ 6297029 w 12192000"/>
              <a:gd name="connsiteY47" fmla="*/ 224230 h 1163932"/>
              <a:gd name="connsiteX48" fmla="*/ 6352373 w 12192000"/>
              <a:gd name="connsiteY48" fmla="*/ 209161 h 1163932"/>
              <a:gd name="connsiteX49" fmla="*/ 6353759 w 12192000"/>
              <a:gd name="connsiteY49" fmla="*/ 209135 h 1163932"/>
              <a:gd name="connsiteX50" fmla="*/ 6363346 w 12192000"/>
              <a:gd name="connsiteY50" fmla="*/ 196700 h 1163932"/>
              <a:gd name="connsiteX51" fmla="*/ 6400681 w 12192000"/>
              <a:gd name="connsiteY51" fmla="*/ 204402 h 1163932"/>
              <a:gd name="connsiteX52" fmla="*/ 6402041 w 12192000"/>
              <a:gd name="connsiteY52" fmla="*/ 207073 h 1163932"/>
              <a:gd name="connsiteX53" fmla="*/ 6424912 w 12192000"/>
              <a:gd name="connsiteY53" fmla="*/ 204940 h 1163932"/>
              <a:gd name="connsiteX54" fmla="*/ 6502019 w 12192000"/>
              <a:gd name="connsiteY54" fmla="*/ 198788 h 1163932"/>
              <a:gd name="connsiteX55" fmla="*/ 6518229 w 12192000"/>
              <a:gd name="connsiteY55" fmla="*/ 197839 h 1163932"/>
              <a:gd name="connsiteX56" fmla="*/ 6519089 w 12192000"/>
              <a:gd name="connsiteY56" fmla="*/ 198274 h 1163932"/>
              <a:gd name="connsiteX57" fmla="*/ 6561047 w 12192000"/>
              <a:gd name="connsiteY57" fmla="*/ 182276 h 1163932"/>
              <a:gd name="connsiteX58" fmla="*/ 6595639 w 12192000"/>
              <a:gd name="connsiteY58" fmla="*/ 174596 h 1163932"/>
              <a:gd name="connsiteX59" fmla="*/ 6692265 w 12192000"/>
              <a:gd name="connsiteY59" fmla="*/ 171261 h 1163932"/>
              <a:gd name="connsiteX60" fmla="*/ 6697219 w 12192000"/>
              <a:gd name="connsiteY60" fmla="*/ 171733 h 1163932"/>
              <a:gd name="connsiteX61" fmla="*/ 6713656 w 12192000"/>
              <a:gd name="connsiteY61" fmla="*/ 160032 h 1163932"/>
              <a:gd name="connsiteX62" fmla="*/ 6714383 w 12192000"/>
              <a:gd name="connsiteY62" fmla="*/ 156857 h 1163932"/>
              <a:gd name="connsiteX63" fmla="*/ 6774793 w 12192000"/>
              <a:gd name="connsiteY63" fmla="*/ 166145 h 1163932"/>
              <a:gd name="connsiteX64" fmla="*/ 6782112 w 12192000"/>
              <a:gd name="connsiteY64" fmla="*/ 161687 h 1163932"/>
              <a:gd name="connsiteX65" fmla="*/ 6822392 w 12192000"/>
              <a:gd name="connsiteY65" fmla="*/ 175020 h 1163932"/>
              <a:gd name="connsiteX66" fmla="*/ 6842719 w 12192000"/>
              <a:gd name="connsiteY66" fmla="*/ 178025 h 1163932"/>
              <a:gd name="connsiteX67" fmla="*/ 6878958 w 12192000"/>
              <a:gd name="connsiteY67" fmla="*/ 187256 h 1163932"/>
              <a:gd name="connsiteX68" fmla="*/ 6881972 w 12192000"/>
              <a:gd name="connsiteY68" fmla="*/ 184277 h 1163932"/>
              <a:gd name="connsiteX69" fmla="*/ 6889133 w 12192000"/>
              <a:gd name="connsiteY69" fmla="*/ 187492 h 1163932"/>
              <a:gd name="connsiteX70" fmla="*/ 6894439 w 12192000"/>
              <a:gd name="connsiteY70" fmla="*/ 184074 h 1163932"/>
              <a:gd name="connsiteX71" fmla="*/ 6900419 w 12192000"/>
              <a:gd name="connsiteY71" fmla="*/ 185342 h 1163932"/>
              <a:gd name="connsiteX72" fmla="*/ 6963220 w 12192000"/>
              <a:gd name="connsiteY72" fmla="*/ 173736 h 1163932"/>
              <a:gd name="connsiteX73" fmla="*/ 6976706 w 12192000"/>
              <a:gd name="connsiteY73" fmla="*/ 177326 h 1163932"/>
              <a:gd name="connsiteX74" fmla="*/ 6987064 w 12192000"/>
              <a:gd name="connsiteY74" fmla="*/ 166834 h 1163932"/>
              <a:gd name="connsiteX75" fmla="*/ 7030230 w 12192000"/>
              <a:gd name="connsiteY75" fmla="*/ 166147 h 1163932"/>
              <a:gd name="connsiteX76" fmla="*/ 7045014 w 12192000"/>
              <a:gd name="connsiteY76" fmla="*/ 175533 h 1163932"/>
              <a:gd name="connsiteX77" fmla="*/ 7058714 w 12192000"/>
              <a:gd name="connsiteY77" fmla="*/ 182424 h 1163932"/>
              <a:gd name="connsiteX78" fmla="*/ 7060499 w 12192000"/>
              <a:gd name="connsiteY78" fmla="*/ 182495 h 1163932"/>
              <a:gd name="connsiteX79" fmla="*/ 7078430 w 12192000"/>
              <a:gd name="connsiteY79" fmla="*/ 183225 h 1163932"/>
              <a:gd name="connsiteX80" fmla="*/ 7176563 w 12192000"/>
              <a:gd name="connsiteY80" fmla="*/ 179676 h 1163932"/>
              <a:gd name="connsiteX81" fmla="*/ 7205529 w 12192000"/>
              <a:gd name="connsiteY81" fmla="*/ 187443 h 1163932"/>
              <a:gd name="connsiteX82" fmla="*/ 7310118 w 12192000"/>
              <a:gd name="connsiteY82" fmla="*/ 169037 h 1163932"/>
              <a:gd name="connsiteX83" fmla="*/ 7673859 w 12192000"/>
              <a:gd name="connsiteY83" fmla="*/ 156768 h 1163932"/>
              <a:gd name="connsiteX84" fmla="*/ 7692748 w 12192000"/>
              <a:gd name="connsiteY84" fmla="*/ 167969 h 1163932"/>
              <a:gd name="connsiteX85" fmla="*/ 7715729 w 12192000"/>
              <a:gd name="connsiteY85" fmla="*/ 163804 h 1163932"/>
              <a:gd name="connsiteX86" fmla="*/ 7974189 w 12192000"/>
              <a:gd name="connsiteY86" fmla="*/ 161251 h 1163932"/>
              <a:gd name="connsiteX87" fmla="*/ 8101969 w 12192000"/>
              <a:gd name="connsiteY87" fmla="*/ 150927 h 1163932"/>
              <a:gd name="connsiteX88" fmla="*/ 8106826 w 12192000"/>
              <a:gd name="connsiteY88" fmla="*/ 146285 h 1163932"/>
              <a:gd name="connsiteX89" fmla="*/ 8162058 w 12192000"/>
              <a:gd name="connsiteY89" fmla="*/ 103136 h 1163932"/>
              <a:gd name="connsiteX90" fmla="*/ 8184568 w 12192000"/>
              <a:gd name="connsiteY90" fmla="*/ 100422 h 1163932"/>
              <a:gd name="connsiteX91" fmla="*/ 8205350 w 12192000"/>
              <a:gd name="connsiteY91" fmla="*/ 106344 h 1163932"/>
              <a:gd name="connsiteX92" fmla="*/ 8228227 w 12192000"/>
              <a:gd name="connsiteY92" fmla="*/ 112404 h 1163932"/>
              <a:gd name="connsiteX93" fmla="*/ 8229109 w 12192000"/>
              <a:gd name="connsiteY93" fmla="*/ 109777 h 1163932"/>
              <a:gd name="connsiteX94" fmla="*/ 8237963 w 12192000"/>
              <a:gd name="connsiteY94" fmla="*/ 113428 h 1163932"/>
              <a:gd name="connsiteX95" fmla="*/ 8248358 w 12192000"/>
              <a:gd name="connsiteY95" fmla="*/ 112494 h 1163932"/>
              <a:gd name="connsiteX96" fmla="*/ 8249309 w 12192000"/>
              <a:gd name="connsiteY96" fmla="*/ 113130 h 1163932"/>
              <a:gd name="connsiteX97" fmla="*/ 8249997 w 12192000"/>
              <a:gd name="connsiteY97" fmla="*/ 112347 h 1163932"/>
              <a:gd name="connsiteX98" fmla="*/ 8272162 w 12192000"/>
              <a:gd name="connsiteY98" fmla="*/ 110356 h 1163932"/>
              <a:gd name="connsiteX99" fmla="*/ 8292349 w 12192000"/>
              <a:gd name="connsiteY99" fmla="*/ 103912 h 1163932"/>
              <a:gd name="connsiteX100" fmla="*/ 8292491 w 12192000"/>
              <a:gd name="connsiteY100" fmla="*/ 103935 h 1163932"/>
              <a:gd name="connsiteX101" fmla="*/ 8307239 w 12192000"/>
              <a:gd name="connsiteY101" fmla="*/ 101023 h 1163932"/>
              <a:gd name="connsiteX102" fmla="*/ 8339282 w 12192000"/>
              <a:gd name="connsiteY102" fmla="*/ 115374 h 1163932"/>
              <a:gd name="connsiteX103" fmla="*/ 8346156 w 12192000"/>
              <a:gd name="connsiteY103" fmla="*/ 117659 h 1163932"/>
              <a:gd name="connsiteX104" fmla="*/ 8346467 w 12192000"/>
              <a:gd name="connsiteY104" fmla="*/ 117456 h 1163932"/>
              <a:gd name="connsiteX105" fmla="*/ 8354069 w 12192000"/>
              <a:gd name="connsiteY105" fmla="*/ 119374 h 1163932"/>
              <a:gd name="connsiteX106" fmla="*/ 8358687 w 12192000"/>
              <a:gd name="connsiteY106" fmla="*/ 121825 h 1163932"/>
              <a:gd name="connsiteX107" fmla="*/ 8433385 w 12192000"/>
              <a:gd name="connsiteY107" fmla="*/ 106101 h 1163932"/>
              <a:gd name="connsiteX108" fmla="*/ 8533779 w 12192000"/>
              <a:gd name="connsiteY108" fmla="*/ 104806 h 1163932"/>
              <a:gd name="connsiteX109" fmla="*/ 8632833 w 12192000"/>
              <a:gd name="connsiteY109" fmla="*/ 106964 h 1163932"/>
              <a:gd name="connsiteX110" fmla="*/ 8668523 w 12192000"/>
              <a:gd name="connsiteY110" fmla="*/ 109411 h 1163932"/>
              <a:gd name="connsiteX111" fmla="*/ 8732893 w 12192000"/>
              <a:gd name="connsiteY111" fmla="*/ 106423 h 1163932"/>
              <a:gd name="connsiteX112" fmla="*/ 8764071 w 12192000"/>
              <a:gd name="connsiteY112" fmla="*/ 101019 h 1163932"/>
              <a:gd name="connsiteX113" fmla="*/ 8767004 w 12192000"/>
              <a:gd name="connsiteY113" fmla="*/ 97951 h 1163932"/>
              <a:gd name="connsiteX114" fmla="*/ 8772553 w 12192000"/>
              <a:gd name="connsiteY114" fmla="*/ 96746 h 1163932"/>
              <a:gd name="connsiteX115" fmla="*/ 8787201 w 12192000"/>
              <a:gd name="connsiteY115" fmla="*/ 98465 h 1163932"/>
              <a:gd name="connsiteX116" fmla="*/ 8792624 w 12192000"/>
              <a:gd name="connsiteY116" fmla="*/ 99935 h 1163932"/>
              <a:gd name="connsiteX117" fmla="*/ 8800741 w 12192000"/>
              <a:gd name="connsiteY117" fmla="*/ 100329 h 1163932"/>
              <a:gd name="connsiteX118" fmla="*/ 8800966 w 12192000"/>
              <a:gd name="connsiteY118" fmla="*/ 100077 h 1163932"/>
              <a:gd name="connsiteX119" fmla="*/ 8808513 w 12192000"/>
              <a:gd name="connsiteY119" fmla="*/ 100962 h 1163932"/>
              <a:gd name="connsiteX120" fmla="*/ 8845110 w 12192000"/>
              <a:gd name="connsiteY120" fmla="*/ 108611 h 1163932"/>
              <a:gd name="connsiteX121" fmla="*/ 8896773 w 12192000"/>
              <a:gd name="connsiteY121" fmla="*/ 86101 h 1163932"/>
              <a:gd name="connsiteX122" fmla="*/ 8917529 w 12192000"/>
              <a:gd name="connsiteY122" fmla="*/ 82805 h 1163932"/>
              <a:gd name="connsiteX123" fmla="*/ 8929546 w 12192000"/>
              <a:gd name="connsiteY123" fmla="*/ 78543 h 1163932"/>
              <a:gd name="connsiteX124" fmla="*/ 9026654 w 12192000"/>
              <a:gd name="connsiteY124" fmla="*/ 99852 h 1163932"/>
              <a:gd name="connsiteX125" fmla="*/ 9040737 w 12192000"/>
              <a:gd name="connsiteY125" fmla="*/ 105786 h 1163932"/>
              <a:gd name="connsiteX126" fmla="*/ 9052026 w 12192000"/>
              <a:gd name="connsiteY126" fmla="*/ 115808 h 1163932"/>
              <a:gd name="connsiteX127" fmla="*/ 9203241 w 12192000"/>
              <a:gd name="connsiteY127" fmla="*/ 118145 h 1163932"/>
              <a:gd name="connsiteX128" fmla="*/ 9415584 w 12192000"/>
              <a:gd name="connsiteY128" fmla="*/ 163588 h 1163932"/>
              <a:gd name="connsiteX129" fmla="*/ 9505102 w 12192000"/>
              <a:gd name="connsiteY129" fmla="*/ 147474 h 1163932"/>
              <a:gd name="connsiteX130" fmla="*/ 9643040 w 12192000"/>
              <a:gd name="connsiteY130" fmla="*/ 164665 h 1163932"/>
              <a:gd name="connsiteX131" fmla="*/ 9762999 w 12192000"/>
              <a:gd name="connsiteY131" fmla="*/ 169055 h 1163932"/>
              <a:gd name="connsiteX132" fmla="*/ 9776183 w 12192000"/>
              <a:gd name="connsiteY132" fmla="*/ 168623 h 1163932"/>
              <a:gd name="connsiteX133" fmla="*/ 9780532 w 12192000"/>
              <a:gd name="connsiteY133" fmla="*/ 162255 h 1163932"/>
              <a:gd name="connsiteX134" fmla="*/ 9824924 w 12192000"/>
              <a:gd name="connsiteY134" fmla="*/ 158079 h 1163932"/>
              <a:gd name="connsiteX135" fmla="*/ 9910588 w 12192000"/>
              <a:gd name="connsiteY135" fmla="*/ 160759 h 1163932"/>
              <a:gd name="connsiteX136" fmla="*/ 9924173 w 12192000"/>
              <a:gd name="connsiteY136" fmla="*/ 165023 h 1163932"/>
              <a:gd name="connsiteX137" fmla="*/ 10010969 w 12192000"/>
              <a:gd name="connsiteY137" fmla="*/ 162234 h 1163932"/>
              <a:gd name="connsiteX138" fmla="*/ 10070699 w 12192000"/>
              <a:gd name="connsiteY138" fmla="*/ 164286 h 1163932"/>
              <a:gd name="connsiteX139" fmla="*/ 10083825 w 12192000"/>
              <a:gd name="connsiteY139" fmla="*/ 168444 h 1163932"/>
              <a:gd name="connsiteX140" fmla="*/ 10097932 w 12192000"/>
              <a:gd name="connsiteY140" fmla="*/ 161160 h 1163932"/>
              <a:gd name="connsiteX141" fmla="*/ 10101779 w 12192000"/>
              <a:gd name="connsiteY141" fmla="*/ 155488 h 1163932"/>
              <a:gd name="connsiteX142" fmla="*/ 10149437 w 12192000"/>
              <a:gd name="connsiteY142" fmla="*/ 158598 h 1163932"/>
              <a:gd name="connsiteX143" fmla="*/ 10155104 w 12192000"/>
              <a:gd name="connsiteY143" fmla="*/ 158045 h 1163932"/>
              <a:gd name="connsiteX144" fmla="*/ 10250982 w 12192000"/>
              <a:gd name="connsiteY144" fmla="*/ 135074 h 1163932"/>
              <a:gd name="connsiteX145" fmla="*/ 10343301 w 12192000"/>
              <a:gd name="connsiteY145" fmla="*/ 97316 h 1163932"/>
              <a:gd name="connsiteX146" fmla="*/ 10366625 w 12192000"/>
              <a:gd name="connsiteY146" fmla="*/ 85860 h 1163932"/>
              <a:gd name="connsiteX147" fmla="*/ 10433505 w 12192000"/>
              <a:gd name="connsiteY147" fmla="*/ 71432 h 1163932"/>
              <a:gd name="connsiteX148" fmla="*/ 10547510 w 12192000"/>
              <a:gd name="connsiteY148" fmla="*/ 53678 h 1163932"/>
              <a:gd name="connsiteX149" fmla="*/ 10588150 w 12192000"/>
              <a:gd name="connsiteY149" fmla="*/ 38719 h 1163932"/>
              <a:gd name="connsiteX150" fmla="*/ 10589457 w 12192000"/>
              <a:gd name="connsiteY150" fmla="*/ 31728 h 1163932"/>
              <a:gd name="connsiteX151" fmla="*/ 10699976 w 12192000"/>
              <a:gd name="connsiteY151" fmla="*/ 49777 h 1163932"/>
              <a:gd name="connsiteX152" fmla="*/ 10812237 w 12192000"/>
              <a:gd name="connsiteY152" fmla="*/ 52759 h 1163932"/>
              <a:gd name="connsiteX153" fmla="*/ 10869837 w 12192000"/>
              <a:gd name="connsiteY153" fmla="*/ 72227 h 1163932"/>
              <a:gd name="connsiteX154" fmla="*/ 10881770 w 12192000"/>
              <a:gd name="connsiteY154" fmla="*/ 80104 h 1163932"/>
              <a:gd name="connsiteX155" fmla="*/ 10896899 w 12192000"/>
              <a:gd name="connsiteY155" fmla="*/ 77163 h 1163932"/>
              <a:gd name="connsiteX156" fmla="*/ 10901748 w 12192000"/>
              <a:gd name="connsiteY156" fmla="*/ 72784 h 1163932"/>
              <a:gd name="connsiteX157" fmla="*/ 10947419 w 12192000"/>
              <a:gd name="connsiteY157" fmla="*/ 89748 h 1163932"/>
              <a:gd name="connsiteX158" fmla="*/ 10953034 w 12192000"/>
              <a:gd name="connsiteY158" fmla="*/ 90870 h 1163932"/>
              <a:gd name="connsiteX159" fmla="*/ 10992070 w 12192000"/>
              <a:gd name="connsiteY159" fmla="*/ 95273 h 1163932"/>
              <a:gd name="connsiteX160" fmla="*/ 11112372 w 12192000"/>
              <a:gd name="connsiteY160" fmla="*/ 88679 h 1163932"/>
              <a:gd name="connsiteX161" fmla="*/ 11147719 w 12192000"/>
              <a:gd name="connsiteY161" fmla="*/ 86992 h 1163932"/>
              <a:gd name="connsiteX162" fmla="*/ 11172617 w 12192000"/>
              <a:gd name="connsiteY162" fmla="*/ 82697 h 1163932"/>
              <a:gd name="connsiteX163" fmla="*/ 11240397 w 12192000"/>
              <a:gd name="connsiteY163" fmla="*/ 88262 h 1163932"/>
              <a:gd name="connsiteX164" fmla="*/ 11270034 w 12192000"/>
              <a:gd name="connsiteY164" fmla="*/ 98379 h 1163932"/>
              <a:gd name="connsiteX165" fmla="*/ 11293091 w 12192000"/>
              <a:gd name="connsiteY165" fmla="*/ 98474 h 1163932"/>
              <a:gd name="connsiteX166" fmla="*/ 11310949 w 12192000"/>
              <a:gd name="connsiteY166" fmla="*/ 104274 h 1163932"/>
              <a:gd name="connsiteX167" fmla="*/ 11345279 w 12192000"/>
              <a:gd name="connsiteY167" fmla="*/ 101883 h 1163932"/>
              <a:gd name="connsiteX168" fmla="*/ 11354597 w 12192000"/>
              <a:gd name="connsiteY168" fmla="*/ 104385 h 1163932"/>
              <a:gd name="connsiteX169" fmla="*/ 11367725 w 12192000"/>
              <a:gd name="connsiteY169" fmla="*/ 104431 h 1163932"/>
              <a:gd name="connsiteX170" fmla="*/ 11399832 w 12192000"/>
              <a:gd name="connsiteY170" fmla="*/ 117048 h 1163932"/>
              <a:gd name="connsiteX171" fmla="*/ 11487595 w 12192000"/>
              <a:gd name="connsiteY171" fmla="*/ 158754 h 1163932"/>
              <a:gd name="connsiteX172" fmla="*/ 11590850 w 12192000"/>
              <a:gd name="connsiteY172" fmla="*/ 244984 h 1163932"/>
              <a:gd name="connsiteX173" fmla="*/ 11736204 w 12192000"/>
              <a:gd name="connsiteY173" fmla="*/ 283941 h 1163932"/>
              <a:gd name="connsiteX174" fmla="*/ 11760331 w 12192000"/>
              <a:gd name="connsiteY174" fmla="*/ 298368 h 1163932"/>
              <a:gd name="connsiteX175" fmla="*/ 11819139 w 12192000"/>
              <a:gd name="connsiteY175" fmla="*/ 310575 h 1163932"/>
              <a:gd name="connsiteX176" fmla="*/ 11821967 w 12192000"/>
              <a:gd name="connsiteY176" fmla="*/ 312222 h 1163932"/>
              <a:gd name="connsiteX177" fmla="*/ 11847125 w 12192000"/>
              <a:gd name="connsiteY177" fmla="*/ 303833 h 1163932"/>
              <a:gd name="connsiteX178" fmla="*/ 11980134 w 12192000"/>
              <a:gd name="connsiteY178" fmla="*/ 328343 h 1163932"/>
              <a:gd name="connsiteX179" fmla="*/ 12174576 w 12192000"/>
              <a:gd name="connsiteY179" fmla="*/ 382540 h 1163932"/>
              <a:gd name="connsiteX180" fmla="*/ 12192000 w 12192000"/>
              <a:gd name="connsiteY180" fmla="*/ 385665 h 1163932"/>
              <a:gd name="connsiteX181" fmla="*/ 12192000 w 12192000"/>
              <a:gd name="connsiteY181" fmla="*/ 1163932 h 1163932"/>
              <a:gd name="connsiteX182" fmla="*/ 0 w 12192000"/>
              <a:gd name="connsiteY182" fmla="*/ 1163932 h 1163932"/>
              <a:gd name="connsiteX183" fmla="*/ 0 w 12192000"/>
              <a:gd name="connsiteY183" fmla="*/ 489977 h 1163932"/>
              <a:gd name="connsiteX184" fmla="*/ 5331 w 12192000"/>
              <a:gd name="connsiteY184" fmla="*/ 489229 h 1163932"/>
              <a:gd name="connsiteX185" fmla="*/ 39902 w 12192000"/>
              <a:gd name="connsiteY185" fmla="*/ 478716 h 1163932"/>
              <a:gd name="connsiteX186" fmla="*/ 117880 w 12192000"/>
              <a:gd name="connsiteY186" fmla="*/ 427388 h 1163932"/>
              <a:gd name="connsiteX187" fmla="*/ 238140 w 12192000"/>
              <a:gd name="connsiteY187" fmla="*/ 385729 h 1163932"/>
              <a:gd name="connsiteX188" fmla="*/ 249589 w 12192000"/>
              <a:gd name="connsiteY188" fmla="*/ 385949 h 1163932"/>
              <a:gd name="connsiteX189" fmla="*/ 296963 w 12192000"/>
              <a:gd name="connsiteY189" fmla="*/ 362534 h 1163932"/>
              <a:gd name="connsiteX190" fmla="*/ 339235 w 12192000"/>
              <a:gd name="connsiteY190" fmla="*/ 330857 h 1163932"/>
              <a:gd name="connsiteX191" fmla="*/ 447152 w 12192000"/>
              <a:gd name="connsiteY191" fmla="*/ 333855 h 1163932"/>
              <a:gd name="connsiteX192" fmla="*/ 475247 w 12192000"/>
              <a:gd name="connsiteY192" fmla="*/ 343146 h 1163932"/>
              <a:gd name="connsiteX193" fmla="*/ 477967 w 12192000"/>
              <a:gd name="connsiteY193" fmla="*/ 344392 h 1163932"/>
              <a:gd name="connsiteX194" fmla="*/ 527683 w 12192000"/>
              <a:gd name="connsiteY194" fmla="*/ 339655 h 1163932"/>
              <a:gd name="connsiteX195" fmla="*/ 703732 w 12192000"/>
              <a:gd name="connsiteY195" fmla="*/ 323031 h 1163932"/>
              <a:gd name="connsiteX196" fmla="*/ 853391 w 12192000"/>
              <a:gd name="connsiteY196" fmla="*/ 310023 h 1163932"/>
              <a:gd name="connsiteX197" fmla="*/ 925332 w 12192000"/>
              <a:gd name="connsiteY197" fmla="*/ 305118 h 1163932"/>
              <a:gd name="connsiteX198" fmla="*/ 941286 w 12192000"/>
              <a:gd name="connsiteY198" fmla="*/ 295364 h 1163932"/>
              <a:gd name="connsiteX199" fmla="*/ 950845 w 12192000"/>
              <a:gd name="connsiteY199" fmla="*/ 293027 h 1163932"/>
              <a:gd name="connsiteX200" fmla="*/ 953292 w 12192000"/>
              <a:gd name="connsiteY200" fmla="*/ 287324 h 1163932"/>
              <a:gd name="connsiteX201" fmla="*/ 967499 w 12192000"/>
              <a:gd name="connsiteY201" fmla="*/ 280192 h 1163932"/>
              <a:gd name="connsiteX202" fmla="*/ 985161 w 12192000"/>
              <a:gd name="connsiteY202" fmla="*/ 277297 h 1163932"/>
              <a:gd name="connsiteX203" fmla="*/ 1069267 w 12192000"/>
              <a:gd name="connsiteY203" fmla="*/ 269198 h 1163932"/>
              <a:gd name="connsiteX204" fmla="*/ 1138407 w 12192000"/>
              <a:gd name="connsiteY204" fmla="*/ 252999 h 1163932"/>
              <a:gd name="connsiteX205" fmla="*/ 1164931 w 12192000"/>
              <a:gd name="connsiteY205" fmla="*/ 245054 h 1163932"/>
              <a:gd name="connsiteX206" fmla="*/ 1211622 w 12192000"/>
              <a:gd name="connsiteY206" fmla="*/ 227108 h 1163932"/>
              <a:gd name="connsiteX207" fmla="*/ 1274567 w 12192000"/>
              <a:gd name="connsiteY207" fmla="*/ 209812 h 1163932"/>
              <a:gd name="connsiteX208" fmla="*/ 1325029 w 12192000"/>
              <a:gd name="connsiteY208" fmla="*/ 214369 h 1163932"/>
              <a:gd name="connsiteX209" fmla="*/ 1356805 w 12192000"/>
              <a:gd name="connsiteY209" fmla="*/ 210054 h 1163932"/>
              <a:gd name="connsiteX210" fmla="*/ 1468752 w 12192000"/>
              <a:gd name="connsiteY210" fmla="*/ 221036 h 1163932"/>
              <a:gd name="connsiteX211" fmla="*/ 1650750 w 12192000"/>
              <a:gd name="connsiteY211" fmla="*/ 171522 h 1163932"/>
              <a:gd name="connsiteX212" fmla="*/ 1655056 w 12192000"/>
              <a:gd name="connsiteY212" fmla="*/ 178538 h 1163932"/>
              <a:gd name="connsiteX213" fmla="*/ 1683220 w 12192000"/>
              <a:gd name="connsiteY213" fmla="*/ 176084 h 1163932"/>
              <a:gd name="connsiteX214" fmla="*/ 1685599 w 12192000"/>
              <a:gd name="connsiteY214" fmla="*/ 171820 h 1163932"/>
              <a:gd name="connsiteX215" fmla="*/ 1689230 w 12192000"/>
              <a:gd name="connsiteY215" fmla="*/ 171091 h 1163932"/>
              <a:gd name="connsiteX216" fmla="*/ 1691052 w 12192000"/>
              <a:gd name="connsiteY216" fmla="*/ 175010 h 1163932"/>
              <a:gd name="connsiteX217" fmla="*/ 1735783 w 12192000"/>
              <a:gd name="connsiteY217" fmla="*/ 183832 h 1163932"/>
              <a:gd name="connsiteX218" fmla="*/ 1797102 w 12192000"/>
              <a:gd name="connsiteY218" fmla="*/ 188721 h 1163932"/>
              <a:gd name="connsiteX219" fmla="*/ 1845638 w 12192000"/>
              <a:gd name="connsiteY219" fmla="*/ 170206 h 1163932"/>
              <a:gd name="connsiteX220" fmla="*/ 1848980 w 12192000"/>
              <a:gd name="connsiteY220" fmla="*/ 173948 h 1163932"/>
              <a:gd name="connsiteX221" fmla="*/ 1880587 w 12192000"/>
              <a:gd name="connsiteY221" fmla="*/ 171938 h 1163932"/>
              <a:gd name="connsiteX222" fmla="*/ 1995803 w 12192000"/>
              <a:gd name="connsiteY222" fmla="*/ 138279 h 1163932"/>
              <a:gd name="connsiteX223" fmla="*/ 2057448 w 12192000"/>
              <a:gd name="connsiteY223" fmla="*/ 135082 h 1163932"/>
              <a:gd name="connsiteX224" fmla="*/ 2119088 w 12192000"/>
              <a:gd name="connsiteY224" fmla="*/ 119940 h 1163932"/>
              <a:gd name="connsiteX225" fmla="*/ 2138831 w 12192000"/>
              <a:gd name="connsiteY225" fmla="*/ 122626 h 1163932"/>
              <a:gd name="connsiteX226" fmla="*/ 2174180 w 12192000"/>
              <a:gd name="connsiteY226" fmla="*/ 117121 h 1163932"/>
              <a:gd name="connsiteX227" fmla="*/ 2214259 w 12192000"/>
              <a:gd name="connsiteY227" fmla="*/ 116974 h 1163932"/>
              <a:gd name="connsiteX228" fmla="*/ 2264911 w 12192000"/>
              <a:gd name="connsiteY228" fmla="*/ 108071 h 1163932"/>
              <a:gd name="connsiteX229" fmla="*/ 2298963 w 12192000"/>
              <a:gd name="connsiteY229" fmla="*/ 107788 h 1163932"/>
              <a:gd name="connsiteX230" fmla="*/ 2454058 w 12192000"/>
              <a:gd name="connsiteY230" fmla="*/ 73698 h 1163932"/>
              <a:gd name="connsiteX231" fmla="*/ 2534188 w 12192000"/>
              <a:gd name="connsiteY231" fmla="*/ 70162 h 1163932"/>
              <a:gd name="connsiteX232" fmla="*/ 2616912 w 12192000"/>
              <a:gd name="connsiteY232" fmla="*/ 51189 h 1163932"/>
              <a:gd name="connsiteX233" fmla="*/ 2698592 w 12192000"/>
              <a:gd name="connsiteY233" fmla="*/ 42305 h 1163932"/>
              <a:gd name="connsiteX234" fmla="*/ 2891953 w 12192000"/>
              <a:gd name="connsiteY234" fmla="*/ 34973 h 1163932"/>
              <a:gd name="connsiteX235" fmla="*/ 2955508 w 12192000"/>
              <a:gd name="connsiteY235" fmla="*/ 929 h 1163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12192000" h="1163932">
                <a:moveTo>
                  <a:pt x="2955508" y="929"/>
                </a:moveTo>
                <a:cubicBezTo>
                  <a:pt x="2962603" y="-560"/>
                  <a:pt x="2968871" y="-381"/>
                  <a:pt x="2973472" y="2369"/>
                </a:cubicBezTo>
                <a:cubicBezTo>
                  <a:pt x="2988398" y="1582"/>
                  <a:pt x="3039854" y="237"/>
                  <a:pt x="3052621" y="14030"/>
                </a:cubicBezTo>
                <a:cubicBezTo>
                  <a:pt x="3074269" y="13590"/>
                  <a:pt x="3124337" y="16403"/>
                  <a:pt x="3145220" y="16277"/>
                </a:cubicBezTo>
                <a:cubicBezTo>
                  <a:pt x="3177400" y="20825"/>
                  <a:pt x="3204801" y="-725"/>
                  <a:pt x="3233309" y="8968"/>
                </a:cubicBezTo>
                <a:cubicBezTo>
                  <a:pt x="3255675" y="17814"/>
                  <a:pt x="3297066" y="12790"/>
                  <a:pt x="3320851" y="18902"/>
                </a:cubicBezTo>
                <a:cubicBezTo>
                  <a:pt x="3329831" y="31255"/>
                  <a:pt x="3377875" y="43091"/>
                  <a:pt x="3394552" y="38279"/>
                </a:cubicBezTo>
                <a:cubicBezTo>
                  <a:pt x="3429790" y="45194"/>
                  <a:pt x="3435943" y="63076"/>
                  <a:pt x="3462252" y="68646"/>
                </a:cubicBezTo>
                <a:lnTo>
                  <a:pt x="3504799" y="93363"/>
                </a:lnTo>
                <a:lnTo>
                  <a:pt x="3568807" y="84557"/>
                </a:lnTo>
                <a:lnTo>
                  <a:pt x="3571993" y="87105"/>
                </a:lnTo>
                <a:cubicBezTo>
                  <a:pt x="3578062" y="92009"/>
                  <a:pt x="3584192" y="96609"/>
                  <a:pt x="3590879" y="100115"/>
                </a:cubicBezTo>
                <a:cubicBezTo>
                  <a:pt x="3596400" y="81013"/>
                  <a:pt x="3611075" y="86890"/>
                  <a:pt x="3623973" y="93084"/>
                </a:cubicBezTo>
                <a:lnTo>
                  <a:pt x="3636728" y="98019"/>
                </a:lnTo>
                <a:lnTo>
                  <a:pt x="3676976" y="96600"/>
                </a:lnTo>
                <a:cubicBezTo>
                  <a:pt x="3705974" y="106056"/>
                  <a:pt x="3711759" y="107306"/>
                  <a:pt x="3722653" y="115363"/>
                </a:cubicBezTo>
                <a:lnTo>
                  <a:pt x="3775112" y="98970"/>
                </a:lnTo>
                <a:lnTo>
                  <a:pt x="3932956" y="122337"/>
                </a:lnTo>
                <a:cubicBezTo>
                  <a:pt x="3980745" y="133345"/>
                  <a:pt x="4055421" y="160233"/>
                  <a:pt x="4100593" y="163834"/>
                </a:cubicBezTo>
                <a:cubicBezTo>
                  <a:pt x="4235789" y="175679"/>
                  <a:pt x="4169239" y="187722"/>
                  <a:pt x="4316364" y="177453"/>
                </a:cubicBezTo>
                <a:cubicBezTo>
                  <a:pt x="4321343" y="172718"/>
                  <a:pt x="4381395" y="166811"/>
                  <a:pt x="4387387" y="164360"/>
                </a:cubicBezTo>
                <a:lnTo>
                  <a:pt x="4427957" y="177526"/>
                </a:lnTo>
                <a:lnTo>
                  <a:pt x="4502291" y="188197"/>
                </a:lnTo>
                <a:lnTo>
                  <a:pt x="4600771" y="212143"/>
                </a:lnTo>
                <a:cubicBezTo>
                  <a:pt x="4614771" y="210903"/>
                  <a:pt x="4629325" y="210251"/>
                  <a:pt x="4644102" y="210363"/>
                </a:cubicBezTo>
                <a:lnTo>
                  <a:pt x="4652752" y="210902"/>
                </a:lnTo>
                <a:cubicBezTo>
                  <a:pt x="4652799" y="211030"/>
                  <a:pt x="4652848" y="211157"/>
                  <a:pt x="4652896" y="211286"/>
                </a:cubicBezTo>
                <a:cubicBezTo>
                  <a:pt x="4658320" y="211626"/>
                  <a:pt x="4678972" y="212192"/>
                  <a:pt x="4685303" y="212939"/>
                </a:cubicBezTo>
                <a:lnTo>
                  <a:pt x="4690886" y="215767"/>
                </a:lnTo>
                <a:lnTo>
                  <a:pt x="4725430" y="238732"/>
                </a:lnTo>
                <a:cubicBezTo>
                  <a:pt x="4737427" y="231591"/>
                  <a:pt x="4775104" y="226830"/>
                  <a:pt x="4800051" y="231099"/>
                </a:cubicBezTo>
                <a:cubicBezTo>
                  <a:pt x="4824999" y="235370"/>
                  <a:pt x="4838104" y="254681"/>
                  <a:pt x="4875115" y="264350"/>
                </a:cubicBezTo>
                <a:cubicBezTo>
                  <a:pt x="4910396" y="272074"/>
                  <a:pt x="4896976" y="272080"/>
                  <a:pt x="4936450" y="280902"/>
                </a:cubicBezTo>
                <a:cubicBezTo>
                  <a:pt x="4977972" y="291139"/>
                  <a:pt x="4987604" y="299206"/>
                  <a:pt x="5030961" y="305912"/>
                </a:cubicBezTo>
                <a:cubicBezTo>
                  <a:pt x="5067269" y="323566"/>
                  <a:pt x="5060686" y="296079"/>
                  <a:pt x="5082734" y="308581"/>
                </a:cubicBezTo>
                <a:lnTo>
                  <a:pt x="5138799" y="303800"/>
                </a:lnTo>
                <a:cubicBezTo>
                  <a:pt x="5159783" y="303972"/>
                  <a:pt x="5222232" y="329865"/>
                  <a:pt x="5259695" y="330476"/>
                </a:cubicBezTo>
                <a:cubicBezTo>
                  <a:pt x="5294177" y="331408"/>
                  <a:pt x="5329952" y="341580"/>
                  <a:pt x="5359642" y="340575"/>
                </a:cubicBezTo>
                <a:lnTo>
                  <a:pt x="5372918" y="336834"/>
                </a:lnTo>
                <a:lnTo>
                  <a:pt x="5396084" y="328268"/>
                </a:lnTo>
                <a:lnTo>
                  <a:pt x="5414292" y="320863"/>
                </a:lnTo>
                <a:cubicBezTo>
                  <a:pt x="5419283" y="317134"/>
                  <a:pt x="5483979" y="313053"/>
                  <a:pt x="5487276" y="307350"/>
                </a:cubicBezTo>
                <a:cubicBezTo>
                  <a:pt x="5545059" y="311386"/>
                  <a:pt x="5551468" y="308718"/>
                  <a:pt x="5612716" y="308118"/>
                </a:cubicBezTo>
                <a:cubicBezTo>
                  <a:pt x="5706701" y="319100"/>
                  <a:pt x="5706403" y="275903"/>
                  <a:pt x="5864813" y="257852"/>
                </a:cubicBezTo>
                <a:cubicBezTo>
                  <a:pt x="5919383" y="252630"/>
                  <a:pt x="6095366" y="235151"/>
                  <a:pt x="6151392" y="225732"/>
                </a:cubicBezTo>
                <a:cubicBezTo>
                  <a:pt x="6137061" y="192047"/>
                  <a:pt x="6183146" y="231837"/>
                  <a:pt x="6209396" y="220469"/>
                </a:cubicBezTo>
                <a:cubicBezTo>
                  <a:pt x="6229147" y="220563"/>
                  <a:pt x="6253887" y="222487"/>
                  <a:pt x="6269898" y="226300"/>
                </a:cubicBezTo>
                <a:cubicBezTo>
                  <a:pt x="6278362" y="227355"/>
                  <a:pt x="6287329" y="226959"/>
                  <a:pt x="6297029" y="224230"/>
                </a:cubicBezTo>
                <a:cubicBezTo>
                  <a:pt x="6312240" y="212407"/>
                  <a:pt x="6330874" y="209880"/>
                  <a:pt x="6352373" y="209161"/>
                </a:cubicBezTo>
                <a:lnTo>
                  <a:pt x="6353759" y="209135"/>
                </a:lnTo>
                <a:lnTo>
                  <a:pt x="6363346" y="196700"/>
                </a:lnTo>
                <a:cubicBezTo>
                  <a:pt x="6374599" y="188260"/>
                  <a:pt x="6378877" y="205848"/>
                  <a:pt x="6400681" y="204402"/>
                </a:cubicBezTo>
                <a:lnTo>
                  <a:pt x="6402041" y="207073"/>
                </a:lnTo>
                <a:lnTo>
                  <a:pt x="6424912" y="204940"/>
                </a:lnTo>
                <a:cubicBezTo>
                  <a:pt x="6440035" y="209475"/>
                  <a:pt x="6489474" y="188920"/>
                  <a:pt x="6502019" y="198788"/>
                </a:cubicBezTo>
                <a:cubicBezTo>
                  <a:pt x="6507553" y="199163"/>
                  <a:pt x="6513074" y="197832"/>
                  <a:pt x="6518229" y="197839"/>
                </a:cubicBezTo>
                <a:lnTo>
                  <a:pt x="6519089" y="198274"/>
                </a:lnTo>
                <a:lnTo>
                  <a:pt x="6561047" y="182276"/>
                </a:lnTo>
                <a:cubicBezTo>
                  <a:pt x="6576908" y="188273"/>
                  <a:pt x="6586597" y="187556"/>
                  <a:pt x="6595639" y="174596"/>
                </a:cubicBezTo>
                <a:cubicBezTo>
                  <a:pt x="6669524" y="204588"/>
                  <a:pt x="6631660" y="167763"/>
                  <a:pt x="6692265" y="171261"/>
                </a:cubicBezTo>
                <a:lnTo>
                  <a:pt x="6697219" y="171733"/>
                </a:lnTo>
                <a:lnTo>
                  <a:pt x="6713656" y="160032"/>
                </a:lnTo>
                <a:cubicBezTo>
                  <a:pt x="6713896" y="158972"/>
                  <a:pt x="6714141" y="157917"/>
                  <a:pt x="6714383" y="156857"/>
                </a:cubicBezTo>
                <a:lnTo>
                  <a:pt x="6774793" y="166145"/>
                </a:lnTo>
                <a:lnTo>
                  <a:pt x="6782112" y="161687"/>
                </a:lnTo>
                <a:lnTo>
                  <a:pt x="6822392" y="175020"/>
                </a:lnTo>
                <a:lnTo>
                  <a:pt x="6842719" y="178025"/>
                </a:lnTo>
                <a:lnTo>
                  <a:pt x="6878958" y="187256"/>
                </a:lnTo>
                <a:lnTo>
                  <a:pt x="6881972" y="184277"/>
                </a:lnTo>
                <a:lnTo>
                  <a:pt x="6889133" y="187492"/>
                </a:lnTo>
                <a:lnTo>
                  <a:pt x="6894439" y="184074"/>
                </a:lnTo>
                <a:lnTo>
                  <a:pt x="6900419" y="185342"/>
                </a:lnTo>
                <a:cubicBezTo>
                  <a:pt x="6911884" y="183619"/>
                  <a:pt x="6950507" y="175071"/>
                  <a:pt x="6963220" y="173736"/>
                </a:cubicBezTo>
                <a:lnTo>
                  <a:pt x="6976706" y="177326"/>
                </a:lnTo>
                <a:lnTo>
                  <a:pt x="6987064" y="166834"/>
                </a:lnTo>
                <a:lnTo>
                  <a:pt x="7030230" y="166147"/>
                </a:lnTo>
                <a:lnTo>
                  <a:pt x="7045014" y="175533"/>
                </a:lnTo>
                <a:lnTo>
                  <a:pt x="7058714" y="182424"/>
                </a:lnTo>
                <a:lnTo>
                  <a:pt x="7060499" y="182495"/>
                </a:lnTo>
                <a:lnTo>
                  <a:pt x="7078430" y="183225"/>
                </a:lnTo>
                <a:lnTo>
                  <a:pt x="7176563" y="179676"/>
                </a:lnTo>
                <a:lnTo>
                  <a:pt x="7205529" y="187443"/>
                </a:lnTo>
                <a:lnTo>
                  <a:pt x="7310118" y="169037"/>
                </a:lnTo>
                <a:cubicBezTo>
                  <a:pt x="7440488" y="161452"/>
                  <a:pt x="7553495" y="197026"/>
                  <a:pt x="7673859" y="156768"/>
                </a:cubicBezTo>
                <a:lnTo>
                  <a:pt x="7692748" y="167969"/>
                </a:lnTo>
                <a:lnTo>
                  <a:pt x="7715729" y="163804"/>
                </a:lnTo>
                <a:cubicBezTo>
                  <a:pt x="7811110" y="149060"/>
                  <a:pt x="7909958" y="141152"/>
                  <a:pt x="7974189" y="161251"/>
                </a:cubicBezTo>
                <a:cubicBezTo>
                  <a:pt x="8006066" y="157939"/>
                  <a:pt x="8083084" y="150326"/>
                  <a:pt x="8101969" y="150927"/>
                </a:cubicBezTo>
                <a:lnTo>
                  <a:pt x="8106826" y="146285"/>
                </a:lnTo>
                <a:lnTo>
                  <a:pt x="8162058" y="103136"/>
                </a:lnTo>
                <a:lnTo>
                  <a:pt x="8184568" y="100422"/>
                </a:lnTo>
                <a:lnTo>
                  <a:pt x="8205350" y="106344"/>
                </a:lnTo>
                <a:cubicBezTo>
                  <a:pt x="8213920" y="108834"/>
                  <a:pt x="8222826" y="111343"/>
                  <a:pt x="8228227" y="112404"/>
                </a:cubicBezTo>
                <a:lnTo>
                  <a:pt x="8229109" y="109777"/>
                </a:lnTo>
                <a:lnTo>
                  <a:pt x="8237963" y="113428"/>
                </a:lnTo>
                <a:lnTo>
                  <a:pt x="8248358" y="112494"/>
                </a:lnTo>
                <a:lnTo>
                  <a:pt x="8249309" y="113130"/>
                </a:lnTo>
                <a:lnTo>
                  <a:pt x="8249997" y="112347"/>
                </a:lnTo>
                <a:lnTo>
                  <a:pt x="8272162" y="110356"/>
                </a:lnTo>
                <a:lnTo>
                  <a:pt x="8292349" y="103912"/>
                </a:lnTo>
                <a:lnTo>
                  <a:pt x="8292491" y="103935"/>
                </a:lnTo>
                <a:cubicBezTo>
                  <a:pt x="8298009" y="104409"/>
                  <a:pt x="8303135" y="103922"/>
                  <a:pt x="8307239" y="101023"/>
                </a:cubicBezTo>
                <a:cubicBezTo>
                  <a:pt x="8317233" y="106089"/>
                  <a:pt x="8327966" y="110943"/>
                  <a:pt x="8339282" y="115374"/>
                </a:cubicBezTo>
                <a:lnTo>
                  <a:pt x="8346156" y="117659"/>
                </a:lnTo>
                <a:lnTo>
                  <a:pt x="8346467" y="117456"/>
                </a:lnTo>
                <a:cubicBezTo>
                  <a:pt x="8348336" y="117423"/>
                  <a:pt x="8350739" y="117978"/>
                  <a:pt x="8354069" y="119374"/>
                </a:cubicBezTo>
                <a:lnTo>
                  <a:pt x="8358687" y="121825"/>
                </a:lnTo>
                <a:lnTo>
                  <a:pt x="8433385" y="106101"/>
                </a:lnTo>
                <a:cubicBezTo>
                  <a:pt x="8472316" y="107679"/>
                  <a:pt x="8499361" y="89243"/>
                  <a:pt x="8533779" y="104806"/>
                </a:cubicBezTo>
                <a:cubicBezTo>
                  <a:pt x="8570237" y="106199"/>
                  <a:pt x="8602608" y="99501"/>
                  <a:pt x="8632833" y="106964"/>
                </a:cubicBezTo>
                <a:cubicBezTo>
                  <a:pt x="8646003" y="101130"/>
                  <a:pt x="8658069" y="99126"/>
                  <a:pt x="8668523" y="109411"/>
                </a:cubicBezTo>
                <a:cubicBezTo>
                  <a:pt x="8702829" y="107932"/>
                  <a:pt x="8712456" y="94511"/>
                  <a:pt x="8732893" y="106423"/>
                </a:cubicBezTo>
                <a:lnTo>
                  <a:pt x="8764071" y="101019"/>
                </a:lnTo>
                <a:lnTo>
                  <a:pt x="8767004" y="97951"/>
                </a:lnTo>
                <a:lnTo>
                  <a:pt x="8772553" y="96746"/>
                </a:lnTo>
                <a:lnTo>
                  <a:pt x="8787201" y="98465"/>
                </a:lnTo>
                <a:lnTo>
                  <a:pt x="8792624" y="99935"/>
                </a:lnTo>
                <a:cubicBezTo>
                  <a:pt x="8796395" y="100640"/>
                  <a:pt x="8798936" y="100714"/>
                  <a:pt x="8800741" y="100329"/>
                </a:cubicBezTo>
                <a:lnTo>
                  <a:pt x="8800966" y="100077"/>
                </a:lnTo>
                <a:lnTo>
                  <a:pt x="8808513" y="100962"/>
                </a:lnTo>
                <a:cubicBezTo>
                  <a:pt x="8821191" y="103057"/>
                  <a:pt x="8833467" y="105663"/>
                  <a:pt x="8845110" y="108611"/>
                </a:cubicBezTo>
                <a:cubicBezTo>
                  <a:pt x="8856640" y="94429"/>
                  <a:pt x="8898769" y="114061"/>
                  <a:pt x="8896773" y="86101"/>
                </a:cubicBezTo>
                <a:cubicBezTo>
                  <a:pt x="8912560" y="89254"/>
                  <a:pt x="8921083" y="101262"/>
                  <a:pt x="8917529" y="82805"/>
                </a:cubicBezTo>
                <a:lnTo>
                  <a:pt x="8929546" y="78543"/>
                </a:lnTo>
                <a:lnTo>
                  <a:pt x="9026654" y="99852"/>
                </a:lnTo>
                <a:lnTo>
                  <a:pt x="9040737" y="105786"/>
                </a:lnTo>
                <a:cubicBezTo>
                  <a:pt x="9045198" y="108424"/>
                  <a:pt x="9049055" y="111684"/>
                  <a:pt x="9052026" y="115808"/>
                </a:cubicBezTo>
                <a:cubicBezTo>
                  <a:pt x="9103902" y="97277"/>
                  <a:pt x="9148883" y="119005"/>
                  <a:pt x="9203241" y="118145"/>
                </a:cubicBezTo>
                <a:cubicBezTo>
                  <a:pt x="9263154" y="126206"/>
                  <a:pt x="9393882" y="154481"/>
                  <a:pt x="9415584" y="163588"/>
                </a:cubicBezTo>
                <a:cubicBezTo>
                  <a:pt x="9433796" y="167802"/>
                  <a:pt x="9514347" y="159834"/>
                  <a:pt x="9505102" y="147474"/>
                </a:cubicBezTo>
                <a:cubicBezTo>
                  <a:pt x="9558875" y="175676"/>
                  <a:pt x="9580546" y="149889"/>
                  <a:pt x="9643040" y="164665"/>
                </a:cubicBezTo>
                <a:lnTo>
                  <a:pt x="9762999" y="169055"/>
                </a:lnTo>
                <a:lnTo>
                  <a:pt x="9776183" y="168623"/>
                </a:lnTo>
                <a:lnTo>
                  <a:pt x="9780532" y="162255"/>
                </a:lnTo>
                <a:lnTo>
                  <a:pt x="9824924" y="158079"/>
                </a:lnTo>
                <a:cubicBezTo>
                  <a:pt x="9845325" y="170634"/>
                  <a:pt x="9880317" y="158344"/>
                  <a:pt x="9910588" y="160759"/>
                </a:cubicBezTo>
                <a:lnTo>
                  <a:pt x="9924173" y="165023"/>
                </a:lnTo>
                <a:lnTo>
                  <a:pt x="10010969" y="162234"/>
                </a:lnTo>
                <a:lnTo>
                  <a:pt x="10070699" y="164286"/>
                </a:lnTo>
                <a:lnTo>
                  <a:pt x="10083825" y="168444"/>
                </a:lnTo>
                <a:lnTo>
                  <a:pt x="10097932" y="161160"/>
                </a:lnTo>
                <a:cubicBezTo>
                  <a:pt x="10099580" y="159385"/>
                  <a:pt x="10100873" y="157473"/>
                  <a:pt x="10101779" y="155488"/>
                </a:cubicBezTo>
                <a:lnTo>
                  <a:pt x="10149437" y="158598"/>
                </a:lnTo>
                <a:lnTo>
                  <a:pt x="10155104" y="158045"/>
                </a:lnTo>
                <a:lnTo>
                  <a:pt x="10250982" y="135074"/>
                </a:lnTo>
                <a:cubicBezTo>
                  <a:pt x="10282349" y="124953"/>
                  <a:pt x="10324027" y="105518"/>
                  <a:pt x="10343301" y="97316"/>
                </a:cubicBezTo>
                <a:cubicBezTo>
                  <a:pt x="10346266" y="87573"/>
                  <a:pt x="10357577" y="89038"/>
                  <a:pt x="10366625" y="85860"/>
                </a:cubicBezTo>
                <a:cubicBezTo>
                  <a:pt x="10373832" y="76124"/>
                  <a:pt x="10418445" y="69199"/>
                  <a:pt x="10433505" y="71432"/>
                </a:cubicBezTo>
                <a:cubicBezTo>
                  <a:pt x="10475361" y="83650"/>
                  <a:pt x="10513941" y="44949"/>
                  <a:pt x="10547510" y="53678"/>
                </a:cubicBezTo>
                <a:cubicBezTo>
                  <a:pt x="10573283" y="48227"/>
                  <a:pt x="10581157" y="42377"/>
                  <a:pt x="10588150" y="38719"/>
                </a:cubicBezTo>
                <a:lnTo>
                  <a:pt x="10589457" y="31728"/>
                </a:lnTo>
                <a:lnTo>
                  <a:pt x="10699976" y="49777"/>
                </a:lnTo>
                <a:cubicBezTo>
                  <a:pt x="10735033" y="53897"/>
                  <a:pt x="10768025" y="45042"/>
                  <a:pt x="10812237" y="52759"/>
                </a:cubicBezTo>
                <a:lnTo>
                  <a:pt x="10869837" y="72227"/>
                </a:lnTo>
                <a:lnTo>
                  <a:pt x="10881770" y="80104"/>
                </a:lnTo>
                <a:lnTo>
                  <a:pt x="10896899" y="77163"/>
                </a:lnTo>
                <a:cubicBezTo>
                  <a:pt x="10898848" y="75922"/>
                  <a:pt x="10900479" y="74444"/>
                  <a:pt x="10901748" y="72784"/>
                </a:cubicBezTo>
                <a:lnTo>
                  <a:pt x="10947419" y="89748"/>
                </a:lnTo>
                <a:lnTo>
                  <a:pt x="10953034" y="90870"/>
                </a:lnTo>
                <a:lnTo>
                  <a:pt x="10992070" y="95273"/>
                </a:lnTo>
                <a:lnTo>
                  <a:pt x="11112372" y="88679"/>
                </a:lnTo>
                <a:cubicBezTo>
                  <a:pt x="11108439" y="74830"/>
                  <a:pt x="11140018" y="97031"/>
                  <a:pt x="11147719" y="86992"/>
                </a:cubicBezTo>
                <a:cubicBezTo>
                  <a:pt x="11152509" y="78401"/>
                  <a:pt x="11163205" y="83136"/>
                  <a:pt x="11172617" y="82697"/>
                </a:cubicBezTo>
                <a:cubicBezTo>
                  <a:pt x="11181525" y="75359"/>
                  <a:pt x="11226208" y="81688"/>
                  <a:pt x="11240397" y="88262"/>
                </a:cubicBezTo>
                <a:cubicBezTo>
                  <a:pt x="11249960" y="94287"/>
                  <a:pt x="11259949" y="97164"/>
                  <a:pt x="11270034" y="98379"/>
                </a:cubicBezTo>
                <a:lnTo>
                  <a:pt x="11293091" y="98474"/>
                </a:lnTo>
                <a:lnTo>
                  <a:pt x="11310949" y="104274"/>
                </a:lnTo>
                <a:lnTo>
                  <a:pt x="11345279" y="101883"/>
                </a:lnTo>
                <a:lnTo>
                  <a:pt x="11354597" y="104385"/>
                </a:lnTo>
                <a:lnTo>
                  <a:pt x="11367725" y="104431"/>
                </a:lnTo>
                <a:lnTo>
                  <a:pt x="11399832" y="117048"/>
                </a:lnTo>
                <a:cubicBezTo>
                  <a:pt x="11426330" y="131555"/>
                  <a:pt x="11452641" y="150886"/>
                  <a:pt x="11487595" y="158754"/>
                </a:cubicBezTo>
                <a:cubicBezTo>
                  <a:pt x="11515406" y="151514"/>
                  <a:pt x="11531776" y="244887"/>
                  <a:pt x="11590850" y="244984"/>
                </a:cubicBezTo>
                <a:cubicBezTo>
                  <a:pt x="11687863" y="198241"/>
                  <a:pt x="11587614" y="291800"/>
                  <a:pt x="11736204" y="283941"/>
                </a:cubicBezTo>
                <a:cubicBezTo>
                  <a:pt x="11744762" y="275580"/>
                  <a:pt x="11762511" y="286184"/>
                  <a:pt x="11760331" y="298368"/>
                </a:cubicBezTo>
                <a:cubicBezTo>
                  <a:pt x="11769810" y="295289"/>
                  <a:pt x="11817448" y="290644"/>
                  <a:pt x="11819139" y="310575"/>
                </a:cubicBezTo>
                <a:lnTo>
                  <a:pt x="11821967" y="312222"/>
                </a:lnTo>
                <a:lnTo>
                  <a:pt x="11847125" y="303833"/>
                </a:lnTo>
                <a:cubicBezTo>
                  <a:pt x="11890550" y="301151"/>
                  <a:pt x="11927400" y="329991"/>
                  <a:pt x="11980134" y="328343"/>
                </a:cubicBezTo>
                <a:cubicBezTo>
                  <a:pt x="11999877" y="317657"/>
                  <a:pt x="12100908" y="364667"/>
                  <a:pt x="12174576" y="382540"/>
                </a:cubicBezTo>
                <a:lnTo>
                  <a:pt x="12192000" y="385665"/>
                </a:lnTo>
                <a:lnTo>
                  <a:pt x="12192000" y="1163932"/>
                </a:lnTo>
                <a:lnTo>
                  <a:pt x="0" y="1163932"/>
                </a:lnTo>
                <a:lnTo>
                  <a:pt x="0" y="489977"/>
                </a:lnTo>
                <a:lnTo>
                  <a:pt x="5331" y="489229"/>
                </a:lnTo>
                <a:cubicBezTo>
                  <a:pt x="18193" y="486710"/>
                  <a:pt x="30228" y="483363"/>
                  <a:pt x="39902" y="478716"/>
                </a:cubicBezTo>
                <a:lnTo>
                  <a:pt x="117880" y="427388"/>
                </a:lnTo>
                <a:lnTo>
                  <a:pt x="238140" y="385729"/>
                </a:lnTo>
                <a:lnTo>
                  <a:pt x="249589" y="385949"/>
                </a:lnTo>
                <a:lnTo>
                  <a:pt x="296963" y="362534"/>
                </a:lnTo>
                <a:cubicBezTo>
                  <a:pt x="312678" y="353496"/>
                  <a:pt x="327245" y="343226"/>
                  <a:pt x="339235" y="330857"/>
                </a:cubicBezTo>
                <a:cubicBezTo>
                  <a:pt x="358017" y="316348"/>
                  <a:pt x="430593" y="324331"/>
                  <a:pt x="447152" y="333855"/>
                </a:cubicBezTo>
                <a:cubicBezTo>
                  <a:pt x="455944" y="335789"/>
                  <a:pt x="465515" y="339134"/>
                  <a:pt x="475247" y="343146"/>
                </a:cubicBezTo>
                <a:lnTo>
                  <a:pt x="477967" y="344392"/>
                </a:lnTo>
                <a:lnTo>
                  <a:pt x="527683" y="339655"/>
                </a:lnTo>
                <a:lnTo>
                  <a:pt x="703732" y="323031"/>
                </a:lnTo>
                <a:cubicBezTo>
                  <a:pt x="746107" y="337252"/>
                  <a:pt x="806181" y="307763"/>
                  <a:pt x="853391" y="310023"/>
                </a:cubicBezTo>
                <a:cubicBezTo>
                  <a:pt x="890324" y="307038"/>
                  <a:pt x="911072" y="307293"/>
                  <a:pt x="925332" y="305118"/>
                </a:cubicBezTo>
                <a:lnTo>
                  <a:pt x="941286" y="295364"/>
                </a:lnTo>
                <a:lnTo>
                  <a:pt x="950845" y="293027"/>
                </a:lnTo>
                <a:lnTo>
                  <a:pt x="953292" y="287324"/>
                </a:lnTo>
                <a:lnTo>
                  <a:pt x="967499" y="280192"/>
                </a:lnTo>
                <a:cubicBezTo>
                  <a:pt x="972860" y="278300"/>
                  <a:pt x="978671" y="277177"/>
                  <a:pt x="985161" y="277297"/>
                </a:cubicBezTo>
                <a:cubicBezTo>
                  <a:pt x="1006876" y="286454"/>
                  <a:pt x="1042482" y="256677"/>
                  <a:pt x="1069267" y="269198"/>
                </a:cubicBezTo>
                <a:cubicBezTo>
                  <a:pt x="1094808" y="265150"/>
                  <a:pt x="1122462" y="257023"/>
                  <a:pt x="1138407" y="252999"/>
                </a:cubicBezTo>
                <a:cubicBezTo>
                  <a:pt x="1144898" y="243390"/>
                  <a:pt x="1166843" y="255604"/>
                  <a:pt x="1164931" y="245054"/>
                </a:cubicBezTo>
                <a:cubicBezTo>
                  <a:pt x="1180564" y="253372"/>
                  <a:pt x="1196701" y="233033"/>
                  <a:pt x="1211622" y="227108"/>
                </a:cubicBezTo>
                <a:cubicBezTo>
                  <a:pt x="1223659" y="235648"/>
                  <a:pt x="1243095" y="214792"/>
                  <a:pt x="1274567" y="209812"/>
                </a:cubicBezTo>
                <a:cubicBezTo>
                  <a:pt x="1293468" y="207689"/>
                  <a:pt x="1311321" y="214329"/>
                  <a:pt x="1325029" y="214369"/>
                </a:cubicBezTo>
                <a:cubicBezTo>
                  <a:pt x="1338735" y="214409"/>
                  <a:pt x="1348238" y="204450"/>
                  <a:pt x="1356805" y="210054"/>
                </a:cubicBezTo>
                <a:cubicBezTo>
                  <a:pt x="1397191" y="226080"/>
                  <a:pt x="1434108" y="220864"/>
                  <a:pt x="1468752" y="221036"/>
                </a:cubicBezTo>
                <a:lnTo>
                  <a:pt x="1650750" y="171522"/>
                </a:lnTo>
                <a:cubicBezTo>
                  <a:pt x="1648963" y="175128"/>
                  <a:pt x="1647366" y="179078"/>
                  <a:pt x="1655056" y="178538"/>
                </a:cubicBezTo>
                <a:cubicBezTo>
                  <a:pt x="1671361" y="175610"/>
                  <a:pt x="1673472" y="191103"/>
                  <a:pt x="1683220" y="176084"/>
                </a:cubicBezTo>
                <a:lnTo>
                  <a:pt x="1685599" y="171820"/>
                </a:lnTo>
                <a:lnTo>
                  <a:pt x="1689230" y="171091"/>
                </a:lnTo>
                <a:cubicBezTo>
                  <a:pt x="1691077" y="171209"/>
                  <a:pt x="1691927" y="172238"/>
                  <a:pt x="1691052" y="175010"/>
                </a:cubicBezTo>
                <a:cubicBezTo>
                  <a:pt x="1708143" y="163422"/>
                  <a:pt x="1721518" y="180819"/>
                  <a:pt x="1735783" y="183832"/>
                </a:cubicBezTo>
                <a:cubicBezTo>
                  <a:pt x="1749257" y="172743"/>
                  <a:pt x="1765900" y="189995"/>
                  <a:pt x="1797102" y="188721"/>
                </a:cubicBezTo>
                <a:cubicBezTo>
                  <a:pt x="1811926" y="175989"/>
                  <a:pt x="1818113" y="188014"/>
                  <a:pt x="1845638" y="170206"/>
                </a:cubicBezTo>
                <a:cubicBezTo>
                  <a:pt x="1846487" y="171605"/>
                  <a:pt x="1847613" y="172863"/>
                  <a:pt x="1848980" y="173948"/>
                </a:cubicBezTo>
                <a:cubicBezTo>
                  <a:pt x="1856916" y="180245"/>
                  <a:pt x="1871067" y="179345"/>
                  <a:pt x="1880587" y="171938"/>
                </a:cubicBezTo>
                <a:cubicBezTo>
                  <a:pt x="1923931" y="147552"/>
                  <a:pt x="1960626" y="145420"/>
                  <a:pt x="1995803" y="138279"/>
                </a:cubicBezTo>
                <a:cubicBezTo>
                  <a:pt x="2035252" y="132570"/>
                  <a:pt x="2005733" y="159108"/>
                  <a:pt x="2057448" y="135082"/>
                </a:cubicBezTo>
                <a:lnTo>
                  <a:pt x="2119088" y="119940"/>
                </a:lnTo>
                <a:lnTo>
                  <a:pt x="2138831" y="122626"/>
                </a:lnTo>
                <a:lnTo>
                  <a:pt x="2174180" y="117121"/>
                </a:lnTo>
                <a:lnTo>
                  <a:pt x="2214259" y="116974"/>
                </a:lnTo>
                <a:cubicBezTo>
                  <a:pt x="2231866" y="115824"/>
                  <a:pt x="2248895" y="113224"/>
                  <a:pt x="2264911" y="108071"/>
                </a:cubicBezTo>
                <a:lnTo>
                  <a:pt x="2298963" y="107788"/>
                </a:lnTo>
                <a:cubicBezTo>
                  <a:pt x="2352919" y="99467"/>
                  <a:pt x="2408915" y="93907"/>
                  <a:pt x="2454058" y="73698"/>
                </a:cubicBezTo>
                <a:cubicBezTo>
                  <a:pt x="2493261" y="67427"/>
                  <a:pt x="2507044" y="73914"/>
                  <a:pt x="2534188" y="70162"/>
                </a:cubicBezTo>
                <a:cubicBezTo>
                  <a:pt x="2561369" y="61552"/>
                  <a:pt x="2595762" y="55004"/>
                  <a:pt x="2616912" y="51189"/>
                </a:cubicBezTo>
                <a:lnTo>
                  <a:pt x="2698592" y="42305"/>
                </a:lnTo>
                <a:lnTo>
                  <a:pt x="2891953" y="34973"/>
                </a:lnTo>
                <a:cubicBezTo>
                  <a:pt x="2905485" y="24878"/>
                  <a:pt x="2934220" y="5398"/>
                  <a:pt x="2955508" y="929"/>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extBox 3">
            <a:extLst>
              <a:ext uri="{FF2B5EF4-FFF2-40B4-BE49-F238E27FC236}">
                <a16:creationId xmlns:a16="http://schemas.microsoft.com/office/drawing/2014/main" id="{550B7A5F-4E6B-06DA-F27C-58073EBC904F}"/>
              </a:ext>
            </a:extLst>
          </p:cNvPr>
          <p:cNvSpPr txBox="1"/>
          <p:nvPr/>
        </p:nvSpPr>
        <p:spPr>
          <a:xfrm>
            <a:off x="847300" y="2296439"/>
            <a:ext cx="5004262" cy="3416320"/>
          </a:xfrm>
          <a:prstGeom prst="rect">
            <a:avLst/>
          </a:prstGeom>
          <a:noFill/>
        </p:spPr>
        <p:txBody>
          <a:bodyPr wrap="square" rtlCol="0">
            <a:spAutoFit/>
          </a:bodyPr>
          <a:lstStyle/>
          <a:p>
            <a:pPr marL="285750" indent="-285750">
              <a:buFont typeface="Arial" panose="020B0604020202020204" pitchFamily="34" charset="0"/>
              <a:buChar char="•"/>
            </a:pPr>
            <a:r>
              <a:rPr lang="en-GB" dirty="0"/>
              <a:t>A yearlong treatment plan</a:t>
            </a:r>
          </a:p>
          <a:p>
            <a:pPr marL="285750" indent="-285750">
              <a:buFont typeface="Arial" panose="020B0604020202020204" pitchFamily="34" charset="0"/>
              <a:buChar char="•"/>
            </a:pPr>
            <a:r>
              <a:rPr lang="en-GB" dirty="0"/>
              <a:t>Starter therapy session to assess type</a:t>
            </a:r>
          </a:p>
          <a:p>
            <a:pPr marL="285750" indent="-285750">
              <a:buFont typeface="Arial" panose="020B0604020202020204" pitchFamily="34" charset="0"/>
              <a:buChar char="•"/>
            </a:pPr>
            <a:r>
              <a:rPr lang="en-GB" dirty="0"/>
              <a:t>SSRIs to be taken daily for two weeks, fluoxetine</a:t>
            </a:r>
          </a:p>
          <a:p>
            <a:pPr marL="285750" indent="-285750">
              <a:buFont typeface="Arial" panose="020B0604020202020204" pitchFamily="34" charset="0"/>
              <a:buChar char="•"/>
            </a:pPr>
            <a:r>
              <a:rPr lang="en-GB" dirty="0"/>
              <a:t>Paired  with an antipsychotic, olanzapine (Sandy, 2019)</a:t>
            </a:r>
          </a:p>
          <a:p>
            <a:pPr marL="285750" indent="-285750">
              <a:buFont typeface="Arial" panose="020B0604020202020204" pitchFamily="34" charset="0"/>
              <a:buChar char="•"/>
            </a:pPr>
            <a:r>
              <a:rPr lang="en-GB" dirty="0"/>
              <a:t>Then paired with cognitive behavioural therapy (Beck, 1964).</a:t>
            </a:r>
          </a:p>
          <a:p>
            <a:pPr marL="285750" indent="-285750">
              <a:buFont typeface="Arial" panose="020B0604020202020204" pitchFamily="34" charset="0"/>
              <a:buChar char="•"/>
            </a:pPr>
            <a:r>
              <a:rPr lang="en-GB" dirty="0"/>
              <a:t>Or interpersonal therapy (Klerman and Weissman, 1994)</a:t>
            </a:r>
          </a:p>
          <a:p>
            <a:pPr marL="285750" indent="-285750">
              <a:buFont typeface="Arial" panose="020B0604020202020204" pitchFamily="34" charset="0"/>
              <a:buChar char="•"/>
            </a:pPr>
            <a:r>
              <a:rPr lang="en-GB" dirty="0"/>
              <a:t>Daily drop ins and/or phone calls </a:t>
            </a:r>
          </a:p>
          <a:p>
            <a:pPr marL="285750" indent="-285750">
              <a:buFont typeface="Arial" panose="020B0604020202020204" pitchFamily="34" charset="0"/>
              <a:buChar char="•"/>
            </a:pPr>
            <a:r>
              <a:rPr lang="en-GB" dirty="0"/>
              <a:t>There will be weekly meetups with different activities</a:t>
            </a:r>
          </a:p>
        </p:txBody>
      </p:sp>
      <p:graphicFrame>
        <p:nvGraphicFramePr>
          <p:cNvPr id="5" name="Diagram 4">
            <a:extLst>
              <a:ext uri="{FF2B5EF4-FFF2-40B4-BE49-F238E27FC236}">
                <a16:creationId xmlns:a16="http://schemas.microsoft.com/office/drawing/2014/main" id="{A4E06A5A-D82F-07EF-871E-D289CCD47EAB}"/>
              </a:ext>
            </a:extLst>
          </p:cNvPr>
          <p:cNvGraphicFramePr/>
          <p:nvPr>
            <p:extLst>
              <p:ext uri="{D42A27DB-BD31-4B8C-83A1-F6EECF244321}">
                <p14:modId xmlns:p14="http://schemas.microsoft.com/office/powerpoint/2010/main" val="1840719442"/>
              </p:ext>
            </p:extLst>
          </p:nvPr>
        </p:nvGraphicFramePr>
        <p:xfrm>
          <a:off x="5169318" y="1078465"/>
          <a:ext cx="8128000" cy="519756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cxnSp>
        <p:nvCxnSpPr>
          <p:cNvPr id="11" name="Straight Connector 10">
            <a:extLst>
              <a:ext uri="{FF2B5EF4-FFF2-40B4-BE49-F238E27FC236}">
                <a16:creationId xmlns:a16="http://schemas.microsoft.com/office/drawing/2014/main" id="{5DAD279C-C781-D5DD-9985-A10259D30380}"/>
              </a:ext>
            </a:extLst>
          </p:cNvPr>
          <p:cNvCxnSpPr/>
          <p:nvPr/>
        </p:nvCxnSpPr>
        <p:spPr>
          <a:xfrm>
            <a:off x="989215" y="1549738"/>
            <a:ext cx="6375861"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26038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D0E56-957B-3DBA-979B-D58FF5A52DF3}"/>
              </a:ext>
            </a:extLst>
          </p:cNvPr>
          <p:cNvSpPr>
            <a:spLocks noGrp="1"/>
          </p:cNvSpPr>
          <p:nvPr>
            <p:ph type="title"/>
          </p:nvPr>
        </p:nvSpPr>
        <p:spPr/>
        <p:txBody>
          <a:bodyPr/>
          <a:lstStyle/>
          <a:p>
            <a:r>
              <a:rPr lang="en-GB" dirty="0"/>
              <a:t>Outcome measures </a:t>
            </a:r>
          </a:p>
        </p:txBody>
      </p:sp>
      <p:graphicFrame>
        <p:nvGraphicFramePr>
          <p:cNvPr id="7" name="Content Placeholder 6">
            <a:extLst>
              <a:ext uri="{FF2B5EF4-FFF2-40B4-BE49-F238E27FC236}">
                <a16:creationId xmlns:a16="http://schemas.microsoft.com/office/drawing/2014/main" id="{65B09F6C-A048-84A0-81B1-79CD1AC1A6D0}"/>
              </a:ext>
            </a:extLst>
          </p:cNvPr>
          <p:cNvGraphicFramePr>
            <a:graphicFrameLocks noGrp="1"/>
          </p:cNvGraphicFramePr>
          <p:nvPr>
            <p:ph idx="1"/>
            <p:extLst>
              <p:ext uri="{D42A27DB-BD31-4B8C-83A1-F6EECF244321}">
                <p14:modId xmlns:p14="http://schemas.microsoft.com/office/powerpoint/2010/main" val="3880128085"/>
              </p:ext>
            </p:extLst>
          </p:nvPr>
        </p:nvGraphicFramePr>
        <p:xfrm>
          <a:off x="643555" y="2038953"/>
          <a:ext cx="9622663" cy="42094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5" name="Straight Connector 4">
            <a:extLst>
              <a:ext uri="{FF2B5EF4-FFF2-40B4-BE49-F238E27FC236}">
                <a16:creationId xmlns:a16="http://schemas.microsoft.com/office/drawing/2014/main" id="{5C339A89-A5C5-C39B-EA99-44CD005BEB7E}"/>
              </a:ext>
            </a:extLst>
          </p:cNvPr>
          <p:cNvCxnSpPr/>
          <p:nvPr/>
        </p:nvCxnSpPr>
        <p:spPr>
          <a:xfrm>
            <a:off x="1050879" y="1471353"/>
            <a:ext cx="5532801" cy="0"/>
          </a:xfrm>
          <a:prstGeom prst="line">
            <a:avLst/>
          </a:prstGeom>
          <a:ln>
            <a:solidFill>
              <a:schemeClr val="accent5">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41911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C7853-074B-B117-2BA0-DD90147820C4}"/>
              </a:ext>
            </a:extLst>
          </p:cNvPr>
          <p:cNvSpPr>
            <a:spLocks noGrp="1"/>
          </p:cNvSpPr>
          <p:nvPr>
            <p:ph type="title"/>
          </p:nvPr>
        </p:nvSpPr>
        <p:spPr>
          <a:xfrm>
            <a:off x="568740" y="503870"/>
            <a:ext cx="9810604" cy="1216024"/>
          </a:xfrm>
        </p:spPr>
        <p:txBody>
          <a:bodyPr/>
          <a:lstStyle/>
          <a:p>
            <a:r>
              <a:rPr lang="en-GB" dirty="0">
                <a:latin typeface="Arial" panose="020B0604020202020204" pitchFamily="34" charset="0"/>
                <a:cs typeface="Arial" panose="020B0604020202020204" pitchFamily="34" charset="0"/>
              </a:rPr>
              <a:t>Ethical considerations </a:t>
            </a:r>
          </a:p>
        </p:txBody>
      </p:sp>
      <p:sp>
        <p:nvSpPr>
          <p:cNvPr id="3" name="Content Placeholder 2">
            <a:extLst>
              <a:ext uri="{FF2B5EF4-FFF2-40B4-BE49-F238E27FC236}">
                <a16:creationId xmlns:a16="http://schemas.microsoft.com/office/drawing/2014/main" id="{64293445-3707-6FF5-A60A-59131AC31689}"/>
              </a:ext>
            </a:extLst>
          </p:cNvPr>
          <p:cNvSpPr>
            <a:spLocks noGrp="1"/>
          </p:cNvSpPr>
          <p:nvPr>
            <p:ph idx="1"/>
          </p:nvPr>
        </p:nvSpPr>
        <p:spPr>
          <a:xfrm>
            <a:off x="493926" y="1925377"/>
            <a:ext cx="9810604" cy="4428753"/>
          </a:xfrm>
        </p:spPr>
        <p:txBody>
          <a:bodyPr/>
          <a:lstStyle/>
          <a:p>
            <a:r>
              <a:rPr lang="en-GB" dirty="0"/>
              <a:t>There are many ethical considerations to overcome with this programme, some of these are:</a:t>
            </a:r>
          </a:p>
          <a:p>
            <a:r>
              <a:rPr lang="en-GB" dirty="0"/>
              <a:t>Informed consent </a:t>
            </a:r>
          </a:p>
          <a:p>
            <a:pPr marL="0" indent="0">
              <a:buNone/>
            </a:pPr>
            <a:r>
              <a:rPr lang="en-GB" dirty="0"/>
              <a:t>       All patients will sign a form before their first therapy session.</a:t>
            </a:r>
          </a:p>
          <a:p>
            <a:r>
              <a:rPr lang="en-GB" dirty="0"/>
              <a:t>Anonymity </a:t>
            </a:r>
          </a:p>
          <a:p>
            <a:pPr marL="0" indent="0">
              <a:buNone/>
            </a:pPr>
            <a:r>
              <a:rPr lang="en-GB" dirty="0"/>
              <a:t>       Patients will be informed that all data will be kept safe and secure. Also, they will be            referred to with a patient number when spoken or written about.</a:t>
            </a:r>
          </a:p>
          <a:p>
            <a:r>
              <a:rPr lang="en-GB" dirty="0"/>
              <a:t>Confidentiality</a:t>
            </a:r>
          </a:p>
          <a:p>
            <a:pPr marL="0" indent="0">
              <a:buNone/>
            </a:pPr>
            <a:r>
              <a:rPr lang="en-GB" dirty="0"/>
              <a:t>       All information will be kept in a locked file on a locked computer that only specified members of staff will have access too. No information will be given to the public.</a:t>
            </a:r>
          </a:p>
          <a:p>
            <a:pPr marL="0" indent="0">
              <a:buNone/>
            </a:pPr>
            <a:r>
              <a:rPr lang="en-GB" dirty="0"/>
              <a:t>(The British Psychological Society, 2021)</a:t>
            </a:r>
          </a:p>
        </p:txBody>
      </p:sp>
      <p:cxnSp>
        <p:nvCxnSpPr>
          <p:cNvPr id="5" name="Straight Connector 4">
            <a:extLst>
              <a:ext uri="{FF2B5EF4-FFF2-40B4-BE49-F238E27FC236}">
                <a16:creationId xmlns:a16="http://schemas.microsoft.com/office/drawing/2014/main" id="{EAD95C81-2E21-5C29-8298-0AB710EA0264}"/>
              </a:ext>
            </a:extLst>
          </p:cNvPr>
          <p:cNvCxnSpPr/>
          <p:nvPr/>
        </p:nvCxnSpPr>
        <p:spPr>
          <a:xfrm>
            <a:off x="568740" y="1429789"/>
            <a:ext cx="6513703" cy="0"/>
          </a:xfrm>
          <a:prstGeom prst="line">
            <a:avLst/>
          </a:prstGeom>
          <a:ln>
            <a:solidFill>
              <a:schemeClr val="accent4">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9" name="L-Shape 8">
            <a:extLst>
              <a:ext uri="{FF2B5EF4-FFF2-40B4-BE49-F238E27FC236}">
                <a16:creationId xmlns:a16="http://schemas.microsoft.com/office/drawing/2014/main" id="{FCB3E4AF-A578-DE8E-4D71-D94235D1372D}"/>
              </a:ext>
            </a:extLst>
          </p:cNvPr>
          <p:cNvSpPr/>
          <p:nvPr/>
        </p:nvSpPr>
        <p:spPr>
          <a:xfrm rot="18578370">
            <a:off x="9318566" y="504426"/>
            <a:ext cx="1512916" cy="615138"/>
          </a:xfrm>
          <a:prstGeom prst="corner">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266122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EFC9BB44-5EE5-77AF-E031-4B8C6F29D254}"/>
              </a:ext>
            </a:extLst>
          </p:cNvPr>
          <p:cNvSpPr txBox="1"/>
          <p:nvPr/>
        </p:nvSpPr>
        <p:spPr>
          <a:xfrm>
            <a:off x="296487" y="481494"/>
            <a:ext cx="11895513" cy="5895012"/>
          </a:xfrm>
          <a:prstGeom prst="rect">
            <a:avLst/>
          </a:prstGeom>
          <a:noFill/>
        </p:spPr>
        <p:txBody>
          <a:bodyPr wrap="square" rtlCol="0">
            <a:spAutoFit/>
          </a:bodyPr>
          <a:lstStyle/>
          <a:p>
            <a:pPr>
              <a:lnSpc>
                <a:spcPct val="200000"/>
              </a:lnSpc>
            </a:pPr>
            <a:r>
              <a:rPr lang="en-GB" sz="1600" u="sng" dirty="0">
                <a:effectLst/>
                <a:latin typeface="Times New Roman" panose="02020603050405020304" pitchFamily="18" charset="0"/>
                <a:ea typeface="Times New Roman" panose="02020603050405020304" pitchFamily="18" charset="0"/>
              </a:rPr>
              <a:t>References</a:t>
            </a:r>
            <a:r>
              <a:rPr lang="en-GB" sz="1400" dirty="0">
                <a:effectLst/>
                <a:latin typeface="Times New Roman" panose="02020603050405020304" pitchFamily="18" charset="0"/>
                <a:ea typeface="Times New Roman" panose="02020603050405020304" pitchFamily="18" charset="0"/>
              </a:rPr>
              <a:t> </a:t>
            </a:r>
          </a:p>
          <a:p>
            <a:pPr marL="457200" indent="-457200">
              <a:lnSpc>
                <a:spcPct val="200000"/>
              </a:lnSpc>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rPr>
              <a:t>Altman, E. G., </a:t>
            </a:r>
            <a:r>
              <a:rPr lang="en-GB" sz="1400" dirty="0" err="1">
                <a:effectLst/>
                <a:latin typeface="Times New Roman" panose="02020603050405020304" pitchFamily="18" charset="0"/>
                <a:ea typeface="Times New Roman" panose="02020603050405020304" pitchFamily="18" charset="0"/>
              </a:rPr>
              <a:t>Hedeker</a:t>
            </a:r>
            <a:r>
              <a:rPr lang="en-GB" sz="1400" dirty="0">
                <a:effectLst/>
                <a:latin typeface="Times New Roman" panose="02020603050405020304" pitchFamily="18" charset="0"/>
                <a:ea typeface="Times New Roman" panose="02020603050405020304" pitchFamily="18" charset="0"/>
              </a:rPr>
              <a:t>, D., Peterson, J. L., &amp; Davis, J. M. (1997). The Altman Self-Rating Mania Scale. </a:t>
            </a:r>
            <a:r>
              <a:rPr lang="en-GB" sz="1400" i="1" dirty="0">
                <a:effectLst/>
                <a:latin typeface="Times New Roman" panose="02020603050405020304" pitchFamily="18" charset="0"/>
                <a:ea typeface="Times New Roman" panose="02020603050405020304" pitchFamily="18" charset="0"/>
              </a:rPr>
              <a:t>Biological Psychiatry</a:t>
            </a:r>
            <a:r>
              <a:rPr lang="en-GB" sz="1400" dirty="0">
                <a:effectLst/>
                <a:latin typeface="Times New Roman" panose="02020603050405020304" pitchFamily="18" charset="0"/>
                <a:ea typeface="Times New Roman" panose="02020603050405020304" pitchFamily="18" charset="0"/>
              </a:rPr>
              <a:t>, </a:t>
            </a:r>
            <a:r>
              <a:rPr lang="en-GB" sz="1400" i="1" dirty="0">
                <a:effectLst/>
                <a:latin typeface="Times New Roman" panose="02020603050405020304" pitchFamily="18" charset="0"/>
                <a:ea typeface="Times New Roman" panose="02020603050405020304" pitchFamily="18" charset="0"/>
              </a:rPr>
              <a:t>42</a:t>
            </a:r>
            <a:r>
              <a:rPr lang="en-GB" sz="1400" dirty="0">
                <a:effectLst/>
                <a:latin typeface="Times New Roman" panose="02020603050405020304" pitchFamily="18" charset="0"/>
                <a:ea typeface="Times New Roman" panose="02020603050405020304" pitchFamily="18" charset="0"/>
              </a:rPr>
              <a:t>(10), 948–955. https://doi.org/10.1016/s0006-3223(96)00548-3</a:t>
            </a:r>
          </a:p>
          <a:p>
            <a:pPr marL="457200" indent="-457200">
              <a:lnSpc>
                <a:spcPct val="200000"/>
              </a:lnSpc>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rPr>
              <a:t>American Psychiatric Association. (2013). </a:t>
            </a:r>
            <a:r>
              <a:rPr lang="en-GB" sz="1400" i="1" dirty="0">
                <a:effectLst/>
                <a:latin typeface="Times New Roman" panose="02020603050405020304" pitchFamily="18" charset="0"/>
                <a:ea typeface="Times New Roman" panose="02020603050405020304" pitchFamily="18" charset="0"/>
              </a:rPr>
              <a:t>Diagnostic and statistical manual of mental disorders</a:t>
            </a:r>
            <a:r>
              <a:rPr lang="en-GB" sz="1400" dirty="0">
                <a:effectLst/>
                <a:latin typeface="Times New Roman" panose="02020603050405020304" pitchFamily="18" charset="0"/>
                <a:ea typeface="Times New Roman" panose="02020603050405020304" pitchFamily="18" charset="0"/>
              </a:rPr>
              <a:t> (5th ed.). American Psychiatric Association.</a:t>
            </a:r>
          </a:p>
          <a:p>
            <a:pPr marL="457200" indent="-457200">
              <a:lnSpc>
                <a:spcPct val="200000"/>
              </a:lnSpc>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rPr>
              <a:t>Amsterdam, J. D., &amp; Shults, J. (2005). Comparison of fluoxetine, olanzapine, and combined fluoxetine plus olanzapine initial therapy of bipolar type I and type II major depression—lack of manic induction. </a:t>
            </a:r>
            <a:r>
              <a:rPr lang="en-GB" sz="1400" i="1" dirty="0">
                <a:effectLst/>
                <a:latin typeface="Times New Roman" panose="02020603050405020304" pitchFamily="18" charset="0"/>
                <a:ea typeface="Times New Roman" panose="02020603050405020304" pitchFamily="18" charset="0"/>
              </a:rPr>
              <a:t>Journal of Affective Disorders</a:t>
            </a:r>
            <a:r>
              <a:rPr lang="en-GB" sz="1400" dirty="0">
                <a:effectLst/>
                <a:latin typeface="Times New Roman" panose="02020603050405020304" pitchFamily="18" charset="0"/>
                <a:ea typeface="Times New Roman" panose="02020603050405020304" pitchFamily="18" charset="0"/>
              </a:rPr>
              <a:t>, </a:t>
            </a:r>
            <a:r>
              <a:rPr lang="en-GB" sz="1400" i="1" dirty="0">
                <a:effectLst/>
                <a:latin typeface="Times New Roman" panose="02020603050405020304" pitchFamily="18" charset="0"/>
                <a:ea typeface="Times New Roman" panose="02020603050405020304" pitchFamily="18" charset="0"/>
              </a:rPr>
              <a:t>87</a:t>
            </a:r>
            <a:r>
              <a:rPr lang="en-GB" sz="1400" dirty="0">
                <a:effectLst/>
                <a:latin typeface="Times New Roman" panose="02020603050405020304" pitchFamily="18" charset="0"/>
                <a:ea typeface="Times New Roman" panose="02020603050405020304" pitchFamily="18" charset="0"/>
              </a:rPr>
              <a:t>(1), 121–130. </a:t>
            </a:r>
            <a:r>
              <a:rPr lang="en-GB" sz="1400" dirty="0">
                <a:effectLst/>
                <a:latin typeface="Times New Roman" panose="02020603050405020304" pitchFamily="18" charset="0"/>
                <a:ea typeface="Times New Roman" panose="02020603050405020304" pitchFamily="18" charset="0"/>
                <a:hlinkClick r:id="rId2"/>
              </a:rPr>
              <a:t>https://doi.org/10.1016/j.jad.2005.02.018</a:t>
            </a:r>
            <a:endParaRPr lang="en-GB" sz="1400" dirty="0">
              <a:effectLst/>
              <a:latin typeface="Times New Roman" panose="02020603050405020304" pitchFamily="18" charset="0"/>
              <a:ea typeface="Times New Roman" panose="02020603050405020304" pitchFamily="18" charset="0"/>
            </a:endParaRPr>
          </a:p>
          <a:p>
            <a:pPr marL="457200" indent="-457200">
              <a:lnSpc>
                <a:spcPct val="200000"/>
              </a:lnSpc>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rPr>
              <a:t>Beck, A. (1964). Thinking and Depression. </a:t>
            </a:r>
            <a:r>
              <a:rPr lang="en-GB" sz="1400" i="1" dirty="0">
                <a:effectLst/>
                <a:latin typeface="Times New Roman" panose="02020603050405020304" pitchFamily="18" charset="0"/>
                <a:ea typeface="Times New Roman" panose="02020603050405020304" pitchFamily="18" charset="0"/>
              </a:rPr>
              <a:t>Archives of General Psychiatry</a:t>
            </a:r>
            <a:r>
              <a:rPr lang="en-GB" sz="1400" dirty="0">
                <a:effectLst/>
                <a:latin typeface="Times New Roman" panose="02020603050405020304" pitchFamily="18" charset="0"/>
                <a:ea typeface="Times New Roman" panose="02020603050405020304" pitchFamily="18" charset="0"/>
              </a:rPr>
              <a:t>, </a:t>
            </a:r>
            <a:r>
              <a:rPr lang="en-GB" sz="1400" i="1" dirty="0">
                <a:effectLst/>
                <a:latin typeface="Times New Roman" panose="02020603050405020304" pitchFamily="18" charset="0"/>
                <a:ea typeface="Times New Roman" panose="02020603050405020304" pitchFamily="18" charset="0"/>
              </a:rPr>
              <a:t>10</a:t>
            </a:r>
            <a:r>
              <a:rPr lang="en-GB" sz="1400" dirty="0">
                <a:effectLst/>
                <a:latin typeface="Times New Roman" panose="02020603050405020304" pitchFamily="18" charset="0"/>
                <a:ea typeface="Times New Roman" panose="02020603050405020304" pitchFamily="18" charset="0"/>
              </a:rPr>
              <a:t>(6), 561–571. https://doi.org/10.1001/archpsyc.1964.01720240015003</a:t>
            </a:r>
          </a:p>
          <a:p>
            <a:pPr indent="-457200">
              <a:lnSpc>
                <a:spcPct val="200000"/>
              </a:lnSpc>
              <a:spcAft>
                <a:spcPts val="800"/>
              </a:spcAft>
              <a:buFont typeface="Arial" panose="020B0604020202020204" pitchFamily="34" charset="0"/>
              <a:buChar char="•"/>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Beunders, A. J. M., Klaus, F., Kok, A. A. L., </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Schouws</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S. N. T. M., </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Kupka</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R. W., Blumberg, H. P., Briggs, F., </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Eyler</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L. T., Forester, B. P., </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Forlenza</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O.V.,</a:t>
            </a:r>
          </a:p>
          <a:p>
            <a:pPr indent="-457200">
              <a:lnSpc>
                <a:spcPct val="200000"/>
              </a:lnSpc>
              <a:spcAft>
                <a:spcPts val="800"/>
              </a:spcAft>
              <a:buFont typeface="Arial" panose="020B0604020202020204" pitchFamily="34" charset="0"/>
              <a:buChar char="•"/>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Gildengers</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A., Jimenez, E., </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Mulsant</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B. H., Patrick, R. E., </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Rej</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S., </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Sajatovic</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M., Sarna, K., Sutherland, A., </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Yala</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J., &amp; Vieta, E. (2022). Bipolar I and bipolar II subtypes in older age: Results from the Global Aging and Geriatric Experiments in Bipolar Disorder ( GAGE</a:t>
            </a:r>
            <a:r>
              <a:rPr lang="en-GB" sz="1400" kern="0" dirty="0">
                <a:effectLst/>
                <a:latin typeface="Cambria Math" panose="02040503050406030204" pitchFamily="18" charset="0"/>
                <a:ea typeface="Times New Roman" panose="02020603050405020304" pitchFamily="18" charset="0"/>
                <a:cs typeface="Cambria Math" panose="02040503050406030204" pitchFamily="18" charset="0"/>
              </a:rPr>
              <a:t>‐</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BD ) project. </a:t>
            </a:r>
            <a:r>
              <a:rPr lang="en-GB" sz="1400" i="1" kern="0" dirty="0">
                <a:effectLst/>
                <a:latin typeface="Times New Roman" panose="02020603050405020304" pitchFamily="18" charset="0"/>
                <a:ea typeface="Times New Roman" panose="02020603050405020304" pitchFamily="18" charset="0"/>
                <a:cs typeface="Times New Roman" panose="02020603050405020304" pitchFamily="18" charset="0"/>
              </a:rPr>
              <a:t>Bipolar Disorders</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400" i="1" kern="0" dirty="0">
                <a:effectLst/>
                <a:latin typeface="Times New Roman" panose="02020603050405020304" pitchFamily="18" charset="0"/>
                <a:ea typeface="Times New Roman" panose="02020603050405020304" pitchFamily="18" charset="0"/>
                <a:cs typeface="Times New Roman" panose="02020603050405020304" pitchFamily="18" charset="0"/>
              </a:rPr>
              <a:t>25</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(1), 43–55. </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https://doi.org/10.1111/bdi.13271</a:t>
            </a:r>
            <a:endParaRPr lang="en-GB" sz="1400" kern="100" dirty="0">
              <a:latin typeface="Aptos" panose="020B0004020202020204" pitchFamily="34" charset="0"/>
              <a:ea typeface="DengXian" panose="02010600030101010101" pitchFamily="2" charset="-122"/>
              <a:cs typeface="Times New Roman" panose="02020603050405020304" pitchFamily="18" charset="0"/>
            </a:endParaRPr>
          </a:p>
          <a:p>
            <a:pPr indent="-457200">
              <a:lnSpc>
                <a:spcPct val="200000"/>
              </a:lnSpc>
              <a:spcAft>
                <a:spcPts val="800"/>
              </a:spcAft>
              <a:buFont typeface="Arial" panose="020B0604020202020204" pitchFamily="34" charset="0"/>
              <a:buChar char="•"/>
            </a:pPr>
            <a:r>
              <a:rPr lang="en-GB" sz="1400" kern="0" dirty="0">
                <a:effectLst/>
                <a:latin typeface="Times New Roman" panose="02020603050405020304" pitchFamily="18" charset="0"/>
                <a:ea typeface="Times New Roman" panose="02020603050405020304" pitchFamily="18" charset="0"/>
              </a:rPr>
              <a:t>Colom, F., &amp; Vieta, E. (2004). A perspective on the use of psychoeducation, cognitive-</a:t>
            </a:r>
            <a:r>
              <a:rPr lang="en-GB" sz="1400" kern="0" dirty="0" err="1">
                <a:effectLst/>
                <a:latin typeface="Times New Roman" panose="02020603050405020304" pitchFamily="18" charset="0"/>
                <a:ea typeface="Times New Roman" panose="02020603050405020304" pitchFamily="18" charset="0"/>
              </a:rPr>
              <a:t>behavioral</a:t>
            </a:r>
            <a:r>
              <a:rPr lang="en-GB" sz="1400" kern="0" dirty="0">
                <a:effectLst/>
                <a:latin typeface="Times New Roman" panose="02020603050405020304" pitchFamily="18" charset="0"/>
                <a:ea typeface="Times New Roman" panose="02020603050405020304" pitchFamily="18" charset="0"/>
              </a:rPr>
              <a:t> therapy and interpersonal therapy for bipolar patients. </a:t>
            </a:r>
            <a:r>
              <a:rPr lang="en-GB" sz="1400" i="1" kern="0" dirty="0">
                <a:effectLst/>
                <a:latin typeface="Times New Roman" panose="02020603050405020304" pitchFamily="18" charset="0"/>
                <a:ea typeface="Times New Roman" panose="02020603050405020304" pitchFamily="18" charset="0"/>
              </a:rPr>
              <a:t>Bipolar Disorders</a:t>
            </a:r>
            <a:r>
              <a:rPr lang="en-GB" sz="1400" kern="0" dirty="0">
                <a:effectLst/>
                <a:latin typeface="Times New Roman" panose="02020603050405020304" pitchFamily="18" charset="0"/>
                <a:ea typeface="Times New Roman" panose="02020603050405020304" pitchFamily="18" charset="0"/>
              </a:rPr>
              <a:t>, </a:t>
            </a:r>
            <a:r>
              <a:rPr lang="en-GB" sz="1400" i="1" kern="0" dirty="0">
                <a:effectLst/>
                <a:latin typeface="Times New Roman" panose="02020603050405020304" pitchFamily="18" charset="0"/>
                <a:ea typeface="Times New Roman" panose="02020603050405020304" pitchFamily="18" charset="0"/>
              </a:rPr>
              <a:t>6</a:t>
            </a:r>
            <a:r>
              <a:rPr lang="en-GB" sz="1400" kern="0" dirty="0">
                <a:effectLst/>
                <a:latin typeface="Times New Roman" panose="02020603050405020304" pitchFamily="18" charset="0"/>
                <a:ea typeface="Times New Roman" panose="02020603050405020304" pitchFamily="18" charset="0"/>
              </a:rPr>
              <a:t>(6), 480–486. https://doi.org/10.1111/j.1399-5618.2004.00136.x</a:t>
            </a:r>
            <a:endParaRPr lang="en-GB" sz="11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1704930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24D402B-EFF8-FA2A-292F-0A70A80CB20D}"/>
              </a:ext>
            </a:extLst>
          </p:cNvPr>
          <p:cNvSpPr txBox="1"/>
          <p:nvPr/>
        </p:nvSpPr>
        <p:spPr>
          <a:xfrm>
            <a:off x="313112" y="292035"/>
            <a:ext cx="11878888" cy="6565965"/>
          </a:xfrm>
          <a:prstGeom prst="rect">
            <a:avLst/>
          </a:prstGeom>
          <a:noFill/>
        </p:spPr>
        <p:txBody>
          <a:bodyPr wrap="square">
            <a:spAutoFit/>
          </a:bodyPr>
          <a:lstStyle/>
          <a:p>
            <a:pPr indent="-457200">
              <a:lnSpc>
                <a:spcPct val="200000"/>
              </a:lnSpc>
              <a:spcAft>
                <a:spcPts val="800"/>
              </a:spcAft>
              <a:buFont typeface="Arial" panose="020B0604020202020204" pitchFamily="34" charset="0"/>
              <a:buChar char="•"/>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Fenn, K., &amp; Byrne, M. (2013).The key principles of cognitive behavioural therapy.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InnovAiT: Education and Inspiration for General Practice</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6</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(9), 579–585. </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https://doi.org/10.1177/1755738012471029</a:t>
            </a:r>
            <a:endParaRPr lang="en-GB" sz="1200" kern="100" dirty="0">
              <a:latin typeface="Aptos" panose="020B0004020202020204" pitchFamily="34" charset="0"/>
              <a:ea typeface="DengXian" panose="02010600030101010101" pitchFamily="2" charset="-122"/>
              <a:cs typeface="Times New Roman" panose="02020603050405020304" pitchFamily="18" charset="0"/>
            </a:endParaRPr>
          </a:p>
          <a:p>
            <a:pPr indent="-457200">
              <a:lnSpc>
                <a:spcPct val="200000"/>
              </a:lnSpc>
              <a:spcAft>
                <a:spcPts val="800"/>
              </a:spcAft>
              <a:buFont typeface="Arial" panose="020B0604020202020204" pitchFamily="34" charset="0"/>
              <a:buChar char="•"/>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Jones, W. T., Peters, S., Byrne, R. E., </a:t>
            </a:r>
            <a:r>
              <a:rPr lang="en-GB" sz="1200" kern="0" dirty="0" err="1">
                <a:effectLst/>
                <a:latin typeface="Times New Roman" panose="02020603050405020304" pitchFamily="18" charset="0"/>
                <a:ea typeface="Times New Roman" panose="02020603050405020304" pitchFamily="18" charset="0"/>
                <a:cs typeface="Times New Roman" panose="02020603050405020304" pitchFamily="18" charset="0"/>
              </a:rPr>
              <a:t>Shiers</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D., Law, H., &amp; Parker, S. (2020). “It felt very special, it felt customised to me”-A qualitative investigation of the experiences of participating in a clinical trial of CBT for young people at risk of bipolar disorder.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Psychology and Psychotherapy: Theory, Research and Practice</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94</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(3). </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https://doi.org/10.1111/papt.12313</a:t>
            </a:r>
            <a:endParaRPr lang="en-GB" sz="1200" kern="100" dirty="0">
              <a:latin typeface="Aptos" panose="020B0004020202020204" pitchFamily="34" charset="0"/>
              <a:ea typeface="DengXian" panose="02010600030101010101" pitchFamily="2" charset="-122"/>
              <a:cs typeface="Times New Roman" panose="02020603050405020304" pitchFamily="18" charset="0"/>
            </a:endParaRPr>
          </a:p>
          <a:p>
            <a:pPr indent="-457200">
              <a:lnSpc>
                <a:spcPct val="200000"/>
              </a:lnSpc>
              <a:spcAft>
                <a:spcPts val="800"/>
              </a:spcAft>
              <a:buFont typeface="Arial" panose="020B0604020202020204" pitchFamily="34" charset="0"/>
              <a:buChar char="•"/>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Katz, D., </a:t>
            </a:r>
            <a:r>
              <a:rPr lang="en-GB" sz="1200" kern="0" dirty="0" err="1">
                <a:effectLst/>
                <a:latin typeface="Times New Roman" panose="02020603050405020304" pitchFamily="18" charset="0"/>
                <a:ea typeface="Times New Roman" panose="02020603050405020304" pitchFamily="18" charset="0"/>
                <a:cs typeface="Times New Roman" panose="02020603050405020304" pitchFamily="18" charset="0"/>
              </a:rPr>
              <a:t>Miklowitz</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D., </a:t>
            </a:r>
            <a:r>
              <a:rPr lang="en-GB" sz="1200" kern="0" dirty="0" err="1">
                <a:effectLst/>
                <a:latin typeface="Times New Roman" panose="02020603050405020304" pitchFamily="18" charset="0"/>
                <a:ea typeface="Times New Roman" panose="02020603050405020304" pitchFamily="18" charset="0"/>
                <a:cs typeface="Times New Roman" panose="02020603050405020304" pitchFamily="18" charset="0"/>
              </a:rPr>
              <a:t>Gaudiano</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B., Weinstock, L., Gold, A., Nierenberg, A., &amp; Sylvia, L. (2022). Reports of the demise of CBT for bipolar disorder have been greatly exaggerated: a response to </a:t>
            </a:r>
            <a:r>
              <a:rPr lang="en-GB" sz="1200" kern="0" dirty="0" err="1">
                <a:effectLst/>
                <a:latin typeface="Times New Roman" panose="02020603050405020304" pitchFamily="18" charset="0"/>
                <a:ea typeface="Times New Roman" panose="02020603050405020304" pitchFamily="18" charset="0"/>
                <a:cs typeface="Times New Roman" panose="02020603050405020304" pitchFamily="18" charset="0"/>
              </a:rPr>
              <a:t>Samamé</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Bipolar Disorders</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https://doi.org/10.1111/bdi.13196</a:t>
            </a:r>
            <a:endParaRPr lang="en-GB" sz="1200" kern="100" dirty="0">
              <a:latin typeface="Aptos" panose="020B0004020202020204" pitchFamily="34" charset="0"/>
              <a:ea typeface="DengXian" panose="02010600030101010101" pitchFamily="2" charset="-122"/>
              <a:cs typeface="Times New Roman" panose="02020603050405020304" pitchFamily="18" charset="0"/>
            </a:endParaRPr>
          </a:p>
          <a:p>
            <a:pPr indent="-457200">
              <a:lnSpc>
                <a:spcPct val="200000"/>
              </a:lnSpc>
              <a:spcAft>
                <a:spcPts val="800"/>
              </a:spcAft>
              <a:buFont typeface="Arial" panose="020B0604020202020204" pitchFamily="34" charset="0"/>
              <a:buChar char="•"/>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Klerman, G. L., &amp; Weissman, M. M. (1994). Interpersonal Psychotherapy of Depression: A Brief, Focused, Specific Strategy. In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Google Books</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Jason Aronson, Incorporated. </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https://books.google.co.uk/books?hl=en&amp;lr=&amp;id=ZxuqnPWGcW8C&amp;oi=fnd&amp;pg=PP2&amp;dq=Klerman+and+Weissmann&amp;ots=54-9-gULsS&amp;sig=nLalyCFPdv7ERDa8H7DkvK61unU#v=onepage&amp;q=Klerman%20and%20Weissmann&amp;f=false</a:t>
            </a:r>
            <a:endParaRPr lang="en-GB" sz="1200" kern="100" dirty="0">
              <a:latin typeface="Aptos" panose="020B0004020202020204" pitchFamily="34" charset="0"/>
              <a:ea typeface="DengXian" panose="02010600030101010101" pitchFamily="2" charset="-122"/>
              <a:cs typeface="Times New Roman" panose="02020603050405020304" pitchFamily="18" charset="0"/>
            </a:endParaRPr>
          </a:p>
          <a:p>
            <a:pPr indent="-457200">
              <a:lnSpc>
                <a:spcPct val="200000"/>
              </a:lnSpc>
              <a:spcAft>
                <a:spcPts val="800"/>
              </a:spcAft>
              <a:buFont typeface="Arial" panose="020B0604020202020204" pitchFamily="34" charset="0"/>
              <a:buChar char="•"/>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Oldham, J. M., </a:t>
            </a:r>
            <a:r>
              <a:rPr lang="en-GB" sz="1200" kern="0" dirty="0" err="1">
                <a:effectLst/>
                <a:latin typeface="Times New Roman" panose="02020603050405020304" pitchFamily="18" charset="0"/>
                <a:ea typeface="Times New Roman" panose="02020603050405020304" pitchFamily="18" charset="0"/>
                <a:cs typeface="Times New Roman" panose="02020603050405020304" pitchFamily="18" charset="0"/>
              </a:rPr>
              <a:t>Skodol</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A. E., &amp; Bender, D. S. (2007). The American Psychiatric Publishing Textbook of Personality Disorders. In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Google Books</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American Psychiatric Pub. </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https://books.google.co.uk/books?hl=en&amp;lr=&amp;id=gxpXTm9T1MsC&amp;oi=fnd&amp;pg=PA321&amp;dq=interpersonal+therapy&amp;ots=lt7zKuLgfV&amp;sig=5z15-1YYcAsZpk9d-7vTnrEhF_o#v=onepage&amp;q=interpersonal%20therapy&amp;f=false</a:t>
            </a:r>
            <a:endParaRPr lang="en-GB" sz="1200" kern="100" dirty="0">
              <a:latin typeface="Aptos" panose="020B0004020202020204" pitchFamily="34" charset="0"/>
              <a:ea typeface="DengXian" panose="02010600030101010101" pitchFamily="2" charset="-122"/>
              <a:cs typeface="Times New Roman" panose="02020603050405020304" pitchFamily="18" charset="0"/>
            </a:endParaRPr>
          </a:p>
          <a:p>
            <a:pPr indent="-457200">
              <a:lnSpc>
                <a:spcPct val="200000"/>
              </a:lnSpc>
              <a:spcAft>
                <a:spcPts val="800"/>
              </a:spcAft>
              <a:buFont typeface="Arial" panose="020B0604020202020204" pitchFamily="34" charset="0"/>
              <a:buChar char="•"/>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Sandy. (2019, April 2).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Olanzapine</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200" kern="0" dirty="0" err="1">
                <a:effectLst/>
                <a:latin typeface="Times New Roman" panose="02020603050405020304" pitchFamily="18" charset="0"/>
                <a:ea typeface="Times New Roman" panose="02020603050405020304" pitchFamily="18" charset="0"/>
                <a:cs typeface="Times New Roman" panose="02020603050405020304" pitchFamily="18" charset="0"/>
              </a:rPr>
              <a:t>NeuRA</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Library. </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https://library.neura.edu.au/bipolar-disorder/treatments-bipolar-disorder/physical-treatments-bipolar-disorder/pharmaceutical-physical-treatments-bipolar-disorder/antipsychotics/olanzapine-2/index.html</a:t>
            </a:r>
            <a:endParaRPr lang="en-GB" sz="1200" kern="100" dirty="0">
              <a:latin typeface="Aptos" panose="020B0004020202020204" pitchFamily="34" charset="0"/>
              <a:ea typeface="DengXian" panose="02010600030101010101" pitchFamily="2" charset="-122"/>
              <a:cs typeface="Times New Roman" panose="02020603050405020304" pitchFamily="18" charset="0"/>
            </a:endParaRPr>
          </a:p>
          <a:p>
            <a:pPr indent="-457200">
              <a:lnSpc>
                <a:spcPct val="200000"/>
              </a:lnSpc>
              <a:spcAft>
                <a:spcPts val="800"/>
              </a:spcAft>
              <a:buFont typeface="Arial" panose="020B0604020202020204" pitchFamily="34" charset="0"/>
              <a:buChar char="•"/>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The British Psychological Society. (2021).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Code of ethics and conduct - the </a:t>
            </a:r>
            <a:r>
              <a:rPr lang="en-GB" sz="1200" i="1" kern="0" dirty="0" err="1">
                <a:effectLst/>
                <a:latin typeface="Times New Roman" panose="02020603050405020304" pitchFamily="18" charset="0"/>
                <a:ea typeface="Times New Roman" panose="02020603050405020304" pitchFamily="18" charset="0"/>
                <a:cs typeface="Times New Roman" panose="02020603050405020304" pitchFamily="18" charset="0"/>
              </a:rPr>
              <a:t>british</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 psychological society</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Www.bps.org.uk; The British Psychological Society. https://www.bps.org.uk/guideline/code-ethics-and-conduct</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639707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27AD6-5F67-0CD4-23E6-35CDC3E85547}"/>
              </a:ext>
            </a:extLst>
          </p:cNvPr>
          <p:cNvSpPr>
            <a:spLocks noGrp="1"/>
          </p:cNvSpPr>
          <p:nvPr>
            <p:ph type="title"/>
          </p:nvPr>
        </p:nvSpPr>
        <p:spPr>
          <a:xfrm>
            <a:off x="61665" y="0"/>
            <a:ext cx="9810604" cy="1216024"/>
          </a:xfrm>
        </p:spPr>
        <p:txBody>
          <a:bodyPr/>
          <a:lstStyle/>
          <a:p>
            <a:r>
              <a:rPr lang="en-GB" dirty="0">
                <a:latin typeface="Arial" panose="020B0604020202020204" pitchFamily="34" charset="0"/>
                <a:cs typeface="Arial" panose="020B0604020202020204" pitchFamily="34" charset="0"/>
              </a:rPr>
              <a:t>Script </a:t>
            </a:r>
          </a:p>
        </p:txBody>
      </p:sp>
      <p:sp>
        <p:nvSpPr>
          <p:cNvPr id="3" name="Content Placeholder 2">
            <a:extLst>
              <a:ext uri="{FF2B5EF4-FFF2-40B4-BE49-F238E27FC236}">
                <a16:creationId xmlns:a16="http://schemas.microsoft.com/office/drawing/2014/main" id="{C59D0E9F-F4C7-EBB1-9C24-9B310EBE4C8D}"/>
              </a:ext>
            </a:extLst>
          </p:cNvPr>
          <p:cNvSpPr>
            <a:spLocks noGrp="1"/>
          </p:cNvSpPr>
          <p:nvPr>
            <p:ph idx="1"/>
          </p:nvPr>
        </p:nvSpPr>
        <p:spPr>
          <a:xfrm>
            <a:off x="153103" y="1102417"/>
            <a:ext cx="10628503" cy="5589328"/>
          </a:xfrm>
        </p:spPr>
        <p:txBody>
          <a:bodyPr>
            <a:normAutofit/>
          </a:bodyPr>
          <a:lstStyle/>
          <a:p>
            <a:pPr>
              <a:lnSpc>
                <a:spcPct val="115000"/>
              </a:lnSpc>
              <a:spcAft>
                <a:spcPts val="800"/>
              </a:spcAft>
            </a:pPr>
            <a:r>
              <a:rPr lang="en-GB" sz="1800" u="sng" kern="100" dirty="0">
                <a:effectLst/>
                <a:latin typeface="Arial" panose="020B0604020202020204" pitchFamily="34" charset="0"/>
                <a:ea typeface="DengXian" panose="02010600030101010101" pitchFamily="2" charset="-122"/>
                <a:cs typeface="Times New Roman" panose="02020603050405020304" pitchFamily="18" charset="0"/>
              </a:rPr>
              <a:t>Slide one:</a:t>
            </a:r>
            <a:endParaRPr lang="en-GB" sz="1800" u="sng" kern="100" dirty="0">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Good afternoon, my name is Ellie Bloomfield, and this is my rehabilitation proposal for individuals living with bipolar disorder.</a:t>
            </a:r>
          </a:p>
          <a:p>
            <a:pPr marL="0" indent="0">
              <a:lnSpc>
                <a:spcPct val="115000"/>
              </a:lnSpc>
              <a:spcAft>
                <a:spcPts val="800"/>
              </a:spcAft>
              <a:buNone/>
            </a:pPr>
            <a:r>
              <a:rPr lang="en-GB" sz="1800" u="sng" kern="100" dirty="0">
                <a:effectLst/>
                <a:latin typeface="Arial" panose="020B0604020202020204" pitchFamily="34" charset="0"/>
                <a:ea typeface="DengXian" panose="02010600030101010101" pitchFamily="2" charset="-122"/>
                <a:cs typeface="Times New Roman" panose="02020603050405020304" pitchFamily="18" charset="0"/>
              </a:rPr>
              <a:t>Slide two:</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This presentation will cover the following items, an overview of the rehabilitation proposal, including what treatments it will use and a brief explanation of how the success will be measured. What is bipolar disorder, in particular, what is the difference between bipolar I and bipolar II. Followed by an overview of all things bipolar related, focusing on background literature into the disorder. Next is the proposed method, what will this proposal entail. What treatments will be used and how long will the treatment last, including the pros and cons of each method. Following this will be the outcome measures, how will the progress of each patient be measured, how will we know if that treatment plan is working. And lastly are the ethical considerations, what are the issues with these particular treatments and how will this proposal overcome these issues. </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25792987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6C28E0-90F5-B0D3-C185-41B8683E200F}"/>
              </a:ext>
            </a:extLst>
          </p:cNvPr>
          <p:cNvSpPr>
            <a:spLocks noGrp="1"/>
          </p:cNvSpPr>
          <p:nvPr>
            <p:ph idx="1"/>
          </p:nvPr>
        </p:nvSpPr>
        <p:spPr>
          <a:xfrm>
            <a:off x="419111" y="282633"/>
            <a:ext cx="10586939" cy="6384174"/>
          </a:xfrm>
        </p:spPr>
        <p:txBody>
          <a:bodyPr>
            <a:normAutofit fontScale="92500" lnSpcReduction="10000"/>
          </a:bodyPr>
          <a:lstStyle/>
          <a:p>
            <a:pPr>
              <a:lnSpc>
                <a:spcPct val="115000"/>
              </a:lnSpc>
              <a:spcAft>
                <a:spcPts val="800"/>
              </a:spcAft>
            </a:pPr>
            <a:r>
              <a:rPr lang="en-GB" sz="1800" u="sng" kern="100" dirty="0">
                <a:effectLst/>
                <a:latin typeface="Arial" panose="020B0604020202020204" pitchFamily="34" charset="0"/>
                <a:ea typeface="DengXian" panose="02010600030101010101" pitchFamily="2" charset="-122"/>
                <a:cs typeface="Times New Roman" panose="02020603050405020304" pitchFamily="18" charset="0"/>
              </a:rPr>
              <a:t>Slide three:</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The main purpose of this rehabilitation proposal is to discuss the best treatment plan for individuals living with bipolar disorder. The proposed plan will last for a year and will be predominantly medication and therapy based. The medication that will be given are SSRIs, which will be taken solely for two weeks before being partnered with cognitive behavioural therapy. These therapy sessions will be weekly, days agreed upon with the patients but there will also be daily check-ins to ensure all patients are sticking to their medication. It will also be made clear that the patients can ask for more therapy sessions or sit-down chats with the therapists if they feel like they need it. Otherwise, they are completely free to do as they please each day. </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800" u="sng" kern="100" dirty="0">
                <a:effectLst/>
                <a:latin typeface="Arial" panose="020B0604020202020204" pitchFamily="34" charset="0"/>
                <a:ea typeface="DengXian" panose="02010600030101010101" pitchFamily="2" charset="-122"/>
                <a:cs typeface="Times New Roman" panose="02020603050405020304" pitchFamily="18" charset="0"/>
              </a:rPr>
              <a:t>Slide four:</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So, what is bipolar disorder? There's a common misconception amongst the general population, the world bipolar is often thrown around as most people are unaware of what it actually is. There are two different types of bipolar disorder, these are bipolar I and bipolar II. According to the DSM-IV, bipolar I is the more severe form of this disorder, it includes a history of manic episodes, psychotic features, it is a longer duration, and sufferers tend to be in hospital for longer. Individuals with bipolar I also start to display symptoms at around 18 years old. On the other hand, bipolar II is the least sever and the most common form of this disorder. People with this form tend to show major depressive episodes for a much longer time that those with bipolar I and display episodes of hypomania rather than manic. It also has the highest suicide attempts and individuals start to display symptoms in around the early to mid-20’s.</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37123535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A84A64-4DF8-2106-5517-65B8757A6BE1}"/>
              </a:ext>
            </a:extLst>
          </p:cNvPr>
          <p:cNvSpPr>
            <a:spLocks noGrp="1"/>
          </p:cNvSpPr>
          <p:nvPr>
            <p:ph idx="1"/>
          </p:nvPr>
        </p:nvSpPr>
        <p:spPr>
          <a:xfrm>
            <a:off x="257695" y="399010"/>
            <a:ext cx="11529752" cy="6367550"/>
          </a:xfrm>
        </p:spPr>
        <p:txBody>
          <a:bodyPr>
            <a:normAutofit fontScale="47500" lnSpcReduction="20000"/>
          </a:bodyPr>
          <a:lstStyle/>
          <a:p>
            <a:pPr>
              <a:lnSpc>
                <a:spcPct val="115000"/>
              </a:lnSpc>
              <a:spcAft>
                <a:spcPts val="800"/>
              </a:spcAft>
            </a:pPr>
            <a:r>
              <a:rPr lang="en-GB" sz="2500" u="sng"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Slide five:</a:t>
            </a:r>
          </a:p>
          <a:p>
            <a:pPr>
              <a:lnSpc>
                <a:spcPct val="115000"/>
              </a:lnSpc>
              <a:spcAft>
                <a:spcPts val="800"/>
              </a:spcAft>
            </a:pPr>
            <a:r>
              <a:rPr lang="en-GB" sz="25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Furthermore, the DSM-IV also states that for an individual to be diagnosed with bipolar disorder they have to show recurring mood episodes, consisting of one or more major depressive episode and at least one hypomanic episode. The depressive episode must last at least two weeks and the hypomanic 4 days. These episodes must cause distress or severe impairment in an individual social or occupational functioning.</a:t>
            </a:r>
          </a:p>
          <a:p>
            <a:pPr>
              <a:lnSpc>
                <a:spcPct val="115000"/>
              </a:lnSpc>
              <a:spcAft>
                <a:spcPts val="800"/>
              </a:spcAft>
            </a:pPr>
            <a:r>
              <a:rPr lang="en-GB" sz="25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The DSM-IV also states that bipolar disorder symptoms can start at in late adolescence and early adulthood but is the most common at in the early 20s, as previously stated, this disorder may be seen as major depressive disorder and usually is not identified as bipolar until accompanied by a hypomanic episode.  </a:t>
            </a:r>
          </a:p>
          <a:p>
            <a:pPr>
              <a:lnSpc>
                <a:spcPct val="115000"/>
              </a:lnSpc>
              <a:spcAft>
                <a:spcPts val="800"/>
              </a:spcAft>
            </a:pPr>
            <a:r>
              <a:rPr lang="en-GB" sz="25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In a debate about the effectiveness of cognitive behavioural therapy (CBT) </a:t>
            </a:r>
            <a:r>
              <a:rPr lang="en-GB" sz="25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Katz et al., (2022) states that there are clear signs in literature that show that CBT does in fact work with decreasing bipolar symptoms and it helps with the prevention of suicide and by focusing on the patient’s specific needs rather than using the same for everyone, bipolar symptoms do reduce. </a:t>
            </a:r>
            <a:r>
              <a:rPr lang="en-GB" sz="25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 </a:t>
            </a:r>
          </a:p>
          <a:p>
            <a:pPr>
              <a:lnSpc>
                <a:spcPct val="115000"/>
              </a:lnSpc>
              <a:spcAft>
                <a:spcPts val="800"/>
              </a:spcAft>
            </a:pPr>
            <a:r>
              <a:rPr lang="en-GB" sz="25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Work by </a:t>
            </a:r>
            <a:r>
              <a:rPr lang="en-GB" sz="25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Jones et al., (2020) proves that the relationship between the staff and patients are just as important for the treatment of bipolar disorders as well as CBT. They used 21 patients that were vulnerable to developing bipolar disorder or had already been diagnosed to undergo CBT paired with medication. Each patient then answered a questionnaire at the end of the treatment programme asking how well they thought it went and if they believed it was suitable for their concerns. Overall, they found that when the therapy was targeted for each patient individually, the outcomes were far more improved than those who’s therapy was more generalised.</a:t>
            </a:r>
            <a:r>
              <a:rPr lang="en-GB" sz="25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 </a:t>
            </a:r>
          </a:p>
          <a:p>
            <a:pPr>
              <a:lnSpc>
                <a:spcPct val="115000"/>
              </a:lnSpc>
              <a:spcAft>
                <a:spcPts val="800"/>
              </a:spcAft>
            </a:pPr>
            <a:r>
              <a:rPr lang="en-GB" sz="25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rPr>
              <a:t>The treatment for bipolar disorder for any given individual is always medication, it is the most essential treatment, however, recent research has proven that in order to achieve greater results, medication combined with a form of therapy is more reliable. A systematic review by </a:t>
            </a:r>
            <a:r>
              <a:rPr lang="en-GB" sz="25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Colom &amp; Vieta, (2004) critically evaluated the use of pharmacotherapy, interpersonal therapy and cognitive behavioural therapy. They found that when these therapies are combined, it allows patients to achieve better symptomatic and functional recovery. Overall, they stated that it would be beneficial for all patients with bipolar disorder to be given a combination of pharmacotherapy, CBT and/or interpersonal therapy in order to decrease symptoms of this disorder. </a:t>
            </a:r>
            <a:endParaRPr lang="en-GB" sz="25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25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Amsterdam &amp; Shults, (2005) conducted research on the combination of fluoxetine and olanzapine and found major decreases in the symptoms of bipolar disorder I and II. Their study lasted for eight weeks, and each patient was off medication for at least 7 days before the study started, this was in order to establish that it was these medications that changed the patient’s behaviours and eliminated any other drugs. Their dosage started small and then slightly increased each week until they hit the maximum dosage for these types of drugs and depending on the side effects, the dosage was reduced. They had three controlled groups, one group took just fluoxetine, one took only olanzapine and the other had a combination of the two. Their conclusion was that fluoxetine proved just as beneficial for reduction in manic symptoms when used alone or paired with olanzapine. </a:t>
            </a:r>
            <a:endParaRPr lang="en-GB" sz="25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0544643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7C75CE-2D7C-6BAA-E444-4BD637BC076B}"/>
              </a:ext>
            </a:extLst>
          </p:cNvPr>
          <p:cNvSpPr>
            <a:spLocks noGrp="1"/>
          </p:cNvSpPr>
          <p:nvPr>
            <p:ph idx="1"/>
          </p:nvPr>
        </p:nvSpPr>
        <p:spPr>
          <a:xfrm>
            <a:off x="0" y="108066"/>
            <a:ext cx="11712632" cy="6749934"/>
          </a:xfrm>
        </p:spPr>
        <p:txBody>
          <a:bodyPr>
            <a:normAutofit fontScale="85000" lnSpcReduction="20000"/>
          </a:bodyPr>
          <a:lstStyle/>
          <a:p>
            <a:pPr>
              <a:lnSpc>
                <a:spcPct val="115000"/>
              </a:lnSpc>
              <a:spcAft>
                <a:spcPts val="800"/>
              </a:spcAft>
            </a:pPr>
            <a:r>
              <a:rPr lang="en-GB" sz="1800" u="sng" kern="100" dirty="0">
                <a:effectLst/>
                <a:latin typeface="Arial" panose="020B0604020202020204" pitchFamily="34" charset="0"/>
                <a:ea typeface="DengXian" panose="02010600030101010101" pitchFamily="2" charset="-122"/>
                <a:cs typeface="Times New Roman" panose="02020603050405020304" pitchFamily="18" charset="0"/>
              </a:rPr>
              <a:t>Slide six:</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As previously stated, this programme will last for approximately a year and will include different treatments based on each individual. Firstly, each patient will attend a standard therapy session to assess the level and type of bipolar disorder they have. Then they will be asked to take SSRIs, in this case fluoxetine and an antipsychotic, olanzapine for two weeks </a:t>
            </a: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(Sandy, 2019)</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without being paired with any therapy. After the two weeks is up, they will be asked for which day a week they will be free to attend a weekly therapy session. For those diagnosed with Bipolar I, they will be given an interpersonal therapy </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Klerman &amp; Weissman, 1994)</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this type of therapy talks the individuals through pass struggles in their lives and helps remove any guilt associated with them. It helps explain their diagnosis in a way that they can understand and advises them with ways to help them day to day, it also helps explain that this disorder is not their fault and explains which parts of their childhood lead to this outcome. </a:t>
            </a: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(Oldham et al., 2007). For those diagnosed with bipolar II, they will be given cognitive behavioural therapy. This type of therapy helps patients to develop more adaptive cognitions and behaviours (Fenn &amp; Byrne, 2013). It helps patients change their core perspectives on events that happen around them and offers alternate, less harmful ways to view them.</a:t>
            </a:r>
            <a:r>
              <a:rPr lang="en-GB" sz="1800" kern="0" dirty="0">
                <a:effectLst/>
                <a:latin typeface="Arial" panose="020B0604020202020204" pitchFamily="34" charset="0"/>
                <a:ea typeface="Times New Roman" panose="02020603050405020304" pitchFamily="18" charset="0"/>
              </a:rPr>
              <a:t> There will also be an offer of daily phone calls or check-ins to see how the patient is doing and to see if they need help with anything, they do not have to take part in these, but it will be offered to them. There will also be a weekly drop-in where all the staff and patients take part in various activities, this is to help establish a bond between them and to also keep the patients busy and ensure they have something to look forward to as most may not have friend or family outside of this facility.</a:t>
            </a:r>
            <a:endParaRPr lang="en-GB" sz="1800" kern="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en-GB" sz="1800" u="sng" kern="0" dirty="0">
                <a:effectLst/>
                <a:latin typeface="Arial" panose="020B0604020202020204" pitchFamily="34" charset="0"/>
                <a:ea typeface="Times New Roman" panose="02020603050405020304" pitchFamily="18" charset="0"/>
                <a:cs typeface="Times New Roman" panose="02020603050405020304" pitchFamily="18" charset="0"/>
              </a:rPr>
              <a:t>Slide seven:</a:t>
            </a:r>
            <a:endParaRPr lang="en-GB" sz="1800" u="sng"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How will this treatment be measured? The Altman Self-Rating Mania Scale (ASRM) (Altman et al,. 1997) will be given before the treatment programme starts, this is before the initial therapy session, to assess the severity of the bipolar disorder of the individual. This scale will also then be given six months into the treatment and also 12 months. Post treatment, the scale will be offered again, both six and 12 months. This should offer considerable insights into the validity and efficacy of the treatments being provided and the effectiveness of the combined treatments. The participants will also be assessed during their weekly therapy sessions, this will help indicate if the given doses of medication and sessions are working or if they should be increased. Research conducted by Altman et al., (1997) shows that even though there is some issues with self-report techniques, such as the patient lying to seem they are better when they are not, this self-rating mania scale shows that this scale is both reliable and valid, not only that, but it also has good test-retest reliability.</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31484290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DF8465-7D1D-BA39-86DF-0AF38842CEA4}"/>
              </a:ext>
            </a:extLst>
          </p:cNvPr>
          <p:cNvSpPr>
            <a:spLocks noGrp="1"/>
          </p:cNvSpPr>
          <p:nvPr>
            <p:ph idx="1"/>
          </p:nvPr>
        </p:nvSpPr>
        <p:spPr>
          <a:xfrm>
            <a:off x="141316" y="836379"/>
            <a:ext cx="10770043" cy="6021621"/>
          </a:xfrm>
        </p:spPr>
        <p:txBody>
          <a:bodyPr/>
          <a:lstStyle/>
          <a:p>
            <a:pPr>
              <a:lnSpc>
                <a:spcPct val="115000"/>
              </a:lnSpc>
              <a:spcAft>
                <a:spcPts val="800"/>
              </a:spcAft>
            </a:pPr>
            <a:r>
              <a:rPr lang="en-GB" sz="1800" u="sng" kern="0" dirty="0">
                <a:effectLst/>
                <a:latin typeface="Arial" panose="020B0604020202020204" pitchFamily="34" charset="0"/>
                <a:ea typeface="Times New Roman" panose="02020603050405020304" pitchFamily="18" charset="0"/>
                <a:cs typeface="Times New Roman" panose="02020603050405020304" pitchFamily="18" charset="0"/>
              </a:rPr>
              <a:t>Slide eight:</a:t>
            </a:r>
            <a:endParaRPr lang="en-GB" sz="1800" u="sng"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There are many ethical considerations to think about and overcome with this programme. The first is informed consent, all patients will be asked to read and sign a form explaining what this rehabilitation programme will need from them and what they will need to do in order to stay. For example, it will tell them that they need to keep taking their medication daily and be open and honest in all therapy sessions. Once this form is signed, they’re information will be added into a locked file. The second is anonymity, all patients will be informed that all their data will be kept in a locked file, in a locked computer. All documentation will have them referred to by number as opposed to names and if spoken about, a patient number will also be used. The third ethical consideration is confidentiality, as previously stated, all information will be kept in a locked file, in a locked computer and hard copies will be in a locked cabinet. Only specified staff will be able to read them and no information will be shared with anyone outside of the facility. This means that other than members of staff and other patients, no one will know that they are part of this facility, unless concerns of their health or the health of others are in danger. Each patient will be informed of this before the initial therapy session. </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154159858"/>
      </p:ext>
    </p:extLst>
  </p:cSld>
  <p:clrMapOvr>
    <a:masterClrMapping/>
  </p:clrMapOvr>
</p:sld>
</file>

<file path=ppt/theme/theme1.xml><?xml version="1.0" encoding="utf-8"?>
<a:theme xmlns:a="http://schemas.openxmlformats.org/drawingml/2006/main" name="ArchiveVTI">
  <a:themeElements>
    <a:clrScheme name="AnalogousFromDarkSeedLeftStep">
      <a:dk1>
        <a:srgbClr val="000000"/>
      </a:dk1>
      <a:lt1>
        <a:srgbClr val="FFFFFF"/>
      </a:lt1>
      <a:dk2>
        <a:srgbClr val="301B2D"/>
      </a:dk2>
      <a:lt2>
        <a:srgbClr val="F0F3F2"/>
      </a:lt2>
      <a:accent1>
        <a:srgbClr val="E72983"/>
      </a:accent1>
      <a:accent2>
        <a:srgbClr val="D517C0"/>
      </a:accent2>
      <a:accent3>
        <a:srgbClr val="AD29E7"/>
      </a:accent3>
      <a:accent4>
        <a:srgbClr val="5725D7"/>
      </a:accent4>
      <a:accent5>
        <a:srgbClr val="2944E7"/>
      </a:accent5>
      <a:accent6>
        <a:srgbClr val="1781D5"/>
      </a:accent6>
      <a:hlink>
        <a:srgbClr val="433FBF"/>
      </a:hlink>
      <a:folHlink>
        <a:srgbClr val="7F7F7F"/>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3428</TotalTime>
  <Words>3298</Words>
  <Application>Microsoft Office PowerPoint</Application>
  <PresentationFormat>Widescreen</PresentationFormat>
  <Paragraphs>116</Paragraphs>
  <Slides>15</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Arial</vt:lpstr>
      <vt:lpstr>Bembo</vt:lpstr>
      <vt:lpstr>Cambria Math</vt:lpstr>
      <vt:lpstr>Times New Roman</vt:lpstr>
      <vt:lpstr>ArchiveVTI</vt:lpstr>
      <vt:lpstr>Rehabilitation proposal -bipolar disorder</vt:lpstr>
      <vt:lpstr>What will this presentation include?</vt:lpstr>
      <vt:lpstr>Lay summary </vt:lpstr>
      <vt:lpstr>What is bipolar disorder?</vt:lpstr>
      <vt:lpstr>Background literature</vt:lpstr>
      <vt:lpstr>Proposed methodology </vt:lpstr>
      <vt:lpstr>Outcome measures </vt:lpstr>
      <vt:lpstr>Ethical considerations </vt:lpstr>
      <vt:lpstr>PowerPoint Presentation</vt:lpstr>
      <vt:lpstr>PowerPoint Presentation</vt:lpstr>
      <vt:lpstr>Script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Ellie Bloomfield (2003965)</dc:creator>
  <cp:lastModifiedBy>Ellie Bloomfield (2003965)</cp:lastModifiedBy>
  <cp:revision>1</cp:revision>
  <dcterms:created xsi:type="dcterms:W3CDTF">2024-05-02T17:01:08Z</dcterms:created>
  <dcterms:modified xsi:type="dcterms:W3CDTF">2024-05-07T22:19:33Z</dcterms:modified>
</cp:coreProperties>
</file>