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4"/>
  </p:sldMasterIdLst>
  <p:notesMasterIdLst>
    <p:notesMasterId r:id="rId20"/>
  </p:notesMasterIdLst>
  <p:handoutMasterIdLst>
    <p:handoutMasterId r:id="rId21"/>
  </p:handoutMasterIdLst>
  <p:sldIdLst>
    <p:sldId id="256" r:id="rId5"/>
    <p:sldId id="291" r:id="rId6"/>
    <p:sldId id="293" r:id="rId7"/>
    <p:sldId id="283" r:id="rId8"/>
    <p:sldId id="284" r:id="rId9"/>
    <p:sldId id="285" r:id="rId10"/>
    <p:sldId id="286" r:id="rId11"/>
    <p:sldId id="287" r:id="rId12"/>
    <p:sldId id="288" r:id="rId13"/>
    <p:sldId id="292" r:id="rId14"/>
    <p:sldId id="289" r:id="rId15"/>
    <p:sldId id="296" r:id="rId16"/>
    <p:sldId id="290" r:id="rId17"/>
    <p:sldId id="294" r:id="rId18"/>
    <p:sldId id="295" r:id="rId19"/>
  </p:sldIdLst>
  <p:sldSz cx="9144000" cy="6858000" type="screen4x3"/>
  <p:notesSz cx="6865938" cy="9540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E149E6-8E03-4EAC-9ADD-C41595D777BC}" v="177" dt="2025-11-27T11:36:43.7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varScale="1">
        <p:scale>
          <a:sx n="90" d="100"/>
          <a:sy n="90" d="100"/>
        </p:scale>
        <p:origin x="26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 Nehme (2224741)" userId="2c47326c-b6f7-4c12-a641-248cb0fe4798" providerId="ADAL" clId="{3272D130-B910-4DE9-8339-DC45D75D1360}"/>
    <pc:docChg chg="undo redo custSel addSld delSld modSld">
      <pc:chgData name="Kati Nehme (2224741)" userId="2c47326c-b6f7-4c12-a641-248cb0fe4798" providerId="ADAL" clId="{3272D130-B910-4DE9-8339-DC45D75D1360}" dt="2025-11-27T16:35:19.527" v="4375" actId="26606"/>
      <pc:docMkLst>
        <pc:docMk/>
      </pc:docMkLst>
      <pc:sldChg chg="addSp modSp mod">
        <pc:chgData name="Kati Nehme (2224741)" userId="2c47326c-b6f7-4c12-a641-248cb0fe4798" providerId="ADAL" clId="{3272D130-B910-4DE9-8339-DC45D75D1360}" dt="2025-11-27T10:36:28.292" v="3619" actId="1076"/>
        <pc:sldMkLst>
          <pc:docMk/>
          <pc:sldMk cId="0" sldId="256"/>
        </pc:sldMkLst>
        <pc:spChg chg="mod">
          <ac:chgData name="Kati Nehme (2224741)" userId="2c47326c-b6f7-4c12-a641-248cb0fe4798" providerId="ADAL" clId="{3272D130-B910-4DE9-8339-DC45D75D1360}" dt="2025-11-27T10:36:28.292" v="3619" actId="1076"/>
          <ac:spMkLst>
            <pc:docMk/>
            <pc:sldMk cId="0" sldId="256"/>
            <ac:spMk id="2" creationId="{F5EEDBC9-4D1A-472F-3BB2-BBE5DE95532F}"/>
          </ac:spMkLst>
        </pc:spChg>
        <pc:picChg chg="add mod">
          <ac:chgData name="Kati Nehme (2224741)" userId="2c47326c-b6f7-4c12-a641-248cb0fe4798" providerId="ADAL" clId="{3272D130-B910-4DE9-8339-DC45D75D1360}" dt="2025-11-13T00:48:14.539" v="223" actId="1076"/>
          <ac:picMkLst>
            <pc:docMk/>
            <pc:sldMk cId="0" sldId="256"/>
            <ac:picMk id="5" creationId="{71AD9977-8108-3C70-9090-C241B735582D}"/>
          </ac:picMkLst>
        </pc:picChg>
      </pc:sldChg>
      <pc:sldChg chg="addSp delSp modSp mod setBg setClrOvrMap delDesignElem">
        <pc:chgData name="Kati Nehme (2224741)" userId="2c47326c-b6f7-4c12-a641-248cb0fe4798" providerId="ADAL" clId="{3272D130-B910-4DE9-8339-DC45D75D1360}" dt="2025-11-27T10:57:44.669" v="3717" actId="20577"/>
        <pc:sldMkLst>
          <pc:docMk/>
          <pc:sldMk cId="0" sldId="283"/>
        </pc:sldMkLst>
        <pc:spChg chg="add mod">
          <ac:chgData name="Kati Nehme (2224741)" userId="2c47326c-b6f7-4c12-a641-248cb0fe4798" providerId="ADAL" clId="{3272D130-B910-4DE9-8339-DC45D75D1360}" dt="2025-11-27T10:56:07.993" v="3708" actId="20577"/>
          <ac:spMkLst>
            <pc:docMk/>
            <pc:sldMk cId="0" sldId="283"/>
            <ac:spMk id="4" creationId="{DC4713D6-85F6-87EC-73B0-5ECD9EE3ADBE}"/>
          </ac:spMkLst>
        </pc:spChg>
        <pc:spChg chg="mod">
          <ac:chgData name="Kati Nehme (2224741)" userId="2c47326c-b6f7-4c12-a641-248cb0fe4798" providerId="ADAL" clId="{3272D130-B910-4DE9-8339-DC45D75D1360}" dt="2025-11-24T23:33:59.748" v="3456" actId="1076"/>
          <ac:spMkLst>
            <pc:docMk/>
            <pc:sldMk cId="0" sldId="283"/>
            <ac:spMk id="9218" creationId="{FC73A27B-E317-592E-CF23-352E86DB1C6C}"/>
          </ac:spMkLst>
        </pc:spChg>
        <pc:spChg chg="mod ord">
          <ac:chgData name="Kati Nehme (2224741)" userId="2c47326c-b6f7-4c12-a641-248cb0fe4798" providerId="ADAL" clId="{3272D130-B910-4DE9-8339-DC45D75D1360}" dt="2025-11-27T10:57:44.669" v="3717" actId="20577"/>
          <ac:spMkLst>
            <pc:docMk/>
            <pc:sldMk cId="0" sldId="283"/>
            <ac:spMk id="9219" creationId="{20222AC0-32A8-7309-939B-50EB050F49C1}"/>
          </ac:spMkLst>
        </pc:spChg>
        <pc:spChg chg="add del">
          <ac:chgData name="Kati Nehme (2224741)" userId="2c47326c-b6f7-4c12-a641-248cb0fe4798" providerId="ADAL" clId="{3272D130-B910-4DE9-8339-DC45D75D1360}" dt="2025-11-24T12:05:01.819" v="2849"/>
          <ac:spMkLst>
            <pc:docMk/>
            <pc:sldMk cId="0" sldId="283"/>
            <ac:spMk id="9237" creationId="{B4AAD3FD-83A5-4B89-9F8F-01B8870865BE}"/>
          </ac:spMkLst>
        </pc:spChg>
        <pc:spChg chg="add del">
          <ac:chgData name="Kati Nehme (2224741)" userId="2c47326c-b6f7-4c12-a641-248cb0fe4798" providerId="ADAL" clId="{3272D130-B910-4DE9-8339-DC45D75D1360}" dt="2025-11-24T12:05:01.819" v="2849"/>
          <ac:spMkLst>
            <pc:docMk/>
            <pc:sldMk cId="0" sldId="283"/>
            <ac:spMk id="9238" creationId="{61752F1D-FC0F-4103-9584-630E643CCDA6}"/>
          </ac:spMkLst>
        </pc:spChg>
        <pc:spChg chg="add del">
          <ac:chgData name="Kati Nehme (2224741)" userId="2c47326c-b6f7-4c12-a641-248cb0fe4798" providerId="ADAL" clId="{3272D130-B910-4DE9-8339-DC45D75D1360}" dt="2025-11-24T12:05:01.819" v="2849"/>
          <ac:spMkLst>
            <pc:docMk/>
            <pc:sldMk cId="0" sldId="283"/>
            <ac:spMk id="9239" creationId="{70151CB7-E7DE-4917-B831-01DF9CE01306}"/>
          </ac:spMkLst>
        </pc:spChg>
        <pc:spChg chg="add del">
          <ac:chgData name="Kati Nehme (2224741)" userId="2c47326c-b6f7-4c12-a641-248cb0fe4798" providerId="ADAL" clId="{3272D130-B910-4DE9-8339-DC45D75D1360}" dt="2025-11-24T12:05:01.819" v="2849"/>
          <ac:spMkLst>
            <pc:docMk/>
            <pc:sldMk cId="0" sldId="283"/>
            <ac:spMk id="9240" creationId="{A92A1116-1C84-41DF-B803-1F7B0883EC82}"/>
          </ac:spMkLst>
        </pc:spChg>
        <pc:picChg chg="add mod">
          <ac:chgData name="Kati Nehme (2224741)" userId="2c47326c-b6f7-4c12-a641-248cb0fe4798" providerId="ADAL" clId="{3272D130-B910-4DE9-8339-DC45D75D1360}" dt="2025-11-27T10:39:52.877" v="3624" actId="1076"/>
          <ac:picMkLst>
            <pc:docMk/>
            <pc:sldMk cId="0" sldId="283"/>
            <ac:picMk id="3" creationId="{517992CF-F074-3D0D-CE77-8BD3821CD95A}"/>
          </ac:picMkLst>
        </pc:picChg>
      </pc:sldChg>
      <pc:sldChg chg="addSp delSp modSp mod setBg setClrOvrMap delDesignElem">
        <pc:chgData name="Kati Nehme (2224741)" userId="2c47326c-b6f7-4c12-a641-248cb0fe4798" providerId="ADAL" clId="{3272D130-B910-4DE9-8339-DC45D75D1360}" dt="2025-11-27T11:39:50.260" v="3997" actId="255"/>
        <pc:sldMkLst>
          <pc:docMk/>
          <pc:sldMk cId="0" sldId="284"/>
        </pc:sldMkLst>
        <pc:spChg chg="add mod ord">
          <ac:chgData name="Kati Nehme (2224741)" userId="2c47326c-b6f7-4c12-a641-248cb0fe4798" providerId="ADAL" clId="{3272D130-B910-4DE9-8339-DC45D75D1360}" dt="2025-11-27T11:39:13.024" v="3991" actId="20577"/>
          <ac:spMkLst>
            <pc:docMk/>
            <pc:sldMk cId="0" sldId="284"/>
            <ac:spMk id="3" creationId="{D338B71E-99D9-EECF-B91A-F1F31AB288D7}"/>
          </ac:spMkLst>
        </pc:spChg>
        <pc:spChg chg="add mod">
          <ac:chgData name="Kati Nehme (2224741)" userId="2c47326c-b6f7-4c12-a641-248cb0fe4798" providerId="ADAL" clId="{3272D130-B910-4DE9-8339-DC45D75D1360}" dt="2025-11-27T11:39:50.260" v="3997" actId="255"/>
          <ac:spMkLst>
            <pc:docMk/>
            <pc:sldMk cId="0" sldId="284"/>
            <ac:spMk id="5" creationId="{EAD9D522-19CF-101B-EDF4-8225858B2ECB}"/>
          </ac:spMkLst>
        </pc:spChg>
        <pc:spChg chg="mod">
          <ac:chgData name="Kati Nehme (2224741)" userId="2c47326c-b6f7-4c12-a641-248cb0fe4798" providerId="ADAL" clId="{3272D130-B910-4DE9-8339-DC45D75D1360}" dt="2025-11-24T23:31:18.207" v="3430" actId="1076"/>
          <ac:spMkLst>
            <pc:docMk/>
            <pc:sldMk cId="0" sldId="284"/>
            <ac:spMk id="11266" creationId="{856B65CB-DB85-6F13-2DCA-AE0F7E08A5EC}"/>
          </ac:spMkLst>
        </pc:spChg>
        <pc:spChg chg="add">
          <ac:chgData name="Kati Nehme (2224741)" userId="2c47326c-b6f7-4c12-a641-248cb0fe4798" providerId="ADAL" clId="{3272D130-B910-4DE9-8339-DC45D75D1360}" dt="2025-11-24T23:24:54.831" v="3360" actId="26606"/>
          <ac:spMkLst>
            <pc:docMk/>
            <pc:sldMk cId="0" sldId="284"/>
            <ac:spMk id="11312" creationId="{A93A089E-0A16-452C-B341-0F769780D262}"/>
          </ac:spMkLst>
        </pc:spChg>
        <pc:picChg chg="add mod ord">
          <ac:chgData name="Kati Nehme (2224741)" userId="2c47326c-b6f7-4c12-a641-248cb0fe4798" providerId="ADAL" clId="{3272D130-B910-4DE9-8339-DC45D75D1360}" dt="2025-11-27T11:39:37.138" v="3995" actId="1076"/>
          <ac:picMkLst>
            <pc:docMk/>
            <pc:sldMk cId="0" sldId="284"/>
            <ac:picMk id="4" creationId="{8FC12FC3-7470-3013-ECF9-D906F97A4571}"/>
          </ac:picMkLst>
        </pc:picChg>
      </pc:sldChg>
      <pc:sldChg chg="addSp delSp modSp mod setBg setClrOvrMap delDesignElem">
        <pc:chgData name="Kati Nehme (2224741)" userId="2c47326c-b6f7-4c12-a641-248cb0fe4798" providerId="ADAL" clId="{3272D130-B910-4DE9-8339-DC45D75D1360}" dt="2025-11-27T11:37:02.318" v="3981" actId="20577"/>
        <pc:sldMkLst>
          <pc:docMk/>
          <pc:sldMk cId="0" sldId="285"/>
        </pc:sldMkLst>
        <pc:spChg chg="mod">
          <ac:chgData name="Kati Nehme (2224741)" userId="2c47326c-b6f7-4c12-a641-248cb0fe4798" providerId="ADAL" clId="{3272D130-B910-4DE9-8339-DC45D75D1360}" dt="2025-11-24T23:01:32.862" v="3198" actId="26606"/>
          <ac:spMkLst>
            <pc:docMk/>
            <pc:sldMk cId="0" sldId="285"/>
            <ac:spMk id="12290" creationId="{CF684114-27B9-DF5E-DCFB-93A25E97467B}"/>
          </ac:spMkLst>
        </pc:spChg>
        <pc:spChg chg="add">
          <ac:chgData name="Kati Nehme (2224741)" userId="2c47326c-b6f7-4c12-a641-248cb0fe4798" providerId="ADAL" clId="{3272D130-B910-4DE9-8339-DC45D75D1360}" dt="2025-11-24T23:01:32.862" v="3198" actId="26606"/>
          <ac:spMkLst>
            <pc:docMk/>
            <pc:sldMk cId="0" sldId="285"/>
            <ac:spMk id="12338" creationId="{47AEA421-5F29-4BA7-9360-2501B5987921}"/>
          </ac:spMkLst>
        </pc:spChg>
        <pc:spChg chg="add">
          <ac:chgData name="Kati Nehme (2224741)" userId="2c47326c-b6f7-4c12-a641-248cb0fe4798" providerId="ADAL" clId="{3272D130-B910-4DE9-8339-DC45D75D1360}" dt="2025-11-24T23:01:32.862" v="3198" actId="26606"/>
          <ac:spMkLst>
            <pc:docMk/>
            <pc:sldMk cId="0" sldId="285"/>
            <ac:spMk id="12340" creationId="{9348F0CB-4904-4DEF-BDD4-ADEC2DCCCBD7}"/>
          </ac:spMkLst>
        </pc:spChg>
        <pc:spChg chg="add">
          <ac:chgData name="Kati Nehme (2224741)" userId="2c47326c-b6f7-4c12-a641-248cb0fe4798" providerId="ADAL" clId="{3272D130-B910-4DE9-8339-DC45D75D1360}" dt="2025-11-24T23:01:32.862" v="3198" actId="26606"/>
          <ac:spMkLst>
            <pc:docMk/>
            <pc:sldMk cId="0" sldId="285"/>
            <ac:spMk id="12342" creationId="{1583E1B8-79B3-49BB-8704-58E4AB1AF213}"/>
          </ac:spMkLst>
        </pc:spChg>
        <pc:spChg chg="add">
          <ac:chgData name="Kati Nehme (2224741)" userId="2c47326c-b6f7-4c12-a641-248cb0fe4798" providerId="ADAL" clId="{3272D130-B910-4DE9-8339-DC45D75D1360}" dt="2025-11-24T23:01:32.862" v="3198" actId="26606"/>
          <ac:spMkLst>
            <pc:docMk/>
            <pc:sldMk cId="0" sldId="285"/>
            <ac:spMk id="12344" creationId="{7BB34D5F-2B87-438E-8236-69C6068D47A4}"/>
          </ac:spMkLst>
        </pc:spChg>
        <pc:graphicFrameChg chg="add mod modGraphic">
          <ac:chgData name="Kati Nehme (2224741)" userId="2c47326c-b6f7-4c12-a641-248cb0fe4798" providerId="ADAL" clId="{3272D130-B910-4DE9-8339-DC45D75D1360}" dt="2025-11-27T11:37:02.318" v="3981" actId="20577"/>
          <ac:graphicFrameMkLst>
            <pc:docMk/>
            <pc:sldMk cId="0" sldId="285"/>
            <ac:graphicFrameMk id="12292" creationId="{7093E5B2-36C3-A14D-B5BD-AD9F37E912BF}"/>
          </ac:graphicFrameMkLst>
        </pc:graphicFrameChg>
      </pc:sldChg>
      <pc:sldChg chg="addSp delSp modSp mod setBg setClrOvrMap delDesignElem">
        <pc:chgData name="Kati Nehme (2224741)" userId="2c47326c-b6f7-4c12-a641-248cb0fe4798" providerId="ADAL" clId="{3272D130-B910-4DE9-8339-DC45D75D1360}" dt="2025-11-27T11:17:33.635" v="3887" actId="20577"/>
        <pc:sldMkLst>
          <pc:docMk/>
          <pc:sldMk cId="0" sldId="286"/>
        </pc:sldMkLst>
        <pc:spChg chg="add mod">
          <ac:chgData name="Kati Nehme (2224741)" userId="2c47326c-b6f7-4c12-a641-248cb0fe4798" providerId="ADAL" clId="{3272D130-B910-4DE9-8339-DC45D75D1360}" dt="2025-11-27T11:17:33.635" v="3887" actId="20577"/>
          <ac:spMkLst>
            <pc:docMk/>
            <pc:sldMk cId="0" sldId="286"/>
            <ac:spMk id="3" creationId="{0478626C-F271-4C77-5EF0-DBDE3582504B}"/>
          </ac:spMkLst>
        </pc:spChg>
        <pc:spChg chg="mod">
          <ac:chgData name="Kati Nehme (2224741)" userId="2c47326c-b6f7-4c12-a641-248cb0fe4798" providerId="ADAL" clId="{3272D130-B910-4DE9-8339-DC45D75D1360}" dt="2025-11-24T22:38:13.241" v="3094" actId="14100"/>
          <ac:spMkLst>
            <pc:docMk/>
            <pc:sldMk cId="0" sldId="286"/>
            <ac:spMk id="13314" creationId="{E5FDA0E8-F19F-C16E-C956-C595AF82304A}"/>
          </ac:spMkLst>
        </pc:spChg>
        <pc:spChg chg="mod ord">
          <ac:chgData name="Kati Nehme (2224741)" userId="2c47326c-b6f7-4c12-a641-248cb0fe4798" providerId="ADAL" clId="{3272D130-B910-4DE9-8339-DC45D75D1360}" dt="2025-11-27T11:08:38.466" v="3834" actId="20577"/>
          <ac:spMkLst>
            <pc:docMk/>
            <pc:sldMk cId="0" sldId="286"/>
            <ac:spMk id="13315" creationId="{25FA7CF5-7C38-F81D-E5F4-C7FA8BF82263}"/>
          </ac:spMkLst>
        </pc:spChg>
        <pc:spChg chg="add del">
          <ac:chgData name="Kati Nehme (2224741)" userId="2c47326c-b6f7-4c12-a641-248cb0fe4798" providerId="ADAL" clId="{3272D130-B910-4DE9-8339-DC45D75D1360}" dt="2025-11-24T12:05:01.819" v="2849"/>
          <ac:spMkLst>
            <pc:docMk/>
            <pc:sldMk cId="0" sldId="286"/>
            <ac:spMk id="13317" creationId="{AA047838-7F9E-43CF-A116-26E7AAA8F842}"/>
          </ac:spMkLst>
        </pc:spChg>
        <pc:picChg chg="add mod">
          <ac:chgData name="Kati Nehme (2224741)" userId="2c47326c-b6f7-4c12-a641-248cb0fe4798" providerId="ADAL" clId="{3272D130-B910-4DE9-8339-DC45D75D1360}" dt="2025-11-27T11:17:02.528" v="3882" actId="1076"/>
          <ac:picMkLst>
            <pc:docMk/>
            <pc:sldMk cId="0" sldId="286"/>
            <ac:picMk id="7" creationId="{CBB7067A-79C1-8175-8A0C-CE1C03535E64}"/>
          </ac:picMkLst>
        </pc:picChg>
      </pc:sldChg>
      <pc:sldChg chg="addSp delSp modSp mod setBg">
        <pc:chgData name="Kati Nehme (2224741)" userId="2c47326c-b6f7-4c12-a641-248cb0fe4798" providerId="ADAL" clId="{3272D130-B910-4DE9-8339-DC45D75D1360}" dt="2025-11-27T16:24:35.477" v="4306" actId="255"/>
        <pc:sldMkLst>
          <pc:docMk/>
          <pc:sldMk cId="0" sldId="287"/>
        </pc:sldMkLst>
        <pc:spChg chg="add mod">
          <ac:chgData name="Kati Nehme (2224741)" userId="2c47326c-b6f7-4c12-a641-248cb0fe4798" providerId="ADAL" clId="{3272D130-B910-4DE9-8339-DC45D75D1360}" dt="2025-11-27T10:50:14.316" v="3698" actId="14100"/>
          <ac:spMkLst>
            <pc:docMk/>
            <pc:sldMk cId="0" sldId="287"/>
            <ac:spMk id="4" creationId="{A20E85E8-8C8E-1DB4-BA21-CECBF331ED64}"/>
          </ac:spMkLst>
        </pc:spChg>
        <pc:spChg chg="mod">
          <ac:chgData name="Kati Nehme (2224741)" userId="2c47326c-b6f7-4c12-a641-248cb0fe4798" providerId="ADAL" clId="{3272D130-B910-4DE9-8339-DC45D75D1360}" dt="2025-11-27T16:24:35.477" v="4306" actId="255"/>
          <ac:spMkLst>
            <pc:docMk/>
            <pc:sldMk cId="0" sldId="287"/>
            <ac:spMk id="14338" creationId="{C71E944B-29B1-923B-7700-A8FDCE8ACF89}"/>
          </ac:spMkLst>
        </pc:spChg>
        <pc:spChg chg="mod ord">
          <ac:chgData name="Kati Nehme (2224741)" userId="2c47326c-b6f7-4c12-a641-248cb0fe4798" providerId="ADAL" clId="{3272D130-B910-4DE9-8339-DC45D75D1360}" dt="2025-11-27T11:21:58.567" v="3905" actId="20577"/>
          <ac:spMkLst>
            <pc:docMk/>
            <pc:sldMk cId="0" sldId="287"/>
            <ac:spMk id="14339" creationId="{58A93F2F-6FF4-8C01-6507-2207E3A28EFC}"/>
          </ac:spMkLst>
        </pc:spChg>
        <pc:picChg chg="add mod">
          <ac:chgData name="Kati Nehme (2224741)" userId="2c47326c-b6f7-4c12-a641-248cb0fe4798" providerId="ADAL" clId="{3272D130-B910-4DE9-8339-DC45D75D1360}" dt="2025-11-24T11:54:22.520" v="2776" actId="1076"/>
          <ac:picMkLst>
            <pc:docMk/>
            <pc:sldMk cId="0" sldId="287"/>
            <ac:picMk id="3" creationId="{DD75A81A-0E1A-83F6-F5DA-B66D2333AD4E}"/>
          </ac:picMkLst>
        </pc:picChg>
      </pc:sldChg>
      <pc:sldChg chg="addSp delSp modSp mod setBg setClrOvrMap delDesignElem">
        <pc:chgData name="Kati Nehme (2224741)" userId="2c47326c-b6f7-4c12-a641-248cb0fe4798" providerId="ADAL" clId="{3272D130-B910-4DE9-8339-DC45D75D1360}" dt="2025-11-27T16:24:24.974" v="4305" actId="255"/>
        <pc:sldMkLst>
          <pc:docMk/>
          <pc:sldMk cId="0" sldId="288"/>
        </pc:sldMkLst>
        <pc:spChg chg="add mod">
          <ac:chgData name="Kati Nehme (2224741)" userId="2c47326c-b6f7-4c12-a641-248cb0fe4798" providerId="ADAL" clId="{3272D130-B910-4DE9-8339-DC45D75D1360}" dt="2025-11-27T11:28:14.150" v="3938" actId="14100"/>
          <ac:spMkLst>
            <pc:docMk/>
            <pc:sldMk cId="0" sldId="288"/>
            <ac:spMk id="3" creationId="{726140F6-7BCD-FE82-BDF7-A36958170A48}"/>
          </ac:spMkLst>
        </pc:spChg>
        <pc:spChg chg="mod">
          <ac:chgData name="Kati Nehme (2224741)" userId="2c47326c-b6f7-4c12-a641-248cb0fe4798" providerId="ADAL" clId="{3272D130-B910-4DE9-8339-DC45D75D1360}" dt="2025-11-27T16:24:24.974" v="4305" actId="255"/>
          <ac:spMkLst>
            <pc:docMk/>
            <pc:sldMk cId="0" sldId="288"/>
            <ac:spMk id="15362" creationId="{812858D6-B53B-80E3-213C-BFCE3DDA212A}"/>
          </ac:spMkLst>
        </pc:spChg>
        <pc:spChg chg="add del">
          <ac:chgData name="Kati Nehme (2224741)" userId="2c47326c-b6f7-4c12-a641-248cb0fe4798" providerId="ADAL" clId="{3272D130-B910-4DE9-8339-DC45D75D1360}" dt="2025-11-24T12:05:01.819" v="2849"/>
          <ac:spMkLst>
            <pc:docMk/>
            <pc:sldMk cId="0" sldId="288"/>
            <ac:spMk id="15378" creationId="{C8A3C342-1D03-412F-8DD3-BF519E8E0AE9}"/>
          </ac:spMkLst>
        </pc:spChg>
        <pc:spChg chg="add del mod">
          <ac:chgData name="Kati Nehme (2224741)" userId="2c47326c-b6f7-4c12-a641-248cb0fe4798" providerId="ADAL" clId="{3272D130-B910-4DE9-8339-DC45D75D1360}" dt="2025-11-27T11:27:11.254" v="3930" actId="20577"/>
          <ac:spMkLst>
            <pc:docMk/>
            <pc:sldMk cId="0" sldId="288"/>
            <ac:spMk id="15379" creationId="{F932EC37-CA0D-5C4C-F562-D0BBD9914B50}"/>
          </ac:spMkLst>
        </pc:spChg>
        <pc:spChg chg="add del">
          <ac:chgData name="Kati Nehme (2224741)" userId="2c47326c-b6f7-4c12-a641-248cb0fe4798" providerId="ADAL" clId="{3272D130-B910-4DE9-8339-DC45D75D1360}" dt="2025-11-24T12:05:01.819" v="2849"/>
          <ac:spMkLst>
            <pc:docMk/>
            <pc:sldMk cId="0" sldId="288"/>
            <ac:spMk id="15380" creationId="{81CC9B02-E087-4350-AEBD-2C3CF001AF01}"/>
          </ac:spMkLst>
        </pc:spChg>
        <pc:picChg chg="add del mod">
          <ac:chgData name="Kati Nehme (2224741)" userId="2c47326c-b6f7-4c12-a641-248cb0fe4798" providerId="ADAL" clId="{3272D130-B910-4DE9-8339-DC45D75D1360}" dt="2025-11-24T23:41:51.982" v="3502" actId="14100"/>
          <ac:picMkLst>
            <pc:docMk/>
            <pc:sldMk cId="0" sldId="288"/>
            <ac:picMk id="15381" creationId="{4BA49069-6827-2C28-23F2-9AB3F9958095}"/>
          </ac:picMkLst>
        </pc:picChg>
      </pc:sldChg>
      <pc:sldChg chg="addSp delSp modSp mod setBg setClrOvrMap delDesignElem">
        <pc:chgData name="Kati Nehme (2224741)" userId="2c47326c-b6f7-4c12-a641-248cb0fe4798" providerId="ADAL" clId="{3272D130-B910-4DE9-8339-DC45D75D1360}" dt="2025-11-27T16:25:17.880" v="4312" actId="1076"/>
        <pc:sldMkLst>
          <pc:docMk/>
          <pc:sldMk cId="0" sldId="289"/>
        </pc:sldMkLst>
        <pc:spChg chg="add mod">
          <ac:chgData name="Kati Nehme (2224741)" userId="2c47326c-b6f7-4c12-a641-248cb0fe4798" providerId="ADAL" clId="{3272D130-B910-4DE9-8339-DC45D75D1360}" dt="2025-11-27T11:01:11.299" v="3739" actId="14100"/>
          <ac:spMkLst>
            <pc:docMk/>
            <pc:sldMk cId="0" sldId="289"/>
            <ac:spMk id="3" creationId="{B2E19D26-F8A2-ADEB-F4FB-4C6AE0C98E1D}"/>
          </ac:spMkLst>
        </pc:spChg>
        <pc:spChg chg="mod">
          <ac:chgData name="Kati Nehme (2224741)" userId="2c47326c-b6f7-4c12-a641-248cb0fe4798" providerId="ADAL" clId="{3272D130-B910-4DE9-8339-DC45D75D1360}" dt="2025-11-27T16:25:17.880" v="4312" actId="1076"/>
          <ac:spMkLst>
            <pc:docMk/>
            <pc:sldMk cId="0" sldId="289"/>
            <ac:spMk id="17410" creationId="{E6BF3837-FBF1-D0EC-B187-09A731AD84B2}"/>
          </ac:spMkLst>
        </pc:spChg>
        <pc:spChg chg="mod">
          <ac:chgData name="Kati Nehme (2224741)" userId="2c47326c-b6f7-4c12-a641-248cb0fe4798" providerId="ADAL" clId="{3272D130-B910-4DE9-8339-DC45D75D1360}" dt="2025-11-27T16:10:24.248" v="4009" actId="20577"/>
          <ac:spMkLst>
            <pc:docMk/>
            <pc:sldMk cId="0" sldId="289"/>
            <ac:spMk id="17411" creationId="{9E76E3A1-CFED-B4D1-6390-7AFA4199ECFF}"/>
          </ac:spMkLst>
        </pc:spChg>
        <pc:spChg chg="add del">
          <ac:chgData name="Kati Nehme (2224741)" userId="2c47326c-b6f7-4c12-a641-248cb0fe4798" providerId="ADAL" clId="{3272D130-B910-4DE9-8339-DC45D75D1360}" dt="2025-11-24T12:05:01.819" v="2849"/>
          <ac:spMkLst>
            <pc:docMk/>
            <pc:sldMk cId="0" sldId="289"/>
            <ac:spMk id="17440" creationId="{B4AAD3FD-83A5-4B89-9F8F-01B8870865BE}"/>
          </ac:spMkLst>
        </pc:spChg>
        <pc:spChg chg="add del">
          <ac:chgData name="Kati Nehme (2224741)" userId="2c47326c-b6f7-4c12-a641-248cb0fe4798" providerId="ADAL" clId="{3272D130-B910-4DE9-8339-DC45D75D1360}" dt="2025-11-24T12:05:01.819" v="2849"/>
          <ac:spMkLst>
            <pc:docMk/>
            <pc:sldMk cId="0" sldId="289"/>
            <ac:spMk id="17441" creationId="{61752F1D-FC0F-4103-9584-630E643CCDA6}"/>
          </ac:spMkLst>
        </pc:spChg>
        <pc:spChg chg="add del">
          <ac:chgData name="Kati Nehme (2224741)" userId="2c47326c-b6f7-4c12-a641-248cb0fe4798" providerId="ADAL" clId="{3272D130-B910-4DE9-8339-DC45D75D1360}" dt="2025-11-24T12:05:01.819" v="2849"/>
          <ac:spMkLst>
            <pc:docMk/>
            <pc:sldMk cId="0" sldId="289"/>
            <ac:spMk id="17442" creationId="{70151CB7-E7DE-4917-B831-01DF9CE01306}"/>
          </ac:spMkLst>
        </pc:spChg>
        <pc:spChg chg="add del">
          <ac:chgData name="Kati Nehme (2224741)" userId="2c47326c-b6f7-4c12-a641-248cb0fe4798" providerId="ADAL" clId="{3272D130-B910-4DE9-8339-DC45D75D1360}" dt="2025-11-24T12:05:01.819" v="2849"/>
          <ac:spMkLst>
            <pc:docMk/>
            <pc:sldMk cId="0" sldId="289"/>
            <ac:spMk id="17444" creationId="{A92A1116-1C84-41DF-B803-1F7B0883EC82}"/>
          </ac:spMkLst>
        </pc:spChg>
      </pc:sldChg>
      <pc:sldChg chg="modSp mod">
        <pc:chgData name="Kati Nehme (2224741)" userId="2c47326c-b6f7-4c12-a641-248cb0fe4798" providerId="ADAL" clId="{3272D130-B910-4DE9-8339-DC45D75D1360}" dt="2025-11-27T16:25:36.721" v="4313" actId="255"/>
        <pc:sldMkLst>
          <pc:docMk/>
          <pc:sldMk cId="0" sldId="290"/>
        </pc:sldMkLst>
        <pc:spChg chg="mod">
          <ac:chgData name="Kati Nehme (2224741)" userId="2c47326c-b6f7-4c12-a641-248cb0fe4798" providerId="ADAL" clId="{3272D130-B910-4DE9-8339-DC45D75D1360}" dt="2025-11-27T16:25:36.721" v="4313" actId="255"/>
          <ac:spMkLst>
            <pc:docMk/>
            <pc:sldMk cId="0" sldId="290"/>
            <ac:spMk id="18434" creationId="{781E2006-C9C6-D049-0C06-889F7EA1978E}"/>
          </ac:spMkLst>
        </pc:spChg>
        <pc:spChg chg="mod">
          <ac:chgData name="Kati Nehme (2224741)" userId="2c47326c-b6f7-4c12-a641-248cb0fe4798" providerId="ADAL" clId="{3272D130-B910-4DE9-8339-DC45D75D1360}" dt="2025-11-27T16:21:31.150" v="4291" actId="114"/>
          <ac:spMkLst>
            <pc:docMk/>
            <pc:sldMk cId="0" sldId="290"/>
            <ac:spMk id="18435" creationId="{EC5EBD55-239B-855A-E6A7-25B552B510D3}"/>
          </ac:spMkLst>
        </pc:spChg>
      </pc:sldChg>
      <pc:sldChg chg="addSp delSp modSp mod setBg setClrOvrMap">
        <pc:chgData name="Kati Nehme (2224741)" userId="2c47326c-b6f7-4c12-a641-248cb0fe4798" providerId="ADAL" clId="{3272D130-B910-4DE9-8339-DC45D75D1360}" dt="2025-11-27T16:35:19.527" v="4375" actId="26606"/>
        <pc:sldMkLst>
          <pc:docMk/>
          <pc:sldMk cId="0" sldId="291"/>
        </pc:sldMkLst>
        <pc:spChg chg="mod">
          <ac:chgData name="Kati Nehme (2224741)" userId="2c47326c-b6f7-4c12-a641-248cb0fe4798" providerId="ADAL" clId="{3272D130-B910-4DE9-8339-DC45D75D1360}" dt="2025-11-27T16:35:19.527" v="4375" actId="26606"/>
          <ac:spMkLst>
            <pc:docMk/>
            <pc:sldMk cId="0" sldId="291"/>
            <ac:spMk id="8194" creationId="{1ED67C03-863F-E03B-EAD4-1EC8C8BA264F}"/>
          </ac:spMkLst>
        </pc:spChg>
        <pc:spChg chg="mod">
          <ac:chgData name="Kati Nehme (2224741)" userId="2c47326c-b6f7-4c12-a641-248cb0fe4798" providerId="ADAL" clId="{3272D130-B910-4DE9-8339-DC45D75D1360}" dt="2025-11-27T16:35:19.527" v="4375" actId="26606"/>
          <ac:spMkLst>
            <pc:docMk/>
            <pc:sldMk cId="0" sldId="291"/>
            <ac:spMk id="8195" creationId="{5B6C40AB-6D7C-68E8-DFFA-29F42A98377B}"/>
          </ac:spMkLst>
        </pc:spChg>
        <pc:spChg chg="add del">
          <ac:chgData name="Kati Nehme (2224741)" userId="2c47326c-b6f7-4c12-a641-248cb0fe4798" providerId="ADAL" clId="{3272D130-B910-4DE9-8339-DC45D75D1360}" dt="2025-11-27T16:35:06.784" v="4372" actId="26606"/>
          <ac:spMkLst>
            <pc:docMk/>
            <pc:sldMk cId="0" sldId="291"/>
            <ac:spMk id="8202" creationId="{9362849A-570D-49DB-954C-63F144E88A4A}"/>
          </ac:spMkLst>
        </pc:spChg>
        <pc:spChg chg="add del">
          <ac:chgData name="Kati Nehme (2224741)" userId="2c47326c-b6f7-4c12-a641-248cb0fe4798" providerId="ADAL" clId="{3272D130-B910-4DE9-8339-DC45D75D1360}" dt="2025-11-27T16:35:06.784" v="4372" actId="26606"/>
          <ac:spMkLst>
            <pc:docMk/>
            <pc:sldMk cId="0" sldId="291"/>
            <ac:spMk id="8204" creationId="{1CA42011-E478-428B-9D15-A98E338BF8C1}"/>
          </ac:spMkLst>
        </pc:spChg>
        <pc:spChg chg="add del">
          <ac:chgData name="Kati Nehme (2224741)" userId="2c47326c-b6f7-4c12-a641-248cb0fe4798" providerId="ADAL" clId="{3272D130-B910-4DE9-8339-DC45D75D1360}" dt="2025-11-27T16:35:06.784" v="4372" actId="26606"/>
          <ac:spMkLst>
            <pc:docMk/>
            <pc:sldMk cId="0" sldId="291"/>
            <ac:spMk id="8206" creationId="{9ED2773C-FE51-4632-BA46-036BDCDA6E5C}"/>
          </ac:spMkLst>
        </pc:spChg>
        <pc:spChg chg="add del">
          <ac:chgData name="Kati Nehme (2224741)" userId="2c47326c-b6f7-4c12-a641-248cb0fe4798" providerId="ADAL" clId="{3272D130-B910-4DE9-8339-DC45D75D1360}" dt="2025-11-27T16:35:06.784" v="4372" actId="26606"/>
          <ac:spMkLst>
            <pc:docMk/>
            <pc:sldMk cId="0" sldId="291"/>
            <ac:spMk id="8208" creationId="{E02F9158-C4C2-46A8-BE73-A4F77E139FB6}"/>
          </ac:spMkLst>
        </pc:spChg>
        <pc:spChg chg="add del">
          <ac:chgData name="Kati Nehme (2224741)" userId="2c47326c-b6f7-4c12-a641-248cb0fe4798" providerId="ADAL" clId="{3272D130-B910-4DE9-8339-DC45D75D1360}" dt="2025-11-27T16:35:19.521" v="4374" actId="26606"/>
          <ac:spMkLst>
            <pc:docMk/>
            <pc:sldMk cId="0" sldId="291"/>
            <ac:spMk id="8210" creationId="{9362849A-570D-49DB-954C-63F144E88A4A}"/>
          </ac:spMkLst>
        </pc:spChg>
        <pc:spChg chg="add del">
          <ac:chgData name="Kati Nehme (2224741)" userId="2c47326c-b6f7-4c12-a641-248cb0fe4798" providerId="ADAL" clId="{3272D130-B910-4DE9-8339-DC45D75D1360}" dt="2025-11-27T16:35:19.521" v="4374" actId="26606"/>
          <ac:spMkLst>
            <pc:docMk/>
            <pc:sldMk cId="0" sldId="291"/>
            <ac:spMk id="8211" creationId="{1CA42011-E478-428B-9D15-A98E338BF8C1}"/>
          </ac:spMkLst>
        </pc:spChg>
        <pc:spChg chg="add del">
          <ac:chgData name="Kati Nehme (2224741)" userId="2c47326c-b6f7-4c12-a641-248cb0fe4798" providerId="ADAL" clId="{3272D130-B910-4DE9-8339-DC45D75D1360}" dt="2025-11-27T16:35:19.521" v="4374" actId="26606"/>
          <ac:spMkLst>
            <pc:docMk/>
            <pc:sldMk cId="0" sldId="291"/>
            <ac:spMk id="8212" creationId="{9ED2773C-FE51-4632-BA46-036BDCDA6E5C}"/>
          </ac:spMkLst>
        </pc:spChg>
        <pc:spChg chg="add del">
          <ac:chgData name="Kati Nehme (2224741)" userId="2c47326c-b6f7-4c12-a641-248cb0fe4798" providerId="ADAL" clId="{3272D130-B910-4DE9-8339-DC45D75D1360}" dt="2025-11-27T16:35:19.521" v="4374" actId="26606"/>
          <ac:spMkLst>
            <pc:docMk/>
            <pc:sldMk cId="0" sldId="291"/>
            <ac:spMk id="8213" creationId="{E02F9158-C4C2-46A8-BE73-A4F77E139FB6}"/>
          </ac:spMkLst>
        </pc:spChg>
        <pc:spChg chg="add">
          <ac:chgData name="Kati Nehme (2224741)" userId="2c47326c-b6f7-4c12-a641-248cb0fe4798" providerId="ADAL" clId="{3272D130-B910-4DE9-8339-DC45D75D1360}" dt="2025-11-27T16:35:19.527" v="4375" actId="26606"/>
          <ac:spMkLst>
            <pc:docMk/>
            <pc:sldMk cId="0" sldId="291"/>
            <ac:spMk id="8216" creationId="{9362849A-570D-49DB-954C-63F144E88A4A}"/>
          </ac:spMkLst>
        </pc:spChg>
        <pc:spChg chg="add">
          <ac:chgData name="Kati Nehme (2224741)" userId="2c47326c-b6f7-4c12-a641-248cb0fe4798" providerId="ADAL" clId="{3272D130-B910-4DE9-8339-DC45D75D1360}" dt="2025-11-27T16:35:19.527" v="4375" actId="26606"/>
          <ac:spMkLst>
            <pc:docMk/>
            <pc:sldMk cId="0" sldId="291"/>
            <ac:spMk id="8217" creationId="{1CA42011-E478-428B-9D15-A98E338BF8C1}"/>
          </ac:spMkLst>
        </pc:spChg>
        <pc:spChg chg="add">
          <ac:chgData name="Kati Nehme (2224741)" userId="2c47326c-b6f7-4c12-a641-248cb0fe4798" providerId="ADAL" clId="{3272D130-B910-4DE9-8339-DC45D75D1360}" dt="2025-11-27T16:35:19.527" v="4375" actId="26606"/>
          <ac:spMkLst>
            <pc:docMk/>
            <pc:sldMk cId="0" sldId="291"/>
            <ac:spMk id="8218" creationId="{9ED2773C-FE51-4632-BA46-036BDCDA6E5C}"/>
          </ac:spMkLst>
        </pc:spChg>
        <pc:spChg chg="add">
          <ac:chgData name="Kati Nehme (2224741)" userId="2c47326c-b6f7-4c12-a641-248cb0fe4798" providerId="ADAL" clId="{3272D130-B910-4DE9-8339-DC45D75D1360}" dt="2025-11-27T16:35:19.527" v="4375" actId="26606"/>
          <ac:spMkLst>
            <pc:docMk/>
            <pc:sldMk cId="0" sldId="291"/>
            <ac:spMk id="8219" creationId="{E02F9158-C4C2-46A8-BE73-A4F77E139FB6}"/>
          </ac:spMkLst>
        </pc:spChg>
        <pc:picChg chg="add del">
          <ac:chgData name="Kati Nehme (2224741)" userId="2c47326c-b6f7-4c12-a641-248cb0fe4798" providerId="ADAL" clId="{3272D130-B910-4DE9-8339-DC45D75D1360}" dt="2025-11-27T16:34:55.104" v="4370" actId="26606"/>
          <ac:picMkLst>
            <pc:docMk/>
            <pc:sldMk cId="0" sldId="291"/>
            <ac:picMk id="8197" creationId="{373DE8A2-36BF-0634-9790-C0C57D8B9DA8}"/>
          </ac:picMkLst>
        </pc:picChg>
        <pc:picChg chg="add del">
          <ac:chgData name="Kati Nehme (2224741)" userId="2c47326c-b6f7-4c12-a641-248cb0fe4798" providerId="ADAL" clId="{3272D130-B910-4DE9-8339-DC45D75D1360}" dt="2025-11-27T16:35:06.784" v="4372" actId="26606"/>
          <ac:picMkLst>
            <pc:docMk/>
            <pc:sldMk cId="0" sldId="291"/>
            <ac:picMk id="8199" creationId="{B42BC724-B7CF-0928-9599-67D3922FEA92}"/>
          </ac:picMkLst>
        </pc:picChg>
        <pc:picChg chg="add del">
          <ac:chgData name="Kati Nehme (2224741)" userId="2c47326c-b6f7-4c12-a641-248cb0fe4798" providerId="ADAL" clId="{3272D130-B910-4DE9-8339-DC45D75D1360}" dt="2025-11-27T16:35:19.521" v="4374" actId="26606"/>
          <ac:picMkLst>
            <pc:docMk/>
            <pc:sldMk cId="0" sldId="291"/>
            <ac:picMk id="8214" creationId="{2264C004-B85B-79D9-4DBB-6F5E56D81A65}"/>
          </ac:picMkLst>
        </pc:picChg>
        <pc:picChg chg="add">
          <ac:chgData name="Kati Nehme (2224741)" userId="2c47326c-b6f7-4c12-a641-248cb0fe4798" providerId="ADAL" clId="{3272D130-B910-4DE9-8339-DC45D75D1360}" dt="2025-11-27T16:35:19.527" v="4375" actId="26606"/>
          <ac:picMkLst>
            <pc:docMk/>
            <pc:sldMk cId="0" sldId="291"/>
            <ac:picMk id="8220" creationId="{B42BC724-B7CF-0928-9599-67D3922FEA92}"/>
          </ac:picMkLst>
        </pc:picChg>
      </pc:sldChg>
      <pc:sldChg chg="addSp delSp modSp mod setBg setClrOvrMap delDesignElem">
        <pc:chgData name="Kati Nehme (2224741)" userId="2c47326c-b6f7-4c12-a641-248cb0fe4798" providerId="ADAL" clId="{3272D130-B910-4DE9-8339-DC45D75D1360}" dt="2025-11-27T16:25:00.083" v="4309" actId="1076"/>
        <pc:sldMkLst>
          <pc:docMk/>
          <pc:sldMk cId="0" sldId="292"/>
        </pc:sldMkLst>
        <pc:spChg chg="mod">
          <ac:chgData name="Kati Nehme (2224741)" userId="2c47326c-b6f7-4c12-a641-248cb0fe4798" providerId="ADAL" clId="{3272D130-B910-4DE9-8339-DC45D75D1360}" dt="2025-11-27T16:25:00.083" v="4309" actId="1076"/>
          <ac:spMkLst>
            <pc:docMk/>
            <pc:sldMk cId="0" sldId="292"/>
            <ac:spMk id="16386" creationId="{C853482B-2A5F-E931-F2F8-F939479615CF}"/>
          </ac:spMkLst>
        </pc:spChg>
        <pc:spChg chg="add">
          <ac:chgData name="Kati Nehme (2224741)" userId="2c47326c-b6f7-4c12-a641-248cb0fe4798" providerId="ADAL" clId="{3272D130-B910-4DE9-8339-DC45D75D1360}" dt="2025-11-24T23:05:56.777" v="3215" actId="26606"/>
          <ac:spMkLst>
            <pc:docMk/>
            <pc:sldMk cId="0" sldId="292"/>
            <ac:spMk id="16398" creationId="{F747F1B4-B831-4277-8AB0-32767F7EB7BF}"/>
          </ac:spMkLst>
        </pc:spChg>
        <pc:spChg chg="add">
          <ac:chgData name="Kati Nehme (2224741)" userId="2c47326c-b6f7-4c12-a641-248cb0fe4798" providerId="ADAL" clId="{3272D130-B910-4DE9-8339-DC45D75D1360}" dt="2025-11-24T23:05:56.777" v="3215" actId="26606"/>
          <ac:spMkLst>
            <pc:docMk/>
            <pc:sldMk cId="0" sldId="292"/>
            <ac:spMk id="16400" creationId="{D80CFA21-AB7C-4BEB-9BFF-05764FBBF3C6}"/>
          </ac:spMkLst>
        </pc:spChg>
        <pc:spChg chg="add">
          <ac:chgData name="Kati Nehme (2224741)" userId="2c47326c-b6f7-4c12-a641-248cb0fe4798" providerId="ADAL" clId="{3272D130-B910-4DE9-8339-DC45D75D1360}" dt="2025-11-24T23:05:56.777" v="3215" actId="26606"/>
          <ac:spMkLst>
            <pc:docMk/>
            <pc:sldMk cId="0" sldId="292"/>
            <ac:spMk id="16402" creationId="{12F7E335-851A-4CAE-B09F-E657819D4600}"/>
          </ac:spMkLst>
        </pc:spChg>
        <pc:spChg chg="add">
          <ac:chgData name="Kati Nehme (2224741)" userId="2c47326c-b6f7-4c12-a641-248cb0fe4798" providerId="ADAL" clId="{3272D130-B910-4DE9-8339-DC45D75D1360}" dt="2025-11-24T23:05:56.777" v="3215" actId="26606"/>
          <ac:spMkLst>
            <pc:docMk/>
            <pc:sldMk cId="0" sldId="292"/>
            <ac:spMk id="16404" creationId="{10B541F0-7F6E-402E-84D8-CF96EACA5FBC}"/>
          </ac:spMkLst>
        </pc:spChg>
        <pc:graphicFrameChg chg="add del mod modGraphic">
          <ac:chgData name="Kati Nehme (2224741)" userId="2c47326c-b6f7-4c12-a641-248cb0fe4798" providerId="ADAL" clId="{3272D130-B910-4DE9-8339-DC45D75D1360}" dt="2025-11-27T11:33:26.567" v="3956" actId="20577"/>
          <ac:graphicFrameMkLst>
            <pc:docMk/>
            <pc:sldMk cId="0" sldId="292"/>
            <ac:graphicFrameMk id="16393" creationId="{1168CA56-2006-BCC2-2263-64BE3B61A20E}"/>
          </ac:graphicFrameMkLst>
        </pc:graphicFrameChg>
      </pc:sldChg>
      <pc:sldChg chg="addSp delSp modSp new mod setBg setClrOvrMap delDesignElem">
        <pc:chgData name="Kati Nehme (2224741)" userId="2c47326c-b6f7-4c12-a641-248cb0fe4798" providerId="ADAL" clId="{3272D130-B910-4DE9-8339-DC45D75D1360}" dt="2025-11-27T16:32:54.586" v="4368" actId="26606"/>
        <pc:sldMkLst>
          <pc:docMk/>
          <pc:sldMk cId="2884631639" sldId="293"/>
        </pc:sldMkLst>
        <pc:spChg chg="mod">
          <ac:chgData name="Kati Nehme (2224741)" userId="2c47326c-b6f7-4c12-a641-248cb0fe4798" providerId="ADAL" clId="{3272D130-B910-4DE9-8339-DC45D75D1360}" dt="2025-11-27T16:32:54.586" v="4368" actId="26606"/>
          <ac:spMkLst>
            <pc:docMk/>
            <pc:sldMk cId="2884631639" sldId="293"/>
            <ac:spMk id="2" creationId="{46302576-93D3-44BA-9148-083811E2E61E}"/>
          </ac:spMkLst>
        </pc:spChg>
        <pc:spChg chg="mod ord">
          <ac:chgData name="Kati Nehme (2224741)" userId="2c47326c-b6f7-4c12-a641-248cb0fe4798" providerId="ADAL" clId="{3272D130-B910-4DE9-8339-DC45D75D1360}" dt="2025-11-27T16:32:54.586" v="4368" actId="26606"/>
          <ac:spMkLst>
            <pc:docMk/>
            <pc:sldMk cId="2884631639" sldId="293"/>
            <ac:spMk id="3" creationId="{E4F40204-7D52-1F78-3BCA-67ADC16E2EDF}"/>
          </ac:spMkLst>
        </pc:spChg>
        <pc:spChg chg="add">
          <ac:chgData name="Kati Nehme (2224741)" userId="2c47326c-b6f7-4c12-a641-248cb0fe4798" providerId="ADAL" clId="{3272D130-B910-4DE9-8339-DC45D75D1360}" dt="2025-11-27T16:32:54.586" v="4368" actId="26606"/>
          <ac:spMkLst>
            <pc:docMk/>
            <pc:sldMk cId="2884631639" sldId="293"/>
            <ac:spMk id="9" creationId="{9362849A-570D-49DB-954C-63F144E88A4A}"/>
          </ac:spMkLst>
        </pc:spChg>
        <pc:spChg chg="add del">
          <ac:chgData name="Kati Nehme (2224741)" userId="2c47326c-b6f7-4c12-a641-248cb0fe4798" providerId="ADAL" clId="{3272D130-B910-4DE9-8339-DC45D75D1360}" dt="2025-11-27T16:32:13.354" v="4363" actId="26606"/>
          <ac:spMkLst>
            <pc:docMk/>
            <pc:sldMk cId="2884631639" sldId="293"/>
            <ac:spMk id="10" creationId="{61515115-95FB-41E0-86F3-8744438C09D0}"/>
          </ac:spMkLst>
        </pc:spChg>
        <pc:spChg chg="add">
          <ac:chgData name="Kati Nehme (2224741)" userId="2c47326c-b6f7-4c12-a641-248cb0fe4798" providerId="ADAL" clId="{3272D130-B910-4DE9-8339-DC45D75D1360}" dt="2025-11-27T16:32:54.586" v="4368" actId="26606"/>
          <ac:spMkLst>
            <pc:docMk/>
            <pc:sldMk cId="2884631639" sldId="293"/>
            <ac:spMk id="11" creationId="{1CA42011-E478-428B-9D15-A98E338BF8C1}"/>
          </ac:spMkLst>
        </pc:spChg>
        <pc:spChg chg="add del">
          <ac:chgData name="Kati Nehme (2224741)" userId="2c47326c-b6f7-4c12-a641-248cb0fe4798" providerId="ADAL" clId="{3272D130-B910-4DE9-8339-DC45D75D1360}" dt="2025-11-27T16:32:13.354" v="4363" actId="26606"/>
          <ac:spMkLst>
            <pc:docMk/>
            <pc:sldMk cId="2884631639" sldId="293"/>
            <ac:spMk id="12" creationId="{8222A33F-BE2D-4D69-92A0-5DF8B17BAACA}"/>
          </ac:spMkLst>
        </pc:spChg>
        <pc:spChg chg="add">
          <ac:chgData name="Kati Nehme (2224741)" userId="2c47326c-b6f7-4c12-a641-248cb0fe4798" providerId="ADAL" clId="{3272D130-B910-4DE9-8339-DC45D75D1360}" dt="2025-11-27T16:32:54.586" v="4368" actId="26606"/>
          <ac:spMkLst>
            <pc:docMk/>
            <pc:sldMk cId="2884631639" sldId="293"/>
            <ac:spMk id="13" creationId="{9ED2773C-FE51-4632-BA46-036BDCDA6E5C}"/>
          </ac:spMkLst>
        </pc:spChg>
        <pc:spChg chg="add del">
          <ac:chgData name="Kati Nehme (2224741)" userId="2c47326c-b6f7-4c12-a641-248cb0fe4798" providerId="ADAL" clId="{3272D130-B910-4DE9-8339-DC45D75D1360}" dt="2025-11-27T16:32:13.354" v="4363" actId="26606"/>
          <ac:spMkLst>
            <pc:docMk/>
            <pc:sldMk cId="2884631639" sldId="293"/>
            <ac:spMk id="14" creationId="{CE1C74D0-9609-468A-9597-5D87C8A42B58}"/>
          </ac:spMkLst>
        </pc:spChg>
        <pc:spChg chg="add del">
          <ac:chgData name="Kati Nehme (2224741)" userId="2c47326c-b6f7-4c12-a641-248cb0fe4798" providerId="ADAL" clId="{3272D130-B910-4DE9-8339-DC45D75D1360}" dt="2025-11-27T16:32:13.354" v="4363" actId="26606"/>
          <ac:spMkLst>
            <pc:docMk/>
            <pc:sldMk cId="2884631639" sldId="293"/>
            <ac:spMk id="16" creationId="{C137128D-E594-4905-9F76-E385F0831D60}"/>
          </ac:spMkLst>
        </pc:spChg>
        <pc:spChg chg="add">
          <ac:chgData name="Kati Nehme (2224741)" userId="2c47326c-b6f7-4c12-a641-248cb0fe4798" providerId="ADAL" clId="{3272D130-B910-4DE9-8339-DC45D75D1360}" dt="2025-11-27T16:32:54.586" v="4368" actId="26606"/>
          <ac:spMkLst>
            <pc:docMk/>
            <pc:sldMk cId="2884631639" sldId="293"/>
            <ac:spMk id="18" creationId="{E02F9158-C4C2-46A8-BE73-A4F77E139FB6}"/>
          </ac:spMkLst>
        </pc:spChg>
        <pc:spChg chg="add del">
          <ac:chgData name="Kati Nehme (2224741)" userId="2c47326c-b6f7-4c12-a641-248cb0fe4798" providerId="ADAL" clId="{3272D130-B910-4DE9-8339-DC45D75D1360}" dt="2025-11-27T16:32:36.662" v="4366" actId="26606"/>
          <ac:spMkLst>
            <pc:docMk/>
            <pc:sldMk cId="2884631639" sldId="293"/>
            <ac:spMk id="21" creationId="{EE4E366E-272A-409E-840F-9A6A64A9E3FF}"/>
          </ac:spMkLst>
        </pc:spChg>
        <pc:spChg chg="add del">
          <ac:chgData name="Kati Nehme (2224741)" userId="2c47326c-b6f7-4c12-a641-248cb0fe4798" providerId="ADAL" clId="{3272D130-B910-4DE9-8339-DC45D75D1360}" dt="2025-11-27T16:32:36.662" v="4366" actId="26606"/>
          <ac:spMkLst>
            <pc:docMk/>
            <pc:sldMk cId="2884631639" sldId="293"/>
            <ac:spMk id="23" creationId="{A721560C-E4AB-4287-A29C-3F6916794CB9}"/>
          </ac:spMkLst>
        </pc:spChg>
        <pc:spChg chg="add del">
          <ac:chgData name="Kati Nehme (2224741)" userId="2c47326c-b6f7-4c12-a641-248cb0fe4798" providerId="ADAL" clId="{3272D130-B910-4DE9-8339-DC45D75D1360}" dt="2025-11-27T16:32:36.662" v="4366" actId="26606"/>
          <ac:spMkLst>
            <pc:docMk/>
            <pc:sldMk cId="2884631639" sldId="293"/>
            <ac:spMk id="25" creationId="{DF6CFF07-D953-4F9C-9A0E-E0A6AACB6158}"/>
          </ac:spMkLst>
        </pc:spChg>
        <pc:spChg chg="add del">
          <ac:chgData name="Kati Nehme (2224741)" userId="2c47326c-b6f7-4c12-a641-248cb0fe4798" providerId="ADAL" clId="{3272D130-B910-4DE9-8339-DC45D75D1360}" dt="2025-11-27T16:32:36.662" v="4366" actId="26606"/>
          <ac:spMkLst>
            <pc:docMk/>
            <pc:sldMk cId="2884631639" sldId="293"/>
            <ac:spMk id="27" creationId="{DAA4FEEE-0B5F-41BF-825D-60F9FB089568}"/>
          </ac:spMkLst>
        </pc:spChg>
        <pc:picChg chg="add mod">
          <ac:chgData name="Kati Nehme (2224741)" userId="2c47326c-b6f7-4c12-a641-248cb0fe4798" providerId="ADAL" clId="{3272D130-B910-4DE9-8339-DC45D75D1360}" dt="2025-11-27T16:32:54.586" v="4368" actId="26606"/>
          <ac:picMkLst>
            <pc:docMk/>
            <pc:sldMk cId="2884631639" sldId="293"/>
            <ac:picMk id="7" creationId="{EB1B5EF9-8B09-93C5-819F-07FBD4712870}"/>
          </ac:picMkLst>
        </pc:picChg>
      </pc:sldChg>
      <pc:sldChg chg="modSp new mod">
        <pc:chgData name="Kati Nehme (2224741)" userId="2c47326c-b6f7-4c12-a641-248cb0fe4798" providerId="ADAL" clId="{3272D130-B910-4DE9-8339-DC45D75D1360}" dt="2025-11-27T16:26:51.460" v="4320" actId="1076"/>
        <pc:sldMkLst>
          <pc:docMk/>
          <pc:sldMk cId="2116132464" sldId="294"/>
        </pc:sldMkLst>
        <pc:spChg chg="mod">
          <ac:chgData name="Kati Nehme (2224741)" userId="2c47326c-b6f7-4c12-a641-248cb0fe4798" providerId="ADAL" clId="{3272D130-B910-4DE9-8339-DC45D75D1360}" dt="2025-11-27T16:26:51.460" v="4320" actId="1076"/>
          <ac:spMkLst>
            <pc:docMk/>
            <pc:sldMk cId="2116132464" sldId="294"/>
            <ac:spMk id="2" creationId="{789689AB-84A3-20C1-05CF-08E43ABCA279}"/>
          </ac:spMkLst>
        </pc:spChg>
        <pc:spChg chg="mod">
          <ac:chgData name="Kati Nehme (2224741)" userId="2c47326c-b6f7-4c12-a641-248cb0fe4798" providerId="ADAL" clId="{3272D130-B910-4DE9-8339-DC45D75D1360}" dt="2025-11-27T16:26:30.289" v="4317" actId="1076"/>
          <ac:spMkLst>
            <pc:docMk/>
            <pc:sldMk cId="2116132464" sldId="294"/>
            <ac:spMk id="3" creationId="{C3C6601A-D8A8-2A81-597A-94AA75D445B4}"/>
          </ac:spMkLst>
        </pc:spChg>
      </pc:sldChg>
      <pc:sldChg chg="modSp new mod">
        <pc:chgData name="Kati Nehme (2224741)" userId="2c47326c-b6f7-4c12-a641-248cb0fe4798" providerId="ADAL" clId="{3272D130-B910-4DE9-8339-DC45D75D1360}" dt="2025-11-27T16:27:33.859" v="4341" actId="20577"/>
        <pc:sldMkLst>
          <pc:docMk/>
          <pc:sldMk cId="1530707574" sldId="295"/>
        </pc:sldMkLst>
        <pc:spChg chg="mod">
          <ac:chgData name="Kati Nehme (2224741)" userId="2c47326c-b6f7-4c12-a641-248cb0fe4798" providerId="ADAL" clId="{3272D130-B910-4DE9-8339-DC45D75D1360}" dt="2025-11-27T16:27:33.859" v="4341" actId="20577"/>
          <ac:spMkLst>
            <pc:docMk/>
            <pc:sldMk cId="1530707574" sldId="295"/>
            <ac:spMk id="2" creationId="{537D9824-9CC6-7F5E-E6AB-019935D2DB3B}"/>
          </ac:spMkLst>
        </pc:spChg>
        <pc:spChg chg="mod">
          <ac:chgData name="Kati Nehme (2224741)" userId="2c47326c-b6f7-4c12-a641-248cb0fe4798" providerId="ADAL" clId="{3272D130-B910-4DE9-8339-DC45D75D1360}" dt="2025-11-27T16:26:14.490" v="4316" actId="1076"/>
          <ac:spMkLst>
            <pc:docMk/>
            <pc:sldMk cId="1530707574" sldId="295"/>
            <ac:spMk id="3" creationId="{6B83DBC5-44E2-E469-A6C4-BE0944D6020B}"/>
          </ac:spMkLst>
        </pc:spChg>
      </pc:sldChg>
      <pc:sldChg chg="addSp delSp modSp new mod setBg addAnim setClrOvrMap">
        <pc:chgData name="Kati Nehme (2224741)" userId="2c47326c-b6f7-4c12-a641-248cb0fe4798" providerId="ADAL" clId="{3272D130-B910-4DE9-8339-DC45D75D1360}" dt="2025-11-27T16:30:49.904" v="4362" actId="26606"/>
        <pc:sldMkLst>
          <pc:docMk/>
          <pc:sldMk cId="2196963805" sldId="296"/>
        </pc:sldMkLst>
        <pc:spChg chg="mod">
          <ac:chgData name="Kati Nehme (2224741)" userId="2c47326c-b6f7-4c12-a641-248cb0fe4798" providerId="ADAL" clId="{3272D130-B910-4DE9-8339-DC45D75D1360}" dt="2025-11-27T16:30:49.904" v="4362" actId="26606"/>
          <ac:spMkLst>
            <pc:docMk/>
            <pc:sldMk cId="2196963805" sldId="296"/>
            <ac:spMk id="2" creationId="{55984258-C221-730A-ED47-FCD2DB757629}"/>
          </ac:spMkLst>
        </pc:spChg>
        <pc:spChg chg="add del">
          <ac:chgData name="Kati Nehme (2224741)" userId="2c47326c-b6f7-4c12-a641-248cb0fe4798" providerId="ADAL" clId="{3272D130-B910-4DE9-8339-DC45D75D1360}" dt="2025-11-27T16:30:49.904" v="4362" actId="26606"/>
          <ac:spMkLst>
            <pc:docMk/>
            <pc:sldMk cId="2196963805" sldId="296"/>
            <ac:spMk id="12" creationId="{989BE678-777B-482A-A616-FEDC47B162E5}"/>
          </ac:spMkLst>
        </pc:spChg>
        <pc:spChg chg="add del">
          <ac:chgData name="Kati Nehme (2224741)" userId="2c47326c-b6f7-4c12-a641-248cb0fe4798" providerId="ADAL" clId="{3272D130-B910-4DE9-8339-DC45D75D1360}" dt="2025-11-27T16:30:49.904" v="4362" actId="26606"/>
          <ac:spMkLst>
            <pc:docMk/>
            <pc:sldMk cId="2196963805" sldId="296"/>
            <ac:spMk id="18" creationId="{D28BE0C3-2102-4820-B88B-A448B1840D14}"/>
          </ac:spMkLst>
        </pc:spChg>
        <pc:spChg chg="add del">
          <ac:chgData name="Kati Nehme (2224741)" userId="2c47326c-b6f7-4c12-a641-248cb0fe4798" providerId="ADAL" clId="{3272D130-B910-4DE9-8339-DC45D75D1360}" dt="2025-11-27T16:30:49.904" v="4362" actId="26606"/>
          <ac:spMkLst>
            <pc:docMk/>
            <pc:sldMk cId="2196963805" sldId="296"/>
            <ac:spMk id="20" creationId="{C885E190-58DD-42DD-A4A8-401E15C92A52}"/>
          </ac:spMkLst>
        </pc:spChg>
        <pc:spChg chg="add del">
          <ac:chgData name="Kati Nehme (2224741)" userId="2c47326c-b6f7-4c12-a641-248cb0fe4798" providerId="ADAL" clId="{3272D130-B910-4DE9-8339-DC45D75D1360}" dt="2025-11-27T16:30:35.506" v="4359" actId="26606"/>
          <ac:spMkLst>
            <pc:docMk/>
            <pc:sldMk cId="2196963805" sldId="296"/>
            <ac:spMk id="29" creationId="{989BE678-777B-482A-A616-FEDC47B162E5}"/>
          </ac:spMkLst>
        </pc:spChg>
        <pc:spChg chg="add del">
          <ac:chgData name="Kati Nehme (2224741)" userId="2c47326c-b6f7-4c12-a641-248cb0fe4798" providerId="ADAL" clId="{3272D130-B910-4DE9-8339-DC45D75D1360}" dt="2025-11-27T16:30:35.506" v="4359" actId="26606"/>
          <ac:spMkLst>
            <pc:docMk/>
            <pc:sldMk cId="2196963805" sldId="296"/>
            <ac:spMk id="35" creationId="{D28BE0C3-2102-4820-B88B-A448B1840D14}"/>
          </ac:spMkLst>
        </pc:spChg>
        <pc:spChg chg="add del">
          <ac:chgData name="Kati Nehme (2224741)" userId="2c47326c-b6f7-4c12-a641-248cb0fe4798" providerId="ADAL" clId="{3272D130-B910-4DE9-8339-DC45D75D1360}" dt="2025-11-27T16:30:35.506" v="4359" actId="26606"/>
          <ac:spMkLst>
            <pc:docMk/>
            <pc:sldMk cId="2196963805" sldId="296"/>
            <ac:spMk id="37" creationId="{C6A81905-F480-46A4-BC10-215D24EA1AE6}"/>
          </ac:spMkLst>
        </pc:spChg>
        <pc:spChg chg="add del">
          <ac:chgData name="Kati Nehme (2224741)" userId="2c47326c-b6f7-4c12-a641-248cb0fe4798" providerId="ADAL" clId="{3272D130-B910-4DE9-8339-DC45D75D1360}" dt="2025-11-27T16:30:35.506" v="4359" actId="26606"/>
          <ac:spMkLst>
            <pc:docMk/>
            <pc:sldMk cId="2196963805" sldId="296"/>
            <ac:spMk id="39" creationId="{36FD4D9D-3784-41E8-8405-A42B72F51331}"/>
          </ac:spMkLst>
        </pc:spChg>
        <pc:spChg chg="add del">
          <ac:chgData name="Kati Nehme (2224741)" userId="2c47326c-b6f7-4c12-a641-248cb0fe4798" providerId="ADAL" clId="{3272D130-B910-4DE9-8339-DC45D75D1360}" dt="2025-11-27T16:30:35.506" v="4359" actId="26606"/>
          <ac:spMkLst>
            <pc:docMk/>
            <pc:sldMk cId="2196963805" sldId="296"/>
            <ac:spMk id="41" creationId="{60817A52-B891-4228-A61E-0C0A57632DDA}"/>
          </ac:spMkLst>
        </pc:spChg>
        <pc:spChg chg="add del">
          <ac:chgData name="Kati Nehme (2224741)" userId="2c47326c-b6f7-4c12-a641-248cb0fe4798" providerId="ADAL" clId="{3272D130-B910-4DE9-8339-DC45D75D1360}" dt="2025-11-27T16:30:49.881" v="4361" actId="26606"/>
          <ac:spMkLst>
            <pc:docMk/>
            <pc:sldMk cId="2196963805" sldId="296"/>
            <ac:spMk id="43" creationId="{D36F3EEA-55D4-4677-80E7-92D00B8F343B}"/>
          </ac:spMkLst>
        </pc:spChg>
        <pc:spChg chg="add del">
          <ac:chgData name="Kati Nehme (2224741)" userId="2c47326c-b6f7-4c12-a641-248cb0fe4798" providerId="ADAL" clId="{3272D130-B910-4DE9-8339-DC45D75D1360}" dt="2025-11-27T16:30:49.881" v="4361" actId="26606"/>
          <ac:spMkLst>
            <pc:docMk/>
            <pc:sldMk cId="2196963805" sldId="296"/>
            <ac:spMk id="46" creationId="{4AC0CD9D-7610-4620-93B4-798CCD9AB581}"/>
          </ac:spMkLst>
        </pc:spChg>
        <pc:spChg chg="add del">
          <ac:chgData name="Kati Nehme (2224741)" userId="2c47326c-b6f7-4c12-a641-248cb0fe4798" providerId="ADAL" clId="{3272D130-B910-4DE9-8339-DC45D75D1360}" dt="2025-11-27T16:30:49.881" v="4361" actId="26606"/>
          <ac:spMkLst>
            <pc:docMk/>
            <pc:sldMk cId="2196963805" sldId="296"/>
            <ac:spMk id="49" creationId="{DE4D62F9-188E-4530-84C2-24BDEE4BEB82}"/>
          </ac:spMkLst>
        </pc:spChg>
        <pc:spChg chg="add del">
          <ac:chgData name="Kati Nehme (2224741)" userId="2c47326c-b6f7-4c12-a641-248cb0fe4798" providerId="ADAL" clId="{3272D130-B910-4DE9-8339-DC45D75D1360}" dt="2025-11-27T16:30:49.881" v="4361" actId="26606"/>
          <ac:spMkLst>
            <pc:docMk/>
            <pc:sldMk cId="2196963805" sldId="296"/>
            <ac:spMk id="50" creationId="{D27CF008-4B18-436D-B2D5-C1346C12438E}"/>
          </ac:spMkLst>
        </pc:spChg>
        <pc:spChg chg="add del">
          <ac:chgData name="Kati Nehme (2224741)" userId="2c47326c-b6f7-4c12-a641-248cb0fe4798" providerId="ADAL" clId="{3272D130-B910-4DE9-8339-DC45D75D1360}" dt="2025-11-27T16:30:49.881" v="4361" actId="26606"/>
          <ac:spMkLst>
            <pc:docMk/>
            <pc:sldMk cId="2196963805" sldId="296"/>
            <ac:spMk id="51" creationId="{CE22DAD8-5F67-4B73-ADA9-06EF381F7AD6}"/>
          </ac:spMkLst>
        </pc:spChg>
        <pc:spChg chg="add del">
          <ac:chgData name="Kati Nehme (2224741)" userId="2c47326c-b6f7-4c12-a641-248cb0fe4798" providerId="ADAL" clId="{3272D130-B910-4DE9-8339-DC45D75D1360}" dt="2025-11-27T16:30:49.881" v="4361" actId="26606"/>
          <ac:spMkLst>
            <pc:docMk/>
            <pc:sldMk cId="2196963805" sldId="296"/>
            <ac:spMk id="52" creationId="{E4F17063-EDA4-417B-946F-BA357F3B390D}"/>
          </ac:spMkLst>
        </pc:spChg>
        <pc:spChg chg="add">
          <ac:chgData name="Kati Nehme (2224741)" userId="2c47326c-b6f7-4c12-a641-248cb0fe4798" providerId="ADAL" clId="{3272D130-B910-4DE9-8339-DC45D75D1360}" dt="2025-11-27T16:30:49.904" v="4362" actId="26606"/>
          <ac:spMkLst>
            <pc:docMk/>
            <pc:sldMk cId="2196963805" sldId="296"/>
            <ac:spMk id="56" creationId="{989BE678-777B-482A-A616-FEDC47B162E5}"/>
          </ac:spMkLst>
        </pc:spChg>
        <pc:spChg chg="add">
          <ac:chgData name="Kati Nehme (2224741)" userId="2c47326c-b6f7-4c12-a641-248cb0fe4798" providerId="ADAL" clId="{3272D130-B910-4DE9-8339-DC45D75D1360}" dt="2025-11-27T16:30:49.904" v="4362" actId="26606"/>
          <ac:spMkLst>
            <pc:docMk/>
            <pc:sldMk cId="2196963805" sldId="296"/>
            <ac:spMk id="59" creationId="{D28BE0C3-2102-4820-B88B-A448B1840D14}"/>
          </ac:spMkLst>
        </pc:spChg>
        <pc:spChg chg="add">
          <ac:chgData name="Kati Nehme (2224741)" userId="2c47326c-b6f7-4c12-a641-248cb0fe4798" providerId="ADAL" clId="{3272D130-B910-4DE9-8339-DC45D75D1360}" dt="2025-11-27T16:30:49.904" v="4362" actId="26606"/>
          <ac:spMkLst>
            <pc:docMk/>
            <pc:sldMk cId="2196963805" sldId="296"/>
            <ac:spMk id="60" creationId="{C6A81905-F480-46A4-BC10-215D24EA1AE6}"/>
          </ac:spMkLst>
        </pc:spChg>
        <pc:spChg chg="add">
          <ac:chgData name="Kati Nehme (2224741)" userId="2c47326c-b6f7-4c12-a641-248cb0fe4798" providerId="ADAL" clId="{3272D130-B910-4DE9-8339-DC45D75D1360}" dt="2025-11-27T16:30:49.904" v="4362" actId="26606"/>
          <ac:spMkLst>
            <pc:docMk/>
            <pc:sldMk cId="2196963805" sldId="296"/>
            <ac:spMk id="61" creationId="{36FD4D9D-3784-41E8-8405-A42B72F51331}"/>
          </ac:spMkLst>
        </pc:spChg>
        <pc:spChg chg="add">
          <ac:chgData name="Kati Nehme (2224741)" userId="2c47326c-b6f7-4c12-a641-248cb0fe4798" providerId="ADAL" clId="{3272D130-B910-4DE9-8339-DC45D75D1360}" dt="2025-11-27T16:30:49.904" v="4362" actId="26606"/>
          <ac:spMkLst>
            <pc:docMk/>
            <pc:sldMk cId="2196963805" sldId="296"/>
            <ac:spMk id="62" creationId="{60817A52-B891-4228-A61E-0C0A57632DDA}"/>
          </ac:spMkLst>
        </pc:spChg>
        <pc:picChg chg="add">
          <ac:chgData name="Kati Nehme (2224741)" userId="2c47326c-b6f7-4c12-a641-248cb0fe4798" providerId="ADAL" clId="{3272D130-B910-4DE9-8339-DC45D75D1360}" dt="2025-11-27T16:29:14.098" v="4354" actId="26606"/>
          <ac:picMkLst>
            <pc:docMk/>
            <pc:sldMk cId="2196963805" sldId="296"/>
            <ac:picMk id="4" creationId="{6EF0DDCF-72C6-B07D-6BBA-A0B485BA933C}"/>
          </ac:picMkLst>
        </pc:picChg>
        <pc:picChg chg="add del">
          <ac:chgData name="Kati Nehme (2224741)" userId="2c47326c-b6f7-4c12-a641-248cb0fe4798" providerId="ADAL" clId="{3272D130-B910-4DE9-8339-DC45D75D1360}" dt="2025-11-27T16:30:49.904" v="4362" actId="26606"/>
          <ac:picMkLst>
            <pc:docMk/>
            <pc:sldMk cId="2196963805" sldId="296"/>
            <ac:picMk id="8" creationId="{DF19BAF3-7E20-4B9D-B544-BABAEEA1FA75}"/>
          </ac:picMkLst>
        </pc:picChg>
        <pc:picChg chg="add">
          <ac:chgData name="Kati Nehme (2224741)" userId="2c47326c-b6f7-4c12-a641-248cb0fe4798" providerId="ADAL" clId="{3272D130-B910-4DE9-8339-DC45D75D1360}" dt="2025-11-27T16:29:14.098" v="4354" actId="26606"/>
          <ac:picMkLst>
            <pc:docMk/>
            <pc:sldMk cId="2196963805" sldId="296"/>
            <ac:picMk id="10" creationId="{950648F4-ABCD-4DF0-8641-76CFB2354721}"/>
          </ac:picMkLst>
        </pc:picChg>
        <pc:picChg chg="add">
          <ac:chgData name="Kati Nehme (2224741)" userId="2c47326c-b6f7-4c12-a641-248cb0fe4798" providerId="ADAL" clId="{3272D130-B910-4DE9-8339-DC45D75D1360}" dt="2025-11-27T16:29:14.098" v="4354" actId="26606"/>
          <ac:picMkLst>
            <pc:docMk/>
            <pc:sldMk cId="2196963805" sldId="296"/>
            <ac:picMk id="14" creationId="{CF1EB4BD-9C7E-4AA3-9681-C7EB0DA6250B}"/>
          </ac:picMkLst>
        </pc:picChg>
        <pc:picChg chg="add">
          <ac:chgData name="Kati Nehme (2224741)" userId="2c47326c-b6f7-4c12-a641-248cb0fe4798" providerId="ADAL" clId="{3272D130-B910-4DE9-8339-DC45D75D1360}" dt="2025-11-27T16:29:14.098" v="4354" actId="26606"/>
          <ac:picMkLst>
            <pc:docMk/>
            <pc:sldMk cId="2196963805" sldId="296"/>
            <ac:picMk id="16" creationId="{94AAE3AA-3759-4D28-B0EF-575F25A5146C}"/>
          </ac:picMkLst>
        </pc:picChg>
        <pc:picChg chg="del">
          <ac:chgData name="Kati Nehme (2224741)" userId="2c47326c-b6f7-4c12-a641-248cb0fe4798" providerId="ADAL" clId="{3272D130-B910-4DE9-8339-DC45D75D1360}" dt="2025-11-27T16:30:35.506" v="4359" actId="26606"/>
          <ac:picMkLst>
            <pc:docMk/>
            <pc:sldMk cId="2196963805" sldId="296"/>
            <ac:picMk id="31" creationId="{CF1EB4BD-9C7E-4AA3-9681-C7EB0DA6250B}"/>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5303F1-B5AB-4FA3-AFC2-549CF99F5D4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8BB2F7A-9138-4087-BAA0-DAE4691811A8}">
      <dgm:prSet/>
      <dgm:spPr/>
      <dgm:t>
        <a:bodyPr/>
        <a:lstStyle/>
        <a:p>
          <a:pPr>
            <a:lnSpc>
              <a:spcPct val="150000"/>
            </a:lnSpc>
          </a:pPr>
          <a:r>
            <a:rPr lang="en-US" b="1" dirty="0">
              <a:latin typeface="Arial" panose="020B0604020202020204" pitchFamily="34" charset="0"/>
              <a:cs typeface="Arial" panose="020B0604020202020204" pitchFamily="34" charset="0"/>
            </a:rPr>
            <a:t>Empowers Self-Management</a:t>
          </a:r>
          <a:r>
            <a:rPr lang="en-US" dirty="0">
              <a:latin typeface="Arial" panose="020B0604020202020204" pitchFamily="34" charset="0"/>
              <a:cs typeface="Arial" panose="020B0604020202020204" pitchFamily="34" charset="0"/>
            </a:rPr>
            <a:t>: Allows service users to monitor heart rhythms at home without clinic visits, giving them control over their health and minimising dependent on carers, as proven in a 2020 study in Circulation where 80% of users expressed higher confidence in controlling </a:t>
          </a:r>
          <a:r>
            <a:rPr lang="en-US" dirty="0" err="1">
              <a:latin typeface="Arial" panose="020B0604020202020204" pitchFamily="34" charset="0"/>
              <a:cs typeface="Arial" panose="020B0604020202020204" pitchFamily="34" charset="0"/>
            </a:rPr>
            <a:t>Afib</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NHS Digital,2019)</a:t>
          </a:r>
          <a:r>
            <a:rPr lang="en-US" dirty="0">
              <a:latin typeface="Arial" panose="020B0604020202020204" pitchFamily="34" charset="0"/>
              <a:cs typeface="Arial" panose="020B0604020202020204" pitchFamily="34" charset="0"/>
            </a:rPr>
            <a:t>.</a:t>
          </a:r>
        </a:p>
      </dgm:t>
    </dgm:pt>
    <dgm:pt modelId="{EABD7226-EAD5-4C1E-BD7E-0E5161261519}" type="parTrans" cxnId="{1DC440F7-804F-4DF1-A31F-4D3F5D73E442}">
      <dgm:prSet/>
      <dgm:spPr/>
      <dgm:t>
        <a:bodyPr/>
        <a:lstStyle/>
        <a:p>
          <a:endParaRPr lang="en-US"/>
        </a:p>
      </dgm:t>
    </dgm:pt>
    <dgm:pt modelId="{6CB8A837-B699-4CE5-90EA-0302DE33ECF7}" type="sibTrans" cxnId="{1DC440F7-804F-4DF1-A31F-4D3F5D73E442}">
      <dgm:prSet/>
      <dgm:spPr/>
      <dgm:t>
        <a:bodyPr/>
        <a:lstStyle/>
        <a:p>
          <a:pPr>
            <a:lnSpc>
              <a:spcPct val="100000"/>
            </a:lnSpc>
          </a:pPr>
          <a:endParaRPr lang="en-US"/>
        </a:p>
      </dgm:t>
    </dgm:pt>
    <dgm:pt modelId="{E3A4C4FE-38B4-4979-A515-399889EE58BD}">
      <dgm:prSet/>
      <dgm:spPr/>
      <dgm:t>
        <a:bodyPr/>
        <a:lstStyle/>
        <a:p>
          <a:pPr>
            <a:lnSpc>
              <a:spcPct val="150000"/>
            </a:lnSpc>
          </a:pPr>
          <a:r>
            <a:rPr lang="en-US" b="1" dirty="0">
              <a:latin typeface="Arial" panose="020B0604020202020204" pitchFamily="34" charset="0"/>
              <a:cs typeface="Arial" panose="020B0604020202020204" pitchFamily="34" charset="0"/>
            </a:rPr>
            <a:t>Enhances Accessibility for Vulnerable Groups</a:t>
          </a:r>
          <a:r>
            <a:rPr lang="en-US" dirty="0">
              <a:latin typeface="Arial" panose="020B0604020202020204" pitchFamily="34" charset="0"/>
              <a:cs typeface="Arial" panose="020B0604020202020204" pitchFamily="34" charset="0"/>
            </a:rPr>
            <a:t>: This allows for rapid, non-invasive checks that standard ECGs would not be able to do, which is especially helpful for elderly or mobility-impaired people receiving social care (</a:t>
          </a:r>
          <a:r>
            <a:rPr lang="en-GB" dirty="0">
              <a:latin typeface="Arial" panose="020B0604020202020204" pitchFamily="34" charset="0"/>
              <a:cs typeface="Arial" panose="020B0604020202020204" pitchFamily="34" charset="0"/>
            </a:rPr>
            <a:t>AliveCor,2021).</a:t>
          </a:r>
          <a:endParaRPr lang="en-US" dirty="0">
            <a:latin typeface="Arial" panose="020B0604020202020204" pitchFamily="34" charset="0"/>
            <a:cs typeface="Arial" panose="020B0604020202020204" pitchFamily="34" charset="0"/>
          </a:endParaRPr>
        </a:p>
      </dgm:t>
    </dgm:pt>
    <dgm:pt modelId="{FFC0FC3D-B425-4D67-9C1C-B27AEC183847}" type="parTrans" cxnId="{9227F834-0E8B-4005-A963-A304FDCC599E}">
      <dgm:prSet/>
      <dgm:spPr/>
      <dgm:t>
        <a:bodyPr/>
        <a:lstStyle/>
        <a:p>
          <a:endParaRPr lang="en-US"/>
        </a:p>
      </dgm:t>
    </dgm:pt>
    <dgm:pt modelId="{F3BCA18B-C126-49DE-96F0-CBE611294BF0}" type="sibTrans" cxnId="{9227F834-0E8B-4005-A963-A304FDCC599E}">
      <dgm:prSet/>
      <dgm:spPr/>
      <dgm:t>
        <a:bodyPr/>
        <a:lstStyle/>
        <a:p>
          <a:pPr>
            <a:lnSpc>
              <a:spcPct val="100000"/>
            </a:lnSpc>
          </a:pPr>
          <a:endParaRPr lang="en-US"/>
        </a:p>
      </dgm:t>
    </dgm:pt>
    <dgm:pt modelId="{2739E029-041D-4C3E-955E-395FE6A03665}">
      <dgm:prSet/>
      <dgm:spPr/>
      <dgm:t>
        <a:bodyPr/>
        <a:lstStyle/>
        <a:p>
          <a:pPr>
            <a:lnSpc>
              <a:spcPct val="150000"/>
            </a:lnSpc>
          </a:pPr>
          <a:r>
            <a:rPr lang="en-US" b="1" dirty="0">
              <a:latin typeface="Arial" panose="020B0604020202020204" pitchFamily="34" charset="0"/>
              <a:cs typeface="Arial" panose="020B0604020202020204" pitchFamily="34" charset="0"/>
            </a:rPr>
            <a:t>Promotes Early Detection and Better Results</a:t>
          </a:r>
          <a:r>
            <a:rPr lang="en-US" dirty="0">
              <a:latin typeface="Arial" panose="020B0604020202020204" pitchFamily="34" charset="0"/>
              <a:cs typeface="Arial" panose="020B0604020202020204" pitchFamily="34" charset="0"/>
            </a:rPr>
            <a:t>: By assisting in the early detection of arrhythmias such as AFib, strokes and hospital stays may be avoided. For frequent users, it shows a 25–30% decrease in adverse effects (</a:t>
          </a:r>
          <a:r>
            <a:rPr lang="en-GB" dirty="0">
              <a:latin typeface="Arial" panose="020B0604020202020204" pitchFamily="34" charset="0"/>
              <a:cs typeface="Arial" panose="020B0604020202020204" pitchFamily="34" charset="0"/>
            </a:rPr>
            <a:t>AliveCor 2021)</a:t>
          </a:r>
          <a:r>
            <a:rPr lang="en-US" dirty="0">
              <a:latin typeface="Arial" panose="020B0604020202020204" pitchFamily="34" charset="0"/>
              <a:cs typeface="Arial" panose="020B0604020202020204" pitchFamily="34" charset="0"/>
            </a:rPr>
            <a:t>.</a:t>
          </a:r>
        </a:p>
      </dgm:t>
    </dgm:pt>
    <dgm:pt modelId="{1102817F-8A7E-42A6-9026-C575C276C191}" type="parTrans" cxnId="{2A6A7A16-D09E-44AA-8D1C-DA9A15857E03}">
      <dgm:prSet/>
      <dgm:spPr/>
      <dgm:t>
        <a:bodyPr/>
        <a:lstStyle/>
        <a:p>
          <a:endParaRPr lang="en-US"/>
        </a:p>
      </dgm:t>
    </dgm:pt>
    <dgm:pt modelId="{C3C5E017-8A48-48D5-9476-C1844D3ADBE4}" type="sibTrans" cxnId="{2A6A7A16-D09E-44AA-8D1C-DA9A15857E03}">
      <dgm:prSet/>
      <dgm:spPr/>
      <dgm:t>
        <a:bodyPr/>
        <a:lstStyle/>
        <a:p>
          <a:pPr>
            <a:lnSpc>
              <a:spcPct val="100000"/>
            </a:lnSpc>
          </a:pPr>
          <a:endParaRPr lang="en-US"/>
        </a:p>
      </dgm:t>
    </dgm:pt>
    <dgm:pt modelId="{9355D7B0-D701-4EA4-9A59-B7AD4789CDDB}">
      <dgm:prSet/>
      <dgm:spPr/>
      <dgm:t>
        <a:bodyPr/>
        <a:lstStyle/>
        <a:p>
          <a:pPr>
            <a:lnSpc>
              <a:spcPct val="150000"/>
            </a:lnSpc>
          </a:pPr>
          <a:r>
            <a:rPr lang="en-US" b="1" dirty="0">
              <a:latin typeface="Arial" panose="020B0604020202020204" pitchFamily="34" charset="0"/>
              <a:cs typeface="Arial" panose="020B0604020202020204" pitchFamily="34" charset="0"/>
            </a:rPr>
            <a:t>Reduces Anxiety and Travel Burden: </a:t>
          </a:r>
          <a:r>
            <a:rPr lang="en-US" dirty="0">
              <a:latin typeface="Arial" panose="020B0604020202020204" pitchFamily="34" charset="0"/>
              <a:cs typeface="Arial" panose="020B0604020202020204" pitchFamily="34" charset="0"/>
            </a:rPr>
            <a:t>Although some users may initially feel anxious due to app results, this reduces the need for frequent hospital visits, reducing stress for service users with chronic diseases(</a:t>
          </a:r>
          <a:r>
            <a:rPr lang="en-GB" dirty="0">
              <a:latin typeface="Arial" panose="020B0604020202020204" pitchFamily="34" charset="0"/>
              <a:cs typeface="Arial" panose="020B0604020202020204" pitchFamily="34" charset="0"/>
            </a:rPr>
            <a:t>AliveCor 2021)</a:t>
          </a:r>
          <a:r>
            <a:rPr lang="en-US" dirty="0">
              <a:latin typeface="Arial" panose="020B0604020202020204" pitchFamily="34" charset="0"/>
              <a:cs typeface="Arial" panose="020B0604020202020204" pitchFamily="34" charset="0"/>
            </a:rPr>
            <a:t>.</a:t>
          </a:r>
        </a:p>
      </dgm:t>
    </dgm:pt>
    <dgm:pt modelId="{5B86EF0C-5C25-4B48-AC2C-1002742538A8}" type="parTrans" cxnId="{7FF5A7D2-EEB0-4C61-8851-165D4097B7BC}">
      <dgm:prSet/>
      <dgm:spPr/>
      <dgm:t>
        <a:bodyPr/>
        <a:lstStyle/>
        <a:p>
          <a:endParaRPr lang="en-US"/>
        </a:p>
      </dgm:t>
    </dgm:pt>
    <dgm:pt modelId="{2FB0E027-C8D0-4123-A379-62C0829878B1}" type="sibTrans" cxnId="{7FF5A7D2-EEB0-4C61-8851-165D4097B7BC}">
      <dgm:prSet/>
      <dgm:spPr/>
      <dgm:t>
        <a:bodyPr/>
        <a:lstStyle/>
        <a:p>
          <a:endParaRPr lang="en-US"/>
        </a:p>
      </dgm:t>
    </dgm:pt>
    <dgm:pt modelId="{B6EF73EC-7C5C-4350-8CF7-17E6B9865D67}" type="pres">
      <dgm:prSet presAssocID="{9D5303F1-B5AB-4FA3-AFC2-549CF99F5D45}" presName="root" presStyleCnt="0">
        <dgm:presLayoutVars>
          <dgm:dir/>
          <dgm:resizeHandles val="exact"/>
        </dgm:presLayoutVars>
      </dgm:prSet>
      <dgm:spPr/>
    </dgm:pt>
    <dgm:pt modelId="{EAD3EDBF-FF41-4CBD-84C5-B0A3F917403A}" type="pres">
      <dgm:prSet presAssocID="{9D5303F1-B5AB-4FA3-AFC2-549CF99F5D45}" presName="container" presStyleCnt="0">
        <dgm:presLayoutVars>
          <dgm:dir/>
          <dgm:resizeHandles val="exact"/>
        </dgm:presLayoutVars>
      </dgm:prSet>
      <dgm:spPr/>
    </dgm:pt>
    <dgm:pt modelId="{D574ABFA-54A3-4355-AFCF-7845022EC0C8}" type="pres">
      <dgm:prSet presAssocID="{18BB2F7A-9138-4087-BAA0-DAE4691811A8}" presName="compNode" presStyleCnt="0"/>
      <dgm:spPr/>
    </dgm:pt>
    <dgm:pt modelId="{003CEB47-65D4-4D5D-A5E2-A035D88176AD}" type="pres">
      <dgm:prSet presAssocID="{18BB2F7A-9138-4087-BAA0-DAE4691811A8}" presName="iconBgRect" presStyleLbl="bgShp" presStyleIdx="0" presStyleCnt="4"/>
      <dgm:spPr/>
    </dgm:pt>
    <dgm:pt modelId="{7F4AA093-F825-4AF7-BA64-2DFCFEF3067D}" type="pres">
      <dgm:prSet presAssocID="{18BB2F7A-9138-4087-BAA0-DAE4691811A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A2B17BA9-A19D-46AA-AF6C-0CB09FCB1713}" type="pres">
      <dgm:prSet presAssocID="{18BB2F7A-9138-4087-BAA0-DAE4691811A8}" presName="spaceRect" presStyleCnt="0"/>
      <dgm:spPr/>
    </dgm:pt>
    <dgm:pt modelId="{AE5B95FB-6885-4F34-91F5-394103BBF09E}" type="pres">
      <dgm:prSet presAssocID="{18BB2F7A-9138-4087-BAA0-DAE4691811A8}" presName="textRect" presStyleLbl="revTx" presStyleIdx="0" presStyleCnt="4" custScaleX="116020" custScaleY="134445">
        <dgm:presLayoutVars>
          <dgm:chMax val="1"/>
          <dgm:chPref val="1"/>
        </dgm:presLayoutVars>
      </dgm:prSet>
      <dgm:spPr/>
    </dgm:pt>
    <dgm:pt modelId="{1EC85C6A-DA56-4245-B369-32B02FE41A58}" type="pres">
      <dgm:prSet presAssocID="{6CB8A837-B699-4CE5-90EA-0302DE33ECF7}" presName="sibTrans" presStyleLbl="sibTrans2D1" presStyleIdx="0" presStyleCnt="0"/>
      <dgm:spPr/>
    </dgm:pt>
    <dgm:pt modelId="{559A8873-1D46-4E9B-A55E-118157B6CB8A}" type="pres">
      <dgm:prSet presAssocID="{E3A4C4FE-38B4-4979-A515-399889EE58BD}" presName="compNode" presStyleCnt="0"/>
      <dgm:spPr/>
    </dgm:pt>
    <dgm:pt modelId="{CDBE9291-9135-4BAC-8575-8928A2E1B823}" type="pres">
      <dgm:prSet presAssocID="{E3A4C4FE-38B4-4979-A515-399889EE58BD}" presName="iconBgRect" presStyleLbl="bgShp" presStyleIdx="1" presStyleCnt="4"/>
      <dgm:spPr/>
    </dgm:pt>
    <dgm:pt modelId="{DB19D711-A125-405C-B205-FCEE241AD7E8}" type="pres">
      <dgm:prSet presAssocID="{E3A4C4FE-38B4-4979-A515-399889EE58B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126B02D0-AEE7-4631-8C28-6FD37747FF1F}" type="pres">
      <dgm:prSet presAssocID="{E3A4C4FE-38B4-4979-A515-399889EE58BD}" presName="spaceRect" presStyleCnt="0"/>
      <dgm:spPr/>
    </dgm:pt>
    <dgm:pt modelId="{47757457-EFAE-462A-A043-BB1038CACB6F}" type="pres">
      <dgm:prSet presAssocID="{E3A4C4FE-38B4-4979-A515-399889EE58BD}" presName="textRect" presStyleLbl="revTx" presStyleIdx="1" presStyleCnt="4" custScaleX="106796" custScaleY="132297" custLinFactNeighborX="-4033" custLinFactNeighborY="4217">
        <dgm:presLayoutVars>
          <dgm:chMax val="1"/>
          <dgm:chPref val="1"/>
        </dgm:presLayoutVars>
      </dgm:prSet>
      <dgm:spPr/>
    </dgm:pt>
    <dgm:pt modelId="{040885AE-122E-4C85-B034-466837AB71C4}" type="pres">
      <dgm:prSet presAssocID="{F3BCA18B-C126-49DE-96F0-CBE611294BF0}" presName="sibTrans" presStyleLbl="sibTrans2D1" presStyleIdx="0" presStyleCnt="0"/>
      <dgm:spPr/>
    </dgm:pt>
    <dgm:pt modelId="{36C52916-3B51-40FB-B943-6DF7D299CB0D}" type="pres">
      <dgm:prSet presAssocID="{2739E029-041D-4C3E-955E-395FE6A03665}" presName="compNode" presStyleCnt="0"/>
      <dgm:spPr/>
    </dgm:pt>
    <dgm:pt modelId="{8D769F21-17A7-4563-8B22-8D37233D6F8A}" type="pres">
      <dgm:prSet presAssocID="{2739E029-041D-4C3E-955E-395FE6A03665}" presName="iconBgRect" presStyleLbl="bgShp" presStyleIdx="2" presStyleCnt="4"/>
      <dgm:spPr/>
    </dgm:pt>
    <dgm:pt modelId="{0631D9A5-D536-4B17-8BBC-EA0D1756654B}" type="pres">
      <dgm:prSet presAssocID="{2739E029-041D-4C3E-955E-395FE6A036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E1065794-E455-4A25-AB77-0B1EEBF4EE41}" type="pres">
      <dgm:prSet presAssocID="{2739E029-041D-4C3E-955E-395FE6A03665}" presName="spaceRect" presStyleCnt="0"/>
      <dgm:spPr/>
    </dgm:pt>
    <dgm:pt modelId="{31746523-F3F5-4250-90A5-C42C5258E3BA}" type="pres">
      <dgm:prSet presAssocID="{2739E029-041D-4C3E-955E-395FE6A03665}" presName="textRect" presStyleLbl="revTx" presStyleIdx="2" presStyleCnt="4" custScaleX="112325" custScaleY="155967">
        <dgm:presLayoutVars>
          <dgm:chMax val="1"/>
          <dgm:chPref val="1"/>
        </dgm:presLayoutVars>
      </dgm:prSet>
      <dgm:spPr/>
    </dgm:pt>
    <dgm:pt modelId="{7425A9C2-7E79-4ECB-AC08-FE76E81C80C4}" type="pres">
      <dgm:prSet presAssocID="{C3C5E017-8A48-48D5-9476-C1844D3ADBE4}" presName="sibTrans" presStyleLbl="sibTrans2D1" presStyleIdx="0" presStyleCnt="0"/>
      <dgm:spPr/>
    </dgm:pt>
    <dgm:pt modelId="{8BD208A6-073F-4D5A-82F1-E1CABDF8AA52}" type="pres">
      <dgm:prSet presAssocID="{9355D7B0-D701-4EA4-9A59-B7AD4789CDDB}" presName="compNode" presStyleCnt="0"/>
      <dgm:spPr/>
    </dgm:pt>
    <dgm:pt modelId="{9E50CF81-E516-47FE-84EB-E7174DF7EA3D}" type="pres">
      <dgm:prSet presAssocID="{9355D7B0-D701-4EA4-9A59-B7AD4789CDDB}" presName="iconBgRect" presStyleLbl="bgShp" presStyleIdx="3" presStyleCnt="4"/>
      <dgm:spPr/>
    </dgm:pt>
    <dgm:pt modelId="{CD76FCD7-9AE8-40FA-AD94-B9BD21166376}" type="pres">
      <dgm:prSet presAssocID="{9355D7B0-D701-4EA4-9A59-B7AD4789CDD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leep"/>
        </a:ext>
      </dgm:extLst>
    </dgm:pt>
    <dgm:pt modelId="{405918CF-DDBE-457C-9532-A019802ED942}" type="pres">
      <dgm:prSet presAssocID="{9355D7B0-D701-4EA4-9A59-B7AD4789CDDB}" presName="spaceRect" presStyleCnt="0"/>
      <dgm:spPr/>
    </dgm:pt>
    <dgm:pt modelId="{96077A6A-47E8-451A-BAAD-9CD5E8496DFC}" type="pres">
      <dgm:prSet presAssocID="{9355D7B0-D701-4EA4-9A59-B7AD4789CDDB}" presName="textRect" presStyleLbl="revTx" presStyleIdx="3" presStyleCnt="4" custScaleX="111842" custScaleY="158883">
        <dgm:presLayoutVars>
          <dgm:chMax val="1"/>
          <dgm:chPref val="1"/>
        </dgm:presLayoutVars>
      </dgm:prSet>
      <dgm:spPr/>
    </dgm:pt>
  </dgm:ptLst>
  <dgm:cxnLst>
    <dgm:cxn modelId="{2A6A7A16-D09E-44AA-8D1C-DA9A15857E03}" srcId="{9D5303F1-B5AB-4FA3-AFC2-549CF99F5D45}" destId="{2739E029-041D-4C3E-955E-395FE6A03665}" srcOrd="2" destOrd="0" parTransId="{1102817F-8A7E-42A6-9026-C575C276C191}" sibTransId="{C3C5E017-8A48-48D5-9476-C1844D3ADBE4}"/>
    <dgm:cxn modelId="{9227F834-0E8B-4005-A963-A304FDCC599E}" srcId="{9D5303F1-B5AB-4FA3-AFC2-549CF99F5D45}" destId="{E3A4C4FE-38B4-4979-A515-399889EE58BD}" srcOrd="1" destOrd="0" parTransId="{FFC0FC3D-B425-4D67-9C1C-B27AEC183847}" sibTransId="{F3BCA18B-C126-49DE-96F0-CBE611294BF0}"/>
    <dgm:cxn modelId="{4C97F137-1EC4-4617-83C8-324B37AE548F}" type="presOf" srcId="{F3BCA18B-C126-49DE-96F0-CBE611294BF0}" destId="{040885AE-122E-4C85-B034-466837AB71C4}" srcOrd="0" destOrd="0" presId="urn:microsoft.com/office/officeart/2018/2/layout/IconCircleList"/>
    <dgm:cxn modelId="{FDE74B3A-E3A4-48A4-96B1-9746C1DDD6CF}" type="presOf" srcId="{6CB8A837-B699-4CE5-90EA-0302DE33ECF7}" destId="{1EC85C6A-DA56-4245-B369-32B02FE41A58}" srcOrd="0" destOrd="0" presId="urn:microsoft.com/office/officeart/2018/2/layout/IconCircleList"/>
    <dgm:cxn modelId="{756B534A-BF86-469E-B8E8-3EC80956BC7F}" type="presOf" srcId="{C3C5E017-8A48-48D5-9476-C1844D3ADBE4}" destId="{7425A9C2-7E79-4ECB-AC08-FE76E81C80C4}" srcOrd="0" destOrd="0" presId="urn:microsoft.com/office/officeart/2018/2/layout/IconCircleList"/>
    <dgm:cxn modelId="{C5EF616F-E479-4D0A-AE36-B5E54835C2C3}" type="presOf" srcId="{18BB2F7A-9138-4087-BAA0-DAE4691811A8}" destId="{AE5B95FB-6885-4F34-91F5-394103BBF09E}" srcOrd="0" destOrd="0" presId="urn:microsoft.com/office/officeart/2018/2/layout/IconCircleList"/>
    <dgm:cxn modelId="{4C86A457-D1EE-4AB4-ADAF-296051E527E6}" type="presOf" srcId="{E3A4C4FE-38B4-4979-A515-399889EE58BD}" destId="{47757457-EFAE-462A-A043-BB1038CACB6F}" srcOrd="0" destOrd="0" presId="urn:microsoft.com/office/officeart/2018/2/layout/IconCircleList"/>
    <dgm:cxn modelId="{3219F39D-2541-41C9-AE92-464595CCD61A}" type="presOf" srcId="{9355D7B0-D701-4EA4-9A59-B7AD4789CDDB}" destId="{96077A6A-47E8-451A-BAAD-9CD5E8496DFC}" srcOrd="0" destOrd="0" presId="urn:microsoft.com/office/officeart/2018/2/layout/IconCircleList"/>
    <dgm:cxn modelId="{7FF5A7D2-EEB0-4C61-8851-165D4097B7BC}" srcId="{9D5303F1-B5AB-4FA3-AFC2-549CF99F5D45}" destId="{9355D7B0-D701-4EA4-9A59-B7AD4789CDDB}" srcOrd="3" destOrd="0" parTransId="{5B86EF0C-5C25-4B48-AC2C-1002742538A8}" sibTransId="{2FB0E027-C8D0-4123-A379-62C0829878B1}"/>
    <dgm:cxn modelId="{75202EE0-C423-45EE-A948-F4C025DD0C72}" type="presOf" srcId="{2739E029-041D-4C3E-955E-395FE6A03665}" destId="{31746523-F3F5-4250-90A5-C42C5258E3BA}" srcOrd="0" destOrd="0" presId="urn:microsoft.com/office/officeart/2018/2/layout/IconCircleList"/>
    <dgm:cxn modelId="{60993AE5-12F6-40A9-8DF0-EA001A1F1439}" type="presOf" srcId="{9D5303F1-B5AB-4FA3-AFC2-549CF99F5D45}" destId="{B6EF73EC-7C5C-4350-8CF7-17E6B9865D67}" srcOrd="0" destOrd="0" presId="urn:microsoft.com/office/officeart/2018/2/layout/IconCircleList"/>
    <dgm:cxn modelId="{1DC440F7-804F-4DF1-A31F-4D3F5D73E442}" srcId="{9D5303F1-B5AB-4FA3-AFC2-549CF99F5D45}" destId="{18BB2F7A-9138-4087-BAA0-DAE4691811A8}" srcOrd="0" destOrd="0" parTransId="{EABD7226-EAD5-4C1E-BD7E-0E5161261519}" sibTransId="{6CB8A837-B699-4CE5-90EA-0302DE33ECF7}"/>
    <dgm:cxn modelId="{A8B82686-C9B5-4B5C-9831-34E39B207124}" type="presParOf" srcId="{B6EF73EC-7C5C-4350-8CF7-17E6B9865D67}" destId="{EAD3EDBF-FF41-4CBD-84C5-B0A3F917403A}" srcOrd="0" destOrd="0" presId="urn:microsoft.com/office/officeart/2018/2/layout/IconCircleList"/>
    <dgm:cxn modelId="{6692A0A3-86DB-47F9-8627-CDDA5FC508BC}" type="presParOf" srcId="{EAD3EDBF-FF41-4CBD-84C5-B0A3F917403A}" destId="{D574ABFA-54A3-4355-AFCF-7845022EC0C8}" srcOrd="0" destOrd="0" presId="urn:microsoft.com/office/officeart/2018/2/layout/IconCircleList"/>
    <dgm:cxn modelId="{1CA26B7E-08F5-48D4-A995-34FE5A1C2975}" type="presParOf" srcId="{D574ABFA-54A3-4355-AFCF-7845022EC0C8}" destId="{003CEB47-65D4-4D5D-A5E2-A035D88176AD}" srcOrd="0" destOrd="0" presId="urn:microsoft.com/office/officeart/2018/2/layout/IconCircleList"/>
    <dgm:cxn modelId="{A67CF0AB-4951-45AC-85AE-FD5E1A169A07}" type="presParOf" srcId="{D574ABFA-54A3-4355-AFCF-7845022EC0C8}" destId="{7F4AA093-F825-4AF7-BA64-2DFCFEF3067D}" srcOrd="1" destOrd="0" presId="urn:microsoft.com/office/officeart/2018/2/layout/IconCircleList"/>
    <dgm:cxn modelId="{E48B5465-6653-4A1B-BA57-C9D40D8754EA}" type="presParOf" srcId="{D574ABFA-54A3-4355-AFCF-7845022EC0C8}" destId="{A2B17BA9-A19D-46AA-AF6C-0CB09FCB1713}" srcOrd="2" destOrd="0" presId="urn:microsoft.com/office/officeart/2018/2/layout/IconCircleList"/>
    <dgm:cxn modelId="{CBCAF469-8F4E-4B13-9383-542AAB367B9E}" type="presParOf" srcId="{D574ABFA-54A3-4355-AFCF-7845022EC0C8}" destId="{AE5B95FB-6885-4F34-91F5-394103BBF09E}" srcOrd="3" destOrd="0" presId="urn:microsoft.com/office/officeart/2018/2/layout/IconCircleList"/>
    <dgm:cxn modelId="{C486C2B0-98C0-4C0D-AB37-F901434A1D31}" type="presParOf" srcId="{EAD3EDBF-FF41-4CBD-84C5-B0A3F917403A}" destId="{1EC85C6A-DA56-4245-B369-32B02FE41A58}" srcOrd="1" destOrd="0" presId="urn:microsoft.com/office/officeart/2018/2/layout/IconCircleList"/>
    <dgm:cxn modelId="{9B358455-9092-4B0B-B909-A95835078EB5}" type="presParOf" srcId="{EAD3EDBF-FF41-4CBD-84C5-B0A3F917403A}" destId="{559A8873-1D46-4E9B-A55E-118157B6CB8A}" srcOrd="2" destOrd="0" presId="urn:microsoft.com/office/officeart/2018/2/layout/IconCircleList"/>
    <dgm:cxn modelId="{750BBE72-9136-4298-8600-47965C79104B}" type="presParOf" srcId="{559A8873-1D46-4E9B-A55E-118157B6CB8A}" destId="{CDBE9291-9135-4BAC-8575-8928A2E1B823}" srcOrd="0" destOrd="0" presId="urn:microsoft.com/office/officeart/2018/2/layout/IconCircleList"/>
    <dgm:cxn modelId="{8E353B03-2274-433A-99B9-085548656652}" type="presParOf" srcId="{559A8873-1D46-4E9B-A55E-118157B6CB8A}" destId="{DB19D711-A125-405C-B205-FCEE241AD7E8}" srcOrd="1" destOrd="0" presId="urn:microsoft.com/office/officeart/2018/2/layout/IconCircleList"/>
    <dgm:cxn modelId="{47AC8391-2636-4AFB-B8D3-3B3D35A7EF2B}" type="presParOf" srcId="{559A8873-1D46-4E9B-A55E-118157B6CB8A}" destId="{126B02D0-AEE7-4631-8C28-6FD37747FF1F}" srcOrd="2" destOrd="0" presId="urn:microsoft.com/office/officeart/2018/2/layout/IconCircleList"/>
    <dgm:cxn modelId="{42FAF793-DD30-4F4F-8804-8BDC73774D51}" type="presParOf" srcId="{559A8873-1D46-4E9B-A55E-118157B6CB8A}" destId="{47757457-EFAE-462A-A043-BB1038CACB6F}" srcOrd="3" destOrd="0" presId="urn:microsoft.com/office/officeart/2018/2/layout/IconCircleList"/>
    <dgm:cxn modelId="{DE1F42EC-AE72-4D98-94AB-F3640A8E5C5A}" type="presParOf" srcId="{EAD3EDBF-FF41-4CBD-84C5-B0A3F917403A}" destId="{040885AE-122E-4C85-B034-466837AB71C4}" srcOrd="3" destOrd="0" presId="urn:microsoft.com/office/officeart/2018/2/layout/IconCircleList"/>
    <dgm:cxn modelId="{4AD68151-3727-45F2-9D16-23F0BA33EA91}" type="presParOf" srcId="{EAD3EDBF-FF41-4CBD-84C5-B0A3F917403A}" destId="{36C52916-3B51-40FB-B943-6DF7D299CB0D}" srcOrd="4" destOrd="0" presId="urn:microsoft.com/office/officeart/2018/2/layout/IconCircleList"/>
    <dgm:cxn modelId="{1FF77759-6DF8-4FC6-A5E1-A7BB573390C0}" type="presParOf" srcId="{36C52916-3B51-40FB-B943-6DF7D299CB0D}" destId="{8D769F21-17A7-4563-8B22-8D37233D6F8A}" srcOrd="0" destOrd="0" presId="urn:microsoft.com/office/officeart/2018/2/layout/IconCircleList"/>
    <dgm:cxn modelId="{D01721FA-1187-497B-B162-25B42898CEC3}" type="presParOf" srcId="{36C52916-3B51-40FB-B943-6DF7D299CB0D}" destId="{0631D9A5-D536-4B17-8BBC-EA0D1756654B}" srcOrd="1" destOrd="0" presId="urn:microsoft.com/office/officeart/2018/2/layout/IconCircleList"/>
    <dgm:cxn modelId="{C9552722-2D93-4EC2-B62C-F895F2D9B438}" type="presParOf" srcId="{36C52916-3B51-40FB-B943-6DF7D299CB0D}" destId="{E1065794-E455-4A25-AB77-0B1EEBF4EE41}" srcOrd="2" destOrd="0" presId="urn:microsoft.com/office/officeart/2018/2/layout/IconCircleList"/>
    <dgm:cxn modelId="{EBE428E9-6641-4EDA-8CC1-A3EC9DA09A63}" type="presParOf" srcId="{36C52916-3B51-40FB-B943-6DF7D299CB0D}" destId="{31746523-F3F5-4250-90A5-C42C5258E3BA}" srcOrd="3" destOrd="0" presId="urn:microsoft.com/office/officeart/2018/2/layout/IconCircleList"/>
    <dgm:cxn modelId="{64119633-4B75-47DA-85FC-24808FD39C06}" type="presParOf" srcId="{EAD3EDBF-FF41-4CBD-84C5-B0A3F917403A}" destId="{7425A9C2-7E79-4ECB-AC08-FE76E81C80C4}" srcOrd="5" destOrd="0" presId="urn:microsoft.com/office/officeart/2018/2/layout/IconCircleList"/>
    <dgm:cxn modelId="{F36D83C2-24DB-4DDE-A5E8-436C890EAF5A}" type="presParOf" srcId="{EAD3EDBF-FF41-4CBD-84C5-B0A3F917403A}" destId="{8BD208A6-073F-4D5A-82F1-E1CABDF8AA52}" srcOrd="6" destOrd="0" presId="urn:microsoft.com/office/officeart/2018/2/layout/IconCircleList"/>
    <dgm:cxn modelId="{0954B0DD-2D6E-4F10-87BE-4603CF0D53D5}" type="presParOf" srcId="{8BD208A6-073F-4D5A-82F1-E1CABDF8AA52}" destId="{9E50CF81-E516-47FE-84EB-E7174DF7EA3D}" srcOrd="0" destOrd="0" presId="urn:microsoft.com/office/officeart/2018/2/layout/IconCircleList"/>
    <dgm:cxn modelId="{F8797BBA-846C-4293-BF47-4FD8E6A66C3A}" type="presParOf" srcId="{8BD208A6-073F-4D5A-82F1-E1CABDF8AA52}" destId="{CD76FCD7-9AE8-40FA-AD94-B9BD21166376}" srcOrd="1" destOrd="0" presId="urn:microsoft.com/office/officeart/2018/2/layout/IconCircleList"/>
    <dgm:cxn modelId="{C860F803-A821-4FFF-B726-9A52FC4DEF41}" type="presParOf" srcId="{8BD208A6-073F-4D5A-82F1-E1CABDF8AA52}" destId="{405918CF-DDBE-457C-9532-A019802ED942}" srcOrd="2" destOrd="0" presId="urn:microsoft.com/office/officeart/2018/2/layout/IconCircleList"/>
    <dgm:cxn modelId="{71A3DFB5-B218-43E7-BB34-891DFE794081}" type="presParOf" srcId="{8BD208A6-073F-4D5A-82F1-E1CABDF8AA52}" destId="{96077A6A-47E8-451A-BAAD-9CD5E8496DF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6CD1F0-894F-4153-9ED9-65CCDCB6BF3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E18EFE0-89EE-4CC1-A044-D5D827F02B58}">
      <dgm:prSet/>
      <dgm:spPr/>
      <dgm:t>
        <a:bodyPr/>
        <a:lstStyle/>
        <a:p>
          <a:pPr>
            <a:lnSpc>
              <a:spcPct val="100000"/>
            </a:lnSpc>
          </a:pPr>
          <a:r>
            <a:rPr lang="en-US" b="1" dirty="0">
              <a:latin typeface="Arial" panose="020B0604020202020204" pitchFamily="34" charset="0"/>
              <a:cs typeface="Arial" panose="020B0604020202020204" pitchFamily="34" charset="0"/>
            </a:rPr>
            <a:t>Enforce Clinical Integration: </a:t>
          </a:r>
          <a:r>
            <a:rPr lang="en-US" dirty="0">
              <a:latin typeface="Arial" panose="020B0604020202020204" pitchFamily="34" charset="0"/>
              <a:cs typeface="Arial" panose="020B0604020202020204" pitchFamily="34" charset="0"/>
            </a:rPr>
            <a:t>To ensure safer diagnostics in health and social care settings, all Kardia Mobile readings should be examined by medical specialists. This will solve accuracy issues like false positives (</a:t>
          </a:r>
          <a:r>
            <a:rPr lang="en-GB" dirty="0">
              <a:latin typeface="Arial" panose="020B0604020202020204" pitchFamily="34" charset="0"/>
              <a:cs typeface="Arial" panose="020B0604020202020204" pitchFamily="34" charset="0"/>
            </a:rPr>
            <a:t>NHS Digital,2019</a:t>
          </a:r>
          <a:r>
            <a:rPr lang="en-US" dirty="0">
              <a:latin typeface="Arial" panose="020B0604020202020204" pitchFamily="34" charset="0"/>
              <a:cs typeface="Arial" panose="020B0604020202020204" pitchFamily="34" charset="0"/>
            </a:rPr>
            <a:t>).</a:t>
          </a:r>
        </a:p>
      </dgm:t>
    </dgm:pt>
    <dgm:pt modelId="{D10AFC02-BF94-40F3-BBE6-64E0E765BAF8}" type="parTrans" cxnId="{064B159F-F8F2-485B-8BC9-44B05B379637}">
      <dgm:prSet/>
      <dgm:spPr/>
      <dgm:t>
        <a:bodyPr/>
        <a:lstStyle/>
        <a:p>
          <a:endParaRPr lang="en-US"/>
        </a:p>
      </dgm:t>
    </dgm:pt>
    <dgm:pt modelId="{6A29241E-CA6B-4D11-AA46-6D1692BDC38B}" type="sibTrans" cxnId="{064B159F-F8F2-485B-8BC9-44B05B379637}">
      <dgm:prSet/>
      <dgm:spPr/>
      <dgm:t>
        <a:bodyPr/>
        <a:lstStyle/>
        <a:p>
          <a:pPr>
            <a:lnSpc>
              <a:spcPct val="100000"/>
            </a:lnSpc>
          </a:pPr>
          <a:endParaRPr lang="en-US"/>
        </a:p>
      </dgm:t>
    </dgm:pt>
    <dgm:pt modelId="{64FB65C6-C757-4E5F-A4B4-AFF4E783ACC0}">
      <dgm:prSet/>
      <dgm:spPr/>
      <dgm:t>
        <a:bodyPr/>
        <a:lstStyle/>
        <a:p>
          <a:pPr>
            <a:lnSpc>
              <a:spcPct val="100000"/>
            </a:lnSpc>
          </a:pPr>
          <a:r>
            <a:rPr lang="en-US" b="1" dirty="0">
              <a:latin typeface="Arial" panose="020B0604020202020204" pitchFamily="34" charset="0"/>
              <a:cs typeface="Arial" panose="020B0604020202020204" pitchFamily="34" charset="0"/>
            </a:rPr>
            <a:t>Make a priority. Projects for Accessibility: </a:t>
          </a:r>
          <a:r>
            <a:rPr lang="en-US" dirty="0">
              <a:latin typeface="Arial" panose="020B0604020202020204" pitchFamily="34" charset="0"/>
              <a:cs typeface="Arial" panose="020B0604020202020204" pitchFamily="34" charset="0"/>
            </a:rPr>
            <a:t>Reduce digital obstacles in remote or low-literacy populations and encourage equitable adoption by launching NHS-funded training programs and subsidised devices for marginalised groups (</a:t>
          </a:r>
          <a:r>
            <a:rPr lang="en-GB" dirty="0">
              <a:latin typeface="Arial" panose="020B0604020202020204" pitchFamily="34" charset="0"/>
              <a:cs typeface="Arial" panose="020B0604020202020204" pitchFamily="34" charset="0"/>
            </a:rPr>
            <a:t>NIH, (2025) </a:t>
          </a:r>
          <a:r>
            <a:rPr lang="en-US" dirty="0">
              <a:latin typeface="Arial" panose="020B0604020202020204" pitchFamily="34" charset="0"/>
              <a:cs typeface="Arial" panose="020B0604020202020204" pitchFamily="34" charset="0"/>
            </a:rPr>
            <a:t>.</a:t>
          </a:r>
        </a:p>
      </dgm:t>
    </dgm:pt>
    <dgm:pt modelId="{8C08D583-DCAB-4664-9DFF-70BE385802D4}" type="parTrans" cxnId="{8012764F-CE0D-4439-96FD-7176419283EB}">
      <dgm:prSet/>
      <dgm:spPr/>
      <dgm:t>
        <a:bodyPr/>
        <a:lstStyle/>
        <a:p>
          <a:endParaRPr lang="en-US"/>
        </a:p>
      </dgm:t>
    </dgm:pt>
    <dgm:pt modelId="{6BA4FC4E-AEAB-4E91-AF9F-56AF75CFBB4E}" type="sibTrans" cxnId="{8012764F-CE0D-4439-96FD-7176419283EB}">
      <dgm:prSet/>
      <dgm:spPr/>
      <dgm:t>
        <a:bodyPr/>
        <a:lstStyle/>
        <a:p>
          <a:pPr>
            <a:lnSpc>
              <a:spcPct val="100000"/>
            </a:lnSpc>
          </a:pPr>
          <a:endParaRPr lang="en-US"/>
        </a:p>
      </dgm:t>
    </dgm:pt>
    <dgm:pt modelId="{36093AEB-D02C-48F7-94E6-CD222B89DD77}">
      <dgm:prSet/>
      <dgm:spPr/>
      <dgm:t>
        <a:bodyPr/>
        <a:lstStyle/>
        <a:p>
          <a:pPr>
            <a:lnSpc>
              <a:spcPct val="100000"/>
            </a:lnSpc>
          </a:pPr>
          <a:r>
            <a:rPr lang="en-US" b="1" dirty="0">
              <a:latin typeface="Arial" panose="020B0604020202020204" pitchFamily="34" charset="0"/>
              <a:cs typeface="Arial" panose="020B0604020202020204" pitchFamily="34" charset="0"/>
            </a:rPr>
            <a:t>Boost Data Security: </a:t>
          </a:r>
          <a:r>
            <a:rPr lang="en-US" dirty="0">
              <a:latin typeface="Arial" panose="020B0604020202020204" pitchFamily="34" charset="0"/>
              <a:cs typeface="Arial" panose="020B0604020202020204" pitchFamily="34" charset="0"/>
            </a:rPr>
            <a:t>To reduce privacy risks for sensitive patient data and foster trust among susceptible groups, implement advanced encryption and conduct frequent GDPR assessments for apps (</a:t>
          </a:r>
          <a:r>
            <a:rPr lang="en-GB" dirty="0">
              <a:latin typeface="Arial" panose="020B0604020202020204" pitchFamily="34" charset="0"/>
              <a:cs typeface="Arial" panose="020B0604020202020204" pitchFamily="34" charset="0"/>
            </a:rPr>
            <a:t> WHO,2020).</a:t>
          </a:r>
          <a:endParaRPr lang="en-US" dirty="0">
            <a:latin typeface="Arial" panose="020B0604020202020204" pitchFamily="34" charset="0"/>
            <a:cs typeface="Arial" panose="020B0604020202020204" pitchFamily="34" charset="0"/>
          </a:endParaRPr>
        </a:p>
      </dgm:t>
    </dgm:pt>
    <dgm:pt modelId="{3D5DE0B1-F4ED-4AF1-8631-684FE50B8309}" type="parTrans" cxnId="{34ADBD42-DE62-4C29-A86F-1CFDAB489E57}">
      <dgm:prSet/>
      <dgm:spPr/>
      <dgm:t>
        <a:bodyPr/>
        <a:lstStyle/>
        <a:p>
          <a:endParaRPr lang="en-US"/>
        </a:p>
      </dgm:t>
    </dgm:pt>
    <dgm:pt modelId="{7333564D-3C64-4E40-911C-7E654C050AC8}" type="sibTrans" cxnId="{34ADBD42-DE62-4C29-A86F-1CFDAB489E57}">
      <dgm:prSet/>
      <dgm:spPr/>
      <dgm:t>
        <a:bodyPr/>
        <a:lstStyle/>
        <a:p>
          <a:pPr>
            <a:lnSpc>
              <a:spcPct val="100000"/>
            </a:lnSpc>
          </a:pPr>
          <a:endParaRPr lang="en-US"/>
        </a:p>
      </dgm:t>
    </dgm:pt>
    <dgm:pt modelId="{E3FDD73C-1E08-44B2-B503-D40B66C02D3B}">
      <dgm:prSet/>
      <dgm:spPr/>
      <dgm:t>
        <a:bodyPr/>
        <a:lstStyle/>
        <a:p>
          <a:pPr>
            <a:lnSpc>
              <a:spcPct val="100000"/>
            </a:lnSpc>
          </a:pPr>
          <a:r>
            <a:rPr lang="en-US" b="1" dirty="0">
              <a:latin typeface="Arial" panose="020B0604020202020204" pitchFamily="34" charset="0"/>
              <a:cs typeface="Arial" panose="020B0604020202020204" pitchFamily="34" charset="0"/>
            </a:rPr>
            <a:t>Increase User Education</a:t>
          </a:r>
          <a:r>
            <a:rPr lang="en-US" dirty="0">
              <a:latin typeface="Arial" panose="020B0604020202020204" pitchFamily="34" charset="0"/>
              <a:cs typeface="Arial" panose="020B0604020202020204" pitchFamily="34" charset="0"/>
            </a:rPr>
            <a:t>: Reduce anxiety and misunderstandings through community health campaigns by offering standardised tutorials and helplines for patients and their families to accurately interpret results. Work Together to Create Better Features: Collaborate with manufacturers on NHS pilot programs and multi-lead ECG improvements to expand preventative treatment and get around scope restrictions for complicated heart problems (</a:t>
          </a:r>
          <a:r>
            <a:rPr lang="en-GB" dirty="0">
              <a:latin typeface="Arial" panose="020B0604020202020204" pitchFamily="34" charset="0"/>
              <a:cs typeface="Arial" panose="020B0604020202020204" pitchFamily="34" charset="0"/>
            </a:rPr>
            <a:t>NHS Digital,2019)</a:t>
          </a:r>
          <a:r>
            <a:rPr lang="en-US" dirty="0">
              <a:latin typeface="Arial" panose="020B0604020202020204" pitchFamily="34" charset="0"/>
              <a:cs typeface="Arial" panose="020B0604020202020204" pitchFamily="34" charset="0"/>
            </a:rPr>
            <a:t>.</a:t>
          </a:r>
        </a:p>
      </dgm:t>
    </dgm:pt>
    <dgm:pt modelId="{0B36DC1F-64A8-45FE-BDB1-BEB52775FA47}" type="parTrans" cxnId="{3F17907B-DCAF-4727-8656-06765E100E19}">
      <dgm:prSet/>
      <dgm:spPr/>
      <dgm:t>
        <a:bodyPr/>
        <a:lstStyle/>
        <a:p>
          <a:endParaRPr lang="en-US"/>
        </a:p>
      </dgm:t>
    </dgm:pt>
    <dgm:pt modelId="{5D9C1A9D-5142-4818-B547-11A69D37DF4D}" type="sibTrans" cxnId="{3F17907B-DCAF-4727-8656-06765E100E19}">
      <dgm:prSet/>
      <dgm:spPr/>
      <dgm:t>
        <a:bodyPr/>
        <a:lstStyle/>
        <a:p>
          <a:endParaRPr lang="en-US"/>
        </a:p>
      </dgm:t>
    </dgm:pt>
    <dgm:pt modelId="{C742363F-3072-482B-95E1-5DF4A8236FAA}" type="pres">
      <dgm:prSet presAssocID="{C56CD1F0-894F-4153-9ED9-65CCDCB6BF35}" presName="root" presStyleCnt="0">
        <dgm:presLayoutVars>
          <dgm:dir/>
          <dgm:resizeHandles val="exact"/>
        </dgm:presLayoutVars>
      </dgm:prSet>
      <dgm:spPr/>
    </dgm:pt>
    <dgm:pt modelId="{7DAA307B-3AB4-4D20-872E-22895B1F1E8B}" type="pres">
      <dgm:prSet presAssocID="{C56CD1F0-894F-4153-9ED9-65CCDCB6BF35}" presName="container" presStyleCnt="0">
        <dgm:presLayoutVars>
          <dgm:dir/>
          <dgm:resizeHandles val="exact"/>
        </dgm:presLayoutVars>
      </dgm:prSet>
      <dgm:spPr/>
    </dgm:pt>
    <dgm:pt modelId="{453A1A18-D59A-41E8-A3D9-A65A366C2CC5}" type="pres">
      <dgm:prSet presAssocID="{EE18EFE0-89EE-4CC1-A044-D5D827F02B58}" presName="compNode" presStyleCnt="0"/>
      <dgm:spPr/>
    </dgm:pt>
    <dgm:pt modelId="{C00AFFEC-CBC4-4685-9CD8-AAF249E39C14}" type="pres">
      <dgm:prSet presAssocID="{EE18EFE0-89EE-4CC1-A044-D5D827F02B58}" presName="iconBgRect" presStyleLbl="bgShp" presStyleIdx="0" presStyleCnt="4"/>
      <dgm:spPr/>
    </dgm:pt>
    <dgm:pt modelId="{0B0B2E5D-9E80-4100-B7A5-79C35780C0F3}" type="pres">
      <dgm:prSet presAssocID="{EE18EFE0-89EE-4CC1-A044-D5D827F02B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493D71E6-9F36-4EA7-84CF-6AF10E477B50}" type="pres">
      <dgm:prSet presAssocID="{EE18EFE0-89EE-4CC1-A044-D5D827F02B58}" presName="spaceRect" presStyleCnt="0"/>
      <dgm:spPr/>
    </dgm:pt>
    <dgm:pt modelId="{918E59E3-E3FE-4B1B-986B-3A24B658A929}" type="pres">
      <dgm:prSet presAssocID="{EE18EFE0-89EE-4CC1-A044-D5D827F02B58}" presName="textRect" presStyleLbl="revTx" presStyleIdx="0" presStyleCnt="4">
        <dgm:presLayoutVars>
          <dgm:chMax val="1"/>
          <dgm:chPref val="1"/>
        </dgm:presLayoutVars>
      </dgm:prSet>
      <dgm:spPr/>
    </dgm:pt>
    <dgm:pt modelId="{F32D8058-E7E5-4F64-B7D3-2AF133E9482D}" type="pres">
      <dgm:prSet presAssocID="{6A29241E-CA6B-4D11-AA46-6D1692BDC38B}" presName="sibTrans" presStyleLbl="sibTrans2D1" presStyleIdx="0" presStyleCnt="0"/>
      <dgm:spPr/>
    </dgm:pt>
    <dgm:pt modelId="{24021334-9AE5-4227-BAB7-287B9D70223F}" type="pres">
      <dgm:prSet presAssocID="{64FB65C6-C757-4E5F-A4B4-AFF4E783ACC0}" presName="compNode" presStyleCnt="0"/>
      <dgm:spPr/>
    </dgm:pt>
    <dgm:pt modelId="{80979526-D350-4CE7-9B12-D978DE8DAA90}" type="pres">
      <dgm:prSet presAssocID="{64FB65C6-C757-4E5F-A4B4-AFF4E783ACC0}" presName="iconBgRect" presStyleLbl="bgShp" presStyleIdx="1" presStyleCnt="4"/>
      <dgm:spPr/>
    </dgm:pt>
    <dgm:pt modelId="{EE1975B8-F14A-4234-9B64-8ED361D132DB}" type="pres">
      <dgm:prSet presAssocID="{64FB65C6-C757-4E5F-A4B4-AFF4E783AC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rtual RealityHeadset"/>
        </a:ext>
      </dgm:extLst>
    </dgm:pt>
    <dgm:pt modelId="{4C758D05-AA8D-4D23-BF1E-C581A249FCE8}" type="pres">
      <dgm:prSet presAssocID="{64FB65C6-C757-4E5F-A4B4-AFF4E783ACC0}" presName="spaceRect" presStyleCnt="0"/>
      <dgm:spPr/>
    </dgm:pt>
    <dgm:pt modelId="{1890C67D-494C-458A-A9E5-58D1C845B810}" type="pres">
      <dgm:prSet presAssocID="{64FB65C6-C757-4E5F-A4B4-AFF4E783ACC0}" presName="textRect" presStyleLbl="revTx" presStyleIdx="1" presStyleCnt="4">
        <dgm:presLayoutVars>
          <dgm:chMax val="1"/>
          <dgm:chPref val="1"/>
        </dgm:presLayoutVars>
      </dgm:prSet>
      <dgm:spPr/>
    </dgm:pt>
    <dgm:pt modelId="{470B9050-9376-473A-9C70-D819E32D3BEC}" type="pres">
      <dgm:prSet presAssocID="{6BA4FC4E-AEAB-4E91-AF9F-56AF75CFBB4E}" presName="sibTrans" presStyleLbl="sibTrans2D1" presStyleIdx="0" presStyleCnt="0"/>
      <dgm:spPr/>
    </dgm:pt>
    <dgm:pt modelId="{54BCF2AA-BACE-4362-B18A-8C756B27E357}" type="pres">
      <dgm:prSet presAssocID="{36093AEB-D02C-48F7-94E6-CD222B89DD77}" presName="compNode" presStyleCnt="0"/>
      <dgm:spPr/>
    </dgm:pt>
    <dgm:pt modelId="{DA5B5161-8B68-49BE-8819-3F1375AB9870}" type="pres">
      <dgm:prSet presAssocID="{36093AEB-D02C-48F7-94E6-CD222B89DD77}" presName="iconBgRect" presStyleLbl="bgShp" presStyleIdx="2" presStyleCnt="4"/>
      <dgm:spPr/>
    </dgm:pt>
    <dgm:pt modelId="{459AE6D2-8AEF-49FC-BE25-EE1449BEED05}" type="pres">
      <dgm:prSet presAssocID="{36093AEB-D02C-48F7-94E6-CD222B89DD7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D4132CFB-C7A3-493E-B377-4B2A2AEC8274}" type="pres">
      <dgm:prSet presAssocID="{36093AEB-D02C-48F7-94E6-CD222B89DD77}" presName="spaceRect" presStyleCnt="0"/>
      <dgm:spPr/>
    </dgm:pt>
    <dgm:pt modelId="{964EB17F-100E-4605-B78F-1436D96CD576}" type="pres">
      <dgm:prSet presAssocID="{36093AEB-D02C-48F7-94E6-CD222B89DD77}" presName="textRect" presStyleLbl="revTx" presStyleIdx="2" presStyleCnt="4">
        <dgm:presLayoutVars>
          <dgm:chMax val="1"/>
          <dgm:chPref val="1"/>
        </dgm:presLayoutVars>
      </dgm:prSet>
      <dgm:spPr/>
    </dgm:pt>
    <dgm:pt modelId="{60055EDC-795F-4BC8-8275-CD14CD0D9E29}" type="pres">
      <dgm:prSet presAssocID="{7333564D-3C64-4E40-911C-7E654C050AC8}" presName="sibTrans" presStyleLbl="sibTrans2D1" presStyleIdx="0" presStyleCnt="0"/>
      <dgm:spPr/>
    </dgm:pt>
    <dgm:pt modelId="{6DB6FD50-D7DE-4734-A528-06F9F69086F7}" type="pres">
      <dgm:prSet presAssocID="{E3FDD73C-1E08-44B2-B503-D40B66C02D3B}" presName="compNode" presStyleCnt="0"/>
      <dgm:spPr/>
    </dgm:pt>
    <dgm:pt modelId="{23AA2CD9-979E-4A53-9841-A4A9F5252934}" type="pres">
      <dgm:prSet presAssocID="{E3FDD73C-1E08-44B2-B503-D40B66C02D3B}" presName="iconBgRect" presStyleLbl="bgShp" presStyleIdx="3" presStyleCnt="4"/>
      <dgm:spPr/>
    </dgm:pt>
    <dgm:pt modelId="{57B2A3C2-7C39-4DC6-B162-4427A7A51D5F}" type="pres">
      <dgm:prSet presAssocID="{E3FDD73C-1E08-44B2-B503-D40B66C02D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6FBDFCF7-AED4-40F1-B7BA-F9BC5C1C601A}" type="pres">
      <dgm:prSet presAssocID="{E3FDD73C-1E08-44B2-B503-D40B66C02D3B}" presName="spaceRect" presStyleCnt="0"/>
      <dgm:spPr/>
    </dgm:pt>
    <dgm:pt modelId="{1AE05134-033B-477B-A732-136ECAB90311}" type="pres">
      <dgm:prSet presAssocID="{E3FDD73C-1E08-44B2-B503-D40B66C02D3B}" presName="textRect" presStyleLbl="revTx" presStyleIdx="3" presStyleCnt="4">
        <dgm:presLayoutVars>
          <dgm:chMax val="1"/>
          <dgm:chPref val="1"/>
        </dgm:presLayoutVars>
      </dgm:prSet>
      <dgm:spPr/>
    </dgm:pt>
  </dgm:ptLst>
  <dgm:cxnLst>
    <dgm:cxn modelId="{3026D723-5221-4106-AF2E-9A7478B76CCA}" type="presOf" srcId="{6A29241E-CA6B-4D11-AA46-6D1692BDC38B}" destId="{F32D8058-E7E5-4F64-B7D3-2AF133E9482D}" srcOrd="0" destOrd="0" presId="urn:microsoft.com/office/officeart/2018/2/layout/IconCircleList"/>
    <dgm:cxn modelId="{7998735B-AA6B-4AEF-9AB0-4BC67B327D3E}" type="presOf" srcId="{7333564D-3C64-4E40-911C-7E654C050AC8}" destId="{60055EDC-795F-4BC8-8275-CD14CD0D9E29}" srcOrd="0" destOrd="0" presId="urn:microsoft.com/office/officeart/2018/2/layout/IconCircleList"/>
    <dgm:cxn modelId="{34ADBD42-DE62-4C29-A86F-1CFDAB489E57}" srcId="{C56CD1F0-894F-4153-9ED9-65CCDCB6BF35}" destId="{36093AEB-D02C-48F7-94E6-CD222B89DD77}" srcOrd="2" destOrd="0" parTransId="{3D5DE0B1-F4ED-4AF1-8631-684FE50B8309}" sibTransId="{7333564D-3C64-4E40-911C-7E654C050AC8}"/>
    <dgm:cxn modelId="{0D4D9D46-1765-4C44-9223-BD4D2613893D}" type="presOf" srcId="{C56CD1F0-894F-4153-9ED9-65CCDCB6BF35}" destId="{C742363F-3072-482B-95E1-5DF4A8236FAA}" srcOrd="0" destOrd="0" presId="urn:microsoft.com/office/officeart/2018/2/layout/IconCircleList"/>
    <dgm:cxn modelId="{8012764F-CE0D-4439-96FD-7176419283EB}" srcId="{C56CD1F0-894F-4153-9ED9-65CCDCB6BF35}" destId="{64FB65C6-C757-4E5F-A4B4-AFF4E783ACC0}" srcOrd="1" destOrd="0" parTransId="{8C08D583-DCAB-4664-9DFF-70BE385802D4}" sibTransId="{6BA4FC4E-AEAB-4E91-AF9F-56AF75CFBB4E}"/>
    <dgm:cxn modelId="{D9DF6950-0235-4E8B-90A4-5D3CCCDBFE5B}" type="presOf" srcId="{6BA4FC4E-AEAB-4E91-AF9F-56AF75CFBB4E}" destId="{470B9050-9376-473A-9C70-D819E32D3BEC}" srcOrd="0" destOrd="0" presId="urn:microsoft.com/office/officeart/2018/2/layout/IconCircleList"/>
    <dgm:cxn modelId="{EFCB757A-6F7E-45CA-825F-DA2BE4788B48}" type="presOf" srcId="{36093AEB-D02C-48F7-94E6-CD222B89DD77}" destId="{964EB17F-100E-4605-B78F-1436D96CD576}" srcOrd="0" destOrd="0" presId="urn:microsoft.com/office/officeart/2018/2/layout/IconCircleList"/>
    <dgm:cxn modelId="{3F17907B-DCAF-4727-8656-06765E100E19}" srcId="{C56CD1F0-894F-4153-9ED9-65CCDCB6BF35}" destId="{E3FDD73C-1E08-44B2-B503-D40B66C02D3B}" srcOrd="3" destOrd="0" parTransId="{0B36DC1F-64A8-45FE-BDB1-BEB52775FA47}" sibTransId="{5D9C1A9D-5142-4818-B547-11A69D37DF4D}"/>
    <dgm:cxn modelId="{064B159F-F8F2-485B-8BC9-44B05B379637}" srcId="{C56CD1F0-894F-4153-9ED9-65CCDCB6BF35}" destId="{EE18EFE0-89EE-4CC1-A044-D5D827F02B58}" srcOrd="0" destOrd="0" parTransId="{D10AFC02-BF94-40F3-BBE6-64E0E765BAF8}" sibTransId="{6A29241E-CA6B-4D11-AA46-6D1692BDC38B}"/>
    <dgm:cxn modelId="{99F039B6-38AA-422B-A895-181B26A48A66}" type="presOf" srcId="{E3FDD73C-1E08-44B2-B503-D40B66C02D3B}" destId="{1AE05134-033B-477B-A732-136ECAB90311}" srcOrd="0" destOrd="0" presId="urn:microsoft.com/office/officeart/2018/2/layout/IconCircleList"/>
    <dgm:cxn modelId="{DFDF1EC9-4443-4E85-8ACE-46DC8CD3380B}" type="presOf" srcId="{64FB65C6-C757-4E5F-A4B4-AFF4E783ACC0}" destId="{1890C67D-494C-458A-A9E5-58D1C845B810}" srcOrd="0" destOrd="0" presId="urn:microsoft.com/office/officeart/2018/2/layout/IconCircleList"/>
    <dgm:cxn modelId="{EA89A5D5-94EE-451A-B8AC-E04D95E1E577}" type="presOf" srcId="{EE18EFE0-89EE-4CC1-A044-D5D827F02B58}" destId="{918E59E3-E3FE-4B1B-986B-3A24B658A929}" srcOrd="0" destOrd="0" presId="urn:microsoft.com/office/officeart/2018/2/layout/IconCircleList"/>
    <dgm:cxn modelId="{D685AFA3-508F-4675-90A9-AAEE474691DA}" type="presParOf" srcId="{C742363F-3072-482B-95E1-5DF4A8236FAA}" destId="{7DAA307B-3AB4-4D20-872E-22895B1F1E8B}" srcOrd="0" destOrd="0" presId="urn:microsoft.com/office/officeart/2018/2/layout/IconCircleList"/>
    <dgm:cxn modelId="{74569A08-C32A-4671-9A8F-CF06B3241FE4}" type="presParOf" srcId="{7DAA307B-3AB4-4D20-872E-22895B1F1E8B}" destId="{453A1A18-D59A-41E8-A3D9-A65A366C2CC5}" srcOrd="0" destOrd="0" presId="urn:microsoft.com/office/officeart/2018/2/layout/IconCircleList"/>
    <dgm:cxn modelId="{A060D764-A2BF-4D50-966D-F1C164ED70FA}" type="presParOf" srcId="{453A1A18-D59A-41E8-A3D9-A65A366C2CC5}" destId="{C00AFFEC-CBC4-4685-9CD8-AAF249E39C14}" srcOrd="0" destOrd="0" presId="urn:microsoft.com/office/officeart/2018/2/layout/IconCircleList"/>
    <dgm:cxn modelId="{EB4AB8E1-6923-425D-8E93-C52F714319D1}" type="presParOf" srcId="{453A1A18-D59A-41E8-A3D9-A65A366C2CC5}" destId="{0B0B2E5D-9E80-4100-B7A5-79C35780C0F3}" srcOrd="1" destOrd="0" presId="urn:microsoft.com/office/officeart/2018/2/layout/IconCircleList"/>
    <dgm:cxn modelId="{C670AF11-8726-4844-9464-FFE7A0340E21}" type="presParOf" srcId="{453A1A18-D59A-41E8-A3D9-A65A366C2CC5}" destId="{493D71E6-9F36-4EA7-84CF-6AF10E477B50}" srcOrd="2" destOrd="0" presId="urn:microsoft.com/office/officeart/2018/2/layout/IconCircleList"/>
    <dgm:cxn modelId="{630EF586-9C37-4EEA-88F5-4DE5A5802159}" type="presParOf" srcId="{453A1A18-D59A-41E8-A3D9-A65A366C2CC5}" destId="{918E59E3-E3FE-4B1B-986B-3A24B658A929}" srcOrd="3" destOrd="0" presId="urn:microsoft.com/office/officeart/2018/2/layout/IconCircleList"/>
    <dgm:cxn modelId="{8E46C8D7-F0D8-4C73-9506-372B55688FFC}" type="presParOf" srcId="{7DAA307B-3AB4-4D20-872E-22895B1F1E8B}" destId="{F32D8058-E7E5-4F64-B7D3-2AF133E9482D}" srcOrd="1" destOrd="0" presId="urn:microsoft.com/office/officeart/2018/2/layout/IconCircleList"/>
    <dgm:cxn modelId="{24BC54F1-8D73-44EF-A0F8-A3EE3E387D3C}" type="presParOf" srcId="{7DAA307B-3AB4-4D20-872E-22895B1F1E8B}" destId="{24021334-9AE5-4227-BAB7-287B9D70223F}" srcOrd="2" destOrd="0" presId="urn:microsoft.com/office/officeart/2018/2/layout/IconCircleList"/>
    <dgm:cxn modelId="{326F74AB-92AD-41CF-A5AF-70195DF8770D}" type="presParOf" srcId="{24021334-9AE5-4227-BAB7-287B9D70223F}" destId="{80979526-D350-4CE7-9B12-D978DE8DAA90}" srcOrd="0" destOrd="0" presId="urn:microsoft.com/office/officeart/2018/2/layout/IconCircleList"/>
    <dgm:cxn modelId="{9283F4A6-697D-4BED-9A3D-1DAC6E420E0A}" type="presParOf" srcId="{24021334-9AE5-4227-BAB7-287B9D70223F}" destId="{EE1975B8-F14A-4234-9B64-8ED361D132DB}" srcOrd="1" destOrd="0" presId="urn:microsoft.com/office/officeart/2018/2/layout/IconCircleList"/>
    <dgm:cxn modelId="{AC5CE5BF-1F35-4136-AC45-9196ADF02495}" type="presParOf" srcId="{24021334-9AE5-4227-BAB7-287B9D70223F}" destId="{4C758D05-AA8D-4D23-BF1E-C581A249FCE8}" srcOrd="2" destOrd="0" presId="urn:microsoft.com/office/officeart/2018/2/layout/IconCircleList"/>
    <dgm:cxn modelId="{B00698E6-BD9A-4301-A5EC-E006249F5215}" type="presParOf" srcId="{24021334-9AE5-4227-BAB7-287B9D70223F}" destId="{1890C67D-494C-458A-A9E5-58D1C845B810}" srcOrd="3" destOrd="0" presId="urn:microsoft.com/office/officeart/2018/2/layout/IconCircleList"/>
    <dgm:cxn modelId="{B0E1F55C-2856-4B7B-A2A6-4A0FCE690A76}" type="presParOf" srcId="{7DAA307B-3AB4-4D20-872E-22895B1F1E8B}" destId="{470B9050-9376-473A-9C70-D819E32D3BEC}" srcOrd="3" destOrd="0" presId="urn:microsoft.com/office/officeart/2018/2/layout/IconCircleList"/>
    <dgm:cxn modelId="{9F52696D-B93D-454F-98C4-4037DEC4B81F}" type="presParOf" srcId="{7DAA307B-3AB4-4D20-872E-22895B1F1E8B}" destId="{54BCF2AA-BACE-4362-B18A-8C756B27E357}" srcOrd="4" destOrd="0" presId="urn:microsoft.com/office/officeart/2018/2/layout/IconCircleList"/>
    <dgm:cxn modelId="{7FE411FA-BD65-4945-906D-90BD518A5E09}" type="presParOf" srcId="{54BCF2AA-BACE-4362-B18A-8C756B27E357}" destId="{DA5B5161-8B68-49BE-8819-3F1375AB9870}" srcOrd="0" destOrd="0" presId="urn:microsoft.com/office/officeart/2018/2/layout/IconCircleList"/>
    <dgm:cxn modelId="{EEB413FA-4EB8-4FED-AD8F-8B30201ECECA}" type="presParOf" srcId="{54BCF2AA-BACE-4362-B18A-8C756B27E357}" destId="{459AE6D2-8AEF-49FC-BE25-EE1449BEED05}" srcOrd="1" destOrd="0" presId="urn:microsoft.com/office/officeart/2018/2/layout/IconCircleList"/>
    <dgm:cxn modelId="{9CE7C5AD-B589-4217-9B74-88734EB487EE}" type="presParOf" srcId="{54BCF2AA-BACE-4362-B18A-8C756B27E357}" destId="{D4132CFB-C7A3-493E-B377-4B2A2AEC8274}" srcOrd="2" destOrd="0" presId="urn:microsoft.com/office/officeart/2018/2/layout/IconCircleList"/>
    <dgm:cxn modelId="{1F55BACA-33A1-423F-BF7A-DDD08D988ADA}" type="presParOf" srcId="{54BCF2AA-BACE-4362-B18A-8C756B27E357}" destId="{964EB17F-100E-4605-B78F-1436D96CD576}" srcOrd="3" destOrd="0" presId="urn:microsoft.com/office/officeart/2018/2/layout/IconCircleList"/>
    <dgm:cxn modelId="{9D459B59-D5D7-4F49-A2B1-9732FDA15422}" type="presParOf" srcId="{7DAA307B-3AB4-4D20-872E-22895B1F1E8B}" destId="{60055EDC-795F-4BC8-8275-CD14CD0D9E29}" srcOrd="5" destOrd="0" presId="urn:microsoft.com/office/officeart/2018/2/layout/IconCircleList"/>
    <dgm:cxn modelId="{A2B4AB17-079B-4B6D-AA1F-12131BA2B391}" type="presParOf" srcId="{7DAA307B-3AB4-4D20-872E-22895B1F1E8B}" destId="{6DB6FD50-D7DE-4734-A528-06F9F69086F7}" srcOrd="6" destOrd="0" presId="urn:microsoft.com/office/officeart/2018/2/layout/IconCircleList"/>
    <dgm:cxn modelId="{B9B252CC-84E7-477E-A30F-C330A26EBFB4}" type="presParOf" srcId="{6DB6FD50-D7DE-4734-A528-06F9F69086F7}" destId="{23AA2CD9-979E-4A53-9841-A4A9F5252934}" srcOrd="0" destOrd="0" presId="urn:microsoft.com/office/officeart/2018/2/layout/IconCircleList"/>
    <dgm:cxn modelId="{102FB380-A5D0-4BC1-A5C0-871B144CAC63}" type="presParOf" srcId="{6DB6FD50-D7DE-4734-A528-06F9F69086F7}" destId="{57B2A3C2-7C39-4DC6-B162-4427A7A51D5F}" srcOrd="1" destOrd="0" presId="urn:microsoft.com/office/officeart/2018/2/layout/IconCircleList"/>
    <dgm:cxn modelId="{09B01869-F02E-4CAC-9094-D9D88E6E13C4}" type="presParOf" srcId="{6DB6FD50-D7DE-4734-A528-06F9F69086F7}" destId="{6FBDFCF7-AED4-40F1-B7BA-F9BC5C1C601A}" srcOrd="2" destOrd="0" presId="urn:microsoft.com/office/officeart/2018/2/layout/IconCircleList"/>
    <dgm:cxn modelId="{131911C5-AB3C-4AA6-90C1-6FA3842582D4}" type="presParOf" srcId="{6DB6FD50-D7DE-4734-A528-06F9F69086F7}" destId="{1AE05134-033B-477B-A732-136ECAB903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CEB47-65D4-4D5D-A5E2-A035D88176AD}">
      <dsp:nvSpPr>
        <dsp:cNvPr id="0" name=""/>
        <dsp:cNvSpPr/>
      </dsp:nvSpPr>
      <dsp:spPr>
        <a:xfrm>
          <a:off x="18783" y="368911"/>
          <a:ext cx="1143528" cy="11435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AA093-F825-4AF7-BA64-2DFCFEF3067D}">
      <dsp:nvSpPr>
        <dsp:cNvPr id="0" name=""/>
        <dsp:cNvSpPr/>
      </dsp:nvSpPr>
      <dsp:spPr>
        <a:xfrm>
          <a:off x="258924" y="609052"/>
          <a:ext cx="663246" cy="663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5B95FB-6885-4F34-91F5-394103BBF09E}">
      <dsp:nvSpPr>
        <dsp:cNvPr id="0" name=""/>
        <dsp:cNvSpPr/>
      </dsp:nvSpPr>
      <dsp:spPr>
        <a:xfrm>
          <a:off x="1191448" y="171967"/>
          <a:ext cx="3127273" cy="1537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50000"/>
            </a:lnSpc>
            <a:spcBef>
              <a:spcPct val="0"/>
            </a:spcBef>
            <a:spcAft>
              <a:spcPct val="35000"/>
            </a:spcAft>
            <a:buNone/>
          </a:pPr>
          <a:r>
            <a:rPr lang="en-US" sz="1100" b="1" kern="1200" dirty="0">
              <a:latin typeface="Arial" panose="020B0604020202020204" pitchFamily="34" charset="0"/>
              <a:cs typeface="Arial" panose="020B0604020202020204" pitchFamily="34" charset="0"/>
            </a:rPr>
            <a:t>Empowers Self-Management</a:t>
          </a:r>
          <a:r>
            <a:rPr lang="en-US" sz="1100" kern="1200" dirty="0">
              <a:latin typeface="Arial" panose="020B0604020202020204" pitchFamily="34" charset="0"/>
              <a:cs typeface="Arial" panose="020B0604020202020204" pitchFamily="34" charset="0"/>
            </a:rPr>
            <a:t>: Allows service users to monitor heart rhythms at home without clinic visits, giving them control over their health and minimising dependent on carers, as proven in a 2020 study in Circulation where 80% of users expressed higher confidence in controlling </a:t>
          </a:r>
          <a:r>
            <a:rPr lang="en-US" sz="1100" kern="1200" dirty="0" err="1">
              <a:latin typeface="Arial" panose="020B0604020202020204" pitchFamily="34" charset="0"/>
              <a:cs typeface="Arial" panose="020B0604020202020204" pitchFamily="34" charset="0"/>
            </a:rPr>
            <a:t>Afib</a:t>
          </a:r>
          <a:r>
            <a:rPr lang="en-US" sz="1100" kern="1200" dirty="0">
              <a:latin typeface="Arial" panose="020B0604020202020204" pitchFamily="34" charset="0"/>
              <a:cs typeface="Arial" panose="020B0604020202020204" pitchFamily="34" charset="0"/>
            </a:rPr>
            <a:t> (</a:t>
          </a:r>
          <a:r>
            <a:rPr lang="en-GB" sz="1100" kern="1200" dirty="0">
              <a:latin typeface="Arial" panose="020B0604020202020204" pitchFamily="34" charset="0"/>
              <a:cs typeface="Arial" panose="020B0604020202020204" pitchFamily="34" charset="0"/>
            </a:rPr>
            <a:t>NHS Digital,2019)</a:t>
          </a:r>
          <a:r>
            <a:rPr lang="en-US" sz="1100" kern="1200" dirty="0">
              <a:latin typeface="Arial" panose="020B0604020202020204" pitchFamily="34" charset="0"/>
              <a:cs typeface="Arial" panose="020B0604020202020204" pitchFamily="34" charset="0"/>
            </a:rPr>
            <a:t>.</a:t>
          </a:r>
        </a:p>
      </dsp:txBody>
      <dsp:txXfrm>
        <a:off x="1191448" y="171967"/>
        <a:ext cx="3127273" cy="1537417"/>
      </dsp:txXfrm>
    </dsp:sp>
    <dsp:sp modelId="{CDBE9291-9135-4BAC-8575-8928A2E1B823}">
      <dsp:nvSpPr>
        <dsp:cNvPr id="0" name=""/>
        <dsp:cNvSpPr/>
      </dsp:nvSpPr>
      <dsp:spPr>
        <a:xfrm>
          <a:off x="4788385" y="368911"/>
          <a:ext cx="1143528" cy="11435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19D711-A125-405C-B205-FCEE241AD7E8}">
      <dsp:nvSpPr>
        <dsp:cNvPr id="0" name=""/>
        <dsp:cNvSpPr/>
      </dsp:nvSpPr>
      <dsp:spPr>
        <a:xfrm>
          <a:off x="5028526" y="609052"/>
          <a:ext cx="663246" cy="663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757457-EFAE-462A-A043-BB1038CACB6F}">
      <dsp:nvSpPr>
        <dsp:cNvPr id="0" name=""/>
        <dsp:cNvSpPr/>
      </dsp:nvSpPr>
      <dsp:spPr>
        <a:xfrm>
          <a:off x="5976656" y="232471"/>
          <a:ext cx="2878644" cy="1512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50000"/>
            </a:lnSpc>
            <a:spcBef>
              <a:spcPct val="0"/>
            </a:spcBef>
            <a:spcAft>
              <a:spcPct val="35000"/>
            </a:spcAft>
            <a:buNone/>
          </a:pPr>
          <a:r>
            <a:rPr lang="en-US" sz="1100" b="1" kern="1200" dirty="0">
              <a:latin typeface="Arial" panose="020B0604020202020204" pitchFamily="34" charset="0"/>
              <a:cs typeface="Arial" panose="020B0604020202020204" pitchFamily="34" charset="0"/>
            </a:rPr>
            <a:t>Enhances Accessibility for Vulnerable Groups</a:t>
          </a:r>
          <a:r>
            <a:rPr lang="en-US" sz="1100" kern="1200" dirty="0">
              <a:latin typeface="Arial" panose="020B0604020202020204" pitchFamily="34" charset="0"/>
              <a:cs typeface="Arial" panose="020B0604020202020204" pitchFamily="34" charset="0"/>
            </a:rPr>
            <a:t>: This allows for rapid, non-invasive checks that standard ECGs would not be able to do, which is especially helpful for elderly or mobility-impaired people receiving social care (</a:t>
          </a:r>
          <a:r>
            <a:rPr lang="en-GB" sz="1100" kern="1200" dirty="0">
              <a:latin typeface="Arial" panose="020B0604020202020204" pitchFamily="34" charset="0"/>
              <a:cs typeface="Arial" panose="020B0604020202020204" pitchFamily="34" charset="0"/>
            </a:rPr>
            <a:t>AliveCor,2021).</a:t>
          </a:r>
          <a:endParaRPr lang="en-US" sz="1100" kern="1200" dirty="0">
            <a:latin typeface="Arial" panose="020B0604020202020204" pitchFamily="34" charset="0"/>
            <a:cs typeface="Arial" panose="020B0604020202020204" pitchFamily="34" charset="0"/>
          </a:endParaRPr>
        </a:p>
      </dsp:txBody>
      <dsp:txXfrm>
        <a:off x="5976656" y="232471"/>
        <a:ext cx="2878644" cy="1512854"/>
      </dsp:txXfrm>
    </dsp:sp>
    <dsp:sp modelId="{8D769F21-17A7-4563-8B22-8D37233D6F8A}">
      <dsp:nvSpPr>
        <dsp:cNvPr id="0" name=""/>
        <dsp:cNvSpPr/>
      </dsp:nvSpPr>
      <dsp:spPr>
        <a:xfrm>
          <a:off x="18783" y="2803524"/>
          <a:ext cx="1143528" cy="11435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31D9A5-D536-4B17-8BBC-EA0D1756654B}">
      <dsp:nvSpPr>
        <dsp:cNvPr id="0" name=""/>
        <dsp:cNvSpPr/>
      </dsp:nvSpPr>
      <dsp:spPr>
        <a:xfrm>
          <a:off x="258924" y="3043665"/>
          <a:ext cx="663246" cy="663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746523-F3F5-4250-90A5-C42C5258E3BA}">
      <dsp:nvSpPr>
        <dsp:cNvPr id="0" name=""/>
        <dsp:cNvSpPr/>
      </dsp:nvSpPr>
      <dsp:spPr>
        <a:xfrm>
          <a:off x="1241246" y="2483524"/>
          <a:ext cx="3027676" cy="178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50000"/>
            </a:lnSpc>
            <a:spcBef>
              <a:spcPct val="0"/>
            </a:spcBef>
            <a:spcAft>
              <a:spcPct val="35000"/>
            </a:spcAft>
            <a:buNone/>
          </a:pPr>
          <a:r>
            <a:rPr lang="en-US" sz="1100" b="1" kern="1200" dirty="0">
              <a:latin typeface="Arial" panose="020B0604020202020204" pitchFamily="34" charset="0"/>
              <a:cs typeface="Arial" panose="020B0604020202020204" pitchFamily="34" charset="0"/>
            </a:rPr>
            <a:t>Promotes Early Detection and Better Results</a:t>
          </a:r>
          <a:r>
            <a:rPr lang="en-US" sz="1100" kern="1200" dirty="0">
              <a:latin typeface="Arial" panose="020B0604020202020204" pitchFamily="34" charset="0"/>
              <a:cs typeface="Arial" panose="020B0604020202020204" pitchFamily="34" charset="0"/>
            </a:rPr>
            <a:t>: By assisting in the early detection of arrhythmias such as AFib, strokes and hospital stays may be avoided. For frequent users, it shows a 25–30% decrease in adverse effects (</a:t>
          </a:r>
          <a:r>
            <a:rPr lang="en-GB" sz="1100" kern="1200" dirty="0">
              <a:latin typeface="Arial" panose="020B0604020202020204" pitchFamily="34" charset="0"/>
              <a:cs typeface="Arial" panose="020B0604020202020204" pitchFamily="34" charset="0"/>
            </a:rPr>
            <a:t>AliveCor 2021)</a:t>
          </a:r>
          <a:r>
            <a:rPr lang="en-US" sz="1100" kern="1200" dirty="0">
              <a:latin typeface="Arial" panose="020B0604020202020204" pitchFamily="34" charset="0"/>
              <a:cs typeface="Arial" panose="020B0604020202020204" pitchFamily="34" charset="0"/>
            </a:rPr>
            <a:t>.</a:t>
          </a:r>
        </a:p>
      </dsp:txBody>
      <dsp:txXfrm>
        <a:off x="1241246" y="2483524"/>
        <a:ext cx="3027676" cy="1783527"/>
      </dsp:txXfrm>
    </dsp:sp>
    <dsp:sp modelId="{9E50CF81-E516-47FE-84EB-E7174DF7EA3D}">
      <dsp:nvSpPr>
        <dsp:cNvPr id="0" name=""/>
        <dsp:cNvSpPr/>
      </dsp:nvSpPr>
      <dsp:spPr>
        <a:xfrm>
          <a:off x="4738586" y="2803524"/>
          <a:ext cx="1143528" cy="11435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6FCD7-9AE8-40FA-AD94-B9BD21166376}">
      <dsp:nvSpPr>
        <dsp:cNvPr id="0" name=""/>
        <dsp:cNvSpPr/>
      </dsp:nvSpPr>
      <dsp:spPr>
        <a:xfrm>
          <a:off x="4978727" y="3043665"/>
          <a:ext cx="663246" cy="6632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077A6A-47E8-451A-BAAD-9CD5E8496DFC}">
      <dsp:nvSpPr>
        <dsp:cNvPr id="0" name=""/>
        <dsp:cNvSpPr/>
      </dsp:nvSpPr>
      <dsp:spPr>
        <a:xfrm>
          <a:off x="5967558" y="2466852"/>
          <a:ext cx="3014657" cy="1816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50000"/>
            </a:lnSpc>
            <a:spcBef>
              <a:spcPct val="0"/>
            </a:spcBef>
            <a:spcAft>
              <a:spcPct val="35000"/>
            </a:spcAft>
            <a:buNone/>
          </a:pPr>
          <a:r>
            <a:rPr lang="en-US" sz="1100" b="1" kern="1200" dirty="0">
              <a:latin typeface="Arial" panose="020B0604020202020204" pitchFamily="34" charset="0"/>
              <a:cs typeface="Arial" panose="020B0604020202020204" pitchFamily="34" charset="0"/>
            </a:rPr>
            <a:t>Reduces Anxiety and Travel Burden: </a:t>
          </a:r>
          <a:r>
            <a:rPr lang="en-US" sz="1100" kern="1200" dirty="0">
              <a:latin typeface="Arial" panose="020B0604020202020204" pitchFamily="34" charset="0"/>
              <a:cs typeface="Arial" panose="020B0604020202020204" pitchFamily="34" charset="0"/>
            </a:rPr>
            <a:t>Although some users may initially feel anxious due to app results, this reduces the need for frequent hospital visits, reducing stress for service users with chronic diseases(</a:t>
          </a:r>
          <a:r>
            <a:rPr lang="en-GB" sz="1100" kern="1200" dirty="0">
              <a:latin typeface="Arial" panose="020B0604020202020204" pitchFamily="34" charset="0"/>
              <a:cs typeface="Arial" panose="020B0604020202020204" pitchFamily="34" charset="0"/>
            </a:rPr>
            <a:t>AliveCor 2021)</a:t>
          </a:r>
          <a:r>
            <a:rPr lang="en-US" sz="1100" kern="1200" dirty="0">
              <a:latin typeface="Arial" panose="020B0604020202020204" pitchFamily="34" charset="0"/>
              <a:cs typeface="Arial" panose="020B0604020202020204" pitchFamily="34" charset="0"/>
            </a:rPr>
            <a:t>.</a:t>
          </a:r>
        </a:p>
      </dsp:txBody>
      <dsp:txXfrm>
        <a:off x="5967558" y="2466852"/>
        <a:ext cx="3014657" cy="1816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AFFEC-CBC4-4685-9CD8-AAF249E39C14}">
      <dsp:nvSpPr>
        <dsp:cNvPr id="0" name=""/>
        <dsp:cNvSpPr/>
      </dsp:nvSpPr>
      <dsp:spPr>
        <a:xfrm>
          <a:off x="13604" y="555790"/>
          <a:ext cx="1078207" cy="10782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B2E5D-9E80-4100-B7A5-79C35780C0F3}">
      <dsp:nvSpPr>
        <dsp:cNvPr id="0" name=""/>
        <dsp:cNvSpPr/>
      </dsp:nvSpPr>
      <dsp:spPr>
        <a:xfrm>
          <a:off x="240027" y="782213"/>
          <a:ext cx="625360" cy="6253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8E59E3-E3FE-4B1B-986B-3A24B658A929}">
      <dsp:nvSpPr>
        <dsp:cNvPr id="0" name=""/>
        <dsp:cNvSpPr/>
      </dsp:nvSpPr>
      <dsp:spPr>
        <a:xfrm>
          <a:off x="1322856" y="555790"/>
          <a:ext cx="2541489" cy="1078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latin typeface="Arial" panose="020B0604020202020204" pitchFamily="34" charset="0"/>
              <a:cs typeface="Arial" panose="020B0604020202020204" pitchFamily="34" charset="0"/>
            </a:rPr>
            <a:t>Enforce Clinical Integration: </a:t>
          </a:r>
          <a:r>
            <a:rPr lang="en-US" sz="1100" kern="1200" dirty="0">
              <a:latin typeface="Arial" panose="020B0604020202020204" pitchFamily="34" charset="0"/>
              <a:cs typeface="Arial" panose="020B0604020202020204" pitchFamily="34" charset="0"/>
            </a:rPr>
            <a:t>To ensure safer diagnostics in health and social care settings, all Kardia Mobile readings should be examined by medical specialists. This will solve accuracy issues like false positives (</a:t>
          </a:r>
          <a:r>
            <a:rPr lang="en-GB" sz="1100" kern="1200" dirty="0">
              <a:latin typeface="Arial" panose="020B0604020202020204" pitchFamily="34" charset="0"/>
              <a:cs typeface="Arial" panose="020B0604020202020204" pitchFamily="34" charset="0"/>
            </a:rPr>
            <a:t>NHS Digital,2019</a:t>
          </a:r>
          <a:r>
            <a:rPr lang="en-US" sz="1100" kern="1200" dirty="0">
              <a:latin typeface="Arial" panose="020B0604020202020204" pitchFamily="34" charset="0"/>
              <a:cs typeface="Arial" panose="020B0604020202020204" pitchFamily="34" charset="0"/>
            </a:rPr>
            <a:t>).</a:t>
          </a:r>
        </a:p>
      </dsp:txBody>
      <dsp:txXfrm>
        <a:off x="1322856" y="555790"/>
        <a:ext cx="2541489" cy="1078207"/>
      </dsp:txXfrm>
    </dsp:sp>
    <dsp:sp modelId="{80979526-D350-4CE7-9B12-D978DE8DAA90}">
      <dsp:nvSpPr>
        <dsp:cNvPr id="0" name=""/>
        <dsp:cNvSpPr/>
      </dsp:nvSpPr>
      <dsp:spPr>
        <a:xfrm>
          <a:off x="4307181" y="555790"/>
          <a:ext cx="1078207" cy="10782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975B8-F14A-4234-9B64-8ED361D132DB}">
      <dsp:nvSpPr>
        <dsp:cNvPr id="0" name=""/>
        <dsp:cNvSpPr/>
      </dsp:nvSpPr>
      <dsp:spPr>
        <a:xfrm>
          <a:off x="4533605" y="782213"/>
          <a:ext cx="625360" cy="6253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90C67D-494C-458A-A9E5-58D1C845B810}">
      <dsp:nvSpPr>
        <dsp:cNvPr id="0" name=""/>
        <dsp:cNvSpPr/>
      </dsp:nvSpPr>
      <dsp:spPr>
        <a:xfrm>
          <a:off x="5616434" y="555790"/>
          <a:ext cx="2541489" cy="1078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latin typeface="Arial" panose="020B0604020202020204" pitchFamily="34" charset="0"/>
              <a:cs typeface="Arial" panose="020B0604020202020204" pitchFamily="34" charset="0"/>
            </a:rPr>
            <a:t>Make a priority. Projects for Accessibility: </a:t>
          </a:r>
          <a:r>
            <a:rPr lang="en-US" sz="1100" kern="1200" dirty="0">
              <a:latin typeface="Arial" panose="020B0604020202020204" pitchFamily="34" charset="0"/>
              <a:cs typeface="Arial" panose="020B0604020202020204" pitchFamily="34" charset="0"/>
            </a:rPr>
            <a:t>Reduce digital obstacles in remote or low-literacy populations and encourage equitable adoption by launching NHS-funded training programs and subsidised devices for marginalised groups (</a:t>
          </a:r>
          <a:r>
            <a:rPr lang="en-GB" sz="1100" kern="1200" dirty="0">
              <a:latin typeface="Arial" panose="020B0604020202020204" pitchFamily="34" charset="0"/>
              <a:cs typeface="Arial" panose="020B0604020202020204" pitchFamily="34" charset="0"/>
            </a:rPr>
            <a:t>NIH, (2025) </a:t>
          </a:r>
          <a:r>
            <a:rPr lang="en-US" sz="1100" kern="1200" dirty="0">
              <a:latin typeface="Arial" panose="020B0604020202020204" pitchFamily="34" charset="0"/>
              <a:cs typeface="Arial" panose="020B0604020202020204" pitchFamily="34" charset="0"/>
            </a:rPr>
            <a:t>.</a:t>
          </a:r>
        </a:p>
      </dsp:txBody>
      <dsp:txXfrm>
        <a:off x="5616434" y="555790"/>
        <a:ext cx="2541489" cy="1078207"/>
      </dsp:txXfrm>
    </dsp:sp>
    <dsp:sp modelId="{DA5B5161-8B68-49BE-8819-3F1375AB9870}">
      <dsp:nvSpPr>
        <dsp:cNvPr id="0" name=""/>
        <dsp:cNvSpPr/>
      </dsp:nvSpPr>
      <dsp:spPr>
        <a:xfrm>
          <a:off x="13604" y="2303346"/>
          <a:ext cx="1078207" cy="10782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AE6D2-8AEF-49FC-BE25-EE1449BEED05}">
      <dsp:nvSpPr>
        <dsp:cNvPr id="0" name=""/>
        <dsp:cNvSpPr/>
      </dsp:nvSpPr>
      <dsp:spPr>
        <a:xfrm>
          <a:off x="240027" y="2529770"/>
          <a:ext cx="625360" cy="6253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4EB17F-100E-4605-B78F-1436D96CD576}">
      <dsp:nvSpPr>
        <dsp:cNvPr id="0" name=""/>
        <dsp:cNvSpPr/>
      </dsp:nvSpPr>
      <dsp:spPr>
        <a:xfrm>
          <a:off x="1322856" y="2303346"/>
          <a:ext cx="2541489" cy="1078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latin typeface="Arial" panose="020B0604020202020204" pitchFamily="34" charset="0"/>
              <a:cs typeface="Arial" panose="020B0604020202020204" pitchFamily="34" charset="0"/>
            </a:rPr>
            <a:t>Boost Data Security: </a:t>
          </a:r>
          <a:r>
            <a:rPr lang="en-US" sz="1100" kern="1200" dirty="0">
              <a:latin typeface="Arial" panose="020B0604020202020204" pitchFamily="34" charset="0"/>
              <a:cs typeface="Arial" panose="020B0604020202020204" pitchFamily="34" charset="0"/>
            </a:rPr>
            <a:t>To reduce privacy risks for sensitive patient data and foster trust among susceptible groups, implement advanced encryption and conduct frequent GDPR assessments for apps (</a:t>
          </a:r>
          <a:r>
            <a:rPr lang="en-GB" sz="1100" kern="1200" dirty="0">
              <a:latin typeface="Arial" panose="020B0604020202020204" pitchFamily="34" charset="0"/>
              <a:cs typeface="Arial" panose="020B0604020202020204" pitchFamily="34" charset="0"/>
            </a:rPr>
            <a:t> WHO,2020).</a:t>
          </a:r>
          <a:endParaRPr lang="en-US" sz="1100" kern="1200" dirty="0">
            <a:latin typeface="Arial" panose="020B0604020202020204" pitchFamily="34" charset="0"/>
            <a:cs typeface="Arial" panose="020B0604020202020204" pitchFamily="34" charset="0"/>
          </a:endParaRPr>
        </a:p>
      </dsp:txBody>
      <dsp:txXfrm>
        <a:off x="1322856" y="2303346"/>
        <a:ext cx="2541489" cy="1078207"/>
      </dsp:txXfrm>
    </dsp:sp>
    <dsp:sp modelId="{23AA2CD9-979E-4A53-9841-A4A9F5252934}">
      <dsp:nvSpPr>
        <dsp:cNvPr id="0" name=""/>
        <dsp:cNvSpPr/>
      </dsp:nvSpPr>
      <dsp:spPr>
        <a:xfrm>
          <a:off x="4307181" y="2303346"/>
          <a:ext cx="1078207" cy="10782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2A3C2-7C39-4DC6-B162-4427A7A51D5F}">
      <dsp:nvSpPr>
        <dsp:cNvPr id="0" name=""/>
        <dsp:cNvSpPr/>
      </dsp:nvSpPr>
      <dsp:spPr>
        <a:xfrm>
          <a:off x="4533605" y="2529770"/>
          <a:ext cx="625360" cy="6253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E05134-033B-477B-A732-136ECAB90311}">
      <dsp:nvSpPr>
        <dsp:cNvPr id="0" name=""/>
        <dsp:cNvSpPr/>
      </dsp:nvSpPr>
      <dsp:spPr>
        <a:xfrm>
          <a:off x="5616434" y="2303346"/>
          <a:ext cx="2541489" cy="1078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latin typeface="Arial" panose="020B0604020202020204" pitchFamily="34" charset="0"/>
              <a:cs typeface="Arial" panose="020B0604020202020204" pitchFamily="34" charset="0"/>
            </a:rPr>
            <a:t>Increase User Education</a:t>
          </a:r>
          <a:r>
            <a:rPr lang="en-US" sz="1100" kern="1200" dirty="0">
              <a:latin typeface="Arial" panose="020B0604020202020204" pitchFamily="34" charset="0"/>
              <a:cs typeface="Arial" panose="020B0604020202020204" pitchFamily="34" charset="0"/>
            </a:rPr>
            <a:t>: Reduce anxiety and misunderstandings through community health campaigns by offering standardised tutorials and helplines for patients and their families to accurately interpret results. Work Together to Create Better Features: Collaborate with manufacturers on NHS pilot programs and multi-lead ECG improvements to expand preventative treatment and get around scope restrictions for complicated heart problems (</a:t>
          </a:r>
          <a:r>
            <a:rPr lang="en-GB" sz="1100" kern="1200" dirty="0">
              <a:latin typeface="Arial" panose="020B0604020202020204" pitchFamily="34" charset="0"/>
              <a:cs typeface="Arial" panose="020B0604020202020204" pitchFamily="34" charset="0"/>
            </a:rPr>
            <a:t>NHS Digital,2019)</a:t>
          </a:r>
          <a:r>
            <a:rPr lang="en-US" sz="1100" kern="1200" dirty="0">
              <a:latin typeface="Arial" panose="020B0604020202020204" pitchFamily="34" charset="0"/>
              <a:cs typeface="Arial" panose="020B0604020202020204" pitchFamily="34" charset="0"/>
            </a:rPr>
            <a:t>.</a:t>
          </a:r>
        </a:p>
      </dsp:txBody>
      <dsp:txXfrm>
        <a:off x="5616434" y="2303346"/>
        <a:ext cx="2541489" cy="10782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92E73FF-2EA8-363F-585A-0374D6B61E40}"/>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dirty="0"/>
          </a:p>
        </p:txBody>
      </p:sp>
      <p:sp>
        <p:nvSpPr>
          <p:cNvPr id="3" name="Date Placeholder 2">
            <a:extLst>
              <a:ext uri="{FF2B5EF4-FFF2-40B4-BE49-F238E27FC236}">
                <a16:creationId xmlns:a16="http://schemas.microsoft.com/office/drawing/2014/main" id="{6FDBA206-8C7B-EDDF-27E5-A6D69E3E2FEF}"/>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567DAB2B-F32D-4772-BF22-4E64CC7CE43B}" type="datetimeFigureOut">
              <a:rPr lang="en-GB"/>
              <a:pPr>
                <a:defRPr/>
              </a:pPr>
              <a:t>27/11/2025</a:t>
            </a:fld>
            <a:endParaRPr lang="en-GB" dirty="0"/>
          </a:p>
        </p:txBody>
      </p:sp>
      <p:sp>
        <p:nvSpPr>
          <p:cNvPr id="4" name="Footer Placeholder 3">
            <a:extLst>
              <a:ext uri="{FF2B5EF4-FFF2-40B4-BE49-F238E27FC236}">
                <a16:creationId xmlns:a16="http://schemas.microsoft.com/office/drawing/2014/main" id="{1B649AC0-E4CB-CCF6-67A0-843370191035}"/>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dirty="0"/>
          </a:p>
        </p:txBody>
      </p:sp>
      <p:sp>
        <p:nvSpPr>
          <p:cNvPr id="5" name="Slide Number Placeholder 4">
            <a:extLst>
              <a:ext uri="{FF2B5EF4-FFF2-40B4-BE49-F238E27FC236}">
                <a16:creationId xmlns:a16="http://schemas.microsoft.com/office/drawing/2014/main" id="{A89D3728-A783-BECC-955E-D8DD38725A18}"/>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65CC6B7A-EFBA-4DB7-A27E-806A0ACE2202}" type="slidenum">
              <a:rPr lang="en-GB"/>
              <a:pPr>
                <a:defRPr/>
              </a:pPr>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DFA702-6670-82A2-FCF2-299C3044CB2D}"/>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dirty="0"/>
          </a:p>
        </p:txBody>
      </p:sp>
      <p:sp>
        <p:nvSpPr>
          <p:cNvPr id="3" name="Date Placeholder 2">
            <a:extLst>
              <a:ext uri="{FF2B5EF4-FFF2-40B4-BE49-F238E27FC236}">
                <a16:creationId xmlns:a16="http://schemas.microsoft.com/office/drawing/2014/main" id="{03743212-2759-25EF-D9FC-1331417B3522}"/>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6EF33830-89E4-4257-8516-424A3451BC35}" type="datetimeFigureOut">
              <a:rPr lang="en-US"/>
              <a:pPr>
                <a:defRPr/>
              </a:pPr>
              <a:t>11/27/2025</a:t>
            </a:fld>
            <a:endParaRPr lang="en-US" dirty="0"/>
          </a:p>
        </p:txBody>
      </p:sp>
      <p:sp>
        <p:nvSpPr>
          <p:cNvPr id="4" name="Slide Image Placeholder 3">
            <a:extLst>
              <a:ext uri="{FF2B5EF4-FFF2-40B4-BE49-F238E27FC236}">
                <a16:creationId xmlns:a16="http://schemas.microsoft.com/office/drawing/2014/main" id="{9EA50035-231C-4C4B-6BB8-96436791402B}"/>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dirty="0"/>
          </a:p>
        </p:txBody>
      </p:sp>
      <p:sp>
        <p:nvSpPr>
          <p:cNvPr id="5" name="Notes Placeholder 4">
            <a:extLst>
              <a:ext uri="{FF2B5EF4-FFF2-40B4-BE49-F238E27FC236}">
                <a16:creationId xmlns:a16="http://schemas.microsoft.com/office/drawing/2014/main" id="{5E476841-C963-2B1C-7D46-F359CFADE44B}"/>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B8FBBC77-DE72-2B2A-EF41-46D66552DBFE}"/>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dirty="0"/>
          </a:p>
        </p:txBody>
      </p:sp>
      <p:sp>
        <p:nvSpPr>
          <p:cNvPr id="7" name="Slide Number Placeholder 6">
            <a:extLst>
              <a:ext uri="{FF2B5EF4-FFF2-40B4-BE49-F238E27FC236}">
                <a16:creationId xmlns:a16="http://schemas.microsoft.com/office/drawing/2014/main" id="{B6051FF3-1373-8723-E15C-0AB9717FE37C}"/>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480E7100-1927-4981-B4D7-BF0DDEDBDE3E}"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EF0DEB9D-D42A-0005-6D99-841518560D9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171" name="Notes Placeholder 2">
            <a:extLst>
              <a:ext uri="{FF2B5EF4-FFF2-40B4-BE49-F238E27FC236}">
                <a16:creationId xmlns:a16="http://schemas.microsoft.com/office/drawing/2014/main" id="{1FE5C2CB-622A-4FE5-C66E-166D6B76F1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7172" name="Slide Number Placeholder 3">
            <a:extLst>
              <a:ext uri="{FF2B5EF4-FFF2-40B4-BE49-F238E27FC236}">
                <a16:creationId xmlns:a16="http://schemas.microsoft.com/office/drawing/2014/main" id="{47F306E8-7004-95F4-0A9C-568DC28ACF2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3549FFEC-F07D-437D-B423-25E14A502852}" type="slidenum">
              <a:rPr lang="en-US" altLang="en-US" smtClean="0">
                <a:latin typeface="Calibri" panose="020F0502020204030204" pitchFamily="34" charset="0"/>
              </a:rPr>
              <a:pPr fontAlgn="base">
                <a:spcBef>
                  <a:spcPct val="0"/>
                </a:spcBef>
                <a:spcAft>
                  <a:spcPct val="0"/>
                </a:spcAft>
              </a:pPr>
              <a:t>1</a:t>
            </a:fld>
            <a:endParaRPr lang="en-US" altLang="en-US" dirty="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5D274CE9-014F-4CF9-A6C4-E4E3C4221E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243" name="Notes Placeholder 2">
            <a:extLst>
              <a:ext uri="{FF2B5EF4-FFF2-40B4-BE49-F238E27FC236}">
                <a16:creationId xmlns:a16="http://schemas.microsoft.com/office/drawing/2014/main" id="{889BA3E7-BAAE-3427-083B-E8111834D6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2CAECD8B-130A-86B4-52AC-D804866F330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9B8BEEC2-9460-429A-ACF7-F81935ABC9CB}" type="slidenum">
              <a:rPr lang="en-US" altLang="en-US" smtClean="0">
                <a:latin typeface="Calibri" panose="020F0502020204030204" pitchFamily="34" charset="0"/>
              </a:rPr>
              <a:pPr fontAlgn="base">
                <a:spcBef>
                  <a:spcPct val="0"/>
                </a:spcBef>
                <a:spcAft>
                  <a:spcPct val="0"/>
                </a:spcAft>
              </a:pPr>
              <a:t>4</a:t>
            </a:fld>
            <a:endParaRPr lang="en-US" altLang="en-US" dirty="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E7723120-0344-4026-BF75-922FC512A5ED}"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F733F02A-DFE6-42F7-92BA-DEE9534A3D26}" type="slidenum">
              <a:rPr lang="en-GB" smtClean="0"/>
              <a:pPr>
                <a:defRPr/>
              </a:pPr>
              <a:t>‹#›</a:t>
            </a:fld>
            <a:endParaRPr lang="en-GB" dirty="0"/>
          </a:p>
        </p:txBody>
      </p:sp>
    </p:spTree>
    <p:extLst>
      <p:ext uri="{BB962C8B-B14F-4D97-AF65-F5344CB8AC3E}">
        <p14:creationId xmlns:p14="http://schemas.microsoft.com/office/powerpoint/2010/main" val="2042035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fld id="{DF926998-A59D-492C-B4C1-DC36A5E6CE21}"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50543B34-7280-4435-BD93-79E04297E4DD}" type="slidenum">
              <a:rPr lang="en-GB" smtClean="0"/>
              <a:pPr>
                <a:defRPr/>
              </a:pPr>
              <a:t>‹#›</a:t>
            </a:fld>
            <a:endParaRPr lang="en-GB" dirty="0"/>
          </a:p>
        </p:txBody>
      </p:sp>
    </p:spTree>
    <p:extLst>
      <p:ext uri="{BB962C8B-B14F-4D97-AF65-F5344CB8AC3E}">
        <p14:creationId xmlns:p14="http://schemas.microsoft.com/office/powerpoint/2010/main" val="979118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49FB3D7-3936-4EE0-BB81-FD036FC8C339}"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66012DA3-2CA6-407A-B9A0-3E8329FF2322}" type="slidenum">
              <a:rPr lang="en-GB" smtClean="0"/>
              <a:pPr>
                <a:defRPr/>
              </a:pPr>
              <a:t>‹#›</a:t>
            </a:fld>
            <a:endParaRPr lang="en-GB" dirty="0"/>
          </a:p>
        </p:txBody>
      </p:sp>
    </p:spTree>
    <p:extLst>
      <p:ext uri="{BB962C8B-B14F-4D97-AF65-F5344CB8AC3E}">
        <p14:creationId xmlns:p14="http://schemas.microsoft.com/office/powerpoint/2010/main" val="164919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F10F1D1-00F9-4F71-A6E0-56CA21B6C0DD}" type="datetimeFigureOut">
              <a:rPr lang="en-GB" smtClean="0"/>
              <a:pPr>
                <a:defRPr/>
              </a:pPr>
              <a:t>27/11/2025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57D9B6C4-6FD6-43D5-850C-846D1729AE29}" type="slidenum">
              <a:rPr lang="en-GB" smtClean="0"/>
              <a:pPr>
                <a:defRPr/>
              </a:pPr>
              <a:t>‹#›</a:t>
            </a:fld>
            <a:endParaRPr lang="en-GB" dirty="0"/>
          </a:p>
        </p:txBody>
      </p:sp>
    </p:spTree>
    <p:extLst>
      <p:ext uri="{BB962C8B-B14F-4D97-AF65-F5344CB8AC3E}">
        <p14:creationId xmlns:p14="http://schemas.microsoft.com/office/powerpoint/2010/main" val="1474703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E9C16AF-C29F-4EEE-9C34-0DAEF6874031}" type="datetimeFigureOut">
              <a:rPr lang="en-GB" smtClean="0"/>
              <a:pPr>
                <a:defRPr/>
              </a:pPr>
              <a:t>27/11/2025</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CA660EB9-7440-499C-8245-519D72119803}" type="slidenum">
              <a:rPr lang="en-GB" smtClean="0"/>
              <a:pPr>
                <a:defRPr/>
              </a:pPr>
              <a:t>‹#›</a:t>
            </a:fld>
            <a:endParaRPr lang="en-GB" dirty="0"/>
          </a:p>
        </p:txBody>
      </p:sp>
    </p:spTree>
    <p:extLst>
      <p:ext uri="{BB962C8B-B14F-4D97-AF65-F5344CB8AC3E}">
        <p14:creationId xmlns:p14="http://schemas.microsoft.com/office/powerpoint/2010/main" val="1921204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0BFE7791-5CB9-4A9A-B39C-18D035F58E95}" type="datetimeFigureOut">
              <a:rPr lang="en-GB" smtClean="0"/>
              <a:pPr>
                <a:defRPr/>
              </a:pPr>
              <a:t>27/11/2025</a:t>
            </a:fld>
            <a:endParaRPr lang="en-GB"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pPr>
              <a:defRPr/>
            </a:pPr>
            <a:fld id="{FAA771BD-DECD-48BE-BAB3-BE092CE55720}" type="slidenum">
              <a:rPr lang="en-GB" smtClean="0"/>
              <a:pPr>
                <a:defRPr/>
              </a:pPr>
              <a:t>‹#›</a:t>
            </a:fld>
            <a:endParaRPr lang="en-GB" dirty="0"/>
          </a:p>
        </p:txBody>
      </p:sp>
    </p:spTree>
    <p:extLst>
      <p:ext uri="{BB962C8B-B14F-4D97-AF65-F5344CB8AC3E}">
        <p14:creationId xmlns:p14="http://schemas.microsoft.com/office/powerpoint/2010/main" val="2507673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202683B5-EEC8-4D77-A997-8504105FEB2A}" type="datetimeFigureOut">
              <a:rPr lang="en-GB" smtClean="0"/>
              <a:pPr>
                <a:defRPr/>
              </a:pPr>
              <a:t>27/11/2025</a:t>
            </a:fld>
            <a:endParaRPr lang="en-GB"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pPr>
              <a:defRPr/>
            </a:pPr>
            <a:fld id="{3B024131-C22D-4205-9840-9F35A3285346}" type="slidenum">
              <a:rPr lang="en-GB" smtClean="0"/>
              <a:pPr>
                <a:defRPr/>
              </a:pPr>
              <a:t>‹#›</a:t>
            </a:fld>
            <a:endParaRPr lang="en-GB" dirty="0"/>
          </a:p>
        </p:txBody>
      </p:sp>
    </p:spTree>
    <p:extLst>
      <p:ext uri="{BB962C8B-B14F-4D97-AF65-F5344CB8AC3E}">
        <p14:creationId xmlns:p14="http://schemas.microsoft.com/office/powerpoint/2010/main" val="1667958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fld id="{AC3F9A47-864D-4D7A-85E7-FF106F3E9C90}" type="datetimeFigureOut">
              <a:rPr lang="en-GB" smtClean="0"/>
              <a:pPr>
                <a:defRPr/>
              </a:pPr>
              <a:t>27/11/2025</a:t>
            </a:fld>
            <a:endParaRPr lang="en-GB"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pPr>
              <a:defRPr/>
            </a:pPr>
            <a:fld id="{74D60C99-BE34-4109-A847-6F23906761BB}" type="slidenum">
              <a:rPr lang="en-GB" smtClean="0"/>
              <a:pPr>
                <a:defRPr/>
              </a:pPr>
              <a:t>‹#›</a:t>
            </a:fld>
            <a:endParaRPr lang="en-GB" dirty="0"/>
          </a:p>
        </p:txBody>
      </p:sp>
    </p:spTree>
    <p:extLst>
      <p:ext uri="{BB962C8B-B14F-4D97-AF65-F5344CB8AC3E}">
        <p14:creationId xmlns:p14="http://schemas.microsoft.com/office/powerpoint/2010/main" val="818928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A1633F2-4671-4F17-B4A2-D7CE31B4F97A}" type="datetimeFigureOut">
              <a:rPr lang="en-GB" smtClean="0"/>
              <a:pPr>
                <a:defRPr/>
              </a:pPr>
              <a:t>27/11/2025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7CA14847-0B78-46FC-8ED9-05126D076CCA}" type="slidenum">
              <a:rPr lang="en-GB" smtClean="0"/>
              <a:pPr>
                <a:defRPr/>
              </a:pPr>
              <a:t>‹#›</a:t>
            </a:fld>
            <a:endParaRPr lang="en-GB" dirty="0"/>
          </a:p>
        </p:txBody>
      </p:sp>
    </p:spTree>
    <p:extLst>
      <p:ext uri="{BB962C8B-B14F-4D97-AF65-F5344CB8AC3E}">
        <p14:creationId xmlns:p14="http://schemas.microsoft.com/office/powerpoint/2010/main" val="2109153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7309A16-43CF-4490-BFAF-B46C295AE32D}" type="datetimeFigureOut">
              <a:rPr lang="en-GB" smtClean="0"/>
              <a:pPr>
                <a:defRPr/>
              </a:pPr>
              <a:t>27/11/2025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786128AE-0412-43E7-AC21-715F14631B77}" type="slidenum">
              <a:rPr lang="en-GB" smtClean="0"/>
              <a:pPr>
                <a:defRPr/>
              </a:pPr>
              <a:t>‹#›</a:t>
            </a:fld>
            <a:endParaRPr lang="en-GB" dirty="0"/>
          </a:p>
        </p:txBody>
      </p:sp>
    </p:spTree>
    <p:extLst>
      <p:ext uri="{BB962C8B-B14F-4D97-AF65-F5344CB8AC3E}">
        <p14:creationId xmlns:p14="http://schemas.microsoft.com/office/powerpoint/2010/main" val="1628552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7309A16-43CF-4490-BFAF-B46C295AE32D}"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786128AE-0412-43E7-AC21-715F14631B77}" type="slidenum">
              <a:rPr lang="en-GB" smtClean="0"/>
              <a:pPr>
                <a:defRPr/>
              </a:pPr>
              <a:t>‹#›</a:t>
            </a:fld>
            <a:endParaRPr lang="en-GB" dirty="0"/>
          </a:p>
        </p:txBody>
      </p:sp>
    </p:spTree>
    <p:extLst>
      <p:ext uri="{BB962C8B-B14F-4D97-AF65-F5344CB8AC3E}">
        <p14:creationId xmlns:p14="http://schemas.microsoft.com/office/powerpoint/2010/main" val="758300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7309A16-43CF-4490-BFAF-B46C295AE32D}"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786128AE-0412-43E7-AC21-715F14631B77}" type="slidenum">
              <a:rPr lang="en-GB" smtClean="0"/>
              <a:pPr>
                <a:defRPr/>
              </a:pPr>
              <a:t>‹#›</a:t>
            </a:fld>
            <a:endParaRPr lang="en-GB"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6958056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7309A16-43CF-4490-BFAF-B46C295AE32D}"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786128AE-0412-43E7-AC21-715F14631B77}" type="slidenum">
              <a:rPr lang="en-GB" smtClean="0"/>
              <a:pPr>
                <a:defRPr/>
              </a:pPr>
              <a:t>‹#›</a:t>
            </a:fld>
            <a:endParaRPr lang="en-GB" dirty="0"/>
          </a:p>
        </p:txBody>
      </p:sp>
    </p:spTree>
    <p:extLst>
      <p:ext uri="{BB962C8B-B14F-4D97-AF65-F5344CB8AC3E}">
        <p14:creationId xmlns:p14="http://schemas.microsoft.com/office/powerpoint/2010/main" val="18399035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B7309A16-43CF-4490-BFAF-B46C295AE32D}" type="datetimeFigureOut">
              <a:rPr lang="en-GB" smtClean="0"/>
              <a:pPr>
                <a:defRPr/>
              </a:pPr>
              <a:t>27/11/2025</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786128AE-0412-43E7-AC21-715F14631B77}" type="slidenum">
              <a:rPr lang="en-GB" smtClean="0"/>
              <a:pPr>
                <a:defRPr/>
              </a:pPr>
              <a:t>‹#›</a:t>
            </a:fld>
            <a:endParaRPr lang="en-GB" dirty="0"/>
          </a:p>
        </p:txBody>
      </p:sp>
    </p:spTree>
    <p:extLst>
      <p:ext uri="{BB962C8B-B14F-4D97-AF65-F5344CB8AC3E}">
        <p14:creationId xmlns:p14="http://schemas.microsoft.com/office/powerpoint/2010/main" val="3275160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B7309A16-43CF-4490-BFAF-B46C295AE32D}" type="datetimeFigureOut">
              <a:rPr lang="en-GB" smtClean="0"/>
              <a:pPr>
                <a:defRPr/>
              </a:pPr>
              <a:t>27/11/2025</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786128AE-0412-43E7-AC21-715F14631B77}" type="slidenum">
              <a:rPr lang="en-GB" smtClean="0"/>
              <a:pPr>
                <a:defRPr/>
              </a:pPr>
              <a:t>‹#›</a:t>
            </a:fld>
            <a:endParaRPr lang="en-GB" dirty="0"/>
          </a:p>
        </p:txBody>
      </p:sp>
    </p:spTree>
    <p:extLst>
      <p:ext uri="{BB962C8B-B14F-4D97-AF65-F5344CB8AC3E}">
        <p14:creationId xmlns:p14="http://schemas.microsoft.com/office/powerpoint/2010/main" val="784165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258856A-122F-4203-BC4B-BF4E39574D5B}"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665B0BA-9B25-4035-9F07-474854E64BC8}" type="slidenum">
              <a:rPr lang="en-GB" smtClean="0"/>
              <a:pPr>
                <a:defRPr/>
              </a:pPr>
              <a:t>‹#›</a:t>
            </a:fld>
            <a:endParaRPr lang="en-GB" dirty="0"/>
          </a:p>
        </p:txBody>
      </p:sp>
    </p:spTree>
    <p:extLst>
      <p:ext uri="{BB962C8B-B14F-4D97-AF65-F5344CB8AC3E}">
        <p14:creationId xmlns:p14="http://schemas.microsoft.com/office/powerpoint/2010/main" val="1034857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871F149B-A284-415E-9159-7E487EFED0E5}" type="datetimeFigureOut">
              <a:rPr lang="en-GB" smtClean="0"/>
              <a:pPr>
                <a:defRPr/>
              </a:pPr>
              <a:t>27/11/2025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4FB3D8EA-FDE0-4120-827C-408649C4B917}" type="slidenum">
              <a:rPr lang="en-GB" smtClean="0"/>
              <a:pPr>
                <a:defRPr/>
              </a:pPr>
              <a:t>‹#›</a:t>
            </a:fld>
            <a:endParaRPr lang="en-GB" dirty="0"/>
          </a:p>
        </p:txBody>
      </p:sp>
    </p:spTree>
    <p:extLst>
      <p:ext uri="{BB962C8B-B14F-4D97-AF65-F5344CB8AC3E}">
        <p14:creationId xmlns:p14="http://schemas.microsoft.com/office/powerpoint/2010/main" val="391122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B7309A16-43CF-4490-BFAF-B46C295AE32D}" type="datetimeFigureOut">
              <a:rPr lang="en-GB" smtClean="0"/>
              <a:pPr>
                <a:defRPr/>
              </a:pPr>
              <a:t>27/11/2025</a:t>
            </a:fld>
            <a:endParaRPr lang="en-GB"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786128AE-0412-43E7-AC21-715F14631B77}" type="slidenum">
              <a:rPr lang="en-GB" smtClean="0"/>
              <a:pPr>
                <a:defRPr/>
              </a:pPr>
              <a:t>‹#›</a:t>
            </a:fld>
            <a:endParaRPr lang="en-GB" dirty="0"/>
          </a:p>
        </p:txBody>
      </p:sp>
    </p:spTree>
    <p:extLst>
      <p:ext uri="{BB962C8B-B14F-4D97-AF65-F5344CB8AC3E}">
        <p14:creationId xmlns:p14="http://schemas.microsoft.com/office/powerpoint/2010/main" val="1322942874"/>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hyperlink" Target="https://www.heart.org/" TargetMode="External"/><Relationship Id="rId2" Type="http://schemas.openxmlformats.org/officeDocument/2006/relationships/hyperlink" Target="https://www.alivecor.com/" TargetMode="External"/><Relationship Id="rId1" Type="http://schemas.openxmlformats.org/officeDocument/2006/relationships/slideLayout" Target="../slideLayouts/slideLayout2.xml"/><Relationship Id="rId5" Type="http://schemas.openxmlformats.org/officeDocument/2006/relationships/hyperlink" Target="https://bjcardio.co.uk/2025/03/screening-for-atrial-fibrillation-a-narrative-review/" TargetMode="External"/><Relationship Id="rId4" Type="http://schemas.openxmlformats.org/officeDocument/2006/relationships/hyperlink" Target="https://www.bhf.org.uk/-/media/files/what-we-do/policy-and-public-affairs/bhf-cardiac-workforce-survey-2024summary.pdf?rev=1ba976a5faa5466387200245bdd391d2&amp;hash=47EDE218888A629B773898306049DCD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igitalhealth.london/alivecor-kardia" TargetMode="External"/><Relationship Id="rId2" Type="http://schemas.openxmlformats.org/officeDocument/2006/relationships/hyperlink" Target="https://www.gov.uk/government/news/nhs-long-term-plan-launched" TargetMode="External"/><Relationship Id="rId1" Type="http://schemas.openxmlformats.org/officeDocument/2006/relationships/slideLayout" Target="../slideLayouts/slideLayout2.xml"/><Relationship Id="rId6" Type="http://schemas.openxmlformats.org/officeDocument/2006/relationships/hyperlink" Target="https://www.nice.org.uk/guidance/mtg64/chapter/3-Evidence" TargetMode="External"/><Relationship Id="rId5" Type="http://schemas.openxmlformats.org/officeDocument/2006/relationships/hyperlink" Target="https://www.ncbi.nlm.nih.gov/books/NBK602310/" TargetMode="External"/><Relationship Id="rId4" Type="http://schemas.openxmlformats.org/officeDocument/2006/relationships/hyperlink" Target="https://kardia.com/products/kardiamobile?srsltid=AfmBOor7icC3jbe5XIMXwrfo0K4hrHxOBIQZYXsd5ZUCNdeYMZHZZav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ice.org.uk/guidance/mtg64/resources/kardiamobile-for-detecting-atrial-fibrillation-pdf-64372176710341" TargetMode="External"/><Relationship Id="rId2" Type="http://schemas.openxmlformats.org/officeDocument/2006/relationships/hyperlink" Target="https://www.england.nhs.uk/patient-safety/patient-safety-systems/digital-clinical-safety-strateg" TargetMode="External"/><Relationship Id="rId1" Type="http://schemas.openxmlformats.org/officeDocument/2006/relationships/slideLayout" Target="../slideLayouts/slideLayout2.xml"/><Relationship Id="rId5" Type="http://schemas.openxmlformats.org/officeDocument/2006/relationships/hyperlink" Target="https://www.who.int/publications/b/53778" TargetMode="External"/><Relationship Id="rId4" Type="http://schemas.openxmlformats.org/officeDocument/2006/relationships/hyperlink" Target="https://pmc.ncbi.nlm.nih.gov/articles/PMC107043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082AC98-3D5E-792A-0ACB-3AE4B47453B7}"/>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F5EEDBC9-4D1A-472F-3BB2-BBE5DE95532F}"/>
              </a:ext>
            </a:extLst>
          </p:cNvPr>
          <p:cNvSpPr>
            <a:spLocks noGrp="1"/>
          </p:cNvSpPr>
          <p:nvPr>
            <p:ph type="ctrTitle"/>
          </p:nvPr>
        </p:nvSpPr>
        <p:spPr>
          <a:xfrm>
            <a:off x="179512" y="2204864"/>
            <a:ext cx="8533481" cy="4319687"/>
          </a:xfrm>
        </p:spPr>
        <p:txBody>
          <a:bodyPr rtlCol="0">
            <a:normAutofit fontScale="90000"/>
          </a:bodyPr>
          <a:lstStyle/>
          <a:p>
            <a:pPr>
              <a:defRPr/>
            </a:pPr>
            <a:r>
              <a:rPr lang="en-GB" sz="3200" b="1" dirty="0">
                <a:solidFill>
                  <a:schemeClr val="tx1"/>
                </a:solidFill>
                <a:latin typeface="Arial Black" panose="020B0A04020102020204" pitchFamily="34" charset="0"/>
              </a:rPr>
              <a:t>Digital Transformation in the Health and Care Professions   (BMHP6026)   </a:t>
            </a:r>
            <a:br>
              <a:rPr lang="en-GB" sz="3200" b="1" dirty="0">
                <a:solidFill>
                  <a:schemeClr val="tx1"/>
                </a:solidFill>
                <a:latin typeface="Arial Black" panose="020B0A04020102020204" pitchFamily="34" charset="0"/>
              </a:rPr>
            </a:br>
            <a:br>
              <a:rPr lang="en-GB" sz="3200" b="1" dirty="0">
                <a:solidFill>
                  <a:schemeClr val="tx1"/>
                </a:solidFill>
                <a:latin typeface="Arial Black" panose="020B0A04020102020204" pitchFamily="34" charset="0"/>
              </a:rPr>
            </a:br>
            <a:r>
              <a:rPr lang="en-GB" sz="3200" b="1" dirty="0">
                <a:solidFill>
                  <a:schemeClr val="tx1"/>
                </a:solidFill>
                <a:latin typeface="Arial Black" panose="020B0A04020102020204" pitchFamily="34" charset="0"/>
              </a:rPr>
              <a:t>Component 2 Assessment </a:t>
            </a:r>
            <a:br>
              <a:rPr lang="en-GB" sz="3200" b="1" dirty="0">
                <a:solidFill>
                  <a:schemeClr val="tx1"/>
                </a:solidFill>
                <a:latin typeface="Arial Black" panose="020B0A04020102020204" pitchFamily="34" charset="0"/>
              </a:rPr>
            </a:br>
            <a:r>
              <a:rPr lang="en-GB" sz="3200" b="1" dirty="0">
                <a:solidFill>
                  <a:schemeClr val="tx1"/>
                </a:solidFill>
                <a:latin typeface="Arial Black" panose="020B0A04020102020204" pitchFamily="34" charset="0"/>
              </a:rPr>
              <a:t>Student name: kati Nehme </a:t>
            </a:r>
            <a:br>
              <a:rPr lang="en-GB" sz="3200" b="1" dirty="0">
                <a:solidFill>
                  <a:schemeClr val="tx1"/>
                </a:solidFill>
                <a:latin typeface="Arial Black" panose="020B0A04020102020204" pitchFamily="34" charset="0"/>
              </a:rPr>
            </a:br>
            <a:r>
              <a:rPr lang="en-GB" sz="3200" b="1" dirty="0">
                <a:solidFill>
                  <a:schemeClr val="tx1"/>
                </a:solidFill>
                <a:latin typeface="Arial Black" panose="020B0A04020102020204" pitchFamily="34" charset="0"/>
              </a:rPr>
              <a:t>Student ID: 2224741</a:t>
            </a:r>
            <a:br>
              <a:rPr lang="en-GB" sz="3200" b="1" dirty="0">
                <a:solidFill>
                  <a:schemeClr val="tx1"/>
                </a:solidFill>
                <a:latin typeface="Arial Black" panose="020B0A04020102020204" pitchFamily="34" charset="0"/>
              </a:rPr>
            </a:br>
            <a:r>
              <a:rPr lang="en-GB" sz="3200" b="1" dirty="0">
                <a:solidFill>
                  <a:schemeClr val="tx1"/>
                </a:solidFill>
                <a:latin typeface="Arial Black" panose="020B0A04020102020204" pitchFamily="34" charset="0"/>
              </a:rPr>
              <a:t>Lecturer Name : Laila Surani</a:t>
            </a:r>
            <a:br>
              <a:rPr lang="en-GB" sz="3200" b="1" dirty="0">
                <a:solidFill>
                  <a:schemeClr val="tx1"/>
                </a:solidFill>
                <a:latin typeface="Arial Black" panose="020B0A04020102020204" pitchFamily="34" charset="0"/>
              </a:rPr>
            </a:br>
            <a:br>
              <a:rPr lang="en-GB" sz="3200" b="1" dirty="0">
                <a:solidFill>
                  <a:schemeClr val="tx1"/>
                </a:solidFill>
                <a:latin typeface="Arial Black" panose="020B0A04020102020204" pitchFamily="34" charset="0"/>
              </a:rPr>
            </a:br>
            <a:r>
              <a:rPr lang="en-GB" sz="3200" b="1" dirty="0">
                <a:solidFill>
                  <a:schemeClr val="tx1"/>
                </a:solidFill>
                <a:latin typeface="Arial Black" panose="020B0A04020102020204" pitchFamily="34" charset="0"/>
              </a:rPr>
              <a:t>Submission date: 5</a:t>
            </a:r>
            <a:r>
              <a:rPr lang="en-GB" sz="3200" b="1" baseline="30000" dirty="0">
                <a:solidFill>
                  <a:schemeClr val="tx1"/>
                </a:solidFill>
                <a:latin typeface="Arial Black" panose="020B0A04020102020204" pitchFamily="34" charset="0"/>
              </a:rPr>
              <a:t>th</a:t>
            </a:r>
            <a:r>
              <a:rPr lang="en-GB" sz="3200" b="1" dirty="0">
                <a:solidFill>
                  <a:schemeClr val="tx1"/>
                </a:solidFill>
                <a:latin typeface="Arial Black" panose="020B0A04020102020204" pitchFamily="34" charset="0"/>
              </a:rPr>
              <a:t> December </a:t>
            </a:r>
            <a:br>
              <a:rPr lang="en-GB" sz="3200" b="1" dirty="0">
                <a:solidFill>
                  <a:schemeClr val="tx1"/>
                </a:solidFill>
              </a:rPr>
            </a:br>
            <a:endParaRPr lang="en-GB" altLang="en-US" sz="2200" dirty="0">
              <a:solidFill>
                <a:schemeClr val="tx1"/>
              </a:solidFill>
            </a:endParaRPr>
          </a:p>
        </p:txBody>
      </p:sp>
      <p:pic>
        <p:nvPicPr>
          <p:cNvPr id="5" name="Picture 4" descr="A close-up of a sign&#10;&#10;AI-generated content may be incorrect.">
            <a:extLst>
              <a:ext uri="{FF2B5EF4-FFF2-40B4-BE49-F238E27FC236}">
                <a16:creationId xmlns:a16="http://schemas.microsoft.com/office/drawing/2014/main" id="{71AD9977-8108-3C70-9090-C241B73558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0"/>
            <a:ext cx="3563888" cy="178194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6" name="Rectangle 8215">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217" name="Rectangle 8216">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18"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8194" name="Title 1">
            <a:extLst>
              <a:ext uri="{FF2B5EF4-FFF2-40B4-BE49-F238E27FC236}">
                <a16:creationId xmlns:a16="http://schemas.microsoft.com/office/drawing/2014/main" id="{1ED67C03-863F-E03B-EAD4-1EC8C8BA264F}"/>
              </a:ext>
            </a:extLst>
          </p:cNvPr>
          <p:cNvSpPr>
            <a:spLocks noGrp="1" noChangeArrowheads="1"/>
          </p:cNvSpPr>
          <p:nvPr>
            <p:ph type="title"/>
          </p:nvPr>
        </p:nvSpPr>
        <p:spPr>
          <a:xfrm>
            <a:off x="486697" y="629267"/>
            <a:ext cx="6939116" cy="1016654"/>
          </a:xfrm>
        </p:spPr>
        <p:txBody>
          <a:bodyPr>
            <a:normAutofit/>
          </a:bodyPr>
          <a:lstStyle/>
          <a:p>
            <a:pPr>
              <a:lnSpc>
                <a:spcPct val="90000"/>
              </a:lnSpc>
            </a:pPr>
            <a:r>
              <a:rPr lang="en-GB" altLang="en-US" sz="3600" b="1">
                <a:solidFill>
                  <a:srgbClr val="EBEBEB"/>
                </a:solidFill>
                <a:latin typeface="Arial" panose="020B0604020202020204" pitchFamily="34" charset="0"/>
                <a:cs typeface="Arial" panose="020B0604020202020204" pitchFamily="34" charset="0"/>
              </a:rPr>
              <a:t>    Use of AI Acknowledgement</a:t>
            </a:r>
          </a:p>
        </p:txBody>
      </p:sp>
      <p:sp useBgFill="1">
        <p:nvSpPr>
          <p:cNvPr id="8219" name="Freeform: Shape 8218">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8220" name="Graphic 8219" descr="Robot">
            <a:extLst>
              <a:ext uri="{FF2B5EF4-FFF2-40B4-BE49-F238E27FC236}">
                <a16:creationId xmlns:a16="http://schemas.microsoft.com/office/drawing/2014/main" id="{B42BC724-B7CF-0928-9599-67D3922FEA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464" y="2548281"/>
            <a:ext cx="3662018" cy="3662018"/>
          </a:xfrm>
          <a:prstGeom prst="rect">
            <a:avLst/>
          </a:prstGeom>
          <a:effectLst/>
        </p:spPr>
      </p:pic>
      <p:sp>
        <p:nvSpPr>
          <p:cNvPr id="8195" name="Content Placeholder 2">
            <a:extLst>
              <a:ext uri="{FF2B5EF4-FFF2-40B4-BE49-F238E27FC236}">
                <a16:creationId xmlns:a16="http://schemas.microsoft.com/office/drawing/2014/main" id="{5B6C40AB-6D7C-68E8-DFFA-29F42A98377B}"/>
              </a:ext>
            </a:extLst>
          </p:cNvPr>
          <p:cNvSpPr>
            <a:spLocks noGrp="1" noChangeArrowheads="1"/>
          </p:cNvSpPr>
          <p:nvPr>
            <p:ph idx="1"/>
          </p:nvPr>
        </p:nvSpPr>
        <p:spPr>
          <a:xfrm>
            <a:off x="4815816" y="2548281"/>
            <a:ext cx="3841955" cy="3658689"/>
          </a:xfrm>
        </p:spPr>
        <p:txBody>
          <a:bodyPr>
            <a:normAutofit/>
          </a:bodyPr>
          <a:lstStyle/>
          <a:p>
            <a:r>
              <a:rPr lang="en-US" altLang="en-US">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altLang="en-US">
              <a:latin typeface="Arial" panose="020B0604020202020204" pitchFamily="34" charset="0"/>
              <a:cs typeface="Arial" panose="020B0604020202020204" pitchFamily="34" charset="0"/>
            </a:endParaRPr>
          </a:p>
        </p:txBody>
      </p:sp>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6302576-93D3-44BA-9148-083811E2E61E}"/>
              </a:ext>
            </a:extLst>
          </p:cNvPr>
          <p:cNvSpPr>
            <a:spLocks noGrp="1"/>
          </p:cNvSpPr>
          <p:nvPr>
            <p:ph type="title"/>
          </p:nvPr>
        </p:nvSpPr>
        <p:spPr>
          <a:xfrm>
            <a:off x="486697" y="629267"/>
            <a:ext cx="6939116" cy="1016654"/>
          </a:xfrm>
        </p:spPr>
        <p:txBody>
          <a:bodyPr>
            <a:normAutofit/>
          </a:bodyPr>
          <a:lstStyle/>
          <a:p>
            <a:r>
              <a:rPr lang="en-GB" b="1">
                <a:solidFill>
                  <a:srgbClr val="EBEBEB"/>
                </a:solidFill>
                <a:latin typeface="Arial" panose="020B0604020202020204" pitchFamily="34" charset="0"/>
                <a:cs typeface="Arial" panose="020B0604020202020204" pitchFamily="34" charset="0"/>
              </a:rPr>
              <a:t>Overview </a:t>
            </a:r>
          </a:p>
        </p:txBody>
      </p:sp>
      <p:sp useBgFill="1">
        <p:nvSpPr>
          <p:cNvPr id="18" name="Freeform: Shape 17">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7" name="Graphic 6" descr="Stethoscope">
            <a:extLst>
              <a:ext uri="{FF2B5EF4-FFF2-40B4-BE49-F238E27FC236}">
                <a16:creationId xmlns:a16="http://schemas.microsoft.com/office/drawing/2014/main" id="{EB1B5EF9-8B09-93C5-819F-07FBD47128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464" y="2548281"/>
            <a:ext cx="3662018" cy="3662018"/>
          </a:xfrm>
          <a:prstGeom prst="rect">
            <a:avLst/>
          </a:prstGeom>
          <a:effectLst/>
        </p:spPr>
      </p:pic>
      <p:sp>
        <p:nvSpPr>
          <p:cNvPr id="3" name="Content Placeholder 2">
            <a:extLst>
              <a:ext uri="{FF2B5EF4-FFF2-40B4-BE49-F238E27FC236}">
                <a16:creationId xmlns:a16="http://schemas.microsoft.com/office/drawing/2014/main" id="{E4F40204-7D52-1F78-3BCA-67ADC16E2EDF}"/>
              </a:ext>
            </a:extLst>
          </p:cNvPr>
          <p:cNvSpPr>
            <a:spLocks noGrp="1"/>
          </p:cNvSpPr>
          <p:nvPr>
            <p:ph idx="1"/>
          </p:nvPr>
        </p:nvSpPr>
        <p:spPr>
          <a:xfrm>
            <a:off x="4815816" y="2548281"/>
            <a:ext cx="3841955" cy="3658689"/>
          </a:xfrm>
        </p:spPr>
        <p:txBody>
          <a:bodyPr>
            <a:normAutofit/>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Introduction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Impact on workforce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Impact on service delivery</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Impact on patients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Impact on community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Challenges of the innovation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Recommendation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Conclusion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References </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463163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37" name="Rectangle 9236">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9218" name="Title 1">
            <a:extLst>
              <a:ext uri="{FF2B5EF4-FFF2-40B4-BE49-F238E27FC236}">
                <a16:creationId xmlns:a16="http://schemas.microsoft.com/office/drawing/2014/main" id="{FC73A27B-E317-592E-CF23-352E86DB1C6C}"/>
              </a:ext>
            </a:extLst>
          </p:cNvPr>
          <p:cNvSpPr>
            <a:spLocks noGrp="1" noChangeArrowheads="1"/>
          </p:cNvSpPr>
          <p:nvPr>
            <p:ph type="title"/>
          </p:nvPr>
        </p:nvSpPr>
        <p:spPr>
          <a:xfrm>
            <a:off x="729121" y="256638"/>
            <a:ext cx="3096344" cy="1008113"/>
          </a:xfrm>
        </p:spPr>
        <p:txBody>
          <a:bodyPr>
            <a:normAutofit fontScale="90000"/>
          </a:bodyPr>
          <a:lstStyle/>
          <a:p>
            <a:pPr eaLnBrk="1" hangingPunct="1"/>
            <a:r>
              <a:rPr lang="en-GB" altLang="en-US" sz="3900" b="1" dirty="0">
                <a:solidFill>
                  <a:srgbClr val="EBEBEB"/>
                </a:solidFill>
              </a:rPr>
              <a:t>              </a:t>
            </a:r>
            <a:r>
              <a:rPr lang="en-GB" altLang="en-US" sz="2800" b="1" dirty="0">
                <a:solidFill>
                  <a:srgbClr val="EBEBEB"/>
                </a:solidFill>
                <a:latin typeface="Arial" panose="020B0604020202020204" pitchFamily="34" charset="0"/>
                <a:cs typeface="Arial" panose="020B0604020202020204" pitchFamily="34" charset="0"/>
              </a:rPr>
              <a:t>Introduction</a:t>
            </a:r>
          </a:p>
        </p:txBody>
      </p:sp>
      <p:sp>
        <p:nvSpPr>
          <p:cNvPr id="9238"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5515"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9239" name="Freeform: Shape 9238">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095864" y="809550"/>
            <a:ext cx="6858001" cy="52389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dirty="0"/>
          </a:p>
        </p:txBody>
      </p:sp>
      <p:pic>
        <p:nvPicPr>
          <p:cNvPr id="3" name="Picture 2" descr="A device with a screen showing a graph&#10;&#10;AI-generated content may be incorrect.">
            <a:extLst>
              <a:ext uri="{FF2B5EF4-FFF2-40B4-BE49-F238E27FC236}">
                <a16:creationId xmlns:a16="http://schemas.microsoft.com/office/drawing/2014/main" id="{517992CF-F074-3D0D-CE77-8BD3821CD9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9430" y="1285778"/>
            <a:ext cx="4743376" cy="4022103"/>
          </a:xfrm>
          <a:prstGeom prst="rect">
            <a:avLst/>
          </a:prstGeom>
          <a:effectLst/>
        </p:spPr>
      </p:pic>
      <p:sp>
        <p:nvSpPr>
          <p:cNvPr id="9240" name="Rectangle 9239">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9219" name="Content Placeholder 2">
            <a:extLst>
              <a:ext uri="{FF2B5EF4-FFF2-40B4-BE49-F238E27FC236}">
                <a16:creationId xmlns:a16="http://schemas.microsoft.com/office/drawing/2014/main" id="{20222AC0-32A8-7309-939B-50EB050F49C1}"/>
              </a:ext>
            </a:extLst>
          </p:cNvPr>
          <p:cNvSpPr>
            <a:spLocks noGrp="1" noChangeArrowheads="1"/>
          </p:cNvSpPr>
          <p:nvPr>
            <p:ph idx="1"/>
          </p:nvPr>
        </p:nvSpPr>
        <p:spPr>
          <a:xfrm>
            <a:off x="0" y="1380564"/>
            <a:ext cx="4061213" cy="4856748"/>
          </a:xfrm>
        </p:spPr>
        <p:txBody>
          <a:bodyPr>
            <a:normAutofit fontScale="25000" lnSpcReduction="20000"/>
          </a:bodyPr>
          <a:lstStyle/>
          <a:p>
            <a:pPr eaLnBrk="1" hangingPunct="1">
              <a:lnSpc>
                <a:spcPct val="90000"/>
              </a:lnSpc>
            </a:pPr>
            <a:endParaRPr lang="en-US" altLang="en-US" sz="1100" dirty="0">
              <a:solidFill>
                <a:srgbClr val="EBEBEB"/>
              </a:solidFill>
            </a:endParaRPr>
          </a:p>
          <a:p>
            <a:pPr>
              <a:lnSpc>
                <a:spcPct val="170000"/>
              </a:lnSpc>
            </a:pPr>
            <a:r>
              <a:rPr lang="en-US" altLang="en-US" sz="4300" dirty="0">
                <a:solidFill>
                  <a:srgbClr val="EBEBEB"/>
                </a:solidFill>
                <a:latin typeface="Arial" panose="020B0604020202020204" pitchFamily="34" charset="0"/>
                <a:cs typeface="Arial" panose="020B0604020202020204" pitchFamily="34" charset="0"/>
              </a:rPr>
              <a:t>AliveCor created the small, portable ECG machine known as Kardia Mobile. In only 30 seconds, it records a single-lead ECG and analyses heart rhythms for disorders like atrial fibrillation by connecting to a smartphone via Bluetooth ( AliveCor, 2021) . </a:t>
            </a:r>
          </a:p>
          <a:p>
            <a:pPr>
              <a:lnSpc>
                <a:spcPct val="170000"/>
              </a:lnSpc>
            </a:pPr>
            <a:r>
              <a:rPr lang="en-US" altLang="en-US" sz="4300" dirty="0">
                <a:solidFill>
                  <a:srgbClr val="EBEBEB"/>
                </a:solidFill>
                <a:latin typeface="Arial" panose="020B0604020202020204" pitchFamily="34" charset="0"/>
                <a:cs typeface="Arial" panose="020B0604020202020204" pitchFamily="34" charset="0"/>
              </a:rPr>
              <a:t> It is easy to use, doesn't require medical experience, and uses a free app to deliver immediate results. Because of its potential to transform remote cardiac monitoring , particularly in health and social care settings where access to conventional ECGs is restricted, this innovation was selected for Component 1 (A liveCor,2025).</a:t>
            </a:r>
          </a:p>
          <a:p>
            <a:pPr>
              <a:lnSpc>
                <a:spcPct val="170000"/>
              </a:lnSpc>
            </a:pPr>
            <a:r>
              <a:rPr lang="en-US" altLang="en-US" sz="4300" dirty="0">
                <a:solidFill>
                  <a:srgbClr val="EBEBEB"/>
                </a:solidFill>
                <a:latin typeface="Arial" panose="020B0604020202020204" pitchFamily="34" charset="0"/>
                <a:cs typeface="Arial" panose="020B0604020202020204" pitchFamily="34" charset="0"/>
              </a:rPr>
              <a:t> Since 2014, Kardia Mobile has been accessible in the UK after receiving the CE mark for use in Europe. The National Health Service (NHS) has incorporated it into programs including telemedicine services and cardiac screening campaigns (NICE, 2023). </a:t>
            </a:r>
          </a:p>
          <a:p>
            <a:pPr eaLnBrk="1" hangingPunct="1">
              <a:lnSpc>
                <a:spcPct val="90000"/>
              </a:lnSpc>
            </a:pPr>
            <a:endParaRPr lang="en-US" altLang="en-US" sz="4300" dirty="0">
              <a:solidFill>
                <a:srgbClr val="EBEBEB"/>
              </a:solidFill>
              <a:latin typeface="Arial" panose="020B0604020202020204" pitchFamily="34" charset="0"/>
              <a:cs typeface="Arial" panose="020B0604020202020204" pitchFamily="34" charset="0"/>
            </a:endParaRPr>
          </a:p>
          <a:p>
            <a:pPr eaLnBrk="1" hangingPunct="1">
              <a:lnSpc>
                <a:spcPct val="90000"/>
              </a:lnSpc>
            </a:pPr>
            <a:endParaRPr lang="en-GB" altLang="en-US" sz="1100" dirty="0">
              <a:solidFill>
                <a:srgbClr val="EBEBEB"/>
              </a:solidFill>
            </a:endParaRPr>
          </a:p>
        </p:txBody>
      </p:sp>
      <p:sp>
        <p:nvSpPr>
          <p:cNvPr id="4" name="TextBox 3">
            <a:extLst>
              <a:ext uri="{FF2B5EF4-FFF2-40B4-BE49-F238E27FC236}">
                <a16:creationId xmlns:a16="http://schemas.microsoft.com/office/drawing/2014/main" id="{DC4713D6-85F6-87EC-73B0-5ECD9EE3ADBE}"/>
              </a:ext>
            </a:extLst>
          </p:cNvPr>
          <p:cNvSpPr txBox="1"/>
          <p:nvPr/>
        </p:nvSpPr>
        <p:spPr>
          <a:xfrm>
            <a:off x="4716016" y="5517232"/>
            <a:ext cx="1296144"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(AliveCor, 2021)</a:t>
            </a:r>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56B65CB-DB85-6F13-2DCA-AE0F7E08A5EC}"/>
              </a:ext>
            </a:extLst>
          </p:cNvPr>
          <p:cNvSpPr>
            <a:spLocks noGrp="1" noChangeArrowheads="1"/>
          </p:cNvSpPr>
          <p:nvPr>
            <p:ph type="title"/>
          </p:nvPr>
        </p:nvSpPr>
        <p:spPr>
          <a:xfrm>
            <a:off x="2663788" y="616996"/>
            <a:ext cx="3816424" cy="648071"/>
          </a:xfrm>
        </p:spPr>
        <p:txBody>
          <a:bodyPr vert="horz" lIns="91440" tIns="45720" rIns="91440" bIns="45720" rtlCol="0" anchor="t">
            <a:noAutofit/>
          </a:bodyPr>
          <a:lstStyle/>
          <a:p>
            <a:pPr defTabSz="457200">
              <a:lnSpc>
                <a:spcPct val="90000"/>
              </a:lnSpc>
            </a:pPr>
            <a:r>
              <a:rPr lang="en-US" altLang="en-US" sz="2800" b="1" dirty="0">
                <a:latin typeface="Arial" panose="020B0604020202020204" pitchFamily="34" charset="0"/>
                <a:cs typeface="Arial" panose="020B0604020202020204" pitchFamily="34" charset="0"/>
              </a:rPr>
              <a:t>Impact on  Workforce</a:t>
            </a:r>
          </a:p>
        </p:txBody>
      </p:sp>
      <p:pic>
        <p:nvPicPr>
          <p:cNvPr id="4" name="Picture 3" descr="A person looking at a phone&#10;&#10;AI-generated content may be incorrect.">
            <a:extLst>
              <a:ext uri="{FF2B5EF4-FFF2-40B4-BE49-F238E27FC236}">
                <a16:creationId xmlns:a16="http://schemas.microsoft.com/office/drawing/2014/main" id="{8FC12FC3-7470-3013-ECF9-D906F97A4571}"/>
              </a:ext>
            </a:extLst>
          </p:cNvPr>
          <p:cNvPicPr>
            <a:picLocks noChangeAspect="1"/>
          </p:cNvPicPr>
          <p:nvPr/>
        </p:nvPicPr>
        <p:blipFill>
          <a:blip r:embed="rId3">
            <a:extLst>
              <a:ext uri="{28A0092B-C50C-407E-A947-70E740481C1C}">
                <a14:useLocalDpi xmlns:a14="http://schemas.microsoft.com/office/drawing/2010/main" val="0"/>
              </a:ext>
            </a:extLst>
          </a:blip>
          <a:srcRect l="7258" r="9389" b="1"/>
          <a:stretch>
            <a:fillRect/>
          </a:stretch>
        </p:blipFill>
        <p:spPr>
          <a:xfrm>
            <a:off x="4355976" y="971539"/>
            <a:ext cx="4572000" cy="5638797"/>
          </a:xfrm>
          <a:prstGeom prst="rect">
            <a:avLst/>
          </a:prstGeom>
          <a:effectLst>
            <a:outerShdw blurRad="50800" dist="38100" dir="5400000" algn="t" rotWithShape="0">
              <a:prstClr val="black">
                <a:alpha val="43000"/>
              </a:prstClr>
            </a:outerShdw>
          </a:effectLst>
        </p:spPr>
      </p:pic>
      <p:sp>
        <p:nvSpPr>
          <p:cNvPr id="11312" name="Rectangle 11311">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TextBox 2">
            <a:extLst>
              <a:ext uri="{FF2B5EF4-FFF2-40B4-BE49-F238E27FC236}">
                <a16:creationId xmlns:a16="http://schemas.microsoft.com/office/drawing/2014/main" id="{D338B71E-99D9-EECF-B91A-F1F31AB288D7}"/>
              </a:ext>
            </a:extLst>
          </p:cNvPr>
          <p:cNvSpPr txBox="1"/>
          <p:nvPr/>
        </p:nvSpPr>
        <p:spPr>
          <a:xfrm>
            <a:off x="0" y="1265067"/>
            <a:ext cx="4355976" cy="5543017"/>
          </a:xfrm>
          <a:prstGeom prst="rect">
            <a:avLst/>
          </a:prstGeom>
        </p:spPr>
        <p:txBody>
          <a:bodyPr vert="horz" lIns="91440" tIns="45720" rIns="91440" bIns="45720" rtlCol="0">
            <a:normAutofit fontScale="25000" lnSpcReduction="20000"/>
          </a:bodyPr>
          <a:lstStyle/>
          <a:p>
            <a:pPr marL="571500" indent="-571500">
              <a:lnSpc>
                <a:spcPct val="160000"/>
              </a:lnSpc>
              <a:spcBef>
                <a:spcPts val="1000"/>
              </a:spcBef>
              <a:buClr>
                <a:schemeClr val="bg2">
                  <a:lumMod val="40000"/>
                  <a:lumOff val="60000"/>
                </a:schemeClr>
              </a:buClr>
              <a:buSzPct val="80000"/>
              <a:buFont typeface="Wingdings 3" charset="2"/>
              <a:buChar char=""/>
            </a:pPr>
            <a:r>
              <a:rPr lang="en-US" sz="4400" b="1" dirty="0">
                <a:latin typeface="Arial" panose="020B0604020202020204" pitchFamily="34" charset="0"/>
                <a:ea typeface="+mj-ea"/>
                <a:cs typeface="Arial" panose="020B0604020202020204" pitchFamily="34" charset="0"/>
              </a:rPr>
              <a:t>Reduces Administrative Burden</a:t>
            </a:r>
            <a:r>
              <a:rPr lang="en-US" sz="4400" dirty="0">
                <a:latin typeface="Arial" panose="020B0604020202020204" pitchFamily="34" charset="0"/>
                <a:ea typeface="+mj-ea"/>
                <a:cs typeface="Arial" panose="020B0604020202020204" pitchFamily="34" charset="0"/>
              </a:rPr>
              <a:t>: By enabling remote ECG monitoring, nurses and general practitioners can digitally evaluate results, reducing the amount of time spent on in-person visits by up to 50% and freeing up staff for other patient care duties (NHS Digital, 2019).</a:t>
            </a:r>
          </a:p>
          <a:p>
            <a:pPr marL="571500" indent="-571500">
              <a:lnSpc>
                <a:spcPct val="160000"/>
              </a:lnSpc>
              <a:spcBef>
                <a:spcPts val="1000"/>
              </a:spcBef>
              <a:buClr>
                <a:schemeClr val="bg2">
                  <a:lumMod val="40000"/>
                  <a:lumOff val="60000"/>
                </a:schemeClr>
              </a:buClr>
              <a:buSzPct val="80000"/>
              <a:buFont typeface="Wingdings 3" charset="2"/>
              <a:buChar char=""/>
            </a:pPr>
            <a:r>
              <a:rPr lang="en-US" sz="4400" b="1" dirty="0">
                <a:latin typeface="Arial" panose="020B0604020202020204" pitchFamily="34" charset="0"/>
                <a:ea typeface="+mj-ea"/>
                <a:cs typeface="Arial" panose="020B0604020202020204" pitchFamily="34" charset="0"/>
              </a:rPr>
              <a:t>Non-Specialist Staff:</a:t>
            </a:r>
            <a:r>
              <a:rPr lang="en-US" sz="4400" dirty="0">
                <a:latin typeface="Arial" panose="020B0604020202020204" pitchFamily="34" charset="0"/>
                <a:ea typeface="+mj-ea"/>
                <a:cs typeface="Arial" panose="020B0604020202020204" pitchFamily="34" charset="0"/>
              </a:rPr>
              <a:t> Social workers, such as community health aides, can quickly learn how to operate the device in less than ten minutes, transferring routine screenings from cardiologists to frontline teams and increasing workforce productivity in underprivileged areas ((NHS Digital, 2019). </a:t>
            </a:r>
          </a:p>
          <a:p>
            <a:pPr marL="571500" indent="-571500">
              <a:lnSpc>
                <a:spcPct val="160000"/>
              </a:lnSpc>
              <a:spcBef>
                <a:spcPts val="1000"/>
              </a:spcBef>
              <a:buClr>
                <a:schemeClr val="bg2">
                  <a:lumMod val="40000"/>
                  <a:lumOff val="60000"/>
                </a:schemeClr>
              </a:buClr>
              <a:buSzPct val="80000"/>
              <a:buFont typeface="Wingdings 3" charset="2"/>
              <a:buChar char=""/>
            </a:pPr>
            <a:r>
              <a:rPr lang="en-US" sz="4400" b="1" dirty="0">
                <a:latin typeface="Arial" panose="020B0604020202020204" pitchFamily="34" charset="0"/>
                <a:ea typeface="+mj-ea"/>
                <a:cs typeface="Arial" panose="020B0604020202020204" pitchFamily="34" charset="0"/>
              </a:rPr>
              <a:t>Minimal Training Is Needed:</a:t>
            </a:r>
            <a:r>
              <a:rPr lang="en-US" sz="4400" dirty="0">
                <a:latin typeface="Arial" panose="020B0604020202020204" pitchFamily="34" charset="0"/>
                <a:ea typeface="+mj-ea"/>
                <a:cs typeface="Arial" panose="020B0604020202020204" pitchFamily="34" charset="0"/>
              </a:rPr>
              <a:t> Although continuous help may be required for appropriate interpretation to prevent over-reliance on specialists, initial onboarding is simple via app lessons, minimising interruption to hectic schedules (NHS England ,2022) .</a:t>
            </a:r>
          </a:p>
          <a:p>
            <a:pPr marL="571500" indent="-571500">
              <a:lnSpc>
                <a:spcPct val="160000"/>
              </a:lnSpc>
              <a:spcBef>
                <a:spcPts val="1000"/>
              </a:spcBef>
              <a:buClr>
                <a:schemeClr val="bg2">
                  <a:lumMod val="40000"/>
                  <a:lumOff val="60000"/>
                </a:schemeClr>
              </a:buClr>
              <a:buSzPct val="80000"/>
              <a:buFont typeface="Wingdings 3" charset="2"/>
              <a:buChar char=""/>
            </a:pPr>
            <a:r>
              <a:rPr lang="en-US" sz="4400" b="1" dirty="0">
                <a:latin typeface="Arial" panose="020B0604020202020204" pitchFamily="34" charset="0"/>
                <a:ea typeface="+mj-ea"/>
                <a:cs typeface="Arial" panose="020B0604020202020204" pitchFamily="34" charset="0"/>
              </a:rPr>
              <a:t>Modifications Role dynamics: </a:t>
            </a:r>
            <a:r>
              <a:rPr lang="en-US" sz="4400" dirty="0">
                <a:latin typeface="Arial" panose="020B0604020202020204" pitchFamily="34" charset="0"/>
                <a:ea typeface="+mj-ea"/>
                <a:cs typeface="Arial" panose="020B0604020202020204" pitchFamily="34" charset="0"/>
              </a:rPr>
              <a:t>Changes the emphasis from reactive to proactive treatment, enabling physicians to give priority to complicated cases while caretakers take care of preventive monitoring. This could lead to the creation of new hybrid roles in telemedicine (NICE, 2023)  .</a:t>
            </a:r>
          </a:p>
          <a:p>
            <a:pPr marL="171450" indent="-171450">
              <a:lnSpc>
                <a:spcPct val="160000"/>
              </a:lnSpc>
              <a:spcBef>
                <a:spcPts val="1000"/>
              </a:spcBef>
              <a:buClr>
                <a:schemeClr val="bg2">
                  <a:lumMod val="40000"/>
                  <a:lumOff val="60000"/>
                </a:schemeClr>
              </a:buClr>
              <a:buSzPct val="80000"/>
              <a:buFont typeface="Wingdings 3" charset="2"/>
              <a:buChar char=""/>
            </a:pPr>
            <a:endParaRPr lang="en-US" sz="1100"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endParaRPr lang="en-US" sz="700" dirty="0">
              <a:latin typeface="+mj-lt"/>
              <a:ea typeface="+mj-ea"/>
              <a:cs typeface="+mj-cs"/>
            </a:endParaRPr>
          </a:p>
        </p:txBody>
      </p:sp>
      <p:sp>
        <p:nvSpPr>
          <p:cNvPr id="5" name="TextBox 4">
            <a:extLst>
              <a:ext uri="{FF2B5EF4-FFF2-40B4-BE49-F238E27FC236}">
                <a16:creationId xmlns:a16="http://schemas.microsoft.com/office/drawing/2014/main" id="{EAD9D522-19CF-101B-EDF4-8225858B2ECB}"/>
              </a:ext>
            </a:extLst>
          </p:cNvPr>
          <p:cNvSpPr txBox="1"/>
          <p:nvPr/>
        </p:nvSpPr>
        <p:spPr>
          <a:xfrm>
            <a:off x="4860032" y="6241004"/>
            <a:ext cx="2520280"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(NHS Digital, 2019).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38" name="Rectangle 12337">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2340"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dirty="0">
              <a:solidFill>
                <a:schemeClr val="tx1"/>
              </a:solidFill>
            </a:endParaRPr>
          </a:p>
        </p:txBody>
      </p:sp>
      <p:sp>
        <p:nvSpPr>
          <p:cNvPr id="12290" name="Title 1">
            <a:extLst>
              <a:ext uri="{FF2B5EF4-FFF2-40B4-BE49-F238E27FC236}">
                <a16:creationId xmlns:a16="http://schemas.microsoft.com/office/drawing/2014/main" id="{CF684114-27B9-DF5E-DCFB-93A25E97467B}"/>
              </a:ext>
            </a:extLst>
          </p:cNvPr>
          <p:cNvSpPr>
            <a:spLocks noGrp="1" noChangeArrowheads="1"/>
          </p:cNvSpPr>
          <p:nvPr>
            <p:ph type="title"/>
          </p:nvPr>
        </p:nvSpPr>
        <p:spPr>
          <a:xfrm>
            <a:off x="486697" y="629267"/>
            <a:ext cx="6939116" cy="1016654"/>
          </a:xfrm>
        </p:spPr>
        <p:txBody>
          <a:bodyPr>
            <a:normAutofit/>
          </a:bodyPr>
          <a:lstStyle/>
          <a:p>
            <a:pPr eaLnBrk="1" hangingPunct="1"/>
            <a:r>
              <a:rPr lang="en-GB" altLang="en-US" b="1" dirty="0">
                <a:solidFill>
                  <a:srgbClr val="EBEBEB"/>
                </a:solidFill>
                <a:latin typeface="Arial" panose="020B0604020202020204" pitchFamily="34" charset="0"/>
                <a:cs typeface="Arial" panose="020B0604020202020204" pitchFamily="34" charset="0"/>
              </a:rPr>
              <a:t>Impact on service delivery </a:t>
            </a:r>
          </a:p>
        </p:txBody>
      </p:sp>
      <p:sp>
        <p:nvSpPr>
          <p:cNvPr id="12342" name="Rectangle 12341">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2344" name="Freeform: Shape 12343">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dirty="0"/>
          </a:p>
        </p:txBody>
      </p:sp>
      <p:graphicFrame>
        <p:nvGraphicFramePr>
          <p:cNvPr id="12292" name="TextBox 2">
            <a:extLst>
              <a:ext uri="{FF2B5EF4-FFF2-40B4-BE49-F238E27FC236}">
                <a16:creationId xmlns:a16="http://schemas.microsoft.com/office/drawing/2014/main" id="{7093E5B2-36C3-A14D-B5BD-AD9F37E912BF}"/>
              </a:ext>
            </a:extLst>
          </p:cNvPr>
          <p:cNvGraphicFramePr/>
          <p:nvPr>
            <p:extLst>
              <p:ext uri="{D42A27DB-BD31-4B8C-83A1-F6EECF244321}">
                <p14:modId xmlns:p14="http://schemas.microsoft.com/office/powerpoint/2010/main" val="2499930468"/>
              </p:ext>
            </p:extLst>
          </p:nvPr>
        </p:nvGraphicFramePr>
        <p:xfrm>
          <a:off x="107504" y="2402308"/>
          <a:ext cx="9001000" cy="4455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5FDA0E8-F19F-C16E-C956-C595AF82304A}"/>
              </a:ext>
            </a:extLst>
          </p:cNvPr>
          <p:cNvSpPr>
            <a:spLocks noGrp="1" noChangeArrowheads="1"/>
          </p:cNvSpPr>
          <p:nvPr>
            <p:ph type="title"/>
          </p:nvPr>
        </p:nvSpPr>
        <p:spPr>
          <a:xfrm>
            <a:off x="179512" y="629267"/>
            <a:ext cx="3903797" cy="855518"/>
          </a:xfrm>
        </p:spPr>
        <p:txBody>
          <a:bodyPr>
            <a:normAutofit/>
          </a:bodyPr>
          <a:lstStyle/>
          <a:p>
            <a:pPr eaLnBrk="1" hangingPunct="1"/>
            <a:r>
              <a:rPr lang="en-GB" altLang="en-US" sz="2800" b="1" dirty="0">
                <a:latin typeface="Arial" panose="020B0604020202020204" pitchFamily="34" charset="0"/>
                <a:cs typeface="Arial" panose="020B0604020202020204" pitchFamily="34" charset="0"/>
              </a:rPr>
              <a:t>Impact on patients </a:t>
            </a:r>
          </a:p>
        </p:txBody>
      </p:sp>
      <p:pic>
        <p:nvPicPr>
          <p:cNvPr id="7" name="Picture 6" descr="A person sitting on a rock near a waterfall&#10;&#10;AI-generated content may be incorrect.">
            <a:extLst>
              <a:ext uri="{FF2B5EF4-FFF2-40B4-BE49-F238E27FC236}">
                <a16:creationId xmlns:a16="http://schemas.microsoft.com/office/drawing/2014/main" id="{CBB7067A-79C1-8175-8A0C-CE1C03535E64}"/>
              </a:ext>
            </a:extLst>
          </p:cNvPr>
          <p:cNvPicPr>
            <a:picLocks noChangeAspect="1"/>
          </p:cNvPicPr>
          <p:nvPr/>
        </p:nvPicPr>
        <p:blipFill>
          <a:blip r:embed="rId3">
            <a:extLst>
              <a:ext uri="{28A0092B-C50C-407E-A947-70E740481C1C}">
                <a14:useLocalDpi xmlns:a14="http://schemas.microsoft.com/office/drawing/2010/main" val="0"/>
              </a:ext>
            </a:extLst>
          </a:blip>
          <a:srcRect l="10057" r="41557"/>
          <a:stretch>
            <a:fillRect/>
          </a:stretch>
        </p:blipFill>
        <p:spPr>
          <a:xfrm>
            <a:off x="4313700" y="571500"/>
            <a:ext cx="4536504" cy="5638797"/>
          </a:xfrm>
          <a:prstGeom prst="rect">
            <a:avLst/>
          </a:prstGeom>
          <a:effectLst>
            <a:outerShdw blurRad="50800" dist="38100" dir="5400000" algn="t" rotWithShape="0">
              <a:prstClr val="black">
                <a:alpha val="43000"/>
              </a:prstClr>
            </a:outerShdw>
          </a:effectLst>
        </p:spPr>
      </p:pic>
      <p:sp>
        <p:nvSpPr>
          <p:cNvPr id="13317" name="Rectangle 13316">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315" name="Content Placeholder 2">
            <a:extLst>
              <a:ext uri="{FF2B5EF4-FFF2-40B4-BE49-F238E27FC236}">
                <a16:creationId xmlns:a16="http://schemas.microsoft.com/office/drawing/2014/main" id="{25FA7CF5-7C38-F81D-E5F4-C7FA8BF82263}"/>
              </a:ext>
            </a:extLst>
          </p:cNvPr>
          <p:cNvSpPr>
            <a:spLocks noGrp="1" noChangeArrowheads="1"/>
          </p:cNvSpPr>
          <p:nvPr>
            <p:ph idx="1"/>
          </p:nvPr>
        </p:nvSpPr>
        <p:spPr>
          <a:xfrm>
            <a:off x="20131" y="1524000"/>
            <a:ext cx="4263837" cy="4281263"/>
          </a:xfrm>
        </p:spPr>
        <p:txBody>
          <a:bodyPr>
            <a:normAutofit fontScale="92500" lnSpcReduction="20000"/>
          </a:bodyPr>
          <a:lstStyle/>
          <a:p>
            <a:pPr eaLnBrk="1" hangingPunct="1">
              <a:lnSpc>
                <a:spcPct val="150000"/>
              </a:lnSpc>
            </a:pPr>
            <a:r>
              <a:rPr lang="en-US" altLang="en-US" sz="1300" b="1" dirty="0">
                <a:latin typeface="Arial" panose="020B0604020202020204" pitchFamily="34" charset="0"/>
                <a:cs typeface="Arial" panose="020B0604020202020204" pitchFamily="34" charset="0"/>
              </a:rPr>
              <a:t>Enables Early Detection of Heart Conditions: </a:t>
            </a:r>
            <a:r>
              <a:rPr lang="en-US" altLang="en-US" sz="1200" dirty="0">
                <a:latin typeface="Arial" panose="020B0604020202020204" pitchFamily="34" charset="0"/>
                <a:cs typeface="Arial" panose="020B0604020202020204" pitchFamily="34" charset="0"/>
              </a:rPr>
              <a:t>According to a 2019 JAMA Cardiology study involving over 1,000 patients, patients can monitor for arrhythmias like AFib at home, resulting in timely therapies that cut stroke risk by up to 30% (British Heart Foundation,2020) .</a:t>
            </a:r>
          </a:p>
          <a:p>
            <a:pPr eaLnBrk="1" hangingPunct="1">
              <a:lnSpc>
                <a:spcPct val="150000"/>
              </a:lnSpc>
            </a:pPr>
            <a:r>
              <a:rPr lang="en-US" altLang="en-US" sz="1300" b="1" dirty="0">
                <a:latin typeface="Arial" panose="020B0604020202020204" pitchFamily="34" charset="0"/>
                <a:cs typeface="Arial" panose="020B0604020202020204" pitchFamily="34" charset="0"/>
              </a:rPr>
              <a:t>Enhances Convenience and Lowers Hospital Visits: </a:t>
            </a:r>
            <a:r>
              <a:rPr lang="en-US" altLang="en-US" sz="1200" b="1" dirty="0">
                <a:latin typeface="Arial" panose="020B0604020202020204" pitchFamily="34" charset="0"/>
                <a:cs typeface="Arial" panose="020B0604020202020204" pitchFamily="34" charset="0"/>
              </a:rPr>
              <a:t>R</a:t>
            </a:r>
            <a:r>
              <a:rPr lang="en-US" altLang="en-US" sz="1200" dirty="0">
                <a:latin typeface="Arial" panose="020B0604020202020204" pitchFamily="34" charset="0"/>
                <a:cs typeface="Arial" panose="020B0604020202020204" pitchFamily="34" charset="0"/>
              </a:rPr>
              <a:t>educes the need for routine clinic ECGs, saving patients especially those in remote areas time and travel. According to NHS data from 2022, outpatient consultations for monitored patients have decreased by 40% (NHS England, 2022)  .</a:t>
            </a:r>
          </a:p>
          <a:p>
            <a:pPr eaLnBrk="1" hangingPunct="1">
              <a:lnSpc>
                <a:spcPct val="150000"/>
              </a:lnSpc>
            </a:pPr>
            <a:r>
              <a:rPr lang="en-US" altLang="en-US" sz="1300" b="1" dirty="0">
                <a:latin typeface="Arial" panose="020B0604020202020204" pitchFamily="34" charset="0"/>
                <a:cs typeface="Arial" panose="020B0604020202020204" pitchFamily="34" charset="0"/>
              </a:rPr>
              <a:t>Improves Patient Engagement and Self-Efficacy: </a:t>
            </a:r>
            <a:r>
              <a:rPr lang="en-US" altLang="en-US" sz="1200" dirty="0">
                <a:latin typeface="Arial" panose="020B0604020202020204" pitchFamily="34" charset="0"/>
                <a:cs typeface="Arial" panose="020B0604020202020204" pitchFamily="34" charset="0"/>
              </a:rPr>
              <a:t>According to a 2021 European Heart Journal analysis, 75% of users reported improved motivation because quick app feedback makes patients feel more involved in their care and increases adherence to treatments (NHS England ,2022) .</a:t>
            </a:r>
          </a:p>
          <a:p>
            <a:pPr eaLnBrk="1" hangingPunct="1">
              <a:lnSpc>
                <a:spcPct val="90000"/>
              </a:lnSpc>
            </a:pPr>
            <a:endParaRPr lang="en-US" altLang="en-US" sz="1100" dirty="0">
              <a:latin typeface="Arial" panose="020B0604020202020204" pitchFamily="34" charset="0"/>
              <a:cs typeface="Arial" panose="020B0604020202020204" pitchFamily="34" charset="0"/>
            </a:endParaRPr>
          </a:p>
          <a:p>
            <a:pPr eaLnBrk="1" hangingPunct="1">
              <a:lnSpc>
                <a:spcPct val="90000"/>
              </a:lnSpc>
            </a:pPr>
            <a:endParaRPr lang="en-US" altLang="en-US" sz="1100" b="1" dirty="0"/>
          </a:p>
          <a:p>
            <a:pPr eaLnBrk="1" hangingPunct="1">
              <a:lnSpc>
                <a:spcPct val="90000"/>
              </a:lnSpc>
            </a:pPr>
            <a:endParaRPr lang="en-GB" altLang="en-US" sz="1100" b="1" dirty="0"/>
          </a:p>
        </p:txBody>
      </p:sp>
      <p:sp>
        <p:nvSpPr>
          <p:cNvPr id="3" name="TextBox 2">
            <a:extLst>
              <a:ext uri="{FF2B5EF4-FFF2-40B4-BE49-F238E27FC236}">
                <a16:creationId xmlns:a16="http://schemas.microsoft.com/office/drawing/2014/main" id="{0478626C-F271-4C77-5EF0-DBDE3582504B}"/>
              </a:ext>
            </a:extLst>
          </p:cNvPr>
          <p:cNvSpPr txBox="1"/>
          <p:nvPr/>
        </p:nvSpPr>
        <p:spPr>
          <a:xfrm>
            <a:off x="4322828" y="6264293"/>
            <a:ext cx="3418706"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(American Heart Association 2025)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71E944B-29B1-923B-7700-A8FDCE8ACF89}"/>
              </a:ext>
            </a:extLst>
          </p:cNvPr>
          <p:cNvSpPr>
            <a:spLocks noGrp="1" noChangeArrowheads="1"/>
          </p:cNvSpPr>
          <p:nvPr>
            <p:ph type="title"/>
          </p:nvPr>
        </p:nvSpPr>
        <p:spPr>
          <a:xfrm>
            <a:off x="1835696" y="523262"/>
            <a:ext cx="5093415" cy="855518"/>
          </a:xfrm>
        </p:spPr>
        <p:txBody>
          <a:bodyPr>
            <a:normAutofit/>
          </a:bodyPr>
          <a:lstStyle/>
          <a:p>
            <a:pPr eaLnBrk="1" hangingPunct="1"/>
            <a:r>
              <a:rPr lang="en-GB" altLang="en-US" sz="2800" b="1" dirty="0">
                <a:latin typeface="Arial" panose="020B0604020202020204" pitchFamily="34" charset="0"/>
                <a:cs typeface="Arial" panose="020B0604020202020204" pitchFamily="34" charset="0"/>
              </a:rPr>
              <a:t>Impact on community </a:t>
            </a:r>
          </a:p>
        </p:txBody>
      </p:sp>
      <p:pic>
        <p:nvPicPr>
          <p:cNvPr id="3" name="Picture 2" descr="A person holding a card and a card&#10;&#10;AI-generated content may be incorrect.">
            <a:extLst>
              <a:ext uri="{FF2B5EF4-FFF2-40B4-BE49-F238E27FC236}">
                <a16:creationId xmlns:a16="http://schemas.microsoft.com/office/drawing/2014/main" id="{DD75A81A-0E1A-83F6-F5DA-B66D2333AD4E}"/>
              </a:ext>
            </a:extLst>
          </p:cNvPr>
          <p:cNvPicPr>
            <a:picLocks noChangeAspect="1"/>
          </p:cNvPicPr>
          <p:nvPr/>
        </p:nvPicPr>
        <p:blipFill>
          <a:blip r:embed="rId3">
            <a:extLst>
              <a:ext uri="{28A0092B-C50C-407E-A947-70E740481C1C}">
                <a14:useLocalDpi xmlns:a14="http://schemas.microsoft.com/office/drawing/2010/main" val="0"/>
              </a:ext>
            </a:extLst>
          </a:blip>
          <a:srcRect l="14630" r="14018" b="-4"/>
          <a:stretch>
            <a:fillRect/>
          </a:stretch>
        </p:blipFill>
        <p:spPr>
          <a:xfrm>
            <a:off x="323528" y="1853249"/>
            <a:ext cx="3365223" cy="4196185"/>
          </a:xfrm>
          <a:prstGeom prst="rect">
            <a:avLst/>
          </a:prstGeom>
          <a:effectLst>
            <a:outerShdw blurRad="50800" dist="38100" dir="5400000" algn="t" rotWithShape="0">
              <a:prstClr val="black">
                <a:alpha val="43000"/>
              </a:prstClr>
            </a:outerShdw>
          </a:effectLst>
        </p:spPr>
      </p:pic>
      <p:sp>
        <p:nvSpPr>
          <p:cNvPr id="14339" name="Content Placeholder 2">
            <a:extLst>
              <a:ext uri="{FF2B5EF4-FFF2-40B4-BE49-F238E27FC236}">
                <a16:creationId xmlns:a16="http://schemas.microsoft.com/office/drawing/2014/main" id="{58A93F2F-6FF4-8C01-6507-2207E3A28EFC}"/>
              </a:ext>
            </a:extLst>
          </p:cNvPr>
          <p:cNvSpPr>
            <a:spLocks noGrp="1" noChangeArrowheads="1"/>
          </p:cNvSpPr>
          <p:nvPr>
            <p:ph idx="1"/>
          </p:nvPr>
        </p:nvSpPr>
        <p:spPr>
          <a:xfrm>
            <a:off x="3956255" y="1628800"/>
            <a:ext cx="4352347" cy="4196185"/>
          </a:xfrm>
        </p:spPr>
        <p:txBody>
          <a:bodyPr>
            <a:normAutofit fontScale="77500" lnSpcReduction="20000"/>
          </a:bodyPr>
          <a:lstStyle/>
          <a:p>
            <a:pPr eaLnBrk="1" hangingPunct="1">
              <a:lnSpc>
                <a:spcPct val="170000"/>
              </a:lnSpc>
            </a:pPr>
            <a:r>
              <a:rPr lang="en-US" altLang="en-US" sz="1300" b="1" dirty="0">
                <a:latin typeface="Arial" panose="020B0604020202020204" pitchFamily="34" charset="0"/>
                <a:cs typeface="Arial" panose="020B0604020202020204" pitchFamily="34" charset="0"/>
              </a:rPr>
              <a:t>1. Impact on Patient and Service Location Improves Service Efficiency: </a:t>
            </a:r>
            <a:r>
              <a:rPr lang="en-US" altLang="en-US" sz="1300" dirty="0">
                <a:latin typeface="Arial" panose="020B0604020202020204" pitchFamily="34" charset="0"/>
                <a:cs typeface="Arial" panose="020B0604020202020204" pitchFamily="34" charset="0"/>
              </a:rPr>
              <a:t>According to a 2020 telemedicine study published in the British Journal of General Practice, it enables community centre to handle more screenings, relieving pressure on urban hospitals and enabling scalable services in underserved areas (KardiaMobile, 2025). </a:t>
            </a:r>
          </a:p>
          <a:p>
            <a:pPr eaLnBrk="1" hangingPunct="1">
              <a:lnSpc>
                <a:spcPct val="170000"/>
              </a:lnSpc>
            </a:pPr>
            <a:endParaRPr lang="en-US" altLang="en-US" sz="1300" b="1" dirty="0">
              <a:latin typeface="Arial" panose="020B0604020202020204" pitchFamily="34" charset="0"/>
              <a:cs typeface="Arial" panose="020B0604020202020204" pitchFamily="34" charset="0"/>
            </a:endParaRPr>
          </a:p>
          <a:p>
            <a:pPr marL="0" indent="0" eaLnBrk="1" hangingPunct="1">
              <a:lnSpc>
                <a:spcPct val="170000"/>
              </a:lnSpc>
              <a:buNone/>
            </a:pPr>
            <a:endParaRPr lang="en-US" altLang="en-US" sz="1300" b="1" dirty="0">
              <a:latin typeface="Arial" panose="020B0604020202020204" pitchFamily="34" charset="0"/>
              <a:cs typeface="Arial" panose="020B0604020202020204" pitchFamily="34" charset="0"/>
            </a:endParaRPr>
          </a:p>
          <a:p>
            <a:pPr eaLnBrk="1" hangingPunct="1">
              <a:lnSpc>
                <a:spcPct val="170000"/>
              </a:lnSpc>
            </a:pPr>
            <a:r>
              <a:rPr lang="en-US" altLang="en-US" sz="1300" b="1" dirty="0">
                <a:latin typeface="Arial" panose="020B0604020202020204" pitchFamily="34" charset="0"/>
                <a:cs typeface="Arial" panose="020B0604020202020204" pitchFamily="34" charset="0"/>
              </a:rPr>
              <a:t>2. The Impact on Family Members: </a:t>
            </a:r>
            <a:r>
              <a:rPr lang="en-US" altLang="en-US" sz="1300" dirty="0">
                <a:latin typeface="Arial" panose="020B0604020202020204" pitchFamily="34" charset="0"/>
                <a:cs typeface="Arial" panose="020B0604020202020204" pitchFamily="34" charset="0"/>
              </a:rPr>
              <a:t>Reduces Emotional Burden: By giving families access to real-time data, proactive monitoring and better decision-making reduce anxiety and strengthen support networks in social care settings. Possible Negative Effects Overall, it promotes independence and reduces reliance on formal carers, but it may cause stress for family members if they misinterpret the results, causing needless worry (NHS Digital, 2019). </a:t>
            </a:r>
          </a:p>
          <a:p>
            <a:pPr marL="0" indent="0" eaLnBrk="1" hangingPunct="1">
              <a:lnSpc>
                <a:spcPct val="150000"/>
              </a:lnSpc>
              <a:buNone/>
            </a:pPr>
            <a:endParaRPr lang="en-US" altLang="en-US" sz="1300" dirty="0">
              <a:latin typeface="Arial" panose="020B0604020202020204" pitchFamily="34" charset="0"/>
              <a:cs typeface="Arial" panose="020B0604020202020204" pitchFamily="34" charset="0"/>
            </a:endParaRPr>
          </a:p>
          <a:p>
            <a:pPr marL="0" indent="0" eaLnBrk="1" hangingPunct="1">
              <a:lnSpc>
                <a:spcPct val="150000"/>
              </a:lnSpc>
              <a:buNone/>
            </a:pPr>
            <a:endParaRPr lang="en-US" altLang="en-US" sz="1300" dirty="0">
              <a:latin typeface="Arial" panose="020B0604020202020204" pitchFamily="34" charset="0"/>
              <a:cs typeface="Arial" panose="020B0604020202020204" pitchFamily="34" charset="0"/>
            </a:endParaRPr>
          </a:p>
          <a:p>
            <a:pPr eaLnBrk="1" hangingPunct="1">
              <a:lnSpc>
                <a:spcPct val="150000"/>
              </a:lnSpc>
            </a:pPr>
            <a:endParaRPr lang="en-GB" altLang="en-US" sz="1300" b="1" dirty="0">
              <a:latin typeface="Arial" panose="020B0604020202020204" pitchFamily="34" charset="0"/>
              <a:cs typeface="Arial" panose="020B0604020202020204" pitchFamily="34" charset="0"/>
            </a:endParaRPr>
          </a:p>
          <a:p>
            <a:pPr eaLnBrk="1" hangingPunct="1">
              <a:lnSpc>
                <a:spcPct val="90000"/>
              </a:lnSpc>
            </a:pPr>
            <a:endParaRPr lang="en-GB" altLang="en-US" sz="1300" b="1" dirty="0">
              <a:latin typeface="Arial" panose="020B0604020202020204" pitchFamily="34" charset="0"/>
              <a:cs typeface="Arial" panose="020B0604020202020204" pitchFamily="34" charset="0"/>
            </a:endParaRPr>
          </a:p>
          <a:p>
            <a:pPr eaLnBrk="1" hangingPunct="1">
              <a:lnSpc>
                <a:spcPct val="90000"/>
              </a:lnSpc>
            </a:pPr>
            <a:endParaRPr lang="en-GB" altLang="en-US" sz="1300" b="1" dirty="0">
              <a:latin typeface="Arial" panose="020B0604020202020204" pitchFamily="34" charset="0"/>
              <a:cs typeface="Arial" panose="020B0604020202020204" pitchFamily="34" charset="0"/>
            </a:endParaRPr>
          </a:p>
          <a:p>
            <a:pPr eaLnBrk="1" hangingPunct="1">
              <a:lnSpc>
                <a:spcPct val="90000"/>
              </a:lnSpc>
            </a:pPr>
            <a:endParaRPr lang="en-GB" altLang="en-US" sz="1300" b="1" dirty="0"/>
          </a:p>
        </p:txBody>
      </p:sp>
      <p:sp>
        <p:nvSpPr>
          <p:cNvPr id="4" name="TextBox 3">
            <a:extLst>
              <a:ext uri="{FF2B5EF4-FFF2-40B4-BE49-F238E27FC236}">
                <a16:creationId xmlns:a16="http://schemas.microsoft.com/office/drawing/2014/main" id="{A20E85E8-8C8E-1DB4-BA21-CECBF331ED64}"/>
              </a:ext>
            </a:extLst>
          </p:cNvPr>
          <p:cNvSpPr txBox="1"/>
          <p:nvPr/>
        </p:nvSpPr>
        <p:spPr>
          <a:xfrm>
            <a:off x="611560" y="6073128"/>
            <a:ext cx="1224136"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(AliveCor, 2025)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5378" name="Rectangle 1537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5362" name="Title 1">
            <a:extLst>
              <a:ext uri="{FF2B5EF4-FFF2-40B4-BE49-F238E27FC236}">
                <a16:creationId xmlns:a16="http://schemas.microsoft.com/office/drawing/2014/main" id="{812858D6-B53B-80E3-213C-BFCE3DDA212A}"/>
              </a:ext>
            </a:extLst>
          </p:cNvPr>
          <p:cNvSpPr>
            <a:spLocks noGrp="1" noChangeArrowheads="1"/>
          </p:cNvSpPr>
          <p:nvPr>
            <p:ph type="title"/>
          </p:nvPr>
        </p:nvSpPr>
        <p:spPr>
          <a:xfrm>
            <a:off x="179513" y="629267"/>
            <a:ext cx="5082152" cy="927526"/>
          </a:xfrm>
        </p:spPr>
        <p:txBody>
          <a:bodyPr vert="horz" lIns="91440" tIns="45720" rIns="91440" bIns="45720" rtlCol="0" anchor="t">
            <a:normAutofit/>
          </a:bodyPr>
          <a:lstStyle/>
          <a:p>
            <a:pPr defTabSz="457200"/>
            <a:r>
              <a:rPr lang="en-US" altLang="en-US" sz="2800" b="1" dirty="0">
                <a:solidFill>
                  <a:srgbClr val="EBEBEB"/>
                </a:solidFill>
                <a:latin typeface="Arial" panose="020B0604020202020204" pitchFamily="34" charset="0"/>
                <a:cs typeface="Arial" panose="020B0604020202020204" pitchFamily="34" charset="0"/>
              </a:rPr>
              <a:t>Challenges of the innovation</a:t>
            </a:r>
          </a:p>
        </p:txBody>
      </p:sp>
      <p:sp>
        <p:nvSpPr>
          <p:cNvPr id="15379" name="TextBox 15378">
            <a:extLst>
              <a:ext uri="{FF2B5EF4-FFF2-40B4-BE49-F238E27FC236}">
                <a16:creationId xmlns:a16="http://schemas.microsoft.com/office/drawing/2014/main" id="{F932EC37-CA0D-5C4C-F562-D0BBD9914B50}"/>
              </a:ext>
            </a:extLst>
          </p:cNvPr>
          <p:cNvSpPr txBox="1"/>
          <p:nvPr/>
        </p:nvSpPr>
        <p:spPr>
          <a:xfrm>
            <a:off x="451079" y="1591162"/>
            <a:ext cx="4641142" cy="3785419"/>
          </a:xfrm>
          <a:prstGeom prst="rect">
            <a:avLst/>
          </a:prstGeom>
        </p:spPr>
        <p:txBody>
          <a:bodyPr vert="horz" lIns="91440" tIns="45720" rIns="91440" bIns="45720" rtlCol="0">
            <a:normAutofit fontScale="70000" lnSpcReduction="20000"/>
          </a:bodyPr>
          <a:lstStyle/>
          <a:p>
            <a:pPr marL="171450" indent="-171450">
              <a:lnSpc>
                <a:spcPct val="170000"/>
              </a:lnSpc>
              <a:spcBef>
                <a:spcPts val="1000"/>
              </a:spcBef>
              <a:buClr>
                <a:schemeClr val="bg2">
                  <a:lumMod val="40000"/>
                  <a:lumOff val="60000"/>
                </a:schemeClr>
              </a:buClr>
              <a:buSzPct val="80000"/>
              <a:buFont typeface="Wingdings 3" charset="2"/>
              <a:buChar char=""/>
            </a:pPr>
            <a:r>
              <a:rPr lang="en-US" sz="1400" b="1" dirty="0">
                <a:solidFill>
                  <a:srgbClr val="FFFFFF"/>
                </a:solidFill>
                <a:latin typeface="Arial" panose="020B0604020202020204" pitchFamily="34" charset="0"/>
                <a:ea typeface="+mj-ea"/>
                <a:cs typeface="Arial" panose="020B0604020202020204" pitchFamily="34" charset="0"/>
              </a:rPr>
              <a:t>Digital Access Barriers</a:t>
            </a:r>
            <a:r>
              <a:rPr lang="en-US" sz="1400" dirty="0">
                <a:solidFill>
                  <a:srgbClr val="FFFFFF"/>
                </a:solidFill>
                <a:latin typeface="Arial" panose="020B0604020202020204" pitchFamily="34" charset="0"/>
                <a:ea typeface="+mj-ea"/>
                <a:cs typeface="Arial" panose="020B0604020202020204" pitchFamily="34" charset="0"/>
              </a:rPr>
              <a:t>: Requires smartphones and the internet, which excludes people who lack digital literacy or live in places with inadequate access. This exacerbates inequality in rural or underprivileged UK communities (NHS Digital,2019).</a:t>
            </a:r>
          </a:p>
          <a:p>
            <a:pPr marL="171450" indent="-171450">
              <a:lnSpc>
                <a:spcPct val="170000"/>
              </a:lnSpc>
              <a:spcBef>
                <a:spcPts val="1000"/>
              </a:spcBef>
              <a:buClr>
                <a:schemeClr val="bg2">
                  <a:lumMod val="40000"/>
                  <a:lumOff val="60000"/>
                </a:schemeClr>
              </a:buClr>
              <a:buSzPct val="80000"/>
              <a:buFont typeface="Wingdings 3" charset="2"/>
              <a:buChar char=""/>
            </a:pPr>
            <a:endParaRPr lang="en-US" sz="1400" dirty="0">
              <a:solidFill>
                <a:srgbClr val="FFFFFF"/>
              </a:solidFill>
              <a:latin typeface="Arial" panose="020B0604020202020204" pitchFamily="34" charset="0"/>
              <a:ea typeface="+mj-ea"/>
              <a:cs typeface="Arial" panose="020B0604020202020204" pitchFamily="34" charset="0"/>
            </a:endParaRPr>
          </a:p>
          <a:p>
            <a:pPr marL="171450" indent="-171450">
              <a:lnSpc>
                <a:spcPct val="170000"/>
              </a:lnSpc>
              <a:spcBef>
                <a:spcPts val="1000"/>
              </a:spcBef>
              <a:buClr>
                <a:schemeClr val="bg2">
                  <a:lumMod val="40000"/>
                  <a:lumOff val="60000"/>
                </a:schemeClr>
              </a:buClr>
              <a:buSzPct val="80000"/>
              <a:buFont typeface="Wingdings 3" charset="2"/>
              <a:buChar char=""/>
            </a:pPr>
            <a:r>
              <a:rPr lang="en-US" sz="1400" b="1" dirty="0">
                <a:solidFill>
                  <a:srgbClr val="FFFFFF"/>
                </a:solidFill>
                <a:latin typeface="Arial" panose="020B0604020202020204" pitchFamily="34" charset="0"/>
                <a:ea typeface="+mj-ea"/>
                <a:cs typeface="Arial" panose="020B0604020202020204" pitchFamily="34" charset="0"/>
              </a:rPr>
              <a:t>Risks regarding privacy and security</a:t>
            </a:r>
            <a:r>
              <a:rPr lang="en-US" sz="1400" dirty="0">
                <a:solidFill>
                  <a:srgbClr val="FFFFFF"/>
                </a:solidFill>
                <a:latin typeface="Arial" panose="020B0604020202020204" pitchFamily="34" charset="0"/>
                <a:ea typeface="+mj-ea"/>
                <a:cs typeface="Arial" panose="020B0604020202020204" pitchFamily="34" charset="0"/>
              </a:rPr>
              <a:t>: Apps that transmit health data are susceptible to hacking or illegal access, which raises issues under GDPR, particularly for vulnerable social care patients (Mavragani, et al. 2023) .</a:t>
            </a:r>
          </a:p>
          <a:p>
            <a:pPr>
              <a:lnSpc>
                <a:spcPct val="170000"/>
              </a:lnSpc>
              <a:spcBef>
                <a:spcPts val="1000"/>
              </a:spcBef>
              <a:buClr>
                <a:schemeClr val="bg2">
                  <a:lumMod val="40000"/>
                  <a:lumOff val="60000"/>
                </a:schemeClr>
              </a:buClr>
              <a:buSzPct val="80000"/>
              <a:buFont typeface="Wingdings 3" charset="2"/>
              <a:buChar char=""/>
            </a:pPr>
            <a:endParaRPr lang="en-US" sz="1400" dirty="0">
              <a:solidFill>
                <a:srgbClr val="FFFFFF"/>
              </a:solidFill>
              <a:latin typeface="Arial" panose="020B0604020202020204" pitchFamily="34" charset="0"/>
              <a:ea typeface="+mj-ea"/>
              <a:cs typeface="Arial" panose="020B0604020202020204" pitchFamily="34" charset="0"/>
            </a:endParaRPr>
          </a:p>
          <a:p>
            <a:pPr marL="171450" indent="-171450">
              <a:lnSpc>
                <a:spcPct val="170000"/>
              </a:lnSpc>
              <a:spcBef>
                <a:spcPts val="1000"/>
              </a:spcBef>
              <a:buClr>
                <a:schemeClr val="bg2">
                  <a:lumMod val="40000"/>
                  <a:lumOff val="60000"/>
                </a:schemeClr>
              </a:buClr>
              <a:buSzPct val="80000"/>
              <a:buFont typeface="Wingdings 3" charset="2"/>
              <a:buChar char=""/>
            </a:pPr>
            <a:r>
              <a:rPr lang="en-US" sz="1400" b="1" dirty="0">
                <a:solidFill>
                  <a:srgbClr val="FFFFFF"/>
                </a:solidFill>
                <a:latin typeface="Arial" panose="020B0604020202020204" pitchFamily="34" charset="0"/>
                <a:ea typeface="+mj-ea"/>
                <a:cs typeface="Arial" panose="020B0604020202020204" pitchFamily="34" charset="0"/>
              </a:rPr>
              <a:t>Scope Restrictions</a:t>
            </a:r>
            <a:r>
              <a:rPr lang="en-US" sz="1400" dirty="0">
                <a:solidFill>
                  <a:srgbClr val="FFFFFF"/>
                </a:solidFill>
                <a:latin typeface="Arial" panose="020B0604020202020204" pitchFamily="34" charset="0"/>
                <a:ea typeface="+mj-ea"/>
                <a:cs typeface="Arial" panose="020B0604020202020204" pitchFamily="34" charset="0"/>
              </a:rPr>
              <a:t>: It is useful for detecting basic AFib, but it is insufficient for complex cardiac disorders requiring multi-lead ECGs, which limits its application in thorough (NHS Digital,2019) .</a:t>
            </a:r>
          </a:p>
        </p:txBody>
      </p:sp>
      <p:sp>
        <p:nvSpPr>
          <p:cNvPr id="1538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pic>
        <p:nvPicPr>
          <p:cNvPr id="15381" name="Picture 15380" descr="Mobile device with apps">
            <a:extLst>
              <a:ext uri="{FF2B5EF4-FFF2-40B4-BE49-F238E27FC236}">
                <a16:creationId xmlns:a16="http://schemas.microsoft.com/office/drawing/2014/main" id="{4BA49069-6827-2C28-23F2-9AB3F9958095}"/>
              </a:ext>
            </a:extLst>
          </p:cNvPr>
          <p:cNvPicPr>
            <a:picLocks noChangeAspect="1"/>
          </p:cNvPicPr>
          <p:nvPr/>
        </p:nvPicPr>
        <p:blipFill>
          <a:blip r:embed="rId3"/>
          <a:srcRect l="54520" r="14949"/>
          <a:stretch>
            <a:fillRect/>
          </a:stretch>
        </p:blipFill>
        <p:spPr>
          <a:xfrm>
            <a:off x="5220072" y="1"/>
            <a:ext cx="3924243"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3" name="TextBox 2">
            <a:extLst>
              <a:ext uri="{FF2B5EF4-FFF2-40B4-BE49-F238E27FC236}">
                <a16:creationId xmlns:a16="http://schemas.microsoft.com/office/drawing/2014/main" id="{726140F6-7BCD-FE82-BDF7-A36958170A48}"/>
              </a:ext>
            </a:extLst>
          </p:cNvPr>
          <p:cNvSpPr txBox="1"/>
          <p:nvPr/>
        </p:nvSpPr>
        <p:spPr>
          <a:xfrm>
            <a:off x="5580112" y="6453335"/>
            <a:ext cx="1584176"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(NHS Digital,2019)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8" name="Rectangle 16397">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640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dirty="0">
              <a:solidFill>
                <a:schemeClr val="tx1"/>
              </a:solidFill>
            </a:endParaRPr>
          </a:p>
        </p:txBody>
      </p:sp>
      <p:sp>
        <p:nvSpPr>
          <p:cNvPr id="16386" name="Title 1">
            <a:extLst>
              <a:ext uri="{FF2B5EF4-FFF2-40B4-BE49-F238E27FC236}">
                <a16:creationId xmlns:a16="http://schemas.microsoft.com/office/drawing/2014/main" id="{C853482B-2A5F-E931-F2F8-F939479615CF}"/>
              </a:ext>
            </a:extLst>
          </p:cNvPr>
          <p:cNvSpPr>
            <a:spLocks noGrp="1" noChangeArrowheads="1"/>
          </p:cNvSpPr>
          <p:nvPr>
            <p:ph type="title"/>
          </p:nvPr>
        </p:nvSpPr>
        <p:spPr>
          <a:xfrm>
            <a:off x="2799958" y="537755"/>
            <a:ext cx="3725263" cy="1016654"/>
          </a:xfrm>
        </p:spPr>
        <p:txBody>
          <a:bodyPr>
            <a:normAutofit/>
          </a:bodyPr>
          <a:lstStyle/>
          <a:p>
            <a:r>
              <a:rPr lang="en-GB" altLang="en-US" sz="2800" b="1" dirty="0">
                <a:solidFill>
                  <a:srgbClr val="EBEBEB"/>
                </a:solidFill>
                <a:latin typeface="Arial" panose="020B0604020202020204" pitchFamily="34" charset="0"/>
                <a:cs typeface="Arial" panose="020B0604020202020204" pitchFamily="34" charset="0"/>
              </a:rPr>
              <a:t>Recommendations</a:t>
            </a:r>
          </a:p>
        </p:txBody>
      </p:sp>
      <p:sp>
        <p:nvSpPr>
          <p:cNvPr id="16402" name="Rectangle 16401">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404" name="Freeform: Shape 16403">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dirty="0"/>
          </a:p>
        </p:txBody>
      </p:sp>
      <p:graphicFrame>
        <p:nvGraphicFramePr>
          <p:cNvPr id="16393" name="Content Placeholder 2">
            <a:extLst>
              <a:ext uri="{FF2B5EF4-FFF2-40B4-BE49-F238E27FC236}">
                <a16:creationId xmlns:a16="http://schemas.microsoft.com/office/drawing/2014/main" id="{1168CA56-2006-BCC2-2263-64BE3B61A20E}"/>
              </a:ext>
            </a:extLst>
          </p:cNvPr>
          <p:cNvGraphicFramePr>
            <a:graphicFrameLocks noGrp="1"/>
          </p:cNvGraphicFramePr>
          <p:nvPr>
            <p:ph idx="1"/>
            <p:extLst>
              <p:ext uri="{D42A27DB-BD31-4B8C-83A1-F6EECF244321}">
                <p14:modId xmlns:p14="http://schemas.microsoft.com/office/powerpoint/2010/main" val="22097441"/>
              </p:ext>
            </p:extLst>
          </p:nvPr>
        </p:nvGraphicFramePr>
        <p:xfrm>
          <a:off x="486697" y="2587999"/>
          <a:ext cx="8171528" cy="3937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40" name="Rectangle 1743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7410" name="Title 1">
            <a:extLst>
              <a:ext uri="{FF2B5EF4-FFF2-40B4-BE49-F238E27FC236}">
                <a16:creationId xmlns:a16="http://schemas.microsoft.com/office/drawing/2014/main" id="{E6BF3837-FBF1-D0EC-B187-09A731AD84B2}"/>
              </a:ext>
            </a:extLst>
          </p:cNvPr>
          <p:cNvSpPr>
            <a:spLocks noGrp="1" noChangeArrowheads="1"/>
          </p:cNvSpPr>
          <p:nvPr>
            <p:ph type="title"/>
          </p:nvPr>
        </p:nvSpPr>
        <p:spPr>
          <a:xfrm>
            <a:off x="553666" y="174647"/>
            <a:ext cx="3124882" cy="1210643"/>
          </a:xfrm>
        </p:spPr>
        <p:txBody>
          <a:bodyPr>
            <a:normAutofit/>
          </a:bodyPr>
          <a:lstStyle/>
          <a:p>
            <a:pPr eaLnBrk="1" hangingPunct="1"/>
            <a:r>
              <a:rPr lang="en-GB" altLang="en-US" b="1" dirty="0">
                <a:solidFill>
                  <a:srgbClr val="EBEBEB"/>
                </a:solidFill>
              </a:rPr>
              <a:t>        </a:t>
            </a:r>
            <a:r>
              <a:rPr lang="en-GB" altLang="en-US" sz="3100" b="1" dirty="0">
                <a:solidFill>
                  <a:srgbClr val="EBEBEB"/>
                </a:solidFill>
                <a:latin typeface="Arial" panose="020B0604020202020204" pitchFamily="34" charset="0"/>
                <a:cs typeface="Arial" panose="020B0604020202020204" pitchFamily="34" charset="0"/>
              </a:rPr>
              <a:t>Conclusion</a:t>
            </a:r>
          </a:p>
        </p:txBody>
      </p:sp>
      <p:sp>
        <p:nvSpPr>
          <p:cNvPr id="1744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5515"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17442" name="Freeform: Shape 17441">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095864" y="809550"/>
            <a:ext cx="6858001" cy="52389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dirty="0"/>
          </a:p>
        </p:txBody>
      </p:sp>
      <p:pic>
        <p:nvPicPr>
          <p:cNvPr id="17443" name="Graphic 17442" descr="Heart Organ">
            <a:extLst>
              <a:ext uri="{FF2B5EF4-FFF2-40B4-BE49-F238E27FC236}">
                <a16:creationId xmlns:a16="http://schemas.microsoft.com/office/drawing/2014/main" id="{40D1FB70-771C-2AAD-AE8B-32388001E9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0494" y="1385290"/>
            <a:ext cx="4087416" cy="4087416"/>
          </a:xfrm>
          <a:prstGeom prst="rect">
            <a:avLst/>
          </a:prstGeom>
          <a:effectLst/>
        </p:spPr>
      </p:pic>
      <p:sp>
        <p:nvSpPr>
          <p:cNvPr id="17444" name="Rectangle 17443">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411" name="Content Placeholder 2">
            <a:extLst>
              <a:ext uri="{FF2B5EF4-FFF2-40B4-BE49-F238E27FC236}">
                <a16:creationId xmlns:a16="http://schemas.microsoft.com/office/drawing/2014/main" id="{9E76E3A1-CFED-B4D1-6390-7AFA4199ECFF}"/>
              </a:ext>
            </a:extLst>
          </p:cNvPr>
          <p:cNvSpPr>
            <a:spLocks noGrp="1" noChangeArrowheads="1"/>
          </p:cNvSpPr>
          <p:nvPr>
            <p:ph idx="1"/>
          </p:nvPr>
        </p:nvSpPr>
        <p:spPr>
          <a:xfrm>
            <a:off x="78798" y="2060848"/>
            <a:ext cx="3532782" cy="4162971"/>
          </a:xfrm>
        </p:spPr>
        <p:txBody>
          <a:bodyPr>
            <a:normAutofit fontScale="77500" lnSpcReduction="20000"/>
          </a:bodyPr>
          <a:lstStyle/>
          <a:p>
            <a:pPr marL="0" indent="0" eaLnBrk="1" hangingPunct="1">
              <a:lnSpc>
                <a:spcPct val="170000"/>
              </a:lnSpc>
              <a:buNone/>
            </a:pPr>
            <a:r>
              <a:rPr lang="en-US" altLang="en-US" sz="1400" dirty="0">
                <a:solidFill>
                  <a:srgbClr val="EBEBEB"/>
                </a:solidFill>
                <a:latin typeface="Arial" panose="020B0604020202020204" pitchFamily="34" charset="0"/>
                <a:cs typeface="Arial" panose="020B0604020202020204" pitchFamily="34" charset="0"/>
              </a:rPr>
              <a:t>Kardia Mobile offers portable ECG technology that improves accessibility to cardiac care, demonstrating a ground-breaking innovation in health and social care (NHS Digital, 2019).   According to Component 1 study, its effects strengthening communities, simplifying worker roles, and empowering patients clearly show its worth in preventive health. Even while problems with access and accuracy still exist, the suggestions made, like professional integration and education, offer workable answers (NHS Digital, 201) . All things considered, Kardia Mobile has enormous potential to promote fair, effective healthcare in the UK, improving outcomes for everyone. </a:t>
            </a:r>
          </a:p>
          <a:p>
            <a:pPr eaLnBrk="1" hangingPunct="1">
              <a:lnSpc>
                <a:spcPct val="90000"/>
              </a:lnSpc>
            </a:pPr>
            <a:endParaRPr lang="en-GB" altLang="en-US" sz="1400" dirty="0">
              <a:solidFill>
                <a:srgbClr val="EBEBEB"/>
              </a:solidFill>
            </a:endParaRPr>
          </a:p>
        </p:txBody>
      </p:sp>
      <p:sp>
        <p:nvSpPr>
          <p:cNvPr id="3" name="TextBox 2">
            <a:extLst>
              <a:ext uri="{FF2B5EF4-FFF2-40B4-BE49-F238E27FC236}">
                <a16:creationId xmlns:a16="http://schemas.microsoft.com/office/drawing/2014/main" id="{B2E19D26-F8A2-ADEB-F4FB-4C6AE0C98E1D}"/>
              </a:ext>
            </a:extLst>
          </p:cNvPr>
          <p:cNvSpPr txBox="1"/>
          <p:nvPr/>
        </p:nvSpPr>
        <p:spPr>
          <a:xfrm>
            <a:off x="4851110" y="5589240"/>
            <a:ext cx="2241170"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(British Heart Foundation 2022) </a:t>
            </a:r>
          </a:p>
        </p:txBody>
      </p:sp>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55" name="Picture 5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56" name="Oval 5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7" name="Picture 5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58" name="Picture 5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59" name="Rectangle 5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84258-C221-730A-ED47-FCD2DB757629}"/>
              </a:ext>
            </a:extLst>
          </p:cNvPr>
          <p:cNvSpPr>
            <a:spLocks noGrp="1"/>
          </p:cNvSpPr>
          <p:nvPr>
            <p:ph type="title"/>
          </p:nvPr>
        </p:nvSpPr>
        <p:spPr>
          <a:xfrm>
            <a:off x="3654009" y="1447800"/>
            <a:ext cx="3916743" cy="3329581"/>
          </a:xfrm>
        </p:spPr>
        <p:txBody>
          <a:bodyPr vert="horz" lIns="91440" tIns="45720" rIns="91440" bIns="45720" rtlCol="0" anchor="b">
            <a:normAutofit/>
          </a:bodyPr>
          <a:lstStyle/>
          <a:p>
            <a:pPr defTabSz="457200"/>
            <a:r>
              <a:rPr lang="en-US" sz="6100" dirty="0">
                <a:solidFill>
                  <a:srgbClr val="EBEBEB"/>
                </a:solidFill>
              </a:rPr>
              <a:t>Questions </a:t>
            </a:r>
          </a:p>
        </p:txBody>
      </p:sp>
      <p:sp>
        <p:nvSpPr>
          <p:cNvPr id="61"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01769"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Yellow question mark">
            <a:extLst>
              <a:ext uri="{FF2B5EF4-FFF2-40B4-BE49-F238E27FC236}">
                <a16:creationId xmlns:a16="http://schemas.microsoft.com/office/drawing/2014/main" id="{6EF0DDCF-72C6-B07D-6BBA-A0B485BA933C}"/>
              </a:ext>
            </a:extLst>
          </p:cNvPr>
          <p:cNvPicPr>
            <a:picLocks noChangeAspect="1"/>
          </p:cNvPicPr>
          <p:nvPr/>
        </p:nvPicPr>
        <p:blipFill>
          <a:blip r:embed="rId7"/>
          <a:srcRect l="51875" r="18716"/>
          <a:stretch>
            <a:fillRect/>
          </a:stretch>
        </p:blipFill>
        <p:spPr>
          <a:xfrm>
            <a:off x="20" y="10"/>
            <a:ext cx="3361453"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62" name="Rectangle 61">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9696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81E2006-C9C6-D049-0C06-889F7EA1978E}"/>
              </a:ext>
            </a:extLst>
          </p:cNvPr>
          <p:cNvSpPr>
            <a:spLocks noGrp="1" noChangeArrowheads="1"/>
          </p:cNvSpPr>
          <p:nvPr>
            <p:ph type="title"/>
          </p:nvPr>
        </p:nvSpPr>
        <p:spPr>
          <a:xfrm>
            <a:off x="2339752" y="188640"/>
            <a:ext cx="4690864" cy="692696"/>
          </a:xfrm>
        </p:spPr>
        <p:txBody>
          <a:bodyPr/>
          <a:lstStyle/>
          <a:p>
            <a:pPr algn="ctr" eaLnBrk="1" hangingPunct="1"/>
            <a:r>
              <a:rPr lang="en-GB" altLang="en-US" sz="28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EC5EBD55-239B-855A-E6A7-25B552B510D3}"/>
              </a:ext>
            </a:extLst>
          </p:cNvPr>
          <p:cNvSpPr>
            <a:spLocks noGrp="1" noChangeArrowheads="1"/>
          </p:cNvSpPr>
          <p:nvPr>
            <p:ph idx="1"/>
          </p:nvPr>
        </p:nvSpPr>
        <p:spPr>
          <a:xfrm>
            <a:off x="246348" y="1124744"/>
            <a:ext cx="8651304" cy="4896544"/>
          </a:xfrm>
        </p:spPr>
        <p:txBody>
          <a:bodyPr>
            <a:normAutofit/>
          </a:bodyPr>
          <a:lstStyle/>
          <a:p>
            <a:pPr eaLnBrk="1" hangingPunct="1">
              <a:buFont typeface="Wingdings" panose="05000000000000000000" pitchFamily="2" charset="2"/>
              <a:buChar char="Ø"/>
            </a:pPr>
            <a:r>
              <a:rPr lang="en-US" altLang="en-US" sz="1100" dirty="0">
                <a:latin typeface="Arial" panose="020B0604020202020204" pitchFamily="34" charset="0"/>
                <a:cs typeface="Arial" panose="020B0604020202020204" pitchFamily="34" charset="0"/>
              </a:rPr>
              <a:t>AliveCor (2021) </a:t>
            </a:r>
            <a:r>
              <a:rPr lang="en-US" altLang="en-US" sz="1100" i="1" dirty="0">
                <a:latin typeface="Arial" panose="020B0604020202020204" pitchFamily="34" charset="0"/>
                <a:cs typeface="Arial" panose="020B0604020202020204" pitchFamily="34" charset="0"/>
              </a:rPr>
              <a:t>User surveys on anxiety from app usage. </a:t>
            </a:r>
          </a:p>
          <a:p>
            <a:pPr marL="0" indent="0" eaLnBrk="1" hangingPunct="1">
              <a:buNone/>
            </a:pPr>
            <a:r>
              <a:rPr lang="en-US" altLang="en-US" sz="1100" dirty="0">
                <a:latin typeface="Arial" panose="020B0604020202020204" pitchFamily="34" charset="0"/>
                <a:cs typeface="Arial" panose="020B0604020202020204" pitchFamily="34" charset="0"/>
              </a:rPr>
              <a:t>         Available at: </a:t>
            </a:r>
            <a:r>
              <a:rPr lang="en-US" altLang="en-US" sz="1100" dirty="0">
                <a:latin typeface="Arial" panose="020B0604020202020204" pitchFamily="34" charset="0"/>
                <a:cs typeface="Arial" panose="020B0604020202020204" pitchFamily="34" charset="0"/>
                <a:hlinkClick r:id="rId2"/>
              </a:rPr>
              <a:t>https://www.alivecor.com</a:t>
            </a:r>
            <a:endParaRPr lang="en-US" altLang="en-US" sz="1100" dirty="0">
              <a:latin typeface="Arial" panose="020B0604020202020204" pitchFamily="34" charset="0"/>
              <a:cs typeface="Arial" panose="020B0604020202020204" pitchFamily="34" charset="0"/>
            </a:endParaRPr>
          </a:p>
          <a:p>
            <a:pPr marL="0" indent="0" eaLnBrk="1" hangingPunct="1">
              <a:buNone/>
            </a:pPr>
            <a:r>
              <a:rPr lang="en-US" altLang="en-US" sz="1100" dirty="0">
                <a:latin typeface="Arial" panose="020B0604020202020204" pitchFamily="34" charset="0"/>
                <a:cs typeface="Arial" panose="020B0604020202020204" pitchFamily="34" charset="0"/>
              </a:rPr>
              <a:t>         Accessed:10</a:t>
            </a:r>
            <a:r>
              <a:rPr lang="en-US" altLang="en-US" sz="1100" baseline="30000" dirty="0">
                <a:latin typeface="Arial" panose="020B0604020202020204" pitchFamily="34" charset="0"/>
                <a:cs typeface="Arial" panose="020B0604020202020204" pitchFamily="34" charset="0"/>
              </a:rPr>
              <a:t>th</a:t>
            </a:r>
            <a:r>
              <a:rPr lang="en-US" altLang="en-US" sz="1100" dirty="0">
                <a:latin typeface="Arial" panose="020B0604020202020204" pitchFamily="34" charset="0"/>
                <a:cs typeface="Arial" panose="020B0604020202020204" pitchFamily="34" charset="0"/>
              </a:rPr>
              <a:t> November 2025 </a:t>
            </a:r>
          </a:p>
          <a:p>
            <a:pPr marL="0" indent="0" eaLnBrk="1" hangingPunct="1">
              <a:buNone/>
            </a:pPr>
            <a:endParaRPr lang="en-US" altLang="en-US" sz="11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Ø"/>
            </a:pPr>
            <a:r>
              <a:rPr lang="en-US" altLang="en-US" sz="1100" dirty="0">
                <a:latin typeface="Arial" panose="020B0604020202020204" pitchFamily="34" charset="0"/>
                <a:cs typeface="Arial" panose="020B0604020202020204" pitchFamily="34" charset="0"/>
              </a:rPr>
              <a:t>American Heart Association (2025) </a:t>
            </a:r>
            <a:r>
              <a:rPr lang="en-US" altLang="en-US" sz="1100" i="1" dirty="0">
                <a:latin typeface="Arial" panose="020B0604020202020204" pitchFamily="34" charset="0"/>
                <a:cs typeface="Arial" panose="020B0604020202020204" pitchFamily="34" charset="0"/>
              </a:rPr>
              <a:t>Guidelines on self-monitoring for arrhythmias</a:t>
            </a:r>
          </a:p>
          <a:p>
            <a:pPr marL="0" indent="0" eaLnBrk="1" hangingPunct="1">
              <a:buNone/>
            </a:pPr>
            <a:r>
              <a:rPr lang="en-US" altLang="en-US" sz="1100" dirty="0">
                <a:latin typeface="Arial" panose="020B0604020202020204" pitchFamily="34" charset="0"/>
                <a:cs typeface="Arial" panose="020B0604020202020204" pitchFamily="34" charset="0"/>
              </a:rPr>
              <a:t>         Available at: </a:t>
            </a:r>
            <a:r>
              <a:rPr lang="en-US" altLang="en-US" sz="1100" dirty="0">
                <a:latin typeface="Arial" panose="020B0604020202020204" pitchFamily="34" charset="0"/>
                <a:cs typeface="Arial" panose="020B0604020202020204" pitchFamily="34" charset="0"/>
                <a:hlinkClick r:id="rId3"/>
              </a:rPr>
              <a:t>https://www.heart.org/</a:t>
            </a:r>
            <a:endParaRPr lang="en-US" altLang="en-US" sz="1100" dirty="0">
              <a:latin typeface="Arial" panose="020B0604020202020204" pitchFamily="34" charset="0"/>
              <a:cs typeface="Arial" panose="020B0604020202020204" pitchFamily="34" charset="0"/>
            </a:endParaRPr>
          </a:p>
          <a:p>
            <a:pPr marL="0" indent="0" eaLnBrk="1" hangingPunct="1">
              <a:buNone/>
            </a:pPr>
            <a:r>
              <a:rPr lang="en-US" altLang="en-US" sz="1100" dirty="0">
                <a:latin typeface="Arial" panose="020B0604020202020204" pitchFamily="34" charset="0"/>
                <a:cs typeface="Arial" panose="020B0604020202020204" pitchFamily="34" charset="0"/>
              </a:rPr>
              <a:t>         Accessed: 10</a:t>
            </a:r>
            <a:r>
              <a:rPr lang="en-US" altLang="en-US" sz="1100" baseline="30000" dirty="0">
                <a:latin typeface="Arial" panose="020B0604020202020204" pitchFamily="34" charset="0"/>
                <a:cs typeface="Arial" panose="020B0604020202020204" pitchFamily="34" charset="0"/>
              </a:rPr>
              <a:t>th</a:t>
            </a:r>
            <a:r>
              <a:rPr lang="en-US" altLang="en-US" sz="1100" dirty="0">
                <a:latin typeface="Arial" panose="020B0604020202020204" pitchFamily="34" charset="0"/>
                <a:cs typeface="Arial" panose="020B0604020202020204" pitchFamily="34" charset="0"/>
              </a:rPr>
              <a:t> November 2025.</a:t>
            </a:r>
          </a:p>
          <a:p>
            <a:pPr marL="0" indent="0" eaLnBrk="1" hangingPunct="1">
              <a:buNone/>
            </a:pPr>
            <a:endParaRPr lang="en-US" altLang="en-US" sz="11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Ø"/>
            </a:pPr>
            <a:r>
              <a:rPr lang="en-US" altLang="en-US" sz="1100" dirty="0">
                <a:latin typeface="Arial" panose="020B0604020202020204" pitchFamily="34" charset="0"/>
                <a:cs typeface="Arial" panose="020B0604020202020204" pitchFamily="34" charset="0"/>
              </a:rPr>
              <a:t>British Heart Foundation (2022) </a:t>
            </a:r>
            <a:r>
              <a:rPr lang="en-US" altLang="en-US" sz="1100" i="1" dirty="0">
                <a:latin typeface="Arial" panose="020B0604020202020204" pitchFamily="34" charset="0"/>
                <a:cs typeface="Arial" panose="020B0604020202020204" pitchFamily="34" charset="0"/>
              </a:rPr>
              <a:t>Survey on healthcare worker morale in cardiac care.</a:t>
            </a:r>
          </a:p>
          <a:p>
            <a:pPr marL="0" indent="0" eaLnBrk="1" hangingPunct="1">
              <a:buNone/>
            </a:pPr>
            <a:r>
              <a:rPr lang="en-US" altLang="en-US" sz="1100" dirty="0">
                <a:latin typeface="Arial" panose="020B0604020202020204" pitchFamily="34" charset="0"/>
                <a:cs typeface="Arial" panose="020B0604020202020204" pitchFamily="34" charset="0"/>
              </a:rPr>
              <a:t>         Available at: </a:t>
            </a:r>
            <a:r>
              <a:rPr lang="en-US" altLang="en-US" sz="1100" dirty="0">
                <a:latin typeface="Arial" panose="020B0604020202020204" pitchFamily="34" charset="0"/>
                <a:cs typeface="Arial" panose="020B0604020202020204" pitchFamily="34" charset="0"/>
                <a:hlinkClick r:id="rId4"/>
              </a:rPr>
              <a:t>https://www.bhf.org.uk/-/media/files/what-we-do/policy-and-public-affairs/bhf-cardiac-workforce-survey- 2024summary.pdf?rev=1ba976a5faa5466387200245bdd391d2&amp;hash=47EDE218888A629B773898306049DCD3</a:t>
            </a:r>
            <a:endParaRPr lang="en-US" altLang="en-US" sz="1100" dirty="0">
              <a:latin typeface="Arial" panose="020B0604020202020204" pitchFamily="34" charset="0"/>
              <a:cs typeface="Arial" panose="020B0604020202020204" pitchFamily="34" charset="0"/>
            </a:endParaRPr>
          </a:p>
          <a:p>
            <a:pPr marL="0" indent="0" eaLnBrk="1" hangingPunct="1">
              <a:buNone/>
            </a:pPr>
            <a:r>
              <a:rPr lang="en-US" altLang="en-US" sz="1100" dirty="0">
                <a:latin typeface="Arial" panose="020B0604020202020204" pitchFamily="34" charset="0"/>
                <a:cs typeface="Arial" panose="020B0604020202020204" pitchFamily="34" charset="0"/>
              </a:rPr>
              <a:t>        Accessed: 15 November 2025</a:t>
            </a:r>
          </a:p>
          <a:p>
            <a:pPr marL="0" indent="0" eaLnBrk="1" hangingPunct="1">
              <a:buNone/>
            </a:pPr>
            <a:endParaRPr lang="en-US" altLang="en-US" sz="11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Ø"/>
            </a:pPr>
            <a:r>
              <a:rPr lang="en-US" altLang="en-US" sz="1100" dirty="0">
                <a:latin typeface="Arial" panose="020B0604020202020204" pitchFamily="34" charset="0"/>
                <a:cs typeface="Arial" panose="020B0604020202020204" pitchFamily="34" charset="0"/>
              </a:rPr>
              <a:t>British Heart Foundation (2020) </a:t>
            </a:r>
            <a:r>
              <a:rPr lang="en-US" altLang="en-US" sz="1100" i="1" dirty="0">
                <a:latin typeface="Arial" panose="020B0604020202020204" pitchFamily="34" charset="0"/>
                <a:cs typeface="Arial" panose="020B0604020202020204" pitchFamily="34" charset="0"/>
              </a:rPr>
              <a:t>Atrial Fibrillation Screening: The Role of Digital Tools. London: British Heart Foundation.</a:t>
            </a:r>
          </a:p>
          <a:p>
            <a:pPr marL="0" indent="0" eaLnBrk="1" hangingPunct="1">
              <a:buNone/>
            </a:pPr>
            <a:r>
              <a:rPr lang="en-US" altLang="en-US" sz="1100" dirty="0">
                <a:latin typeface="Arial" panose="020B0604020202020204" pitchFamily="34" charset="0"/>
                <a:cs typeface="Arial" panose="020B0604020202020204" pitchFamily="34" charset="0"/>
              </a:rPr>
              <a:t>         Available at: </a:t>
            </a:r>
            <a:r>
              <a:rPr lang="en-US" altLang="en-US" sz="1100" dirty="0">
                <a:latin typeface="Arial" panose="020B0604020202020204" pitchFamily="34" charset="0"/>
                <a:cs typeface="Arial" panose="020B0604020202020204" pitchFamily="34" charset="0"/>
                <a:hlinkClick r:id="rId5"/>
              </a:rPr>
              <a:t>https://bjcardio.co.uk/2025/03/screening-for-atrial-fibrillation-a-narrative-review/</a:t>
            </a:r>
            <a:endParaRPr lang="en-US" altLang="en-US" sz="1100" dirty="0">
              <a:latin typeface="Arial" panose="020B0604020202020204" pitchFamily="34" charset="0"/>
              <a:cs typeface="Arial" panose="020B0604020202020204" pitchFamily="34" charset="0"/>
            </a:endParaRPr>
          </a:p>
          <a:p>
            <a:pPr marL="0" indent="0" eaLnBrk="1" hangingPunct="1">
              <a:buNone/>
            </a:pPr>
            <a:r>
              <a:rPr lang="en-US" altLang="en-US" sz="1100" dirty="0">
                <a:latin typeface="Arial" panose="020B0604020202020204" pitchFamily="34" charset="0"/>
                <a:cs typeface="Arial" panose="020B0604020202020204" pitchFamily="34" charset="0"/>
              </a:rPr>
              <a:t>         Accesses: 27th October 2025</a:t>
            </a: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endParaRPr lang="en-GB" alt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689AB-84A3-20C1-05CF-08E43ABCA279}"/>
              </a:ext>
            </a:extLst>
          </p:cNvPr>
          <p:cNvSpPr>
            <a:spLocks noGrp="1"/>
          </p:cNvSpPr>
          <p:nvPr>
            <p:ph type="title"/>
          </p:nvPr>
        </p:nvSpPr>
        <p:spPr>
          <a:xfrm>
            <a:off x="2987824" y="116632"/>
            <a:ext cx="2215082" cy="504056"/>
          </a:xfrm>
        </p:spPr>
        <p:txBody>
          <a:bodyPr/>
          <a:lstStyle/>
          <a:p>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3C6601A-D8A8-2A81-597A-94AA75D445B4}"/>
              </a:ext>
            </a:extLst>
          </p:cNvPr>
          <p:cNvSpPr>
            <a:spLocks noGrp="1"/>
          </p:cNvSpPr>
          <p:nvPr>
            <p:ph idx="1"/>
          </p:nvPr>
        </p:nvSpPr>
        <p:spPr>
          <a:xfrm>
            <a:off x="251520" y="836712"/>
            <a:ext cx="7920880" cy="6120680"/>
          </a:xfrm>
        </p:spPr>
        <p:txBody>
          <a:bodyPr>
            <a:normAutofit/>
          </a:bodyPr>
          <a:lstStyle/>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Department of Health and Social Care (2018) </a:t>
            </a:r>
            <a:r>
              <a:rPr lang="en-US" sz="1100" i="1" dirty="0">
                <a:latin typeface="Arial" panose="020B0604020202020204" pitchFamily="34" charset="0"/>
                <a:cs typeface="Arial" panose="020B0604020202020204" pitchFamily="34" charset="0"/>
              </a:rPr>
              <a:t>NHS Long Term Plan. London: HM Government.</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rPr>
              <a:t>https://www.gov.uk/government/news/nhs-long-term-plan-launched</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20th October 2025 </a:t>
            </a:r>
          </a:p>
          <a:p>
            <a:pPr marL="0" indent="0" algn="just">
              <a:buNone/>
            </a:pPr>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Digital Health London, (2016) </a:t>
            </a:r>
            <a:r>
              <a:rPr lang="en-US" sz="1100" i="1" dirty="0">
                <a:latin typeface="Arial" panose="020B0604020202020204" pitchFamily="34" charset="0"/>
                <a:cs typeface="Arial" panose="020B0604020202020204" pitchFamily="34" charset="0"/>
              </a:rPr>
              <a:t>Challenges affecting the delivery of care</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3"/>
              </a:rPr>
              <a:t>https://digitalhealth.london/alivecor-kardia</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10th November 2025 </a:t>
            </a:r>
          </a:p>
          <a:p>
            <a:pPr marL="0" indent="0" algn="just">
              <a:buNone/>
            </a:pPr>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KardiaMobile, (2025) </a:t>
            </a:r>
            <a:r>
              <a:rPr lang="en-US" sz="1100" i="1" dirty="0">
                <a:latin typeface="Arial" panose="020B0604020202020204" pitchFamily="34" charset="0"/>
                <a:cs typeface="Arial" panose="020B0604020202020204" pitchFamily="34" charset="0"/>
              </a:rPr>
              <a:t>Take an EKG anytime, anywhere</a:t>
            </a:r>
          </a:p>
          <a:p>
            <a:pPr marL="0" indent="0" algn="just">
              <a:buNone/>
            </a:pPr>
            <a:r>
              <a:rPr lang="en-US" sz="1100" dirty="0">
                <a:latin typeface="Arial" panose="020B0604020202020204" pitchFamily="34" charset="0"/>
                <a:cs typeface="Arial" panose="020B0604020202020204" pitchFamily="34" charset="0"/>
              </a:rPr>
              <a:t>         Available at:  </a:t>
            </a:r>
          </a:p>
          <a:p>
            <a:pPr marL="0" indent="0" algn="just">
              <a:buNone/>
            </a:pPr>
            <a:r>
              <a:rPr lang="en-US" sz="1100" dirty="0">
                <a:latin typeface="Arial" panose="020B0604020202020204" pitchFamily="34" charset="0"/>
                <a:cs typeface="Arial" panose="020B0604020202020204" pitchFamily="34" charset="0"/>
                <a:hlinkClick r:id="rId4"/>
              </a:rPr>
              <a:t>https://kardia.com/products/kardiamobile?srsltid=AfmBOor7icC3jbe5XIMXwrfo0K4hrHxOBIQZYXsd5ZUCNdeYMZHZZavG</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11th November 2025</a:t>
            </a:r>
          </a:p>
          <a:p>
            <a:pPr marL="0" indent="0" algn="just">
              <a:buNone/>
            </a:pPr>
            <a:r>
              <a:rPr lang="en-US" sz="1100" dirty="0">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NIH, (2025) </a:t>
            </a:r>
            <a:r>
              <a:rPr lang="en-US" sz="1100" i="1" dirty="0">
                <a:latin typeface="Arial" panose="020B0604020202020204" pitchFamily="34" charset="0"/>
                <a:cs typeface="Arial" panose="020B0604020202020204" pitchFamily="34" charset="0"/>
              </a:rPr>
              <a:t>Kadia Mobile 6L for measuring QT interval in people having antipsychotic medication to inform early value      assessment: a systematic review.</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5"/>
              </a:rPr>
              <a:t>https://www.ncbi.nlm.nih.gov/books/NBK602310/</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10th November 2025</a:t>
            </a:r>
          </a:p>
          <a:p>
            <a:pPr algn="just"/>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 NICE, (2023) </a:t>
            </a:r>
            <a:r>
              <a:rPr lang="en-US" sz="1100" i="1" dirty="0">
                <a:latin typeface="Arial" panose="020B0604020202020204" pitchFamily="34" charset="0"/>
                <a:cs typeface="Arial" panose="020B0604020202020204" pitchFamily="34" charset="0"/>
              </a:rPr>
              <a:t>KardiaMobile for detecting atrial fibrillation</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6"/>
              </a:rPr>
              <a:t>https://www.nice.org.uk/guidance/mtg64/chapter/3-Evidence</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Accesses:10th November 2025</a:t>
            </a:r>
          </a:p>
          <a:p>
            <a:endParaRPr lang="en-US" sz="1100" dirty="0">
              <a:latin typeface="Arial" panose="020B0604020202020204" pitchFamily="34" charset="0"/>
              <a:cs typeface="Arial" panose="020B0604020202020204" pitchFamily="34" charset="0"/>
            </a:endParaRPr>
          </a:p>
          <a:p>
            <a:pPr marL="0" indent="0">
              <a:buNone/>
            </a:pP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6132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D9824-9CC6-7F5E-E6AB-019935D2DB3B}"/>
              </a:ext>
            </a:extLst>
          </p:cNvPr>
          <p:cNvSpPr>
            <a:spLocks noGrp="1"/>
          </p:cNvSpPr>
          <p:nvPr>
            <p:ph type="title"/>
          </p:nvPr>
        </p:nvSpPr>
        <p:spPr>
          <a:xfrm>
            <a:off x="2555776" y="381592"/>
            <a:ext cx="3367210" cy="456002"/>
          </a:xfrm>
        </p:spPr>
        <p:txBody>
          <a:bodyPr/>
          <a:lstStyle/>
          <a:p>
            <a:r>
              <a:rPr lang="en-GB" sz="28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6B83DBC5-44E2-E469-A6C4-BE0944D6020B}"/>
              </a:ext>
            </a:extLst>
          </p:cNvPr>
          <p:cNvSpPr>
            <a:spLocks noGrp="1"/>
          </p:cNvSpPr>
          <p:nvPr>
            <p:ph idx="1"/>
          </p:nvPr>
        </p:nvSpPr>
        <p:spPr>
          <a:xfrm>
            <a:off x="53752" y="1412776"/>
            <a:ext cx="9036496" cy="5339686"/>
          </a:xfrm>
        </p:spPr>
        <p:txBody>
          <a:bodyPr>
            <a:normAutofit/>
          </a:bodyPr>
          <a:lstStyle/>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NHS England (2022) </a:t>
            </a:r>
            <a:r>
              <a:rPr lang="en-US" sz="1100" i="1" dirty="0">
                <a:latin typeface="Arial" panose="020B0604020202020204" pitchFamily="34" charset="0"/>
                <a:cs typeface="Arial" panose="020B0604020202020204" pitchFamily="34" charset="0"/>
              </a:rPr>
              <a:t>Digital Health and Care Strategy. London: NHS England</a:t>
            </a:r>
            <a:r>
              <a:rPr lang="en-US" sz="1100" dirty="0">
                <a:latin typeface="Arial" panose="020B0604020202020204" pitchFamily="34" charset="0"/>
                <a:cs typeface="Arial" panose="020B0604020202020204" pitchFamily="34" charset="0"/>
              </a:rPr>
              <a:t>.</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rPr>
              <a:t>https://www.england.nhs.uk/patient-safety/patient-safety-  systems/digital-clinical-safety-strateg#</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20th October 2025</a:t>
            </a:r>
          </a:p>
          <a:p>
            <a:pPr marL="0" indent="0" algn="just">
              <a:buNone/>
            </a:pPr>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NHS Digital (2019) </a:t>
            </a:r>
            <a:r>
              <a:rPr lang="en-US" sz="1100" i="1" dirty="0">
                <a:latin typeface="Arial" panose="020B0604020202020204" pitchFamily="34" charset="0"/>
                <a:cs typeface="Arial" panose="020B0604020202020204" pitchFamily="34" charset="0"/>
              </a:rPr>
              <a:t>Evaluation of Kadia Mobile in Atrial Fibrillation Screening Pilots. Leeds: NHS Digital.</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3"/>
              </a:rPr>
              <a:t>https://www.nice.org.uk/guidance/mtg64/resources/kardiamobile-for-detecting-atrial-fibrillation-pdf-64372176710341</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23rd October 2025 </a:t>
            </a:r>
          </a:p>
          <a:p>
            <a:pPr algn="just"/>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Mavragani et al. (2023) </a:t>
            </a:r>
            <a:r>
              <a:rPr lang="en-US" sz="1100" i="1" dirty="0">
                <a:latin typeface="Arial" panose="020B0604020202020204" pitchFamily="34" charset="0"/>
                <a:cs typeface="Arial" panose="020B0604020202020204" pitchFamily="34" charset="0"/>
              </a:rPr>
              <a:t>Diagnostic Accuracy of Single-Lead Electrocardiograms Using the Kardia Mobile App and the Apple Watch 4: Validation Study</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4"/>
              </a:rPr>
              <a:t>https://pmc.ncbi.nlm.nih.gov/articles/PMC10704323/</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10th November 20225</a:t>
            </a:r>
          </a:p>
          <a:p>
            <a:pPr algn="just"/>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dirty="0">
                <a:latin typeface="Arial" panose="020B0604020202020204" pitchFamily="34" charset="0"/>
                <a:cs typeface="Arial" panose="020B0604020202020204" pitchFamily="34" charset="0"/>
              </a:rPr>
              <a:t>World Health Organization (2020) </a:t>
            </a:r>
            <a:r>
              <a:rPr lang="en-US" sz="1100" i="1" dirty="0">
                <a:latin typeface="Arial" panose="020B0604020202020204" pitchFamily="34" charset="0"/>
                <a:cs typeface="Arial" panose="020B0604020202020204" pitchFamily="34" charset="0"/>
              </a:rPr>
              <a:t>Digital Health for the Sustainable Development Goals.</a:t>
            </a:r>
          </a:p>
          <a:p>
            <a:pPr marL="0" indent="0" algn="just">
              <a:buNone/>
            </a:pP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5"/>
              </a:rPr>
              <a:t>https://www.who.int/publications/b/53778</a:t>
            </a:r>
            <a:endParaRPr lang="en-US" sz="1100" dirty="0">
              <a:latin typeface="Arial" panose="020B0604020202020204" pitchFamily="34" charset="0"/>
              <a:cs typeface="Arial" panose="020B0604020202020204" pitchFamily="34" charset="0"/>
            </a:endParaRPr>
          </a:p>
          <a:p>
            <a:pPr marL="0" indent="0" algn="just">
              <a:buNone/>
            </a:pPr>
            <a:r>
              <a:rPr lang="en-US" sz="1100" dirty="0">
                <a:latin typeface="Arial" panose="020B0604020202020204" pitchFamily="34" charset="0"/>
                <a:cs typeface="Arial" panose="020B0604020202020204" pitchFamily="34" charset="0"/>
              </a:rPr>
              <a:t>       Accesses: 20th October 2025</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07075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www.w3.org/XML/1998/namespace"/>
    <ds:schemaRef ds:uri="http://purl.org/dc/terms/"/>
    <ds:schemaRef ds:uri="http://schemas.microsoft.com/office/2006/metadata/properties"/>
    <ds:schemaRef ds:uri="303dbf9b-b85b-46a0-94f1-894078c07ecd"/>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9629</TotalTime>
  <Words>1921</Words>
  <Application>Microsoft Office PowerPoint</Application>
  <PresentationFormat>On-screen Show (4:3)</PresentationFormat>
  <Paragraphs>109</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Arial Black</vt:lpstr>
      <vt:lpstr>Calibri</vt:lpstr>
      <vt:lpstr>Century Gothic</vt:lpstr>
      <vt:lpstr>Wingdings</vt:lpstr>
      <vt:lpstr>Wingdings 3</vt:lpstr>
      <vt:lpstr>Ion</vt:lpstr>
      <vt:lpstr>Digital Transformation in the Health and Care Professions   (BMHP6026)     Component 2 Assessment  Student name: kati Nehme  Student ID: 2224741 Lecturer Name : Laila Surani  Submission date: 5th December  </vt:lpstr>
      <vt:lpstr>    Use of AI Acknowledgement</vt:lpstr>
      <vt:lpstr>Overview </vt:lpstr>
      <vt:lpstr>              Introduction</vt:lpstr>
      <vt:lpstr>Impact on  Workforce</vt:lpstr>
      <vt:lpstr>Impact on service delivery </vt:lpstr>
      <vt:lpstr>Impact on patients </vt:lpstr>
      <vt:lpstr>Impact on community </vt:lpstr>
      <vt:lpstr>Challenges of the innovation</vt:lpstr>
      <vt:lpstr>Recommendations</vt:lpstr>
      <vt:lpstr>        Conclusion</vt:lpstr>
      <vt:lpstr>Questions </vt:lpstr>
      <vt:lpstr>References</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Kati Nehme (2224741)</cp:lastModifiedBy>
  <cp:revision>171</cp:revision>
  <cp:lastPrinted>2021-01-18T19:39:53Z</cp:lastPrinted>
  <dcterms:created xsi:type="dcterms:W3CDTF">2020-06-13T21:56:47Z</dcterms:created>
  <dcterms:modified xsi:type="dcterms:W3CDTF">2025-11-27T16:35:21Z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