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657AAFC-CB5B-4D5A-B3F3-DF2D02C6CDCD}" v="1491" dt="2021-12-03T14:12:02.536"/>
    <p1510:client id="{E5722893-7CDB-AED3-7E38-BEDE3B52DC2A}" v="187" dt="2021-12-05T18:04:05.24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5" autoAdjust="0"/>
    <p:restoredTop sz="94660"/>
  </p:normalViewPr>
  <p:slideViewPr>
    <p:cSldViewPr snapToGrid="0">
      <p:cViewPr varScale="1">
        <p:scale>
          <a:sx n="86" d="100"/>
          <a:sy n="86" d="100"/>
        </p:scale>
        <p:origin x="66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rea Zsuzsannna Mohai (2111480)" userId="S::2111480@student.uwtsd.ac.uk::fd408d45-a6df-4c80-a119-479b3ed6b43c" providerId="AD" clId="Web-{1657AAFC-CB5B-4D5A-B3F3-DF2D02C6CDCD}"/>
    <pc:docChg chg="addSld delSld modSld addMainMaster delMainMaster modMainMaster">
      <pc:chgData name="Andrea Zsuzsannna Mohai (2111480)" userId="S::2111480@student.uwtsd.ac.uk::fd408d45-a6df-4c80-a119-479b3ed6b43c" providerId="AD" clId="Web-{1657AAFC-CB5B-4D5A-B3F3-DF2D02C6CDCD}" dt="2021-12-03T14:12:02.536" v="1558" actId="14100"/>
      <pc:docMkLst>
        <pc:docMk/>
      </pc:docMkLst>
      <pc:sldChg chg="addSp delSp modSp mod setBg modClrScheme addAnim delAnim setClrOvrMap delDesignElem chgLayout">
        <pc:chgData name="Andrea Zsuzsannna Mohai (2111480)" userId="S::2111480@student.uwtsd.ac.uk::fd408d45-a6df-4c80-a119-479b3ed6b43c" providerId="AD" clId="Web-{1657AAFC-CB5B-4D5A-B3F3-DF2D02C6CDCD}" dt="2021-12-03T11:09:51.848" v="1360" actId="20577"/>
        <pc:sldMkLst>
          <pc:docMk/>
          <pc:sldMk cId="4266748471" sldId="256"/>
        </pc:sldMkLst>
        <pc:spChg chg="mod ord">
          <ac:chgData name="Andrea Zsuzsannna Mohai (2111480)" userId="S::2111480@student.uwtsd.ac.uk::fd408d45-a6df-4c80-a119-479b3ed6b43c" providerId="AD" clId="Web-{1657AAFC-CB5B-4D5A-B3F3-DF2D02C6CDCD}" dt="2021-12-03T11:06:02.257" v="1305"/>
          <ac:spMkLst>
            <pc:docMk/>
            <pc:sldMk cId="4266748471" sldId="256"/>
            <ac:spMk id="2" creationId="{00000000-0000-0000-0000-000000000000}"/>
          </ac:spMkLst>
        </pc:spChg>
        <pc:spChg chg="mod ord">
          <ac:chgData name="Andrea Zsuzsannna Mohai (2111480)" userId="S::2111480@student.uwtsd.ac.uk::fd408d45-a6df-4c80-a119-479b3ed6b43c" providerId="AD" clId="Web-{1657AAFC-CB5B-4D5A-B3F3-DF2D02C6CDCD}" dt="2021-12-03T11:06:02.257" v="1305"/>
          <ac:spMkLst>
            <pc:docMk/>
            <pc:sldMk cId="4266748471" sldId="256"/>
            <ac:spMk id="3" creationId="{00000000-0000-0000-0000-000000000000}"/>
          </ac:spMkLst>
        </pc:spChg>
        <pc:spChg chg="add mod">
          <ac:chgData name="Andrea Zsuzsannna Mohai (2111480)" userId="S::2111480@student.uwtsd.ac.uk::fd408d45-a6df-4c80-a119-479b3ed6b43c" providerId="AD" clId="Web-{1657AAFC-CB5B-4D5A-B3F3-DF2D02C6CDCD}" dt="2021-12-03T11:09:51.848" v="1360" actId="20577"/>
          <ac:spMkLst>
            <pc:docMk/>
            <pc:sldMk cId="4266748471" sldId="256"/>
            <ac:spMk id="4" creationId="{5BB98F0A-75B9-46A9-8A4E-B0F7F8B9B6F9}"/>
          </ac:spMkLst>
        </pc:spChg>
        <pc:spChg chg="add del">
          <ac:chgData name="Andrea Zsuzsannna Mohai (2111480)" userId="S::2111480@student.uwtsd.ac.uk::fd408d45-a6df-4c80-a119-479b3ed6b43c" providerId="AD" clId="Web-{1657AAFC-CB5B-4D5A-B3F3-DF2D02C6CDCD}" dt="2021-12-02T09:29:15.319" v="78"/>
          <ac:spMkLst>
            <pc:docMk/>
            <pc:sldMk cId="4266748471" sldId="256"/>
            <ac:spMk id="5" creationId="{4EFE82FE-7465-AE46-88DF-34D347E83B84}"/>
          </ac:spMkLst>
        </pc:spChg>
        <pc:spChg chg="add mod">
          <ac:chgData name="Andrea Zsuzsannna Mohai (2111480)" userId="S::2111480@student.uwtsd.ac.uk::fd408d45-a6df-4c80-a119-479b3ed6b43c" providerId="AD" clId="Web-{1657AAFC-CB5B-4D5A-B3F3-DF2D02C6CDCD}" dt="2021-12-03T11:08:51.219" v="1336" actId="20577"/>
          <ac:spMkLst>
            <pc:docMk/>
            <pc:sldMk cId="4266748471" sldId="256"/>
            <ac:spMk id="5" creationId="{ECEA9646-73BC-4CAE-9795-0B02AB626744}"/>
          </ac:spMkLst>
        </pc:spChg>
        <pc:spChg chg="add del">
          <ac:chgData name="Andrea Zsuzsannna Mohai (2111480)" userId="S::2111480@student.uwtsd.ac.uk::fd408d45-a6df-4c80-a119-479b3ed6b43c" providerId="AD" clId="Web-{1657AAFC-CB5B-4D5A-B3F3-DF2D02C6CDCD}" dt="2021-12-02T09:20:49.103" v="20"/>
          <ac:spMkLst>
            <pc:docMk/>
            <pc:sldMk cId="4266748471" sldId="256"/>
            <ac:spMk id="9" creationId="{E217F32C-75AA-4B97-ADFB-5E2C3C7ECBCF}"/>
          </ac:spMkLst>
        </pc:spChg>
        <pc:spChg chg="add del">
          <ac:chgData name="Andrea Zsuzsannna Mohai (2111480)" userId="S::2111480@student.uwtsd.ac.uk::fd408d45-a6df-4c80-a119-479b3ed6b43c" providerId="AD" clId="Web-{1657AAFC-CB5B-4D5A-B3F3-DF2D02C6CDCD}" dt="2021-12-02T09:20:49.103" v="20"/>
          <ac:spMkLst>
            <pc:docMk/>
            <pc:sldMk cId="4266748471" sldId="256"/>
            <ac:spMk id="11" creationId="{4D76AAEA-AF3A-4616-9F99-E9AA131A51F5}"/>
          </ac:spMkLst>
        </pc:spChg>
        <pc:spChg chg="add del">
          <ac:chgData name="Andrea Zsuzsannna Mohai (2111480)" userId="S::2111480@student.uwtsd.ac.uk::fd408d45-a6df-4c80-a119-479b3ed6b43c" providerId="AD" clId="Web-{1657AAFC-CB5B-4D5A-B3F3-DF2D02C6CDCD}" dt="2021-12-02T09:30:00.507" v="91"/>
          <ac:spMkLst>
            <pc:docMk/>
            <pc:sldMk cId="4266748471" sldId="256"/>
            <ac:spMk id="12" creationId="{377641A3-0AD1-47C4-888F-5D557BC9C0CB}"/>
          </ac:spMkLst>
        </pc:spChg>
        <pc:spChg chg="add del">
          <ac:chgData name="Andrea Zsuzsannna Mohai (2111480)" userId="S::2111480@student.uwtsd.ac.uk::fd408d45-a6df-4c80-a119-479b3ed6b43c" providerId="AD" clId="Web-{1657AAFC-CB5B-4D5A-B3F3-DF2D02C6CDCD}" dt="2021-12-02T09:28:42.943" v="73"/>
          <ac:spMkLst>
            <pc:docMk/>
            <pc:sldMk cId="4266748471" sldId="256"/>
            <ac:spMk id="22" creationId="{FDE3B669-D0C6-43C4-9D0E-ED152B12DA46}"/>
          </ac:spMkLst>
        </pc:spChg>
        <pc:spChg chg="add del">
          <ac:chgData name="Andrea Zsuzsannna Mohai (2111480)" userId="S::2111480@student.uwtsd.ac.uk::fd408d45-a6df-4c80-a119-479b3ed6b43c" providerId="AD" clId="Web-{1657AAFC-CB5B-4D5A-B3F3-DF2D02C6CDCD}" dt="2021-12-02T09:28:42.943" v="73"/>
          <ac:spMkLst>
            <pc:docMk/>
            <pc:sldMk cId="4266748471" sldId="256"/>
            <ac:spMk id="23" creationId="{B75D9F35-775B-4B73-BBB6-176A2E0860DE}"/>
          </ac:spMkLst>
        </pc:spChg>
        <pc:spChg chg="add del">
          <ac:chgData name="Andrea Zsuzsannna Mohai (2111480)" userId="S::2111480@student.uwtsd.ac.uk::fd408d45-a6df-4c80-a119-479b3ed6b43c" providerId="AD" clId="Web-{1657AAFC-CB5B-4D5A-B3F3-DF2D02C6CDCD}" dt="2021-12-02T09:28:56.240" v="75"/>
          <ac:spMkLst>
            <pc:docMk/>
            <pc:sldMk cId="4266748471" sldId="256"/>
            <ac:spMk id="24" creationId="{0671A8AE-40A1-4631-A6B8-581AFF065482}"/>
          </ac:spMkLst>
        </pc:spChg>
        <pc:spChg chg="add del">
          <ac:chgData name="Andrea Zsuzsannna Mohai (2111480)" userId="S::2111480@student.uwtsd.ac.uk::fd408d45-a6df-4c80-a119-479b3ed6b43c" providerId="AD" clId="Web-{1657AAFC-CB5B-4D5A-B3F3-DF2D02C6CDCD}" dt="2021-12-02T09:27:49.489" v="71"/>
          <ac:spMkLst>
            <pc:docMk/>
            <pc:sldMk cId="4266748471" sldId="256"/>
            <ac:spMk id="25" creationId="{3C54F4CE-85F0-46ED-80DA-9518C9251AD1}"/>
          </ac:spMkLst>
        </pc:spChg>
        <pc:spChg chg="add del">
          <ac:chgData name="Andrea Zsuzsannna Mohai (2111480)" userId="S::2111480@student.uwtsd.ac.uk::fd408d45-a6df-4c80-a119-479b3ed6b43c" providerId="AD" clId="Web-{1657AAFC-CB5B-4D5A-B3F3-DF2D02C6CDCD}" dt="2021-12-02T09:28:56.240" v="75"/>
          <ac:spMkLst>
            <pc:docMk/>
            <pc:sldMk cId="4266748471" sldId="256"/>
            <ac:spMk id="26" creationId="{A44CD100-6267-4E62-AA64-2182A3A6A1C0}"/>
          </ac:spMkLst>
        </pc:spChg>
        <pc:spChg chg="add del">
          <ac:chgData name="Andrea Zsuzsannna Mohai (2111480)" userId="S::2111480@student.uwtsd.ac.uk::fd408d45-a6df-4c80-a119-479b3ed6b43c" providerId="AD" clId="Web-{1657AAFC-CB5B-4D5A-B3F3-DF2D02C6CDCD}" dt="2021-12-02T09:27:49.489" v="71"/>
          <ac:spMkLst>
            <pc:docMk/>
            <pc:sldMk cId="4266748471" sldId="256"/>
            <ac:spMk id="27" creationId="{DADD1FCA-8ACB-4958-81DD-4CDD6D3E1921}"/>
          </ac:spMkLst>
        </pc:spChg>
        <pc:spChg chg="add del">
          <ac:chgData name="Andrea Zsuzsannna Mohai (2111480)" userId="S::2111480@student.uwtsd.ac.uk::fd408d45-a6df-4c80-a119-479b3ed6b43c" providerId="AD" clId="Web-{1657AAFC-CB5B-4D5A-B3F3-DF2D02C6CDCD}" dt="2021-12-02T09:29:36.241" v="79"/>
          <ac:spMkLst>
            <pc:docMk/>
            <pc:sldMk cId="4266748471" sldId="256"/>
            <ac:spMk id="28" creationId="{3E5E751B-5852-4839-83B3-6F79F8E83673}"/>
          </ac:spMkLst>
        </pc:spChg>
        <pc:spChg chg="add del">
          <ac:chgData name="Andrea Zsuzsannna Mohai (2111480)" userId="S::2111480@student.uwtsd.ac.uk::fd408d45-a6df-4c80-a119-479b3ed6b43c" providerId="AD" clId="Web-{1657AAFC-CB5B-4D5A-B3F3-DF2D02C6CDCD}" dt="2021-12-02T09:28:56.240" v="75"/>
          <ac:spMkLst>
            <pc:docMk/>
            <pc:sldMk cId="4266748471" sldId="256"/>
            <ac:spMk id="29" creationId="{AF2F604E-43BE-4DC3-B983-E071523364F8}"/>
          </ac:spMkLst>
        </pc:spChg>
        <pc:spChg chg="add del">
          <ac:chgData name="Andrea Zsuzsannna Mohai (2111480)" userId="S::2111480@student.uwtsd.ac.uk::fd408d45-a6df-4c80-a119-479b3ed6b43c" providerId="AD" clId="Web-{1657AAFC-CB5B-4D5A-B3F3-DF2D02C6CDCD}" dt="2021-12-02T09:28:56.240" v="75"/>
          <ac:spMkLst>
            <pc:docMk/>
            <pc:sldMk cId="4266748471" sldId="256"/>
            <ac:spMk id="31" creationId="{08C9B587-E65E-4B52-B37C-ABEBB6E87928}"/>
          </ac:spMkLst>
        </pc:spChg>
        <pc:spChg chg="add del">
          <ac:chgData name="Andrea Zsuzsannna Mohai (2111480)" userId="S::2111480@student.uwtsd.ac.uk::fd408d45-a6df-4c80-a119-479b3ed6b43c" providerId="AD" clId="Web-{1657AAFC-CB5B-4D5A-B3F3-DF2D02C6CDCD}" dt="2021-12-02T09:29:36.241" v="79"/>
          <ac:spMkLst>
            <pc:docMk/>
            <pc:sldMk cId="4266748471" sldId="256"/>
            <ac:spMk id="35" creationId="{428B6687-5D8A-41C9-A626-A8C2CBFD8491}"/>
          </ac:spMkLst>
        </pc:spChg>
        <pc:spChg chg="add del">
          <ac:chgData name="Andrea Zsuzsannna Mohai (2111480)" userId="S::2111480@student.uwtsd.ac.uk::fd408d45-a6df-4c80-a119-479b3ed6b43c" providerId="AD" clId="Web-{1657AAFC-CB5B-4D5A-B3F3-DF2D02C6CDCD}" dt="2021-12-02T09:29:36.241" v="79"/>
          <ac:spMkLst>
            <pc:docMk/>
            <pc:sldMk cId="4266748471" sldId="256"/>
            <ac:spMk id="36" creationId="{D9F678FF-4541-4601-B506-CC0A4AC9695B}"/>
          </ac:spMkLst>
        </pc:spChg>
        <pc:spChg chg="add del">
          <ac:chgData name="Andrea Zsuzsannna Mohai (2111480)" userId="S::2111480@student.uwtsd.ac.uk::fd408d45-a6df-4c80-a119-479b3ed6b43c" providerId="AD" clId="Web-{1657AAFC-CB5B-4D5A-B3F3-DF2D02C6CDCD}" dt="2021-12-02T09:29:15.209" v="77"/>
          <ac:spMkLst>
            <pc:docMk/>
            <pc:sldMk cId="4266748471" sldId="256"/>
            <ac:spMk id="59" creationId="{BA6285CA-6AFA-4F27-AFB5-1B32CDE09B1A}"/>
          </ac:spMkLst>
        </pc:spChg>
        <pc:spChg chg="add del">
          <ac:chgData name="Andrea Zsuzsannna Mohai (2111480)" userId="S::2111480@student.uwtsd.ac.uk::fd408d45-a6df-4c80-a119-479b3ed6b43c" providerId="AD" clId="Web-{1657AAFC-CB5B-4D5A-B3F3-DF2D02C6CDCD}" dt="2021-12-02T09:29:15.209" v="77"/>
          <ac:spMkLst>
            <pc:docMk/>
            <pc:sldMk cId="4266748471" sldId="256"/>
            <ac:spMk id="60" creationId="{A7050958-138C-4DA8-9DF5-1A9D65C19168}"/>
          </ac:spMkLst>
        </pc:spChg>
        <pc:grpChg chg="add del">
          <ac:chgData name="Andrea Zsuzsannna Mohai (2111480)" userId="S::2111480@student.uwtsd.ac.uk::fd408d45-a6df-4c80-a119-479b3ed6b43c" providerId="AD" clId="Web-{1657AAFC-CB5B-4D5A-B3F3-DF2D02C6CDCD}" dt="2021-12-02T09:29:15.319" v="78"/>
          <ac:grpSpMkLst>
            <pc:docMk/>
            <pc:sldMk cId="4266748471" sldId="256"/>
            <ac:grpSpMk id="6" creationId="{66F2B51C-9578-EB41-A17E-FFF9D491ADA0}"/>
          </ac:grpSpMkLst>
        </pc:grpChg>
        <pc:grpChg chg="add del">
          <ac:chgData name="Andrea Zsuzsannna Mohai (2111480)" userId="S::2111480@student.uwtsd.ac.uk::fd408d45-a6df-4c80-a119-479b3ed6b43c" providerId="AD" clId="Web-{1657AAFC-CB5B-4D5A-B3F3-DF2D02C6CDCD}" dt="2021-12-02T09:29:36.241" v="79"/>
          <ac:grpSpMkLst>
            <pc:docMk/>
            <pc:sldMk cId="4266748471" sldId="256"/>
            <ac:grpSpMk id="37" creationId="{BF73574D-F06D-455C-8175-AF8EB2E328DF}"/>
          </ac:grpSpMkLst>
        </pc:grpChg>
        <pc:grpChg chg="add del">
          <ac:chgData name="Andrea Zsuzsannna Mohai (2111480)" userId="S::2111480@student.uwtsd.ac.uk::fd408d45-a6df-4c80-a119-479b3ed6b43c" providerId="AD" clId="Web-{1657AAFC-CB5B-4D5A-B3F3-DF2D02C6CDCD}" dt="2021-12-02T09:29:15.209" v="77"/>
          <ac:grpSpMkLst>
            <pc:docMk/>
            <pc:sldMk cId="4266748471" sldId="256"/>
            <ac:grpSpMk id="61" creationId="{7CC099DD-8E7F-4878-A418-76859A85E971}"/>
          </ac:grpSpMkLst>
        </pc:grpChg>
        <pc:picChg chg="add del">
          <ac:chgData name="Andrea Zsuzsannna Mohai (2111480)" userId="S::2111480@student.uwtsd.ac.uk::fd408d45-a6df-4c80-a119-479b3ed6b43c" providerId="AD" clId="Web-{1657AAFC-CB5B-4D5A-B3F3-DF2D02C6CDCD}" dt="2021-12-02T09:20:49.103" v="20"/>
          <ac:picMkLst>
            <pc:docMk/>
            <pc:sldMk cId="4266748471" sldId="256"/>
            <ac:picMk id="4" creationId="{A8632DC1-B108-4899-B1A5-70FC08FF0373}"/>
          </ac:picMkLst>
        </pc:picChg>
        <pc:picChg chg="add mod ord">
          <ac:chgData name="Andrea Zsuzsannna Mohai (2111480)" userId="S::2111480@student.uwtsd.ac.uk::fd408d45-a6df-4c80-a119-479b3ed6b43c" providerId="AD" clId="Web-{1657AAFC-CB5B-4D5A-B3F3-DF2D02C6CDCD}" dt="2021-12-02T09:30:00.601" v="92"/>
          <ac:picMkLst>
            <pc:docMk/>
            <pc:sldMk cId="4266748471" sldId="256"/>
            <ac:picMk id="7" creationId="{EFBB42A9-BE54-4EAF-B2D0-A22364239A01}"/>
          </ac:picMkLst>
        </pc:picChg>
        <pc:cxnChg chg="add del">
          <ac:chgData name="Andrea Zsuzsannna Mohai (2111480)" userId="S::2111480@student.uwtsd.ac.uk::fd408d45-a6df-4c80-a119-479b3ed6b43c" providerId="AD" clId="Web-{1657AAFC-CB5B-4D5A-B3F3-DF2D02C6CDCD}" dt="2021-12-02T09:29:15.319" v="78"/>
          <ac:cxnSpMkLst>
            <pc:docMk/>
            <pc:sldMk cId="4266748471" sldId="256"/>
            <ac:cxnSpMk id="20" creationId="{EEA70831-9A8D-3B4D-8EA5-EE32F93E94E9}"/>
          </ac:cxnSpMkLst>
        </pc:cxnChg>
      </pc:sldChg>
      <pc:sldChg chg="addSp delSp modSp new mod">
        <pc:chgData name="Andrea Zsuzsannna Mohai (2111480)" userId="S::2111480@student.uwtsd.ac.uk::fd408d45-a6df-4c80-a119-479b3ed6b43c" providerId="AD" clId="Web-{1657AAFC-CB5B-4D5A-B3F3-DF2D02C6CDCD}" dt="2021-12-02T12:10:47.173" v="329" actId="1076"/>
        <pc:sldMkLst>
          <pc:docMk/>
          <pc:sldMk cId="1574423869" sldId="257"/>
        </pc:sldMkLst>
        <pc:spChg chg="mod">
          <ac:chgData name="Andrea Zsuzsannna Mohai (2111480)" userId="S::2111480@student.uwtsd.ac.uk::fd408d45-a6df-4c80-a119-479b3ed6b43c" providerId="AD" clId="Web-{1657AAFC-CB5B-4D5A-B3F3-DF2D02C6CDCD}" dt="2021-12-02T10:50:45.117" v="142" actId="20577"/>
          <ac:spMkLst>
            <pc:docMk/>
            <pc:sldMk cId="1574423869" sldId="257"/>
            <ac:spMk id="2" creationId="{70864F71-59C3-4619-9B8B-8D9EE62823BE}"/>
          </ac:spMkLst>
        </pc:spChg>
        <pc:spChg chg="mod">
          <ac:chgData name="Andrea Zsuzsannna Mohai (2111480)" userId="S::2111480@student.uwtsd.ac.uk::fd408d45-a6df-4c80-a119-479b3ed6b43c" providerId="AD" clId="Web-{1657AAFC-CB5B-4D5A-B3F3-DF2D02C6CDCD}" dt="2021-12-02T12:10:37.688" v="328" actId="20577"/>
          <ac:spMkLst>
            <pc:docMk/>
            <pc:sldMk cId="1574423869" sldId="257"/>
            <ac:spMk id="3" creationId="{23703F40-A10A-418E-BF15-2B6F76132D0B}"/>
          </ac:spMkLst>
        </pc:spChg>
        <pc:spChg chg="mod">
          <ac:chgData name="Andrea Zsuzsannna Mohai (2111480)" userId="S::2111480@student.uwtsd.ac.uk::fd408d45-a6df-4c80-a119-479b3ed6b43c" providerId="AD" clId="Web-{1657AAFC-CB5B-4D5A-B3F3-DF2D02C6CDCD}" dt="2021-12-02T11:59:03.768" v="250" actId="20577"/>
          <ac:spMkLst>
            <pc:docMk/>
            <pc:sldMk cId="1574423869" sldId="257"/>
            <ac:spMk id="4" creationId="{0ABA4669-C0F4-4B71-86EE-27E4A2035511}"/>
          </ac:spMkLst>
        </pc:spChg>
        <pc:spChg chg="add del mod">
          <ac:chgData name="Andrea Zsuzsannna Mohai (2111480)" userId="S::2111480@student.uwtsd.ac.uk::fd408d45-a6df-4c80-a119-479b3ed6b43c" providerId="AD" clId="Web-{1657AAFC-CB5B-4D5A-B3F3-DF2D02C6CDCD}" dt="2021-12-02T10:52:57.199" v="146"/>
          <ac:spMkLst>
            <pc:docMk/>
            <pc:sldMk cId="1574423869" sldId="257"/>
            <ac:spMk id="5" creationId="{481134F4-7C94-4394-A955-F4C788365C7D}"/>
          </ac:spMkLst>
        </pc:spChg>
        <pc:picChg chg="add del mod">
          <ac:chgData name="Andrea Zsuzsannna Mohai (2111480)" userId="S::2111480@student.uwtsd.ac.uk::fd408d45-a6df-4c80-a119-479b3ed6b43c" providerId="AD" clId="Web-{1657AAFC-CB5B-4D5A-B3F3-DF2D02C6CDCD}" dt="2021-12-02T10:55:36.031" v="156"/>
          <ac:picMkLst>
            <pc:docMk/>
            <pc:sldMk cId="1574423869" sldId="257"/>
            <ac:picMk id="6" creationId="{2F3AAB53-887C-4689-8075-048B5B615780}"/>
          </ac:picMkLst>
        </pc:picChg>
        <pc:picChg chg="add del mod">
          <ac:chgData name="Andrea Zsuzsannna Mohai (2111480)" userId="S::2111480@student.uwtsd.ac.uk::fd408d45-a6df-4c80-a119-479b3ed6b43c" providerId="AD" clId="Web-{1657AAFC-CB5B-4D5A-B3F3-DF2D02C6CDCD}" dt="2021-12-02T11:20:39.960" v="183"/>
          <ac:picMkLst>
            <pc:docMk/>
            <pc:sldMk cId="1574423869" sldId="257"/>
            <ac:picMk id="7" creationId="{505618EE-A8CC-4DBE-BC64-BC51DF84E862}"/>
          </ac:picMkLst>
        </pc:picChg>
        <pc:picChg chg="add mod">
          <ac:chgData name="Andrea Zsuzsannna Mohai (2111480)" userId="S::2111480@student.uwtsd.ac.uk::fd408d45-a6df-4c80-a119-479b3ed6b43c" providerId="AD" clId="Web-{1657AAFC-CB5B-4D5A-B3F3-DF2D02C6CDCD}" dt="2021-12-02T12:10:47.173" v="329" actId="1076"/>
          <ac:picMkLst>
            <pc:docMk/>
            <pc:sldMk cId="1574423869" sldId="257"/>
            <ac:picMk id="8" creationId="{9438EBDB-771A-48D8-8A9A-2537EEBA89E6}"/>
          </ac:picMkLst>
        </pc:picChg>
        <pc:picChg chg="add mod">
          <ac:chgData name="Andrea Zsuzsannna Mohai (2111480)" userId="S::2111480@student.uwtsd.ac.uk::fd408d45-a6df-4c80-a119-479b3ed6b43c" providerId="AD" clId="Web-{1657AAFC-CB5B-4D5A-B3F3-DF2D02C6CDCD}" dt="2021-12-02T11:25:36.155" v="196" actId="1076"/>
          <ac:picMkLst>
            <pc:docMk/>
            <pc:sldMk cId="1574423869" sldId="257"/>
            <ac:picMk id="9" creationId="{482541AF-67A6-47D5-8F83-E913BAF48E04}"/>
          </ac:picMkLst>
        </pc:picChg>
      </pc:sldChg>
      <pc:sldChg chg="addSp delSp modSp new">
        <pc:chgData name="Andrea Zsuzsannna Mohai (2111480)" userId="S::2111480@student.uwtsd.ac.uk::fd408d45-a6df-4c80-a119-479b3ed6b43c" providerId="AD" clId="Web-{1657AAFC-CB5B-4D5A-B3F3-DF2D02C6CDCD}" dt="2021-12-03T13:52:07.819" v="1390" actId="20577"/>
        <pc:sldMkLst>
          <pc:docMk/>
          <pc:sldMk cId="3583431398" sldId="258"/>
        </pc:sldMkLst>
        <pc:spChg chg="mod">
          <ac:chgData name="Andrea Zsuzsannna Mohai (2111480)" userId="S::2111480@student.uwtsd.ac.uk::fd408d45-a6df-4c80-a119-479b3ed6b43c" providerId="AD" clId="Web-{1657AAFC-CB5B-4D5A-B3F3-DF2D02C6CDCD}" dt="2021-12-03T13:52:07.819" v="1390" actId="20577"/>
          <ac:spMkLst>
            <pc:docMk/>
            <pc:sldMk cId="3583431398" sldId="258"/>
            <ac:spMk id="2" creationId="{AA5D4C27-3621-469E-848D-323A0BCC97E2}"/>
          </ac:spMkLst>
        </pc:spChg>
        <pc:spChg chg="del">
          <ac:chgData name="Andrea Zsuzsannna Mohai (2111480)" userId="S::2111480@student.uwtsd.ac.uk::fd408d45-a6df-4c80-a119-479b3ed6b43c" providerId="AD" clId="Web-{1657AAFC-CB5B-4D5A-B3F3-DF2D02C6CDCD}" dt="2021-12-02T12:48:30.486" v="342"/>
          <ac:spMkLst>
            <pc:docMk/>
            <pc:sldMk cId="3583431398" sldId="258"/>
            <ac:spMk id="3" creationId="{A15167C7-C998-4DD8-A7CF-4BB5706C017D}"/>
          </ac:spMkLst>
        </pc:spChg>
        <pc:spChg chg="mod">
          <ac:chgData name="Andrea Zsuzsannna Mohai (2111480)" userId="S::2111480@student.uwtsd.ac.uk::fd408d45-a6df-4c80-a119-479b3ed6b43c" providerId="AD" clId="Web-{1657AAFC-CB5B-4D5A-B3F3-DF2D02C6CDCD}" dt="2021-12-02T15:11:19.945" v="919" actId="20577"/>
          <ac:spMkLst>
            <pc:docMk/>
            <pc:sldMk cId="3583431398" sldId="258"/>
            <ac:spMk id="4" creationId="{0EBEFA3B-EA9C-43EC-AFCF-037E7EBD2A69}"/>
          </ac:spMkLst>
        </pc:spChg>
        <pc:graphicFrameChg chg="add mod ord modGraphic">
          <ac:chgData name="Andrea Zsuzsannna Mohai (2111480)" userId="S::2111480@student.uwtsd.ac.uk::fd408d45-a6df-4c80-a119-479b3ed6b43c" providerId="AD" clId="Web-{1657AAFC-CB5B-4D5A-B3F3-DF2D02C6CDCD}" dt="2021-12-02T15:11:37.712" v="920"/>
          <ac:graphicFrameMkLst>
            <pc:docMk/>
            <pc:sldMk cId="3583431398" sldId="258"/>
            <ac:graphicFrameMk id="5" creationId="{F36F2F45-F8E1-45BA-8E7F-D18266A99E2C}"/>
          </ac:graphicFrameMkLst>
        </pc:graphicFrameChg>
      </pc:sldChg>
      <pc:sldChg chg="addSp delSp modSp new">
        <pc:chgData name="Andrea Zsuzsannna Mohai (2111480)" userId="S::2111480@student.uwtsd.ac.uk::fd408d45-a6df-4c80-a119-479b3ed6b43c" providerId="AD" clId="Web-{1657AAFC-CB5B-4D5A-B3F3-DF2D02C6CDCD}" dt="2021-12-03T14:07:05.107" v="1538" actId="20577"/>
        <pc:sldMkLst>
          <pc:docMk/>
          <pc:sldMk cId="3905992121" sldId="259"/>
        </pc:sldMkLst>
        <pc:spChg chg="mod">
          <ac:chgData name="Andrea Zsuzsannna Mohai (2111480)" userId="S::2111480@student.uwtsd.ac.uk::fd408d45-a6df-4c80-a119-479b3ed6b43c" providerId="AD" clId="Web-{1657AAFC-CB5B-4D5A-B3F3-DF2D02C6CDCD}" dt="2021-12-03T14:07:05.107" v="1538" actId="20577"/>
          <ac:spMkLst>
            <pc:docMk/>
            <pc:sldMk cId="3905992121" sldId="259"/>
            <ac:spMk id="2" creationId="{55451055-6289-4EA1-8266-D4DB9E7939EE}"/>
          </ac:spMkLst>
        </pc:spChg>
        <pc:spChg chg="del">
          <ac:chgData name="Andrea Zsuzsannna Mohai (2111480)" userId="S::2111480@student.uwtsd.ac.uk::fd408d45-a6df-4c80-a119-479b3ed6b43c" providerId="AD" clId="Web-{1657AAFC-CB5B-4D5A-B3F3-DF2D02C6CDCD}" dt="2021-12-02T15:00:54.863" v="884"/>
          <ac:spMkLst>
            <pc:docMk/>
            <pc:sldMk cId="3905992121" sldId="259"/>
            <ac:spMk id="3" creationId="{9E055B4C-F012-424B-A3F9-5A1EFC7CC680}"/>
          </ac:spMkLst>
        </pc:spChg>
        <pc:spChg chg="mod">
          <ac:chgData name="Andrea Zsuzsannna Mohai (2111480)" userId="S::2111480@student.uwtsd.ac.uk::fd408d45-a6df-4c80-a119-479b3ed6b43c" providerId="AD" clId="Web-{1657AAFC-CB5B-4D5A-B3F3-DF2D02C6CDCD}" dt="2021-12-03T14:02:09.427" v="1476" actId="20577"/>
          <ac:spMkLst>
            <pc:docMk/>
            <pc:sldMk cId="3905992121" sldId="259"/>
            <ac:spMk id="4" creationId="{D97C6040-773E-4988-926D-F8CC1C9EC0A4}"/>
          </ac:spMkLst>
        </pc:spChg>
        <pc:spChg chg="add del">
          <ac:chgData name="Andrea Zsuzsannna Mohai (2111480)" userId="S::2111480@student.uwtsd.ac.uk::fd408d45-a6df-4c80-a119-479b3ed6b43c" providerId="AD" clId="Web-{1657AAFC-CB5B-4D5A-B3F3-DF2D02C6CDCD}" dt="2021-12-02T15:08:21.341" v="916"/>
          <ac:spMkLst>
            <pc:docMk/>
            <pc:sldMk cId="3905992121" sldId="259"/>
            <ac:spMk id="6" creationId="{31C0BA4E-7EB2-4FBC-B61C-FE77079790D4}"/>
          </ac:spMkLst>
        </pc:spChg>
        <pc:graphicFrameChg chg="add mod modGraphic">
          <ac:chgData name="Andrea Zsuzsannna Mohai (2111480)" userId="S::2111480@student.uwtsd.ac.uk::fd408d45-a6df-4c80-a119-479b3ed6b43c" providerId="AD" clId="Web-{1657AAFC-CB5B-4D5A-B3F3-DF2D02C6CDCD}" dt="2021-12-03T14:06:39.169" v="1534" actId="1076"/>
          <ac:graphicFrameMkLst>
            <pc:docMk/>
            <pc:sldMk cId="3905992121" sldId="259"/>
            <ac:graphicFrameMk id="3" creationId="{C196BF2B-8018-4356-8D1C-3A5340989C01}"/>
          </ac:graphicFrameMkLst>
        </pc:graphicFrameChg>
        <pc:picChg chg="add mod ord">
          <ac:chgData name="Andrea Zsuzsannna Mohai (2111480)" userId="S::2111480@student.uwtsd.ac.uk::fd408d45-a6df-4c80-a119-479b3ed6b43c" providerId="AD" clId="Web-{1657AAFC-CB5B-4D5A-B3F3-DF2D02C6CDCD}" dt="2021-12-02T15:00:54.863" v="884"/>
          <ac:picMkLst>
            <pc:docMk/>
            <pc:sldMk cId="3905992121" sldId="259"/>
            <ac:picMk id="5" creationId="{32F94E98-A613-4BB4-856C-E0FEEEA460A9}"/>
          </ac:picMkLst>
        </pc:picChg>
      </pc:sldChg>
      <pc:sldChg chg="delSp modSp new">
        <pc:chgData name="Andrea Zsuzsannna Mohai (2111480)" userId="S::2111480@student.uwtsd.ac.uk::fd408d45-a6df-4c80-a119-479b3ed6b43c" providerId="AD" clId="Web-{1657AAFC-CB5B-4D5A-B3F3-DF2D02C6CDCD}" dt="2021-12-03T14:12:02.536" v="1558" actId="14100"/>
        <pc:sldMkLst>
          <pc:docMk/>
          <pc:sldMk cId="3534920201" sldId="260"/>
        </pc:sldMkLst>
        <pc:spChg chg="mod">
          <ac:chgData name="Andrea Zsuzsannna Mohai (2111480)" userId="S::2111480@student.uwtsd.ac.uk::fd408d45-a6df-4c80-a119-479b3ed6b43c" providerId="AD" clId="Web-{1657AAFC-CB5B-4D5A-B3F3-DF2D02C6CDCD}" dt="2021-12-03T14:12:02.536" v="1558" actId="14100"/>
          <ac:spMkLst>
            <pc:docMk/>
            <pc:sldMk cId="3534920201" sldId="260"/>
            <ac:spMk id="2" creationId="{43402B10-5FAF-4D49-8959-FA39A8C33BB9}"/>
          </ac:spMkLst>
        </pc:spChg>
        <pc:spChg chg="mod">
          <ac:chgData name="Andrea Zsuzsannna Mohai (2111480)" userId="S::2111480@student.uwtsd.ac.uk::fd408d45-a6df-4c80-a119-479b3ed6b43c" providerId="AD" clId="Web-{1657AAFC-CB5B-4D5A-B3F3-DF2D02C6CDCD}" dt="2021-12-03T14:11:46.520" v="1546" actId="14100"/>
          <ac:spMkLst>
            <pc:docMk/>
            <pc:sldMk cId="3534920201" sldId="260"/>
            <ac:spMk id="3" creationId="{BE1A8141-8B60-43FC-AA44-B55C36B9CBF6}"/>
          </ac:spMkLst>
        </pc:spChg>
        <pc:spChg chg="del mod">
          <ac:chgData name="Andrea Zsuzsannna Mohai (2111480)" userId="S::2111480@student.uwtsd.ac.uk::fd408d45-a6df-4c80-a119-479b3ed6b43c" providerId="AD" clId="Web-{1657AAFC-CB5B-4D5A-B3F3-DF2D02C6CDCD}" dt="2021-12-03T13:27:57.485" v="1382"/>
          <ac:spMkLst>
            <pc:docMk/>
            <pc:sldMk cId="3534920201" sldId="260"/>
            <ac:spMk id="4" creationId="{87CB9A73-26F1-4A00-9C91-63F626886D4A}"/>
          </ac:spMkLst>
        </pc:spChg>
      </pc:sldChg>
      <pc:sldChg chg="addSp delSp modSp new del">
        <pc:chgData name="Andrea Zsuzsannna Mohai (2111480)" userId="S::2111480@student.uwtsd.ac.uk::fd408d45-a6df-4c80-a119-479b3ed6b43c" providerId="AD" clId="Web-{1657AAFC-CB5B-4D5A-B3F3-DF2D02C6CDCD}" dt="2021-12-03T14:00:36.659" v="1466"/>
        <pc:sldMkLst>
          <pc:docMk/>
          <pc:sldMk cId="253659298" sldId="261"/>
        </pc:sldMkLst>
        <pc:spChg chg="mod">
          <ac:chgData name="Andrea Zsuzsannna Mohai (2111480)" userId="S::2111480@student.uwtsd.ac.uk::fd408d45-a6df-4c80-a119-479b3ed6b43c" providerId="AD" clId="Web-{1657AAFC-CB5B-4D5A-B3F3-DF2D02C6CDCD}" dt="2021-12-03T13:55:53.527" v="1433" actId="20577"/>
          <ac:spMkLst>
            <pc:docMk/>
            <pc:sldMk cId="253659298" sldId="261"/>
            <ac:spMk id="2" creationId="{30BE2BE1-B7DA-45DA-A0EC-3DB5E0A4A1BB}"/>
          </ac:spMkLst>
        </pc:spChg>
        <pc:spChg chg="del">
          <ac:chgData name="Andrea Zsuzsannna Mohai (2111480)" userId="S::2111480@student.uwtsd.ac.uk::fd408d45-a6df-4c80-a119-479b3ed6b43c" providerId="AD" clId="Web-{1657AAFC-CB5B-4D5A-B3F3-DF2D02C6CDCD}" dt="2021-12-03T13:53:22.211" v="1404"/>
          <ac:spMkLst>
            <pc:docMk/>
            <pc:sldMk cId="253659298" sldId="261"/>
            <ac:spMk id="3" creationId="{646B68EB-EE32-488B-BEDC-7EE157023E24}"/>
          </ac:spMkLst>
        </pc:spChg>
        <pc:spChg chg="del">
          <ac:chgData name="Andrea Zsuzsannna Mohai (2111480)" userId="S::2111480@student.uwtsd.ac.uk::fd408d45-a6df-4c80-a119-479b3ed6b43c" providerId="AD" clId="Web-{1657AAFC-CB5B-4D5A-B3F3-DF2D02C6CDCD}" dt="2021-12-03T13:53:31.602" v="1405"/>
          <ac:spMkLst>
            <pc:docMk/>
            <pc:sldMk cId="253659298" sldId="261"/>
            <ac:spMk id="4" creationId="{289C809C-F60F-490C-8381-D2F21C7184F2}"/>
          </ac:spMkLst>
        </pc:spChg>
        <pc:graphicFrameChg chg="add mod ord modGraphic">
          <ac:chgData name="Andrea Zsuzsannna Mohai (2111480)" userId="S::2111480@student.uwtsd.ac.uk::fd408d45-a6df-4c80-a119-479b3ed6b43c" providerId="AD" clId="Web-{1657AAFC-CB5B-4D5A-B3F3-DF2D02C6CDCD}" dt="2021-12-03T13:59:19.720" v="1465"/>
          <ac:graphicFrameMkLst>
            <pc:docMk/>
            <pc:sldMk cId="253659298" sldId="261"/>
            <ac:graphicFrameMk id="5" creationId="{DD1E65FF-6A3A-4994-ADC6-05265548AB98}"/>
          </ac:graphicFrameMkLst>
        </pc:graphicFrameChg>
      </pc:sldChg>
      <pc:sldMasterChg chg="add del addSldLayout delSldLayout">
        <pc:chgData name="Andrea Zsuzsannna Mohai (2111480)" userId="S::2111480@student.uwtsd.ac.uk::fd408d45-a6df-4c80-a119-479b3ed6b43c" providerId="AD" clId="Web-{1657AAFC-CB5B-4D5A-B3F3-DF2D02C6CDCD}" dt="2021-12-02T09:20:49.228" v="21"/>
        <pc:sldMasterMkLst>
          <pc:docMk/>
          <pc:sldMasterMk cId="798062927" sldId="2147483648"/>
        </pc:sldMasterMkLst>
        <pc:sldLayoutChg chg="add del">
          <pc:chgData name="Andrea Zsuzsannna Mohai (2111480)" userId="S::2111480@student.uwtsd.ac.uk::fd408d45-a6df-4c80-a119-479b3ed6b43c" providerId="AD" clId="Web-{1657AAFC-CB5B-4D5A-B3F3-DF2D02C6CDCD}" dt="2021-12-02T09:20:49.228" v="21"/>
          <pc:sldLayoutMkLst>
            <pc:docMk/>
            <pc:sldMasterMk cId="798062927" sldId="2147483648"/>
            <pc:sldLayoutMk cId="1331746569" sldId="2147483649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0:49.228" v="21"/>
          <pc:sldLayoutMkLst>
            <pc:docMk/>
            <pc:sldMasterMk cId="798062927" sldId="2147483648"/>
            <pc:sldLayoutMk cId="3810502996" sldId="2147483650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0:49.228" v="21"/>
          <pc:sldLayoutMkLst>
            <pc:docMk/>
            <pc:sldMasterMk cId="798062927" sldId="2147483648"/>
            <pc:sldLayoutMk cId="1356358126" sldId="2147483651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0:49.228" v="21"/>
          <pc:sldLayoutMkLst>
            <pc:docMk/>
            <pc:sldMasterMk cId="798062927" sldId="2147483648"/>
            <pc:sldLayoutMk cId="324695496" sldId="2147483652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0:49.228" v="21"/>
          <pc:sldLayoutMkLst>
            <pc:docMk/>
            <pc:sldMasterMk cId="798062927" sldId="2147483648"/>
            <pc:sldLayoutMk cId="3429168541" sldId="2147483653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0:49.228" v="21"/>
          <pc:sldLayoutMkLst>
            <pc:docMk/>
            <pc:sldMasterMk cId="798062927" sldId="2147483648"/>
            <pc:sldLayoutMk cId="3997832783" sldId="2147483654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0:49.228" v="21"/>
          <pc:sldLayoutMkLst>
            <pc:docMk/>
            <pc:sldMasterMk cId="798062927" sldId="2147483648"/>
            <pc:sldLayoutMk cId="1078127673" sldId="2147483655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0:49.228" v="21"/>
          <pc:sldLayoutMkLst>
            <pc:docMk/>
            <pc:sldMasterMk cId="798062927" sldId="2147483648"/>
            <pc:sldLayoutMk cId="2903084306" sldId="2147483656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0:49.228" v="21"/>
          <pc:sldLayoutMkLst>
            <pc:docMk/>
            <pc:sldMasterMk cId="798062927" sldId="2147483648"/>
            <pc:sldLayoutMk cId="1883066043" sldId="2147483657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0:49.228" v="21"/>
          <pc:sldLayoutMkLst>
            <pc:docMk/>
            <pc:sldMasterMk cId="798062927" sldId="2147483648"/>
            <pc:sldLayoutMk cId="1663091269" sldId="2147483658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0:49.228" v="21"/>
          <pc:sldLayoutMkLst>
            <pc:docMk/>
            <pc:sldMasterMk cId="798062927" sldId="2147483648"/>
            <pc:sldLayoutMk cId="1772255771" sldId="2147483659"/>
          </pc:sldLayoutMkLst>
        </pc:sldLayoutChg>
      </pc:sldMasterChg>
      <pc:sldMasterChg chg="add del replId addSldLayout delSldLayout">
        <pc:chgData name="Andrea Zsuzsannna Mohai (2111480)" userId="S::2111480@student.uwtsd.ac.uk::fd408d45-a6df-4c80-a119-479b3ed6b43c" providerId="AD" clId="Web-{1657AAFC-CB5B-4D5A-B3F3-DF2D02C6CDCD}" dt="2021-12-02T09:20:49.103" v="20"/>
        <pc:sldMasterMkLst>
          <pc:docMk/>
          <pc:sldMasterMk cId="755411010" sldId="2147483660"/>
        </pc:sldMasterMkLst>
        <pc:sldLayoutChg chg="add del">
          <pc:chgData name="Andrea Zsuzsannna Mohai (2111480)" userId="S::2111480@student.uwtsd.ac.uk::fd408d45-a6df-4c80-a119-479b3ed6b43c" providerId="AD" clId="Web-{1657AAFC-CB5B-4D5A-B3F3-DF2D02C6CDCD}" dt="2021-12-02T09:20:49.103" v="20"/>
          <pc:sldLayoutMkLst>
            <pc:docMk/>
            <pc:sldMasterMk cId="755411010" sldId="2147483660"/>
            <pc:sldLayoutMk cId="1523920285" sldId="2147483661"/>
          </pc:sldLayoutMkLst>
        </pc:sldLayoutChg>
        <pc:sldLayoutChg chg="add del replId">
          <pc:chgData name="Andrea Zsuzsannna Mohai (2111480)" userId="S::2111480@student.uwtsd.ac.uk::fd408d45-a6df-4c80-a119-479b3ed6b43c" providerId="AD" clId="Web-{1657AAFC-CB5B-4D5A-B3F3-DF2D02C6CDCD}" dt="2021-12-02T09:20:49.103" v="20"/>
          <pc:sldLayoutMkLst>
            <pc:docMk/>
            <pc:sldMasterMk cId="755411010" sldId="2147483660"/>
            <pc:sldLayoutMk cId="633691181" sldId="2147483662"/>
          </pc:sldLayoutMkLst>
        </pc:sldLayoutChg>
        <pc:sldLayoutChg chg="add del replId">
          <pc:chgData name="Andrea Zsuzsannna Mohai (2111480)" userId="S::2111480@student.uwtsd.ac.uk::fd408d45-a6df-4c80-a119-479b3ed6b43c" providerId="AD" clId="Web-{1657AAFC-CB5B-4D5A-B3F3-DF2D02C6CDCD}" dt="2021-12-02T09:20:49.103" v="20"/>
          <pc:sldLayoutMkLst>
            <pc:docMk/>
            <pc:sldMasterMk cId="755411010" sldId="2147483660"/>
            <pc:sldLayoutMk cId="2547114332" sldId="2147483663"/>
          </pc:sldLayoutMkLst>
        </pc:sldLayoutChg>
        <pc:sldLayoutChg chg="add del replId">
          <pc:chgData name="Andrea Zsuzsannna Mohai (2111480)" userId="S::2111480@student.uwtsd.ac.uk::fd408d45-a6df-4c80-a119-479b3ed6b43c" providerId="AD" clId="Web-{1657AAFC-CB5B-4D5A-B3F3-DF2D02C6CDCD}" dt="2021-12-02T09:20:49.103" v="20"/>
          <pc:sldLayoutMkLst>
            <pc:docMk/>
            <pc:sldMasterMk cId="755411010" sldId="2147483660"/>
            <pc:sldLayoutMk cId="3412488247" sldId="2147483664"/>
          </pc:sldLayoutMkLst>
        </pc:sldLayoutChg>
        <pc:sldLayoutChg chg="add del replId">
          <pc:chgData name="Andrea Zsuzsannna Mohai (2111480)" userId="S::2111480@student.uwtsd.ac.uk::fd408d45-a6df-4c80-a119-479b3ed6b43c" providerId="AD" clId="Web-{1657AAFC-CB5B-4D5A-B3F3-DF2D02C6CDCD}" dt="2021-12-02T09:20:49.103" v="20"/>
          <pc:sldLayoutMkLst>
            <pc:docMk/>
            <pc:sldMasterMk cId="755411010" sldId="2147483660"/>
            <pc:sldLayoutMk cId="1652713000" sldId="2147483665"/>
          </pc:sldLayoutMkLst>
        </pc:sldLayoutChg>
        <pc:sldLayoutChg chg="add del replId">
          <pc:chgData name="Andrea Zsuzsannna Mohai (2111480)" userId="S::2111480@student.uwtsd.ac.uk::fd408d45-a6df-4c80-a119-479b3ed6b43c" providerId="AD" clId="Web-{1657AAFC-CB5B-4D5A-B3F3-DF2D02C6CDCD}" dt="2021-12-02T09:20:49.103" v="20"/>
          <pc:sldLayoutMkLst>
            <pc:docMk/>
            <pc:sldMasterMk cId="755411010" sldId="2147483660"/>
            <pc:sldLayoutMk cId="2619987410" sldId="2147483666"/>
          </pc:sldLayoutMkLst>
        </pc:sldLayoutChg>
        <pc:sldLayoutChg chg="add del replId">
          <pc:chgData name="Andrea Zsuzsannna Mohai (2111480)" userId="S::2111480@student.uwtsd.ac.uk::fd408d45-a6df-4c80-a119-479b3ed6b43c" providerId="AD" clId="Web-{1657AAFC-CB5B-4D5A-B3F3-DF2D02C6CDCD}" dt="2021-12-02T09:20:49.103" v="20"/>
          <pc:sldLayoutMkLst>
            <pc:docMk/>
            <pc:sldMasterMk cId="755411010" sldId="2147483660"/>
            <pc:sldLayoutMk cId="44765271" sldId="2147483667"/>
          </pc:sldLayoutMkLst>
        </pc:sldLayoutChg>
        <pc:sldLayoutChg chg="add del replId">
          <pc:chgData name="Andrea Zsuzsannna Mohai (2111480)" userId="S::2111480@student.uwtsd.ac.uk::fd408d45-a6df-4c80-a119-479b3ed6b43c" providerId="AD" clId="Web-{1657AAFC-CB5B-4D5A-B3F3-DF2D02C6CDCD}" dt="2021-12-02T09:20:49.103" v="20"/>
          <pc:sldLayoutMkLst>
            <pc:docMk/>
            <pc:sldMasterMk cId="755411010" sldId="2147483660"/>
            <pc:sldLayoutMk cId="2340757431" sldId="2147483668"/>
          </pc:sldLayoutMkLst>
        </pc:sldLayoutChg>
        <pc:sldLayoutChg chg="add del replId">
          <pc:chgData name="Andrea Zsuzsannna Mohai (2111480)" userId="S::2111480@student.uwtsd.ac.uk::fd408d45-a6df-4c80-a119-479b3ed6b43c" providerId="AD" clId="Web-{1657AAFC-CB5B-4D5A-B3F3-DF2D02C6CDCD}" dt="2021-12-02T09:20:49.103" v="20"/>
          <pc:sldLayoutMkLst>
            <pc:docMk/>
            <pc:sldMasterMk cId="755411010" sldId="2147483660"/>
            <pc:sldLayoutMk cId="1635032546" sldId="2147483669"/>
          </pc:sldLayoutMkLst>
        </pc:sldLayoutChg>
        <pc:sldLayoutChg chg="add del replId">
          <pc:chgData name="Andrea Zsuzsannna Mohai (2111480)" userId="S::2111480@student.uwtsd.ac.uk::fd408d45-a6df-4c80-a119-479b3ed6b43c" providerId="AD" clId="Web-{1657AAFC-CB5B-4D5A-B3F3-DF2D02C6CDCD}" dt="2021-12-02T09:20:49.103" v="20"/>
          <pc:sldLayoutMkLst>
            <pc:docMk/>
            <pc:sldMasterMk cId="755411010" sldId="2147483660"/>
            <pc:sldLayoutMk cId="1861721831" sldId="2147483670"/>
          </pc:sldLayoutMkLst>
        </pc:sldLayoutChg>
        <pc:sldLayoutChg chg="add del replId">
          <pc:chgData name="Andrea Zsuzsannna Mohai (2111480)" userId="S::2111480@student.uwtsd.ac.uk::fd408d45-a6df-4c80-a119-479b3ed6b43c" providerId="AD" clId="Web-{1657AAFC-CB5B-4D5A-B3F3-DF2D02C6CDCD}" dt="2021-12-02T09:20:49.103" v="20"/>
          <pc:sldLayoutMkLst>
            <pc:docMk/>
            <pc:sldMasterMk cId="755411010" sldId="2147483660"/>
            <pc:sldLayoutMk cId="3974745048" sldId="2147483671"/>
          </pc:sldLayoutMkLst>
        </pc:sldLayoutChg>
      </pc:sldMasterChg>
      <pc:sldMasterChg chg="add del addSldLayout delSldLayout">
        <pc:chgData name="Andrea Zsuzsannna Mohai (2111480)" userId="S::2111480@student.uwtsd.ac.uk::fd408d45-a6df-4c80-a119-479b3ed6b43c" providerId="AD" clId="Web-{1657AAFC-CB5B-4D5A-B3F3-DF2D02C6CDCD}" dt="2021-12-02T09:29:15.319" v="78"/>
        <pc:sldMasterMkLst>
          <pc:docMk/>
          <pc:sldMasterMk cId="3512848912" sldId="2147483686"/>
        </pc:sldMasterMkLst>
        <pc:sldLayoutChg chg="add del">
          <pc:chgData name="Andrea Zsuzsannna Mohai (2111480)" userId="S::2111480@student.uwtsd.ac.uk::fd408d45-a6df-4c80-a119-479b3ed6b43c" providerId="AD" clId="Web-{1657AAFC-CB5B-4D5A-B3F3-DF2D02C6CDCD}" dt="2021-12-02T09:29:15.319" v="78"/>
          <pc:sldLayoutMkLst>
            <pc:docMk/>
            <pc:sldMasterMk cId="3512848912" sldId="2147483686"/>
            <pc:sldLayoutMk cId="1750370780" sldId="2147483675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9:15.319" v="78"/>
          <pc:sldLayoutMkLst>
            <pc:docMk/>
            <pc:sldMasterMk cId="3512848912" sldId="2147483686"/>
            <pc:sldLayoutMk cId="183180" sldId="2147483676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9:15.319" v="78"/>
          <pc:sldLayoutMkLst>
            <pc:docMk/>
            <pc:sldMasterMk cId="3512848912" sldId="2147483686"/>
            <pc:sldLayoutMk cId="137434044" sldId="2147483677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9:15.319" v="78"/>
          <pc:sldLayoutMkLst>
            <pc:docMk/>
            <pc:sldMasterMk cId="3512848912" sldId="2147483686"/>
            <pc:sldLayoutMk cId="85793629" sldId="2147483678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9:15.319" v="78"/>
          <pc:sldLayoutMkLst>
            <pc:docMk/>
            <pc:sldMasterMk cId="3512848912" sldId="2147483686"/>
            <pc:sldLayoutMk cId="3039340463" sldId="2147483679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9:15.319" v="78"/>
          <pc:sldLayoutMkLst>
            <pc:docMk/>
            <pc:sldMasterMk cId="3512848912" sldId="2147483686"/>
            <pc:sldLayoutMk cId="605615582" sldId="2147483680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9:15.319" v="78"/>
          <pc:sldLayoutMkLst>
            <pc:docMk/>
            <pc:sldMasterMk cId="3512848912" sldId="2147483686"/>
            <pc:sldLayoutMk cId="1931892388" sldId="2147483681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9:15.319" v="78"/>
          <pc:sldLayoutMkLst>
            <pc:docMk/>
            <pc:sldMasterMk cId="3512848912" sldId="2147483686"/>
            <pc:sldLayoutMk cId="180166633" sldId="2147483682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9:15.319" v="78"/>
          <pc:sldLayoutMkLst>
            <pc:docMk/>
            <pc:sldMasterMk cId="3512848912" sldId="2147483686"/>
            <pc:sldLayoutMk cId="4023769149" sldId="2147483683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9:15.319" v="78"/>
          <pc:sldLayoutMkLst>
            <pc:docMk/>
            <pc:sldMasterMk cId="3512848912" sldId="2147483686"/>
            <pc:sldLayoutMk cId="2187843486" sldId="2147483684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9:15.319" v="78"/>
          <pc:sldLayoutMkLst>
            <pc:docMk/>
            <pc:sldMasterMk cId="3512848912" sldId="2147483686"/>
            <pc:sldLayoutMk cId="1595655442" sldId="2147483685"/>
          </pc:sldLayoutMkLst>
        </pc:sldLayoutChg>
      </pc:sldMasterChg>
      <pc:sldMasterChg chg="add del addSldLayout delSldLayout">
        <pc:chgData name="Andrea Zsuzsannna Mohai (2111480)" userId="S::2111480@student.uwtsd.ac.uk::fd408d45-a6df-4c80-a119-479b3ed6b43c" providerId="AD" clId="Web-{1657AAFC-CB5B-4D5A-B3F3-DF2D02C6CDCD}" dt="2021-12-02T09:27:49.489" v="71"/>
        <pc:sldMasterMkLst>
          <pc:docMk/>
          <pc:sldMasterMk cId="2939100437" sldId="2147483687"/>
        </pc:sldMasterMkLst>
        <pc:sldLayoutChg chg="add del">
          <pc:chgData name="Andrea Zsuzsannna Mohai (2111480)" userId="S::2111480@student.uwtsd.ac.uk::fd408d45-a6df-4c80-a119-479b3ed6b43c" providerId="AD" clId="Web-{1657AAFC-CB5B-4D5A-B3F3-DF2D02C6CDCD}" dt="2021-12-02T09:27:49.489" v="71"/>
          <pc:sldLayoutMkLst>
            <pc:docMk/>
            <pc:sldMasterMk cId="2939100437" sldId="2147483687"/>
            <pc:sldLayoutMk cId="1587616143" sldId="2147483688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7:49.489" v="71"/>
          <pc:sldLayoutMkLst>
            <pc:docMk/>
            <pc:sldMasterMk cId="2939100437" sldId="2147483687"/>
            <pc:sldLayoutMk cId="76417671" sldId="2147483689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7:49.489" v="71"/>
          <pc:sldLayoutMkLst>
            <pc:docMk/>
            <pc:sldMasterMk cId="2939100437" sldId="2147483687"/>
            <pc:sldLayoutMk cId="3441871790" sldId="2147483690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7:49.489" v="71"/>
          <pc:sldLayoutMkLst>
            <pc:docMk/>
            <pc:sldMasterMk cId="2939100437" sldId="2147483687"/>
            <pc:sldLayoutMk cId="3155878276" sldId="2147483691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7:49.489" v="71"/>
          <pc:sldLayoutMkLst>
            <pc:docMk/>
            <pc:sldMasterMk cId="2939100437" sldId="2147483687"/>
            <pc:sldLayoutMk cId="3677180938" sldId="2147483692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7:49.489" v="71"/>
          <pc:sldLayoutMkLst>
            <pc:docMk/>
            <pc:sldMasterMk cId="2939100437" sldId="2147483687"/>
            <pc:sldLayoutMk cId="2470109565" sldId="2147483693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7:49.489" v="71"/>
          <pc:sldLayoutMkLst>
            <pc:docMk/>
            <pc:sldMasterMk cId="2939100437" sldId="2147483687"/>
            <pc:sldLayoutMk cId="4082561276" sldId="2147483694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7:49.489" v="71"/>
          <pc:sldLayoutMkLst>
            <pc:docMk/>
            <pc:sldMasterMk cId="2939100437" sldId="2147483687"/>
            <pc:sldLayoutMk cId="926823731" sldId="2147483695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7:49.489" v="71"/>
          <pc:sldLayoutMkLst>
            <pc:docMk/>
            <pc:sldMasterMk cId="2939100437" sldId="2147483687"/>
            <pc:sldLayoutMk cId="3606352315" sldId="2147483696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7:49.489" v="71"/>
          <pc:sldLayoutMkLst>
            <pc:docMk/>
            <pc:sldMasterMk cId="2939100437" sldId="2147483687"/>
            <pc:sldLayoutMk cId="3425418145" sldId="2147483697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7:49.489" v="71"/>
          <pc:sldLayoutMkLst>
            <pc:docMk/>
            <pc:sldMasterMk cId="2939100437" sldId="2147483687"/>
            <pc:sldLayoutMk cId="1678685610" sldId="2147483698"/>
          </pc:sldLayoutMkLst>
        </pc:sldLayoutChg>
      </pc:sldMasterChg>
      <pc:sldMasterChg chg="add del addSldLayout delSldLayout">
        <pc:chgData name="Andrea Zsuzsannna Mohai (2111480)" userId="S::2111480@student.uwtsd.ac.uk::fd408d45-a6df-4c80-a119-479b3ed6b43c" providerId="AD" clId="Web-{1657AAFC-CB5B-4D5A-B3F3-DF2D02C6CDCD}" dt="2021-12-02T09:29:36.241" v="79"/>
        <pc:sldMasterMkLst>
          <pc:docMk/>
          <pc:sldMasterMk cId="1693603648" sldId="2147483710"/>
        </pc:sldMasterMkLst>
        <pc:sldLayoutChg chg="add del">
          <pc:chgData name="Andrea Zsuzsannna Mohai (2111480)" userId="S::2111480@student.uwtsd.ac.uk::fd408d45-a6df-4c80-a119-479b3ed6b43c" providerId="AD" clId="Web-{1657AAFC-CB5B-4D5A-B3F3-DF2D02C6CDCD}" dt="2021-12-02T09:29:36.241" v="79"/>
          <pc:sldLayoutMkLst>
            <pc:docMk/>
            <pc:sldMasterMk cId="1693603648" sldId="2147483710"/>
            <pc:sldLayoutMk cId="989469103" sldId="2147483699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9:36.241" v="79"/>
          <pc:sldLayoutMkLst>
            <pc:docMk/>
            <pc:sldMasterMk cId="1693603648" sldId="2147483710"/>
            <pc:sldLayoutMk cId="2641746755" sldId="2147483700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9:36.241" v="79"/>
          <pc:sldLayoutMkLst>
            <pc:docMk/>
            <pc:sldMasterMk cId="1693603648" sldId="2147483710"/>
            <pc:sldLayoutMk cId="458456299" sldId="2147483701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9:36.241" v="79"/>
          <pc:sldLayoutMkLst>
            <pc:docMk/>
            <pc:sldMasterMk cId="1693603648" sldId="2147483710"/>
            <pc:sldLayoutMk cId="4151854325" sldId="2147483702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9:36.241" v="79"/>
          <pc:sldLayoutMkLst>
            <pc:docMk/>
            <pc:sldMasterMk cId="1693603648" sldId="2147483710"/>
            <pc:sldLayoutMk cId="1268529083" sldId="2147483703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9:36.241" v="79"/>
          <pc:sldLayoutMkLst>
            <pc:docMk/>
            <pc:sldMasterMk cId="1693603648" sldId="2147483710"/>
            <pc:sldLayoutMk cId="3921702328" sldId="2147483704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9:36.241" v="79"/>
          <pc:sldLayoutMkLst>
            <pc:docMk/>
            <pc:sldMasterMk cId="1693603648" sldId="2147483710"/>
            <pc:sldLayoutMk cId="1884931028" sldId="2147483705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9:36.241" v="79"/>
          <pc:sldLayoutMkLst>
            <pc:docMk/>
            <pc:sldMasterMk cId="1693603648" sldId="2147483710"/>
            <pc:sldLayoutMk cId="4197584180" sldId="2147483706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9:36.241" v="79"/>
          <pc:sldLayoutMkLst>
            <pc:docMk/>
            <pc:sldMasterMk cId="1693603648" sldId="2147483710"/>
            <pc:sldLayoutMk cId="681964417" sldId="2147483707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9:36.241" v="79"/>
          <pc:sldLayoutMkLst>
            <pc:docMk/>
            <pc:sldMasterMk cId="1693603648" sldId="2147483710"/>
            <pc:sldLayoutMk cId="2649961520" sldId="2147483708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9:36.241" v="79"/>
          <pc:sldLayoutMkLst>
            <pc:docMk/>
            <pc:sldMasterMk cId="1693603648" sldId="2147483710"/>
            <pc:sldLayoutMk cId="593045234" sldId="2147483709"/>
          </pc:sldLayoutMkLst>
        </pc:sldLayoutChg>
      </pc:sldMasterChg>
      <pc:sldMasterChg chg="add mod setBg addSldLayout modSldLayout">
        <pc:chgData name="Andrea Zsuzsannna Mohai (2111480)" userId="S::2111480@student.uwtsd.ac.uk::fd408d45-a6df-4c80-a119-479b3ed6b43c" providerId="AD" clId="Web-{1657AAFC-CB5B-4D5A-B3F3-DF2D02C6CDCD}" dt="2021-12-02T10:51:49.822" v="143"/>
        <pc:sldMasterMkLst>
          <pc:docMk/>
          <pc:sldMasterMk cId="135437789" sldId="2147483711"/>
        </pc:sldMasterMkLst>
        <pc:sldLayoutChg chg="add mod replId">
          <pc:chgData name="Andrea Zsuzsannna Mohai (2111480)" userId="S::2111480@student.uwtsd.ac.uk::fd408d45-a6df-4c80-a119-479b3ed6b43c" providerId="AD" clId="Web-{1657AAFC-CB5B-4D5A-B3F3-DF2D02C6CDCD}" dt="2021-12-02T10:51:49.822" v="143"/>
          <pc:sldLayoutMkLst>
            <pc:docMk/>
            <pc:sldMasterMk cId="135437789" sldId="2147483711"/>
            <pc:sldLayoutMk cId="341213973" sldId="2147483712"/>
          </pc:sldLayoutMkLst>
        </pc:sldLayoutChg>
        <pc:sldLayoutChg chg="add mod replId">
          <pc:chgData name="Andrea Zsuzsannna Mohai (2111480)" userId="S::2111480@student.uwtsd.ac.uk::fd408d45-a6df-4c80-a119-479b3ed6b43c" providerId="AD" clId="Web-{1657AAFC-CB5B-4D5A-B3F3-DF2D02C6CDCD}" dt="2021-12-02T10:51:49.822" v="143"/>
          <pc:sldLayoutMkLst>
            <pc:docMk/>
            <pc:sldMasterMk cId="135437789" sldId="2147483711"/>
            <pc:sldLayoutMk cId="1188772753" sldId="2147483713"/>
          </pc:sldLayoutMkLst>
        </pc:sldLayoutChg>
        <pc:sldLayoutChg chg="add mod replId">
          <pc:chgData name="Andrea Zsuzsannna Mohai (2111480)" userId="S::2111480@student.uwtsd.ac.uk::fd408d45-a6df-4c80-a119-479b3ed6b43c" providerId="AD" clId="Web-{1657AAFC-CB5B-4D5A-B3F3-DF2D02C6CDCD}" dt="2021-12-02T10:51:49.822" v="143"/>
          <pc:sldLayoutMkLst>
            <pc:docMk/>
            <pc:sldMasterMk cId="135437789" sldId="2147483711"/>
            <pc:sldLayoutMk cId="3481140398" sldId="2147483714"/>
          </pc:sldLayoutMkLst>
        </pc:sldLayoutChg>
        <pc:sldLayoutChg chg="add mod replId">
          <pc:chgData name="Andrea Zsuzsannna Mohai (2111480)" userId="S::2111480@student.uwtsd.ac.uk::fd408d45-a6df-4c80-a119-479b3ed6b43c" providerId="AD" clId="Web-{1657AAFC-CB5B-4D5A-B3F3-DF2D02C6CDCD}" dt="2021-12-02T10:51:49.822" v="143"/>
          <pc:sldLayoutMkLst>
            <pc:docMk/>
            <pc:sldMasterMk cId="135437789" sldId="2147483711"/>
            <pc:sldLayoutMk cId="3582677676" sldId="2147483715"/>
          </pc:sldLayoutMkLst>
        </pc:sldLayoutChg>
        <pc:sldLayoutChg chg="add mod replId">
          <pc:chgData name="Andrea Zsuzsannna Mohai (2111480)" userId="S::2111480@student.uwtsd.ac.uk::fd408d45-a6df-4c80-a119-479b3ed6b43c" providerId="AD" clId="Web-{1657AAFC-CB5B-4D5A-B3F3-DF2D02C6CDCD}" dt="2021-12-02T10:51:49.822" v="143"/>
          <pc:sldLayoutMkLst>
            <pc:docMk/>
            <pc:sldMasterMk cId="135437789" sldId="2147483711"/>
            <pc:sldLayoutMk cId="3825863833" sldId="2147483716"/>
          </pc:sldLayoutMkLst>
        </pc:sldLayoutChg>
        <pc:sldLayoutChg chg="add mod replId">
          <pc:chgData name="Andrea Zsuzsannna Mohai (2111480)" userId="S::2111480@student.uwtsd.ac.uk::fd408d45-a6df-4c80-a119-479b3ed6b43c" providerId="AD" clId="Web-{1657AAFC-CB5B-4D5A-B3F3-DF2D02C6CDCD}" dt="2021-12-02T10:51:49.822" v="143"/>
          <pc:sldLayoutMkLst>
            <pc:docMk/>
            <pc:sldMasterMk cId="135437789" sldId="2147483711"/>
            <pc:sldLayoutMk cId="4116236066" sldId="2147483717"/>
          </pc:sldLayoutMkLst>
        </pc:sldLayoutChg>
        <pc:sldLayoutChg chg="add mod replId">
          <pc:chgData name="Andrea Zsuzsannna Mohai (2111480)" userId="S::2111480@student.uwtsd.ac.uk::fd408d45-a6df-4c80-a119-479b3ed6b43c" providerId="AD" clId="Web-{1657AAFC-CB5B-4D5A-B3F3-DF2D02C6CDCD}" dt="2021-12-02T10:51:49.822" v="143"/>
          <pc:sldLayoutMkLst>
            <pc:docMk/>
            <pc:sldMasterMk cId="135437789" sldId="2147483711"/>
            <pc:sldLayoutMk cId="3051756603" sldId="2147483718"/>
          </pc:sldLayoutMkLst>
        </pc:sldLayoutChg>
        <pc:sldLayoutChg chg="add mod replId">
          <pc:chgData name="Andrea Zsuzsannna Mohai (2111480)" userId="S::2111480@student.uwtsd.ac.uk::fd408d45-a6df-4c80-a119-479b3ed6b43c" providerId="AD" clId="Web-{1657AAFC-CB5B-4D5A-B3F3-DF2D02C6CDCD}" dt="2021-12-02T10:51:49.822" v="143"/>
          <pc:sldLayoutMkLst>
            <pc:docMk/>
            <pc:sldMasterMk cId="135437789" sldId="2147483711"/>
            <pc:sldLayoutMk cId="1655018806" sldId="2147483719"/>
          </pc:sldLayoutMkLst>
        </pc:sldLayoutChg>
        <pc:sldLayoutChg chg="add mod replId">
          <pc:chgData name="Andrea Zsuzsannna Mohai (2111480)" userId="S::2111480@student.uwtsd.ac.uk::fd408d45-a6df-4c80-a119-479b3ed6b43c" providerId="AD" clId="Web-{1657AAFC-CB5B-4D5A-B3F3-DF2D02C6CDCD}" dt="2021-12-02T10:51:49.822" v="143"/>
          <pc:sldLayoutMkLst>
            <pc:docMk/>
            <pc:sldMasterMk cId="135437789" sldId="2147483711"/>
            <pc:sldLayoutMk cId="3480679764" sldId="2147483720"/>
          </pc:sldLayoutMkLst>
        </pc:sldLayoutChg>
        <pc:sldLayoutChg chg="add mod replId">
          <pc:chgData name="Andrea Zsuzsannna Mohai (2111480)" userId="S::2111480@student.uwtsd.ac.uk::fd408d45-a6df-4c80-a119-479b3ed6b43c" providerId="AD" clId="Web-{1657AAFC-CB5B-4D5A-B3F3-DF2D02C6CDCD}" dt="2021-12-02T10:51:49.822" v="143"/>
          <pc:sldLayoutMkLst>
            <pc:docMk/>
            <pc:sldMasterMk cId="135437789" sldId="2147483711"/>
            <pc:sldLayoutMk cId="1019764369" sldId="2147483721"/>
          </pc:sldLayoutMkLst>
        </pc:sldLayoutChg>
        <pc:sldLayoutChg chg="add mod replId">
          <pc:chgData name="Andrea Zsuzsannna Mohai (2111480)" userId="S::2111480@student.uwtsd.ac.uk::fd408d45-a6df-4c80-a119-479b3ed6b43c" providerId="AD" clId="Web-{1657AAFC-CB5B-4D5A-B3F3-DF2D02C6CDCD}" dt="2021-12-02T10:51:49.822" v="143"/>
          <pc:sldLayoutMkLst>
            <pc:docMk/>
            <pc:sldMasterMk cId="135437789" sldId="2147483711"/>
            <pc:sldLayoutMk cId="439501453" sldId="2147483722"/>
          </pc:sldLayoutMkLst>
        </pc:sldLayoutChg>
        <pc:sldLayoutChg chg="add mod replId">
          <pc:chgData name="Andrea Zsuzsannna Mohai (2111480)" userId="S::2111480@student.uwtsd.ac.uk::fd408d45-a6df-4c80-a119-479b3ed6b43c" providerId="AD" clId="Web-{1657AAFC-CB5B-4D5A-B3F3-DF2D02C6CDCD}" dt="2021-12-02T10:51:49.822" v="143"/>
          <pc:sldLayoutMkLst>
            <pc:docMk/>
            <pc:sldMasterMk cId="135437789" sldId="2147483711"/>
            <pc:sldLayoutMk cId="3879013181" sldId="2147483723"/>
          </pc:sldLayoutMkLst>
        </pc:sldLayoutChg>
        <pc:sldLayoutChg chg="add mod replId">
          <pc:chgData name="Andrea Zsuzsannna Mohai (2111480)" userId="S::2111480@student.uwtsd.ac.uk::fd408d45-a6df-4c80-a119-479b3ed6b43c" providerId="AD" clId="Web-{1657AAFC-CB5B-4D5A-B3F3-DF2D02C6CDCD}" dt="2021-12-02T10:51:49.822" v="143"/>
          <pc:sldLayoutMkLst>
            <pc:docMk/>
            <pc:sldMasterMk cId="135437789" sldId="2147483711"/>
            <pc:sldLayoutMk cId="4017166936" sldId="2147483724"/>
          </pc:sldLayoutMkLst>
        </pc:sldLayoutChg>
        <pc:sldLayoutChg chg="add mod replId">
          <pc:chgData name="Andrea Zsuzsannna Mohai (2111480)" userId="S::2111480@student.uwtsd.ac.uk::fd408d45-a6df-4c80-a119-479b3ed6b43c" providerId="AD" clId="Web-{1657AAFC-CB5B-4D5A-B3F3-DF2D02C6CDCD}" dt="2021-12-02T10:51:49.822" v="143"/>
          <pc:sldLayoutMkLst>
            <pc:docMk/>
            <pc:sldMasterMk cId="135437789" sldId="2147483711"/>
            <pc:sldLayoutMk cId="3089495764" sldId="2147483725"/>
          </pc:sldLayoutMkLst>
        </pc:sldLayoutChg>
        <pc:sldLayoutChg chg="add mod replId">
          <pc:chgData name="Andrea Zsuzsannna Mohai (2111480)" userId="S::2111480@student.uwtsd.ac.uk::fd408d45-a6df-4c80-a119-479b3ed6b43c" providerId="AD" clId="Web-{1657AAFC-CB5B-4D5A-B3F3-DF2D02C6CDCD}" dt="2021-12-02T10:51:49.822" v="143"/>
          <pc:sldLayoutMkLst>
            <pc:docMk/>
            <pc:sldMasterMk cId="135437789" sldId="2147483711"/>
            <pc:sldLayoutMk cId="764781932" sldId="2147483726"/>
          </pc:sldLayoutMkLst>
        </pc:sldLayoutChg>
        <pc:sldLayoutChg chg="add mod replId">
          <pc:chgData name="Andrea Zsuzsannna Mohai (2111480)" userId="S::2111480@student.uwtsd.ac.uk::fd408d45-a6df-4c80-a119-479b3ed6b43c" providerId="AD" clId="Web-{1657AAFC-CB5B-4D5A-B3F3-DF2D02C6CDCD}" dt="2021-12-02T10:51:49.822" v="143"/>
          <pc:sldLayoutMkLst>
            <pc:docMk/>
            <pc:sldMasterMk cId="135437789" sldId="2147483711"/>
            <pc:sldLayoutMk cId="1851053023" sldId="2147483727"/>
          </pc:sldLayoutMkLst>
        </pc:sldLayoutChg>
        <pc:sldLayoutChg chg="add mod replId">
          <pc:chgData name="Andrea Zsuzsannna Mohai (2111480)" userId="S::2111480@student.uwtsd.ac.uk::fd408d45-a6df-4c80-a119-479b3ed6b43c" providerId="AD" clId="Web-{1657AAFC-CB5B-4D5A-B3F3-DF2D02C6CDCD}" dt="2021-12-02T10:51:49.822" v="143"/>
          <pc:sldLayoutMkLst>
            <pc:docMk/>
            <pc:sldMasterMk cId="135437789" sldId="2147483711"/>
            <pc:sldLayoutMk cId="3384307701" sldId="2147483728"/>
          </pc:sldLayoutMkLst>
        </pc:sldLayoutChg>
      </pc:sldMasterChg>
      <pc:sldMasterChg chg="add del addSldLayout delSldLayout">
        <pc:chgData name="Andrea Zsuzsannna Mohai (2111480)" userId="S::2111480@student.uwtsd.ac.uk::fd408d45-a6df-4c80-a119-479b3ed6b43c" providerId="AD" clId="Web-{1657AAFC-CB5B-4D5A-B3F3-DF2D02C6CDCD}" dt="2021-12-02T09:28:56.240" v="75"/>
        <pc:sldMasterMkLst>
          <pc:docMk/>
          <pc:sldMasterMk cId="127634705" sldId="2147483736"/>
        </pc:sldMasterMkLst>
        <pc:sldLayoutChg chg="add del">
          <pc:chgData name="Andrea Zsuzsannna Mohai (2111480)" userId="S::2111480@student.uwtsd.ac.uk::fd408d45-a6df-4c80-a119-479b3ed6b43c" providerId="AD" clId="Web-{1657AAFC-CB5B-4D5A-B3F3-DF2D02C6CDCD}" dt="2021-12-02T09:28:56.240" v="75"/>
          <pc:sldLayoutMkLst>
            <pc:docMk/>
            <pc:sldMasterMk cId="127634705" sldId="2147483736"/>
            <pc:sldLayoutMk cId="85584279" sldId="2147483725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8:56.240" v="75"/>
          <pc:sldLayoutMkLst>
            <pc:docMk/>
            <pc:sldMasterMk cId="127634705" sldId="2147483736"/>
            <pc:sldLayoutMk cId="448237495" sldId="2147483726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8:56.240" v="75"/>
          <pc:sldLayoutMkLst>
            <pc:docMk/>
            <pc:sldMasterMk cId="127634705" sldId="2147483736"/>
            <pc:sldLayoutMk cId="1323927378" sldId="2147483727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8:56.240" v="75"/>
          <pc:sldLayoutMkLst>
            <pc:docMk/>
            <pc:sldMasterMk cId="127634705" sldId="2147483736"/>
            <pc:sldLayoutMk cId="2130635470" sldId="2147483728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8:56.240" v="75"/>
          <pc:sldLayoutMkLst>
            <pc:docMk/>
            <pc:sldMasterMk cId="127634705" sldId="2147483736"/>
            <pc:sldLayoutMk cId="3568895943" sldId="2147483729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8:56.240" v="75"/>
          <pc:sldLayoutMkLst>
            <pc:docMk/>
            <pc:sldMasterMk cId="127634705" sldId="2147483736"/>
            <pc:sldLayoutMk cId="133255" sldId="2147483730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8:56.240" v="75"/>
          <pc:sldLayoutMkLst>
            <pc:docMk/>
            <pc:sldMasterMk cId="127634705" sldId="2147483736"/>
            <pc:sldLayoutMk cId="3464478752" sldId="2147483731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8:56.240" v="75"/>
          <pc:sldLayoutMkLst>
            <pc:docMk/>
            <pc:sldMasterMk cId="127634705" sldId="2147483736"/>
            <pc:sldLayoutMk cId="2485290441" sldId="2147483732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8:56.240" v="75"/>
          <pc:sldLayoutMkLst>
            <pc:docMk/>
            <pc:sldMasterMk cId="127634705" sldId="2147483736"/>
            <pc:sldLayoutMk cId="730757471" sldId="2147483733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8:56.240" v="75"/>
          <pc:sldLayoutMkLst>
            <pc:docMk/>
            <pc:sldMasterMk cId="127634705" sldId="2147483736"/>
            <pc:sldLayoutMk cId="1604341408" sldId="2147483734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8:56.240" v="75"/>
          <pc:sldLayoutMkLst>
            <pc:docMk/>
            <pc:sldMasterMk cId="127634705" sldId="2147483736"/>
            <pc:sldLayoutMk cId="3101689312" sldId="2147483735"/>
          </pc:sldLayoutMkLst>
        </pc:sldLayoutChg>
      </pc:sldMasterChg>
      <pc:sldMasterChg chg="add del addSldLayout delSldLayout">
        <pc:chgData name="Andrea Zsuzsannna Mohai (2111480)" userId="S::2111480@student.uwtsd.ac.uk::fd408d45-a6df-4c80-a119-479b3ed6b43c" providerId="AD" clId="Web-{1657AAFC-CB5B-4D5A-B3F3-DF2D02C6CDCD}" dt="2021-12-02T09:29:15.209" v="77"/>
        <pc:sldMasterMkLst>
          <pc:docMk/>
          <pc:sldMasterMk cId="1768051946" sldId="2147483749"/>
        </pc:sldMasterMkLst>
        <pc:sldLayoutChg chg="add del">
          <pc:chgData name="Andrea Zsuzsannna Mohai (2111480)" userId="S::2111480@student.uwtsd.ac.uk::fd408d45-a6df-4c80-a119-479b3ed6b43c" providerId="AD" clId="Web-{1657AAFC-CB5B-4D5A-B3F3-DF2D02C6CDCD}" dt="2021-12-02T09:29:15.209" v="77"/>
          <pc:sldLayoutMkLst>
            <pc:docMk/>
            <pc:sldMasterMk cId="1768051946" sldId="2147483749"/>
            <pc:sldLayoutMk cId="783262716" sldId="2147483738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9:15.209" v="77"/>
          <pc:sldLayoutMkLst>
            <pc:docMk/>
            <pc:sldMasterMk cId="1768051946" sldId="2147483749"/>
            <pc:sldLayoutMk cId="3577642957" sldId="2147483739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9:15.209" v="77"/>
          <pc:sldLayoutMkLst>
            <pc:docMk/>
            <pc:sldMasterMk cId="1768051946" sldId="2147483749"/>
            <pc:sldLayoutMk cId="3337090389" sldId="2147483740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9:15.209" v="77"/>
          <pc:sldLayoutMkLst>
            <pc:docMk/>
            <pc:sldMasterMk cId="1768051946" sldId="2147483749"/>
            <pc:sldLayoutMk cId="3016432438" sldId="2147483741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9:15.209" v="77"/>
          <pc:sldLayoutMkLst>
            <pc:docMk/>
            <pc:sldMasterMk cId="1768051946" sldId="2147483749"/>
            <pc:sldLayoutMk cId="3306866187" sldId="2147483742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9:15.209" v="77"/>
          <pc:sldLayoutMkLst>
            <pc:docMk/>
            <pc:sldMasterMk cId="1768051946" sldId="2147483749"/>
            <pc:sldLayoutMk cId="1434441278" sldId="2147483743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9:15.209" v="77"/>
          <pc:sldLayoutMkLst>
            <pc:docMk/>
            <pc:sldMasterMk cId="1768051946" sldId="2147483749"/>
            <pc:sldLayoutMk cId="1460791805" sldId="2147483744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9:15.209" v="77"/>
          <pc:sldLayoutMkLst>
            <pc:docMk/>
            <pc:sldMasterMk cId="1768051946" sldId="2147483749"/>
            <pc:sldLayoutMk cId="171851553" sldId="2147483745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9:15.209" v="77"/>
          <pc:sldLayoutMkLst>
            <pc:docMk/>
            <pc:sldMasterMk cId="1768051946" sldId="2147483749"/>
            <pc:sldLayoutMk cId="2457815759" sldId="2147483746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9:15.209" v="77"/>
          <pc:sldLayoutMkLst>
            <pc:docMk/>
            <pc:sldMasterMk cId="1768051946" sldId="2147483749"/>
            <pc:sldLayoutMk cId="769585724" sldId="2147483747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9:15.209" v="77"/>
          <pc:sldLayoutMkLst>
            <pc:docMk/>
            <pc:sldMasterMk cId="1768051946" sldId="2147483749"/>
            <pc:sldLayoutMk cId="1297375648" sldId="2147483748"/>
          </pc:sldLayoutMkLst>
        </pc:sldLayoutChg>
      </pc:sldMasterChg>
      <pc:sldMasterChg chg="add del addSldLayout delSldLayout">
        <pc:chgData name="Andrea Zsuzsannna Mohai (2111480)" userId="S::2111480@student.uwtsd.ac.uk::fd408d45-a6df-4c80-a119-479b3ed6b43c" providerId="AD" clId="Web-{1657AAFC-CB5B-4D5A-B3F3-DF2D02C6CDCD}" dt="2021-12-02T09:28:42.943" v="73"/>
        <pc:sldMasterMkLst>
          <pc:docMk/>
          <pc:sldMasterMk cId="2064898982" sldId="2147483775"/>
        </pc:sldMasterMkLst>
        <pc:sldLayoutChg chg="add del">
          <pc:chgData name="Andrea Zsuzsannna Mohai (2111480)" userId="S::2111480@student.uwtsd.ac.uk::fd408d45-a6df-4c80-a119-479b3ed6b43c" providerId="AD" clId="Web-{1657AAFC-CB5B-4D5A-B3F3-DF2D02C6CDCD}" dt="2021-12-02T09:28:42.943" v="73"/>
          <pc:sldLayoutMkLst>
            <pc:docMk/>
            <pc:sldMasterMk cId="2064898982" sldId="2147483775"/>
            <pc:sldLayoutMk cId="3826530541" sldId="2147483764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8:42.943" v="73"/>
          <pc:sldLayoutMkLst>
            <pc:docMk/>
            <pc:sldMasterMk cId="2064898982" sldId="2147483775"/>
            <pc:sldLayoutMk cId="612368990" sldId="2147483765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8:42.943" v="73"/>
          <pc:sldLayoutMkLst>
            <pc:docMk/>
            <pc:sldMasterMk cId="2064898982" sldId="2147483775"/>
            <pc:sldLayoutMk cId="3453906348" sldId="2147483766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8:42.943" v="73"/>
          <pc:sldLayoutMkLst>
            <pc:docMk/>
            <pc:sldMasterMk cId="2064898982" sldId="2147483775"/>
            <pc:sldLayoutMk cId="497067929" sldId="2147483767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8:42.943" v="73"/>
          <pc:sldLayoutMkLst>
            <pc:docMk/>
            <pc:sldMasterMk cId="2064898982" sldId="2147483775"/>
            <pc:sldLayoutMk cId="1033070604" sldId="2147483768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8:42.943" v="73"/>
          <pc:sldLayoutMkLst>
            <pc:docMk/>
            <pc:sldMasterMk cId="2064898982" sldId="2147483775"/>
            <pc:sldLayoutMk cId="3938803918" sldId="2147483769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8:42.943" v="73"/>
          <pc:sldLayoutMkLst>
            <pc:docMk/>
            <pc:sldMasterMk cId="2064898982" sldId="2147483775"/>
            <pc:sldLayoutMk cId="2119955403" sldId="2147483770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8:42.943" v="73"/>
          <pc:sldLayoutMkLst>
            <pc:docMk/>
            <pc:sldMasterMk cId="2064898982" sldId="2147483775"/>
            <pc:sldLayoutMk cId="631054541" sldId="2147483771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8:42.943" v="73"/>
          <pc:sldLayoutMkLst>
            <pc:docMk/>
            <pc:sldMasterMk cId="2064898982" sldId="2147483775"/>
            <pc:sldLayoutMk cId="2630281314" sldId="2147483772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8:42.943" v="73"/>
          <pc:sldLayoutMkLst>
            <pc:docMk/>
            <pc:sldMasterMk cId="2064898982" sldId="2147483775"/>
            <pc:sldLayoutMk cId="371518417" sldId="2147483773"/>
          </pc:sldLayoutMkLst>
        </pc:sldLayoutChg>
        <pc:sldLayoutChg chg="add del">
          <pc:chgData name="Andrea Zsuzsannna Mohai (2111480)" userId="S::2111480@student.uwtsd.ac.uk::fd408d45-a6df-4c80-a119-479b3ed6b43c" providerId="AD" clId="Web-{1657AAFC-CB5B-4D5A-B3F3-DF2D02C6CDCD}" dt="2021-12-02T09:28:42.943" v="73"/>
          <pc:sldLayoutMkLst>
            <pc:docMk/>
            <pc:sldMasterMk cId="2064898982" sldId="2147483775"/>
            <pc:sldLayoutMk cId="2440842944" sldId="2147483774"/>
          </pc:sldLayoutMkLst>
        </pc:sldLayoutChg>
      </pc:sldMasterChg>
    </pc:docChg>
  </pc:docChgLst>
  <pc:docChgLst>
    <pc:chgData name="Andrea Zsuzsannna Mohai (2111480)" userId="S::2111480@student.uwtsd.ac.uk::fd408d45-a6df-4c80-a119-479b3ed6b43c" providerId="AD" clId="Web-{E5722893-7CDB-AED3-7E38-BEDE3B52DC2A}"/>
    <pc:docChg chg="modSld">
      <pc:chgData name="Andrea Zsuzsannna Mohai (2111480)" userId="S::2111480@student.uwtsd.ac.uk::fd408d45-a6df-4c80-a119-479b3ed6b43c" providerId="AD" clId="Web-{E5722893-7CDB-AED3-7E38-BEDE3B52DC2A}" dt="2021-12-05T18:03:10.132" v="182"/>
      <pc:docMkLst>
        <pc:docMk/>
      </pc:docMkLst>
      <pc:sldChg chg="modSp">
        <pc:chgData name="Andrea Zsuzsannna Mohai (2111480)" userId="S::2111480@student.uwtsd.ac.uk::fd408d45-a6df-4c80-a119-479b3ed6b43c" providerId="AD" clId="Web-{E5722893-7CDB-AED3-7E38-BEDE3B52DC2A}" dt="2021-12-05T17:02:50.608" v="52" actId="20577"/>
        <pc:sldMkLst>
          <pc:docMk/>
          <pc:sldMk cId="1574423869" sldId="257"/>
        </pc:sldMkLst>
        <pc:spChg chg="mod">
          <ac:chgData name="Andrea Zsuzsannna Mohai (2111480)" userId="S::2111480@student.uwtsd.ac.uk::fd408d45-a6df-4c80-a119-479b3ed6b43c" providerId="AD" clId="Web-{E5722893-7CDB-AED3-7E38-BEDE3B52DC2A}" dt="2021-12-05T17:01:55.560" v="22" actId="20577"/>
          <ac:spMkLst>
            <pc:docMk/>
            <pc:sldMk cId="1574423869" sldId="257"/>
            <ac:spMk id="3" creationId="{23703F40-A10A-418E-BF15-2B6F76132D0B}"/>
          </ac:spMkLst>
        </pc:spChg>
        <pc:spChg chg="mod">
          <ac:chgData name="Andrea Zsuzsannna Mohai (2111480)" userId="S::2111480@student.uwtsd.ac.uk::fd408d45-a6df-4c80-a119-479b3ed6b43c" providerId="AD" clId="Web-{E5722893-7CDB-AED3-7E38-BEDE3B52DC2A}" dt="2021-12-05T17:02:50.608" v="52" actId="20577"/>
          <ac:spMkLst>
            <pc:docMk/>
            <pc:sldMk cId="1574423869" sldId="257"/>
            <ac:spMk id="4" creationId="{0ABA4669-C0F4-4B71-86EE-27E4A2035511}"/>
          </ac:spMkLst>
        </pc:spChg>
        <pc:picChg chg="mod">
          <ac:chgData name="Andrea Zsuzsannna Mohai (2111480)" userId="S::2111480@student.uwtsd.ac.uk::fd408d45-a6df-4c80-a119-479b3ed6b43c" providerId="AD" clId="Web-{E5722893-7CDB-AED3-7E38-BEDE3B52DC2A}" dt="2021-12-05T17:02:45.764" v="51" actId="1076"/>
          <ac:picMkLst>
            <pc:docMk/>
            <pc:sldMk cId="1574423869" sldId="257"/>
            <ac:picMk id="9" creationId="{482541AF-67A6-47D5-8F83-E913BAF48E04}"/>
          </ac:picMkLst>
        </pc:picChg>
      </pc:sldChg>
      <pc:sldChg chg="modSp">
        <pc:chgData name="Andrea Zsuzsannna Mohai (2111480)" userId="S::2111480@student.uwtsd.ac.uk::fd408d45-a6df-4c80-a119-479b3ed6b43c" providerId="AD" clId="Web-{E5722893-7CDB-AED3-7E38-BEDE3B52DC2A}" dt="2021-12-05T18:03:10.132" v="182"/>
        <pc:sldMkLst>
          <pc:docMk/>
          <pc:sldMk cId="3583431398" sldId="258"/>
        </pc:sldMkLst>
        <pc:graphicFrameChg chg="mod modGraphic">
          <ac:chgData name="Andrea Zsuzsannna Mohai (2111480)" userId="S::2111480@student.uwtsd.ac.uk::fd408d45-a6df-4c80-a119-479b3ed6b43c" providerId="AD" clId="Web-{E5722893-7CDB-AED3-7E38-BEDE3B52DC2A}" dt="2021-12-05T18:03:10.132" v="182"/>
          <ac:graphicFrameMkLst>
            <pc:docMk/>
            <pc:sldMk cId="3583431398" sldId="258"/>
            <ac:graphicFrameMk id="5" creationId="{F36F2F45-F8E1-45BA-8E7F-D18266A99E2C}"/>
          </ac:graphicFrameMkLst>
        </pc:graphicFrame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FDBD4D9-A7CE-4667-84D0-6CBB8CCF49DA}" type="doc">
      <dgm:prSet loTypeId="urn:microsoft.com/office/officeart/2005/8/layout/list1" loCatId="list" qsTypeId="urn:microsoft.com/office/officeart/2005/8/quickstyle/3d5" qsCatId="3D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B5D52022-B254-4E51-8FEF-D05060DB7F54}">
      <dgm:prSet phldrT="[Text]" phldr="0"/>
      <dgm:spPr/>
      <dgm:t>
        <a:bodyPr/>
        <a:lstStyle/>
        <a:p>
          <a:pPr rtl="0"/>
          <a:r>
            <a:rPr lang="en-US" cap="small" dirty="0"/>
            <a:t>CREATING PLAN</a:t>
          </a:r>
          <a:endParaRPr lang="en-US" dirty="0"/>
        </a:p>
      </dgm:t>
    </dgm:pt>
    <dgm:pt modelId="{7EB80247-05CE-4DD0-BCF2-578EF1AC30BC}" type="parTrans" cxnId="{79B01CE8-D1B5-46E4-A73B-98253ECA987A}">
      <dgm:prSet/>
      <dgm:spPr/>
      <dgm:t>
        <a:bodyPr/>
        <a:lstStyle/>
        <a:p>
          <a:endParaRPr lang="en-US"/>
        </a:p>
      </dgm:t>
    </dgm:pt>
    <dgm:pt modelId="{27FFB6F3-B6A0-48D0-A775-0C07A89270DC}" type="sibTrans" cxnId="{79B01CE8-D1B5-46E4-A73B-98253ECA987A}">
      <dgm:prSet/>
      <dgm:spPr/>
      <dgm:t>
        <a:bodyPr/>
        <a:lstStyle/>
        <a:p>
          <a:endParaRPr lang="en-US"/>
        </a:p>
      </dgm:t>
    </dgm:pt>
    <dgm:pt modelId="{92B5B63A-04A1-4A0F-B1E9-E16C7A605713}">
      <dgm:prSet phldrT="[Text]" phldr="0"/>
      <dgm:spPr/>
      <dgm:t>
        <a:bodyPr/>
        <a:lstStyle/>
        <a:p>
          <a:pPr rtl="0"/>
          <a:r>
            <a:rPr lang="en-US" dirty="0">
              <a:latin typeface="Century Gothic" panose="020B0502020202020204"/>
            </a:rPr>
            <a:t>CURRENT POSITION</a:t>
          </a:r>
          <a:endParaRPr lang="en-US" dirty="0"/>
        </a:p>
      </dgm:t>
    </dgm:pt>
    <dgm:pt modelId="{689E7216-7582-4E50-872D-0B9C8637B632}" type="parTrans" cxnId="{E353AA15-2A9D-4912-874F-55A1CCD87FC5}">
      <dgm:prSet/>
      <dgm:spPr/>
      <dgm:t>
        <a:bodyPr/>
        <a:lstStyle/>
        <a:p>
          <a:endParaRPr lang="en-US"/>
        </a:p>
      </dgm:t>
    </dgm:pt>
    <dgm:pt modelId="{7CE387A3-C5AC-4770-8A4A-325687C8C74C}" type="sibTrans" cxnId="{E353AA15-2A9D-4912-874F-55A1CCD87FC5}">
      <dgm:prSet/>
      <dgm:spPr/>
      <dgm:t>
        <a:bodyPr/>
        <a:lstStyle/>
        <a:p>
          <a:endParaRPr lang="en-US"/>
        </a:p>
      </dgm:t>
    </dgm:pt>
    <dgm:pt modelId="{5D95DDAF-D8A0-4DF6-ADD3-0F700AAC8075}">
      <dgm:prSet phldr="0"/>
      <dgm:spPr/>
      <dgm:t>
        <a:bodyPr/>
        <a:lstStyle/>
        <a:p>
          <a:pPr algn="l" rtl="0"/>
          <a:r>
            <a:rPr lang="en-US" cap="small" dirty="0"/>
            <a:t>GOALS</a:t>
          </a:r>
          <a:endParaRPr lang="en-US" dirty="0"/>
        </a:p>
      </dgm:t>
    </dgm:pt>
    <dgm:pt modelId="{5692D9F5-982A-4FCA-BA94-1642A0E6F3CA}" type="parTrans" cxnId="{B06BCC03-EF16-4F31-A3AE-3D546E19863B}">
      <dgm:prSet/>
      <dgm:spPr/>
    </dgm:pt>
    <dgm:pt modelId="{478B94D0-952A-4C30-9876-9DE7E7E3A347}" type="sibTrans" cxnId="{B06BCC03-EF16-4F31-A3AE-3D546E19863B}">
      <dgm:prSet/>
      <dgm:spPr/>
    </dgm:pt>
    <dgm:pt modelId="{143999BA-60E5-41A8-9428-AE33E11FD2AD}" type="pres">
      <dgm:prSet presAssocID="{8FDBD4D9-A7CE-4667-84D0-6CBB8CCF49DA}" presName="linear" presStyleCnt="0">
        <dgm:presLayoutVars>
          <dgm:dir/>
          <dgm:animLvl val="lvl"/>
          <dgm:resizeHandles val="exact"/>
        </dgm:presLayoutVars>
      </dgm:prSet>
      <dgm:spPr/>
    </dgm:pt>
    <dgm:pt modelId="{684E36C4-0F72-48B0-A789-099A29AEC46A}" type="pres">
      <dgm:prSet presAssocID="{5D95DDAF-D8A0-4DF6-ADD3-0F700AAC8075}" presName="parentLin" presStyleCnt="0"/>
      <dgm:spPr/>
    </dgm:pt>
    <dgm:pt modelId="{7B07F340-7204-407C-8302-8BB5759D3D86}" type="pres">
      <dgm:prSet presAssocID="{5D95DDAF-D8A0-4DF6-ADD3-0F700AAC8075}" presName="parentLeftMargin" presStyleLbl="node1" presStyleIdx="0" presStyleCnt="3"/>
      <dgm:spPr/>
    </dgm:pt>
    <dgm:pt modelId="{FB0A980F-01E0-4A16-BD94-E2333ED3904B}" type="pres">
      <dgm:prSet presAssocID="{5D95DDAF-D8A0-4DF6-ADD3-0F700AAC8075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9FBEB611-D43F-4364-AC84-DF2A5D982641}" type="pres">
      <dgm:prSet presAssocID="{5D95DDAF-D8A0-4DF6-ADD3-0F700AAC8075}" presName="negativeSpace" presStyleCnt="0"/>
      <dgm:spPr/>
    </dgm:pt>
    <dgm:pt modelId="{6CB55DC8-949E-40A9-954A-B00732A277C6}" type="pres">
      <dgm:prSet presAssocID="{5D95DDAF-D8A0-4DF6-ADD3-0F700AAC8075}" presName="childText" presStyleLbl="conFgAcc1" presStyleIdx="0" presStyleCnt="3">
        <dgm:presLayoutVars>
          <dgm:bulletEnabled val="1"/>
        </dgm:presLayoutVars>
      </dgm:prSet>
      <dgm:spPr/>
    </dgm:pt>
    <dgm:pt modelId="{4643BCC0-57FB-4A12-B2F2-A883538E6EBE}" type="pres">
      <dgm:prSet presAssocID="{478B94D0-952A-4C30-9876-9DE7E7E3A347}" presName="spaceBetweenRectangles" presStyleCnt="0"/>
      <dgm:spPr/>
    </dgm:pt>
    <dgm:pt modelId="{B3EDF3EA-8A1D-40B0-A4EB-0E151DFDF62A}" type="pres">
      <dgm:prSet presAssocID="{B5D52022-B254-4E51-8FEF-D05060DB7F54}" presName="parentLin" presStyleCnt="0"/>
      <dgm:spPr/>
    </dgm:pt>
    <dgm:pt modelId="{2C88F4A0-6D81-4AAA-9F03-C8263FCB24EE}" type="pres">
      <dgm:prSet presAssocID="{B5D52022-B254-4E51-8FEF-D05060DB7F54}" presName="parentLeftMargin" presStyleLbl="node1" presStyleIdx="0" presStyleCnt="3"/>
      <dgm:spPr/>
    </dgm:pt>
    <dgm:pt modelId="{D8F90260-3466-45CA-A793-ADAD89EF83DD}" type="pres">
      <dgm:prSet presAssocID="{B5D52022-B254-4E51-8FEF-D05060DB7F54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2A378CCB-13E6-419E-80F6-8064413E2161}" type="pres">
      <dgm:prSet presAssocID="{B5D52022-B254-4E51-8FEF-D05060DB7F54}" presName="negativeSpace" presStyleCnt="0"/>
      <dgm:spPr/>
    </dgm:pt>
    <dgm:pt modelId="{E6F9CC2C-3EED-4D64-81CA-341A1FB13FB1}" type="pres">
      <dgm:prSet presAssocID="{B5D52022-B254-4E51-8FEF-D05060DB7F54}" presName="childText" presStyleLbl="conFgAcc1" presStyleIdx="1" presStyleCnt="3">
        <dgm:presLayoutVars>
          <dgm:bulletEnabled val="1"/>
        </dgm:presLayoutVars>
      </dgm:prSet>
      <dgm:spPr/>
    </dgm:pt>
    <dgm:pt modelId="{B862F94F-678C-444A-A597-1537FD1C37B8}" type="pres">
      <dgm:prSet presAssocID="{27FFB6F3-B6A0-48D0-A775-0C07A89270DC}" presName="spaceBetweenRectangles" presStyleCnt="0"/>
      <dgm:spPr/>
    </dgm:pt>
    <dgm:pt modelId="{2448ACF0-EC68-41AE-B771-B8AF992F5877}" type="pres">
      <dgm:prSet presAssocID="{92B5B63A-04A1-4A0F-B1E9-E16C7A605713}" presName="parentLin" presStyleCnt="0"/>
      <dgm:spPr/>
    </dgm:pt>
    <dgm:pt modelId="{88C49D5B-8E98-4B4C-8241-36E178B90905}" type="pres">
      <dgm:prSet presAssocID="{92B5B63A-04A1-4A0F-B1E9-E16C7A605713}" presName="parentLeftMargin" presStyleLbl="node1" presStyleIdx="1" presStyleCnt="3"/>
      <dgm:spPr/>
    </dgm:pt>
    <dgm:pt modelId="{7565F955-469C-4905-8728-BFEDD57736ED}" type="pres">
      <dgm:prSet presAssocID="{92B5B63A-04A1-4A0F-B1E9-E16C7A605713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B7E56D91-3DBF-486B-951C-23FA5E59DA13}" type="pres">
      <dgm:prSet presAssocID="{92B5B63A-04A1-4A0F-B1E9-E16C7A605713}" presName="negativeSpace" presStyleCnt="0"/>
      <dgm:spPr/>
    </dgm:pt>
    <dgm:pt modelId="{518293FF-1CEC-49AF-9339-AA038FB7C1C3}" type="pres">
      <dgm:prSet presAssocID="{92B5B63A-04A1-4A0F-B1E9-E16C7A605713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B06BCC03-EF16-4F31-A3AE-3D546E19863B}" srcId="{8FDBD4D9-A7CE-4667-84D0-6CBB8CCF49DA}" destId="{5D95DDAF-D8A0-4DF6-ADD3-0F700AAC8075}" srcOrd="0" destOrd="0" parTransId="{5692D9F5-982A-4FCA-BA94-1642A0E6F3CA}" sibTransId="{478B94D0-952A-4C30-9876-9DE7E7E3A347}"/>
    <dgm:cxn modelId="{A22AC105-ABA4-4C80-A28F-4D2FB31EE5E3}" type="presOf" srcId="{B5D52022-B254-4E51-8FEF-D05060DB7F54}" destId="{D8F90260-3466-45CA-A793-ADAD89EF83DD}" srcOrd="1" destOrd="0" presId="urn:microsoft.com/office/officeart/2005/8/layout/list1"/>
    <dgm:cxn modelId="{E353AA15-2A9D-4912-874F-55A1CCD87FC5}" srcId="{8FDBD4D9-A7CE-4667-84D0-6CBB8CCF49DA}" destId="{92B5B63A-04A1-4A0F-B1E9-E16C7A605713}" srcOrd="2" destOrd="0" parTransId="{689E7216-7582-4E50-872D-0B9C8637B632}" sibTransId="{7CE387A3-C5AC-4770-8A4A-325687C8C74C}"/>
    <dgm:cxn modelId="{EB377026-4E45-4633-B695-274C0377C231}" type="presOf" srcId="{5D95DDAF-D8A0-4DF6-ADD3-0F700AAC8075}" destId="{7B07F340-7204-407C-8302-8BB5759D3D86}" srcOrd="0" destOrd="0" presId="urn:microsoft.com/office/officeart/2005/8/layout/list1"/>
    <dgm:cxn modelId="{2E445F72-C5CB-4870-AE6D-319C491DA5C5}" type="presOf" srcId="{5D95DDAF-D8A0-4DF6-ADD3-0F700AAC8075}" destId="{FB0A980F-01E0-4A16-BD94-E2333ED3904B}" srcOrd="1" destOrd="0" presId="urn:microsoft.com/office/officeart/2005/8/layout/list1"/>
    <dgm:cxn modelId="{81AB7F9F-981C-40FF-BA0C-9DBB6408FA90}" type="presOf" srcId="{92B5B63A-04A1-4A0F-B1E9-E16C7A605713}" destId="{88C49D5B-8E98-4B4C-8241-36E178B90905}" srcOrd="0" destOrd="0" presId="urn:microsoft.com/office/officeart/2005/8/layout/list1"/>
    <dgm:cxn modelId="{EDA6B4AC-C5A4-445B-B9C7-7FED2ED25607}" type="presOf" srcId="{8FDBD4D9-A7CE-4667-84D0-6CBB8CCF49DA}" destId="{143999BA-60E5-41A8-9428-AE33E11FD2AD}" srcOrd="0" destOrd="0" presId="urn:microsoft.com/office/officeart/2005/8/layout/list1"/>
    <dgm:cxn modelId="{E85A00B7-0FF8-453B-9593-BCA7444EA596}" type="presOf" srcId="{B5D52022-B254-4E51-8FEF-D05060DB7F54}" destId="{2C88F4A0-6D81-4AAA-9F03-C8263FCB24EE}" srcOrd="0" destOrd="0" presId="urn:microsoft.com/office/officeart/2005/8/layout/list1"/>
    <dgm:cxn modelId="{7D349BD8-A000-4D41-B1A8-BA651AFC1127}" type="presOf" srcId="{92B5B63A-04A1-4A0F-B1E9-E16C7A605713}" destId="{7565F955-469C-4905-8728-BFEDD57736ED}" srcOrd="1" destOrd="0" presId="urn:microsoft.com/office/officeart/2005/8/layout/list1"/>
    <dgm:cxn modelId="{79B01CE8-D1B5-46E4-A73B-98253ECA987A}" srcId="{8FDBD4D9-A7CE-4667-84D0-6CBB8CCF49DA}" destId="{B5D52022-B254-4E51-8FEF-D05060DB7F54}" srcOrd="1" destOrd="0" parTransId="{7EB80247-05CE-4DD0-BCF2-578EF1AC30BC}" sibTransId="{27FFB6F3-B6A0-48D0-A775-0C07A89270DC}"/>
    <dgm:cxn modelId="{86481B83-E625-4E30-B343-2C4E08F3C7F2}" type="presParOf" srcId="{143999BA-60E5-41A8-9428-AE33E11FD2AD}" destId="{684E36C4-0F72-48B0-A789-099A29AEC46A}" srcOrd="0" destOrd="0" presId="urn:microsoft.com/office/officeart/2005/8/layout/list1"/>
    <dgm:cxn modelId="{D092EB78-FB79-4F80-B4BD-ECC8F3D55B71}" type="presParOf" srcId="{684E36C4-0F72-48B0-A789-099A29AEC46A}" destId="{7B07F340-7204-407C-8302-8BB5759D3D86}" srcOrd="0" destOrd="0" presId="urn:microsoft.com/office/officeart/2005/8/layout/list1"/>
    <dgm:cxn modelId="{4421EB14-89A3-41CE-802B-2087C7CD85FA}" type="presParOf" srcId="{684E36C4-0F72-48B0-A789-099A29AEC46A}" destId="{FB0A980F-01E0-4A16-BD94-E2333ED3904B}" srcOrd="1" destOrd="0" presId="urn:microsoft.com/office/officeart/2005/8/layout/list1"/>
    <dgm:cxn modelId="{C12F86A8-6D54-46BD-BC0D-B7825716766B}" type="presParOf" srcId="{143999BA-60E5-41A8-9428-AE33E11FD2AD}" destId="{9FBEB611-D43F-4364-AC84-DF2A5D982641}" srcOrd="1" destOrd="0" presId="urn:microsoft.com/office/officeart/2005/8/layout/list1"/>
    <dgm:cxn modelId="{383452F8-C8E5-414A-8EAC-24FEE99D7A4F}" type="presParOf" srcId="{143999BA-60E5-41A8-9428-AE33E11FD2AD}" destId="{6CB55DC8-949E-40A9-954A-B00732A277C6}" srcOrd="2" destOrd="0" presId="urn:microsoft.com/office/officeart/2005/8/layout/list1"/>
    <dgm:cxn modelId="{CF6B42EA-CB2E-4118-B4DE-10035F9D328A}" type="presParOf" srcId="{143999BA-60E5-41A8-9428-AE33E11FD2AD}" destId="{4643BCC0-57FB-4A12-B2F2-A883538E6EBE}" srcOrd="3" destOrd="0" presId="urn:microsoft.com/office/officeart/2005/8/layout/list1"/>
    <dgm:cxn modelId="{3DC59816-99BA-4F7F-AA34-C64EBD1B53B9}" type="presParOf" srcId="{143999BA-60E5-41A8-9428-AE33E11FD2AD}" destId="{B3EDF3EA-8A1D-40B0-A4EB-0E151DFDF62A}" srcOrd="4" destOrd="0" presId="urn:microsoft.com/office/officeart/2005/8/layout/list1"/>
    <dgm:cxn modelId="{F01D5EC2-D43B-4230-B2C0-8B6986661E60}" type="presParOf" srcId="{B3EDF3EA-8A1D-40B0-A4EB-0E151DFDF62A}" destId="{2C88F4A0-6D81-4AAA-9F03-C8263FCB24EE}" srcOrd="0" destOrd="0" presId="urn:microsoft.com/office/officeart/2005/8/layout/list1"/>
    <dgm:cxn modelId="{203F9B51-9A63-4381-AD39-9099998B0425}" type="presParOf" srcId="{B3EDF3EA-8A1D-40B0-A4EB-0E151DFDF62A}" destId="{D8F90260-3466-45CA-A793-ADAD89EF83DD}" srcOrd="1" destOrd="0" presId="urn:microsoft.com/office/officeart/2005/8/layout/list1"/>
    <dgm:cxn modelId="{11FFB36B-92B4-4456-8E9A-E10E6835DC0F}" type="presParOf" srcId="{143999BA-60E5-41A8-9428-AE33E11FD2AD}" destId="{2A378CCB-13E6-419E-80F6-8064413E2161}" srcOrd="5" destOrd="0" presId="urn:microsoft.com/office/officeart/2005/8/layout/list1"/>
    <dgm:cxn modelId="{D2614E1F-680F-4DB3-90DE-DEC23707CE96}" type="presParOf" srcId="{143999BA-60E5-41A8-9428-AE33E11FD2AD}" destId="{E6F9CC2C-3EED-4D64-81CA-341A1FB13FB1}" srcOrd="6" destOrd="0" presId="urn:microsoft.com/office/officeart/2005/8/layout/list1"/>
    <dgm:cxn modelId="{71AB0627-8677-488F-B44F-9B73DFB795EB}" type="presParOf" srcId="{143999BA-60E5-41A8-9428-AE33E11FD2AD}" destId="{B862F94F-678C-444A-A597-1537FD1C37B8}" srcOrd="7" destOrd="0" presId="urn:microsoft.com/office/officeart/2005/8/layout/list1"/>
    <dgm:cxn modelId="{BE171934-AE0C-4771-8DD7-D6F766105D56}" type="presParOf" srcId="{143999BA-60E5-41A8-9428-AE33E11FD2AD}" destId="{2448ACF0-EC68-41AE-B771-B8AF992F5877}" srcOrd="8" destOrd="0" presId="urn:microsoft.com/office/officeart/2005/8/layout/list1"/>
    <dgm:cxn modelId="{66B73E75-EFC3-48A9-A812-61A5A9419401}" type="presParOf" srcId="{2448ACF0-EC68-41AE-B771-B8AF992F5877}" destId="{88C49D5B-8E98-4B4C-8241-36E178B90905}" srcOrd="0" destOrd="0" presId="urn:microsoft.com/office/officeart/2005/8/layout/list1"/>
    <dgm:cxn modelId="{8723AAD5-407D-47AC-872C-596E9B06D6D6}" type="presParOf" srcId="{2448ACF0-EC68-41AE-B771-B8AF992F5877}" destId="{7565F955-469C-4905-8728-BFEDD57736ED}" srcOrd="1" destOrd="0" presId="urn:microsoft.com/office/officeart/2005/8/layout/list1"/>
    <dgm:cxn modelId="{4A3D2BC5-8526-4808-AE48-D13D07407364}" type="presParOf" srcId="{143999BA-60E5-41A8-9428-AE33E11FD2AD}" destId="{B7E56D91-3DBF-486B-951C-23FA5E59DA13}" srcOrd="9" destOrd="0" presId="urn:microsoft.com/office/officeart/2005/8/layout/list1"/>
    <dgm:cxn modelId="{0DCFF2C8-53DC-4327-BDDC-47BD5B3D262A}" type="presParOf" srcId="{143999BA-60E5-41A8-9428-AE33E11FD2AD}" destId="{518293FF-1CEC-49AF-9339-AA038FB7C1C3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B55DC8-949E-40A9-954A-B00732A277C6}">
      <dsp:nvSpPr>
        <dsp:cNvPr id="0" name=""/>
        <dsp:cNvSpPr/>
      </dsp:nvSpPr>
      <dsp:spPr>
        <a:xfrm>
          <a:off x="0" y="614880"/>
          <a:ext cx="4572000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600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0A980F-01E0-4A16-BD94-E2333ED3904B}">
      <dsp:nvSpPr>
        <dsp:cNvPr id="0" name=""/>
        <dsp:cNvSpPr/>
      </dsp:nvSpPr>
      <dsp:spPr>
        <a:xfrm>
          <a:off x="228600" y="260640"/>
          <a:ext cx="3200400" cy="70848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68" tIns="0" rIns="120968" bIns="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cap="small" dirty="0"/>
            <a:t>GOALS</a:t>
          </a:r>
          <a:endParaRPr lang="en-US" sz="2400" kern="1200" dirty="0"/>
        </a:p>
      </dsp:txBody>
      <dsp:txXfrm>
        <a:off x="263185" y="295225"/>
        <a:ext cx="3131230" cy="639310"/>
      </dsp:txXfrm>
    </dsp:sp>
    <dsp:sp modelId="{E6F9CC2C-3EED-4D64-81CA-341A1FB13FB1}">
      <dsp:nvSpPr>
        <dsp:cNvPr id="0" name=""/>
        <dsp:cNvSpPr/>
      </dsp:nvSpPr>
      <dsp:spPr>
        <a:xfrm>
          <a:off x="0" y="1703520"/>
          <a:ext cx="4572000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5">
              <a:hueOff val="-337983"/>
              <a:satOff val="-9047"/>
              <a:lumOff val="-3139"/>
              <a:alphaOff val="0"/>
            </a:schemeClr>
          </a:solidFill>
          <a:prstDash val="solid"/>
        </a:ln>
        <a:effectLst/>
        <a:sp3d z="-600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F90260-3466-45CA-A793-ADAD89EF83DD}">
      <dsp:nvSpPr>
        <dsp:cNvPr id="0" name=""/>
        <dsp:cNvSpPr/>
      </dsp:nvSpPr>
      <dsp:spPr>
        <a:xfrm>
          <a:off x="228600" y="1349280"/>
          <a:ext cx="3200400" cy="708480"/>
        </a:xfrm>
        <a:prstGeom prst="roundRect">
          <a:avLst/>
        </a:prstGeom>
        <a:solidFill>
          <a:schemeClr val="accent5">
            <a:hueOff val="-337983"/>
            <a:satOff val="-9047"/>
            <a:lumOff val="-3139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68" tIns="0" rIns="120968" bIns="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cap="small" dirty="0"/>
            <a:t>CREATING PLAN</a:t>
          </a:r>
          <a:endParaRPr lang="en-US" sz="2400" kern="1200" dirty="0"/>
        </a:p>
      </dsp:txBody>
      <dsp:txXfrm>
        <a:off x="263185" y="1383865"/>
        <a:ext cx="3131230" cy="639310"/>
      </dsp:txXfrm>
    </dsp:sp>
    <dsp:sp modelId="{518293FF-1CEC-49AF-9339-AA038FB7C1C3}">
      <dsp:nvSpPr>
        <dsp:cNvPr id="0" name=""/>
        <dsp:cNvSpPr/>
      </dsp:nvSpPr>
      <dsp:spPr>
        <a:xfrm>
          <a:off x="0" y="2792160"/>
          <a:ext cx="4572000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5">
              <a:hueOff val="-675965"/>
              <a:satOff val="-18095"/>
              <a:lumOff val="-6277"/>
              <a:alphaOff val="0"/>
            </a:schemeClr>
          </a:solidFill>
          <a:prstDash val="solid"/>
        </a:ln>
        <a:effectLst/>
        <a:sp3d z="-600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65F955-469C-4905-8728-BFEDD57736ED}">
      <dsp:nvSpPr>
        <dsp:cNvPr id="0" name=""/>
        <dsp:cNvSpPr/>
      </dsp:nvSpPr>
      <dsp:spPr>
        <a:xfrm>
          <a:off x="228600" y="2437920"/>
          <a:ext cx="3200400" cy="708480"/>
        </a:xfrm>
        <a:prstGeom prst="roundRect">
          <a:avLst/>
        </a:prstGeom>
        <a:solidFill>
          <a:schemeClr val="accent5">
            <a:hueOff val="-675965"/>
            <a:satOff val="-18095"/>
            <a:lumOff val="-6277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68" tIns="0" rIns="120968" bIns="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Century Gothic" panose="020B0502020202020204"/>
            </a:rPr>
            <a:t>CURRENT POSITION</a:t>
          </a:r>
          <a:endParaRPr lang="en-US" sz="2400" kern="1200" dirty="0"/>
        </a:p>
      </dsp:txBody>
      <dsp:txXfrm>
        <a:off x="263185" y="2472505"/>
        <a:ext cx="3131230" cy="6393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2139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7727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1140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2677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586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6236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17566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5018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12/5/2021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0679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9764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95014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90131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71669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94957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47819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10530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43077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9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12/5/2021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43778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  <p:sldLayoutId id="2147483728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751012" y="4363271"/>
            <a:ext cx="8676222" cy="1066801"/>
          </a:xfrm>
        </p:spPr>
        <p:txBody>
          <a:bodyPr>
            <a:normAutofit/>
          </a:bodyPr>
          <a:lstStyle/>
          <a:p>
            <a:r>
              <a:rPr lang="hu-HU">
                <a:cs typeface="Calibri Light"/>
              </a:rPr>
              <a:t>  Business    Manager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751012" y="5516211"/>
            <a:ext cx="8676222" cy="72224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hu-HU">
                <a:latin typeface="Century Gothic"/>
                <a:cs typeface="MoolBoran"/>
              </a:rPr>
              <a:t>        </a:t>
            </a:r>
            <a:r>
              <a:rPr lang="hu-HU">
                <a:latin typeface="Broadway"/>
                <a:cs typeface="MoolBoran"/>
              </a:rPr>
              <a:t>   </a:t>
            </a:r>
            <a:endParaRPr lang="hu-HU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Broadway"/>
              <a:cs typeface="MoolBoran"/>
            </a:endParaRPr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EFBB42A9-BE54-4EAF-B2D0-A22364239A0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1824" b="23617"/>
          <a:stretch/>
        </p:blipFill>
        <p:spPr>
          <a:xfrm>
            <a:off x="20" y="10"/>
            <a:ext cx="12191980" cy="427381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BB98F0A-75B9-46A9-8A4E-B0F7F8B9B6F9}"/>
              </a:ext>
            </a:extLst>
          </p:cNvPr>
          <p:cNvSpPr/>
          <p:nvPr/>
        </p:nvSpPr>
        <p:spPr>
          <a:xfrm>
            <a:off x="342900" y="5619750"/>
            <a:ext cx="470535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Andrea </a:t>
            </a:r>
            <a:r>
              <a:rPr lang="en-US" dirty="0" err="1"/>
              <a:t>Mohai</a:t>
            </a:r>
            <a:r>
              <a:rPr lang="en-US" dirty="0"/>
              <a:t> 2111480</a:t>
            </a:r>
          </a:p>
          <a:p>
            <a:pPr algn="ctr"/>
            <a:r>
              <a:rPr lang="en-US" dirty="0"/>
              <a:t>Module code : BMSW4001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CEA9646-73BC-4CAE-9795-0B02AB626744}"/>
              </a:ext>
            </a:extLst>
          </p:cNvPr>
          <p:cNvSpPr/>
          <p:nvPr/>
        </p:nvSpPr>
        <p:spPr>
          <a:xfrm>
            <a:off x="7934325" y="5629275"/>
            <a:ext cx="3810000" cy="904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Lecturer – Sylvia Hoffmann</a:t>
            </a:r>
          </a:p>
        </p:txBody>
      </p:sp>
    </p:spTree>
    <p:extLst>
      <p:ext uri="{BB962C8B-B14F-4D97-AF65-F5344CB8AC3E}">
        <p14:creationId xmlns:p14="http://schemas.microsoft.com/office/powerpoint/2010/main" val="4266748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864F71-59C3-4619-9B8B-8D9EE62823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rPr>
              <a:t>Time Management </a:t>
            </a:r>
            <a:endParaRPr lang="en-US" dirty="0" err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703F40-A10A-418E-BF15-2B6F76132D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41312" y="2666999"/>
            <a:ext cx="5676900" cy="3124201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Before</a:t>
            </a:r>
          </a:p>
          <a:p>
            <a:pPr marL="0" indent="0">
              <a:buNone/>
            </a:pPr>
            <a:r>
              <a:rPr lang="en-US" dirty="0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-I haven't used my time efficiently</a:t>
            </a:r>
          </a:p>
          <a:p>
            <a:pPr marL="0" indent="0">
              <a:buNone/>
            </a:pPr>
            <a:r>
              <a:rPr lang="en-US" dirty="0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- never used any time </a:t>
            </a:r>
          </a:p>
          <a:p>
            <a:pPr marL="0" indent="0">
              <a:buNone/>
            </a:pPr>
            <a:r>
              <a:rPr lang="en-US" dirty="0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Management tools</a:t>
            </a:r>
          </a:p>
          <a:p>
            <a:pPr marL="0" indent="0">
              <a:buNone/>
            </a:pPr>
            <a:r>
              <a:rPr lang="en-US" dirty="0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-haven't tracked &amp; </a:t>
            </a:r>
            <a:br>
              <a:rPr lang="en-US" dirty="0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</a:br>
            <a:r>
              <a:rPr lang="en-US" dirty="0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monitored my result</a:t>
            </a:r>
          </a:p>
          <a:p>
            <a:pPr marL="0" indent="0">
              <a:buNone/>
            </a:pPr>
            <a:endParaRPr lang="en-US" dirty="0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 marL="0" indent="0">
              <a:buNone/>
            </a:pPr>
            <a:endParaRPr lang="en-US" dirty="0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BA4669-C0F4-4B71-86EE-27E4A203551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Now/ Future </a:t>
            </a:r>
            <a:endParaRPr lang="en-US" dirty="0"/>
          </a:p>
          <a:p>
            <a:pPr marL="0" indent="0">
              <a:buNone/>
            </a:pPr>
            <a:r>
              <a:rPr lang="en-US" dirty="0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-Effective time management by keeping track</a:t>
            </a:r>
          </a:p>
          <a:p>
            <a:pPr marL="0" indent="0">
              <a:buNone/>
            </a:pPr>
            <a:r>
              <a:rPr lang="en-US" dirty="0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-daily/weekly/</a:t>
            </a:r>
            <a:r>
              <a:rPr lang="en-US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monthly</a:t>
            </a:r>
            <a:r>
              <a:rPr lang="en-US" dirty="0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 to do list</a:t>
            </a:r>
          </a:p>
          <a:p>
            <a:pPr marL="0" indent="0">
              <a:buNone/>
            </a:pPr>
            <a:r>
              <a:rPr lang="en-US" dirty="0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-</a:t>
            </a:r>
            <a:r>
              <a:rPr lang="en-US" dirty="0" err="1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prioritise</a:t>
            </a:r>
            <a:endParaRPr lang="en-US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 marL="0" indent="0">
              <a:buNone/>
            </a:pPr>
            <a:endParaRPr lang="en-US" dirty="0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 marL="0" indent="0">
              <a:buNone/>
            </a:pPr>
            <a:endParaRPr lang="en-US" dirty="0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 marL="0" indent="0">
              <a:buNone/>
            </a:pPr>
            <a:endParaRPr lang="en-US" dirty="0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 marL="0" indent="0">
              <a:buNone/>
            </a:pPr>
            <a:endParaRPr lang="en-US" dirty="0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9438EBDB-771A-48D8-8A9A-2537EEBA89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2900" y="3693771"/>
            <a:ext cx="1676400" cy="1832659"/>
          </a:xfrm>
          <a:prstGeom prst="rect">
            <a:avLst/>
          </a:prstGeom>
        </p:spPr>
      </p:pic>
      <p:pic>
        <p:nvPicPr>
          <p:cNvPr id="9" name="Picture 9">
            <a:extLst>
              <a:ext uri="{FF2B5EF4-FFF2-40B4-BE49-F238E27FC236}">
                <a16:creationId xmlns:a16="http://schemas.microsoft.com/office/drawing/2014/main" id="{482541AF-67A6-47D5-8F83-E913BAF48E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53600" y="3691159"/>
            <a:ext cx="1581150" cy="1780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4238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5D4C27-3621-469E-848D-323A0BCC9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dirty="0">
                <a:solidFill>
                  <a:srgbClr val="00B0F0"/>
                </a:solidFill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Broadway"/>
              </a:rPr>
              <a:t>   </a:t>
            </a:r>
            <a:r>
              <a:rPr lang="en-US" sz="4400" dirty="0">
                <a:solidFill>
                  <a:srgbClr val="00B0F0"/>
                </a:solidFill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Broadway"/>
              </a:rPr>
              <a:t>SWOT ANALYSIS</a:t>
            </a:r>
            <a:r>
              <a:rPr lang="en-US" sz="4400" dirty="0">
                <a:solidFill>
                  <a:srgbClr val="00B0F0"/>
                </a:solidFill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rPr>
              <a:t> </a:t>
            </a:r>
            <a:br>
              <a:rPr lang="en-US" sz="4400" dirty="0"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rPr>
            </a:br>
            <a:br>
              <a:rPr lang="en-US" dirty="0"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rPr>
            </a:br>
            <a:br>
              <a:rPr lang="en-US" dirty="0"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rPr>
            </a:br>
            <a:endParaRPr lang="en-US" dirty="0"/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F36F2F45-F8E1-45BA-8E7F-D18266A99E2C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48285790"/>
              </p:ext>
            </p:extLst>
          </p:nvPr>
        </p:nvGraphicFramePr>
        <p:xfrm>
          <a:off x="666750" y="1924050"/>
          <a:ext cx="5486410" cy="40768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59277">
                  <a:extLst>
                    <a:ext uri="{9D8B030D-6E8A-4147-A177-3AD203B41FA5}">
                      <a16:colId xmlns:a16="http://schemas.microsoft.com/office/drawing/2014/main" val="2820390490"/>
                    </a:ext>
                  </a:extLst>
                </a:gridCol>
                <a:gridCol w="2627133">
                  <a:extLst>
                    <a:ext uri="{9D8B030D-6E8A-4147-A177-3AD203B41FA5}">
                      <a16:colId xmlns:a16="http://schemas.microsoft.com/office/drawing/2014/main" val="1068063347"/>
                    </a:ext>
                  </a:extLst>
                </a:gridCol>
              </a:tblGrid>
              <a:tr h="1977275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00B050"/>
                          </a:solidFill>
                          <a:latin typeface="Broadway"/>
                        </a:rPr>
                        <a:t>STRENGHTS</a:t>
                      </a:r>
                    </a:p>
                    <a:p>
                      <a:pPr lvl="0">
                        <a:buNone/>
                      </a:pPr>
                      <a:endParaRPr lang="en-US" dirty="0"/>
                    </a:p>
                    <a:p>
                      <a:pPr lvl="0">
                        <a:buNone/>
                      </a:pPr>
                      <a:r>
                        <a:rPr lang="en-US" dirty="0"/>
                        <a:t>-POSITIVE</a:t>
                      </a:r>
                    </a:p>
                    <a:p>
                      <a:pPr lvl="0">
                        <a:buNone/>
                      </a:pPr>
                      <a:r>
                        <a:rPr lang="en-US" dirty="0"/>
                        <a:t>-PATIENT</a:t>
                      </a:r>
                    </a:p>
                    <a:p>
                      <a:pPr lvl="0">
                        <a:buNone/>
                      </a:pPr>
                      <a:r>
                        <a:rPr lang="en-US" dirty="0"/>
                        <a:t>-HONEST</a:t>
                      </a:r>
                    </a:p>
                    <a:p>
                      <a:pPr lvl="0">
                        <a:buNone/>
                      </a:pPr>
                      <a:r>
                        <a:rPr lang="en-US" dirty="0"/>
                        <a:t>-RESPONSIBLE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accent6"/>
                          </a:solidFill>
                          <a:latin typeface="Broadway"/>
                        </a:rPr>
                        <a:t>OPPORTUNITIES</a:t>
                      </a:r>
                    </a:p>
                    <a:p>
                      <a:pPr lvl="0">
                        <a:buNone/>
                      </a:pPr>
                      <a:endParaRPr lang="en-US" dirty="0">
                        <a:solidFill>
                          <a:schemeClr val="accent6"/>
                        </a:solidFill>
                        <a:latin typeface="Broadway"/>
                      </a:endParaRPr>
                    </a:p>
                    <a:p>
                      <a:pPr lvl="0">
                        <a:buNone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Broadway"/>
                        </a:rPr>
                        <a:t>-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Century Gothic"/>
                        </a:rPr>
                        <a:t>IMPROVE MY SPEAKING SKILLS</a:t>
                      </a:r>
                    </a:p>
                    <a:p>
                      <a:pPr lvl="0">
                        <a:buNone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Century Gothic"/>
                        </a:rPr>
                        <a:t>-IMPROVE MY BUSINESS </a:t>
                      </a:r>
                    </a:p>
                    <a:p>
                      <a:pPr lvl="0">
                        <a:buNone/>
                      </a:pPr>
                      <a:endParaRPr lang="en-US" sz="140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  <a:p>
                      <a:pPr lvl="0">
                        <a:buNone/>
                      </a:pPr>
                      <a:endParaRPr lang="en-US" sz="140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3071224"/>
                  </a:ext>
                </a:extLst>
              </a:tr>
              <a:tr h="2099576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C000"/>
                          </a:solidFill>
                          <a:latin typeface="Broadway"/>
                        </a:rPr>
                        <a:t>WEAKNESSES</a:t>
                      </a:r>
                    </a:p>
                    <a:p>
                      <a:pPr lvl="0">
                        <a:buNone/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latin typeface="Century Gothic"/>
                        </a:rPr>
                        <a:t>- VERY SHY AND NERVOUS</a:t>
                      </a:r>
                    </a:p>
                    <a:p>
                      <a:pPr lvl="0">
                        <a:buNone/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latin typeface="Century Gothic"/>
                        </a:rPr>
                        <a:t>-SPEAKING SKILL IS NOT GOOD</a:t>
                      </a:r>
                    </a:p>
                    <a:p>
                      <a:pPr lvl="0">
                        <a:buNone/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latin typeface="Century Gothic"/>
                        </a:rPr>
                        <a:t>-PUBLIC SPEAKING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  <a:latin typeface="Broadway"/>
                        </a:rPr>
                        <a:t>THREATS</a:t>
                      </a:r>
                    </a:p>
                    <a:p>
                      <a:pPr lvl="0">
                        <a:buNone/>
                      </a:pPr>
                      <a:endParaRPr lang="en-US" dirty="0">
                        <a:solidFill>
                          <a:schemeClr val="bg1"/>
                        </a:solidFill>
                      </a:endParaRPr>
                    </a:p>
                    <a:p>
                      <a:pPr lvl="0">
                        <a:buNone/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</a:rPr>
                        <a:t>-MY AGE</a:t>
                      </a:r>
                    </a:p>
                    <a:p>
                      <a:pPr lvl="0">
                        <a:buNone/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</a:rPr>
                        <a:t>-MY POOR ENGLISH</a:t>
                      </a:r>
                    </a:p>
                    <a:p>
                      <a:pPr lvl="0">
                        <a:buNone/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</a:rPr>
                        <a:t>-I HAVE FAMILY</a:t>
                      </a:r>
                    </a:p>
                    <a:p>
                      <a:pPr lvl="0">
                        <a:buNone/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</a:rPr>
                        <a:t>( BUSY MUM)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9596949"/>
                  </a:ext>
                </a:extLst>
              </a:tr>
            </a:tbl>
          </a:graphicData>
        </a:graphic>
      </p:graphicFrame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BEFA3B-EA9C-43EC-AFCF-037E7EBD2A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0612" y="1864895"/>
            <a:ext cx="4876800" cy="3926305"/>
          </a:xfrm>
        </p:spPr>
        <p:txBody>
          <a:bodyPr/>
          <a:lstStyle/>
          <a:p>
            <a:r>
              <a:rPr lang="en-US" sz="2000" dirty="0">
                <a:solidFill>
                  <a:srgbClr val="FFFF00"/>
                </a:soli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Broadway"/>
              </a:rPr>
              <a:t>-</a:t>
            </a:r>
            <a:r>
              <a:rPr lang="en-US" sz="2800" dirty="0">
                <a:solidFill>
                  <a:srgbClr val="FFFF00"/>
                </a:soli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Broadway"/>
              </a:rPr>
              <a:t>HELPFUL</a:t>
            </a:r>
          </a:p>
          <a:p>
            <a:pPr marL="0" indent="0">
              <a:buClr>
                <a:srgbClr val="FFFFFF"/>
              </a:buClr>
              <a:buNone/>
            </a:pPr>
            <a:endParaRPr lang="en-US" dirty="0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>
              <a:buClr>
                <a:srgbClr val="FFFFFF"/>
              </a:buClr>
            </a:pPr>
            <a:endParaRPr lang="en-US" dirty="0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>
              <a:buClr>
                <a:srgbClr val="FFFFFF"/>
              </a:buClr>
            </a:pPr>
            <a:endParaRPr lang="en-US" dirty="0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>
              <a:buClr>
                <a:srgbClr val="FFFFFF"/>
              </a:buClr>
            </a:pPr>
            <a:endParaRPr lang="en-US" dirty="0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>
              <a:buClr>
                <a:srgbClr val="FFFFFF"/>
              </a:buClr>
            </a:pPr>
            <a:r>
              <a:rPr lang="en-US" sz="2800" dirty="0">
                <a:solidFill>
                  <a:srgbClr val="FF0000"/>
                </a:soli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Broadway"/>
              </a:rPr>
              <a:t>HARMFUL</a:t>
            </a:r>
          </a:p>
        </p:txBody>
      </p:sp>
    </p:spTree>
    <p:extLst>
      <p:ext uri="{BB962C8B-B14F-4D97-AF65-F5344CB8AC3E}">
        <p14:creationId xmlns:p14="http://schemas.microsoft.com/office/powerpoint/2010/main" val="35834313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451055-6289-4EA1-8266-D4DB9E7939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dirty="0"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rPr>
            </a:br>
            <a:r>
              <a:rPr lang="en-US" dirty="0">
                <a:solidFill>
                  <a:schemeClr val="accent5"/>
                </a:solidFill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Broadway"/>
              </a:rPr>
              <a:t>PERSONAL DEVELOP PLAN</a:t>
            </a:r>
            <a:r>
              <a:rPr lang="en-US" dirty="0"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rPr>
              <a:t> </a:t>
            </a:r>
            <a:br>
              <a:rPr lang="en-US" dirty="0"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rPr>
            </a:br>
            <a:br>
              <a:rPr lang="en-US" dirty="0"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rPr>
            </a:br>
            <a:r>
              <a:rPr lang="en-US" sz="3100" b="1" i="1" dirty="0"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rPr>
              <a:t>Where you are to where you want  to be</a:t>
            </a:r>
            <a:br>
              <a:rPr lang="en-US" sz="3100" b="1" i="1" dirty="0"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rPr>
            </a:br>
            <a:br>
              <a:rPr lang="en-US" dirty="0"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rPr>
            </a:br>
            <a:r>
              <a:rPr lang="en-US" dirty="0"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rPr>
              <a:t>        </a:t>
            </a:r>
            <a:endParaRPr lang="en-US" dirty="0"/>
          </a:p>
        </p:txBody>
      </p:sp>
      <p:pic>
        <p:nvPicPr>
          <p:cNvPr id="5" name="Picture 5" descr="Kijár fénykép készítése egy sapka">
            <a:extLst>
              <a:ext uri="{FF2B5EF4-FFF2-40B4-BE49-F238E27FC236}">
                <a16:creationId xmlns:a16="http://schemas.microsoft.com/office/drawing/2014/main" id="{32F94E98-A613-4BB4-856C-E0FEEEA460A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239693" y="2667000"/>
            <a:ext cx="4680240" cy="3124200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7C6040-773E-4988-926D-F8CC1C9EC0A4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Clr>
                <a:srgbClr val="FFFFFF"/>
              </a:buClr>
            </a:pPr>
            <a:endParaRPr lang="en-US"/>
          </a:p>
          <a:p>
            <a:pPr>
              <a:buClr>
                <a:srgbClr val="FFFFFF"/>
              </a:buClr>
            </a:pPr>
            <a:endParaRPr lang="en-US" dirty="0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</p:txBody>
      </p:sp>
      <p:graphicFrame>
        <p:nvGraphicFramePr>
          <p:cNvPr id="3" name="Diagram 5">
            <a:extLst>
              <a:ext uri="{FF2B5EF4-FFF2-40B4-BE49-F238E27FC236}">
                <a16:creationId xmlns:a16="http://schemas.microsoft.com/office/drawing/2014/main" id="{C196BF2B-8018-4356-8D1C-3A5340989C0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16032363"/>
              </p:ext>
            </p:extLst>
          </p:nvPr>
        </p:nvGraphicFramePr>
        <p:xfrm>
          <a:off x="6591300" y="2819400"/>
          <a:ext cx="4572000" cy="3657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059921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402B10-5FAF-4D49-8959-FA39A8C33B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152400"/>
            <a:ext cx="10382248" cy="236220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rPr>
              <a:t>                 REFERNCES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1A8141-8B60-43FC-AA44-B55C36B9CB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27112" y="2305049"/>
            <a:ext cx="10153650" cy="352425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US" sz="1000" b="1" dirty="0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ea typeface="+mn-lt"/>
              <a:cs typeface="+mn-lt"/>
            </a:endParaRPr>
          </a:p>
          <a:p>
            <a:pPr>
              <a:buNone/>
            </a:pPr>
            <a:r>
              <a:rPr lang="en-GB" sz="2400" dirty="0"/>
              <a:t>Cottrell, S., 2015. </a:t>
            </a:r>
            <a:r>
              <a:rPr lang="en-GB" sz="2400" i="1" dirty="0"/>
              <a:t>Skills for success : personal development and employability, </a:t>
            </a:r>
            <a:r>
              <a:rPr lang="en-GB" sz="2400" dirty="0"/>
              <a:t>London: Macmillan Education UK.</a:t>
            </a:r>
            <a:endParaRPr lang="en-US" sz="2400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>
              <a:buNone/>
            </a:pPr>
            <a:r>
              <a:rPr lang="en-GB" sz="2400" dirty="0"/>
              <a:t>Cottrell, S., 2017. </a:t>
            </a:r>
            <a:r>
              <a:rPr lang="en-GB" sz="2400" i="1" dirty="0"/>
              <a:t>Critical thinking skills : effective analysis, argument and reflection, </a:t>
            </a:r>
            <a:r>
              <a:rPr lang="en-GB" sz="2400" dirty="0"/>
              <a:t>London: Palgrave Macmillan.</a:t>
            </a:r>
            <a:endParaRPr lang="en-US" sz="2400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>
              <a:buNone/>
            </a:pPr>
            <a:r>
              <a:rPr lang="en-GB" sz="2400" dirty="0"/>
              <a:t>Bradbury, A., 2006. </a:t>
            </a:r>
            <a:r>
              <a:rPr lang="en-GB" sz="2400" i="1" dirty="0"/>
              <a:t>Successful presentation skills, </a:t>
            </a:r>
            <a:r>
              <a:rPr lang="en-GB" sz="2400" dirty="0"/>
              <a:t>London: Kogan Page.</a:t>
            </a:r>
            <a:endParaRPr lang="en-US" sz="2400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>
              <a:buNone/>
            </a:pPr>
            <a:r>
              <a:rPr lang="en-GB" sz="2400" dirty="0"/>
              <a:t>Richard Pears, G. S., 2019. </a:t>
            </a:r>
            <a:r>
              <a:rPr lang="en-GB" sz="2400" i="1" dirty="0"/>
              <a:t>Cite them right: the essential referencing guide, </a:t>
            </a:r>
            <a:r>
              <a:rPr lang="en-GB" sz="2400" dirty="0"/>
              <a:t>London: Red Globe Press /Macmillan International Higher E.</a:t>
            </a:r>
            <a:endParaRPr lang="en-US" sz="2400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n-GB" dirty="0"/>
              <a:t> </a:t>
            </a:r>
            <a:r>
              <a:rPr lang="en-US" sz="1000" b="1" dirty="0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ea typeface="+mn-lt"/>
                <a:cs typeface="+mn-lt"/>
              </a:rPr>
              <a:t> </a:t>
            </a:r>
            <a:endParaRPr lang="en-US" sz="1000" b="1" dirty="0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3492020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sh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Mesh</vt:lpstr>
      <vt:lpstr>  Business    Manager</vt:lpstr>
      <vt:lpstr>Time Management </vt:lpstr>
      <vt:lpstr>   SWOT ANALYSIS    </vt:lpstr>
      <vt:lpstr> PERSONAL DEVELOP PLAN   Where you are to where you want  to be          </vt:lpstr>
      <vt:lpstr>                 REFERNCES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512</cp:revision>
  <dcterms:created xsi:type="dcterms:W3CDTF">2021-12-02T09:18:51Z</dcterms:created>
  <dcterms:modified xsi:type="dcterms:W3CDTF">2021-12-05T18:04:15Z</dcterms:modified>
</cp:coreProperties>
</file>