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64" r:id="rId4"/>
    <p:sldId id="258" r:id="rId5"/>
    <p:sldId id="260" r:id="rId6"/>
    <p:sldId id="259" r:id="rId7"/>
    <p:sldId id="262" r:id="rId8"/>
    <p:sldId id="263" r:id="rId9"/>
    <p:sldId id="261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0C7854-35FA-48DB-83ED-547C8B79BBF2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2916F-55FA-4A85-912A-99139C6D3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7768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916F-55FA-4A85-912A-99139C6D31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657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ounded Rectangle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ounded Rectangle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ound Single Corner Rectangle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ounded Rectangle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981B0CA-D1F0-4C72-B138-D529DF3A5165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32DB370-4A5A-4137-BCDA-E051E264B93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11500" dirty="0"/>
              <a:t>Y </a:t>
            </a:r>
            <a:r>
              <a:rPr lang="en-GB" sz="11500" dirty="0" err="1"/>
              <a:t>Dref</a:t>
            </a:r>
            <a:endParaRPr lang="en-GB" sz="11500" dirty="0"/>
          </a:p>
        </p:txBody>
      </p:sp>
      <p:pic>
        <p:nvPicPr>
          <p:cNvPr id="1026" name="Picture 2" descr="http://www.fflicafflac.com/css/img/ffHid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813" y="4293095"/>
            <a:ext cx="6017815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925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023" y="116632"/>
            <a:ext cx="8183880" cy="1051560"/>
          </a:xfrm>
        </p:spPr>
        <p:txBody>
          <a:bodyPr/>
          <a:lstStyle/>
          <a:p>
            <a:r>
              <a:rPr lang="en-GB" dirty="0"/>
              <a:t>Learning Objective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52736"/>
            <a:ext cx="8183880" cy="418795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Heddiw,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y </a:t>
            </a:r>
            <a:r>
              <a:rPr lang="en-GB" dirty="0" err="1"/>
              <a:t>dref</a:t>
            </a:r>
            <a:r>
              <a:rPr lang="en-GB" dirty="0"/>
              <a:t>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Today we are learning about the town. </a:t>
            </a:r>
          </a:p>
        </p:txBody>
      </p:sp>
    </p:spTree>
    <p:extLst>
      <p:ext uri="{BB962C8B-B14F-4D97-AF65-F5344CB8AC3E}">
        <p14:creationId xmlns:p14="http://schemas.microsoft.com/office/powerpoint/2010/main" val="1084608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004" y="4077072"/>
            <a:ext cx="8183880" cy="1051560"/>
          </a:xfrm>
        </p:spPr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Fflic</a:t>
            </a:r>
            <a:r>
              <a:rPr lang="en-GB" dirty="0"/>
              <a:t> has gone to explore the town. </a:t>
            </a:r>
          </a:p>
          <a:p>
            <a:endParaRPr lang="en-GB" dirty="0"/>
          </a:p>
          <a:p>
            <a:r>
              <a:rPr lang="en-GB" dirty="0"/>
              <a:t>Can you help us to find him?</a:t>
            </a:r>
          </a:p>
        </p:txBody>
      </p:sp>
    </p:spTree>
    <p:extLst>
      <p:ext uri="{BB962C8B-B14F-4D97-AF65-F5344CB8AC3E}">
        <p14:creationId xmlns:p14="http://schemas.microsoft.com/office/powerpoint/2010/main" val="2173247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pic>
        <p:nvPicPr>
          <p:cNvPr id="2052" name="Picture 4" descr="http://s0.geograph.org.uk/photos/28/35/283572_71e4756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4868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87624" y="1595055"/>
            <a:ext cx="6840760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cap="none" spc="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Eglwys</a:t>
            </a:r>
            <a:endParaRPr lang="en-US" sz="115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123597"/>
            <a:ext cx="1105054" cy="79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247917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pic>
        <p:nvPicPr>
          <p:cNvPr id="6" name="Picture 5" descr="A large white building&#10;&#10;Description automatically generated">
            <a:extLst>
              <a:ext uri="{FF2B5EF4-FFF2-40B4-BE49-F238E27FC236}">
                <a16:creationId xmlns:a16="http://schemas.microsoft.com/office/drawing/2014/main" id="{8AB75F32-B796-48FC-B689-DA35F5B29B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822960"/>
            <a:ext cx="6490349" cy="3690000"/>
          </a:xfrm>
          <a:prstGeom prst="rect">
            <a:avLst/>
          </a:prstGeom>
        </p:spPr>
      </p:pic>
      <p:sp>
        <p:nvSpPr>
          <p:cNvPr id="8" name="WordArt 10">
            <a:extLst>
              <a:ext uri="{FF2B5EF4-FFF2-40B4-BE49-F238E27FC236}">
                <a16:creationId xmlns:a16="http://schemas.microsoft.com/office/drawing/2014/main" id="{E74628AE-A078-4996-9BE0-602788F76CD8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602186" y="2115415"/>
            <a:ext cx="6237288" cy="1371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b="1" kern="10" dirty="0" err="1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bg1"/>
                </a:solidFill>
                <a:latin typeface="Comic Sans MS" panose="030F0702030302020204" pitchFamily="66" charset="0"/>
              </a:rPr>
              <a:t>Gorsaf</a:t>
            </a:r>
            <a:r>
              <a:rPr lang="en-GB" sz="3600" b="1" kern="10" dirty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3600" b="1" kern="10" dirty="0" err="1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bg1"/>
                </a:solidFill>
                <a:latin typeface="Comic Sans MS" panose="030F0702030302020204" pitchFamily="66" charset="0"/>
              </a:rPr>
              <a:t>heddlu</a:t>
            </a:r>
            <a:endParaRPr lang="en-GB" sz="3600" b="1" kern="1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9955" y="3722275"/>
            <a:ext cx="1105054" cy="79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4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large brick building&#10;&#10;Description automatically generated">
            <a:extLst>
              <a:ext uri="{FF2B5EF4-FFF2-40B4-BE49-F238E27FC236}">
                <a16:creationId xmlns:a16="http://schemas.microsoft.com/office/drawing/2014/main" id="{F22A6D99-936E-4CC3-A6D6-DB36D96527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7567" y="912007"/>
            <a:ext cx="5534585" cy="36897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503548" y="1996202"/>
            <a:ext cx="81369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Ysgol</a:t>
            </a:r>
            <a:endParaRPr lang="en-US" sz="13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848" y="3816851"/>
            <a:ext cx="1105054" cy="79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10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large green field with trees in the background&#10;&#10;Description automatically generated">
            <a:extLst>
              <a:ext uri="{FF2B5EF4-FFF2-40B4-BE49-F238E27FC236}">
                <a16:creationId xmlns:a16="http://schemas.microsoft.com/office/drawing/2014/main" id="{EE91B84F-1CD4-40A3-9D7B-553D872CE0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116" y="671703"/>
            <a:ext cx="5268416" cy="4214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4801595"/>
            <a:ext cx="8183880" cy="1051560"/>
          </a:xfrm>
        </p:spPr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sp>
        <p:nvSpPr>
          <p:cNvPr id="3" name="AutoShape 2" descr="data:image/jpeg;base64,/9j/4AAQSkZJRgABAQAAAQABAAD/2wCEAAkGBhQSEBQUEhQWFBQWFxwYFRgXFxcYGBgXFxUXFxUVGBcYHCYeFxwkGRQYHy8gIycpLCwsFx4xNTAqNSYrLCkBCQoKDgwOGg8PGikkHCQsLCwtLDAsLCwsLCwsLCwsLCosLCwsLCwsLCwsLCwsLCwsLCwsLCwsLCksLCwpLCwpLP/AABEIAMIBAwMBIgACEQEDEQH/xAAbAAACAgMBAAAAAAAAAAAAAAAEBQMGAAECB//EAEkQAAIAAwUFBQUFBAcHBQEAAAECAAMRBAUSITEGQVFhcRMigZGhMkJSsdEHI3LB8BRikuEVJDOCorLxFjRDc3S0wlNjZLPSF//EABoBAAMBAQEBAAAAAAAAAAAAAAIDBAEABQb/xAAwEQACAgEDBAAEBQMFAAAAAAAAAQIRAxIhMQQTQVEiMmGBBXGRobEU0fAjNEJSwf/aAAwDAQACEQMRAD8AUiXplDKzJ3BAYGkdzbWyIcOHL4q7+keamWZE2g9YIlCKXab4tNTQqPwgf+ULJ9unN7cx+lSPQQ5YWyWz0szkX22VepA+cQPtTY5YIM5Cf3asfQR5n2Vdc+sDz7JTSDXTe2dqPQ2+0CQD3VdvAKPU/lHD/aEx9iWg6lmPkAI85R6HPdpDSxWuuRJrzYKPCD7SRhYbRtnaSfhB0woB6vWkB2i957+3MbxmkeiwMwUj3f4maB1mFMvd3ESxWvUxmhHHM5MXvCvIE+piNATkcVd4AAEGuTvx+LKvygadLB3qD+Ikxqo4ieTy82+kS2e1vL9lwB8OZB8DHEtt2QPAKTEgU7sX8IEbscH2XaBWNHUqeIBI+ohkkwEVBBHEZxWZ8nfmDzYRxLtODNe4fxH/AEMA4rwEpey2gxy0JZF/0oHoea19QfyhlJtSuKoQ3T6QDVDE0y37B7Li0zTMmLWVL3HR33L0AzPhxj04sEAVRSmQCjIeA0hXciiz2aXKRcwoxHixzY+ZgkzHO+kNS22BabYaisdco1arIry2Rs1YUMcSXO8xqZaIPSA1R5lelxTpJYshKAkYhmNaAmmlecLTnwj1O0TQSVIBBXMHQg1GflHnN53f2c91UVCnLpkR6GI8kFHdFmOblyDhQRGBe94Rsg8PWMUHEdBlC0xjCZUtONOscWiSBvBiMSzrWIsR4+kVvqIuOlxV+9xai07sxAMukamARuhG/KnLh0jZkjn5/SI2MIJgy6xGZWcETZQA/mYzsBll1jDrOAF3/KMjv9mHD5RuOOsDVdI4vJPumoM6ZCJ0Q0Eat6Hs2/CfSOXIL4K/Z7PVcTGhKBlBr3qthPSmZ8IKvCwhJSEgVOuda0JFRupUU8I4m94oc8KyVB8qj1jdoBKKCTQaeOdPWKJcrck2rc6sWz8uZKVsTIxG6hFekB23Z+amgDjiuvkYsdySayUPUeRgp5IgO/OLHvHFnmlsspU0YEdQR84hkzaEA5cDHo86yhsiARzEK7bszIcezhr8Jhq6hPlCnha4EMm2PTMknfQ0+QjUyfXUDxLH5mDpmzDKcppK+sSJdZHDxje4vZnbYj00p5D6Ry1sfcfIU+UWBrPQ+74LHRlD9U+kZ3Eze0ytPaJh3sfONGzTT7r58jFq7BSM6nxjS2BC1FWrHQAkk0FTvjVkXo7tP2VdbsnH3WiVbjm7wB1YRZUkrkQogqVLFBQDTgIF5jeyVNbjfeU8/pF7+zXYAzJhtE41lSjkor35gzAP7oyJ45DjAgWPX7JZOysaS0yPZ6/vEYif4jBQyagZQ0k9mcb4JbDxikSduZYqsxWluMmGGtDv0+kc2jbyXTuhj4U+Zg1kjXJaugzt7RZc51qGiwvtdtVFLOwVRqTFQG1c+acMiUSehY+QyEGWbZC0T2D2tyB8NanoKd1fWMeW/lQ3+g7e+eSivXL/AEObvvtrRammIcElUwnFqVBOfI1qeggK02jtHd9Axy6bvSC7fabLIcSVGCWxImOgqRQaCvtUOv8ArBlu2RdExy2E1KVyyahzrTeKcIRKMn9Qc8oKScVUapfb39RbdVlV5tGFRQ5Q5F2yq/2Y8jC24VpO/un5iHVgNZakmppvcPv+Ia9YbgS0kGaT1clcvyUEmUUUyGmm+FlKw4v4ffNU5UHyhS4ibJ87KIP4UaT8o6wcY0I7XMwARuRZQ8xVOYLZ09Yei6ZNPZPmYV3WfvlG6p9AYfsRTduizp4prdEuaTT2BBdEr4D5n6xkFdnyjUU6I+hOuXsqUsDCMxGp9DLbPccoED5QQFqPCPHLxU08LKUYqMyDLLTMcOUJ7XeTgBQdw4Vgh7zlAKJiPVRSneHvHdCyfaEIFMVR+6axfGCu2StLTyWSxzCLC5BIYKxBBoag8RCeSyTUUzCxJ4zX+QaG92iticfuv5Zwlsl21AAoe4c6cDHQimn+bMyN2GyLRKljChVRrTET8zBdivJWmomIGrAEcc9IRrcxrqPD5wddt14Z0tsWjrlT94b4JY1ywNY0+0yzKjyQowgqTRRxC/SOr/tQE8g/Ap8OyU/KJ/tWkk9g24JmeFRl8jCzala2jLfIX1sohzjyCpPYGW2STrNQeD/kkSWSXLnPglzEZtaAPu11AinmykEZxYrPesuRMSZZ5bYlBU9oVoQRr3aEmpOsBOKXkJNseT9n2liruFFK6E5AVOhiWxXEwmCYj4iqt/wyaBhQn2stYHl7SPapcxWVVwy2Iw13gjeTEV5bQzZBCSqANLBbjTOu/LT1hKTcqNcmlualy1SilmyyBKUBoaGhxcREfbqPejDKrLScTnMNSNwriJpnxgMPAuKQ2Mmw9LaBlUR6rshtIlps6pUdrLAVhXMgZK44ilK8/CPGDWtYIs1uaWwdCVYbwaHwI0joquDW9XJ7TbtnpU01eWrHjTPz1jdl2Os4P9knjn84rewN/Wu0uwmOHlS1qzFRiNckUMKZ1Fd+hiO/NpbUrTF7QoqsV7oCnU0zpXQQ1R2sdilll8EZV92X4ypNnWrFZa86KPAb/CKlf+15duzs+S+85yJ5IN3U59Ip6WoscTMWY72JJ8zGp9rVRUnw35RjlZRDpadyds4vNqmWgFcIJy5j6A+UesbGzibHJrqEA8Bp6UjzK7rExkTrQ+WKkmVzaYQrU6IWHUx6pZbKJaIijQAeQAA9ILDHfUH+ISSxxxeU9/z8r90d2nZ+WzmYoCuRQkaGvEcctYTWqX2FBMNBuNMj0IHpFrTlpEVtsazEKuAVIzH60MNaPFv2eX30+OaxU1GVKdBEtzy5VG7XDupiI56VjL9uprPMw6qc1PEfWFTHL9eUQNuM7aLaUoUmWBJsmtCsoDjlpC28QpmHs6YctKU0gMvlGljZ5dSqjI49Luwu6Qe2Xx/ymLF2ZIoYqHbFCCrEHiPWOv6Unf8AqOfGDxZVBUDkxuTtFqwrxH8UaimvNJJOIiufDPecucZDP6hC+wwBXrDW6m+9l/iHzirWe9VGp0AqTu3CGFjvpAQQwyNYlUGmnQ5yTVDy/rHLmGqstVqHzrQ4jkc8jChbsFd0bvW9Jc44hhWgGQOpDEkniTWOZanBiJnMTWmAIemREFNOUrQEJ6I0wuctJUwD4G+UILobur+Aj1hlZ7RNwHtZbr3DmVoK4d53QjuwgqpqcqiH4lpjuLyNN2hgtBBVgcFyo3o2mvs1yO7SFyyRX2m9PpHUtaOCGbXkMjkR5GGJikhv9pTDDZidOxAzqetP3qaHrC/aA/eyz/8AGl/9qIZfaNaB2VlIA9gDP8JhRfrfeSv+ml/9tSHvlhOCVCWySlIxa/oR3PAqYCu1qA59YJmzhjNYlyJ6gk9gvZt6ieP/AGj8jEt/1xSyGoMCV46sR/rEez0kmXaXUgUoudSaFXPGmiesc35MV+yZsj2a0G7fv/WsHBVIF7jQH+qyOR3f3oUmbSGUv/dZNNMX/wCoT24UQmlDAuNthRdIKlTQY3Ny1gLZ1BMdsQdgq4qJqSWCjceNfCHNqs8rQybR4H6rGrEznkPVPs8u7sbsV980mafwg0UfwpX+9DHaeYosc52AZVQtTjQZetIa3VY1lWaVKGQSWi0P7qAZ84qu2Fp/qZkjVpqSz0xBv8oEUcRNxLVkX5lKvq7plmZEwY3mKGSnFtx5gikQXZcrzp6yjk5Pf3hRqfIU6mL9tpYhaWlyJSlp4bEpU0EtKgFnbcDTrUeZ1w7OpZmwDvORWY51J1IHBfrCXj1OvH+bHqQ6ntwWV/NWy+v/AG/Kv3Ab6lIsyw2VBRRMDlf3UGVeufjFukPUkxRFtXbX22HMSwVH9xaN/iYxepCboZF22R9VFxUE+at/dt/xQZKm50iRnygWXaKHSMEypr+qQRE0A37dgnIUOtKqeDUy+keYzkIqCOukesz39nrHml/Ck+dwxHw3/nEnUx2TH4G7aF+MjcfSNPNPPPpGNMPONNmIisqo4ZyaCh15c+cY1RqD6fWNZileccM0EYYR+KMjVefrGo44r1ouqY8soxWTiI7zVAOY3Uqcq7oHtNiMkhMQegFSAd+4g6GLPb7pSROwTJYJw4q9o7cafDnlEk26ZJWuBTMqcSVYsAoJxEkkHSPQ3PP0sqVqaiqaAneBQUAoKnrUQTZb7SYMiV3UNNRw5RYbtsSFamWMCGrkLmBUaZa6mFlptbYyATSp8RU6+EC17C0tAwt2EHCwNWANaHWtdY5M2X8Mo8+zWGFstLKAFyHCmXlG7Oocd6Wh41RPpA6QtLErW9RKnOZUomWaKApFRlrnzhSu1S77Ong7j84vBumSVKmSlG1AxCvkeUA3lc1nlyiUkqpBGhbeaGtTUxuyM0sSyr9l2n7t5JFEJUmbMahCkigJ5wmN+TJk4FjkoCAfuqhVV04RLd9rrNpQA0YZcKGARTtAKHM7gvMCGoElsk9RWuXn8onE5SxNfOBjd0z4SegrEbWVxqpHgYOosHcf7M2ohbQoFQVDHTcGWuf4zEl5+zJ/5QzpXLPx4QLssaNOrl90dYdWKwymmSzNB7LsDTvUo5AK51HE76eAMBdTOfB3ImgWaVwrl5tG9srKJdlUBADjHerme7XwgWSCLPKB1xZ1/vRLtpPUyFAZT3hpSvsnhA+fub4FuwM2lpf/AJZ/zLF3sF8y5lrSzgntGdUpTjQ69I8/2Nek9v8Aln/Msei/ZbcAm3pNtJBpJJplliZcK58aFjSD8nHqbWgEmuRjzzb60kMF4kNXmoYfmIvt+SStHQivA6HlHm22Nr7RlJGE5gjwjcr+BnodAk80Tq6/tDeUGrKV3Y1ZyxBagAUabgPU8YlH2kzVLMJSVbiWNOWVP0Ip1M8tYwjKIVmmtkz6T+g6d7uP8lx+zirWya5zpLJJ5u6/Qx6W82mQ1jyn7PJzC1OPc7Il+WFlw+dSI9UkSyBVtTry5RXh+U8D8U/3D/JGwtB1/RiWWtTyERquIxPMOBctTpDjzGQz2qeQNPLWKjeF1ypk12M5QSxqCDkeGkWma1MuA+ceLX3eBFttCIzkrMeoCEgDFWtQdM4Rmi5R4Bi6ZeDs5L3Tpfn9RFR20UyGVJT17uNioB1YhR07pJPKFAv16gKzMScqVFfWN22x2h2rUAlaGpJyB405n1iWONXvEcpv2HWW2Y0QnUip6xMk3jCawN92WBwle7hrXMamtdTw5RabGVYCqg5cBGdn6h976AJeMhx+zJ8C/wAI+kZHdo7vL0ILwveZNmdqxAcCgoMsq7vGIpd7EsWM04jkSDQ9Motd+3dJmIXwhJmtKZt+VOohRZ7AuhlSz+KWDDfiRQ44rpySYqa1JXCWoeGdfKJrPcjVqqudKDCx08OcWWVeE5PYVFHJP9IDtu0U/Q2gJ0CD86xly9GPtrmSf6/2A/6InU70l6fhjlZBXVSvUERDatoGpnamPRYEmbRyt6s/X+ZjPjfoK8C8tjZX5iF99r90xrw+YgQ7WACiyVHU/wAoAt21eNSrCWoPDXWvGDSZNKa8IrF3KRaBkfaP5xguWc7NhlORUmuEga5HEcoms961crTWtDXhoaGJLRtXaC2TkAUFKAg4chUUhr1eCcIsViZUIfJsVcj0hjLlNuY+Zhb/ALRzMKucLMcjlTfQaGCE2zy70oHofqIFqRwYZLbzXqAfyjlbKQag06Cnyjv/AGlk4VLIwBFdAdehESpfllPv4eoYflA014OOGkZZknxMJb+mkIBlmYsk6fJ7Msrqcsu8M4rdumSmADMMtKH6QUDifZ6xLgExJpVyCGFFI10odNBHqd0bUybvsyotZ89xjmn2VUkezQbwKA/PcPN9iJHaTRKl0q8ygJ0Xu5sTwAFfCPVv9mrvEr/eC7fGDhUnkAKU8TGSlK6R6fTYenUVPPbvhL+WSWLalbWrELgdcytainEVirbVWoMQBQtr4H5aRILqey2hZikTJdPaFBkQcjCu+GxTDMAFG4coJyl22pclcYYodTF4n8L/AMoWF657xrB90yw00VYJkaFjTPQU5518IXzF3iMU1GURLk9+W8Wj03ZizShapqylwqyy26hSSTwpiYDwMXXs8XSEmxuyQskoFhWc4GM/CNezXgAfM58IsypSPRhwfFdTNSyNp39TlECiBS9TiOg0+sTTzXLzgK8J1BQb4MnIScR/W/8AlHnd7XIsu8bRNHv65ccJO/lw3x6RY5OfQepjz/amd/XpqlqDu8B7g4iAnwCuRdMlioy00iGc4GpA6mkSm7lf33P96vpHP+zq+6QOq/nWFWgqKFdbHt2zpVjwzzNNRQxdrBipmcQ5EKfLQ+kDydkHVqh0P8Q/KGCXPMWlMPM1+sZJ2zAjtU3gg81b6RqOf2B+J81jIw4BtO1r8ZY6KpPrWFlp2mmt/wAV/Du/KkJy0c4oKhmlE0+2M+pJ6kmIqmOaxsNHB0WfZvZeXaJDTJjTKh8IClQNAamqmusIbwsiS5rKhxqpoCRTTX13xddjmpYTzmn5AV9IpEmWHZu9QZknXf6x5PS5ckupzKcvhjwimcE4RUVuyF1FNIrxZMwQoO7QfWLHY5ymZTDj3Z5Cp0hNeVhUTWFABqMjTPmD8xHrKS1UTvE9Hc8XRzZbIMQYMMt2R3coFtNhoa1Brn66ZxJZLEQ6tTKtK4gR6QPapLYm3ip8q+kMX5iAh0BljummeSk0151gZ7OtMsdeBp8/5Qwu+zTXlqskMXqaBdcjmenMwVMs9plgdp2TV3YkenUoSBHXRgutUv7pOg/OA+zX4iPWGV4sWRSRSudANNd0LeyHGkajg+dLrZUAIPeOZy48YXdnTePCsM+wxWZQPiP58IDwAf6H845M0un2VWcme51opHTEAD6Vi/7QELJI4DdAv2b3F+z2MMy0eb3240PsDyz8Yn2jcYY8/J8c7PVwR0xVlXl3swlSpbAszvkK6KupPIVp58I5vmbmg5E/IRqxWWjF2NWOXAKu5VG4epMRT7PMn2ns5SNMegAVQSeJPTPWHyd8A9LJSzp+rYGJkE3bYJk+YEkKWfXLKgGrEnJQOJizXB9mVqmT0FolGVJrV2xJUgbloSanTlHrF3XJJs6FJMpUVhQ0GZ/ETm3jHQxXyel1P4lHGtMN3+xBddrPZIsyYHmBQHYUoWp3j5wdWOXkJwApy+kcEYdD4RXR803ZqYwA+cUu27Sh57JKKlkJDGvsnflygjb7aoWWVgU/fTAcI+Eb3PTdzjx2VNZWxAkNrX514wE5qJ6HS9FLNBz49HrsnaaaBhDK/wDdpQ8a7xFQvxma0OzGrVoa56AR3ZL+OAfdgTFpU1yrQHTx4wHPmliWJqSak8SYGbtEdUzJcsncvl/OCEltuHkxERyDBUtoUcPrrur7sOSXJ1BYkDlzgp5VPcA8IrEq1NLtCEMQHBU55VGYy8fSLGl5uNaH9coy6AaZLlwHkI1Gf0sfgH68IyOtGUeMAx3ICs6qXAJJ1rlQVgiw3TOm5SpTv+FSfUCkMpH2b21pisZaywGrWY6jIjgKn0g3JJbsoVJq+AWy3FMmMwl0IUVqThBG4dYUTp7BipAGZBFMwRuj1G7djnRiWtCiooQilvVqRJ//ADyx42eZ2k1mOI4nwrXogB9Ymh1Dv4uBnUQgp/6b2Feyk6l3k/vsfCmsUO6bPNmYhLlu5ofZVmz4VA4x7DZbnWUmCWVlKNyywddc3LGJP6PUjvTZrDhioPJQIlwQWLJkm3epnOb+GvB5jdGxVqBxOiyhUH7x1X0qT6QdaNgJMx8Uy14W0+5Vn9SBxi/iwSh7KZ7icz1z1jsSl3J40EUyyty1GJy0dvxyVyxfZlYQmcyc7bpjMi0O40CivQ1ix3Ts7Y7KPu0RWZSDMY4nYGmIGuWEkDKlI4m3oqrhYHMktQFqbgAQp4V/0hZed9MAeyBY0oO62XpB6r5ZZHFiSslmbD2Jh3cctSSWWW+FXBOSmg9kHSlIrG1n2eIpabYpkxDkTKGJ6ioHcw97nQ4oZ2K9J2QMo8yxAz5AVrvjBOn4yzMoG4KNAOZju5XkCePFTrk8uvSxtWkwsCMjiUgnqDQ+kCpZ1XMkeX1Ee3f0xiGGcEmLpR1Vh/iELbxuO75o79nVecolM+gOHdwjY53w1+hD2X4PM5VuVEV9QGI4biOB+UQ2G1PPmpKl4QXNKnIDixJrkNdIuFu2GkOuCS8xUBxHEULZ7hp+cQXNsTKM/CpmFlGKpZQBnTOi1pDtUa+o1dPk2b4Ldee1S2aWkgN2s0gLQDMk5An4RCu8MTHs82cisxgCVlrw5Q8sOw0hHE2ZWdNrUMxoF4UUU051ie9plJbKKKCDpkImcq2ii+G7p8f+CzZi7pE20pLmOSproQDipkDvAMenXPs7ZrK7NIlhWf2mJZiabqsTQchHist+8GU0YGoO8GPYNmb3/abMr+8Mnz0Ya+G/xijp5J7PkL8U6JYEsmL5Xsx+xjhjEaTa6nSFt436qVCmp9B4xWos8IYTZyj2jSE9+3xZ7NKM15qgAVC1GJjuVRvMVp9qlmu6q+IqCMQoQG+ED3jyEeeX5dcyZOLGes58+7mGAGoAzUU67oCU1HYrwdM5vfZA17Xs9qnPNmaschuUblHQRCqxFKXdwiVIhm23Z9TCKjBRRYJtlMuZNU7mBB4gohU+REcMcofbU2cASHX35CVPEqoFfIjyivExTLhHyHkIlGCVMByjBKtAHMy8B93i+Bg3rQ+hiwWd8SKeIhKUDIVO8U84J2ctNZIU6rkf15wLBG2GNxgMbjDguzXoBkwp+HIeUFK6Poa8jkYULJqpO6IaEHKPMaaLtKY97A84iZYBs94MN/gcx/KDJd5qcnWnMVP841SBcGjhidKxpkAEGKiP7DV9Y4mWNqQ5SQNC2zWvEWorDC2GpyrTUga05wSzxprJTfT9cYjCjrBbM44da7/T6QK8oDWp84NJpERm8vOM2Cti6Y7HJR5xoSW4Zww7Q10Ar4xjoDv8ow0WPZTqwhFaLYcRrkBkKU9IsdrsLGtHIilzi0tsK94/FSlTxHCH4d2NxyUU7G9rlYpNERzNYjAMWumZGuu6HOzV3GTLImCjlqzmxAliB3Vy9lQN3XjAN2WiXLlvNckTStFIOJiFywDq1fLlCK2bbYFMsIVFWNcqmpqdOJ3xTpchqklvI9Am3mGDFd3kIqN/36ApFczkIqx2xdiKJTkTlTdkPzgGdMaY+Jzv8B5Rzghcsy/4jSXb1OQ9TFj2S2qazzaA0V8iN1dxzyhPOukYao6kVAK0qQacVyplkd8L/wCjJu4r0yjox0vUi9dRrw9rKrR6Pe+3ssA0ftG+FCGPzwjzih2/aK12x+zUGUh3ZjLiz/kIy7bnmu3eBEtc3bD7I66VJyHWCLqlCfOSQkurzK4QSKAqpZiTp7pzpDZZpSdLZHmw6eKd+PqMpWybSrPQhiGzLjeTvBG4ROtlabSaGwzUIDsOAoMZG80gq7rkEksiM4dRV1OQxHQqOB9Y1LFXGE4MRo+YCkVzIHHpCLssqjd+3CpJdaFdchSgNO90rFatVgZRUZry3DnFostt7plvmtMs9KZlTTdAEwhHZc6e6eWo9DGaUw4TnAYX5aa2eyDhJH+VPpCEtDK0WKbaVQKHHZqRiXCEw696oIrluhCwcMV7RCw1V1ofNG/8YZaZ4+SEoNtryMJbQQjwsWZNGssN+CYPk4WJBbqe0kxOstiP4lqPWBoVY4lPCiTeDSu3dD7LDIgUNWNQd/rE8m8ENKMPOFUx/uJp4zFH+JfrHGF9strLIDT9VpGQVcVlxWdDxxf52jcJbNoFluQtBoYjafmM4WyL3BFGB6rr/Dr5EwDZbT/WaKTRmPHPI6gxJ2pVv4LNavYsazc9RHQnngPOICDSlAY0BTpCRoSbVQ+8Olfygyz31uxYuuR+ULK13/lGKnERlM2k+SwJeSN7Qw+sELIltpQjiDl6RXUQbhSNqgBqKg8QSI1OgHjXgeTLsrpAr3bTkf1pEMq85i+9iHBhn5wdJvyWfbBX1HmIPWxbhIBN1nnHX7NTdny3Q5kTEf2WB8YnazAwWv2A7KpNlOTSo8YAtN3A5EVY8sh4xcZtg6j1gCdd/CDUvR1+yizNkmAoj907tAK604QJN2SPAHmf5xff2Yjdv84z9m4iN1P2N7r8lBOyDAZYOn6EBzdnmGQoabgT9I9FexCIJsgbqeIjNTR2s80FkdTUAqdKgHyO4iHd1zA8vvgLNVsyCQGWlQ2HcdxpwizmStc0B6Aa/lENoumU1DgKniCAfOGwytPfgbGaQutO0MmXZ5kmaaUlsQwBzbWWtBqcznwpWF2x18CZLmFRgdZZTd79A2E6g4a+BhqdlpLEs4ZmO8nwGnIREdn+x70gAaVU6NTj9dYd3ovwb3Ff0OZFsmJM71alSi193h4Cmkc2M42PaZKQSeQIIy8dBygYMAMc7tEmK4KEANJIBFAwFGGlCTXWNy5+TjUnPdqveNOWR5Q6Ol7j7TWxCZpkFmVjgNcie9nuByyrrBT34Js0NgAICEgCooVBoRvppCC8bxqSy1BO7InUgUI3RFIvcowJV2oBlhyrqRzAP5xrrya5x4bPUrzvUPLEuzKgCJiKaA1HeUGuZB86RVp8/tQonSgSc6OgIz3ioyhSt5uVIC5VLZj3mapoa5CgpmN5g9UcoMiGoa4iCpBNQFXPBTiITljCS5RNJKqsnW7JO5Cv4HZfTFh9IwXaPcnOv41V/VcJ9YAUzVNN3PPyMHy1NMywPhEeqS4bJ3FG3sE/SsqaOpB8nUj/ABQul3QyBhNkM1TXEoLZZU9gnhvENJa01J8zEgtGHSvzglmmvQt44l02RswFik0BAoaVrXN2OdQD6RkMbjzs0o8VB884yK1G1Yvg8XlWrjHLzAxBqcjWoJBBrTXWO2sLKhY5Qom5Vpx/OChFPgyPBa7PeM5PeE1eDd1/Bh3T4gQ2s17oxwk4G+F8vI6GKVZ7zIHez+cHSrarimRHwn6fSEZMCfgdHI0XYJWNrK5/rpFSs9tmS/7NyB8L95PA+0vrDKz7UqP7dDL/AHh3kPiNPGJ3hkuByyJjxhEimIpVpRwGRgw4gxM0KoYZpxju02HAAWAIO/nwjgtBNut6tLAORqK8BSCUYtO+TLdqgOXZF1WqniNYY2e2Tl0YOODa+YzgGSh6jdEyyyN5+cBTNdPkbyr5HvoV5jvD6+kHyZyP7LA/rhFeE4jUAxoutakUP63x1C3jRZDYFO6I3sQ3Qrs94Muj1HA5wfLvn4l8Vz9I1NoB42QWizbqekAPZDvh+lrRtCOh+hjibZK/yjdXsFbFeaTGuxrDl7ugebYKaQSkjbAFsy049YhmWUtvoOUFtYzXMxybN108POCuzrFxulScxWmZJ3c6xE1hTeMQ4HSnCGb2QH2tB+t8bWyjd5xlBativz7jlGvcA4UJA8QIHFySvhA/XGLFMs1OcQPdKHMrU9TSOpHa2IzdKA5UpuFARBMmwALTMwxFkUbo0ZY6RqRjkAix00HhEU1aDMUpDeXJO6OJ8k6GhjtIOoUEAxLZrB2hyGnkPGGKXKDme7+f0giYRLFBkBAS2ObssNj7ktF4Ko/wiMgW0TqGn7q/5RG49iPyoXpPI7XeTupBoBwAhZNSvjBjrkekDq2YifA+SjLBKqOpNkoM4nWXTSJQkdiXE8pylyPjCMeDhGMSy5la06H9b4xUju67MJjhAyhmLEVPMnTXQQUHJ8biskYedjmUmA1lko3FdPFdD6Q0su0kxcpyY1+OXqOqaxOt2SVQ1czHPs4NFpqSTrCu0S8GZYU6iv66Q147W6Jlkp0mWWx3hLnj7qYG4j3h1BzEHJUaiKO9mR8yO9uZThbriGvjWDrLe9plaMLQvwvRZlOTaGJ5YPQ5ZfZbJNN0TjrCOwbSSJjYSTKmfBM7p8DoYb5wlpx5Gpp8E4jHOkRho3ijDTAtDkfOJ0ciB11icDIRyRxLk2usTSZjL7LHocxA2HrElCKZmNpGB6Xiw9pa8x9DEsu2oxpWh4HKABO5VEdTcJje2mBpQwezhtD9IiFkI/lAcpCNGI8fyidLU41oYzRJAOBkyymscLZuMELaxvFImDqdKR2prlAOLQE1kHHwjlrMPGDDKrEbyeEEpxYFMBmSF3qIHeyLwg105ecdSLFXM6frSCtHCs2ck0GZ/XlEyXfTMkk+dPOHSylGQEcTSAIBtsJMUTFKjP8AKK/tDaiJTHpQ9SB+cWK0Aua7orG1Y7ij4pktfN1hkcXsakWe8ptJrDhQeSiMiO3rWa+R14RkXNsZGKpHlx0PSARqPCNRkJ6flnZfA3joRkZEw4klnMdRG9k5Q++agxAZGmeZFc4yMinH8n3JM/zfYLvViqHCaZbsvlFPxknM16xkZFa4IYDe7TlBwOcZGRPLkpO58sNJmYgGwju1FadK6QR9nlpcqwLMQDkCSQOg3RkZAT+Vm4/nLi2sc74yMjzys6kxLwjIyNjwczuuUdqYyMgkcbmaxtIyMjfJ3g0DnBSHSNRkNiAySdA0/LSMjIzIZEmsTmmpg0aRkZEcgJcgrHveA+cFyjGRkbABnM3QwvtJyEbjIohybDkHmboq+1HtSf8AqJX/ANixuMit8jPBZLT7bfiPzjIyMhr5Gx4R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data:image/jpeg;base64,/9j/4AAQSkZJRgABAQAAAQABAAD/2wCEAAkGBhQSEBQUEhQWFBQWFxwYFRgXFxcYGBgXFxUXFxUVGBcYHCYeFxwkGRQYHy8gIycpLCwsFx4xNTAqNSYrLCkBCQoKDgwOGg8PGikkHCQsLCwtLDAsLCwsLCwsLCwsLCosLCwsLCwsLCwsLCwsLCwsLCwsLCwsLCksLCwpLCwpLP/AABEIAMIBAwMBIgACEQEDEQH/xAAbAAACAgMBAAAAAAAAAAAAAAAEBQMGAAECB//EAEkQAAIAAwUFBQUFBAcHBQEAAAECAAMRBAUSITEGQVFhcRMigZGhMkJSsdEHI3LB8BRikuEVJDOCorLxFjRDc3S0wlNjZLPSF//EABoBAAMBAQEBAAAAAAAAAAAAAAIDBAEABQb/xAAwEQACAgEDBAAEBQMFAAAAAAAAAQIRAxIhMQQTQVEiMmGBBXGRobEU0fAjNEJSwf/aAAwDAQACEQMRAD8AUiXplDKzJ3BAYGkdzbWyIcOHL4q7+keamWZE2g9YIlCKXab4tNTQqPwgf+ULJ9unN7cx+lSPQQ5YWyWz0szkX22VepA+cQPtTY5YIM5Cf3asfQR5n2Vdc+sDz7JTSDXTe2dqPQ2+0CQD3VdvAKPU/lHD/aEx9iWg6lmPkAI85R6HPdpDSxWuuRJrzYKPCD7SRhYbRtnaSfhB0woB6vWkB2i957+3MbxmkeiwMwUj3f4maB1mFMvd3ESxWvUxmhHHM5MXvCvIE+piNATkcVd4AAEGuTvx+LKvygadLB3qD+Ikxqo4ieTy82+kS2e1vL9lwB8OZB8DHEtt2QPAKTEgU7sX8IEbscH2XaBWNHUqeIBI+ohkkwEVBBHEZxWZ8nfmDzYRxLtODNe4fxH/AEMA4rwEpey2gxy0JZF/0oHoea19QfyhlJtSuKoQ3T6QDVDE0y37B7Li0zTMmLWVL3HR33L0AzPhxj04sEAVRSmQCjIeA0hXciiz2aXKRcwoxHixzY+ZgkzHO+kNS22BabYaisdco1arIry2Rs1YUMcSXO8xqZaIPSA1R5lelxTpJYshKAkYhmNaAmmlecLTnwj1O0TQSVIBBXMHQg1GflHnN53f2c91UVCnLpkR6GI8kFHdFmOblyDhQRGBe94Rsg8PWMUHEdBlC0xjCZUtONOscWiSBvBiMSzrWIsR4+kVvqIuOlxV+9xai07sxAMukamARuhG/KnLh0jZkjn5/SI2MIJgy6xGZWcETZQA/mYzsBll1jDrOAF3/KMjv9mHD5RuOOsDVdI4vJPumoM6ZCJ0Q0Eat6Hs2/CfSOXIL4K/Z7PVcTGhKBlBr3qthPSmZ8IKvCwhJSEgVOuda0JFRupUU8I4m94oc8KyVB8qj1jdoBKKCTQaeOdPWKJcrck2rc6sWz8uZKVsTIxG6hFekB23Z+amgDjiuvkYsdySayUPUeRgp5IgO/OLHvHFnmlsspU0YEdQR84hkzaEA5cDHo86yhsiARzEK7bszIcezhr8Jhq6hPlCnha4EMm2PTMknfQ0+QjUyfXUDxLH5mDpmzDKcppK+sSJdZHDxje4vZnbYj00p5D6Ry1sfcfIU+UWBrPQ+74LHRlD9U+kZ3Eze0ytPaJh3sfONGzTT7r58jFq7BSM6nxjS2BC1FWrHQAkk0FTvjVkXo7tP2VdbsnH3WiVbjm7wB1YRZUkrkQogqVLFBQDTgIF5jeyVNbjfeU8/pF7+zXYAzJhtE41lSjkor35gzAP7oyJ45DjAgWPX7JZOysaS0yPZ6/vEYif4jBQyagZQ0k9mcb4JbDxikSduZYqsxWluMmGGtDv0+kc2jbyXTuhj4U+Zg1kjXJaugzt7RZc51qGiwvtdtVFLOwVRqTFQG1c+acMiUSehY+QyEGWbZC0T2D2tyB8NanoKd1fWMeW/lQ3+g7e+eSivXL/AEObvvtrRammIcElUwnFqVBOfI1qeggK02jtHd9Axy6bvSC7fabLIcSVGCWxImOgqRQaCvtUOv8ArBlu2RdExy2E1KVyyahzrTeKcIRKMn9Qc8oKScVUapfb39RbdVlV5tGFRQ5Q5F2yq/2Y8jC24VpO/un5iHVgNZakmppvcPv+Ia9YbgS0kGaT1clcvyUEmUUUyGmm+FlKw4v4ffNU5UHyhS4ibJ87KIP4UaT8o6wcY0I7XMwARuRZQ8xVOYLZ09Yei6ZNPZPmYV3WfvlG6p9AYfsRTduizp4prdEuaTT2BBdEr4D5n6xkFdnyjUU6I+hOuXsqUsDCMxGp9DLbPccoED5QQFqPCPHLxU08LKUYqMyDLLTMcOUJ7XeTgBQdw4Vgh7zlAKJiPVRSneHvHdCyfaEIFMVR+6axfGCu2StLTyWSxzCLC5BIYKxBBoag8RCeSyTUUzCxJ4zX+QaG92iticfuv5Zwlsl21AAoe4c6cDHQimn+bMyN2GyLRKljChVRrTET8zBdivJWmomIGrAEcc9IRrcxrqPD5wddt14Z0tsWjrlT94b4JY1ywNY0+0yzKjyQowgqTRRxC/SOr/tQE8g/Ap8OyU/KJ/tWkk9g24JmeFRl8jCzala2jLfIX1sohzjyCpPYGW2STrNQeD/kkSWSXLnPglzEZtaAPu11AinmykEZxYrPesuRMSZZ5bYlBU9oVoQRr3aEmpOsBOKXkJNseT9n2liruFFK6E5AVOhiWxXEwmCYj4iqt/wyaBhQn2stYHl7SPapcxWVVwy2Iw13gjeTEV5bQzZBCSqANLBbjTOu/LT1hKTcqNcmlualy1SilmyyBKUBoaGhxcREfbqPejDKrLScTnMNSNwriJpnxgMPAuKQ2Mmw9LaBlUR6rshtIlps6pUdrLAVhXMgZK44ilK8/CPGDWtYIs1uaWwdCVYbwaHwI0joquDW9XJ7TbtnpU01eWrHjTPz1jdl2Os4P9knjn84rewN/Wu0uwmOHlS1qzFRiNckUMKZ1Fd+hiO/NpbUrTF7QoqsV7oCnU0zpXQQ1R2sdilll8EZV92X4ypNnWrFZa86KPAb/CKlf+15duzs+S+85yJ5IN3U59Ip6WoscTMWY72JJ8zGp9rVRUnw35RjlZRDpadyds4vNqmWgFcIJy5j6A+UesbGzibHJrqEA8Bp6UjzK7rExkTrQ+WKkmVzaYQrU6IWHUx6pZbKJaIijQAeQAA9ILDHfUH+ISSxxxeU9/z8r90d2nZ+WzmYoCuRQkaGvEcctYTWqX2FBMNBuNMj0IHpFrTlpEVtsazEKuAVIzH60MNaPFv2eX30+OaxU1GVKdBEtzy5VG7XDupiI56VjL9uprPMw6qc1PEfWFTHL9eUQNuM7aLaUoUmWBJsmtCsoDjlpC28QpmHs6YctKU0gMvlGljZ5dSqjI49Luwu6Qe2Xx/ymLF2ZIoYqHbFCCrEHiPWOv6Unf8AqOfGDxZVBUDkxuTtFqwrxH8UaimvNJJOIiufDPecucZDP6hC+wwBXrDW6m+9l/iHzirWe9VGp0AqTu3CGFjvpAQQwyNYlUGmnQ5yTVDy/rHLmGqstVqHzrQ4jkc8jChbsFd0bvW9Jc44hhWgGQOpDEkniTWOZanBiJnMTWmAIemREFNOUrQEJ6I0wuctJUwD4G+UILobur+Aj1hlZ7RNwHtZbr3DmVoK4d53QjuwgqpqcqiH4lpjuLyNN2hgtBBVgcFyo3o2mvs1yO7SFyyRX2m9PpHUtaOCGbXkMjkR5GGJikhv9pTDDZidOxAzqetP3qaHrC/aA/eyz/8AGl/9qIZfaNaB2VlIA9gDP8JhRfrfeSv+ml/9tSHvlhOCVCWySlIxa/oR3PAqYCu1qA59YJmzhjNYlyJ6gk9gvZt6ieP/AGj8jEt/1xSyGoMCV46sR/rEez0kmXaXUgUoudSaFXPGmiesc35MV+yZsj2a0G7fv/WsHBVIF7jQH+qyOR3f3oUmbSGUv/dZNNMX/wCoT24UQmlDAuNthRdIKlTQY3Ny1gLZ1BMdsQdgq4qJqSWCjceNfCHNqs8rQybR4H6rGrEznkPVPs8u7sbsV980mafwg0UfwpX+9DHaeYosc52AZVQtTjQZetIa3VY1lWaVKGQSWi0P7qAZ84qu2Fp/qZkjVpqSz0xBv8oEUcRNxLVkX5lKvq7plmZEwY3mKGSnFtx5gikQXZcrzp6yjk5Pf3hRqfIU6mL9tpYhaWlyJSlp4bEpU0EtKgFnbcDTrUeZ1w7OpZmwDvORWY51J1IHBfrCXj1OvH+bHqQ6ntwWV/NWy+v/AG/Kv3Ab6lIsyw2VBRRMDlf3UGVeufjFukPUkxRFtXbX22HMSwVH9xaN/iYxepCboZF22R9VFxUE+at/dt/xQZKm50iRnygWXaKHSMEypr+qQRE0A37dgnIUOtKqeDUy+keYzkIqCOukesz39nrHml/Ck+dwxHw3/nEnUx2TH4G7aF+MjcfSNPNPPPpGNMPONNmIisqo4ZyaCh15c+cY1RqD6fWNZileccM0EYYR+KMjVefrGo44r1ouqY8soxWTiI7zVAOY3Uqcq7oHtNiMkhMQegFSAd+4g6GLPb7pSROwTJYJw4q9o7cafDnlEk26ZJWuBTMqcSVYsAoJxEkkHSPQ3PP0sqVqaiqaAneBQUAoKnrUQTZb7SYMiV3UNNRw5RYbtsSFamWMCGrkLmBUaZa6mFlptbYyATSp8RU6+EC17C0tAwt2EHCwNWANaHWtdY5M2X8Mo8+zWGFstLKAFyHCmXlG7Oocd6Wh41RPpA6QtLErW9RKnOZUomWaKApFRlrnzhSu1S77Ong7j84vBumSVKmSlG1AxCvkeUA3lc1nlyiUkqpBGhbeaGtTUxuyM0sSyr9l2n7t5JFEJUmbMahCkigJ5wmN+TJk4FjkoCAfuqhVV04RLd9rrNpQA0YZcKGARTtAKHM7gvMCGoElsk9RWuXn8onE5SxNfOBjd0z4SegrEbWVxqpHgYOosHcf7M2ohbQoFQVDHTcGWuf4zEl5+zJ/5QzpXLPx4QLssaNOrl90dYdWKwymmSzNB7LsDTvUo5AK51HE76eAMBdTOfB3ImgWaVwrl5tG9srKJdlUBADjHerme7XwgWSCLPKB1xZ1/vRLtpPUyFAZT3hpSvsnhA+fub4FuwM2lpf/AJZ/zLF3sF8y5lrSzgntGdUpTjQ69I8/2Nek9v8Aln/Msei/ZbcAm3pNtJBpJJplliZcK58aFjSD8nHqbWgEmuRjzzb60kMF4kNXmoYfmIvt+SStHQivA6HlHm22Nr7RlJGE5gjwjcr+BnodAk80Tq6/tDeUGrKV3Y1ZyxBagAUabgPU8YlH2kzVLMJSVbiWNOWVP0Ip1M8tYwjKIVmmtkz6T+g6d7uP8lx+zirWya5zpLJJ5u6/Qx6W82mQ1jyn7PJzC1OPc7Il+WFlw+dSI9UkSyBVtTry5RXh+U8D8U/3D/JGwtB1/RiWWtTyERquIxPMOBctTpDjzGQz2qeQNPLWKjeF1ypk12M5QSxqCDkeGkWma1MuA+ceLX3eBFttCIzkrMeoCEgDFWtQdM4Rmi5R4Bi6ZeDs5L3Tpfn9RFR20UyGVJT17uNioB1YhR07pJPKFAv16gKzMScqVFfWN22x2h2rUAlaGpJyB405n1iWONXvEcpv2HWW2Y0QnUip6xMk3jCawN92WBwle7hrXMamtdTw5RabGVYCqg5cBGdn6h976AJeMhx+zJ8C/wAI+kZHdo7vL0ILwveZNmdqxAcCgoMsq7vGIpd7EsWM04jkSDQ9Motd+3dJmIXwhJmtKZt+VOohRZ7AuhlSz+KWDDfiRQ44rpySYqa1JXCWoeGdfKJrPcjVqqudKDCx08OcWWVeE5PYVFHJP9IDtu0U/Q2gJ0CD86xly9GPtrmSf6/2A/6InU70l6fhjlZBXVSvUERDatoGpnamPRYEmbRyt6s/X+ZjPjfoK8C8tjZX5iF99r90xrw+YgQ7WACiyVHU/wAoAt21eNSrCWoPDXWvGDSZNKa8IrF3KRaBkfaP5xguWc7NhlORUmuEga5HEcoms961crTWtDXhoaGJLRtXaC2TkAUFKAg4chUUhr1eCcIsViZUIfJsVcj0hjLlNuY+Zhb/ALRzMKucLMcjlTfQaGCE2zy70oHofqIFqRwYZLbzXqAfyjlbKQag06Cnyjv/AGlk4VLIwBFdAdehESpfllPv4eoYflA014OOGkZZknxMJb+mkIBlmYsk6fJ7Msrqcsu8M4rdumSmADMMtKH6QUDifZ6xLgExJpVyCGFFI10odNBHqd0bUybvsyotZ89xjmn2VUkezQbwKA/PcPN9iJHaTRKl0q8ygJ0Xu5sTwAFfCPVv9mrvEr/eC7fGDhUnkAKU8TGSlK6R6fTYenUVPPbvhL+WSWLalbWrELgdcytainEVirbVWoMQBQtr4H5aRILqey2hZikTJdPaFBkQcjCu+GxTDMAFG4coJyl22pclcYYodTF4n8L/AMoWF657xrB90yw00VYJkaFjTPQU5518IXzF3iMU1GURLk9+W8Wj03ZizShapqylwqyy26hSSTwpiYDwMXXs8XSEmxuyQskoFhWc4GM/CNezXgAfM58IsypSPRhwfFdTNSyNp39TlECiBS9TiOg0+sTTzXLzgK8J1BQb4MnIScR/W/8AlHnd7XIsu8bRNHv65ccJO/lw3x6RY5OfQepjz/amd/XpqlqDu8B7g4iAnwCuRdMlioy00iGc4GpA6mkSm7lf33P96vpHP+zq+6QOq/nWFWgqKFdbHt2zpVjwzzNNRQxdrBipmcQ5EKfLQ+kDydkHVqh0P8Q/KGCXPMWlMPM1+sZJ2zAjtU3gg81b6RqOf2B+J81jIw4BtO1r8ZY6KpPrWFlp2mmt/wAV/Du/KkJy0c4oKhmlE0+2M+pJ6kmIqmOaxsNHB0WfZvZeXaJDTJjTKh8IClQNAamqmusIbwsiS5rKhxqpoCRTTX13xddjmpYTzmn5AV9IpEmWHZu9QZknXf6x5PS5ckupzKcvhjwimcE4RUVuyF1FNIrxZMwQoO7QfWLHY5ymZTDj3Z5Cp0hNeVhUTWFABqMjTPmD8xHrKS1UTvE9Hc8XRzZbIMQYMMt2R3coFtNhoa1Brn66ZxJZLEQ6tTKtK4gR6QPapLYm3ip8q+kMX5iAh0BljummeSk0151gZ7OtMsdeBp8/5Qwu+zTXlqskMXqaBdcjmenMwVMs9plgdp2TV3YkenUoSBHXRgutUv7pOg/OA+zX4iPWGV4sWRSRSudANNd0LeyHGkajg+dLrZUAIPeOZy48YXdnTePCsM+wxWZQPiP58IDwAf6H845M0un2VWcme51opHTEAD6Vi/7QELJI4DdAv2b3F+z2MMy0eb3240PsDyz8Yn2jcYY8/J8c7PVwR0xVlXl3swlSpbAszvkK6KupPIVp58I5vmbmg5E/IRqxWWjF2NWOXAKu5VG4epMRT7PMn2ns5SNMegAVQSeJPTPWHyd8A9LJSzp+rYGJkE3bYJk+YEkKWfXLKgGrEnJQOJizXB9mVqmT0FolGVJrV2xJUgbloSanTlHrF3XJJs6FJMpUVhQ0GZ/ETm3jHQxXyel1P4lHGtMN3+xBddrPZIsyYHmBQHYUoWp3j5wdWOXkJwApy+kcEYdD4RXR803ZqYwA+cUu27Sh57JKKlkJDGvsnflygjb7aoWWVgU/fTAcI+Eb3PTdzjx2VNZWxAkNrX514wE5qJ6HS9FLNBz49HrsnaaaBhDK/wDdpQ8a7xFQvxma0OzGrVoa56AR3ZL+OAfdgTFpU1yrQHTx4wHPmliWJqSak8SYGbtEdUzJcsncvl/OCEltuHkxERyDBUtoUcPrrur7sOSXJ1BYkDlzgp5VPcA8IrEq1NLtCEMQHBU55VGYy8fSLGl5uNaH9coy6AaZLlwHkI1Gf0sfgH68IyOtGUeMAx3ICs6qXAJJ1rlQVgiw3TOm5SpTv+FSfUCkMpH2b21pisZaywGrWY6jIjgKn0g3JJbsoVJq+AWy3FMmMwl0IUVqThBG4dYUTp7BipAGZBFMwRuj1G7djnRiWtCiooQilvVqRJ//ADyx42eZ2k1mOI4nwrXogB9Ymh1Dv4uBnUQgp/6b2Feyk6l3k/vsfCmsUO6bPNmYhLlu5ofZVmz4VA4x7DZbnWUmCWVlKNyywddc3LGJP6PUjvTZrDhioPJQIlwQWLJkm3epnOb+GvB5jdGxVqBxOiyhUH7x1X0qT6QdaNgJMx8Uy14W0+5Vn9SBxi/iwSh7KZ7icz1z1jsSl3J40EUyyty1GJy0dvxyVyxfZlYQmcyc7bpjMi0O40CivQ1ix3Ts7Y7KPu0RWZSDMY4nYGmIGuWEkDKlI4m3oqrhYHMktQFqbgAQp4V/0hZed9MAeyBY0oO62XpB6r5ZZHFiSslmbD2Jh3cctSSWWW+FXBOSmg9kHSlIrG1n2eIpabYpkxDkTKGJ6ioHcw97nQ4oZ2K9J2QMo8yxAz5AVrvjBOn4yzMoG4KNAOZju5XkCePFTrk8uvSxtWkwsCMjiUgnqDQ+kCpZ1XMkeX1Ee3f0xiGGcEmLpR1Vh/iELbxuO75o79nVecolM+gOHdwjY53w1+hD2X4PM5VuVEV9QGI4biOB+UQ2G1PPmpKl4QXNKnIDixJrkNdIuFu2GkOuCS8xUBxHEULZ7hp+cQXNsTKM/CpmFlGKpZQBnTOi1pDtUa+o1dPk2b4Ldee1S2aWkgN2s0gLQDMk5An4RCu8MTHs82cisxgCVlrw5Q8sOw0hHE2ZWdNrUMxoF4UUU051ie9plJbKKKCDpkImcq2ii+G7p8f+CzZi7pE20pLmOSproQDipkDvAMenXPs7ZrK7NIlhWf2mJZiabqsTQchHist+8GU0YGoO8GPYNmb3/abMr+8Mnz0Ya+G/xijp5J7PkL8U6JYEsmL5Xsx+xjhjEaTa6nSFt436qVCmp9B4xWos8IYTZyj2jSE9+3xZ7NKM15qgAVC1GJjuVRvMVp9qlmu6q+IqCMQoQG+ED3jyEeeX5dcyZOLGes58+7mGAGoAzUU67oCU1HYrwdM5vfZA17Xs9qnPNmaschuUblHQRCqxFKXdwiVIhm23Z9TCKjBRRYJtlMuZNU7mBB4gohU+REcMcofbU2cASHX35CVPEqoFfIjyivExTLhHyHkIlGCVMByjBKtAHMy8B93i+Bg3rQ+hiwWd8SKeIhKUDIVO8U84J2ctNZIU6rkf15wLBG2GNxgMbjDguzXoBkwp+HIeUFK6Poa8jkYULJqpO6IaEHKPMaaLtKY97A84iZYBs94MN/gcx/KDJd5qcnWnMVP841SBcGjhidKxpkAEGKiP7DV9Y4mWNqQ5SQNC2zWvEWorDC2GpyrTUga05wSzxprJTfT9cYjCjrBbM44da7/T6QK8oDWp84NJpERm8vOM2Cti6Y7HJR5xoSW4Zww7Q10Ar4xjoDv8ow0WPZTqwhFaLYcRrkBkKU9IsdrsLGtHIilzi0tsK94/FSlTxHCH4d2NxyUU7G9rlYpNERzNYjAMWumZGuu6HOzV3GTLImCjlqzmxAliB3Vy9lQN3XjAN2WiXLlvNckTStFIOJiFywDq1fLlCK2bbYFMsIVFWNcqmpqdOJ3xTpchqklvI9Am3mGDFd3kIqN/36ApFczkIqx2xdiKJTkTlTdkPzgGdMaY+Jzv8B5Rzghcsy/4jSXb1OQ9TFj2S2qazzaA0V8iN1dxzyhPOukYao6kVAK0qQacVyplkd8L/wCjJu4r0yjox0vUi9dRrw9rKrR6Pe+3ssA0ftG+FCGPzwjzih2/aK12x+zUGUh3ZjLiz/kIy7bnmu3eBEtc3bD7I66VJyHWCLqlCfOSQkurzK4QSKAqpZiTp7pzpDZZpSdLZHmw6eKd+PqMpWybSrPQhiGzLjeTvBG4ROtlabSaGwzUIDsOAoMZG80gq7rkEksiM4dRV1OQxHQqOB9Y1LFXGE4MRo+YCkVzIHHpCLssqjd+3CpJdaFdchSgNO90rFatVgZRUZry3DnFostt7plvmtMs9KZlTTdAEwhHZc6e6eWo9DGaUw4TnAYX5aa2eyDhJH+VPpCEtDK0WKbaVQKHHZqRiXCEw696oIrluhCwcMV7RCw1V1ofNG/8YZaZ4+SEoNtryMJbQQjwsWZNGssN+CYPk4WJBbqe0kxOstiP4lqPWBoVY4lPCiTeDSu3dD7LDIgUNWNQd/rE8m8ENKMPOFUx/uJp4zFH+JfrHGF9strLIDT9VpGQVcVlxWdDxxf52jcJbNoFluQtBoYjafmM4WyL3BFGB6rr/Dr5EwDZbT/WaKTRmPHPI6gxJ2pVv4LNavYsazc9RHQnngPOICDSlAY0BTpCRoSbVQ+8Olfygyz31uxYuuR+ULK13/lGKnERlM2k+SwJeSN7Qw+sELIltpQjiDl6RXUQbhSNqgBqKg8QSI1OgHjXgeTLsrpAr3bTkf1pEMq85i+9iHBhn5wdJvyWfbBX1HmIPWxbhIBN1nnHX7NTdny3Q5kTEf2WB8YnazAwWv2A7KpNlOTSo8YAtN3A5EVY8sh4xcZtg6j1gCdd/CDUvR1+yizNkmAoj907tAK604QJN2SPAHmf5xff2Yjdv84z9m4iN1P2N7r8lBOyDAZYOn6EBzdnmGQoabgT9I9FexCIJsgbqeIjNTR2s80FkdTUAqdKgHyO4iHd1zA8vvgLNVsyCQGWlQ2HcdxpwizmStc0B6Aa/lENoumU1DgKniCAfOGwytPfgbGaQutO0MmXZ5kmaaUlsQwBzbWWtBqcznwpWF2x18CZLmFRgdZZTd79A2E6g4a+BhqdlpLEs4ZmO8nwGnIREdn+x70gAaVU6NTj9dYd3ovwb3Ff0OZFsmJM71alSi193h4Cmkc2M42PaZKQSeQIIy8dBygYMAMc7tEmK4KEANJIBFAwFGGlCTXWNy5+TjUnPdqveNOWR5Q6Ol7j7TWxCZpkFmVjgNcie9nuByyrrBT34Js0NgAICEgCooVBoRvppCC8bxqSy1BO7InUgUI3RFIvcowJV2oBlhyrqRzAP5xrrya5x4bPUrzvUPLEuzKgCJiKaA1HeUGuZB86RVp8/tQonSgSc6OgIz3ioyhSt5uVIC5VLZj3mapoa5CgpmN5g9UcoMiGoa4iCpBNQFXPBTiITljCS5RNJKqsnW7JO5Cv4HZfTFh9IwXaPcnOv41V/VcJ9YAUzVNN3PPyMHy1NMywPhEeqS4bJ3FG3sE/SsqaOpB8nUj/ABQul3QyBhNkM1TXEoLZZU9gnhvENJa01J8zEgtGHSvzglmmvQt44l02RswFik0BAoaVrXN2OdQD6RkMbjzs0o8VB884yK1G1Yvg8XlWrjHLzAxBqcjWoJBBrTXWO2sLKhY5Qom5Vpx/OChFPgyPBa7PeM5PeE1eDd1/Bh3T4gQ2s17oxwk4G+F8vI6GKVZ7zIHez+cHSrarimRHwn6fSEZMCfgdHI0XYJWNrK5/rpFSs9tmS/7NyB8L95PA+0vrDKz7UqP7dDL/AHh3kPiNPGJ3hkuByyJjxhEimIpVpRwGRgw4gxM0KoYZpxju02HAAWAIO/nwjgtBNut6tLAORqK8BSCUYtO+TLdqgOXZF1WqniNYY2e2Tl0YOODa+YzgGSh6jdEyyyN5+cBTNdPkbyr5HvoV5jvD6+kHyZyP7LA/rhFeE4jUAxoutakUP63x1C3jRZDYFO6I3sQ3Qrs94Muj1HA5wfLvn4l8Vz9I1NoB42QWizbqekAPZDvh+lrRtCOh+hjibZK/yjdXsFbFeaTGuxrDl7ugebYKaQSkjbAFsy049YhmWUtvoOUFtYzXMxybN108POCuzrFxulScxWmZJ3c6xE1hTeMQ4HSnCGb2QH2tB+t8bWyjd5xlBativz7jlGvcA4UJA8QIHFySvhA/XGLFMs1OcQPdKHMrU9TSOpHa2IzdKA5UpuFARBMmwALTMwxFkUbo0ZY6RqRjkAix00HhEU1aDMUpDeXJO6OJ8k6GhjtIOoUEAxLZrB2hyGnkPGGKXKDme7+f0giYRLFBkBAS2ObssNj7ktF4Ko/wiMgW0TqGn7q/5RG49iPyoXpPI7XeTupBoBwAhZNSvjBjrkekDq2YifA+SjLBKqOpNkoM4nWXTSJQkdiXE8pylyPjCMeDhGMSy5la06H9b4xUju67MJjhAyhmLEVPMnTXQQUHJ8biskYedjmUmA1lko3FdPFdD6Q0su0kxcpyY1+OXqOqaxOt2SVQ1czHPs4NFpqSTrCu0S8GZYU6iv66Q147W6Jlkp0mWWx3hLnj7qYG4j3h1BzEHJUaiKO9mR8yO9uZThbriGvjWDrLe9plaMLQvwvRZlOTaGJ5YPQ5ZfZbJNN0TjrCOwbSSJjYSTKmfBM7p8DoYb5wlpx5Gpp8E4jHOkRho3ijDTAtDkfOJ0ciB11icDIRyRxLk2usTSZjL7LHocxA2HrElCKZmNpGB6Xiw9pa8x9DEsu2oxpWh4HKABO5VEdTcJje2mBpQwezhtD9IiFkI/lAcpCNGI8fyidLU41oYzRJAOBkyymscLZuMELaxvFImDqdKR2prlAOLQE1kHHwjlrMPGDDKrEbyeEEpxYFMBmSF3qIHeyLwg105ecdSLFXM6frSCtHCs2ck0GZ/XlEyXfTMkk+dPOHSylGQEcTSAIBtsJMUTFKjP8AKK/tDaiJTHpQ9SB+cWK0Aua7orG1Y7ij4pktfN1hkcXsakWe8ptJrDhQeSiMiO3rWa+R14RkXNsZGKpHlx0PSARqPCNRkJ6flnZfA3joRkZEw4klnMdRG9k5Q++agxAZGmeZFc4yMinH8n3JM/zfYLvViqHCaZbsvlFPxknM16xkZFa4IYDe7TlBwOcZGRPLkpO58sNJmYgGwju1FadK6QR9nlpcqwLMQDkCSQOg3RkZAT+Vm4/nLi2sc74yMjzys6kxLwjIyNjwczuuUdqYyMgkcbmaxtIyMjfJ3g0DnBSHSNRkNiAySdA0/LSMjIzIZEmsTmmpg0aRkZEcgJcgrHveA+cFyjGRkbABnM3QwvtJyEbjIohybDkHmboq+1HtSf8AqJX/ANixuMit8jPBZLT7bfiPzjIyMhr5Gx4R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data:image/jpeg;base64,/9j/4AAQSkZJRgABAQAAAQABAAD/2wCEAAkGBhQSEBQUEhQWFBQWFxwYFRgXFxcYGBgXFxUXFxUVGBcYHCYeFxwkGRQYHy8gIycpLCwsFx4xNTAqNSYrLCkBCQoKDgwOGg8PGikkHCQsLCwtLDAsLCwsLCwsLCwsLCosLCwsLCwsLCwsLCwsLCwsLCwsLCwsLCksLCwpLCwpLP/AABEIAMIBAwMBIgACEQEDEQH/xAAbAAACAgMBAAAAAAAAAAAAAAAEBQMGAAECB//EAEkQAAIAAwUFBQUFBAcHBQEAAAECAAMRBAUSITEGQVFhcRMigZGhMkJSsdEHI3LB8BRikuEVJDOCorLxFjRDc3S0wlNjZLPSF//EABoBAAMBAQEBAAAAAAAAAAAAAAIDBAEABQb/xAAwEQACAgEDBAAEBQMFAAAAAAAAAQIRAxIhMQQTQVEiMmGBBXGRobEU0fAjNEJSwf/aAAwDAQACEQMRAD8AUiXplDKzJ3BAYGkdzbWyIcOHL4q7+keamWZE2g9YIlCKXab4tNTQqPwgf+ULJ9unN7cx+lSPQQ5YWyWz0szkX22VepA+cQPtTY5YIM5Cf3asfQR5n2Vdc+sDz7JTSDXTe2dqPQ2+0CQD3VdvAKPU/lHD/aEx9iWg6lmPkAI85R6HPdpDSxWuuRJrzYKPCD7SRhYbRtnaSfhB0woB6vWkB2i957+3MbxmkeiwMwUj3f4maB1mFMvd3ESxWvUxmhHHM5MXvCvIE+piNATkcVd4AAEGuTvx+LKvygadLB3qD+Ikxqo4ieTy82+kS2e1vL9lwB8OZB8DHEtt2QPAKTEgU7sX8IEbscH2XaBWNHUqeIBI+ohkkwEVBBHEZxWZ8nfmDzYRxLtODNe4fxH/AEMA4rwEpey2gxy0JZF/0oHoea19QfyhlJtSuKoQ3T6QDVDE0y37B7Li0zTMmLWVL3HR33L0AzPhxj04sEAVRSmQCjIeA0hXciiz2aXKRcwoxHixzY+ZgkzHO+kNS22BabYaisdco1arIry2Rs1YUMcSXO8xqZaIPSA1R5lelxTpJYshKAkYhmNaAmmlecLTnwj1O0TQSVIBBXMHQg1GflHnN53f2c91UVCnLpkR6GI8kFHdFmOblyDhQRGBe94Rsg8PWMUHEdBlC0xjCZUtONOscWiSBvBiMSzrWIsR4+kVvqIuOlxV+9xai07sxAMukamARuhG/KnLh0jZkjn5/SI2MIJgy6xGZWcETZQA/mYzsBll1jDrOAF3/KMjv9mHD5RuOOsDVdI4vJPumoM6ZCJ0Q0Eat6Hs2/CfSOXIL4K/Z7PVcTGhKBlBr3qthPSmZ8IKvCwhJSEgVOuda0JFRupUU8I4m94oc8KyVB8qj1jdoBKKCTQaeOdPWKJcrck2rc6sWz8uZKVsTIxG6hFekB23Z+amgDjiuvkYsdySayUPUeRgp5IgO/OLHvHFnmlsspU0YEdQR84hkzaEA5cDHo86yhsiARzEK7bszIcezhr8Jhq6hPlCnha4EMm2PTMknfQ0+QjUyfXUDxLH5mDpmzDKcppK+sSJdZHDxje4vZnbYj00p5D6Ry1sfcfIU+UWBrPQ+74LHRlD9U+kZ3Eze0ytPaJh3sfONGzTT7r58jFq7BSM6nxjS2BC1FWrHQAkk0FTvjVkXo7tP2VdbsnH3WiVbjm7wB1YRZUkrkQogqVLFBQDTgIF5jeyVNbjfeU8/pF7+zXYAzJhtE41lSjkor35gzAP7oyJ45DjAgWPX7JZOysaS0yPZ6/vEYif4jBQyagZQ0k9mcb4JbDxikSduZYqsxWluMmGGtDv0+kc2jbyXTuhj4U+Zg1kjXJaugzt7RZc51qGiwvtdtVFLOwVRqTFQG1c+acMiUSehY+QyEGWbZC0T2D2tyB8NanoKd1fWMeW/lQ3+g7e+eSivXL/AEObvvtrRammIcElUwnFqVBOfI1qeggK02jtHd9Axy6bvSC7fabLIcSVGCWxImOgqRQaCvtUOv8ArBlu2RdExy2E1KVyyahzrTeKcIRKMn9Qc8oKScVUapfb39RbdVlV5tGFRQ5Q5F2yq/2Y8jC24VpO/un5iHVgNZakmppvcPv+Ia9YbgS0kGaT1clcvyUEmUUUyGmm+FlKw4v4ffNU5UHyhS4ibJ87KIP4UaT8o6wcY0I7XMwARuRZQ8xVOYLZ09Yei6ZNPZPmYV3WfvlG6p9AYfsRTduizp4prdEuaTT2BBdEr4D5n6xkFdnyjUU6I+hOuXsqUsDCMxGp9DLbPccoED5QQFqPCPHLxU08LKUYqMyDLLTMcOUJ7XeTgBQdw4Vgh7zlAKJiPVRSneHvHdCyfaEIFMVR+6axfGCu2StLTyWSxzCLC5BIYKxBBoag8RCeSyTUUzCxJ4zX+QaG92iticfuv5Zwlsl21AAoe4c6cDHQimn+bMyN2GyLRKljChVRrTET8zBdivJWmomIGrAEcc9IRrcxrqPD5wddt14Z0tsWjrlT94b4JY1ywNY0+0yzKjyQowgqTRRxC/SOr/tQE8g/Ap8OyU/KJ/tWkk9g24JmeFRl8jCzala2jLfIX1sohzjyCpPYGW2STrNQeD/kkSWSXLnPglzEZtaAPu11AinmykEZxYrPesuRMSZZ5bYlBU9oVoQRr3aEmpOsBOKXkJNseT9n2liruFFK6E5AVOhiWxXEwmCYj4iqt/wyaBhQn2stYHl7SPapcxWVVwy2Iw13gjeTEV5bQzZBCSqANLBbjTOu/LT1hKTcqNcmlualy1SilmyyBKUBoaGhxcREfbqPejDKrLScTnMNSNwriJpnxgMPAuKQ2Mmw9LaBlUR6rshtIlps6pUdrLAVhXMgZK44ilK8/CPGDWtYIs1uaWwdCVYbwaHwI0joquDW9XJ7TbtnpU01eWrHjTPz1jdl2Os4P9knjn84rewN/Wu0uwmOHlS1qzFRiNckUMKZ1Fd+hiO/NpbUrTF7QoqsV7oCnU0zpXQQ1R2sdilll8EZV92X4ypNnWrFZa86KPAb/CKlf+15duzs+S+85yJ5IN3U59Ip6WoscTMWY72JJ8zGp9rVRUnw35RjlZRDpadyds4vNqmWgFcIJy5j6A+UesbGzibHJrqEA8Bp6UjzK7rExkTrQ+WKkmVzaYQrU6IWHUx6pZbKJaIijQAeQAA9ILDHfUH+ISSxxxeU9/z8r90d2nZ+WzmYoCuRQkaGvEcctYTWqX2FBMNBuNMj0IHpFrTlpEVtsazEKuAVIzH60MNaPFv2eX30+OaxU1GVKdBEtzy5VG7XDupiI56VjL9uprPMw6qc1PEfWFTHL9eUQNuM7aLaUoUmWBJsmtCsoDjlpC28QpmHs6YctKU0gMvlGljZ5dSqjI49Luwu6Qe2Xx/ymLF2ZIoYqHbFCCrEHiPWOv6Unf8AqOfGDxZVBUDkxuTtFqwrxH8UaimvNJJOIiufDPecucZDP6hC+wwBXrDW6m+9l/iHzirWe9VGp0AqTu3CGFjvpAQQwyNYlUGmnQ5yTVDy/rHLmGqstVqHzrQ4jkc8jChbsFd0bvW9Jc44hhWgGQOpDEkniTWOZanBiJnMTWmAIemREFNOUrQEJ6I0wuctJUwD4G+UILobur+Aj1hlZ7RNwHtZbr3DmVoK4d53QjuwgqpqcqiH4lpjuLyNN2hgtBBVgcFyo3o2mvs1yO7SFyyRX2m9PpHUtaOCGbXkMjkR5GGJikhv9pTDDZidOxAzqetP3qaHrC/aA/eyz/8AGl/9qIZfaNaB2VlIA9gDP8JhRfrfeSv+ml/9tSHvlhOCVCWySlIxa/oR3PAqYCu1qA59YJmzhjNYlyJ6gk9gvZt6ieP/AGj8jEt/1xSyGoMCV46sR/rEez0kmXaXUgUoudSaFXPGmiesc35MV+yZsj2a0G7fv/WsHBVIF7jQH+qyOR3f3oUmbSGUv/dZNNMX/wCoT24UQmlDAuNthRdIKlTQY3Ny1gLZ1BMdsQdgq4qJqSWCjceNfCHNqs8rQybR4H6rGrEznkPVPs8u7sbsV980mafwg0UfwpX+9DHaeYosc52AZVQtTjQZetIa3VY1lWaVKGQSWi0P7qAZ84qu2Fp/qZkjVpqSz0xBv8oEUcRNxLVkX5lKvq7plmZEwY3mKGSnFtx5gikQXZcrzp6yjk5Pf3hRqfIU6mL9tpYhaWlyJSlp4bEpU0EtKgFnbcDTrUeZ1w7OpZmwDvORWY51J1IHBfrCXj1OvH+bHqQ6ntwWV/NWy+v/AG/Kv3Ab6lIsyw2VBRRMDlf3UGVeufjFukPUkxRFtXbX22HMSwVH9xaN/iYxepCboZF22R9VFxUE+at/dt/xQZKm50iRnygWXaKHSMEypr+qQRE0A37dgnIUOtKqeDUy+keYzkIqCOukesz39nrHml/Ck+dwxHw3/nEnUx2TH4G7aF+MjcfSNPNPPPpGNMPONNmIisqo4ZyaCh15c+cY1RqD6fWNZileccM0EYYR+KMjVefrGo44r1ouqY8soxWTiI7zVAOY3Uqcq7oHtNiMkhMQegFSAd+4g6GLPb7pSROwTJYJw4q9o7cafDnlEk26ZJWuBTMqcSVYsAoJxEkkHSPQ3PP0sqVqaiqaAneBQUAoKnrUQTZb7SYMiV3UNNRw5RYbtsSFamWMCGrkLmBUaZa6mFlptbYyATSp8RU6+EC17C0tAwt2EHCwNWANaHWtdY5M2X8Mo8+zWGFstLKAFyHCmXlG7Oocd6Wh41RPpA6QtLErW9RKnOZUomWaKApFRlrnzhSu1S77Ong7j84vBumSVKmSlG1AxCvkeUA3lc1nlyiUkqpBGhbeaGtTUxuyM0sSyr9l2n7t5JFEJUmbMahCkigJ5wmN+TJk4FjkoCAfuqhVV04RLd9rrNpQA0YZcKGARTtAKHM7gvMCGoElsk9RWuXn8onE5SxNfOBjd0z4SegrEbWVxqpHgYOosHcf7M2ohbQoFQVDHTcGWuf4zEl5+zJ/5QzpXLPx4QLssaNOrl90dYdWKwymmSzNB7LsDTvUo5AK51HE76eAMBdTOfB3ImgWaVwrl5tG9srKJdlUBADjHerme7XwgWSCLPKB1xZ1/vRLtpPUyFAZT3hpSvsnhA+fub4FuwM2lpf/AJZ/zLF3sF8y5lrSzgntGdUpTjQ69I8/2Nek9v8Aln/Msei/ZbcAm3pNtJBpJJplliZcK58aFjSD8nHqbWgEmuRjzzb60kMF4kNXmoYfmIvt+SStHQivA6HlHm22Nr7RlJGE5gjwjcr+BnodAk80Tq6/tDeUGrKV3Y1ZyxBagAUabgPU8YlH2kzVLMJSVbiWNOWVP0Ip1M8tYwjKIVmmtkz6T+g6d7uP8lx+zirWya5zpLJJ5u6/Qx6W82mQ1jyn7PJzC1OPc7Il+WFlw+dSI9UkSyBVtTry5RXh+U8D8U/3D/JGwtB1/RiWWtTyERquIxPMOBctTpDjzGQz2qeQNPLWKjeF1ypk12M5QSxqCDkeGkWma1MuA+ceLX3eBFttCIzkrMeoCEgDFWtQdM4Rmi5R4Bi6ZeDs5L3Tpfn9RFR20UyGVJT17uNioB1YhR07pJPKFAv16gKzMScqVFfWN22x2h2rUAlaGpJyB405n1iWONXvEcpv2HWW2Y0QnUip6xMk3jCawN92WBwle7hrXMamtdTw5RabGVYCqg5cBGdn6h976AJeMhx+zJ8C/wAI+kZHdo7vL0ILwveZNmdqxAcCgoMsq7vGIpd7EsWM04jkSDQ9Motd+3dJmIXwhJmtKZt+VOohRZ7AuhlSz+KWDDfiRQ44rpySYqa1JXCWoeGdfKJrPcjVqqudKDCx08OcWWVeE5PYVFHJP9IDtu0U/Q2gJ0CD86xly9GPtrmSf6/2A/6InU70l6fhjlZBXVSvUERDatoGpnamPRYEmbRyt6s/X+ZjPjfoK8C8tjZX5iF99r90xrw+YgQ7WACiyVHU/wAoAt21eNSrCWoPDXWvGDSZNKa8IrF3KRaBkfaP5xguWc7NhlORUmuEga5HEcoms961crTWtDXhoaGJLRtXaC2TkAUFKAg4chUUhr1eCcIsViZUIfJsVcj0hjLlNuY+Zhb/ALRzMKucLMcjlTfQaGCE2zy70oHofqIFqRwYZLbzXqAfyjlbKQag06Cnyjv/AGlk4VLIwBFdAdehESpfllPv4eoYflA014OOGkZZknxMJb+mkIBlmYsk6fJ7Msrqcsu8M4rdumSmADMMtKH6QUDifZ6xLgExJpVyCGFFI10odNBHqd0bUybvsyotZ89xjmn2VUkezQbwKA/PcPN9iJHaTRKl0q8ygJ0Xu5sTwAFfCPVv9mrvEr/eC7fGDhUnkAKU8TGSlK6R6fTYenUVPPbvhL+WSWLalbWrELgdcytainEVirbVWoMQBQtr4H5aRILqey2hZikTJdPaFBkQcjCu+GxTDMAFG4coJyl22pclcYYodTF4n8L/AMoWF657xrB90yw00VYJkaFjTPQU5518IXzF3iMU1GURLk9+W8Wj03ZizShapqylwqyy26hSSTwpiYDwMXXs8XSEmxuyQskoFhWc4GM/CNezXgAfM58IsypSPRhwfFdTNSyNp39TlECiBS9TiOg0+sTTzXLzgK8J1BQb4MnIScR/W/8AlHnd7XIsu8bRNHv65ccJO/lw3x6RY5OfQepjz/amd/XpqlqDu8B7g4iAnwCuRdMlioy00iGc4GpA6mkSm7lf33P96vpHP+zq+6QOq/nWFWgqKFdbHt2zpVjwzzNNRQxdrBipmcQ5EKfLQ+kDydkHVqh0P8Q/KGCXPMWlMPM1+sZJ2zAjtU3gg81b6RqOf2B+J81jIw4BtO1r8ZY6KpPrWFlp2mmt/wAV/Du/KkJy0c4oKhmlE0+2M+pJ6kmIqmOaxsNHB0WfZvZeXaJDTJjTKh8IClQNAamqmusIbwsiS5rKhxqpoCRTTX13xddjmpYTzmn5AV9IpEmWHZu9QZknXf6x5PS5ckupzKcvhjwimcE4RUVuyF1FNIrxZMwQoO7QfWLHY5ymZTDj3Z5Cp0hNeVhUTWFABqMjTPmD8xHrKS1UTvE9Hc8XRzZbIMQYMMt2R3coFtNhoa1Brn66ZxJZLEQ6tTKtK4gR6QPapLYm3ip8q+kMX5iAh0BljummeSk0151gZ7OtMsdeBp8/5Qwu+zTXlqskMXqaBdcjmenMwVMs9plgdp2TV3YkenUoSBHXRgutUv7pOg/OA+zX4iPWGV4sWRSRSudANNd0LeyHGkajg+dLrZUAIPeOZy48YXdnTePCsM+wxWZQPiP58IDwAf6H845M0un2VWcme51opHTEAD6Vi/7QELJI4DdAv2b3F+z2MMy0eb3240PsDyz8Yn2jcYY8/J8c7PVwR0xVlXl3swlSpbAszvkK6KupPIVp58I5vmbmg5E/IRqxWWjF2NWOXAKu5VG4epMRT7PMn2ns5SNMegAVQSeJPTPWHyd8A9LJSzp+rYGJkE3bYJk+YEkKWfXLKgGrEnJQOJizXB9mVqmT0FolGVJrV2xJUgbloSanTlHrF3XJJs6FJMpUVhQ0GZ/ETm3jHQxXyel1P4lHGtMN3+xBddrPZIsyYHmBQHYUoWp3j5wdWOXkJwApy+kcEYdD4RXR803ZqYwA+cUu27Sh57JKKlkJDGvsnflygjb7aoWWVgU/fTAcI+Eb3PTdzjx2VNZWxAkNrX514wE5qJ6HS9FLNBz49HrsnaaaBhDK/wDdpQ8a7xFQvxma0OzGrVoa56AR3ZL+OAfdgTFpU1yrQHTx4wHPmliWJqSak8SYGbtEdUzJcsncvl/OCEltuHkxERyDBUtoUcPrrur7sOSXJ1BYkDlzgp5VPcA8IrEq1NLtCEMQHBU55VGYy8fSLGl5uNaH9coy6AaZLlwHkI1Gf0sfgH68IyOtGUeMAx3ICs6qXAJJ1rlQVgiw3TOm5SpTv+FSfUCkMpH2b21pisZaywGrWY6jIjgKn0g3JJbsoVJq+AWy3FMmMwl0IUVqThBG4dYUTp7BipAGZBFMwRuj1G7djnRiWtCiooQilvVqRJ//ADyx42eZ2k1mOI4nwrXogB9Ymh1Dv4uBnUQgp/6b2Feyk6l3k/vsfCmsUO6bPNmYhLlu5ofZVmz4VA4x7DZbnWUmCWVlKNyywddc3LGJP6PUjvTZrDhioPJQIlwQWLJkm3epnOb+GvB5jdGxVqBxOiyhUH7x1X0qT6QdaNgJMx8Uy14W0+5Vn9SBxi/iwSh7KZ7icz1z1jsSl3J40EUyyty1GJy0dvxyVyxfZlYQmcyc7bpjMi0O40CivQ1ix3Ts7Y7KPu0RWZSDMY4nYGmIGuWEkDKlI4m3oqrhYHMktQFqbgAQp4V/0hZed9MAeyBY0oO62XpB6r5ZZHFiSslmbD2Jh3cctSSWWW+FXBOSmg9kHSlIrG1n2eIpabYpkxDkTKGJ6ioHcw97nQ4oZ2K9J2QMo8yxAz5AVrvjBOn4yzMoG4KNAOZju5XkCePFTrk8uvSxtWkwsCMjiUgnqDQ+kCpZ1XMkeX1Ee3f0xiGGcEmLpR1Vh/iELbxuO75o79nVecolM+gOHdwjY53w1+hD2X4PM5VuVEV9QGI4biOB+UQ2G1PPmpKl4QXNKnIDixJrkNdIuFu2GkOuCS8xUBxHEULZ7hp+cQXNsTKM/CpmFlGKpZQBnTOi1pDtUa+o1dPk2b4Ldee1S2aWkgN2s0gLQDMk5An4RCu8MTHs82cisxgCVlrw5Q8sOw0hHE2ZWdNrUMxoF4UUU051ie9plJbKKKCDpkImcq2ii+G7p8f+CzZi7pE20pLmOSproQDipkDvAMenXPs7ZrK7NIlhWf2mJZiabqsTQchHist+8GU0YGoO8GPYNmb3/abMr+8Mnz0Ya+G/xijp5J7PkL8U6JYEsmL5Xsx+xjhjEaTa6nSFt436qVCmp9B4xWos8IYTZyj2jSE9+3xZ7NKM15qgAVC1GJjuVRvMVp9qlmu6q+IqCMQoQG+ED3jyEeeX5dcyZOLGes58+7mGAGoAzUU67oCU1HYrwdM5vfZA17Xs9qnPNmaschuUblHQRCqxFKXdwiVIhm23Z9TCKjBRRYJtlMuZNU7mBB4gohU+REcMcofbU2cASHX35CVPEqoFfIjyivExTLhHyHkIlGCVMByjBKtAHMy8B93i+Bg3rQ+hiwWd8SKeIhKUDIVO8U84J2ctNZIU6rkf15wLBG2GNxgMbjDguzXoBkwp+HIeUFK6Poa8jkYULJqpO6IaEHKPMaaLtKY97A84iZYBs94MN/gcx/KDJd5qcnWnMVP841SBcGjhidKxpkAEGKiP7DV9Y4mWNqQ5SQNC2zWvEWorDC2GpyrTUga05wSzxprJTfT9cYjCjrBbM44da7/T6QK8oDWp84NJpERm8vOM2Cti6Y7HJR5xoSW4Zww7Q10Ar4xjoDv8ow0WPZTqwhFaLYcRrkBkKU9IsdrsLGtHIilzi0tsK94/FSlTxHCH4d2NxyUU7G9rlYpNERzNYjAMWumZGuu6HOzV3GTLImCjlqzmxAliB3Vy9lQN3XjAN2WiXLlvNckTStFIOJiFywDq1fLlCK2bbYFMsIVFWNcqmpqdOJ3xTpchqklvI9Am3mGDFd3kIqN/36ApFczkIqx2xdiKJTkTlTdkPzgGdMaY+Jzv8B5Rzghcsy/4jSXb1OQ9TFj2S2qazzaA0V8iN1dxzyhPOukYao6kVAK0qQacVyplkd8L/wCjJu4r0yjox0vUi9dRrw9rKrR6Pe+3ssA0ftG+FCGPzwjzih2/aK12x+zUGUh3ZjLiz/kIy7bnmu3eBEtc3bD7I66VJyHWCLqlCfOSQkurzK4QSKAqpZiTp7pzpDZZpSdLZHmw6eKd+PqMpWybSrPQhiGzLjeTvBG4ROtlabSaGwzUIDsOAoMZG80gq7rkEksiM4dRV1OQxHQqOB9Y1LFXGE4MRo+YCkVzIHHpCLssqjd+3CpJdaFdchSgNO90rFatVgZRUZry3DnFostt7plvmtMs9KZlTTdAEwhHZc6e6eWo9DGaUw4TnAYX5aa2eyDhJH+VPpCEtDK0WKbaVQKHHZqRiXCEw696oIrluhCwcMV7RCw1V1ofNG/8YZaZ4+SEoNtryMJbQQjwsWZNGssN+CYPk4WJBbqe0kxOstiP4lqPWBoVY4lPCiTeDSu3dD7LDIgUNWNQd/rE8m8ENKMPOFUx/uJp4zFH+JfrHGF9strLIDT9VpGQVcVlxWdDxxf52jcJbNoFluQtBoYjafmM4WyL3BFGB6rr/Dr5EwDZbT/WaKTRmPHPI6gxJ2pVv4LNavYsazc9RHQnngPOICDSlAY0BTpCRoSbVQ+8Olfygyz31uxYuuR+ULK13/lGKnERlM2k+SwJeSN7Qw+sELIltpQjiDl6RXUQbhSNqgBqKg8QSI1OgHjXgeTLsrpAr3bTkf1pEMq85i+9iHBhn5wdJvyWfbBX1HmIPWxbhIBN1nnHX7NTdny3Q5kTEf2WB8YnazAwWv2A7KpNlOTSo8YAtN3A5EVY8sh4xcZtg6j1gCdd/CDUvR1+yizNkmAoj907tAK604QJN2SPAHmf5xff2Yjdv84z9m4iN1P2N7r8lBOyDAZYOn6EBzdnmGQoabgT9I9FexCIJsgbqeIjNTR2s80FkdTUAqdKgHyO4iHd1zA8vvgLNVsyCQGWlQ2HcdxpwizmStc0B6Aa/lENoumU1DgKniCAfOGwytPfgbGaQutO0MmXZ5kmaaUlsQwBzbWWtBqcznwpWF2x18CZLmFRgdZZTd79A2E6g4a+BhqdlpLEs4ZmO8nwGnIREdn+x70gAaVU6NTj9dYd3ovwb3Ff0OZFsmJM71alSi193h4Cmkc2M42PaZKQSeQIIy8dBygYMAMc7tEmK4KEANJIBFAwFGGlCTXWNy5+TjUnPdqveNOWR5Q6Ol7j7TWxCZpkFmVjgNcie9nuByyrrBT34Js0NgAICEgCooVBoRvppCC8bxqSy1BO7InUgUI3RFIvcowJV2oBlhyrqRzAP5xrrya5x4bPUrzvUPLEuzKgCJiKaA1HeUGuZB86RVp8/tQonSgSc6OgIz3ioyhSt5uVIC5VLZj3mapoa5CgpmN5g9UcoMiGoa4iCpBNQFXPBTiITljCS5RNJKqsnW7JO5Cv4HZfTFh9IwXaPcnOv41V/VcJ9YAUzVNN3PPyMHy1NMywPhEeqS4bJ3FG3sE/SsqaOpB8nUj/ABQul3QyBhNkM1TXEoLZZU9gnhvENJa01J8zEgtGHSvzglmmvQt44l02RswFik0BAoaVrXN2OdQD6RkMbjzs0o8VB884yK1G1Yvg8XlWrjHLzAxBqcjWoJBBrTXWO2sLKhY5Qom5Vpx/OChFPgyPBa7PeM5PeE1eDd1/Bh3T4gQ2s17oxwk4G+F8vI6GKVZ7zIHez+cHSrarimRHwn6fSEZMCfgdHI0XYJWNrK5/rpFSs9tmS/7NyB8L95PA+0vrDKz7UqP7dDL/AHh3kPiNPGJ3hkuByyJjxhEimIpVpRwGRgw4gxM0KoYZpxju02HAAWAIO/nwjgtBNut6tLAORqK8BSCUYtO+TLdqgOXZF1WqniNYY2e2Tl0YOODa+YzgGSh6jdEyyyN5+cBTNdPkbyr5HvoV5jvD6+kHyZyP7LA/rhFeE4jUAxoutakUP63x1C3jRZDYFO6I3sQ3Qrs94Muj1HA5wfLvn4l8Vz9I1NoB42QWizbqekAPZDvh+lrRtCOh+hjibZK/yjdXsFbFeaTGuxrDl7ugebYKaQSkjbAFsy049YhmWUtvoOUFtYzXMxybN108POCuzrFxulScxWmZJ3c6xE1hTeMQ4HSnCGb2QH2tB+t8bWyjd5xlBativz7jlGvcA4UJA8QIHFySvhA/XGLFMs1OcQPdKHMrU9TSOpHa2IzdKA5UpuFARBMmwALTMwxFkUbo0ZY6RqRjkAix00HhEU1aDMUpDeXJO6OJ8k6GhjtIOoUEAxLZrB2hyGnkPGGKXKDme7+f0giYRLFBkBAS2ObssNj7ktF4Ko/wiMgW0TqGn7q/5RG49iPyoXpPI7XeTupBoBwAhZNSvjBjrkekDq2YifA+SjLBKqOpNkoM4nWXTSJQkdiXE8pylyPjCMeDhGMSy5la06H9b4xUju67MJjhAyhmLEVPMnTXQQUHJ8biskYedjmUmA1lko3FdPFdD6Q0su0kxcpyY1+OXqOqaxOt2SVQ1czHPs4NFpqSTrCu0S8GZYU6iv66Q147W6Jlkp0mWWx3hLnj7qYG4j3h1BzEHJUaiKO9mR8yO9uZThbriGvjWDrLe9plaMLQvwvRZlOTaGJ5YPQ5ZfZbJNN0TjrCOwbSSJjYSTKmfBM7p8DoYb5wlpx5Gpp8E4jHOkRho3ijDTAtDkfOJ0ciB11icDIRyRxLk2usTSZjL7LHocxA2HrElCKZmNpGB6Xiw9pa8x9DEsu2oxpWh4HKABO5VEdTcJje2mBpQwezhtD9IiFkI/lAcpCNGI8fyidLU41oYzRJAOBkyymscLZuMELaxvFImDqdKR2prlAOLQE1kHHwjlrMPGDDKrEbyeEEpxYFMBmSF3qIHeyLwg105ecdSLFXM6frSCtHCs2ck0GZ/XlEyXfTMkk+dPOHSylGQEcTSAIBtsJMUTFKjP8AKK/tDaiJTHpQ9SB+cWK0Aua7orG1Y7ij4pktfN1hkcXsakWe8ptJrDhQeSiMiO3rWa+R14RkXNsZGKpHlx0PSARqPCNRkJ6flnZfA3joRkZEw4klnMdRG9k5Q++agxAZGmeZFc4yMinH8n3JM/zfYLvViqHCaZbsvlFPxknM16xkZFa4IYDe7TlBwOcZGRPLkpO58sNJmYgGwju1FadK6QR9nlpcqwLMQDkCSQOg3RkZAT+Vm4/nLi2sc74yMjzys6kxLwjIyNjwczuuUdqYyMgkcbmaxtIyMjfJ3g0DnBSHSNRkNiAySdA0/LSMjIzIZEmsTmmpg0aRkZEcgJcgrHveA+cFyjGRkbABnM3QwvtJyEbjIohybDkHmboq+1HtSf8AqJX/ANixuMit8jPBZLT7bfiPzjIyMhr5Gx4R/9k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37093" y="2275102"/>
            <a:ext cx="81369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Parc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988" y="2636912"/>
            <a:ext cx="613544" cy="43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59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pic>
        <p:nvPicPr>
          <p:cNvPr id="8" name="Picture 7" descr="A path with grass in front of a building&#10;&#10;Description automatically generated">
            <a:extLst>
              <a:ext uri="{FF2B5EF4-FFF2-40B4-BE49-F238E27FC236}">
                <a16:creationId xmlns:a16="http://schemas.microsoft.com/office/drawing/2014/main" id="{F9EDA9D9-2F55-41F7-8262-5E27FE4B44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0994" y="1073237"/>
            <a:ext cx="6091405" cy="39299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5170" y="4224233"/>
            <a:ext cx="1105054" cy="79068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395EC9B-6BDD-4605-9C6C-6C9186068F5C}"/>
              </a:ext>
            </a:extLst>
          </p:cNvPr>
          <p:cNvSpPr/>
          <p:nvPr/>
        </p:nvSpPr>
        <p:spPr>
          <a:xfrm>
            <a:off x="4067944" y="2230520"/>
            <a:ext cx="3030071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800" b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Tŷ</a:t>
            </a:r>
            <a:r>
              <a:rPr lang="en-GB" sz="13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38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19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rock&#10;&#10;Description automatically generated">
            <a:extLst>
              <a:ext uri="{FF2B5EF4-FFF2-40B4-BE49-F238E27FC236}">
                <a16:creationId xmlns:a16="http://schemas.microsoft.com/office/drawing/2014/main" id="{C7EA8252-8C17-41C7-BC2F-37A8ADFB857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392" y="1317470"/>
            <a:ext cx="5148064" cy="38610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755576" y="1566952"/>
            <a:ext cx="8544272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cap="none" spc="0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Pwll</a:t>
            </a:r>
            <a:endParaRPr lang="en-US" sz="115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2535" y="4387973"/>
            <a:ext cx="1105054" cy="79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61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Fflic</a:t>
            </a:r>
            <a:r>
              <a:rPr lang="en-GB" dirty="0"/>
              <a:t>?</a:t>
            </a:r>
          </a:p>
        </p:txBody>
      </p:sp>
      <p:pic>
        <p:nvPicPr>
          <p:cNvPr id="6" name="Picture 5" descr="A group of people walking down a street in front of a building&#10;&#10;Description automatically generated">
            <a:extLst>
              <a:ext uri="{FF2B5EF4-FFF2-40B4-BE49-F238E27FC236}">
                <a16:creationId xmlns:a16="http://schemas.microsoft.com/office/drawing/2014/main" id="{4523281B-4C6D-4106-AF3C-0CD9C4BAB0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001273"/>
            <a:ext cx="5522942" cy="398220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55576" y="1566952"/>
            <a:ext cx="8544272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Banc</a:t>
            </a:r>
            <a:endParaRPr lang="en-US" sz="115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648" y="3536577"/>
            <a:ext cx="1105054" cy="79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4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460</TotalTime>
  <Words>78</Words>
  <Application>Microsoft Office PowerPoint</Application>
  <PresentationFormat>On-screen Show (4:3)</PresentationFormat>
  <Paragraphs>27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Comic Sans MS</vt:lpstr>
      <vt:lpstr>Verdana</vt:lpstr>
      <vt:lpstr>Wingdings 2</vt:lpstr>
      <vt:lpstr>Aspect</vt:lpstr>
      <vt:lpstr>Y Dref</vt:lpstr>
      <vt:lpstr>Learning Objective</vt:lpstr>
      <vt:lpstr>Ble mae Fflic?</vt:lpstr>
      <vt:lpstr>Ble mae Fflic?</vt:lpstr>
      <vt:lpstr>Ble mae Fflic?</vt:lpstr>
      <vt:lpstr>Ble mae Fflic?</vt:lpstr>
      <vt:lpstr>Ble mae Fflic?</vt:lpstr>
      <vt:lpstr>Ble mae Fflic?</vt:lpstr>
      <vt:lpstr>Ble mae Fflic?</vt:lpstr>
      <vt:lpstr>Ble mae Fflic?</vt:lpstr>
    </vt:vector>
  </TitlesOfParts>
  <Company>Student Support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Dref</dc:title>
  <dc:creator>Student</dc:creator>
  <cp:lastModifiedBy>Emma Thomas</cp:lastModifiedBy>
  <cp:revision>8</cp:revision>
  <dcterms:created xsi:type="dcterms:W3CDTF">2014-05-06T17:19:57Z</dcterms:created>
  <dcterms:modified xsi:type="dcterms:W3CDTF">2020-05-04T20:48:22Z</dcterms:modified>
</cp:coreProperties>
</file>