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2.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3.xml" ContentType="application/vnd.openxmlformats-officedocument.theme+xml"/>
  <Override PartName="/ppt/slideLayouts/slideLayout86.xml" ContentType="application/vnd.openxmlformats-officedocument.presentationml.slideLayout+xml"/>
  <Override PartName="/ppt/theme/theme4.xml" ContentType="application/vnd.openxmlformats-officedocument.theme+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5.xml" ContentType="application/vnd.openxmlformats-officedocument.theme+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00" r:id="rId2"/>
    <p:sldMasterId id="2147483718" r:id="rId3"/>
    <p:sldMasterId id="2147483736" r:id="rId4"/>
    <p:sldMasterId id="2147483738" r:id="rId5"/>
    <p:sldMasterId id="2147483744" r:id="rId6"/>
  </p:sldMasterIdLst>
  <p:notesMasterIdLst>
    <p:notesMasterId r:id="rId51"/>
  </p:notesMasterIdLst>
  <p:sldIdLst>
    <p:sldId id="291" r:id="rId7"/>
    <p:sldId id="292" r:id="rId8"/>
    <p:sldId id="293" r:id="rId9"/>
    <p:sldId id="294" r:id="rId10"/>
    <p:sldId id="295" r:id="rId11"/>
    <p:sldId id="296" r:id="rId12"/>
    <p:sldId id="297" r:id="rId13"/>
    <p:sldId id="298" r:id="rId14"/>
    <p:sldId id="299" r:id="rId15"/>
    <p:sldId id="258" r:id="rId16"/>
    <p:sldId id="259" r:id="rId17"/>
    <p:sldId id="260" r:id="rId18"/>
    <p:sldId id="261" r:id="rId19"/>
    <p:sldId id="262" r:id="rId20"/>
    <p:sldId id="263" r:id="rId21"/>
    <p:sldId id="264" r:id="rId22"/>
    <p:sldId id="266" r:id="rId23"/>
    <p:sldId id="267" r:id="rId24"/>
    <p:sldId id="256" r:id="rId25"/>
    <p:sldId id="257" r:id="rId26"/>
    <p:sldId id="268" r:id="rId27"/>
    <p:sldId id="269" r:id="rId28"/>
    <p:sldId id="270" r:id="rId29"/>
    <p:sldId id="271" r:id="rId30"/>
    <p:sldId id="272" r:id="rId31"/>
    <p:sldId id="273" r:id="rId32"/>
    <p:sldId id="265" r:id="rId33"/>
    <p:sldId id="282" r:id="rId34"/>
    <p:sldId id="283" r:id="rId35"/>
    <p:sldId id="284" r:id="rId36"/>
    <p:sldId id="285" r:id="rId37"/>
    <p:sldId id="286" r:id="rId38"/>
    <p:sldId id="287" r:id="rId39"/>
    <p:sldId id="288" r:id="rId40"/>
    <p:sldId id="289" r:id="rId41"/>
    <p:sldId id="290" r:id="rId42"/>
    <p:sldId id="274" r:id="rId43"/>
    <p:sldId id="275" r:id="rId44"/>
    <p:sldId id="276" r:id="rId45"/>
    <p:sldId id="277" r:id="rId46"/>
    <p:sldId id="278" r:id="rId47"/>
    <p:sldId id="279" r:id="rId48"/>
    <p:sldId id="280" r:id="rId49"/>
    <p:sldId id="28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viewProps" Target="viewProps.xml"/><Relationship Id="rId5" Type="http://schemas.openxmlformats.org/officeDocument/2006/relationships/slideMaster" Target="slideMasters/slideMaster5.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4285F9B2-41B2-A5F3-0298-911E08F8552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43322AAB-8C42-58A7-4E0E-43C6F98492B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DF3FDC6-7D1E-4184-B29E-3C6FDFC1FA89}" type="datetime1">
              <a:rPr lang="en-GB"/>
              <a:pPr lvl="0"/>
              <a:t>14/06/2026</a:t>
            </a:fld>
            <a:endParaRPr lang="en-GB"/>
          </a:p>
        </p:txBody>
      </p:sp>
      <p:sp>
        <p:nvSpPr>
          <p:cNvPr id="10" name="Slide Image Placeholder 3">
            <a:extLst>
              <a:ext uri="{FF2B5EF4-FFF2-40B4-BE49-F238E27FC236}">
                <a16:creationId xmlns:a16="http://schemas.microsoft.com/office/drawing/2014/main" id="{D7702CF7-B3BA-2494-6907-05F4A34D3CE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560A0B42-6C77-63E2-9CD9-7C173B1D606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B077A016-0D38-52A8-FA9F-662E16122C6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5D4D7FE7-DE57-22EF-19D4-35F9B72EBFB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EFF64BD7-DF72-48CD-B56A-52C9AB8DE144}"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D85045-A46C-4F1B-AA16-A1F04F311B0F}" type="datetimeFigureOut">
              <a:t>6/14/26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102E2D-7627-46A6-8291-115BE1B99B2A}" type="slidenum">
              <a:t>‹#›</a:t>
            </a:fld>
            <a:endParaRPr lang="en-US"/>
          </a:p>
        </p:txBody>
      </p:sp>
    </p:spTree>
    <p:extLst>
      <p:ext uri="{BB962C8B-B14F-4D97-AF65-F5344CB8AC3E}">
        <p14:creationId xmlns:p14="http://schemas.microsoft.com/office/powerpoint/2010/main" val="820204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771E29-F3A9-04EF-F035-14974570FB8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132369C-19A0-7854-498D-0EA737C0C3A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D30AEE48-8A51-E48D-2EFB-7F8DF5B4977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063562-8464-48E2-BDF2-FF30653BEE5C}" type="slidenum">
              <a:t>10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723DC3-8A6A-E798-4C1F-AC80E4A185E6}"/>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2C6E71D-C980-8ECC-EDAD-5FAC9B85D49A}"/>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Welcome to this group presentation about training staff at Riverdale Nursing Home. This presentation will look at the potential of Microsoft 365 (Microsoft PowerPoint) to plan, present and oversee a formalised training programme for staff in a health and social care context. Riverdale Nursing Home provides daily care, medications and ongoing health checks for older adults. Staff work in two buildings in rotations, which include carers, senior carers, nurses and administration. Management challenge is that although Microsoft 365 is used, staff are not clear on which digital tools to use for certain tasks and this results in inconsistent, missed communication and inefficient practices. This presentation concentrates on the specific task for an office employee: staff training, and illustrates why the solution for that is Microsoft PowerPoint, and Microsoft 365 in general. All content is based on academic literature and directly applied to the context of Riverdale.</a:t>
            </a:r>
          </a:p>
        </p:txBody>
      </p:sp>
      <p:sp>
        <p:nvSpPr>
          <p:cNvPr id="4" name="Slide Number Placeholder 3">
            <a:extLst>
              <a:ext uri="{FF2B5EF4-FFF2-40B4-BE49-F238E27FC236}">
                <a16:creationId xmlns:a16="http://schemas.microsoft.com/office/drawing/2014/main" id="{073C9352-039B-CA9B-8E44-A4F9DA8E1FE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31FFFB3-7C21-4EF4-99BB-E6F995BDA2E1}" type="slidenum">
              <a:t>37</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671CB4-F3BC-1BF5-C276-BE5A2FF9C957}"/>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BF345551-F28B-4756-3F0E-1FEE792A03D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slide puts the particular training need that Riverdale Nursing Home faced into context. It has a multi-disciplinary staff working in 2 buildings on a rotating shift basis, and it is essential for these staff to receive consistent and accessible training to ensure safe delivery of care. Skills for Care (2023) found that care homes where induction and training procedures are poorly structured have higher staff turnover and more adverse care incidents. The Care Quality Commission (CQC) and NHS England (2022) also recognise that non-compliance is more likely to be found during inspection in care settings that do not have any centralised training records. Inconsistent handover briefings, which can be attributed to the lack of standardised materials for training purposes, are one of the factors contributing to avoidable medication errors, as outlined by NICE (2021). These three challenges provide the exact framework that this presentation makes its argument: that this training deficit can be met practically, in a scalable, cost-effective manner, using Microsoft PowerPoint, which is already available at Riverdale as part of the Microsoft 365 application suite.</a:t>
            </a:r>
          </a:p>
        </p:txBody>
      </p:sp>
      <p:sp>
        <p:nvSpPr>
          <p:cNvPr id="4" name="Slide Number Placeholder 3">
            <a:extLst>
              <a:ext uri="{FF2B5EF4-FFF2-40B4-BE49-F238E27FC236}">
                <a16:creationId xmlns:a16="http://schemas.microsoft.com/office/drawing/2014/main" id="{E3ADB0B8-0806-C813-B23D-D0663A27058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CE76798-B7B2-4C84-802B-B4B50A52F7D9}" type="slidenum">
              <a:t>38</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8F83ED-C11F-D519-53AA-D8C68EF0480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A3E0E894-6735-CC45-97D8-93F321BB464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slide explains the context of the staff training workplace task and provides a rationale for why Microsoft PowerPoint is the best Microsoft 365 application to use. In this context, it includes induction training for new carers, regular mandatory training on safeguarding and taking care of medicines, etc., briefings between shifts and preparing for CQC compliance. The scope and frequency of these activities require a versatile, visual and repeatable tool. Microsoft PowerPoint is a fulfilling solution to these requirements. This is included in the Microsoft 365 Suite already in place at Riverdale, and does not need to be purchased. Effective training in care settings should be structured, visual and flexible in relation to the shift pattern used, which aligns with the core function of PowerPoint. (Skills for Care, 2023) The Care Quality Commission (CQC, 2022) also states that Care Providers should have repeatable training processes, with this supported by training programmes which are documented and shared, and PowerPoint-based programmes meet this requirement with version-controlled training programmes which can be shared. Microsoft (2024) states that PowerPoint is supported on Teams and OneDrive so that it can be seamlessly distributed across both of Riverdale's buildings without incurring any printing costs.</a:t>
            </a:r>
          </a:p>
        </p:txBody>
      </p:sp>
      <p:sp>
        <p:nvSpPr>
          <p:cNvPr id="4" name="Slide Number Placeholder 3">
            <a:extLst>
              <a:ext uri="{FF2B5EF4-FFF2-40B4-BE49-F238E27FC236}">
                <a16:creationId xmlns:a16="http://schemas.microsoft.com/office/drawing/2014/main" id="{2409FA70-CDF2-1C41-59FF-A172C333753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7A14E6A-E226-45A8-A8A3-5E35262B6A21}" type="slidenum">
              <a:t>39</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612FBA-D01A-DFE7-36A1-89E33D2D895B}"/>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263E3029-5A32-BD57-2428-AFD41B52FBF1}"/>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slide illustrates how Microsoft PowerPoint directly impacts inefficiencies at Riverdale Nursing Home in four dimensions. First, standardised delivery: if everyone is using a PowerPoint deck that's centrally managed and stored on OneDrive, then there's no risk that what's being taught will vary across the two buildings at Riverdale. NHS England (2022) states that one of the key factors contributing to clinical error in multi-site care settings is inconsistent training delivery. Second, the aspect of time efficiency: According to Microsoft (2024), template-based workflow can save up to 40% of preparation time, which means that senior carers and managers can focus more on care and less on paperwork. Thirdly, compliance support: Questions for knowledge checking can be embedded throughout the training and dated training slides can be stored on OneDrive, creating a digital audit trail to meet the requirements of CQC inspection for documented evidence of training (CQC, 2022). Fourthly, accessibility: PowerPoint slides can be uploaded to Microsoft Teams for staff who cannot attend onsite training due to shift rotations, creating equitable access to required training. Vesna et al. (2024) also found that part-time and night-shift workers in care homes have very low completion rates for the training materials, which is significantly better when they are provided digitally.</a:t>
            </a:r>
          </a:p>
        </p:txBody>
      </p:sp>
      <p:sp>
        <p:nvSpPr>
          <p:cNvPr id="4" name="Slide Number Placeholder 3">
            <a:extLst>
              <a:ext uri="{FF2B5EF4-FFF2-40B4-BE49-F238E27FC236}">
                <a16:creationId xmlns:a16="http://schemas.microsoft.com/office/drawing/2014/main" id="{E0351201-BCDF-4D02-2343-6BA96CE88EE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05E3AD-38E0-4B0B-99E4-5BFE0AEA5A5A}" type="slidenum">
              <a:t>40</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B2EBE8-D020-FCDF-880B-4AA31A87CAD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0D8DE269-2813-4B32-69C9-5E9F9E5BCB41}"/>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PowerPoint slide is a well-balanced, evidence-based critical examination of the utility of PowerPoint for staff training at Riverdale Nursing Home. The main strength is on the plus side, as PowerPoint is already part of the Microsoft 365 licence that Riverdale has, so there is no additional procurement cost for implementing PowerPoint (Microsoft, 2024). Vesna et al. (2024) discovered that care homes that had multimedia embedded in the training materials had higher retention of procedural knowledge among the staff versus text-only materials, a key feature of PowerPoint. The OneDrive integration allows versioning, so that the building at Riverdale is always up to date with the new protocols. The challenges from the literature on the limitations side are most notably assessment and tracking. NICE (2021) states that this is because training delivery tools that do not have built-in completion tracking systems will need to be complemented by additional record-keeping systems, which add to the administration burden. Digital literacy is a continuing challenge in care homes, with many staff members having limited experience using cloud-based software to navigate (Skills for Care 2023). The solution suggested – the integration of PowerPoint with Microsoft Forms and Teams – does not require any extra investment and is also part of Microsoft 365.</a:t>
            </a:r>
          </a:p>
        </p:txBody>
      </p:sp>
      <p:sp>
        <p:nvSpPr>
          <p:cNvPr id="4" name="Slide Number Placeholder 3">
            <a:extLst>
              <a:ext uri="{FF2B5EF4-FFF2-40B4-BE49-F238E27FC236}">
                <a16:creationId xmlns:a16="http://schemas.microsoft.com/office/drawing/2014/main" id="{B69153F8-BFB4-7EC6-C34B-FE6A6B97E64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BD40FB-42BC-440E-A8DD-02A260D4D52E}" type="slidenum">
              <a:t>41</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73FBD8-2C1F-A1AD-DEB9-0CF8012FB41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3F36243-5E50-381D-F3B4-DE3603A1403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slide takes this theoretical argument and puts it into practice, showing in detail how Microsoft PowerPoint would be used as a training tool for staff in Riverdale Nursing Home. The scenario is based on the following realistic facts: a new cohort of carers will enter a multi-building care home, and there is an immediate training need for the new group that needs to be trained in the same, consistent, efficient and evidence-based manner. The three-step pathway to implementation (Create and Standardise, Deliver and Record, Review and Improve) is based on best practice approaches. According to Microsoft (2024), PowerPoint with OneDrive and SharePoint allows for centralised version control, and if a protocol is updated, only one Master document is updated, and all staff have access to the updated version immediately. The limitation found on the previous slide (NICE, 2021) of not being able to track user completion is overcome through integration with Microsoft Forms to generate post-training knowledge checks. CQC (2022) expects providers to have a culture of continuous improvement in their training, and the annual review and feedback loop outlined in Step 3 meets this requirement. All of these are within the current Microsoft 365 infrastructure at Riverdale for no extra cost.</a:t>
            </a:r>
          </a:p>
        </p:txBody>
      </p:sp>
      <p:sp>
        <p:nvSpPr>
          <p:cNvPr id="4" name="Slide Number Placeholder 3">
            <a:extLst>
              <a:ext uri="{FF2B5EF4-FFF2-40B4-BE49-F238E27FC236}">
                <a16:creationId xmlns:a16="http://schemas.microsoft.com/office/drawing/2014/main" id="{A6D6CDB8-923C-51AD-A7FF-671D26A4DE2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BE4F91-E67D-4678-9A69-308471C77F35}" type="slidenum">
              <a:t>42</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DF8662-5C50-360D-85B0-8D2D825EB4E3}"/>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D7A288D-8E43-54B0-B0A5-E7C2A9E58F44}"/>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is the final content slide, summarising the main arguments put forward throughout this presentation and turning them into a series of evidence-based recommendations for the Riverdale Nursing Home management team to implement. The key finding is that clearly, Microsoft PowerPoint is the most suitable tool in the Microsoft 365 suite for the staff training task as it meets all three dimensions of the staff training challenge identified at the outset: lack of standardisation, absence of a central training record, and knowledge gap during staff handovers. Riverdale is already using a Microsoft 365 licence for PowerPoint, OneDrive for storage, Teams to deliver the training and Microsoft Forms to track completion, thus providing an all-in-one training infrastructure that is practical and cost-effective. The recommendations offered are commensurate with Riverdale's size and resources – no extra cost, no need for special IT support, and no long implementation timeline. This recommendation is supported by CQC (2022), standards for training in care homes (Skills for Care, 2023) and research into the efficacy of digital training in care settings (Vesna et al., 2024). The presentation has proved that one doesn't need to invest in new technology, but rather to use an existing tool carefully, to solve the training problem in Riverdale.</a:t>
            </a:r>
          </a:p>
          <a:p>
            <a:pPr lvl="0"/>
            <a:r>
              <a:rPr lang="en-US"/>
              <a:t> </a:t>
            </a:r>
          </a:p>
        </p:txBody>
      </p:sp>
      <p:sp>
        <p:nvSpPr>
          <p:cNvPr id="4" name="Slide Number Placeholder 3">
            <a:extLst>
              <a:ext uri="{FF2B5EF4-FFF2-40B4-BE49-F238E27FC236}">
                <a16:creationId xmlns:a16="http://schemas.microsoft.com/office/drawing/2014/main" id="{CFE323B6-AD9C-9599-7059-7BBBAB927AD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119386D-D67E-43F4-88C2-E8CD129377D4}" type="slidenum">
              <a:t>43</a:t>
            </a:fld>
            <a:endParaRPr lang="en-US" sz="18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133DF2-33DD-24E4-3F53-4C914F81CAA6}"/>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90FB3DDE-0D33-BF38-10E1-033E424C61B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US"/>
              <a:t>This slide contains the complete list of references for the presentation, which is laid out in a style set out in the assessment brief. The following are listed in alphabetical order, by the last name of the author, all six sources cited throughout the presentation. All sources have been published in the year range specified in the brief (2020-2026). Slides 3, 4 and 6 draw on the guidance from the Care Quality Commission (CQC) on Regulation 18 as a basis for their compliance case. </a:t>
            </a:r>
            <a:r>
              <a:rPr lang="en-US">
                <a:solidFill>
                  <a:srgbClr val="FFFFFF"/>
                </a:solidFill>
              </a:rPr>
              <a:t>Vesna</a:t>
            </a:r>
            <a:r>
              <a:rPr lang="en-US"/>
              <a:t> et al. (2024) present peer-reviewed academic research evidence for the effectiveness of digital training tools in the health and social care context. The primary tool-specific capability claims are from Microsoft (2024). The training challenges identified are set within a national health sector policy context, including from NHS England (2022) and NICE (2021). Skills for Care (2023) gives workforce statistics specific to the sector, which can be directly applied to the Riverdale Nursing Home case study. The citations in the presentation body match each of the full citations in this list in content and follow the academic honesty and referencing requirements set out in the assessment criteria.</a:t>
            </a:r>
          </a:p>
        </p:txBody>
      </p:sp>
      <p:sp>
        <p:nvSpPr>
          <p:cNvPr id="4" name="Slide Number Placeholder 3">
            <a:extLst>
              <a:ext uri="{FF2B5EF4-FFF2-40B4-BE49-F238E27FC236}">
                <a16:creationId xmlns:a16="http://schemas.microsoft.com/office/drawing/2014/main" id="{2D863F8C-7777-ED34-04F6-761EF869DE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79EF84C-84E1-45D0-B5D5-F184A9095205}" type="slidenum">
              <a:t>44</a:t>
            </a:fld>
            <a:endParaRPr lang="en-US" sz="18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5.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A823-913E-92C6-469E-2F85D662EFAD}"/>
              </a:ext>
            </a:extLst>
          </p:cNvPr>
          <p:cNvSpPr txBox="1">
            <a:spLocks noGrp="1"/>
          </p:cNvSpPr>
          <p:nvPr>
            <p:ph type="title"/>
          </p:nvPr>
        </p:nvSpPr>
        <p:spPr>
          <a:xfrm>
            <a:off x="612648" y="685800"/>
            <a:ext cx="10055355" cy="4007403"/>
          </a:xfrm>
        </p:spPr>
        <p:txBody>
          <a:bodyPr anchor="t">
            <a:noAutofit/>
          </a:bodyPr>
          <a:lstStyle>
            <a:lvl1pPr>
              <a:defRPr sz="9000">
                <a:solidFill>
                  <a:srgbClr val="F6F2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D26A3A91-79B3-1578-8F7E-7F80E463C25D}"/>
              </a:ext>
            </a:extLst>
          </p:cNvPr>
          <p:cNvSpPr txBox="1">
            <a:spLocks noGrp="1"/>
          </p:cNvSpPr>
          <p:nvPr>
            <p:ph type="subTitle" idx="4294967295"/>
          </p:nvPr>
        </p:nvSpPr>
        <p:spPr>
          <a:xfrm>
            <a:off x="609593" y="5427000"/>
            <a:ext cx="9144000" cy="745199"/>
          </a:xfrm>
        </p:spPr>
        <p:txBody>
          <a:bodyPr>
            <a:noAutofit/>
          </a:bodyPr>
          <a:lstStyle>
            <a:lvl1pPr>
              <a:defRPr>
                <a:solidFill>
                  <a:srgbClr val="F6F2E6"/>
                </a:solidFill>
              </a:defRPr>
            </a:lvl1pPr>
          </a:lstStyle>
          <a:p>
            <a:pPr lvl="0"/>
            <a:r>
              <a:rPr lang="en-US"/>
              <a:t>Click to edit Master subtitle style</a:t>
            </a:r>
          </a:p>
        </p:txBody>
      </p:sp>
      <p:sp>
        <p:nvSpPr>
          <p:cNvPr id="4" name="Footer Placeholder 4">
            <a:extLst>
              <a:ext uri="{FF2B5EF4-FFF2-40B4-BE49-F238E27FC236}">
                <a16:creationId xmlns:a16="http://schemas.microsoft.com/office/drawing/2014/main" id="{717B481B-4A16-9D60-1CBC-AB65610EB9A8}"/>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5" name="Date Placeholder 3">
            <a:extLst>
              <a:ext uri="{FF2B5EF4-FFF2-40B4-BE49-F238E27FC236}">
                <a16:creationId xmlns:a16="http://schemas.microsoft.com/office/drawing/2014/main" id="{A4E7C017-2F78-319C-C7F7-915A9AE858C8}"/>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C7009BB9-B30B-4624-846B-B781B8117115}" type="datetime1">
              <a:rPr lang="en-US"/>
              <a:pPr lvl="0"/>
              <a:t>6/14/26</a:t>
            </a:fld>
            <a:endParaRPr lang="en-US"/>
          </a:p>
        </p:txBody>
      </p:sp>
      <p:sp>
        <p:nvSpPr>
          <p:cNvPr id="6" name="Slide Number Placeholder 5">
            <a:extLst>
              <a:ext uri="{FF2B5EF4-FFF2-40B4-BE49-F238E27FC236}">
                <a16:creationId xmlns:a16="http://schemas.microsoft.com/office/drawing/2014/main" id="{A8EB831A-1C63-DD3E-DB0E-DEB85418BD4B}"/>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32E88FC1-DA10-4D4B-8D66-91F5DB9B5B29}" type="slidenum">
              <a:t>‹#›</a:t>
            </a:fld>
            <a:endParaRPr lang="en-US"/>
          </a:p>
        </p:txBody>
      </p:sp>
      <p:sp>
        <p:nvSpPr>
          <p:cNvPr id="7" name="Freeform: Shape 6">
            <a:extLst>
              <a:ext uri="{FF2B5EF4-FFF2-40B4-BE49-F238E27FC236}">
                <a16:creationId xmlns:a16="http://schemas.microsoft.com/office/drawing/2014/main" id="{41C0B7BF-7433-3373-EC27-BE3BF400F2B7}"/>
              </a:ext>
            </a:extLst>
          </p:cNvPr>
          <p:cNvSpPr/>
          <p:nvPr/>
        </p:nvSpPr>
        <p:spPr>
          <a:xfrm>
            <a:off x="11250896" y="4648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7">
            <a:extLst>
              <a:ext uri="{FF2B5EF4-FFF2-40B4-BE49-F238E27FC236}">
                <a16:creationId xmlns:a16="http://schemas.microsoft.com/office/drawing/2014/main" id="{C523A82A-795C-7EE7-F07A-71FC3219A8FB}"/>
              </a:ext>
            </a:extLst>
          </p:cNvPr>
          <p:cNvSpPr/>
          <p:nvPr/>
        </p:nvSpPr>
        <p:spPr>
          <a:xfrm>
            <a:off x="685800" y="4998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8">
            <a:extLst>
              <a:ext uri="{FF2B5EF4-FFF2-40B4-BE49-F238E27FC236}">
                <a16:creationId xmlns:a16="http://schemas.microsoft.com/office/drawing/2014/main" id="{C58FBF70-9791-E88C-9679-9833D7461C9A}"/>
              </a:ext>
            </a:extLst>
          </p:cNvPr>
          <p:cNvSpPr/>
          <p:nvPr/>
        </p:nvSpPr>
        <p:spPr>
          <a:xfrm>
            <a:off x="10998567" y="4730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Freeform: Shape 9">
            <a:extLst>
              <a:ext uri="{FF2B5EF4-FFF2-40B4-BE49-F238E27FC236}">
                <a16:creationId xmlns:a16="http://schemas.microsoft.com/office/drawing/2014/main" id="{F428FAF3-76A2-BA53-C8DE-169685A39450}"/>
              </a:ext>
            </a:extLst>
          </p:cNvPr>
          <p:cNvSpPr/>
          <p:nvPr/>
        </p:nvSpPr>
        <p:spPr>
          <a:xfrm>
            <a:off x="10976146" y="4730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Tree>
    <p:extLst>
      <p:ext uri="{BB962C8B-B14F-4D97-AF65-F5344CB8AC3E}">
        <p14:creationId xmlns:p14="http://schemas.microsoft.com/office/powerpoint/2010/main" val="38621293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C8AD-0BF4-D5F0-CAC7-3AA20A644900}"/>
              </a:ext>
            </a:extLst>
          </p:cNvPr>
          <p:cNvSpPr txBox="1">
            <a:spLocks noGrp="1"/>
          </p:cNvSpPr>
          <p:nvPr>
            <p:ph type="title"/>
          </p:nvPr>
        </p:nvSpPr>
        <p:spPr>
          <a:xfrm>
            <a:off x="612648" y="685800"/>
            <a:ext cx="10963656" cy="761996"/>
          </a:xfrm>
        </p:spPr>
        <p:txBody>
          <a:bodyPr>
            <a:noAutofit/>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EE83F15-48B1-79EE-8D21-66D72C0AE07B}"/>
              </a:ext>
            </a:extLst>
          </p:cNvPr>
          <p:cNvSpPr txBox="1">
            <a:spLocks noGrp="1"/>
          </p:cNvSpPr>
          <p:nvPr>
            <p:ph idx="1"/>
          </p:nvPr>
        </p:nvSpPr>
        <p:spPr>
          <a:xfrm>
            <a:off x="612648" y="1828800"/>
            <a:ext cx="10963656" cy="43434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BA600772-9251-F03A-42B8-A9003944097B}"/>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a16="http://schemas.microsoft.com/office/drawing/2014/main" id="{D7ABEEE4-2D95-8830-485D-940B406A97AC}"/>
              </a:ext>
            </a:extLst>
          </p:cNvPr>
          <p:cNvSpPr txBox="1">
            <a:spLocks noGrp="1"/>
          </p:cNvSpPr>
          <p:nvPr>
            <p:ph type="dt" sz="half" idx="7"/>
          </p:nvPr>
        </p:nvSpPr>
        <p:spPr>
          <a:xfrm>
            <a:off x="8893929" y="6343951"/>
            <a:ext cx="2202643" cy="365129"/>
          </a:xfrm>
        </p:spPr>
        <p:txBody>
          <a:bodyPr>
            <a:noAutofit/>
          </a:bodyPr>
          <a:lstStyle>
            <a:lvl1pPr>
              <a:defRPr/>
            </a:lvl1pPr>
          </a:lstStyle>
          <a:p>
            <a:pPr lvl="0"/>
            <a:fld id="{D90FDB29-CD3A-4AC9-A66E-99E825613D81}" type="datetime1">
              <a:rPr lang="en-US"/>
              <a:pPr lvl="0"/>
              <a:t>6/14/26</a:t>
            </a:fld>
            <a:endParaRPr lang="en-US"/>
          </a:p>
        </p:txBody>
      </p:sp>
      <p:sp>
        <p:nvSpPr>
          <p:cNvPr id="6" name="Slide Number Placeholder 5">
            <a:extLst>
              <a:ext uri="{FF2B5EF4-FFF2-40B4-BE49-F238E27FC236}">
                <a16:creationId xmlns:a16="http://schemas.microsoft.com/office/drawing/2014/main" id="{C4813A65-32E6-A85F-CF23-1BD7F1ED71F5}"/>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71BB1731-8336-4685-AF05-E4F870A84E74}" type="slidenum">
              <a:t>‹#›</a:t>
            </a:fld>
            <a:endParaRPr lang="en-US"/>
          </a:p>
        </p:txBody>
      </p:sp>
    </p:spTree>
    <p:extLst>
      <p:ext uri="{BB962C8B-B14F-4D97-AF65-F5344CB8AC3E}">
        <p14:creationId xmlns:p14="http://schemas.microsoft.com/office/powerpoint/2010/main" val="24997664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52CA7-BFF6-DDFC-6066-21D1E42E9B23}"/>
              </a:ext>
            </a:extLst>
          </p:cNvPr>
          <p:cNvSpPr txBox="1">
            <a:spLocks noGrp="1"/>
          </p:cNvSpPr>
          <p:nvPr>
            <p:ph type="title"/>
          </p:nvPr>
        </p:nvSpPr>
        <p:spPr>
          <a:xfrm>
            <a:off x="614175" y="4419596"/>
            <a:ext cx="10963656" cy="1352242"/>
          </a:xfrm>
        </p:spPr>
        <p:txBody>
          <a:bodyPr>
            <a:noAutofit/>
          </a:bodyPr>
          <a:lstStyle>
            <a:lvl1pPr>
              <a:defRPr sz="7000">
                <a:solidFill>
                  <a:srgbClr val="F6F2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3C2FFD1E-3A1C-A87A-7DFA-F40759F30275}"/>
              </a:ext>
            </a:extLst>
          </p:cNvPr>
          <p:cNvSpPr txBox="1">
            <a:spLocks noGrp="1"/>
          </p:cNvSpPr>
          <p:nvPr>
            <p:ph type="subTitle" idx="4294967295"/>
          </p:nvPr>
        </p:nvSpPr>
        <p:spPr>
          <a:xfrm>
            <a:off x="614175" y="5943600"/>
            <a:ext cx="10963656" cy="609603"/>
          </a:xfrm>
        </p:spPr>
        <p:txBody>
          <a:bodyPr>
            <a:noAutofit/>
          </a:bodyPr>
          <a:lstStyle>
            <a:lvl1pPr>
              <a:defRPr>
                <a:solidFill>
                  <a:srgbClr val="F6F2E6"/>
                </a:solidFill>
              </a:defRPr>
            </a:lvl1pPr>
          </a:lstStyle>
          <a:p>
            <a:pPr lvl="0"/>
            <a:r>
              <a:rPr lang="en-US"/>
              <a:t>Click to edit Master subtitle style</a:t>
            </a:r>
          </a:p>
        </p:txBody>
      </p:sp>
      <p:sp>
        <p:nvSpPr>
          <p:cNvPr id="4" name="Picture Placeholder 14">
            <a:extLst>
              <a:ext uri="{FF2B5EF4-FFF2-40B4-BE49-F238E27FC236}">
                <a16:creationId xmlns:a16="http://schemas.microsoft.com/office/drawing/2014/main" id="{19652199-EDD4-3286-27D4-FE7113E79513}"/>
              </a:ext>
            </a:extLst>
          </p:cNvPr>
          <p:cNvSpPr txBox="1">
            <a:spLocks noGrp="1"/>
          </p:cNvSpPr>
          <p:nvPr>
            <p:ph type="pic" idx="4294967295"/>
          </p:nvPr>
        </p:nvSpPr>
        <p:spPr>
          <a:xfrm>
            <a:off x="0" y="0"/>
            <a:ext cx="12191996" cy="4114800"/>
          </a:xfrm>
          <a:blipFill>
            <a:blip>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518372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81B2E-8632-E809-642F-B0B7C14A6C0E}"/>
              </a:ext>
            </a:extLst>
          </p:cNvPr>
          <p:cNvSpPr txBox="1">
            <a:spLocks noGrp="1"/>
          </p:cNvSpPr>
          <p:nvPr>
            <p:ph type="title"/>
          </p:nvPr>
        </p:nvSpPr>
        <p:spPr>
          <a:xfrm>
            <a:off x="4476746" y="685800"/>
            <a:ext cx="7080510" cy="3200400"/>
          </a:xfrm>
        </p:spPr>
        <p:txBody>
          <a:bodyPr anchor="t">
            <a:noAutofit/>
          </a:bodyPr>
          <a:lstStyle>
            <a:lvl1pPr>
              <a:defRPr sz="7000">
                <a:solidFill>
                  <a:srgbClr val="F6F2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84DCA560-D419-90EB-7895-8A4D77919C15}"/>
              </a:ext>
            </a:extLst>
          </p:cNvPr>
          <p:cNvSpPr txBox="1">
            <a:spLocks noGrp="1"/>
          </p:cNvSpPr>
          <p:nvPr>
            <p:ph type="subTitle" idx="4294967295"/>
          </p:nvPr>
        </p:nvSpPr>
        <p:spPr>
          <a:xfrm>
            <a:off x="4476746" y="5277551"/>
            <a:ext cx="7080510" cy="894648"/>
          </a:xfrm>
        </p:spPr>
        <p:txBody>
          <a:bodyPr>
            <a:noAutofit/>
          </a:bodyPr>
          <a:lstStyle>
            <a:lvl1pPr>
              <a:defRPr>
                <a:solidFill>
                  <a:srgbClr val="F6F2E6"/>
                </a:solidFill>
              </a:defRPr>
            </a:lvl1pPr>
          </a:lstStyle>
          <a:p>
            <a:pPr lvl="0"/>
            <a:r>
              <a:rPr lang="en-US"/>
              <a:t>Click to edit Master subtitle style</a:t>
            </a:r>
          </a:p>
        </p:txBody>
      </p:sp>
      <p:sp>
        <p:nvSpPr>
          <p:cNvPr id="4" name="Picture Placeholder 25">
            <a:extLst>
              <a:ext uri="{FF2B5EF4-FFF2-40B4-BE49-F238E27FC236}">
                <a16:creationId xmlns:a16="http://schemas.microsoft.com/office/drawing/2014/main" id="{E824356B-B822-B527-A659-28D1F796BF7B}"/>
              </a:ext>
            </a:extLst>
          </p:cNvPr>
          <p:cNvSpPr txBox="1">
            <a:spLocks noGrp="1"/>
          </p:cNvSpPr>
          <p:nvPr>
            <p:ph type="pic" idx="4294967295"/>
          </p:nvPr>
        </p:nvSpPr>
        <p:spPr>
          <a:xfrm>
            <a:off x="0" y="0"/>
            <a:ext cx="3889254" cy="6858000"/>
          </a:xfrm>
          <a:blipFill>
            <a:blip r:embed="rId2">
              <a:alphaModFix amt="60000"/>
            </a:blip>
            <a:stretch>
              <a:fillRect/>
            </a:stretch>
          </a:blipFill>
        </p:spPr>
        <p:txBody>
          <a:bodyPr/>
          <a:lstStyle>
            <a:lvl1pPr>
              <a:defRPr/>
            </a:lvl1pPr>
          </a:lstStyle>
          <a:p>
            <a:pPr lvl="0"/>
            <a:r>
              <a:rPr lang="en-US"/>
              <a:t>Click icon to add picture</a:t>
            </a:r>
          </a:p>
        </p:txBody>
      </p:sp>
      <p:sp>
        <p:nvSpPr>
          <p:cNvPr id="5" name="Footer Placeholder 4">
            <a:extLst>
              <a:ext uri="{FF2B5EF4-FFF2-40B4-BE49-F238E27FC236}">
                <a16:creationId xmlns:a16="http://schemas.microsoft.com/office/drawing/2014/main" id="{7A7F2E90-939C-E431-C622-C7FEBFB04582}"/>
              </a:ext>
            </a:extLst>
          </p:cNvPr>
          <p:cNvSpPr txBox="1">
            <a:spLocks noGrp="1"/>
          </p:cNvSpPr>
          <p:nvPr>
            <p:ph type="ftr" sz="quarter" idx="9"/>
          </p:nvPr>
        </p:nvSpPr>
        <p:spPr>
          <a:xfrm>
            <a:off x="4476746" y="6343951"/>
            <a:ext cx="2100486" cy="365129"/>
          </a:xfrm>
        </p:spPr>
        <p:txBody>
          <a:bodyPr>
            <a:noAutofit/>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a16="http://schemas.microsoft.com/office/drawing/2014/main" id="{6477BEAA-D28E-3709-63F5-842EFF0372FD}"/>
              </a:ext>
            </a:extLst>
          </p:cNvPr>
          <p:cNvSpPr txBox="1">
            <a:spLocks noGrp="1"/>
          </p:cNvSpPr>
          <p:nvPr>
            <p:ph type="dt" sz="half" idx="7"/>
          </p:nvPr>
        </p:nvSpPr>
        <p:spPr>
          <a:xfrm>
            <a:off x="9635142" y="6343951"/>
            <a:ext cx="1458906" cy="365129"/>
          </a:xfrm>
        </p:spPr>
        <p:txBody>
          <a:bodyPr>
            <a:noAutofit/>
          </a:bodyPr>
          <a:lstStyle>
            <a:lvl1pPr>
              <a:defRPr>
                <a:solidFill>
                  <a:srgbClr val="FFFFFF"/>
                </a:solidFill>
              </a:defRPr>
            </a:lvl1pPr>
          </a:lstStyle>
          <a:p>
            <a:pPr lvl="0"/>
            <a:fld id="{239583FE-6A28-4549-8F46-C62677FF3A36}" type="datetime1">
              <a:rPr lang="en-US"/>
              <a:pPr lvl="0"/>
              <a:t>6/14/26</a:t>
            </a:fld>
            <a:endParaRPr lang="en-US"/>
          </a:p>
        </p:txBody>
      </p:sp>
      <p:sp>
        <p:nvSpPr>
          <p:cNvPr id="7" name="Slide Number Placeholder 5">
            <a:extLst>
              <a:ext uri="{FF2B5EF4-FFF2-40B4-BE49-F238E27FC236}">
                <a16:creationId xmlns:a16="http://schemas.microsoft.com/office/drawing/2014/main" id="{D46609C2-1B4D-2EA5-8C27-A4E9CBC32CE5}"/>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D04F7856-DC0C-4324-BC65-B35FBFC2C87D}" type="slidenum">
              <a:t>‹#›</a:t>
            </a:fld>
            <a:endParaRPr lang="en-US"/>
          </a:p>
        </p:txBody>
      </p:sp>
      <p:cxnSp>
        <p:nvCxnSpPr>
          <p:cNvPr id="8" name="Straight Connector 17">
            <a:extLst>
              <a:ext uri="{FF2B5EF4-FFF2-40B4-BE49-F238E27FC236}">
                <a16:creationId xmlns:a16="http://schemas.microsoft.com/office/drawing/2014/main" id="{3C911FBF-0C95-B203-9AAC-ED5F42EB8F69}"/>
              </a:ext>
            </a:extLst>
          </p:cNvPr>
          <p:cNvCxnSpPr/>
          <p:nvPr/>
        </p:nvCxnSpPr>
        <p:spPr>
          <a:xfrm>
            <a:off x="4479801" y="4876796"/>
            <a:ext cx="7077456" cy="0"/>
          </a:xfrm>
          <a:prstGeom prst="straightConnector1">
            <a:avLst/>
          </a:prstGeom>
          <a:noFill/>
          <a:ln w="31747" cap="flat">
            <a:solidFill>
              <a:srgbClr val="CC563B"/>
            </a:solidFill>
            <a:prstDash val="solid"/>
            <a:miter/>
          </a:ln>
        </p:spPr>
      </p:cxnSp>
    </p:spTree>
    <p:extLst>
      <p:ext uri="{BB962C8B-B14F-4D97-AF65-F5344CB8AC3E}">
        <p14:creationId xmlns:p14="http://schemas.microsoft.com/office/powerpoint/2010/main" val="274939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3">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61531-4391-602A-8025-7DEDD3EC9E03}"/>
              </a:ext>
            </a:extLst>
          </p:cNvPr>
          <p:cNvSpPr txBox="1">
            <a:spLocks noGrp="1"/>
          </p:cNvSpPr>
          <p:nvPr>
            <p:ph type="title"/>
          </p:nvPr>
        </p:nvSpPr>
        <p:spPr>
          <a:xfrm>
            <a:off x="6704079" y="685800"/>
            <a:ext cx="4872224" cy="2743200"/>
          </a:xfrm>
        </p:spPr>
        <p:txBody>
          <a:bodyPr anchor="t">
            <a:noAutofit/>
          </a:bodyPr>
          <a:lstStyle>
            <a:lvl1pPr>
              <a:defRPr sz="7000">
                <a:solidFill>
                  <a:srgbClr val="F6F2E6"/>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E1998360-2E96-AF8C-6BD0-972072838D4F}"/>
              </a:ext>
            </a:extLst>
          </p:cNvPr>
          <p:cNvSpPr txBox="1">
            <a:spLocks noGrp="1"/>
          </p:cNvSpPr>
          <p:nvPr>
            <p:ph type="subTitle" idx="4294967295"/>
          </p:nvPr>
        </p:nvSpPr>
        <p:spPr>
          <a:xfrm>
            <a:off x="6702552" y="5277551"/>
            <a:ext cx="4873752" cy="894639"/>
          </a:xfrm>
        </p:spPr>
        <p:txBody>
          <a:bodyPr>
            <a:noAutofit/>
          </a:bodyPr>
          <a:lstStyle>
            <a:lvl1pPr>
              <a:defRPr>
                <a:solidFill>
                  <a:srgbClr val="F6F2E6"/>
                </a:solidFill>
              </a:defRPr>
            </a:lvl1pPr>
          </a:lstStyle>
          <a:p>
            <a:pPr lvl="0"/>
            <a:r>
              <a:rPr lang="en-US"/>
              <a:t>Click to edit Master subtitle style</a:t>
            </a:r>
          </a:p>
        </p:txBody>
      </p:sp>
      <p:sp>
        <p:nvSpPr>
          <p:cNvPr id="4" name="Picture Placeholder 17">
            <a:extLst>
              <a:ext uri="{FF2B5EF4-FFF2-40B4-BE49-F238E27FC236}">
                <a16:creationId xmlns:a16="http://schemas.microsoft.com/office/drawing/2014/main" id="{08FE8D02-25C0-1999-8E46-07327DB25D13}"/>
              </a:ext>
            </a:extLst>
          </p:cNvPr>
          <p:cNvSpPr txBox="1">
            <a:spLocks noGrp="1"/>
          </p:cNvSpPr>
          <p:nvPr>
            <p:ph type="pic" idx="4294967295"/>
          </p:nvPr>
        </p:nvSpPr>
        <p:spPr>
          <a:xfrm>
            <a:off x="0" y="0"/>
            <a:ext cx="6096003" cy="6858000"/>
          </a:xfrm>
          <a:blipFill>
            <a:blip>
              <a:alphaModFix amt="60000"/>
            </a:blip>
            <a:stretch>
              <a:fillRect/>
            </a:stretch>
          </a:blipFill>
        </p:spPr>
        <p:txBody>
          <a:bodyPr/>
          <a:lstStyle>
            <a:lvl1pPr>
              <a:defRPr/>
            </a:lvl1pPr>
          </a:lstStyle>
          <a:p>
            <a:pPr lvl="0"/>
            <a:r>
              <a:rPr lang="en-US"/>
              <a:t>Click icon to add picture</a:t>
            </a:r>
          </a:p>
        </p:txBody>
      </p:sp>
      <p:sp>
        <p:nvSpPr>
          <p:cNvPr id="5" name="Footer Placeholder 4">
            <a:extLst>
              <a:ext uri="{FF2B5EF4-FFF2-40B4-BE49-F238E27FC236}">
                <a16:creationId xmlns:a16="http://schemas.microsoft.com/office/drawing/2014/main" id="{87C4ECED-EC5D-D45B-601A-450BE320728A}"/>
              </a:ext>
            </a:extLst>
          </p:cNvPr>
          <p:cNvSpPr txBox="1">
            <a:spLocks noGrp="1"/>
          </p:cNvSpPr>
          <p:nvPr>
            <p:ph type="ftr" sz="quarter" idx="9"/>
          </p:nvPr>
        </p:nvSpPr>
        <p:spPr>
          <a:xfrm>
            <a:off x="6702552" y="6343951"/>
            <a:ext cx="2100486" cy="365129"/>
          </a:xfrm>
        </p:spPr>
        <p:txBody>
          <a:bodyPr>
            <a:noAutofit/>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a16="http://schemas.microsoft.com/office/drawing/2014/main" id="{C76816EB-C0F0-A542-A8B6-D4ADAA3F321C}"/>
              </a:ext>
            </a:extLst>
          </p:cNvPr>
          <p:cNvSpPr txBox="1">
            <a:spLocks noGrp="1"/>
          </p:cNvSpPr>
          <p:nvPr>
            <p:ph type="dt" sz="half" idx="7"/>
          </p:nvPr>
        </p:nvSpPr>
        <p:spPr>
          <a:xfrm>
            <a:off x="9618884" y="6343951"/>
            <a:ext cx="1475164" cy="365129"/>
          </a:xfrm>
        </p:spPr>
        <p:txBody>
          <a:bodyPr>
            <a:noAutofit/>
          </a:bodyPr>
          <a:lstStyle>
            <a:lvl1pPr>
              <a:defRPr>
                <a:solidFill>
                  <a:srgbClr val="FFFFFF"/>
                </a:solidFill>
              </a:defRPr>
            </a:lvl1pPr>
          </a:lstStyle>
          <a:p>
            <a:pPr lvl="0"/>
            <a:fld id="{10D4C678-E36D-4732-B730-02BEC928BF5A}" type="datetime1">
              <a:rPr lang="en-US"/>
              <a:pPr lvl="0"/>
              <a:t>6/14/26</a:t>
            </a:fld>
            <a:endParaRPr lang="en-US"/>
          </a:p>
        </p:txBody>
      </p:sp>
      <p:sp>
        <p:nvSpPr>
          <p:cNvPr id="7" name="Slide Number Placeholder 5">
            <a:extLst>
              <a:ext uri="{FF2B5EF4-FFF2-40B4-BE49-F238E27FC236}">
                <a16:creationId xmlns:a16="http://schemas.microsoft.com/office/drawing/2014/main" id="{28552927-5EA5-8FB0-BED1-1CD3047DB079}"/>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E95E1D37-3D7B-46BC-8CC8-DEEF5E857614}" type="slidenum">
              <a:t>‹#›</a:t>
            </a:fld>
            <a:endParaRPr lang="en-US"/>
          </a:p>
        </p:txBody>
      </p:sp>
      <p:cxnSp>
        <p:nvCxnSpPr>
          <p:cNvPr id="8" name="Straight Connector 9">
            <a:extLst>
              <a:ext uri="{FF2B5EF4-FFF2-40B4-BE49-F238E27FC236}">
                <a16:creationId xmlns:a16="http://schemas.microsoft.com/office/drawing/2014/main" id="{33D65547-6D81-AF55-A806-35A011E8061C}"/>
              </a:ext>
            </a:extLst>
          </p:cNvPr>
          <p:cNvCxnSpPr/>
          <p:nvPr/>
        </p:nvCxnSpPr>
        <p:spPr>
          <a:xfrm>
            <a:off x="6704079" y="4876796"/>
            <a:ext cx="4873752" cy="0"/>
          </a:xfrm>
          <a:prstGeom prst="straightConnector1">
            <a:avLst/>
          </a:prstGeom>
          <a:noFill/>
          <a:ln w="31747" cap="flat">
            <a:solidFill>
              <a:srgbClr val="CC563B"/>
            </a:solidFill>
            <a:prstDash val="solid"/>
            <a:miter/>
          </a:ln>
        </p:spPr>
      </p:cxnSp>
    </p:spTree>
    <p:extLst>
      <p:ext uri="{BB962C8B-B14F-4D97-AF65-F5344CB8AC3E}">
        <p14:creationId xmlns:p14="http://schemas.microsoft.com/office/powerpoint/2010/main" val="1155581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rgbClr val="000102"/>
        </a:solidFill>
        <a:effectLst/>
      </p:bgPr>
    </p:bg>
    <p:spTree>
      <p:nvGrpSpPr>
        <p:cNvPr id="1" name=""/>
        <p:cNvGrpSpPr/>
        <p:nvPr/>
      </p:nvGrpSpPr>
      <p:grpSpPr>
        <a:xfrm>
          <a:off x="0" y="0"/>
          <a:ext cx="0" cy="0"/>
          <a:chOff x="0" y="0"/>
          <a:chExt cx="0" cy="0"/>
        </a:xfrm>
      </p:grpSpPr>
      <p:cxnSp>
        <p:nvCxnSpPr>
          <p:cNvPr id="2" name="Straight Connector 22">
            <a:extLst>
              <a:ext uri="{FF2B5EF4-FFF2-40B4-BE49-F238E27FC236}">
                <a16:creationId xmlns:a16="http://schemas.microsoft.com/office/drawing/2014/main" id="{3FFB9A00-A632-1E8D-445E-CFF3DCB8B5EE}"/>
              </a:ext>
            </a:extLst>
          </p:cNvPr>
          <p:cNvCxnSpPr/>
          <p:nvPr/>
        </p:nvCxnSpPr>
        <p:spPr>
          <a:xfrm>
            <a:off x="612648" y="4876796"/>
            <a:ext cx="7077456" cy="0"/>
          </a:xfrm>
          <a:prstGeom prst="straightConnector1">
            <a:avLst/>
          </a:prstGeom>
          <a:noFill/>
          <a:ln w="31747" cap="flat">
            <a:solidFill>
              <a:srgbClr val="CC563B"/>
            </a:solidFill>
            <a:prstDash val="solid"/>
            <a:miter/>
          </a:ln>
        </p:spPr>
      </p:cxnSp>
      <p:sp>
        <p:nvSpPr>
          <p:cNvPr id="3" name="Title 1">
            <a:extLst>
              <a:ext uri="{FF2B5EF4-FFF2-40B4-BE49-F238E27FC236}">
                <a16:creationId xmlns:a16="http://schemas.microsoft.com/office/drawing/2014/main" id="{DE17218D-33BD-8A96-16DD-43B6584C8A2E}"/>
              </a:ext>
            </a:extLst>
          </p:cNvPr>
          <p:cNvSpPr txBox="1">
            <a:spLocks noGrp="1"/>
          </p:cNvSpPr>
          <p:nvPr>
            <p:ph type="title"/>
          </p:nvPr>
        </p:nvSpPr>
        <p:spPr>
          <a:xfrm>
            <a:off x="612648" y="685800"/>
            <a:ext cx="7080510" cy="3200400"/>
          </a:xfrm>
        </p:spPr>
        <p:txBody>
          <a:bodyPr anchor="t">
            <a:noAutofit/>
          </a:bodyPr>
          <a:lstStyle>
            <a:lvl1pPr>
              <a:defRPr sz="7000">
                <a:solidFill>
                  <a:srgbClr val="F6F2E6"/>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3C437689-7E0B-0C16-62D6-F98F7FCCE68D}"/>
              </a:ext>
            </a:extLst>
          </p:cNvPr>
          <p:cNvSpPr txBox="1">
            <a:spLocks noGrp="1"/>
          </p:cNvSpPr>
          <p:nvPr>
            <p:ph type="subTitle" idx="4294967295"/>
          </p:nvPr>
        </p:nvSpPr>
        <p:spPr>
          <a:xfrm>
            <a:off x="612648" y="5277551"/>
            <a:ext cx="7080510" cy="894648"/>
          </a:xfrm>
        </p:spPr>
        <p:txBody>
          <a:bodyPr>
            <a:noAutofit/>
          </a:bodyPr>
          <a:lstStyle>
            <a:lvl1pPr>
              <a:defRPr>
                <a:solidFill>
                  <a:srgbClr val="F6F2E6"/>
                </a:solidFill>
              </a:defRPr>
            </a:lvl1pPr>
          </a:lstStyle>
          <a:p>
            <a:pPr lvl="0"/>
            <a:r>
              <a:rPr lang="en-US"/>
              <a:t>Click to edit Master subtitle style</a:t>
            </a:r>
          </a:p>
        </p:txBody>
      </p:sp>
      <p:sp>
        <p:nvSpPr>
          <p:cNvPr id="5" name="Footer Placeholder 7">
            <a:extLst>
              <a:ext uri="{FF2B5EF4-FFF2-40B4-BE49-F238E27FC236}">
                <a16:creationId xmlns:a16="http://schemas.microsoft.com/office/drawing/2014/main" id="{F167E591-573A-4AF7-2969-DC054B8138D7}"/>
              </a:ext>
            </a:extLst>
          </p:cNvPr>
          <p:cNvSpPr txBox="1">
            <a:spLocks noGrp="1"/>
          </p:cNvSpPr>
          <p:nvPr>
            <p:ph type="ftr" sz="quarter" idx="9"/>
          </p:nvPr>
        </p:nvSpPr>
        <p:spPr>
          <a:xfrm>
            <a:off x="612648" y="6338703"/>
            <a:ext cx="2070485" cy="365129"/>
          </a:xfrm>
        </p:spPr>
        <p:txBody>
          <a:bodyPr>
            <a:noAutofit/>
          </a:bodyPr>
          <a:lstStyle>
            <a:lvl1pPr>
              <a:defRPr>
                <a:solidFill>
                  <a:srgbClr val="FFFFFF"/>
                </a:solidFill>
              </a:defRPr>
            </a:lvl1pPr>
          </a:lstStyle>
          <a:p>
            <a:pPr lvl="0"/>
            <a:r>
              <a:rPr lang="en-US"/>
              <a:t>Sample Footer Text</a:t>
            </a:r>
          </a:p>
        </p:txBody>
      </p:sp>
      <p:sp>
        <p:nvSpPr>
          <p:cNvPr id="6" name="Date Placeholder 6">
            <a:extLst>
              <a:ext uri="{FF2B5EF4-FFF2-40B4-BE49-F238E27FC236}">
                <a16:creationId xmlns:a16="http://schemas.microsoft.com/office/drawing/2014/main" id="{0C8C5EA7-92F5-E289-EAD6-198FE5586D8B}"/>
              </a:ext>
            </a:extLst>
          </p:cNvPr>
          <p:cNvSpPr txBox="1">
            <a:spLocks noGrp="1"/>
          </p:cNvSpPr>
          <p:nvPr>
            <p:ph type="dt" sz="half" idx="7"/>
          </p:nvPr>
        </p:nvSpPr>
        <p:spPr>
          <a:xfrm>
            <a:off x="5887364" y="6338703"/>
            <a:ext cx="1392576" cy="365129"/>
          </a:xfrm>
        </p:spPr>
        <p:txBody>
          <a:bodyPr>
            <a:noAutofit/>
          </a:bodyPr>
          <a:lstStyle>
            <a:lvl1pPr>
              <a:defRPr>
                <a:solidFill>
                  <a:srgbClr val="FFFFFF"/>
                </a:solidFill>
              </a:defRPr>
            </a:lvl1pPr>
          </a:lstStyle>
          <a:p>
            <a:pPr lvl="0"/>
            <a:fld id="{93FD1C83-3DD2-426D-B2BF-08BB006EA0F5}" type="datetime1">
              <a:rPr lang="en-US"/>
              <a:pPr lvl="0"/>
              <a:t>6/14/26</a:t>
            </a:fld>
            <a:endParaRPr lang="en-US"/>
          </a:p>
        </p:txBody>
      </p:sp>
      <p:sp>
        <p:nvSpPr>
          <p:cNvPr id="7" name="Slide Number Placeholder 8">
            <a:extLst>
              <a:ext uri="{FF2B5EF4-FFF2-40B4-BE49-F238E27FC236}">
                <a16:creationId xmlns:a16="http://schemas.microsoft.com/office/drawing/2014/main" id="{8C7DB7C6-4569-91B7-38F9-06A15CF6321F}"/>
              </a:ext>
            </a:extLst>
          </p:cNvPr>
          <p:cNvSpPr txBox="1">
            <a:spLocks noGrp="1"/>
          </p:cNvSpPr>
          <p:nvPr>
            <p:ph type="sldNum" sz="quarter" idx="8"/>
          </p:nvPr>
        </p:nvSpPr>
        <p:spPr>
          <a:xfrm>
            <a:off x="7279940" y="6342296"/>
            <a:ext cx="429210" cy="365129"/>
          </a:xfrm>
        </p:spPr>
        <p:txBody>
          <a:bodyPr>
            <a:noAutofit/>
          </a:bodyPr>
          <a:lstStyle>
            <a:lvl1pPr>
              <a:defRPr>
                <a:solidFill>
                  <a:srgbClr val="FFFFFF"/>
                </a:solidFill>
              </a:defRPr>
            </a:lvl1pPr>
          </a:lstStyle>
          <a:p>
            <a:pPr lvl="0"/>
            <a:fld id="{2A5F0014-D4D3-4BD1-B817-7A238169EE1F}" type="slidenum">
              <a:t>‹#›</a:t>
            </a:fld>
            <a:endParaRPr lang="en-US"/>
          </a:p>
        </p:txBody>
      </p:sp>
      <p:sp>
        <p:nvSpPr>
          <p:cNvPr id="8" name="Picture Placeholder 25">
            <a:extLst>
              <a:ext uri="{FF2B5EF4-FFF2-40B4-BE49-F238E27FC236}">
                <a16:creationId xmlns:a16="http://schemas.microsoft.com/office/drawing/2014/main" id="{8034617C-64BE-17FF-1504-B1F7D5FDA6C5}"/>
              </a:ext>
            </a:extLst>
          </p:cNvPr>
          <p:cNvSpPr txBox="1">
            <a:spLocks noGrp="1"/>
          </p:cNvSpPr>
          <p:nvPr>
            <p:ph type="pic" idx="4294967295"/>
          </p:nvPr>
        </p:nvSpPr>
        <p:spPr>
          <a:xfrm>
            <a:off x="8302752" y="0"/>
            <a:ext cx="3889254" cy="6858000"/>
          </a:xfrm>
          <a:blipFill>
            <a:blip r:embed="rId2">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1147300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543C1B98-2005-946E-46C4-F312CA23822C}"/>
              </a:ext>
            </a:extLst>
          </p:cNvPr>
          <p:cNvSpPr/>
          <p:nvPr/>
        </p:nvSpPr>
        <p:spPr>
          <a:xfrm>
            <a:off x="11250896" y="514492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a16="http://schemas.microsoft.com/office/drawing/2014/main" id="{AB18537E-6D5D-400A-3338-FADF31F83941}"/>
              </a:ext>
            </a:extLst>
          </p:cNvPr>
          <p:cNvSpPr/>
          <p:nvPr/>
        </p:nvSpPr>
        <p:spPr>
          <a:xfrm>
            <a:off x="685800" y="549542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a16="http://schemas.microsoft.com/office/drawing/2014/main" id="{D9492853-4C74-D095-C34B-7A37D375AE8A}"/>
              </a:ext>
            </a:extLst>
          </p:cNvPr>
          <p:cNvSpPr/>
          <p:nvPr/>
        </p:nvSpPr>
        <p:spPr>
          <a:xfrm>
            <a:off x="10998567" y="522735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a16="http://schemas.microsoft.com/office/drawing/2014/main" id="{43B68319-F48B-6CBF-5FFA-E2EF9FBD057D}"/>
              </a:ext>
            </a:extLst>
          </p:cNvPr>
          <p:cNvSpPr/>
          <p:nvPr/>
        </p:nvSpPr>
        <p:spPr>
          <a:xfrm>
            <a:off x="10976146" y="5227368"/>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a16="http://schemas.microsoft.com/office/drawing/2014/main" id="{6EC03C7A-EA58-05CC-CC17-34B5F5F0E0DD}"/>
              </a:ext>
            </a:extLst>
          </p:cNvPr>
          <p:cNvSpPr txBox="1">
            <a:spLocks noGrp="1"/>
          </p:cNvSpPr>
          <p:nvPr>
            <p:ph type="title"/>
          </p:nvPr>
        </p:nvSpPr>
        <p:spPr>
          <a:xfrm>
            <a:off x="612648" y="1600200"/>
            <a:ext cx="10483925" cy="3492870"/>
          </a:xfrm>
        </p:spPr>
        <p:txBody>
          <a:bodyPr>
            <a:noAutofit/>
          </a:bodyPr>
          <a:lstStyle>
            <a:lvl1pPr>
              <a:defRPr sz="9000"/>
            </a:lvl1pPr>
          </a:lstStyle>
          <a:p>
            <a:pPr lvl="0"/>
            <a:r>
              <a:rPr lang="en-US"/>
              <a:t>Click to edit Master title style</a:t>
            </a:r>
          </a:p>
        </p:txBody>
      </p:sp>
      <p:sp>
        <p:nvSpPr>
          <p:cNvPr id="7" name="Subtitle 2">
            <a:extLst>
              <a:ext uri="{FF2B5EF4-FFF2-40B4-BE49-F238E27FC236}">
                <a16:creationId xmlns:a16="http://schemas.microsoft.com/office/drawing/2014/main" id="{8A4091D0-5885-46F5-2D10-E95DDC6C070F}"/>
              </a:ext>
            </a:extLst>
          </p:cNvPr>
          <p:cNvSpPr txBox="1">
            <a:spLocks noGrp="1"/>
          </p:cNvSpPr>
          <p:nvPr>
            <p:ph type="subTitle" idx="4294967295"/>
          </p:nvPr>
        </p:nvSpPr>
        <p:spPr>
          <a:xfrm>
            <a:off x="612648" y="5931310"/>
            <a:ext cx="10483925" cy="816860"/>
          </a:xfrm>
        </p:spPr>
        <p:txBody>
          <a:bodyPr>
            <a:noAutofit/>
          </a:bodyPr>
          <a:lstStyle>
            <a:lvl1pPr>
              <a:defRPr/>
            </a:lvl1pPr>
          </a:lstStyle>
          <a:p>
            <a:pPr lvl="0"/>
            <a:r>
              <a:rPr lang="en-US"/>
              <a:t>Click to edit Master subtitle style</a:t>
            </a:r>
          </a:p>
        </p:txBody>
      </p:sp>
      <p:sp>
        <p:nvSpPr>
          <p:cNvPr id="8" name="Footer Placeholder 4">
            <a:extLst>
              <a:ext uri="{FF2B5EF4-FFF2-40B4-BE49-F238E27FC236}">
                <a16:creationId xmlns:a16="http://schemas.microsoft.com/office/drawing/2014/main" id="{40F59AC4-5BE2-74FE-8C48-A1213AD503C2}"/>
              </a:ext>
            </a:extLst>
          </p:cNvPr>
          <p:cNvSpPr txBox="1">
            <a:spLocks noGrp="1"/>
          </p:cNvSpPr>
          <p:nvPr>
            <p:ph type="ftr" sz="quarter" idx="9"/>
          </p:nvPr>
        </p:nvSpPr>
        <p:spPr>
          <a:xfrm>
            <a:off x="612648" y="234113"/>
            <a:ext cx="2805406" cy="365129"/>
          </a:xfrm>
        </p:spPr>
        <p:txBody>
          <a:bodyPr>
            <a:noAutofit/>
          </a:bodyPr>
          <a:lstStyle>
            <a:lvl1pPr>
              <a:defRPr/>
            </a:lvl1pPr>
          </a:lstStyle>
          <a:p>
            <a:pPr lvl="0"/>
            <a:r>
              <a:rPr lang="en-US"/>
              <a:t>Sample Footer Text</a:t>
            </a:r>
          </a:p>
        </p:txBody>
      </p:sp>
      <p:sp>
        <p:nvSpPr>
          <p:cNvPr id="9" name="Date Placeholder 3">
            <a:extLst>
              <a:ext uri="{FF2B5EF4-FFF2-40B4-BE49-F238E27FC236}">
                <a16:creationId xmlns:a16="http://schemas.microsoft.com/office/drawing/2014/main" id="{4AED2806-03C1-EC0A-2555-F58E75E1199E}"/>
              </a:ext>
            </a:extLst>
          </p:cNvPr>
          <p:cNvSpPr txBox="1">
            <a:spLocks noGrp="1"/>
          </p:cNvSpPr>
          <p:nvPr>
            <p:ph type="dt" sz="half" idx="7"/>
          </p:nvPr>
        </p:nvSpPr>
        <p:spPr>
          <a:xfrm>
            <a:off x="8221507" y="234113"/>
            <a:ext cx="2875065" cy="365129"/>
          </a:xfrm>
        </p:spPr>
        <p:txBody>
          <a:bodyPr>
            <a:noAutofit/>
          </a:bodyPr>
          <a:lstStyle>
            <a:lvl1pPr>
              <a:defRPr/>
            </a:lvl1pPr>
          </a:lstStyle>
          <a:p>
            <a:pPr lvl="0"/>
            <a:fld id="{7A2ED78B-6607-4ECD-8186-31277727ED51}" type="datetime1">
              <a:rPr lang="en-US"/>
              <a:pPr lvl="0"/>
              <a:t>6/14/26</a:t>
            </a:fld>
            <a:endParaRPr lang="en-US"/>
          </a:p>
        </p:txBody>
      </p:sp>
      <p:sp>
        <p:nvSpPr>
          <p:cNvPr id="10" name="Slide Number Placeholder 5">
            <a:extLst>
              <a:ext uri="{FF2B5EF4-FFF2-40B4-BE49-F238E27FC236}">
                <a16:creationId xmlns:a16="http://schemas.microsoft.com/office/drawing/2014/main" id="{8062CD24-3653-4178-5829-181E59A72574}"/>
              </a:ext>
            </a:extLst>
          </p:cNvPr>
          <p:cNvSpPr txBox="1">
            <a:spLocks noGrp="1"/>
          </p:cNvSpPr>
          <p:nvPr>
            <p:ph type="sldNum" sz="quarter" idx="8"/>
          </p:nvPr>
        </p:nvSpPr>
        <p:spPr>
          <a:xfrm>
            <a:off x="11147093" y="234113"/>
            <a:ext cx="429210" cy="365129"/>
          </a:xfrm>
        </p:spPr>
        <p:txBody>
          <a:bodyPr>
            <a:noAutofit/>
          </a:bodyPr>
          <a:lstStyle>
            <a:lvl1pPr>
              <a:defRPr/>
            </a:lvl1pPr>
          </a:lstStyle>
          <a:p>
            <a:pPr lvl="0"/>
            <a:fld id="{46C5D58D-CD41-4847-A703-74E538BB3677}" type="slidenum">
              <a:t>‹#›</a:t>
            </a:fld>
            <a:endParaRPr lang="en-US"/>
          </a:p>
        </p:txBody>
      </p:sp>
      <p:pic>
        <p:nvPicPr>
          <p:cNvPr id="11" name="Line">
            <a:extLst>
              <a:ext uri="{FF2B5EF4-FFF2-40B4-BE49-F238E27FC236}">
                <a16:creationId xmlns:a16="http://schemas.microsoft.com/office/drawing/2014/main" id="{B9823669-C3DC-21C3-A245-0C6CE8934276}"/>
              </a:ext>
            </a:extLst>
          </p:cNvPr>
          <p:cNvPicPr>
            <a:picLocks noChangeAspect="1"/>
          </p:cNvPicPr>
          <p:nvPr/>
        </p:nvPicPr>
        <p:blipFill>
          <a:blip/>
          <a:stretch>
            <a:fillRect/>
          </a:stretch>
        </p:blipFill>
        <p:spPr>
          <a:xfrm>
            <a:off x="2971800" y="4038603"/>
            <a:ext cx="10923934" cy="745199"/>
          </a:xfrm>
          <a:prstGeom prst="rect">
            <a:avLst/>
          </a:prstGeom>
          <a:noFill/>
          <a:ln cap="flat">
            <a:noFill/>
          </a:ln>
        </p:spPr>
      </p:pic>
    </p:spTree>
    <p:extLst>
      <p:ext uri="{BB962C8B-B14F-4D97-AF65-F5344CB8AC3E}">
        <p14:creationId xmlns:p14="http://schemas.microsoft.com/office/powerpoint/2010/main" val="3752561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3">
    <p:bg>
      <p:bgPr>
        <a:solidFill>
          <a:srgbClr val="14223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828B828E-EBAA-9CEB-24E7-4E94AC0927EC}"/>
              </a:ext>
            </a:extLst>
          </p:cNvPr>
          <p:cNvSpPr/>
          <p:nvPr/>
        </p:nvSpPr>
        <p:spPr>
          <a:xfrm>
            <a:off x="11250896" y="4645152"/>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a16="http://schemas.microsoft.com/office/drawing/2014/main" id="{9FD27974-3AEF-A22E-CE55-1BF4E63A7586}"/>
              </a:ext>
            </a:extLst>
          </p:cNvPr>
          <p:cNvSpPr/>
          <p:nvPr/>
        </p:nvSpPr>
        <p:spPr>
          <a:xfrm>
            <a:off x="685800" y="4995650"/>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a16="http://schemas.microsoft.com/office/drawing/2014/main" id="{78F55388-9ECA-9441-AE46-25F49FACA9D3}"/>
              </a:ext>
            </a:extLst>
          </p:cNvPr>
          <p:cNvSpPr/>
          <p:nvPr/>
        </p:nvSpPr>
        <p:spPr>
          <a:xfrm>
            <a:off x="10998567" y="4727585"/>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a16="http://schemas.microsoft.com/office/drawing/2014/main" id="{5C084A98-0273-AD4D-C282-A0035B2B4B25}"/>
              </a:ext>
            </a:extLst>
          </p:cNvPr>
          <p:cNvSpPr/>
          <p:nvPr/>
        </p:nvSpPr>
        <p:spPr>
          <a:xfrm>
            <a:off x="10976146" y="4727585"/>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Subtitle 2">
            <a:extLst>
              <a:ext uri="{FF2B5EF4-FFF2-40B4-BE49-F238E27FC236}">
                <a16:creationId xmlns:a16="http://schemas.microsoft.com/office/drawing/2014/main" id="{E362C20D-3FE3-1E5A-4C00-EAA9515862C2}"/>
              </a:ext>
            </a:extLst>
          </p:cNvPr>
          <p:cNvSpPr txBox="1">
            <a:spLocks noGrp="1"/>
          </p:cNvSpPr>
          <p:nvPr>
            <p:ph type="subTitle" idx="4294967295"/>
          </p:nvPr>
        </p:nvSpPr>
        <p:spPr>
          <a:xfrm>
            <a:off x="609593" y="5431536"/>
            <a:ext cx="9144000" cy="745199"/>
          </a:xfrm>
        </p:spPr>
        <p:txBody>
          <a:bodyPr>
            <a:noAutofit/>
          </a:bodyPr>
          <a:lstStyle>
            <a:lvl1pPr>
              <a:defRPr>
                <a:solidFill>
                  <a:srgbClr val="F6F2E6"/>
                </a:solidFill>
              </a:defRPr>
            </a:lvl1pPr>
          </a:lstStyle>
          <a:p>
            <a:pPr lvl="0"/>
            <a:r>
              <a:rPr lang="en-US"/>
              <a:t>Click to edit Master subtitle style</a:t>
            </a:r>
          </a:p>
        </p:txBody>
      </p:sp>
      <p:sp>
        <p:nvSpPr>
          <p:cNvPr id="7" name="Footer Placeholder 4">
            <a:extLst>
              <a:ext uri="{FF2B5EF4-FFF2-40B4-BE49-F238E27FC236}">
                <a16:creationId xmlns:a16="http://schemas.microsoft.com/office/drawing/2014/main" id="{752DEEDD-3AA7-9E17-0D9B-EB5F6F86779F}"/>
              </a:ext>
            </a:extLst>
          </p:cNvPr>
          <p:cNvSpPr txBox="1">
            <a:spLocks noGrp="1"/>
          </p:cNvSpPr>
          <p:nvPr>
            <p:ph type="ftr" sz="quarter" idx="9"/>
          </p:nvPr>
        </p:nvSpPr>
        <p:spPr>
          <a:xfrm>
            <a:off x="612648" y="6343951"/>
            <a:ext cx="2805406" cy="365129"/>
          </a:xfrm>
        </p:spPr>
        <p:txBody>
          <a:bodyPr>
            <a:noAutofit/>
          </a:bodyPr>
          <a:lstStyle>
            <a:lvl1pPr>
              <a:defRPr>
                <a:solidFill>
                  <a:srgbClr val="F6F2E6"/>
                </a:solidFill>
              </a:defRPr>
            </a:lvl1pPr>
          </a:lstStyle>
          <a:p>
            <a:pPr lvl="0"/>
            <a:r>
              <a:rPr lang="en-US"/>
              <a:t>Sample Footer Text</a:t>
            </a:r>
          </a:p>
        </p:txBody>
      </p:sp>
      <p:sp>
        <p:nvSpPr>
          <p:cNvPr id="8" name="Date Placeholder 3">
            <a:extLst>
              <a:ext uri="{FF2B5EF4-FFF2-40B4-BE49-F238E27FC236}">
                <a16:creationId xmlns:a16="http://schemas.microsoft.com/office/drawing/2014/main" id="{FA0009E0-514D-FD85-AB24-DF3C76820205}"/>
              </a:ext>
            </a:extLst>
          </p:cNvPr>
          <p:cNvSpPr txBox="1">
            <a:spLocks noGrp="1"/>
          </p:cNvSpPr>
          <p:nvPr>
            <p:ph type="dt" sz="half" idx="7"/>
          </p:nvPr>
        </p:nvSpPr>
        <p:spPr>
          <a:xfrm>
            <a:off x="8893929" y="6343951"/>
            <a:ext cx="2202643" cy="365129"/>
          </a:xfrm>
        </p:spPr>
        <p:txBody>
          <a:bodyPr>
            <a:noAutofit/>
          </a:bodyPr>
          <a:lstStyle>
            <a:lvl1pPr>
              <a:defRPr>
                <a:solidFill>
                  <a:srgbClr val="F6F2E6"/>
                </a:solidFill>
              </a:defRPr>
            </a:lvl1pPr>
          </a:lstStyle>
          <a:p>
            <a:pPr lvl="0"/>
            <a:fld id="{0D8BC43F-DC3E-4135-95DE-B43B05ED140F}" type="datetime1">
              <a:rPr lang="en-US"/>
              <a:pPr lvl="0"/>
              <a:t>6/14/26</a:t>
            </a:fld>
            <a:endParaRPr lang="en-US"/>
          </a:p>
        </p:txBody>
      </p:sp>
      <p:sp>
        <p:nvSpPr>
          <p:cNvPr id="9" name="Slide Number Placeholder 5">
            <a:extLst>
              <a:ext uri="{FF2B5EF4-FFF2-40B4-BE49-F238E27FC236}">
                <a16:creationId xmlns:a16="http://schemas.microsoft.com/office/drawing/2014/main" id="{32F8F55C-E808-EEFC-32A5-8544987F1486}"/>
              </a:ext>
            </a:extLst>
          </p:cNvPr>
          <p:cNvSpPr txBox="1">
            <a:spLocks noGrp="1"/>
          </p:cNvSpPr>
          <p:nvPr>
            <p:ph type="sldNum" sz="quarter" idx="8"/>
          </p:nvPr>
        </p:nvSpPr>
        <p:spPr>
          <a:xfrm>
            <a:off x="11147093" y="6343951"/>
            <a:ext cx="429210" cy="365129"/>
          </a:xfrm>
        </p:spPr>
        <p:txBody>
          <a:bodyPr>
            <a:noAutofit/>
          </a:bodyPr>
          <a:lstStyle>
            <a:lvl1pPr>
              <a:defRPr>
                <a:solidFill>
                  <a:srgbClr val="F6F2E6"/>
                </a:solidFill>
              </a:defRPr>
            </a:lvl1pPr>
          </a:lstStyle>
          <a:p>
            <a:pPr lvl="0"/>
            <a:fld id="{E339DC4B-CBB2-429F-ABB9-9CDD32221BE5}" type="slidenum">
              <a:t>‹#›</a:t>
            </a:fld>
            <a:endParaRPr lang="en-US"/>
          </a:p>
        </p:txBody>
      </p:sp>
      <p:sp>
        <p:nvSpPr>
          <p:cNvPr id="10" name="Title 6">
            <a:extLst>
              <a:ext uri="{FF2B5EF4-FFF2-40B4-BE49-F238E27FC236}">
                <a16:creationId xmlns:a16="http://schemas.microsoft.com/office/drawing/2014/main" id="{9648EBB2-40FC-0ED5-8021-C66BAE67BCDC}"/>
              </a:ext>
            </a:extLst>
          </p:cNvPr>
          <p:cNvSpPr txBox="1">
            <a:spLocks noGrp="1"/>
          </p:cNvSpPr>
          <p:nvPr>
            <p:ph type="title"/>
          </p:nvPr>
        </p:nvSpPr>
        <p:spPr>
          <a:xfrm>
            <a:off x="612648" y="685800"/>
            <a:ext cx="10058400" cy="3355848"/>
          </a:xfrm>
        </p:spPr>
        <p:txBody>
          <a:bodyPr anchor="t">
            <a:noAutofit/>
          </a:bodyPr>
          <a:lstStyle>
            <a:lvl1pPr>
              <a:defRPr sz="9000">
                <a:solidFill>
                  <a:srgbClr val="F6F2E6"/>
                </a:solidFill>
              </a:defRPr>
            </a:lvl1pPr>
          </a:lstStyle>
          <a:p>
            <a:pPr lvl="0"/>
            <a:r>
              <a:rPr lang="en-US"/>
              <a:t>Click to edit Master title style</a:t>
            </a:r>
          </a:p>
        </p:txBody>
      </p:sp>
    </p:spTree>
    <p:extLst>
      <p:ext uri="{BB962C8B-B14F-4D97-AF65-F5344CB8AC3E}">
        <p14:creationId xmlns:p14="http://schemas.microsoft.com/office/powerpoint/2010/main" val="2422278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rgbClr val="000102"/>
        </a:solidFill>
        <a:effectLst/>
      </p:bgPr>
    </p:bg>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CE447022-CC53-6F12-B61B-DC87E3B101DE}"/>
              </a:ext>
            </a:extLst>
          </p:cNvPr>
          <p:cNvSpPr/>
          <p:nvPr/>
        </p:nvSpPr>
        <p:spPr>
          <a:xfrm>
            <a:off x="11250896" y="5791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8">
            <a:extLst>
              <a:ext uri="{FF2B5EF4-FFF2-40B4-BE49-F238E27FC236}">
                <a16:creationId xmlns:a16="http://schemas.microsoft.com/office/drawing/2014/main" id="{93F84AD5-BF3A-618E-B750-26C373CB0C58}"/>
              </a:ext>
            </a:extLst>
          </p:cNvPr>
          <p:cNvSpPr/>
          <p:nvPr/>
        </p:nvSpPr>
        <p:spPr>
          <a:xfrm>
            <a:off x="685800" y="6141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9">
            <a:extLst>
              <a:ext uri="{FF2B5EF4-FFF2-40B4-BE49-F238E27FC236}">
                <a16:creationId xmlns:a16="http://schemas.microsoft.com/office/drawing/2014/main" id="{A450F327-9614-BCBB-BF30-04BB2B9EED94}"/>
              </a:ext>
            </a:extLst>
          </p:cNvPr>
          <p:cNvSpPr/>
          <p:nvPr/>
        </p:nvSpPr>
        <p:spPr>
          <a:xfrm>
            <a:off x="10998567" y="5873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0">
            <a:extLst>
              <a:ext uri="{FF2B5EF4-FFF2-40B4-BE49-F238E27FC236}">
                <a16:creationId xmlns:a16="http://schemas.microsoft.com/office/drawing/2014/main" id="{50104724-72A7-615B-4E31-9CAD763BABFA}"/>
              </a:ext>
            </a:extLst>
          </p:cNvPr>
          <p:cNvSpPr/>
          <p:nvPr/>
        </p:nvSpPr>
        <p:spPr>
          <a:xfrm>
            <a:off x="10976146" y="5873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a16="http://schemas.microsoft.com/office/drawing/2014/main" id="{9807C5A1-B66F-54F2-CF7F-C1D29941B2B1}"/>
              </a:ext>
            </a:extLst>
          </p:cNvPr>
          <p:cNvSpPr txBox="1">
            <a:spLocks noGrp="1"/>
          </p:cNvSpPr>
          <p:nvPr>
            <p:ph type="title"/>
          </p:nvPr>
        </p:nvSpPr>
        <p:spPr>
          <a:xfrm>
            <a:off x="609603" y="990596"/>
            <a:ext cx="10058400" cy="5029200"/>
          </a:xfrm>
        </p:spPr>
        <p:txBody>
          <a:bodyPr>
            <a:noAutofit/>
          </a:bodyPr>
          <a:lstStyle>
            <a:lvl1pPr>
              <a:defRPr sz="11000">
                <a:solidFill>
                  <a:srgbClr val="F6F2E6"/>
                </a:solidFill>
              </a:defRPr>
            </a:lvl1pPr>
          </a:lstStyle>
          <a:p>
            <a:pPr lvl="0"/>
            <a:r>
              <a:rPr lang="en-US"/>
              <a:t>Section Header</a:t>
            </a:r>
          </a:p>
        </p:txBody>
      </p:sp>
      <p:sp>
        <p:nvSpPr>
          <p:cNvPr id="7" name="Footer Placeholder 4">
            <a:extLst>
              <a:ext uri="{FF2B5EF4-FFF2-40B4-BE49-F238E27FC236}">
                <a16:creationId xmlns:a16="http://schemas.microsoft.com/office/drawing/2014/main" id="{A26F0CEE-9EE1-0E99-14A1-8552C54E4EA5}"/>
              </a:ext>
            </a:extLst>
          </p:cNvPr>
          <p:cNvSpPr txBox="1">
            <a:spLocks noGrp="1"/>
          </p:cNvSpPr>
          <p:nvPr>
            <p:ph type="ftr" sz="quarter" idx="9"/>
          </p:nvPr>
        </p:nvSpPr>
        <p:spPr>
          <a:xfrm>
            <a:off x="612648" y="137388"/>
            <a:ext cx="2805406" cy="365129"/>
          </a:xfrm>
        </p:spPr>
        <p:txBody>
          <a:bodyPr>
            <a:noAutofit/>
          </a:bodyPr>
          <a:lstStyle>
            <a:lvl1pPr>
              <a:defRPr>
                <a:solidFill>
                  <a:srgbClr val="FFFFFF"/>
                </a:solidFill>
              </a:defRPr>
            </a:lvl1pPr>
          </a:lstStyle>
          <a:p>
            <a:pPr lvl="0"/>
            <a:r>
              <a:rPr lang="en-US"/>
              <a:t>Sample Footer Text</a:t>
            </a:r>
          </a:p>
        </p:txBody>
      </p:sp>
      <p:sp>
        <p:nvSpPr>
          <p:cNvPr id="8" name="Date Placeholder 3">
            <a:extLst>
              <a:ext uri="{FF2B5EF4-FFF2-40B4-BE49-F238E27FC236}">
                <a16:creationId xmlns:a16="http://schemas.microsoft.com/office/drawing/2014/main" id="{7293F88A-E699-F0B4-CE74-18E31A890539}"/>
              </a:ext>
            </a:extLst>
          </p:cNvPr>
          <p:cNvSpPr txBox="1">
            <a:spLocks noGrp="1"/>
          </p:cNvSpPr>
          <p:nvPr>
            <p:ph type="dt" sz="half" idx="7"/>
          </p:nvPr>
        </p:nvSpPr>
        <p:spPr>
          <a:xfrm>
            <a:off x="8893929" y="137388"/>
            <a:ext cx="2202643" cy="365129"/>
          </a:xfrm>
        </p:spPr>
        <p:txBody>
          <a:bodyPr>
            <a:noAutofit/>
          </a:bodyPr>
          <a:lstStyle>
            <a:lvl1pPr>
              <a:defRPr>
                <a:solidFill>
                  <a:srgbClr val="FFFFFF"/>
                </a:solidFill>
              </a:defRPr>
            </a:lvl1pPr>
          </a:lstStyle>
          <a:p>
            <a:pPr lvl="0"/>
            <a:fld id="{E2C0E826-A404-407F-9E12-25CFE82DE0A4}" type="datetime1">
              <a:rPr lang="en-US"/>
              <a:pPr lvl="0"/>
              <a:t>6/14/26</a:t>
            </a:fld>
            <a:endParaRPr lang="en-US"/>
          </a:p>
        </p:txBody>
      </p:sp>
      <p:sp>
        <p:nvSpPr>
          <p:cNvPr id="9" name="Slide Number Placeholder 5">
            <a:extLst>
              <a:ext uri="{FF2B5EF4-FFF2-40B4-BE49-F238E27FC236}">
                <a16:creationId xmlns:a16="http://schemas.microsoft.com/office/drawing/2014/main" id="{EA3AD7D3-E612-3CEB-1529-2C0C5AB16DDA}"/>
              </a:ext>
            </a:extLst>
          </p:cNvPr>
          <p:cNvSpPr txBox="1">
            <a:spLocks noGrp="1"/>
          </p:cNvSpPr>
          <p:nvPr>
            <p:ph type="sldNum" sz="quarter" idx="8"/>
          </p:nvPr>
        </p:nvSpPr>
        <p:spPr>
          <a:xfrm>
            <a:off x="11147093" y="137388"/>
            <a:ext cx="429210" cy="365129"/>
          </a:xfrm>
        </p:spPr>
        <p:txBody>
          <a:bodyPr>
            <a:noAutofit/>
          </a:bodyPr>
          <a:lstStyle>
            <a:lvl1pPr>
              <a:defRPr>
                <a:solidFill>
                  <a:srgbClr val="FFFFFF"/>
                </a:solidFill>
              </a:defRPr>
            </a:lvl1pPr>
          </a:lstStyle>
          <a:p>
            <a:pPr lvl="0"/>
            <a:fld id="{96A31BE2-A9DF-4218-9549-B26F1B322C7E}" type="slidenum">
              <a:t>‹#›</a:t>
            </a:fld>
            <a:endParaRPr lang="en-US"/>
          </a:p>
        </p:txBody>
      </p:sp>
    </p:spTree>
    <p:extLst>
      <p:ext uri="{BB962C8B-B14F-4D97-AF65-F5344CB8AC3E}">
        <p14:creationId xmlns:p14="http://schemas.microsoft.com/office/powerpoint/2010/main" val="2383456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rgbClr val="CC563B"/>
        </a:solidFill>
        <a:effectLst/>
      </p:bgPr>
    </p:bg>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288D4FC8-7FE2-08FA-EA55-1DB407DE0BDE}"/>
              </a:ext>
            </a:extLst>
          </p:cNvPr>
          <p:cNvSpPr/>
          <p:nvPr/>
        </p:nvSpPr>
        <p:spPr>
          <a:xfrm>
            <a:off x="11250896" y="5791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8">
            <a:extLst>
              <a:ext uri="{FF2B5EF4-FFF2-40B4-BE49-F238E27FC236}">
                <a16:creationId xmlns:a16="http://schemas.microsoft.com/office/drawing/2014/main" id="{2AE56E5B-8B09-A8BB-DD7A-97D7A6FA1CDF}"/>
              </a:ext>
            </a:extLst>
          </p:cNvPr>
          <p:cNvSpPr/>
          <p:nvPr/>
        </p:nvSpPr>
        <p:spPr>
          <a:xfrm>
            <a:off x="685800" y="6141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9">
            <a:extLst>
              <a:ext uri="{FF2B5EF4-FFF2-40B4-BE49-F238E27FC236}">
                <a16:creationId xmlns:a16="http://schemas.microsoft.com/office/drawing/2014/main" id="{3DF4EBAA-9206-713F-9103-970DFD755BD6}"/>
              </a:ext>
            </a:extLst>
          </p:cNvPr>
          <p:cNvSpPr/>
          <p:nvPr/>
        </p:nvSpPr>
        <p:spPr>
          <a:xfrm>
            <a:off x="10998567" y="5873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0">
            <a:extLst>
              <a:ext uri="{FF2B5EF4-FFF2-40B4-BE49-F238E27FC236}">
                <a16:creationId xmlns:a16="http://schemas.microsoft.com/office/drawing/2014/main" id="{ECB55BD8-F007-51D5-2BEA-32EF842940A9}"/>
              </a:ext>
            </a:extLst>
          </p:cNvPr>
          <p:cNvSpPr/>
          <p:nvPr/>
        </p:nvSpPr>
        <p:spPr>
          <a:xfrm>
            <a:off x="10976146" y="5873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a16="http://schemas.microsoft.com/office/drawing/2014/main" id="{3B3558DB-E237-B175-880F-A03E633B2786}"/>
              </a:ext>
            </a:extLst>
          </p:cNvPr>
          <p:cNvSpPr txBox="1">
            <a:spLocks noGrp="1"/>
          </p:cNvSpPr>
          <p:nvPr>
            <p:ph type="title"/>
          </p:nvPr>
        </p:nvSpPr>
        <p:spPr>
          <a:xfrm>
            <a:off x="609603" y="990596"/>
            <a:ext cx="10058400" cy="5029200"/>
          </a:xfrm>
        </p:spPr>
        <p:txBody>
          <a:bodyPr>
            <a:noAutofit/>
          </a:bodyPr>
          <a:lstStyle>
            <a:lvl1pPr>
              <a:defRPr sz="11000"/>
            </a:lvl1pPr>
          </a:lstStyle>
          <a:p>
            <a:pPr lvl="0"/>
            <a:r>
              <a:rPr lang="en-US"/>
              <a:t>Section Header</a:t>
            </a:r>
          </a:p>
        </p:txBody>
      </p:sp>
      <p:sp>
        <p:nvSpPr>
          <p:cNvPr id="7" name="Footer Placeholder 4">
            <a:extLst>
              <a:ext uri="{FF2B5EF4-FFF2-40B4-BE49-F238E27FC236}">
                <a16:creationId xmlns:a16="http://schemas.microsoft.com/office/drawing/2014/main" id="{D119D621-1DD3-7035-4C61-84B48D86ADCB}"/>
              </a:ext>
            </a:extLst>
          </p:cNvPr>
          <p:cNvSpPr txBox="1">
            <a:spLocks noGrp="1"/>
          </p:cNvSpPr>
          <p:nvPr>
            <p:ph type="ftr" sz="quarter" idx="9"/>
          </p:nvPr>
        </p:nvSpPr>
        <p:spPr>
          <a:xfrm>
            <a:off x="612648" y="137388"/>
            <a:ext cx="2805406" cy="365129"/>
          </a:xfrm>
        </p:spPr>
        <p:txBody>
          <a:bodyPr>
            <a:noAutofit/>
          </a:bodyPr>
          <a:lstStyle>
            <a:lvl1pPr>
              <a:defRPr/>
            </a:lvl1pPr>
          </a:lstStyle>
          <a:p>
            <a:pPr lvl="0"/>
            <a:r>
              <a:rPr lang="en-US"/>
              <a:t>Sample Footer Text</a:t>
            </a:r>
          </a:p>
        </p:txBody>
      </p:sp>
      <p:sp>
        <p:nvSpPr>
          <p:cNvPr id="8" name="Date Placeholder 3">
            <a:extLst>
              <a:ext uri="{FF2B5EF4-FFF2-40B4-BE49-F238E27FC236}">
                <a16:creationId xmlns:a16="http://schemas.microsoft.com/office/drawing/2014/main" id="{631BA2A0-A1DF-0163-D7D4-379F9278F102}"/>
              </a:ext>
            </a:extLst>
          </p:cNvPr>
          <p:cNvSpPr txBox="1">
            <a:spLocks noGrp="1"/>
          </p:cNvSpPr>
          <p:nvPr>
            <p:ph type="dt" sz="half" idx="7"/>
          </p:nvPr>
        </p:nvSpPr>
        <p:spPr>
          <a:xfrm>
            <a:off x="8893929" y="137388"/>
            <a:ext cx="2202643" cy="365129"/>
          </a:xfrm>
        </p:spPr>
        <p:txBody>
          <a:bodyPr>
            <a:noAutofit/>
          </a:bodyPr>
          <a:lstStyle>
            <a:lvl1pPr>
              <a:defRPr/>
            </a:lvl1pPr>
          </a:lstStyle>
          <a:p>
            <a:pPr lvl="0"/>
            <a:fld id="{D9415407-F4D1-4F55-913C-2D425BAC56D2}" type="datetime1">
              <a:rPr lang="en-US"/>
              <a:pPr lvl="0"/>
              <a:t>6/14/26</a:t>
            </a:fld>
            <a:endParaRPr lang="en-US"/>
          </a:p>
        </p:txBody>
      </p:sp>
      <p:sp>
        <p:nvSpPr>
          <p:cNvPr id="9" name="Slide Number Placeholder 5">
            <a:extLst>
              <a:ext uri="{FF2B5EF4-FFF2-40B4-BE49-F238E27FC236}">
                <a16:creationId xmlns:a16="http://schemas.microsoft.com/office/drawing/2014/main" id="{9AD8D94B-E4CF-6086-C3C4-51AD46F1DC50}"/>
              </a:ext>
            </a:extLst>
          </p:cNvPr>
          <p:cNvSpPr txBox="1">
            <a:spLocks noGrp="1"/>
          </p:cNvSpPr>
          <p:nvPr>
            <p:ph type="sldNum" sz="quarter" idx="8"/>
          </p:nvPr>
        </p:nvSpPr>
        <p:spPr>
          <a:xfrm>
            <a:off x="11147093" y="137388"/>
            <a:ext cx="429210" cy="365129"/>
          </a:xfrm>
        </p:spPr>
        <p:txBody>
          <a:bodyPr>
            <a:noAutofit/>
          </a:bodyPr>
          <a:lstStyle>
            <a:lvl1pPr>
              <a:defRPr/>
            </a:lvl1pPr>
          </a:lstStyle>
          <a:p>
            <a:pPr lvl="0"/>
            <a:fld id="{1A628707-5BB1-472F-8CBD-B829576B4AF7}" type="slidenum">
              <a:t>‹#›</a:t>
            </a:fld>
            <a:endParaRPr lang="en-US"/>
          </a:p>
        </p:txBody>
      </p:sp>
    </p:spTree>
    <p:extLst>
      <p:ext uri="{BB962C8B-B14F-4D97-AF65-F5344CB8AC3E}">
        <p14:creationId xmlns:p14="http://schemas.microsoft.com/office/powerpoint/2010/main" val="1252618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C561605E-7F0D-2F82-57CB-77A0F559A669}"/>
              </a:ext>
            </a:extLst>
          </p:cNvPr>
          <p:cNvSpPr/>
          <p:nvPr/>
        </p:nvSpPr>
        <p:spPr>
          <a:xfrm>
            <a:off x="11250896" y="2172321"/>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8">
            <a:extLst>
              <a:ext uri="{FF2B5EF4-FFF2-40B4-BE49-F238E27FC236}">
                <a16:creationId xmlns:a16="http://schemas.microsoft.com/office/drawing/2014/main" id="{944A401B-3971-D698-B507-2CCC5DACF1CE}"/>
              </a:ext>
            </a:extLst>
          </p:cNvPr>
          <p:cNvSpPr/>
          <p:nvPr/>
        </p:nvSpPr>
        <p:spPr>
          <a:xfrm>
            <a:off x="685800" y="2522820"/>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9">
            <a:extLst>
              <a:ext uri="{FF2B5EF4-FFF2-40B4-BE49-F238E27FC236}">
                <a16:creationId xmlns:a16="http://schemas.microsoft.com/office/drawing/2014/main" id="{FC7A307F-A4A1-7B0B-453F-D5F639A2920A}"/>
              </a:ext>
            </a:extLst>
          </p:cNvPr>
          <p:cNvSpPr/>
          <p:nvPr/>
        </p:nvSpPr>
        <p:spPr>
          <a:xfrm>
            <a:off x="10998567" y="2254754"/>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0">
            <a:extLst>
              <a:ext uri="{FF2B5EF4-FFF2-40B4-BE49-F238E27FC236}">
                <a16:creationId xmlns:a16="http://schemas.microsoft.com/office/drawing/2014/main" id="{A3A2C652-8058-1C43-6456-5D00B441696B}"/>
              </a:ext>
            </a:extLst>
          </p:cNvPr>
          <p:cNvSpPr/>
          <p:nvPr/>
        </p:nvSpPr>
        <p:spPr>
          <a:xfrm>
            <a:off x="10976146" y="2254754"/>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a16="http://schemas.microsoft.com/office/drawing/2014/main" id="{F536F5DC-D7C0-667E-CB83-8782CD5D2061}"/>
              </a:ext>
            </a:extLst>
          </p:cNvPr>
          <p:cNvSpPr txBox="1">
            <a:spLocks noGrp="1"/>
          </p:cNvSpPr>
          <p:nvPr>
            <p:ph type="title"/>
          </p:nvPr>
        </p:nvSpPr>
        <p:spPr>
          <a:xfrm>
            <a:off x="612181" y="685800"/>
            <a:ext cx="9141412" cy="1532790"/>
          </a:xfrm>
        </p:spPr>
        <p:txBody>
          <a:bodyPr>
            <a:noAutofit/>
          </a:bodyPr>
          <a:lstStyle>
            <a:lvl1pPr>
              <a:defRPr sz="7200"/>
            </a:lvl1pPr>
          </a:lstStyle>
          <a:p>
            <a:pPr lvl="0"/>
            <a:r>
              <a:rPr lang="en-US"/>
              <a:t>Agenda</a:t>
            </a:r>
          </a:p>
        </p:txBody>
      </p:sp>
      <p:sp>
        <p:nvSpPr>
          <p:cNvPr id="7" name="Content Placeholder 6">
            <a:extLst>
              <a:ext uri="{FF2B5EF4-FFF2-40B4-BE49-F238E27FC236}">
                <a16:creationId xmlns:a16="http://schemas.microsoft.com/office/drawing/2014/main" id="{630F9810-0B3F-6CAB-903E-CDC29B2F4EDC}"/>
              </a:ext>
            </a:extLst>
          </p:cNvPr>
          <p:cNvSpPr txBox="1">
            <a:spLocks noGrp="1"/>
          </p:cNvSpPr>
          <p:nvPr>
            <p:ph idx="4294967295"/>
          </p:nvPr>
        </p:nvSpPr>
        <p:spPr>
          <a:xfrm>
            <a:off x="612181" y="2958705"/>
            <a:ext cx="9141412" cy="3213494"/>
          </a:xfrm>
        </p:spPr>
        <p:txBody>
          <a:bodyPr>
            <a:noAutofit/>
          </a:bodyPr>
          <a:lstStyle>
            <a:lvl1pPr>
              <a:lnSpc>
                <a:spcPct val="150000"/>
              </a:lnSpc>
              <a:defRPr/>
            </a:lvl1pPr>
            <a:lvl2pPr>
              <a:lnSpc>
                <a:spcPct val="150000"/>
              </a:lnSpc>
              <a:defRPr sz="1800"/>
            </a:lvl2pPr>
            <a:lvl3pPr>
              <a:lnSpc>
                <a:spcPct val="150000"/>
              </a:lnSpc>
              <a:defRPr sz="1800"/>
            </a:lvl3pPr>
            <a:lvl4pPr>
              <a:lnSpc>
                <a:spcPct val="150000"/>
              </a:lnSpc>
              <a:defRPr sz="1800"/>
            </a:lvl4pPr>
            <a:lvl5pPr>
              <a:lnSpc>
                <a:spcPct val="150000"/>
              </a:lnSpc>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6645AFA3-40A1-9718-1A77-F32C689EEF45}"/>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2">
            <a:extLst>
              <a:ext uri="{FF2B5EF4-FFF2-40B4-BE49-F238E27FC236}">
                <a16:creationId xmlns:a16="http://schemas.microsoft.com/office/drawing/2014/main" id="{0F232826-ED88-E766-66EB-F269CB4BE320}"/>
              </a:ext>
            </a:extLst>
          </p:cNvPr>
          <p:cNvSpPr txBox="1">
            <a:spLocks noGrp="1"/>
          </p:cNvSpPr>
          <p:nvPr>
            <p:ph type="dt" sz="half" idx="7"/>
          </p:nvPr>
        </p:nvSpPr>
        <p:spPr>
          <a:xfrm>
            <a:off x="8893929" y="6343951"/>
            <a:ext cx="2202643" cy="365129"/>
          </a:xfrm>
        </p:spPr>
        <p:txBody>
          <a:bodyPr>
            <a:noAutofit/>
          </a:bodyPr>
          <a:lstStyle>
            <a:lvl1pPr>
              <a:defRPr/>
            </a:lvl1pPr>
          </a:lstStyle>
          <a:p>
            <a:pPr lvl="0"/>
            <a:fld id="{39E644B8-ADAA-48E5-9548-C84830EBAD7C}" type="datetime1">
              <a:rPr lang="en-US"/>
              <a:pPr lvl="0"/>
              <a:t>6/14/26</a:t>
            </a:fld>
            <a:endParaRPr lang="en-US"/>
          </a:p>
        </p:txBody>
      </p:sp>
      <p:sp>
        <p:nvSpPr>
          <p:cNvPr id="10" name="Slide Number Placeholder 4">
            <a:extLst>
              <a:ext uri="{FF2B5EF4-FFF2-40B4-BE49-F238E27FC236}">
                <a16:creationId xmlns:a16="http://schemas.microsoft.com/office/drawing/2014/main" id="{260594D9-1B53-224D-3B7F-92DF641FB243}"/>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45195375-66C0-40EA-9F0F-F4DA765C78CA}" type="slidenum">
              <a:t>‹#›</a:t>
            </a:fld>
            <a:endParaRPr lang="en-US"/>
          </a:p>
        </p:txBody>
      </p:sp>
    </p:spTree>
    <p:extLst>
      <p:ext uri="{BB962C8B-B14F-4D97-AF65-F5344CB8AC3E}">
        <p14:creationId xmlns:p14="http://schemas.microsoft.com/office/powerpoint/2010/main" val="14181946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4B0A7-0794-1BBF-96C6-F11D8E48062A}"/>
              </a:ext>
            </a:extLst>
          </p:cNvPr>
          <p:cNvSpPr txBox="1">
            <a:spLocks noGrp="1"/>
          </p:cNvSpPr>
          <p:nvPr>
            <p:ph type="title"/>
          </p:nvPr>
        </p:nvSpPr>
        <p:spPr>
          <a:xfrm>
            <a:off x="6096003" y="685800"/>
            <a:ext cx="5480300" cy="1818046"/>
          </a:xfrm>
        </p:spPr>
        <p:txBody>
          <a:bodyPr anchor="t">
            <a:noAutofit/>
          </a:bodyPr>
          <a:lstStyle>
            <a:lvl1pPr>
              <a:defRPr sz="9000"/>
            </a:lvl1pPr>
          </a:lstStyle>
          <a:p>
            <a:pPr lvl="0"/>
            <a:r>
              <a:rPr lang="en-US"/>
              <a:t>Agenda</a:t>
            </a:r>
          </a:p>
        </p:txBody>
      </p:sp>
      <p:sp>
        <p:nvSpPr>
          <p:cNvPr id="3" name="Picture Placeholder 10">
            <a:extLst>
              <a:ext uri="{FF2B5EF4-FFF2-40B4-BE49-F238E27FC236}">
                <a16:creationId xmlns:a16="http://schemas.microsoft.com/office/drawing/2014/main" id="{0D202560-B124-EFF0-7F59-FF020126B54D}"/>
              </a:ext>
            </a:extLst>
          </p:cNvPr>
          <p:cNvSpPr txBox="1">
            <a:spLocks noGrp="1"/>
          </p:cNvSpPr>
          <p:nvPr>
            <p:ph type="pic" idx="4294967295"/>
          </p:nvPr>
        </p:nvSpPr>
        <p:spPr>
          <a:xfrm>
            <a:off x="0" y="0"/>
            <a:ext cx="5477256" cy="6858000"/>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6">
            <a:extLst>
              <a:ext uri="{FF2B5EF4-FFF2-40B4-BE49-F238E27FC236}">
                <a16:creationId xmlns:a16="http://schemas.microsoft.com/office/drawing/2014/main" id="{D817CFC0-D0A2-F302-354C-E813D71378D8}"/>
              </a:ext>
            </a:extLst>
          </p:cNvPr>
          <p:cNvSpPr txBox="1">
            <a:spLocks noGrp="1"/>
          </p:cNvSpPr>
          <p:nvPr>
            <p:ph idx="4294967295"/>
          </p:nvPr>
        </p:nvSpPr>
        <p:spPr>
          <a:xfrm>
            <a:off x="6096003" y="3189765"/>
            <a:ext cx="5480300" cy="2982425"/>
          </a:xfrm>
        </p:spPr>
        <p:txBody>
          <a:bodyPr>
            <a:noAutofit/>
          </a:bodyPr>
          <a:lstStyle>
            <a:lvl1pPr>
              <a:lnSpc>
                <a:spcPct val="150000"/>
              </a:lnSpc>
              <a:defRPr/>
            </a:lvl1pPr>
            <a:lvl2pPr>
              <a:lnSpc>
                <a:spcPct val="150000"/>
              </a:lnSpc>
              <a:defRPr sz="1800"/>
            </a:lvl2pPr>
            <a:lvl3pPr>
              <a:lnSpc>
                <a:spcPct val="150000"/>
              </a:lnSpc>
              <a:defRPr sz="1800"/>
            </a:lvl3pPr>
            <a:lvl4pPr>
              <a:lnSpc>
                <a:spcPct val="150000"/>
              </a:lnSpc>
              <a:defRPr sz="1800"/>
            </a:lvl4pPr>
            <a:lvl5pPr>
              <a:lnSpc>
                <a:spcPct val="150000"/>
              </a:lnSpc>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15">
            <a:extLst>
              <a:ext uri="{FF2B5EF4-FFF2-40B4-BE49-F238E27FC236}">
                <a16:creationId xmlns:a16="http://schemas.microsoft.com/office/drawing/2014/main" id="{C7164D2C-B465-5A98-9C45-4E0037F32390}"/>
              </a:ext>
            </a:extLst>
          </p:cNvPr>
          <p:cNvCxnSpPr/>
          <p:nvPr/>
        </p:nvCxnSpPr>
        <p:spPr>
          <a:xfrm>
            <a:off x="6096003" y="2743200"/>
            <a:ext cx="5477256" cy="0"/>
          </a:xfrm>
          <a:prstGeom prst="straightConnector1">
            <a:avLst/>
          </a:prstGeom>
          <a:noFill/>
          <a:ln w="31747" cap="flat">
            <a:solidFill>
              <a:srgbClr val="CC563B"/>
            </a:solidFill>
            <a:prstDash val="solid"/>
            <a:miter/>
          </a:ln>
        </p:spPr>
      </p:cxnSp>
      <p:sp>
        <p:nvSpPr>
          <p:cNvPr id="6" name="Footer Placeholder 3">
            <a:extLst>
              <a:ext uri="{FF2B5EF4-FFF2-40B4-BE49-F238E27FC236}">
                <a16:creationId xmlns:a16="http://schemas.microsoft.com/office/drawing/2014/main" id="{5EF47C6D-C4FA-1F48-9FAE-8CE7B4151D48}"/>
              </a:ext>
            </a:extLst>
          </p:cNvPr>
          <p:cNvSpPr txBox="1">
            <a:spLocks noGrp="1"/>
          </p:cNvSpPr>
          <p:nvPr>
            <p:ph type="ftr" sz="quarter" idx="9"/>
          </p:nvPr>
        </p:nvSpPr>
        <p:spPr>
          <a:xfrm>
            <a:off x="6096003" y="6343951"/>
            <a:ext cx="2985397" cy="365129"/>
          </a:xfrm>
        </p:spPr>
        <p:txBody>
          <a:bodyPr>
            <a:noAutofit/>
          </a:bodyPr>
          <a:lstStyle>
            <a:lvl1pPr>
              <a:defRPr/>
            </a:lvl1pPr>
          </a:lstStyle>
          <a:p>
            <a:pPr lvl="0"/>
            <a:r>
              <a:rPr lang="en-US"/>
              <a:t>Sample Footer Text</a:t>
            </a:r>
          </a:p>
        </p:txBody>
      </p:sp>
      <p:sp>
        <p:nvSpPr>
          <p:cNvPr id="7" name="Date Placeholder 2">
            <a:extLst>
              <a:ext uri="{FF2B5EF4-FFF2-40B4-BE49-F238E27FC236}">
                <a16:creationId xmlns:a16="http://schemas.microsoft.com/office/drawing/2014/main" id="{29348013-35DD-160F-DBB5-E31813C06F9B}"/>
              </a:ext>
            </a:extLst>
          </p:cNvPr>
          <p:cNvSpPr txBox="1">
            <a:spLocks noGrp="1"/>
          </p:cNvSpPr>
          <p:nvPr>
            <p:ph type="dt" sz="half" idx="7"/>
          </p:nvPr>
        </p:nvSpPr>
        <p:spPr>
          <a:xfrm>
            <a:off x="9535884" y="6343951"/>
            <a:ext cx="1553108" cy="365129"/>
          </a:xfrm>
        </p:spPr>
        <p:txBody>
          <a:bodyPr>
            <a:noAutofit/>
          </a:bodyPr>
          <a:lstStyle>
            <a:lvl1pPr>
              <a:defRPr/>
            </a:lvl1pPr>
          </a:lstStyle>
          <a:p>
            <a:pPr lvl="0"/>
            <a:fld id="{4E8FC0E9-A36F-4310-9A15-B375BB6FD46E}" type="datetime1">
              <a:rPr lang="en-US"/>
              <a:pPr lvl="0"/>
              <a:t>6/14/26</a:t>
            </a:fld>
            <a:endParaRPr lang="en-US"/>
          </a:p>
        </p:txBody>
      </p:sp>
      <p:sp>
        <p:nvSpPr>
          <p:cNvPr id="8" name="Slide Number Placeholder 4">
            <a:extLst>
              <a:ext uri="{FF2B5EF4-FFF2-40B4-BE49-F238E27FC236}">
                <a16:creationId xmlns:a16="http://schemas.microsoft.com/office/drawing/2014/main" id="{D584C9AF-B648-8765-BB9B-DB94AAE76ECD}"/>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3206F5C1-7585-43D8-B291-271AD3FF50DB}" type="slidenum">
              <a:t>‹#›</a:t>
            </a:fld>
            <a:endParaRPr lang="en-US"/>
          </a:p>
        </p:txBody>
      </p:sp>
    </p:spTree>
    <p:extLst>
      <p:ext uri="{BB962C8B-B14F-4D97-AF65-F5344CB8AC3E}">
        <p14:creationId xmlns:p14="http://schemas.microsoft.com/office/powerpoint/2010/main" val="2978119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FFC28-3806-0113-5C4D-B93D3E814732}"/>
              </a:ext>
            </a:extLst>
          </p:cNvPr>
          <p:cNvSpPr txBox="1">
            <a:spLocks noGrp="1"/>
          </p:cNvSpPr>
          <p:nvPr>
            <p:ph type="title"/>
          </p:nvPr>
        </p:nvSpPr>
        <p:spPr>
          <a:xfrm>
            <a:off x="612648" y="1824822"/>
            <a:ext cx="6397755" cy="1527971"/>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F48B7E52-40FA-1908-30CE-927BAC262B6A}"/>
              </a:ext>
            </a:extLst>
          </p:cNvPr>
          <p:cNvSpPr txBox="1">
            <a:spLocks noGrp="1"/>
          </p:cNvSpPr>
          <p:nvPr>
            <p:ph idx="4294967295"/>
          </p:nvPr>
        </p:nvSpPr>
        <p:spPr>
          <a:xfrm>
            <a:off x="612648" y="3505196"/>
            <a:ext cx="4568955" cy="1645197"/>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C25509D2-8DE0-1EE2-A1E4-69C2823DFBBD}"/>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a16="http://schemas.microsoft.com/office/drawing/2014/main" id="{7C22BEB0-2566-9C56-62D4-8A6792A33E63}"/>
              </a:ext>
            </a:extLst>
          </p:cNvPr>
          <p:cNvSpPr txBox="1">
            <a:spLocks noGrp="1"/>
          </p:cNvSpPr>
          <p:nvPr>
            <p:ph type="dt" sz="half" idx="7"/>
          </p:nvPr>
        </p:nvSpPr>
        <p:spPr>
          <a:xfrm>
            <a:off x="8893929" y="6343951"/>
            <a:ext cx="2202643" cy="365129"/>
          </a:xfrm>
        </p:spPr>
        <p:txBody>
          <a:bodyPr>
            <a:noAutofit/>
          </a:bodyPr>
          <a:lstStyle>
            <a:lvl1pPr>
              <a:defRPr/>
            </a:lvl1pPr>
          </a:lstStyle>
          <a:p>
            <a:pPr lvl="0"/>
            <a:fld id="{9217E5F8-16C5-4AF3-86AB-ECBB07A07CF5}" type="datetime1">
              <a:rPr lang="en-US"/>
              <a:pPr lvl="0"/>
              <a:t>6/14/26</a:t>
            </a:fld>
            <a:endParaRPr lang="en-US"/>
          </a:p>
        </p:txBody>
      </p:sp>
      <p:sp>
        <p:nvSpPr>
          <p:cNvPr id="6" name="Slide Number Placeholder 5">
            <a:extLst>
              <a:ext uri="{FF2B5EF4-FFF2-40B4-BE49-F238E27FC236}">
                <a16:creationId xmlns:a16="http://schemas.microsoft.com/office/drawing/2014/main" id="{D5288B9A-80ED-DB01-1FCC-FB0285A80D7E}"/>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C34CF9D2-139B-4F5C-970B-255E0C62C33C}" type="slidenum">
              <a:t>‹#›</a:t>
            </a:fld>
            <a:endParaRPr lang="en-US"/>
          </a:p>
        </p:txBody>
      </p:sp>
      <p:sp>
        <p:nvSpPr>
          <p:cNvPr id="7" name="Freeform: Shape 8">
            <a:extLst>
              <a:ext uri="{FF2B5EF4-FFF2-40B4-BE49-F238E27FC236}">
                <a16:creationId xmlns:a16="http://schemas.microsoft.com/office/drawing/2014/main" id="{18F55749-A654-19B9-5A11-DF9BA20DEB7C}"/>
              </a:ext>
            </a:extLst>
          </p:cNvPr>
          <p:cNvSpPr/>
          <p:nvPr/>
        </p:nvSpPr>
        <p:spPr>
          <a:xfrm>
            <a:off x="11250896" y="579119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9">
            <a:extLst>
              <a:ext uri="{FF2B5EF4-FFF2-40B4-BE49-F238E27FC236}">
                <a16:creationId xmlns:a16="http://schemas.microsoft.com/office/drawing/2014/main" id="{72719540-0DEA-155C-13E2-BDDD9214BEC0}"/>
              </a:ext>
            </a:extLst>
          </p:cNvPr>
          <p:cNvSpPr/>
          <p:nvPr/>
        </p:nvSpPr>
        <p:spPr>
          <a:xfrm>
            <a:off x="685800" y="6141695"/>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10">
            <a:extLst>
              <a:ext uri="{FF2B5EF4-FFF2-40B4-BE49-F238E27FC236}">
                <a16:creationId xmlns:a16="http://schemas.microsoft.com/office/drawing/2014/main" id="{0BD5A5F1-E4DA-7BD9-F31E-3668126FF57D}"/>
              </a:ext>
            </a:extLst>
          </p:cNvPr>
          <p:cNvSpPr/>
          <p:nvPr/>
        </p:nvSpPr>
        <p:spPr>
          <a:xfrm>
            <a:off x="10998567" y="5873630"/>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Freeform: Shape 11">
            <a:extLst>
              <a:ext uri="{FF2B5EF4-FFF2-40B4-BE49-F238E27FC236}">
                <a16:creationId xmlns:a16="http://schemas.microsoft.com/office/drawing/2014/main" id="{6732AF0A-D25C-1760-54C2-76678CCAD045}"/>
              </a:ext>
            </a:extLst>
          </p:cNvPr>
          <p:cNvSpPr/>
          <p:nvPr/>
        </p:nvSpPr>
        <p:spPr>
          <a:xfrm>
            <a:off x="10976146" y="587363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Tree>
    <p:extLst>
      <p:ext uri="{BB962C8B-B14F-4D97-AF65-F5344CB8AC3E}">
        <p14:creationId xmlns:p14="http://schemas.microsoft.com/office/powerpoint/2010/main" val="27314027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D605-DF1C-1E02-B62A-7F6AF764AC9C}"/>
              </a:ext>
            </a:extLst>
          </p:cNvPr>
          <p:cNvSpPr txBox="1">
            <a:spLocks noGrp="1"/>
          </p:cNvSpPr>
          <p:nvPr>
            <p:ph type="title"/>
          </p:nvPr>
        </p:nvSpPr>
        <p:spPr>
          <a:xfrm>
            <a:off x="612648" y="685800"/>
            <a:ext cx="3654555" cy="3657600"/>
          </a:xfrm>
        </p:spPr>
        <p:txBody>
          <a:bodyPr anchor="t">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F112102B-0387-1632-AEAE-13EA019ECF93}"/>
              </a:ext>
            </a:extLst>
          </p:cNvPr>
          <p:cNvSpPr txBox="1">
            <a:spLocks noGrp="1"/>
          </p:cNvSpPr>
          <p:nvPr>
            <p:ph idx="4294967295"/>
          </p:nvPr>
        </p:nvSpPr>
        <p:spPr>
          <a:xfrm>
            <a:off x="5181603" y="685800"/>
            <a:ext cx="4572000" cy="36576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7274380C-2926-E807-7D88-491567E9399B}"/>
              </a:ext>
            </a:extLst>
          </p:cNvPr>
          <p:cNvSpPr txBox="1">
            <a:spLocks noGrp="1"/>
          </p:cNvSpPr>
          <p:nvPr>
            <p:ph type="ftr" sz="quarter" idx="9"/>
          </p:nvPr>
        </p:nvSpPr>
        <p:spPr>
          <a:xfrm>
            <a:off x="612648" y="6343951"/>
            <a:ext cx="2805406" cy="365129"/>
          </a:xfrm>
        </p:spPr>
        <p:txBody>
          <a:bodyPr/>
          <a:lstStyle>
            <a:lvl1pPr>
              <a:defRPr/>
            </a:lvl1pPr>
          </a:lstStyle>
          <a:p>
            <a:pPr lvl="0"/>
            <a:r>
              <a:rPr lang="en-US"/>
              <a:t>Sample Footer Text</a:t>
            </a:r>
          </a:p>
        </p:txBody>
      </p:sp>
      <p:sp>
        <p:nvSpPr>
          <p:cNvPr id="5" name="Date Placeholder 3">
            <a:extLst>
              <a:ext uri="{FF2B5EF4-FFF2-40B4-BE49-F238E27FC236}">
                <a16:creationId xmlns:a16="http://schemas.microsoft.com/office/drawing/2014/main" id="{E006D437-9BA4-2EA5-4BBA-887099E584AF}"/>
              </a:ext>
            </a:extLst>
          </p:cNvPr>
          <p:cNvSpPr txBox="1">
            <a:spLocks noGrp="1"/>
          </p:cNvSpPr>
          <p:nvPr>
            <p:ph type="dt" sz="half" idx="7"/>
          </p:nvPr>
        </p:nvSpPr>
        <p:spPr>
          <a:xfrm>
            <a:off x="8893929" y="6343951"/>
            <a:ext cx="2202643" cy="365129"/>
          </a:xfrm>
        </p:spPr>
        <p:txBody>
          <a:bodyPr/>
          <a:lstStyle>
            <a:lvl1pPr>
              <a:defRPr/>
            </a:lvl1pPr>
          </a:lstStyle>
          <a:p>
            <a:pPr lvl="0"/>
            <a:fld id="{F7644CF3-E012-4ADA-9062-63680139533E}" type="datetime1">
              <a:rPr lang="en-US"/>
              <a:pPr lvl="0"/>
              <a:t>6/14/26</a:t>
            </a:fld>
            <a:endParaRPr lang="en-US"/>
          </a:p>
        </p:txBody>
      </p:sp>
      <p:sp>
        <p:nvSpPr>
          <p:cNvPr id="6" name="Slide Number Placeholder 5">
            <a:extLst>
              <a:ext uri="{FF2B5EF4-FFF2-40B4-BE49-F238E27FC236}">
                <a16:creationId xmlns:a16="http://schemas.microsoft.com/office/drawing/2014/main" id="{637C9901-7793-B86E-DF39-3F65353DB8AA}"/>
              </a:ext>
            </a:extLst>
          </p:cNvPr>
          <p:cNvSpPr txBox="1">
            <a:spLocks noGrp="1"/>
          </p:cNvSpPr>
          <p:nvPr>
            <p:ph type="sldNum" sz="quarter" idx="8"/>
          </p:nvPr>
        </p:nvSpPr>
        <p:spPr>
          <a:xfrm>
            <a:off x="11147093" y="6343951"/>
            <a:ext cx="429210" cy="365129"/>
          </a:xfrm>
        </p:spPr>
        <p:txBody>
          <a:bodyPr/>
          <a:lstStyle>
            <a:lvl1pPr>
              <a:defRPr/>
            </a:lvl1pPr>
          </a:lstStyle>
          <a:p>
            <a:pPr lvl="0"/>
            <a:fld id="{133D53BA-FED3-42A3-B548-006C158A234C}" type="slidenum">
              <a:t>‹#›</a:t>
            </a:fld>
            <a:endParaRPr lang="en-US"/>
          </a:p>
        </p:txBody>
      </p:sp>
      <p:sp>
        <p:nvSpPr>
          <p:cNvPr id="7" name="Freeform: Shape 8">
            <a:extLst>
              <a:ext uri="{FF2B5EF4-FFF2-40B4-BE49-F238E27FC236}">
                <a16:creationId xmlns:a16="http://schemas.microsoft.com/office/drawing/2014/main" id="{14F7CE46-EC7B-9A8F-2D40-72FD70FBCB6E}"/>
              </a:ext>
            </a:extLst>
          </p:cNvPr>
          <p:cNvSpPr/>
          <p:nvPr/>
        </p:nvSpPr>
        <p:spPr>
          <a:xfrm>
            <a:off x="11254005"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9">
            <a:extLst>
              <a:ext uri="{FF2B5EF4-FFF2-40B4-BE49-F238E27FC236}">
                <a16:creationId xmlns:a16="http://schemas.microsoft.com/office/drawing/2014/main" id="{94EA9519-E4A6-F797-6F7E-5FB7248C7345}"/>
              </a:ext>
            </a:extLst>
          </p:cNvPr>
          <p:cNvSpPr/>
          <p:nvPr/>
        </p:nvSpPr>
        <p:spPr>
          <a:xfrm>
            <a:off x="10866793"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10">
            <a:extLst>
              <a:ext uri="{FF2B5EF4-FFF2-40B4-BE49-F238E27FC236}">
                <a16:creationId xmlns:a16="http://schemas.microsoft.com/office/drawing/2014/main" id="{6C9DA18D-DE29-EBE7-50DE-50F7AC8CF97A}"/>
              </a:ext>
            </a:extLst>
          </p:cNvPr>
          <p:cNvSpPr/>
          <p:nvPr/>
        </p:nvSpPr>
        <p:spPr>
          <a:xfrm>
            <a:off x="11003889"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Freeform: Shape 11">
            <a:extLst>
              <a:ext uri="{FF2B5EF4-FFF2-40B4-BE49-F238E27FC236}">
                <a16:creationId xmlns:a16="http://schemas.microsoft.com/office/drawing/2014/main" id="{D56D6DAF-7C89-661E-D77B-53E1CFC296AA}"/>
              </a:ext>
            </a:extLst>
          </p:cNvPr>
          <p:cNvSpPr/>
          <p:nvPr/>
        </p:nvSpPr>
        <p:spPr>
          <a:xfrm>
            <a:off x="10981623"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Tree>
    <p:extLst>
      <p:ext uri="{BB962C8B-B14F-4D97-AF65-F5344CB8AC3E}">
        <p14:creationId xmlns:p14="http://schemas.microsoft.com/office/powerpoint/2010/main" val="1586093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039EF8FC-CF3D-7F26-9562-665B0767D9E3}"/>
              </a:ext>
            </a:extLst>
          </p:cNvPr>
          <p:cNvSpPr/>
          <p:nvPr/>
        </p:nvSpPr>
        <p:spPr>
          <a:xfrm>
            <a:off x="11250896" y="5407944"/>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8">
            <a:extLst>
              <a:ext uri="{FF2B5EF4-FFF2-40B4-BE49-F238E27FC236}">
                <a16:creationId xmlns:a16="http://schemas.microsoft.com/office/drawing/2014/main" id="{BA6DE620-E34A-79AA-5031-E74BE54FE572}"/>
              </a:ext>
            </a:extLst>
          </p:cNvPr>
          <p:cNvSpPr/>
          <p:nvPr/>
        </p:nvSpPr>
        <p:spPr>
          <a:xfrm>
            <a:off x="685800" y="5758443"/>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9">
            <a:extLst>
              <a:ext uri="{FF2B5EF4-FFF2-40B4-BE49-F238E27FC236}">
                <a16:creationId xmlns:a16="http://schemas.microsoft.com/office/drawing/2014/main" id="{98A8CB13-1FCD-DE49-309D-A056E8BA8355}"/>
              </a:ext>
            </a:extLst>
          </p:cNvPr>
          <p:cNvSpPr/>
          <p:nvPr/>
        </p:nvSpPr>
        <p:spPr>
          <a:xfrm>
            <a:off x="10998567" y="5490377"/>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0">
            <a:extLst>
              <a:ext uri="{FF2B5EF4-FFF2-40B4-BE49-F238E27FC236}">
                <a16:creationId xmlns:a16="http://schemas.microsoft.com/office/drawing/2014/main" id="{1E5A7C8A-3F90-A1B6-0048-5AE9A8C3B07D}"/>
              </a:ext>
            </a:extLst>
          </p:cNvPr>
          <p:cNvSpPr/>
          <p:nvPr/>
        </p:nvSpPr>
        <p:spPr>
          <a:xfrm>
            <a:off x="10976146" y="5490377"/>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a16="http://schemas.microsoft.com/office/drawing/2014/main" id="{A48E050B-DD04-14FF-A0E8-8A9C0520ACFB}"/>
              </a:ext>
            </a:extLst>
          </p:cNvPr>
          <p:cNvSpPr txBox="1">
            <a:spLocks noGrp="1"/>
          </p:cNvSpPr>
          <p:nvPr>
            <p:ph type="title"/>
          </p:nvPr>
        </p:nvSpPr>
        <p:spPr>
          <a:xfrm>
            <a:off x="612648" y="685800"/>
            <a:ext cx="3654555" cy="4083582"/>
          </a:xfrm>
        </p:spPr>
        <p:txBody>
          <a:bodyPr anchor="t">
            <a:noAutofit/>
          </a:bodyPr>
          <a:lstStyle>
            <a:lvl1pPr>
              <a:defRPr/>
            </a:lvl1pPr>
          </a:lstStyle>
          <a:p>
            <a:pPr lvl="0"/>
            <a:r>
              <a:rPr lang="en-US"/>
              <a:t>Click to edit Master title style</a:t>
            </a:r>
          </a:p>
        </p:txBody>
      </p:sp>
      <p:sp>
        <p:nvSpPr>
          <p:cNvPr id="7" name="Content Placeholder 7">
            <a:extLst>
              <a:ext uri="{FF2B5EF4-FFF2-40B4-BE49-F238E27FC236}">
                <a16:creationId xmlns:a16="http://schemas.microsoft.com/office/drawing/2014/main" id="{EF7CB6D3-5D1B-6CD2-D078-BAA91DB3F6A7}"/>
              </a:ext>
            </a:extLst>
          </p:cNvPr>
          <p:cNvSpPr txBox="1">
            <a:spLocks noGrp="1"/>
          </p:cNvSpPr>
          <p:nvPr>
            <p:ph idx="4294967295"/>
          </p:nvPr>
        </p:nvSpPr>
        <p:spPr>
          <a:xfrm>
            <a:off x="5181603" y="685800"/>
            <a:ext cx="6045391" cy="4083582"/>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a16="http://schemas.microsoft.com/office/drawing/2014/main" id="{4C6A1580-AE85-2529-6A5F-29CD9F354A42}"/>
              </a:ext>
            </a:extLst>
          </p:cNvPr>
          <p:cNvSpPr txBox="1">
            <a:spLocks noGrp="1"/>
          </p:cNvSpPr>
          <p:nvPr>
            <p:ph type="ftr" sz="quarter" idx="9"/>
          </p:nvPr>
        </p:nvSpPr>
        <p:spPr>
          <a:xfrm>
            <a:off x="612648" y="6343951"/>
            <a:ext cx="2805406" cy="365129"/>
          </a:xfrm>
        </p:spPr>
        <p:txBody>
          <a:bodyPr/>
          <a:lstStyle>
            <a:lvl1pPr>
              <a:defRPr/>
            </a:lvl1pPr>
          </a:lstStyle>
          <a:p>
            <a:pPr lvl="0"/>
            <a:r>
              <a:rPr lang="en-US"/>
              <a:t>Sample Footer Text</a:t>
            </a:r>
          </a:p>
        </p:txBody>
      </p:sp>
      <p:sp>
        <p:nvSpPr>
          <p:cNvPr id="9" name="Date Placeholder 3">
            <a:extLst>
              <a:ext uri="{FF2B5EF4-FFF2-40B4-BE49-F238E27FC236}">
                <a16:creationId xmlns:a16="http://schemas.microsoft.com/office/drawing/2014/main" id="{98115E7A-F6D6-0555-F17D-750137DB05C8}"/>
              </a:ext>
            </a:extLst>
          </p:cNvPr>
          <p:cNvSpPr txBox="1">
            <a:spLocks noGrp="1"/>
          </p:cNvSpPr>
          <p:nvPr>
            <p:ph type="dt" sz="half" idx="7"/>
          </p:nvPr>
        </p:nvSpPr>
        <p:spPr>
          <a:xfrm>
            <a:off x="8893929" y="6343951"/>
            <a:ext cx="2202643" cy="365129"/>
          </a:xfrm>
        </p:spPr>
        <p:txBody>
          <a:bodyPr/>
          <a:lstStyle>
            <a:lvl1pPr>
              <a:defRPr/>
            </a:lvl1pPr>
          </a:lstStyle>
          <a:p>
            <a:pPr lvl="0"/>
            <a:fld id="{0DCDE663-0ADB-4539-9D4D-3244A9217FE2}" type="datetime1">
              <a:rPr lang="en-US"/>
              <a:pPr lvl="0"/>
              <a:t>6/14/26</a:t>
            </a:fld>
            <a:endParaRPr lang="en-US"/>
          </a:p>
        </p:txBody>
      </p:sp>
      <p:sp>
        <p:nvSpPr>
          <p:cNvPr id="10" name="Slide Number Placeholder 5">
            <a:extLst>
              <a:ext uri="{FF2B5EF4-FFF2-40B4-BE49-F238E27FC236}">
                <a16:creationId xmlns:a16="http://schemas.microsoft.com/office/drawing/2014/main" id="{BD9A884A-86EA-E6D6-0D7B-B2770ADA3EB4}"/>
              </a:ext>
            </a:extLst>
          </p:cNvPr>
          <p:cNvSpPr txBox="1">
            <a:spLocks noGrp="1"/>
          </p:cNvSpPr>
          <p:nvPr>
            <p:ph type="sldNum" sz="quarter" idx="8"/>
          </p:nvPr>
        </p:nvSpPr>
        <p:spPr>
          <a:xfrm>
            <a:off x="11147093" y="6343951"/>
            <a:ext cx="429210" cy="365129"/>
          </a:xfrm>
        </p:spPr>
        <p:txBody>
          <a:bodyPr/>
          <a:lstStyle>
            <a:lvl1pPr>
              <a:defRPr/>
            </a:lvl1pPr>
          </a:lstStyle>
          <a:p>
            <a:pPr lvl="0"/>
            <a:fld id="{C5F53653-BEBE-40AD-A925-A8122DBFBDE1}" type="slidenum">
              <a:t>‹#›</a:t>
            </a:fld>
            <a:endParaRPr lang="en-US"/>
          </a:p>
        </p:txBody>
      </p:sp>
    </p:spTree>
    <p:extLst>
      <p:ext uri="{BB962C8B-B14F-4D97-AF65-F5344CB8AC3E}">
        <p14:creationId xmlns:p14="http://schemas.microsoft.com/office/powerpoint/2010/main" val="264135389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03920C44-EDF5-1E71-451F-FBA1938776BA}"/>
              </a:ext>
            </a:extLst>
          </p:cNvPr>
          <p:cNvSpPr/>
          <p:nvPr/>
        </p:nvSpPr>
        <p:spPr>
          <a:xfrm>
            <a:off x="968459"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8">
            <a:extLst>
              <a:ext uri="{FF2B5EF4-FFF2-40B4-BE49-F238E27FC236}">
                <a16:creationId xmlns:a16="http://schemas.microsoft.com/office/drawing/2014/main" id="{65C84777-461D-7CFA-6C6C-4C8BC0457760}"/>
              </a:ext>
            </a:extLst>
          </p:cNvPr>
          <p:cNvSpPr/>
          <p:nvPr/>
        </p:nvSpPr>
        <p:spPr>
          <a:xfrm>
            <a:off x="581247"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a16="http://schemas.microsoft.com/office/drawing/2014/main" id="{4B5C69A2-D71D-F3FB-6C15-EF6E691B8CE5}"/>
              </a:ext>
            </a:extLst>
          </p:cNvPr>
          <p:cNvSpPr/>
          <p:nvPr/>
        </p:nvSpPr>
        <p:spPr>
          <a:xfrm>
            <a:off x="718343"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a16="http://schemas.microsoft.com/office/drawing/2014/main" id="{D6BB15E8-FD28-E4E8-667A-F6C3BD40583B}"/>
              </a:ext>
            </a:extLst>
          </p:cNvPr>
          <p:cNvSpPr/>
          <p:nvPr/>
        </p:nvSpPr>
        <p:spPr>
          <a:xfrm>
            <a:off x="696077"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a16="http://schemas.microsoft.com/office/drawing/2014/main" id="{CD089945-7E98-CC9A-9AD5-325115CDDDAE}"/>
              </a:ext>
            </a:extLst>
          </p:cNvPr>
          <p:cNvSpPr txBox="1">
            <a:spLocks noGrp="1"/>
          </p:cNvSpPr>
          <p:nvPr>
            <p:ph type="title"/>
          </p:nvPr>
        </p:nvSpPr>
        <p:spPr>
          <a:xfrm>
            <a:off x="614677" y="685800"/>
            <a:ext cx="3652525" cy="4102455"/>
          </a:xfrm>
        </p:spPr>
        <p:txBody>
          <a:bodyPr anchor="t">
            <a:noAutofit/>
          </a:bodyPr>
          <a:lstStyle>
            <a:lvl1pPr>
              <a:defRPr/>
            </a:lvl1pPr>
          </a:lstStyle>
          <a:p>
            <a:pPr lvl="0"/>
            <a:r>
              <a:rPr lang="en-US"/>
              <a:t>Click to edit Master title style</a:t>
            </a:r>
          </a:p>
        </p:txBody>
      </p:sp>
      <p:sp>
        <p:nvSpPr>
          <p:cNvPr id="7" name="Content Placeholder 7">
            <a:extLst>
              <a:ext uri="{FF2B5EF4-FFF2-40B4-BE49-F238E27FC236}">
                <a16:creationId xmlns:a16="http://schemas.microsoft.com/office/drawing/2014/main" id="{B42253E3-5193-6DA5-2BE1-F11007012EF2}"/>
              </a:ext>
            </a:extLst>
          </p:cNvPr>
          <p:cNvSpPr txBox="1">
            <a:spLocks noGrp="1"/>
          </p:cNvSpPr>
          <p:nvPr>
            <p:ph idx="4294967295"/>
          </p:nvPr>
        </p:nvSpPr>
        <p:spPr>
          <a:xfrm>
            <a:off x="5181603" y="685800"/>
            <a:ext cx="6394700" cy="5454999"/>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a16="http://schemas.microsoft.com/office/drawing/2014/main" id="{5EC01AF8-7CF9-22CF-4CF2-22EDFC5BE216}"/>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3">
            <a:extLst>
              <a:ext uri="{FF2B5EF4-FFF2-40B4-BE49-F238E27FC236}">
                <a16:creationId xmlns:a16="http://schemas.microsoft.com/office/drawing/2014/main" id="{903DEC2D-F30A-7FDC-7F4B-2ED0FD6BEDD9}"/>
              </a:ext>
            </a:extLst>
          </p:cNvPr>
          <p:cNvSpPr txBox="1">
            <a:spLocks noGrp="1"/>
          </p:cNvSpPr>
          <p:nvPr>
            <p:ph type="dt" sz="half" idx="7"/>
          </p:nvPr>
        </p:nvSpPr>
        <p:spPr>
          <a:xfrm>
            <a:off x="8893929" y="6343951"/>
            <a:ext cx="2202643" cy="365129"/>
          </a:xfrm>
        </p:spPr>
        <p:txBody>
          <a:bodyPr>
            <a:noAutofit/>
          </a:bodyPr>
          <a:lstStyle>
            <a:lvl1pPr>
              <a:defRPr/>
            </a:lvl1pPr>
          </a:lstStyle>
          <a:p>
            <a:pPr lvl="0"/>
            <a:fld id="{C48F2E55-669F-42DC-B960-8858A3D245DD}" type="datetime1">
              <a:rPr lang="en-US"/>
              <a:pPr lvl="0"/>
              <a:t>6/14/26</a:t>
            </a:fld>
            <a:endParaRPr lang="en-US"/>
          </a:p>
        </p:txBody>
      </p:sp>
      <p:sp>
        <p:nvSpPr>
          <p:cNvPr id="10" name="Slide Number Placeholder 5">
            <a:extLst>
              <a:ext uri="{FF2B5EF4-FFF2-40B4-BE49-F238E27FC236}">
                <a16:creationId xmlns:a16="http://schemas.microsoft.com/office/drawing/2014/main" id="{D0520650-2CF9-7A6E-BA3E-C9860663705E}"/>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1F9EB8E8-6392-47BD-9F01-1C237EB46193}" type="slidenum">
              <a:t>‹#›</a:t>
            </a:fld>
            <a:endParaRPr lang="en-US"/>
          </a:p>
        </p:txBody>
      </p:sp>
    </p:spTree>
    <p:extLst>
      <p:ext uri="{BB962C8B-B14F-4D97-AF65-F5344CB8AC3E}">
        <p14:creationId xmlns:p14="http://schemas.microsoft.com/office/powerpoint/2010/main" val="1929399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3B30DD30-C167-5993-40DC-7F1BDCF2A9B9}"/>
              </a:ext>
            </a:extLst>
          </p:cNvPr>
          <p:cNvSpPr/>
          <p:nvPr/>
        </p:nvSpPr>
        <p:spPr>
          <a:xfrm>
            <a:off x="968459"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a16="http://schemas.microsoft.com/office/drawing/2014/main" id="{491CBA9F-D91E-9E0B-62B8-D675331B6553}"/>
              </a:ext>
            </a:extLst>
          </p:cNvPr>
          <p:cNvSpPr/>
          <p:nvPr/>
        </p:nvSpPr>
        <p:spPr>
          <a:xfrm>
            <a:off x="581247"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a16="http://schemas.microsoft.com/office/drawing/2014/main" id="{E4134A82-7818-A7E4-1AAA-FAC3CFD6C4B8}"/>
              </a:ext>
            </a:extLst>
          </p:cNvPr>
          <p:cNvSpPr/>
          <p:nvPr/>
        </p:nvSpPr>
        <p:spPr>
          <a:xfrm>
            <a:off x="718343"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a16="http://schemas.microsoft.com/office/drawing/2014/main" id="{D35D5735-B78F-4C83-4574-0768A889C3C0}"/>
              </a:ext>
            </a:extLst>
          </p:cNvPr>
          <p:cNvSpPr/>
          <p:nvPr/>
        </p:nvSpPr>
        <p:spPr>
          <a:xfrm>
            <a:off x="696077"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
            <a:extLst>
              <a:ext uri="{FF2B5EF4-FFF2-40B4-BE49-F238E27FC236}">
                <a16:creationId xmlns:a16="http://schemas.microsoft.com/office/drawing/2014/main" id="{4A450FE4-48AD-DCA8-8870-AFF12DECE18C}"/>
              </a:ext>
            </a:extLst>
          </p:cNvPr>
          <p:cNvSpPr txBox="1">
            <a:spLocks noGrp="1"/>
          </p:cNvSpPr>
          <p:nvPr>
            <p:ph type="title"/>
          </p:nvPr>
        </p:nvSpPr>
        <p:spPr>
          <a:xfrm>
            <a:off x="612648" y="685800"/>
            <a:ext cx="3654555" cy="4550255"/>
          </a:xfrm>
        </p:spPr>
        <p:txBody>
          <a:bodyPr anchor="t">
            <a:noAutofit/>
          </a:bodyPr>
          <a:lstStyle>
            <a:lvl1pPr>
              <a:defRPr/>
            </a:lvl1pPr>
          </a:lstStyle>
          <a:p>
            <a:pPr lvl="0"/>
            <a:r>
              <a:rPr lang="en-US"/>
              <a:t>Click to edit Master title style</a:t>
            </a:r>
          </a:p>
        </p:txBody>
      </p:sp>
      <p:sp>
        <p:nvSpPr>
          <p:cNvPr id="7" name="Content Placeholder 7">
            <a:extLst>
              <a:ext uri="{FF2B5EF4-FFF2-40B4-BE49-F238E27FC236}">
                <a16:creationId xmlns:a16="http://schemas.microsoft.com/office/drawing/2014/main" id="{2169C732-C7C8-587C-BC63-23F3688E8340}"/>
              </a:ext>
            </a:extLst>
          </p:cNvPr>
          <p:cNvSpPr txBox="1">
            <a:spLocks noGrp="1"/>
          </p:cNvSpPr>
          <p:nvPr>
            <p:ph idx="4294967295"/>
          </p:nvPr>
        </p:nvSpPr>
        <p:spPr>
          <a:xfrm>
            <a:off x="5181603" y="685800"/>
            <a:ext cx="6394700" cy="546401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a16="http://schemas.microsoft.com/office/drawing/2014/main" id="{19FA5B6B-37AE-BC72-3048-246159A0B2C1}"/>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3">
            <a:extLst>
              <a:ext uri="{FF2B5EF4-FFF2-40B4-BE49-F238E27FC236}">
                <a16:creationId xmlns:a16="http://schemas.microsoft.com/office/drawing/2014/main" id="{710C05AE-FDB4-72EE-535C-77426DC0BE7F}"/>
              </a:ext>
            </a:extLst>
          </p:cNvPr>
          <p:cNvSpPr txBox="1">
            <a:spLocks noGrp="1"/>
          </p:cNvSpPr>
          <p:nvPr>
            <p:ph type="dt" sz="half" idx="7"/>
          </p:nvPr>
        </p:nvSpPr>
        <p:spPr>
          <a:xfrm>
            <a:off x="8893929" y="6343951"/>
            <a:ext cx="2202643" cy="365129"/>
          </a:xfrm>
        </p:spPr>
        <p:txBody>
          <a:bodyPr>
            <a:noAutofit/>
          </a:bodyPr>
          <a:lstStyle>
            <a:lvl1pPr>
              <a:defRPr/>
            </a:lvl1pPr>
          </a:lstStyle>
          <a:p>
            <a:pPr lvl="0"/>
            <a:fld id="{699B3525-09FF-4405-9462-79B4DEEEDBDC}" type="datetime1">
              <a:rPr lang="en-US"/>
              <a:pPr lvl="0"/>
              <a:t>6/14/26</a:t>
            </a:fld>
            <a:endParaRPr lang="en-US"/>
          </a:p>
        </p:txBody>
      </p:sp>
      <p:sp>
        <p:nvSpPr>
          <p:cNvPr id="10" name="Slide Number Placeholder 5">
            <a:extLst>
              <a:ext uri="{FF2B5EF4-FFF2-40B4-BE49-F238E27FC236}">
                <a16:creationId xmlns:a16="http://schemas.microsoft.com/office/drawing/2014/main" id="{44D140DE-22A3-8444-6C73-2CE6E2141B22}"/>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E3260FBC-C0D4-4643-90D7-22F14EB281D0}" type="slidenum">
              <a:t>‹#›</a:t>
            </a:fld>
            <a:endParaRPr lang="en-US"/>
          </a:p>
        </p:txBody>
      </p:sp>
    </p:spTree>
    <p:extLst>
      <p:ext uri="{BB962C8B-B14F-4D97-AF65-F5344CB8AC3E}">
        <p14:creationId xmlns:p14="http://schemas.microsoft.com/office/powerpoint/2010/main" val="29843109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rgbClr val="F6F2E6"/>
        </a:solidFill>
        <a:effectLst/>
      </p:bgPr>
    </p:bg>
    <p:spTree>
      <p:nvGrpSpPr>
        <p:cNvPr id="1" name=""/>
        <p:cNvGrpSpPr/>
        <p:nvPr/>
      </p:nvGrpSpPr>
      <p:grpSpPr>
        <a:xfrm>
          <a:off x="0" y="0"/>
          <a:ext cx="0" cy="0"/>
          <a:chOff x="0" y="0"/>
          <a:chExt cx="0" cy="0"/>
        </a:xfrm>
      </p:grpSpPr>
      <p:cxnSp>
        <p:nvCxnSpPr>
          <p:cNvPr id="2" name="Straight Connector 5">
            <a:extLst>
              <a:ext uri="{FF2B5EF4-FFF2-40B4-BE49-F238E27FC236}">
                <a16:creationId xmlns:a16="http://schemas.microsoft.com/office/drawing/2014/main" id="{9003C408-B2AB-3928-21CC-14976357BF41}"/>
              </a:ext>
            </a:extLst>
          </p:cNvPr>
          <p:cNvCxnSpPr/>
          <p:nvPr/>
        </p:nvCxnSpPr>
        <p:spPr>
          <a:xfrm>
            <a:off x="5191030" y="2362196"/>
            <a:ext cx="6391656" cy="0"/>
          </a:xfrm>
          <a:prstGeom prst="straightConnector1">
            <a:avLst/>
          </a:prstGeom>
          <a:noFill/>
          <a:ln w="31747" cap="flat">
            <a:solidFill>
              <a:srgbClr val="CC563B"/>
            </a:solidFill>
            <a:prstDash val="solid"/>
            <a:miter/>
          </a:ln>
        </p:spPr>
      </p:cxnSp>
      <p:sp>
        <p:nvSpPr>
          <p:cNvPr id="3" name="Title 1">
            <a:extLst>
              <a:ext uri="{FF2B5EF4-FFF2-40B4-BE49-F238E27FC236}">
                <a16:creationId xmlns:a16="http://schemas.microsoft.com/office/drawing/2014/main" id="{AECF2926-3E90-558E-A313-8A13E76C4550}"/>
              </a:ext>
            </a:extLst>
          </p:cNvPr>
          <p:cNvSpPr txBox="1">
            <a:spLocks noGrp="1"/>
          </p:cNvSpPr>
          <p:nvPr>
            <p:ph type="title"/>
          </p:nvPr>
        </p:nvSpPr>
        <p:spPr>
          <a:xfrm>
            <a:off x="5191030" y="685809"/>
            <a:ext cx="6391372" cy="1372002"/>
          </a:xfrm>
        </p:spPr>
        <p:txBody>
          <a:bodyPr>
            <a:noAutofit/>
          </a:bodyPr>
          <a:lstStyle>
            <a:lvl1pPr>
              <a:defRPr/>
            </a:lvl1pPr>
          </a:lstStyle>
          <a:p>
            <a:pPr lvl="0"/>
            <a:r>
              <a:rPr lang="en-US"/>
              <a:t>Click to edit Master title style</a:t>
            </a:r>
          </a:p>
        </p:txBody>
      </p:sp>
      <p:sp>
        <p:nvSpPr>
          <p:cNvPr id="4" name="Picture Placeholder 13">
            <a:extLst>
              <a:ext uri="{FF2B5EF4-FFF2-40B4-BE49-F238E27FC236}">
                <a16:creationId xmlns:a16="http://schemas.microsoft.com/office/drawing/2014/main" id="{034A7B75-246D-38C1-2850-265EDA510358}"/>
              </a:ext>
            </a:extLst>
          </p:cNvPr>
          <p:cNvSpPr txBox="1">
            <a:spLocks noGrp="1"/>
          </p:cNvSpPr>
          <p:nvPr>
            <p:ph type="pic" idx="4294967295"/>
          </p:nvPr>
        </p:nvSpPr>
        <p:spPr>
          <a:xfrm>
            <a:off x="0" y="0"/>
            <a:ext cx="4560451" cy="6858000"/>
          </a:xfrm>
          <a:blipFill>
            <a:blip r:embed="rId2">
              <a:alphaModFix amt="60000"/>
            </a:blip>
            <a:stretch>
              <a:fillRect/>
            </a:stretch>
          </a:blipFill>
        </p:spPr>
        <p:txBody>
          <a:bodyPr>
            <a:noAutofit/>
          </a:bodyPr>
          <a:lstStyle>
            <a:lvl1pPr>
              <a:defRPr/>
            </a:lvl1pPr>
          </a:lstStyle>
          <a:p>
            <a:pPr lvl="0"/>
            <a:r>
              <a:rPr lang="en-US"/>
              <a:t>.</a:t>
            </a:r>
          </a:p>
        </p:txBody>
      </p:sp>
      <p:sp>
        <p:nvSpPr>
          <p:cNvPr id="5" name="Content Placeholder 7">
            <a:extLst>
              <a:ext uri="{FF2B5EF4-FFF2-40B4-BE49-F238E27FC236}">
                <a16:creationId xmlns:a16="http://schemas.microsoft.com/office/drawing/2014/main" id="{FD982107-8F07-5E16-0E3A-1DE4F2ACCD97}"/>
              </a:ext>
            </a:extLst>
          </p:cNvPr>
          <p:cNvSpPr txBox="1">
            <a:spLocks noGrp="1"/>
          </p:cNvSpPr>
          <p:nvPr>
            <p:ph idx="4294967295"/>
          </p:nvPr>
        </p:nvSpPr>
        <p:spPr>
          <a:xfrm>
            <a:off x="5180725" y="2743200"/>
            <a:ext cx="6395569" cy="342899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BFDF1806-19F4-126E-DAA7-9634741C1006}"/>
              </a:ext>
            </a:extLst>
          </p:cNvPr>
          <p:cNvSpPr txBox="1">
            <a:spLocks noGrp="1"/>
          </p:cNvSpPr>
          <p:nvPr>
            <p:ph type="ftr" sz="quarter" idx="9"/>
          </p:nvPr>
        </p:nvSpPr>
        <p:spPr>
          <a:xfrm>
            <a:off x="5191030" y="6343823"/>
            <a:ext cx="3364900" cy="365129"/>
          </a:xfrm>
        </p:spPr>
        <p:txBody>
          <a:bodyPr>
            <a:noAutofit/>
          </a:bodyPr>
          <a:lstStyle>
            <a:lvl1pPr>
              <a:defRPr/>
            </a:lvl1pPr>
          </a:lstStyle>
          <a:p>
            <a:pPr lvl="0"/>
            <a:r>
              <a:rPr lang="en-US"/>
              <a:t>Sample Footer Text</a:t>
            </a:r>
          </a:p>
        </p:txBody>
      </p:sp>
      <p:sp>
        <p:nvSpPr>
          <p:cNvPr id="7" name="Date Placeholder 3">
            <a:extLst>
              <a:ext uri="{FF2B5EF4-FFF2-40B4-BE49-F238E27FC236}">
                <a16:creationId xmlns:a16="http://schemas.microsoft.com/office/drawing/2014/main" id="{D8E758E6-01D9-5E81-3CBF-54BDAB300489}"/>
              </a:ext>
            </a:extLst>
          </p:cNvPr>
          <p:cNvSpPr txBox="1">
            <a:spLocks noGrp="1"/>
          </p:cNvSpPr>
          <p:nvPr>
            <p:ph type="dt" sz="half" idx="7"/>
          </p:nvPr>
        </p:nvSpPr>
        <p:spPr>
          <a:xfrm>
            <a:off x="9030714" y="6343951"/>
            <a:ext cx="2060810" cy="365129"/>
          </a:xfrm>
        </p:spPr>
        <p:txBody>
          <a:bodyPr>
            <a:noAutofit/>
          </a:bodyPr>
          <a:lstStyle>
            <a:lvl1pPr>
              <a:defRPr/>
            </a:lvl1pPr>
          </a:lstStyle>
          <a:p>
            <a:pPr lvl="0"/>
            <a:fld id="{FE848CC1-C2A3-404F-9610-B268A05C168E}" type="datetime1">
              <a:rPr lang="en-US"/>
              <a:pPr lvl="0"/>
              <a:t>6/14/26</a:t>
            </a:fld>
            <a:endParaRPr lang="en-US"/>
          </a:p>
        </p:txBody>
      </p:sp>
      <p:sp>
        <p:nvSpPr>
          <p:cNvPr id="8" name="Slide Number Placeholder 9">
            <a:extLst>
              <a:ext uri="{FF2B5EF4-FFF2-40B4-BE49-F238E27FC236}">
                <a16:creationId xmlns:a16="http://schemas.microsoft.com/office/drawing/2014/main" id="{B5748BFC-F242-7F27-7397-4CBFFE1C33DA}"/>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B4BB2D55-7E30-49E6-97AC-38C47E129F8F}" type="slidenum">
              <a:t>‹#›</a:t>
            </a:fld>
            <a:endParaRPr lang="en-US"/>
          </a:p>
        </p:txBody>
      </p:sp>
    </p:spTree>
    <p:extLst>
      <p:ext uri="{BB962C8B-B14F-4D97-AF65-F5344CB8AC3E}">
        <p14:creationId xmlns:p14="http://schemas.microsoft.com/office/powerpoint/2010/main" val="42822025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cxnSp>
        <p:nvCxnSpPr>
          <p:cNvPr id="2" name="Straight Connector 4">
            <a:extLst>
              <a:ext uri="{FF2B5EF4-FFF2-40B4-BE49-F238E27FC236}">
                <a16:creationId xmlns:a16="http://schemas.microsoft.com/office/drawing/2014/main" id="{0DC25B6A-CE87-D974-05C5-C46DBC4923E5}"/>
              </a:ext>
            </a:extLst>
          </p:cNvPr>
          <p:cNvCxnSpPr/>
          <p:nvPr/>
        </p:nvCxnSpPr>
        <p:spPr>
          <a:xfrm>
            <a:off x="612648" y="2359152"/>
            <a:ext cx="6336792" cy="0"/>
          </a:xfrm>
          <a:prstGeom prst="straightConnector1">
            <a:avLst/>
          </a:prstGeom>
          <a:noFill/>
          <a:ln w="31747" cap="flat">
            <a:solidFill>
              <a:srgbClr val="CC563B"/>
            </a:solidFill>
            <a:prstDash val="solid"/>
            <a:miter/>
          </a:ln>
        </p:spPr>
      </p:cxnSp>
      <p:sp>
        <p:nvSpPr>
          <p:cNvPr id="3" name="Title 1">
            <a:extLst>
              <a:ext uri="{FF2B5EF4-FFF2-40B4-BE49-F238E27FC236}">
                <a16:creationId xmlns:a16="http://schemas.microsoft.com/office/drawing/2014/main" id="{87AE1228-0F64-120E-1A01-400E5644FD2C}"/>
              </a:ext>
            </a:extLst>
          </p:cNvPr>
          <p:cNvSpPr txBox="1">
            <a:spLocks noGrp="1"/>
          </p:cNvSpPr>
          <p:nvPr>
            <p:ph type="title"/>
          </p:nvPr>
        </p:nvSpPr>
        <p:spPr>
          <a:xfrm>
            <a:off x="612648" y="685800"/>
            <a:ext cx="6391372" cy="1371993"/>
          </a:xfrm>
        </p:spPr>
        <p:txBody>
          <a:bodyPr>
            <a:noAutofit/>
          </a:bodyPr>
          <a:lstStyle>
            <a:lvl1pPr>
              <a:defRPr/>
            </a:lvl1pPr>
          </a:lstStyle>
          <a:p>
            <a:pPr lvl="0"/>
            <a:r>
              <a:rPr lang="en-US"/>
              <a:t>Click to edit Master title style</a:t>
            </a:r>
          </a:p>
        </p:txBody>
      </p:sp>
      <p:sp>
        <p:nvSpPr>
          <p:cNvPr id="4" name="Content Placeholder 7">
            <a:extLst>
              <a:ext uri="{FF2B5EF4-FFF2-40B4-BE49-F238E27FC236}">
                <a16:creationId xmlns:a16="http://schemas.microsoft.com/office/drawing/2014/main" id="{612C81EE-934B-D931-5A40-9404811D31CC}"/>
              </a:ext>
            </a:extLst>
          </p:cNvPr>
          <p:cNvSpPr txBox="1">
            <a:spLocks noGrp="1"/>
          </p:cNvSpPr>
          <p:nvPr>
            <p:ph idx="4294967295"/>
          </p:nvPr>
        </p:nvSpPr>
        <p:spPr>
          <a:xfrm>
            <a:off x="612776" y="2742642"/>
            <a:ext cx="6391244" cy="342954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9">
            <a:extLst>
              <a:ext uri="{FF2B5EF4-FFF2-40B4-BE49-F238E27FC236}">
                <a16:creationId xmlns:a16="http://schemas.microsoft.com/office/drawing/2014/main" id="{C47E094E-CFD8-21F8-CA70-1B376B93549D}"/>
              </a:ext>
            </a:extLst>
          </p:cNvPr>
          <p:cNvSpPr txBox="1">
            <a:spLocks noGrp="1"/>
          </p:cNvSpPr>
          <p:nvPr>
            <p:ph type="ftr" sz="quarter" idx="9"/>
          </p:nvPr>
        </p:nvSpPr>
        <p:spPr>
          <a:xfrm>
            <a:off x="612776" y="6346868"/>
            <a:ext cx="2805406" cy="365129"/>
          </a:xfrm>
        </p:spPr>
        <p:txBody>
          <a:bodyPr>
            <a:noAutofit/>
          </a:bodyPr>
          <a:lstStyle>
            <a:lvl1pPr>
              <a:defRPr/>
            </a:lvl1pPr>
          </a:lstStyle>
          <a:p>
            <a:pPr lvl="0"/>
            <a:r>
              <a:rPr lang="en-US"/>
              <a:t>Sample Footer Text</a:t>
            </a:r>
          </a:p>
        </p:txBody>
      </p:sp>
      <p:sp>
        <p:nvSpPr>
          <p:cNvPr id="6" name="Date Placeholder 8">
            <a:extLst>
              <a:ext uri="{FF2B5EF4-FFF2-40B4-BE49-F238E27FC236}">
                <a16:creationId xmlns:a16="http://schemas.microsoft.com/office/drawing/2014/main" id="{E2C6A058-6EB6-BD4C-BF6B-8996F591BBC8}"/>
              </a:ext>
            </a:extLst>
          </p:cNvPr>
          <p:cNvSpPr txBox="1">
            <a:spLocks noGrp="1"/>
          </p:cNvSpPr>
          <p:nvPr>
            <p:ph type="dt" sz="half" idx="7"/>
          </p:nvPr>
        </p:nvSpPr>
        <p:spPr>
          <a:xfrm>
            <a:off x="4886891" y="6346868"/>
            <a:ext cx="1607268" cy="365129"/>
          </a:xfrm>
        </p:spPr>
        <p:txBody>
          <a:bodyPr>
            <a:noAutofit/>
          </a:bodyPr>
          <a:lstStyle>
            <a:lvl1pPr>
              <a:defRPr/>
            </a:lvl1pPr>
          </a:lstStyle>
          <a:p>
            <a:pPr lvl="0"/>
            <a:fld id="{32A5382A-D66C-47FF-ACF4-2C11E4338ED8}" type="datetime1">
              <a:rPr lang="en-US"/>
              <a:pPr lvl="0"/>
              <a:t>6/14/26</a:t>
            </a:fld>
            <a:endParaRPr lang="en-US"/>
          </a:p>
        </p:txBody>
      </p:sp>
      <p:sp>
        <p:nvSpPr>
          <p:cNvPr id="7" name="Slide Number Placeholder 11">
            <a:extLst>
              <a:ext uri="{FF2B5EF4-FFF2-40B4-BE49-F238E27FC236}">
                <a16:creationId xmlns:a16="http://schemas.microsoft.com/office/drawing/2014/main" id="{7A09E090-C5A4-5E94-6913-9B2A6A9C0A12}"/>
              </a:ext>
            </a:extLst>
          </p:cNvPr>
          <p:cNvSpPr txBox="1">
            <a:spLocks noGrp="1"/>
          </p:cNvSpPr>
          <p:nvPr>
            <p:ph type="sldNum" sz="quarter" idx="8"/>
          </p:nvPr>
        </p:nvSpPr>
        <p:spPr>
          <a:xfrm>
            <a:off x="6530928" y="6346868"/>
            <a:ext cx="429210" cy="365129"/>
          </a:xfrm>
        </p:spPr>
        <p:txBody>
          <a:bodyPr>
            <a:noAutofit/>
          </a:bodyPr>
          <a:lstStyle>
            <a:lvl1pPr>
              <a:defRPr/>
            </a:lvl1pPr>
          </a:lstStyle>
          <a:p>
            <a:pPr lvl="0"/>
            <a:fld id="{CEF1097C-60BB-4F06-80F3-79A0779A257A}" type="slidenum">
              <a:t>‹#›</a:t>
            </a:fld>
            <a:endParaRPr lang="en-US"/>
          </a:p>
        </p:txBody>
      </p:sp>
      <p:sp>
        <p:nvSpPr>
          <p:cNvPr id="8" name="Picture Placeholder 13">
            <a:extLst>
              <a:ext uri="{FF2B5EF4-FFF2-40B4-BE49-F238E27FC236}">
                <a16:creationId xmlns:a16="http://schemas.microsoft.com/office/drawing/2014/main" id="{42556EF6-7C41-D423-5C82-5661C98780F0}"/>
              </a:ext>
            </a:extLst>
          </p:cNvPr>
          <p:cNvSpPr txBox="1">
            <a:spLocks noGrp="1"/>
          </p:cNvSpPr>
          <p:nvPr>
            <p:ph type="pic" idx="4294967295"/>
          </p:nvPr>
        </p:nvSpPr>
        <p:spPr>
          <a:xfrm>
            <a:off x="7631545" y="0"/>
            <a:ext cx="4560451" cy="6858000"/>
          </a:xfrm>
          <a:blipFill>
            <a:blip r:embed="rId2">
              <a:alphaModFix amt="60000"/>
            </a:blip>
            <a:stretch>
              <a:fillRect/>
            </a:stretch>
          </a:blipFill>
        </p:spPr>
        <p:txBody>
          <a:bodyPr>
            <a:noAutofit/>
          </a:bodyPr>
          <a:lstStyle>
            <a:lvl1pPr>
              <a:defRPr/>
            </a:lvl1pPr>
          </a:lstStyle>
          <a:p>
            <a:pPr lvl="0"/>
            <a:r>
              <a:rPr lang="en-US"/>
              <a:t>.</a:t>
            </a:r>
          </a:p>
        </p:txBody>
      </p:sp>
    </p:spTree>
    <p:extLst>
      <p:ext uri="{BB962C8B-B14F-4D97-AF65-F5344CB8AC3E}">
        <p14:creationId xmlns:p14="http://schemas.microsoft.com/office/powerpoint/2010/main" val="26061878"/>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9DFA1-824B-E50A-CDF1-7A0C52828857}"/>
              </a:ext>
            </a:extLst>
          </p:cNvPr>
          <p:cNvSpPr txBox="1">
            <a:spLocks noGrp="1"/>
          </p:cNvSpPr>
          <p:nvPr>
            <p:ph type="title"/>
          </p:nvPr>
        </p:nvSpPr>
        <p:spPr>
          <a:xfrm>
            <a:off x="4718303" y="685800"/>
            <a:ext cx="6858000" cy="1111535"/>
          </a:xfrm>
        </p:spPr>
        <p:txBody>
          <a:bodyPr>
            <a:noAutofit/>
          </a:bodyPr>
          <a:lstStyle>
            <a:lvl1pPr>
              <a:defRPr/>
            </a:lvl1pPr>
          </a:lstStyle>
          <a:p>
            <a:pPr lvl="0"/>
            <a:r>
              <a:rPr lang="en-US"/>
              <a:t>Click to edit Master title style</a:t>
            </a:r>
          </a:p>
        </p:txBody>
      </p:sp>
      <p:sp>
        <p:nvSpPr>
          <p:cNvPr id="3" name="Picture Placeholder 10">
            <a:extLst>
              <a:ext uri="{FF2B5EF4-FFF2-40B4-BE49-F238E27FC236}">
                <a16:creationId xmlns:a16="http://schemas.microsoft.com/office/drawing/2014/main" id="{EEC90AF6-174D-B266-128A-66CF08CC9225}"/>
              </a:ext>
            </a:extLst>
          </p:cNvPr>
          <p:cNvSpPr txBox="1">
            <a:spLocks noGrp="1"/>
          </p:cNvSpPr>
          <p:nvPr>
            <p:ph type="pic" idx="4294967295"/>
          </p:nvPr>
        </p:nvSpPr>
        <p:spPr>
          <a:xfrm>
            <a:off x="0" y="0"/>
            <a:ext cx="4100270" cy="6858000"/>
          </a:xfrm>
          <a:blipFill>
            <a:blip r:embed="rId2">
              <a:alphaModFix amt="60000"/>
            </a:blip>
            <a:stretch>
              <a:fillRect/>
            </a:stretch>
          </a:blipFill>
        </p:spPr>
        <p:txBody>
          <a:bodyPr/>
          <a:lstStyle>
            <a:lvl1pPr>
              <a:defRPr/>
            </a:lvl1pPr>
          </a:lstStyle>
          <a:p>
            <a:pPr lvl="0"/>
            <a:r>
              <a:rPr lang="en-US"/>
              <a:t>.</a:t>
            </a:r>
          </a:p>
        </p:txBody>
      </p:sp>
      <p:sp>
        <p:nvSpPr>
          <p:cNvPr id="4" name="Content Placeholder 7">
            <a:extLst>
              <a:ext uri="{FF2B5EF4-FFF2-40B4-BE49-F238E27FC236}">
                <a16:creationId xmlns:a16="http://schemas.microsoft.com/office/drawing/2014/main" id="{FCD61CFD-37F1-6E7C-F44E-2D531EAE4F4A}"/>
              </a:ext>
            </a:extLst>
          </p:cNvPr>
          <p:cNvSpPr txBox="1">
            <a:spLocks noGrp="1"/>
          </p:cNvSpPr>
          <p:nvPr>
            <p:ph idx="4294967295"/>
          </p:nvPr>
        </p:nvSpPr>
        <p:spPr>
          <a:xfrm>
            <a:off x="4718303" y="1965960"/>
            <a:ext cx="6858000" cy="420019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3">
            <a:extLst>
              <a:ext uri="{FF2B5EF4-FFF2-40B4-BE49-F238E27FC236}">
                <a16:creationId xmlns:a16="http://schemas.microsoft.com/office/drawing/2014/main" id="{293232C6-579B-D964-586F-94BB402F7BE2}"/>
              </a:ext>
            </a:extLst>
          </p:cNvPr>
          <p:cNvSpPr txBox="1">
            <a:spLocks noGrp="1"/>
          </p:cNvSpPr>
          <p:nvPr>
            <p:ph type="ftr" sz="quarter" idx="9"/>
          </p:nvPr>
        </p:nvSpPr>
        <p:spPr>
          <a:xfrm>
            <a:off x="4724393" y="6343951"/>
            <a:ext cx="3422910" cy="365129"/>
          </a:xfrm>
        </p:spPr>
        <p:txBody>
          <a:bodyPr>
            <a:noAutofit/>
          </a:bodyPr>
          <a:lstStyle>
            <a:lvl1pPr>
              <a:defRPr/>
            </a:lvl1pPr>
          </a:lstStyle>
          <a:p>
            <a:pPr lvl="0"/>
            <a:r>
              <a:rPr lang="en-US"/>
              <a:t>Sample Footer Text</a:t>
            </a:r>
          </a:p>
        </p:txBody>
      </p:sp>
      <p:sp>
        <p:nvSpPr>
          <p:cNvPr id="6" name="Date Placeholder 2">
            <a:extLst>
              <a:ext uri="{FF2B5EF4-FFF2-40B4-BE49-F238E27FC236}">
                <a16:creationId xmlns:a16="http://schemas.microsoft.com/office/drawing/2014/main" id="{1A5DC1E8-F743-2B9C-41D5-3A2649BBF688}"/>
              </a:ext>
            </a:extLst>
          </p:cNvPr>
          <p:cNvSpPr txBox="1">
            <a:spLocks noGrp="1"/>
          </p:cNvSpPr>
          <p:nvPr>
            <p:ph type="dt" sz="half" idx="7"/>
          </p:nvPr>
        </p:nvSpPr>
        <p:spPr>
          <a:xfrm>
            <a:off x="8945703" y="6343951"/>
            <a:ext cx="2150869" cy="365129"/>
          </a:xfrm>
        </p:spPr>
        <p:txBody>
          <a:bodyPr>
            <a:noAutofit/>
          </a:bodyPr>
          <a:lstStyle>
            <a:lvl1pPr>
              <a:defRPr/>
            </a:lvl1pPr>
          </a:lstStyle>
          <a:p>
            <a:pPr lvl="0"/>
            <a:fld id="{65C5C2CF-0F6B-4FF0-98E5-A2EF5EE5B5AD}" type="datetime1">
              <a:rPr lang="en-US"/>
              <a:pPr lvl="0"/>
              <a:t>6/14/26</a:t>
            </a:fld>
            <a:endParaRPr lang="en-US"/>
          </a:p>
        </p:txBody>
      </p:sp>
      <p:sp>
        <p:nvSpPr>
          <p:cNvPr id="7" name="Slide Number Placeholder 8">
            <a:extLst>
              <a:ext uri="{FF2B5EF4-FFF2-40B4-BE49-F238E27FC236}">
                <a16:creationId xmlns:a16="http://schemas.microsoft.com/office/drawing/2014/main" id="{67497AE1-F578-439A-4B31-249E6E88307E}"/>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3A5CF7B5-AFCF-4976-8EDE-9C9976F57083}" type="slidenum">
              <a:t>‹#›</a:t>
            </a:fld>
            <a:endParaRPr lang="en-US"/>
          </a:p>
        </p:txBody>
      </p:sp>
    </p:spTree>
    <p:extLst>
      <p:ext uri="{BB962C8B-B14F-4D97-AF65-F5344CB8AC3E}">
        <p14:creationId xmlns:p14="http://schemas.microsoft.com/office/powerpoint/2010/main" val="42015749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354F-D84F-202E-EED5-A018972BD64A}"/>
              </a:ext>
            </a:extLst>
          </p:cNvPr>
          <p:cNvSpPr txBox="1">
            <a:spLocks noGrp="1"/>
          </p:cNvSpPr>
          <p:nvPr>
            <p:ph type="title"/>
          </p:nvPr>
        </p:nvSpPr>
        <p:spPr>
          <a:xfrm>
            <a:off x="612648" y="685800"/>
            <a:ext cx="6858000" cy="1111535"/>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AD2F4917-4576-9D31-1965-7DDBCC698CC6}"/>
              </a:ext>
            </a:extLst>
          </p:cNvPr>
          <p:cNvSpPr txBox="1">
            <a:spLocks noGrp="1"/>
          </p:cNvSpPr>
          <p:nvPr>
            <p:ph idx="4294967295"/>
          </p:nvPr>
        </p:nvSpPr>
        <p:spPr>
          <a:xfrm>
            <a:off x="612648" y="1965960"/>
            <a:ext cx="6858000" cy="420019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E2E2C31B-6D66-DAAA-49E8-9E69708E4994}"/>
              </a:ext>
            </a:extLst>
          </p:cNvPr>
          <p:cNvSpPr txBox="1">
            <a:spLocks noGrp="1"/>
          </p:cNvSpPr>
          <p:nvPr>
            <p:ph type="ftr" sz="quarter" idx="9"/>
          </p:nvPr>
        </p:nvSpPr>
        <p:spPr>
          <a:xfrm>
            <a:off x="612648" y="6346868"/>
            <a:ext cx="2805406"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a16="http://schemas.microsoft.com/office/drawing/2014/main" id="{64762ECF-04BF-2A54-D3DF-65274E56CD8F}"/>
              </a:ext>
            </a:extLst>
          </p:cNvPr>
          <p:cNvSpPr txBox="1">
            <a:spLocks noGrp="1"/>
          </p:cNvSpPr>
          <p:nvPr>
            <p:ph type="dt" sz="half" idx="7"/>
          </p:nvPr>
        </p:nvSpPr>
        <p:spPr>
          <a:xfrm>
            <a:off x="4115851" y="6346868"/>
            <a:ext cx="2925586" cy="365129"/>
          </a:xfrm>
        </p:spPr>
        <p:txBody>
          <a:bodyPr>
            <a:noAutofit/>
          </a:bodyPr>
          <a:lstStyle>
            <a:lvl1pPr>
              <a:defRPr/>
            </a:lvl1pPr>
          </a:lstStyle>
          <a:p>
            <a:pPr lvl="0"/>
            <a:fld id="{880750AF-20CE-43D6-A533-3B4C316B202F}" type="datetime1">
              <a:rPr lang="en-US"/>
              <a:pPr lvl="0"/>
              <a:t>6/14/26</a:t>
            </a:fld>
            <a:endParaRPr lang="en-US"/>
          </a:p>
        </p:txBody>
      </p:sp>
      <p:sp>
        <p:nvSpPr>
          <p:cNvPr id="6" name="Slide Number Placeholder 9">
            <a:extLst>
              <a:ext uri="{FF2B5EF4-FFF2-40B4-BE49-F238E27FC236}">
                <a16:creationId xmlns:a16="http://schemas.microsoft.com/office/drawing/2014/main" id="{7F3F20B9-BEFC-642F-CFE3-AE3D5A755DBE}"/>
              </a:ext>
            </a:extLst>
          </p:cNvPr>
          <p:cNvSpPr txBox="1">
            <a:spLocks noGrp="1"/>
          </p:cNvSpPr>
          <p:nvPr>
            <p:ph type="sldNum" sz="quarter" idx="8"/>
          </p:nvPr>
        </p:nvSpPr>
        <p:spPr>
          <a:xfrm>
            <a:off x="7041437" y="6346868"/>
            <a:ext cx="429210" cy="365129"/>
          </a:xfrm>
        </p:spPr>
        <p:txBody>
          <a:bodyPr>
            <a:noAutofit/>
          </a:bodyPr>
          <a:lstStyle>
            <a:lvl1pPr>
              <a:defRPr/>
            </a:lvl1pPr>
          </a:lstStyle>
          <a:p>
            <a:pPr lvl="0"/>
            <a:fld id="{8D9E40D3-1F5C-4EF6-B8DD-6C0045CF0EAE}" type="slidenum">
              <a:t>‹#›</a:t>
            </a:fld>
            <a:endParaRPr lang="en-US"/>
          </a:p>
        </p:txBody>
      </p:sp>
      <p:sp>
        <p:nvSpPr>
          <p:cNvPr id="7" name="Picture Placeholder 10">
            <a:extLst>
              <a:ext uri="{FF2B5EF4-FFF2-40B4-BE49-F238E27FC236}">
                <a16:creationId xmlns:a16="http://schemas.microsoft.com/office/drawing/2014/main" id="{D75ECA71-CE7D-6CE2-7304-81B11AC804DD}"/>
              </a:ext>
            </a:extLst>
          </p:cNvPr>
          <p:cNvSpPr txBox="1">
            <a:spLocks noGrp="1"/>
          </p:cNvSpPr>
          <p:nvPr>
            <p:ph type="pic" idx="4294967295"/>
          </p:nvPr>
        </p:nvSpPr>
        <p:spPr>
          <a:xfrm>
            <a:off x="8091735" y="0"/>
            <a:ext cx="4100270" cy="6858000"/>
          </a:xfrm>
          <a:blipFill>
            <a:blip r:embed="rId2">
              <a:alphaModFix amt="60000"/>
            </a:blip>
            <a:stretch>
              <a:fillRect/>
            </a:stretch>
          </a:blipFill>
        </p:spPr>
        <p:txBody>
          <a:bodyPr/>
          <a:lstStyle>
            <a:lvl1pPr>
              <a:defRPr/>
            </a:lvl1pPr>
          </a:lstStyle>
          <a:p>
            <a:pPr lvl="0"/>
            <a:r>
              <a:rPr lang="en-US"/>
              <a:t>.</a:t>
            </a:r>
          </a:p>
        </p:txBody>
      </p:sp>
    </p:spTree>
    <p:extLst>
      <p:ext uri="{BB962C8B-B14F-4D97-AF65-F5344CB8AC3E}">
        <p14:creationId xmlns:p14="http://schemas.microsoft.com/office/powerpoint/2010/main" val="1211084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AAC80-9501-1E9A-1162-BD5ACE7A24CF}"/>
              </a:ext>
            </a:extLst>
          </p:cNvPr>
          <p:cNvSpPr txBox="1">
            <a:spLocks noGrp="1"/>
          </p:cNvSpPr>
          <p:nvPr>
            <p:ph type="title"/>
          </p:nvPr>
        </p:nvSpPr>
        <p:spPr>
          <a:xfrm>
            <a:off x="7010403" y="685800"/>
            <a:ext cx="4561667" cy="1371261"/>
          </a:xfrm>
        </p:spPr>
        <p:txBody>
          <a:bodyPr>
            <a:noAutofit/>
          </a:bodyPr>
          <a:lstStyle>
            <a:lvl1pPr>
              <a:defRPr/>
            </a:lvl1pPr>
          </a:lstStyle>
          <a:p>
            <a:pPr lvl="0"/>
            <a:r>
              <a:rPr lang="en-US"/>
              <a:t>Click to edit Master title style</a:t>
            </a:r>
          </a:p>
        </p:txBody>
      </p:sp>
      <p:sp>
        <p:nvSpPr>
          <p:cNvPr id="3" name="Picture Placeholder 11">
            <a:extLst>
              <a:ext uri="{FF2B5EF4-FFF2-40B4-BE49-F238E27FC236}">
                <a16:creationId xmlns:a16="http://schemas.microsoft.com/office/drawing/2014/main" id="{71231CD1-173B-6437-3BD4-CF05806E8C0E}"/>
              </a:ext>
            </a:extLst>
          </p:cNvPr>
          <p:cNvSpPr txBox="1">
            <a:spLocks noGrp="1"/>
          </p:cNvSpPr>
          <p:nvPr>
            <p:ph type="pic" idx="4294967295"/>
          </p:nvPr>
        </p:nvSpPr>
        <p:spPr>
          <a:xfrm>
            <a:off x="0" y="0"/>
            <a:ext cx="6390467" cy="6858000"/>
          </a:xfrm>
          <a:blipFill>
            <a:blip>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a16="http://schemas.microsoft.com/office/drawing/2014/main" id="{E4CC753C-1E12-81EB-269D-4A23EDCBD896}"/>
              </a:ext>
            </a:extLst>
          </p:cNvPr>
          <p:cNvSpPr txBox="1">
            <a:spLocks noGrp="1"/>
          </p:cNvSpPr>
          <p:nvPr>
            <p:ph idx="4294967295"/>
          </p:nvPr>
        </p:nvSpPr>
        <p:spPr>
          <a:xfrm>
            <a:off x="7020735" y="2286000"/>
            <a:ext cx="4561667" cy="38862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1D34F551-CF5E-B786-AAE1-3F30C6490881}"/>
              </a:ext>
            </a:extLst>
          </p:cNvPr>
          <p:cNvSpPr txBox="1">
            <a:spLocks noGrp="1"/>
          </p:cNvSpPr>
          <p:nvPr>
            <p:ph type="ftr" sz="quarter" idx="9"/>
          </p:nvPr>
        </p:nvSpPr>
        <p:spPr>
          <a:xfrm>
            <a:off x="7020735" y="6343951"/>
            <a:ext cx="2105095"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9C6F101F-FC5A-22A5-A012-848A20BCF62C}"/>
              </a:ext>
            </a:extLst>
          </p:cNvPr>
          <p:cNvSpPr txBox="1">
            <a:spLocks noGrp="1"/>
          </p:cNvSpPr>
          <p:nvPr>
            <p:ph type="dt" sz="half" idx="7"/>
          </p:nvPr>
        </p:nvSpPr>
        <p:spPr>
          <a:xfrm>
            <a:off x="9375068" y="6343951"/>
            <a:ext cx="1772024" cy="365129"/>
          </a:xfrm>
        </p:spPr>
        <p:txBody>
          <a:bodyPr>
            <a:noAutofit/>
          </a:bodyPr>
          <a:lstStyle>
            <a:lvl1pPr>
              <a:defRPr/>
            </a:lvl1pPr>
          </a:lstStyle>
          <a:p>
            <a:pPr lvl="0"/>
            <a:fld id="{0A45F83D-E6C2-471E-807D-1B37DEA4C398}" type="datetime1">
              <a:rPr lang="en-US"/>
              <a:pPr lvl="0"/>
              <a:t>6/14/26</a:t>
            </a:fld>
            <a:endParaRPr lang="en-US"/>
          </a:p>
        </p:txBody>
      </p:sp>
      <p:sp>
        <p:nvSpPr>
          <p:cNvPr id="7" name="Slide Number Placeholder 6">
            <a:extLst>
              <a:ext uri="{FF2B5EF4-FFF2-40B4-BE49-F238E27FC236}">
                <a16:creationId xmlns:a16="http://schemas.microsoft.com/office/drawing/2014/main" id="{4ACE7C19-3D1A-0498-7610-E011B2D594E1}"/>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3F58DCEA-47F3-4526-A263-3C8262B4E819}" type="slidenum">
              <a:t>‹#›</a:t>
            </a:fld>
            <a:endParaRPr lang="en-US"/>
          </a:p>
        </p:txBody>
      </p:sp>
    </p:spTree>
    <p:extLst>
      <p:ext uri="{BB962C8B-B14F-4D97-AF65-F5344CB8AC3E}">
        <p14:creationId xmlns:p14="http://schemas.microsoft.com/office/powerpoint/2010/main" val="5412568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9EE7-5028-0544-20D6-A5FC1A4004CD}"/>
              </a:ext>
            </a:extLst>
          </p:cNvPr>
          <p:cNvSpPr txBox="1">
            <a:spLocks noGrp="1"/>
          </p:cNvSpPr>
          <p:nvPr>
            <p:ph type="title"/>
          </p:nvPr>
        </p:nvSpPr>
        <p:spPr>
          <a:xfrm>
            <a:off x="609603" y="685800"/>
            <a:ext cx="4572000" cy="1371261"/>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9B1DDB86-E5B1-2F19-02D1-95129A759A5F}"/>
              </a:ext>
            </a:extLst>
          </p:cNvPr>
          <p:cNvSpPr txBox="1">
            <a:spLocks noGrp="1"/>
          </p:cNvSpPr>
          <p:nvPr>
            <p:ph idx="4294967295"/>
          </p:nvPr>
        </p:nvSpPr>
        <p:spPr>
          <a:xfrm>
            <a:off x="609603" y="2286000"/>
            <a:ext cx="4561667" cy="38862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E0934B69-42B0-1B92-1F21-83DF8A295BCF}"/>
              </a:ext>
            </a:extLst>
          </p:cNvPr>
          <p:cNvSpPr txBox="1">
            <a:spLocks noGrp="1"/>
          </p:cNvSpPr>
          <p:nvPr>
            <p:ph type="ftr" sz="quarter" idx="9"/>
          </p:nvPr>
        </p:nvSpPr>
        <p:spPr>
          <a:xfrm>
            <a:off x="609603" y="6343951"/>
            <a:ext cx="2105095" cy="365129"/>
          </a:xfrm>
        </p:spPr>
        <p:txBody>
          <a:bodyPr>
            <a:noAutofit/>
          </a:bodyPr>
          <a:lstStyle>
            <a:lvl1pPr>
              <a:defRPr/>
            </a:lvl1pPr>
          </a:lstStyle>
          <a:p>
            <a:pPr lvl="0"/>
            <a:r>
              <a:rPr lang="en-US"/>
              <a:t>Sample Footer Text</a:t>
            </a:r>
          </a:p>
        </p:txBody>
      </p:sp>
      <p:sp>
        <p:nvSpPr>
          <p:cNvPr id="5" name="Date Placeholder 4">
            <a:extLst>
              <a:ext uri="{FF2B5EF4-FFF2-40B4-BE49-F238E27FC236}">
                <a16:creationId xmlns:a16="http://schemas.microsoft.com/office/drawing/2014/main" id="{CAD3912A-A6FC-FF8B-89C7-5B95E9944D39}"/>
              </a:ext>
            </a:extLst>
          </p:cNvPr>
          <p:cNvSpPr txBox="1">
            <a:spLocks noGrp="1"/>
          </p:cNvSpPr>
          <p:nvPr>
            <p:ph type="dt" sz="half" idx="7"/>
          </p:nvPr>
        </p:nvSpPr>
        <p:spPr>
          <a:xfrm>
            <a:off x="2963927" y="6343951"/>
            <a:ext cx="1772024" cy="365129"/>
          </a:xfrm>
        </p:spPr>
        <p:txBody>
          <a:bodyPr>
            <a:noAutofit/>
          </a:bodyPr>
          <a:lstStyle>
            <a:lvl1pPr>
              <a:defRPr/>
            </a:lvl1pPr>
          </a:lstStyle>
          <a:p>
            <a:pPr lvl="0"/>
            <a:fld id="{F2BC3670-5C44-49E3-ADCB-8D6A77C04220}" type="datetime1">
              <a:rPr lang="en-US"/>
              <a:pPr lvl="0"/>
              <a:t>6/14/26</a:t>
            </a:fld>
            <a:endParaRPr lang="en-US"/>
          </a:p>
        </p:txBody>
      </p:sp>
      <p:sp>
        <p:nvSpPr>
          <p:cNvPr id="6" name="Slide Number Placeholder 6">
            <a:extLst>
              <a:ext uri="{FF2B5EF4-FFF2-40B4-BE49-F238E27FC236}">
                <a16:creationId xmlns:a16="http://schemas.microsoft.com/office/drawing/2014/main" id="{9B155C22-B6F0-9BE6-D09A-5EDA0E97E501}"/>
              </a:ext>
            </a:extLst>
          </p:cNvPr>
          <p:cNvSpPr txBox="1">
            <a:spLocks noGrp="1"/>
          </p:cNvSpPr>
          <p:nvPr>
            <p:ph type="sldNum" sz="quarter" idx="8"/>
          </p:nvPr>
        </p:nvSpPr>
        <p:spPr>
          <a:xfrm>
            <a:off x="4735961" y="6343951"/>
            <a:ext cx="429210" cy="365129"/>
          </a:xfrm>
        </p:spPr>
        <p:txBody>
          <a:bodyPr>
            <a:noAutofit/>
          </a:bodyPr>
          <a:lstStyle>
            <a:lvl1pPr>
              <a:defRPr/>
            </a:lvl1pPr>
          </a:lstStyle>
          <a:p>
            <a:pPr lvl="0"/>
            <a:fld id="{D32FEA8C-D540-4735-928D-FA0A01AE3316}" type="slidenum">
              <a:t>‹#›</a:t>
            </a:fld>
            <a:endParaRPr lang="en-US"/>
          </a:p>
        </p:txBody>
      </p:sp>
      <p:sp>
        <p:nvSpPr>
          <p:cNvPr id="7" name="Picture Placeholder 11">
            <a:extLst>
              <a:ext uri="{FF2B5EF4-FFF2-40B4-BE49-F238E27FC236}">
                <a16:creationId xmlns:a16="http://schemas.microsoft.com/office/drawing/2014/main" id="{F4B45335-A935-AB7D-8017-DC9D4364AC2B}"/>
              </a:ext>
            </a:extLst>
          </p:cNvPr>
          <p:cNvSpPr txBox="1">
            <a:spLocks noGrp="1"/>
          </p:cNvSpPr>
          <p:nvPr>
            <p:ph type="pic" idx="4294967295"/>
          </p:nvPr>
        </p:nvSpPr>
        <p:spPr>
          <a:xfrm>
            <a:off x="5801538" y="0"/>
            <a:ext cx="6390467" cy="6858000"/>
          </a:xfrm>
          <a:blipFill>
            <a:blip>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29029813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A7A8C-D811-0F6A-3442-7587D235F4C3}"/>
              </a:ext>
            </a:extLst>
          </p:cNvPr>
          <p:cNvSpPr txBox="1">
            <a:spLocks noGrp="1"/>
          </p:cNvSpPr>
          <p:nvPr>
            <p:ph type="title"/>
          </p:nvPr>
        </p:nvSpPr>
        <p:spPr>
          <a:xfrm>
            <a:off x="8212665" y="687784"/>
            <a:ext cx="3363254" cy="1993392"/>
          </a:xfrm>
        </p:spPr>
        <p:txBody>
          <a:bodyPr>
            <a:noAutofit/>
          </a:bodyPr>
          <a:lstStyle>
            <a:lvl1pPr>
              <a:defRPr/>
            </a:lvl1pPr>
          </a:lstStyle>
          <a:p>
            <a:pPr lvl="0"/>
            <a:r>
              <a:rPr lang="en-US"/>
              <a:t>Click to edit Master title style</a:t>
            </a:r>
          </a:p>
        </p:txBody>
      </p:sp>
      <p:sp>
        <p:nvSpPr>
          <p:cNvPr id="3" name="Picture Placeholder 10">
            <a:extLst>
              <a:ext uri="{FF2B5EF4-FFF2-40B4-BE49-F238E27FC236}">
                <a16:creationId xmlns:a16="http://schemas.microsoft.com/office/drawing/2014/main" id="{569E2F12-F490-0658-E702-D1421BA64FD4}"/>
              </a:ext>
            </a:extLst>
          </p:cNvPr>
          <p:cNvSpPr txBox="1">
            <a:spLocks noGrp="1"/>
          </p:cNvSpPr>
          <p:nvPr>
            <p:ph type="pic" idx="4294967295"/>
          </p:nvPr>
        </p:nvSpPr>
        <p:spPr>
          <a:xfrm>
            <a:off x="0" y="0"/>
            <a:ext cx="7584143" cy="6858000"/>
          </a:xfrm>
          <a:blipFill>
            <a:blip r:embed="rId2">
              <a:alphaModFix amt="60000"/>
            </a:blip>
            <a:stretch>
              <a:fillRect/>
            </a:stretch>
          </a:blipFill>
        </p:spPr>
        <p:txBody>
          <a:bodyPr/>
          <a:lstStyle>
            <a:lvl1pPr>
              <a:defRPr/>
            </a:lvl1pPr>
          </a:lstStyle>
          <a:p>
            <a:pPr lvl="0"/>
            <a:r>
              <a:rPr lang="en-US"/>
              <a:t>.</a:t>
            </a:r>
          </a:p>
        </p:txBody>
      </p:sp>
      <p:sp>
        <p:nvSpPr>
          <p:cNvPr id="4" name="Content Placeholder 7">
            <a:extLst>
              <a:ext uri="{FF2B5EF4-FFF2-40B4-BE49-F238E27FC236}">
                <a16:creationId xmlns:a16="http://schemas.microsoft.com/office/drawing/2014/main" id="{16ACAFA8-FE28-C953-20C3-FA2B5271EDD2}"/>
              </a:ext>
            </a:extLst>
          </p:cNvPr>
          <p:cNvSpPr txBox="1">
            <a:spLocks noGrp="1"/>
          </p:cNvSpPr>
          <p:nvPr>
            <p:ph idx="4294967295"/>
          </p:nvPr>
        </p:nvSpPr>
        <p:spPr>
          <a:xfrm>
            <a:off x="8212793" y="2880360"/>
            <a:ext cx="3363254" cy="3274612"/>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8">
            <a:extLst>
              <a:ext uri="{FF2B5EF4-FFF2-40B4-BE49-F238E27FC236}">
                <a16:creationId xmlns:a16="http://schemas.microsoft.com/office/drawing/2014/main" id="{A1778506-ACCE-6B72-FDD2-45B1140B55B9}"/>
              </a:ext>
            </a:extLst>
          </p:cNvPr>
          <p:cNvSpPr txBox="1">
            <a:spLocks noGrp="1"/>
          </p:cNvSpPr>
          <p:nvPr>
            <p:ph type="ftr" sz="quarter" idx="9"/>
          </p:nvPr>
        </p:nvSpPr>
        <p:spPr>
          <a:xfrm>
            <a:off x="8212665" y="6343951"/>
            <a:ext cx="2012064" cy="365129"/>
          </a:xfrm>
        </p:spPr>
        <p:txBody>
          <a:bodyPr>
            <a:noAutofit/>
          </a:bodyPr>
          <a:lstStyle>
            <a:lvl1pPr>
              <a:defRPr/>
            </a:lvl1pPr>
          </a:lstStyle>
          <a:p>
            <a:pPr lvl="0"/>
            <a:r>
              <a:rPr lang="en-US"/>
              <a:t>Sample Footer Text</a:t>
            </a:r>
          </a:p>
        </p:txBody>
      </p:sp>
      <p:sp>
        <p:nvSpPr>
          <p:cNvPr id="6" name="Date Placeholder 3">
            <a:extLst>
              <a:ext uri="{FF2B5EF4-FFF2-40B4-BE49-F238E27FC236}">
                <a16:creationId xmlns:a16="http://schemas.microsoft.com/office/drawing/2014/main" id="{78D20D2D-4CBC-F09D-AA4F-59E351AAC574}"/>
              </a:ext>
            </a:extLst>
          </p:cNvPr>
          <p:cNvSpPr txBox="1">
            <a:spLocks noGrp="1"/>
          </p:cNvSpPr>
          <p:nvPr>
            <p:ph type="dt" sz="half" idx="7"/>
          </p:nvPr>
        </p:nvSpPr>
        <p:spPr>
          <a:xfrm>
            <a:off x="10224720" y="6343951"/>
            <a:ext cx="922373" cy="365129"/>
          </a:xfrm>
        </p:spPr>
        <p:txBody>
          <a:bodyPr>
            <a:noAutofit/>
          </a:bodyPr>
          <a:lstStyle>
            <a:lvl1pPr>
              <a:defRPr/>
            </a:lvl1pPr>
          </a:lstStyle>
          <a:p>
            <a:pPr lvl="0"/>
            <a:fld id="{5EFDC204-5140-47A9-B36F-E5F4885040CF}" type="datetime1">
              <a:rPr lang="en-US"/>
              <a:pPr lvl="0"/>
              <a:t>6/14/26</a:t>
            </a:fld>
            <a:endParaRPr lang="en-US"/>
          </a:p>
        </p:txBody>
      </p:sp>
      <p:sp>
        <p:nvSpPr>
          <p:cNvPr id="7" name="Slide Number Placeholder 9">
            <a:extLst>
              <a:ext uri="{FF2B5EF4-FFF2-40B4-BE49-F238E27FC236}">
                <a16:creationId xmlns:a16="http://schemas.microsoft.com/office/drawing/2014/main" id="{969B3B8B-7882-D9B8-5F0F-525736C9E0B6}"/>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F1E7A2EF-4263-4250-814F-81C269AAC720}" type="slidenum">
              <a:t>‹#›</a:t>
            </a:fld>
            <a:endParaRPr lang="en-US"/>
          </a:p>
        </p:txBody>
      </p:sp>
    </p:spTree>
    <p:extLst>
      <p:ext uri="{BB962C8B-B14F-4D97-AF65-F5344CB8AC3E}">
        <p14:creationId xmlns:p14="http://schemas.microsoft.com/office/powerpoint/2010/main" val="2103673620"/>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24CCC-42A0-6051-4665-F00DB64927C0}"/>
              </a:ext>
            </a:extLst>
          </p:cNvPr>
          <p:cNvSpPr txBox="1">
            <a:spLocks noGrp="1"/>
          </p:cNvSpPr>
          <p:nvPr>
            <p:ph type="title"/>
          </p:nvPr>
        </p:nvSpPr>
        <p:spPr>
          <a:xfrm>
            <a:off x="615702" y="685800"/>
            <a:ext cx="3364992" cy="1996299"/>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F98D5F70-1671-38F5-55D1-EA9AAD24AE1E}"/>
              </a:ext>
            </a:extLst>
          </p:cNvPr>
          <p:cNvSpPr txBox="1">
            <a:spLocks noGrp="1"/>
          </p:cNvSpPr>
          <p:nvPr>
            <p:ph idx="4294967295"/>
          </p:nvPr>
        </p:nvSpPr>
        <p:spPr>
          <a:xfrm>
            <a:off x="615702" y="2880360"/>
            <a:ext cx="3364992" cy="3234854"/>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868A8257-F24E-8285-258C-7512344793C4}"/>
              </a:ext>
            </a:extLst>
          </p:cNvPr>
          <p:cNvSpPr txBox="1">
            <a:spLocks noGrp="1"/>
          </p:cNvSpPr>
          <p:nvPr>
            <p:ph type="ftr" sz="quarter" idx="9"/>
          </p:nvPr>
        </p:nvSpPr>
        <p:spPr>
          <a:xfrm>
            <a:off x="615702" y="6343951"/>
            <a:ext cx="2012064" cy="365129"/>
          </a:xfrm>
        </p:spPr>
        <p:txBody>
          <a:bodyPr>
            <a:noAutofit/>
          </a:bodyPr>
          <a:lstStyle>
            <a:lvl1pPr>
              <a:defRPr/>
            </a:lvl1pPr>
          </a:lstStyle>
          <a:p>
            <a:pPr lvl="0"/>
            <a:r>
              <a:rPr lang="en-US"/>
              <a:t>Sample Footer Text</a:t>
            </a:r>
          </a:p>
        </p:txBody>
      </p:sp>
      <p:sp>
        <p:nvSpPr>
          <p:cNvPr id="5" name="Date Placeholder 3">
            <a:extLst>
              <a:ext uri="{FF2B5EF4-FFF2-40B4-BE49-F238E27FC236}">
                <a16:creationId xmlns:a16="http://schemas.microsoft.com/office/drawing/2014/main" id="{CCB868EA-63AB-A12E-C337-0A86E8458409}"/>
              </a:ext>
            </a:extLst>
          </p:cNvPr>
          <p:cNvSpPr txBox="1">
            <a:spLocks noGrp="1"/>
          </p:cNvSpPr>
          <p:nvPr>
            <p:ph type="dt" sz="half" idx="7"/>
          </p:nvPr>
        </p:nvSpPr>
        <p:spPr>
          <a:xfrm>
            <a:off x="2627757" y="6343951"/>
            <a:ext cx="922373" cy="365129"/>
          </a:xfrm>
        </p:spPr>
        <p:txBody>
          <a:bodyPr>
            <a:noAutofit/>
          </a:bodyPr>
          <a:lstStyle>
            <a:lvl1pPr>
              <a:defRPr/>
            </a:lvl1pPr>
          </a:lstStyle>
          <a:p>
            <a:pPr lvl="0"/>
            <a:fld id="{844A9DD0-C42A-403B-AFC7-C7E2E90CE5E6}" type="datetime1">
              <a:rPr lang="en-US"/>
              <a:pPr lvl="0"/>
              <a:t>6/14/26</a:t>
            </a:fld>
            <a:endParaRPr lang="en-US"/>
          </a:p>
        </p:txBody>
      </p:sp>
      <p:sp>
        <p:nvSpPr>
          <p:cNvPr id="6" name="Slide Number Placeholder 9">
            <a:extLst>
              <a:ext uri="{FF2B5EF4-FFF2-40B4-BE49-F238E27FC236}">
                <a16:creationId xmlns:a16="http://schemas.microsoft.com/office/drawing/2014/main" id="{6A782367-3BDD-6AEE-4116-851603C4F5F2}"/>
              </a:ext>
            </a:extLst>
          </p:cNvPr>
          <p:cNvSpPr txBox="1">
            <a:spLocks noGrp="1"/>
          </p:cNvSpPr>
          <p:nvPr>
            <p:ph type="sldNum" sz="quarter" idx="8"/>
          </p:nvPr>
        </p:nvSpPr>
        <p:spPr>
          <a:xfrm>
            <a:off x="3550130" y="6343951"/>
            <a:ext cx="429210" cy="365129"/>
          </a:xfrm>
        </p:spPr>
        <p:txBody>
          <a:bodyPr>
            <a:noAutofit/>
          </a:bodyPr>
          <a:lstStyle>
            <a:lvl1pPr>
              <a:defRPr/>
            </a:lvl1pPr>
          </a:lstStyle>
          <a:p>
            <a:pPr lvl="0"/>
            <a:fld id="{710975EC-E4C7-4AA3-90DC-DFCD4BC20FEA}" type="slidenum">
              <a:t>‹#›</a:t>
            </a:fld>
            <a:endParaRPr lang="en-US"/>
          </a:p>
        </p:txBody>
      </p:sp>
      <p:sp>
        <p:nvSpPr>
          <p:cNvPr id="7" name="Picture Placeholder 10">
            <a:extLst>
              <a:ext uri="{FF2B5EF4-FFF2-40B4-BE49-F238E27FC236}">
                <a16:creationId xmlns:a16="http://schemas.microsoft.com/office/drawing/2014/main" id="{528E2CB7-8810-DCD0-22B6-E4086901271A}"/>
              </a:ext>
            </a:extLst>
          </p:cNvPr>
          <p:cNvSpPr txBox="1">
            <a:spLocks noGrp="1"/>
          </p:cNvSpPr>
          <p:nvPr>
            <p:ph type="pic" idx="4294967295"/>
          </p:nvPr>
        </p:nvSpPr>
        <p:spPr>
          <a:xfrm>
            <a:off x="4607853" y="0"/>
            <a:ext cx="7584143" cy="6858000"/>
          </a:xfrm>
          <a:blipFill>
            <a:blip r:embed="rId2">
              <a:alphaModFix amt="60000"/>
            </a:blip>
            <a:stretch>
              <a:fillRect/>
            </a:stretch>
          </a:blipFill>
        </p:spPr>
        <p:txBody>
          <a:bodyPr/>
          <a:lstStyle>
            <a:lvl1pPr>
              <a:defRPr/>
            </a:lvl1pPr>
          </a:lstStyle>
          <a:p>
            <a:pPr lvl="0"/>
            <a:r>
              <a:rPr lang="en-US"/>
              <a:t>.</a:t>
            </a:r>
          </a:p>
        </p:txBody>
      </p:sp>
    </p:spTree>
    <p:extLst>
      <p:ext uri="{BB962C8B-B14F-4D97-AF65-F5344CB8AC3E}">
        <p14:creationId xmlns:p14="http://schemas.microsoft.com/office/powerpoint/2010/main" val="22893842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BFDF7-8B2B-4A68-28AE-BBB141F8CF81}"/>
              </a:ext>
            </a:extLst>
          </p:cNvPr>
          <p:cNvSpPr txBox="1">
            <a:spLocks noGrp="1"/>
          </p:cNvSpPr>
          <p:nvPr>
            <p:ph type="title"/>
          </p:nvPr>
        </p:nvSpPr>
        <p:spPr>
          <a:xfrm>
            <a:off x="8839203" y="685800"/>
            <a:ext cx="2748119" cy="2743200"/>
          </a:xfrm>
        </p:spPr>
        <p:txBody>
          <a:bodyPr anchor="t">
            <a:noAutofit/>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BB791F43-A08E-7110-909E-E0B233FAD6A4}"/>
              </a:ext>
            </a:extLst>
          </p:cNvPr>
          <p:cNvSpPr txBox="1">
            <a:spLocks noGrp="1"/>
          </p:cNvSpPr>
          <p:nvPr>
            <p:ph type="pic" idx="4294967295"/>
          </p:nvPr>
        </p:nvSpPr>
        <p:spPr>
          <a:xfrm>
            <a:off x="0" y="0"/>
            <a:ext cx="8229600" cy="6858000"/>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a16="http://schemas.microsoft.com/office/drawing/2014/main" id="{BE88B02B-D124-DD92-1B7B-1CCCE4C680FC}"/>
              </a:ext>
            </a:extLst>
          </p:cNvPr>
          <p:cNvSpPr txBox="1">
            <a:spLocks noGrp="1"/>
          </p:cNvSpPr>
          <p:nvPr>
            <p:ph idx="4294967295"/>
          </p:nvPr>
        </p:nvSpPr>
        <p:spPr>
          <a:xfrm>
            <a:off x="8839203" y="3703320"/>
            <a:ext cx="2743200" cy="247605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938A6CAA-C5DD-848D-4521-8E4F1453C3BE}"/>
              </a:ext>
            </a:extLst>
          </p:cNvPr>
          <p:cNvSpPr txBox="1">
            <a:spLocks noGrp="1"/>
          </p:cNvSpPr>
          <p:nvPr>
            <p:ph type="ftr" sz="quarter" idx="9"/>
          </p:nvPr>
        </p:nvSpPr>
        <p:spPr>
          <a:xfrm>
            <a:off x="8839203" y="6343951"/>
            <a:ext cx="1404463"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225F0400-5A42-00D5-5C4A-4FBD893C6F39}"/>
              </a:ext>
            </a:extLst>
          </p:cNvPr>
          <p:cNvSpPr txBox="1">
            <a:spLocks noGrp="1"/>
          </p:cNvSpPr>
          <p:nvPr>
            <p:ph type="dt" sz="half" idx="7"/>
          </p:nvPr>
        </p:nvSpPr>
        <p:spPr>
          <a:xfrm>
            <a:off x="10292522" y="6343951"/>
            <a:ext cx="854570" cy="365129"/>
          </a:xfrm>
        </p:spPr>
        <p:txBody>
          <a:bodyPr>
            <a:noAutofit/>
          </a:bodyPr>
          <a:lstStyle>
            <a:lvl1pPr>
              <a:defRPr/>
            </a:lvl1pPr>
          </a:lstStyle>
          <a:p>
            <a:pPr lvl="0"/>
            <a:fld id="{40FA42B0-C5AF-4ABD-A9C8-08530B5A2FC0}" type="datetime1">
              <a:rPr lang="en-US"/>
              <a:pPr lvl="0"/>
              <a:t>6/14/26</a:t>
            </a:fld>
            <a:endParaRPr lang="en-US"/>
          </a:p>
        </p:txBody>
      </p:sp>
      <p:sp>
        <p:nvSpPr>
          <p:cNvPr id="7" name="Slide Number Placeholder 6">
            <a:extLst>
              <a:ext uri="{FF2B5EF4-FFF2-40B4-BE49-F238E27FC236}">
                <a16:creationId xmlns:a16="http://schemas.microsoft.com/office/drawing/2014/main" id="{95440313-6F44-E69D-6A93-5A691CEDACBC}"/>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5B5A66D9-4C07-4128-B770-A1BB0BFDAE72}" type="slidenum">
              <a:t>‹#›</a:t>
            </a:fld>
            <a:endParaRPr lang="en-US"/>
          </a:p>
        </p:txBody>
      </p:sp>
    </p:spTree>
    <p:extLst>
      <p:ext uri="{BB962C8B-B14F-4D97-AF65-F5344CB8AC3E}">
        <p14:creationId xmlns:p14="http://schemas.microsoft.com/office/powerpoint/2010/main" val="35365451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5709E-601E-F0A8-939A-BE721E2ADDA3}"/>
              </a:ext>
            </a:extLst>
          </p:cNvPr>
          <p:cNvSpPr txBox="1">
            <a:spLocks noGrp="1"/>
          </p:cNvSpPr>
          <p:nvPr>
            <p:ph type="title"/>
          </p:nvPr>
        </p:nvSpPr>
        <p:spPr>
          <a:xfrm>
            <a:off x="615692" y="685800"/>
            <a:ext cx="2748110" cy="2743200"/>
          </a:xfrm>
        </p:spPr>
        <p:txBody>
          <a:bodyPr anchor="t">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E8305D42-4A5F-7FEC-DED5-79973195125B}"/>
              </a:ext>
            </a:extLst>
          </p:cNvPr>
          <p:cNvSpPr txBox="1">
            <a:spLocks noGrp="1"/>
          </p:cNvSpPr>
          <p:nvPr>
            <p:ph idx="4294967295"/>
          </p:nvPr>
        </p:nvSpPr>
        <p:spPr>
          <a:xfrm>
            <a:off x="616689" y="3703320"/>
            <a:ext cx="2743200" cy="247605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BEFAAC06-7CCF-F557-8ACD-60407FA54142}"/>
              </a:ext>
            </a:extLst>
          </p:cNvPr>
          <p:cNvSpPr txBox="1">
            <a:spLocks noGrp="1"/>
          </p:cNvSpPr>
          <p:nvPr>
            <p:ph type="ftr" sz="quarter" idx="9"/>
          </p:nvPr>
        </p:nvSpPr>
        <p:spPr>
          <a:xfrm>
            <a:off x="615692" y="6343951"/>
            <a:ext cx="1404463" cy="365129"/>
          </a:xfrm>
        </p:spPr>
        <p:txBody>
          <a:bodyPr>
            <a:noAutofit/>
          </a:bodyPr>
          <a:lstStyle>
            <a:lvl1pPr>
              <a:defRPr/>
            </a:lvl1pPr>
          </a:lstStyle>
          <a:p>
            <a:pPr lvl="0"/>
            <a:r>
              <a:rPr lang="en-US"/>
              <a:t>Sample Footer Text</a:t>
            </a:r>
          </a:p>
        </p:txBody>
      </p:sp>
      <p:sp>
        <p:nvSpPr>
          <p:cNvPr id="5" name="Date Placeholder 4">
            <a:extLst>
              <a:ext uri="{FF2B5EF4-FFF2-40B4-BE49-F238E27FC236}">
                <a16:creationId xmlns:a16="http://schemas.microsoft.com/office/drawing/2014/main" id="{08BEAB61-490B-0D24-E44A-05D7BEDEB68A}"/>
              </a:ext>
            </a:extLst>
          </p:cNvPr>
          <p:cNvSpPr txBox="1">
            <a:spLocks noGrp="1"/>
          </p:cNvSpPr>
          <p:nvPr>
            <p:ph type="dt" sz="half" idx="7"/>
          </p:nvPr>
        </p:nvSpPr>
        <p:spPr>
          <a:xfrm>
            <a:off x="2069022" y="6343951"/>
            <a:ext cx="854570" cy="365129"/>
          </a:xfrm>
        </p:spPr>
        <p:txBody>
          <a:bodyPr>
            <a:noAutofit/>
          </a:bodyPr>
          <a:lstStyle>
            <a:lvl1pPr>
              <a:defRPr/>
            </a:lvl1pPr>
          </a:lstStyle>
          <a:p>
            <a:pPr lvl="0"/>
            <a:fld id="{C8D3EB95-6BBC-478D-A3F7-A955D2D03258}" type="datetime1">
              <a:rPr lang="en-US"/>
              <a:pPr lvl="0"/>
              <a:t>6/14/26</a:t>
            </a:fld>
            <a:endParaRPr lang="en-US"/>
          </a:p>
        </p:txBody>
      </p:sp>
      <p:sp>
        <p:nvSpPr>
          <p:cNvPr id="6" name="Slide Number Placeholder 6">
            <a:extLst>
              <a:ext uri="{FF2B5EF4-FFF2-40B4-BE49-F238E27FC236}">
                <a16:creationId xmlns:a16="http://schemas.microsoft.com/office/drawing/2014/main" id="{9BB8E843-786D-74CF-A6B0-52AD438B6CE0}"/>
              </a:ext>
            </a:extLst>
          </p:cNvPr>
          <p:cNvSpPr txBox="1">
            <a:spLocks noGrp="1"/>
          </p:cNvSpPr>
          <p:nvPr>
            <p:ph type="sldNum" sz="quarter" idx="8"/>
          </p:nvPr>
        </p:nvSpPr>
        <p:spPr>
          <a:xfrm>
            <a:off x="2923592" y="6343951"/>
            <a:ext cx="429210" cy="365129"/>
          </a:xfrm>
        </p:spPr>
        <p:txBody>
          <a:bodyPr>
            <a:noAutofit/>
          </a:bodyPr>
          <a:lstStyle>
            <a:lvl1pPr>
              <a:defRPr/>
            </a:lvl1pPr>
          </a:lstStyle>
          <a:p>
            <a:pPr lvl="0"/>
            <a:fld id="{A19D6DD9-E8BE-4CC6-9859-EF217489174E}" type="slidenum">
              <a:t>‹#›</a:t>
            </a:fld>
            <a:endParaRPr lang="en-US"/>
          </a:p>
        </p:txBody>
      </p:sp>
      <p:sp>
        <p:nvSpPr>
          <p:cNvPr id="7" name="Picture Placeholder 3">
            <a:extLst>
              <a:ext uri="{FF2B5EF4-FFF2-40B4-BE49-F238E27FC236}">
                <a16:creationId xmlns:a16="http://schemas.microsoft.com/office/drawing/2014/main" id="{95927133-95A7-16C4-EA5B-233FD926B6D3}"/>
              </a:ext>
            </a:extLst>
          </p:cNvPr>
          <p:cNvSpPr txBox="1">
            <a:spLocks noGrp="1"/>
          </p:cNvSpPr>
          <p:nvPr>
            <p:ph type="pic" idx="4294967295"/>
          </p:nvPr>
        </p:nvSpPr>
        <p:spPr>
          <a:xfrm>
            <a:off x="3962396" y="0"/>
            <a:ext cx="8229600" cy="6858000"/>
          </a:xfrm>
          <a:blipFill>
            <a:blip r:embed="rId2">
              <a:alphaModFix amt="60000"/>
            </a:blip>
            <a:stretch>
              <a:fillRect/>
            </a:stretch>
          </a:blip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7370395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D217-8880-0B28-4C02-778BF362ABE5}"/>
              </a:ext>
            </a:extLst>
          </p:cNvPr>
          <p:cNvSpPr txBox="1">
            <a:spLocks noGrp="1"/>
          </p:cNvSpPr>
          <p:nvPr>
            <p:ph type="title"/>
          </p:nvPr>
        </p:nvSpPr>
        <p:spPr>
          <a:xfrm>
            <a:off x="612648" y="4343400"/>
            <a:ext cx="4019519" cy="1159934"/>
          </a:xfrm>
        </p:spPr>
        <p:txBody>
          <a:bodyPr anchor="t">
            <a:noAutofit/>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2574DCD0-4AB2-FF3D-C46F-3D321F226E82}"/>
              </a:ext>
            </a:extLst>
          </p:cNvPr>
          <p:cNvSpPr txBox="1">
            <a:spLocks noGrp="1"/>
          </p:cNvSpPr>
          <p:nvPr>
            <p:ph type="pic" idx="4294967295"/>
          </p:nvPr>
        </p:nvSpPr>
        <p:spPr>
          <a:xfrm>
            <a:off x="0" y="0"/>
            <a:ext cx="12191996" cy="3886200"/>
          </a:xfrm>
          <a:blipFill>
            <a:blip>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a16="http://schemas.microsoft.com/office/drawing/2014/main" id="{1F5B6B16-B991-3FA1-0702-D9474C0CE788}"/>
              </a:ext>
            </a:extLst>
          </p:cNvPr>
          <p:cNvSpPr txBox="1">
            <a:spLocks noGrp="1"/>
          </p:cNvSpPr>
          <p:nvPr>
            <p:ph idx="4294967295"/>
          </p:nvPr>
        </p:nvSpPr>
        <p:spPr>
          <a:xfrm>
            <a:off x="5181603" y="4343400"/>
            <a:ext cx="6400800" cy="1159934"/>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1DF7E4DA-4D29-969C-91E7-FE63D28BFEB3}"/>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508A0B36-A20E-4615-9A19-609A59614ED4}"/>
              </a:ext>
            </a:extLst>
          </p:cNvPr>
          <p:cNvSpPr txBox="1">
            <a:spLocks noGrp="1"/>
          </p:cNvSpPr>
          <p:nvPr>
            <p:ph type="dt" sz="half" idx="7"/>
          </p:nvPr>
        </p:nvSpPr>
        <p:spPr>
          <a:xfrm>
            <a:off x="8893929" y="6343951"/>
            <a:ext cx="2202643" cy="365129"/>
          </a:xfrm>
        </p:spPr>
        <p:txBody>
          <a:bodyPr>
            <a:noAutofit/>
          </a:bodyPr>
          <a:lstStyle>
            <a:lvl1pPr>
              <a:defRPr/>
            </a:lvl1pPr>
          </a:lstStyle>
          <a:p>
            <a:pPr lvl="0"/>
            <a:fld id="{AE334F9D-3062-4E4E-A4A1-8071C8CCE3B5}" type="datetime1">
              <a:rPr lang="en-US"/>
              <a:pPr lvl="0"/>
              <a:t>6/14/26</a:t>
            </a:fld>
            <a:endParaRPr lang="en-US"/>
          </a:p>
        </p:txBody>
      </p:sp>
      <p:sp>
        <p:nvSpPr>
          <p:cNvPr id="7" name="Slide Number Placeholder 6">
            <a:extLst>
              <a:ext uri="{FF2B5EF4-FFF2-40B4-BE49-F238E27FC236}">
                <a16:creationId xmlns:a16="http://schemas.microsoft.com/office/drawing/2014/main" id="{BA98393F-4C14-01A2-1930-BC46BD665736}"/>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75EA8400-7208-45A0-95EC-724308F7A69B}" type="slidenum">
              <a:t>‹#›</a:t>
            </a:fld>
            <a:endParaRPr lang="en-US"/>
          </a:p>
        </p:txBody>
      </p:sp>
    </p:spTree>
    <p:extLst>
      <p:ext uri="{BB962C8B-B14F-4D97-AF65-F5344CB8AC3E}">
        <p14:creationId xmlns:p14="http://schemas.microsoft.com/office/powerpoint/2010/main" val="142761999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5C7E-24F5-6E0F-1716-A92C8DBA1F51}"/>
              </a:ext>
            </a:extLst>
          </p:cNvPr>
          <p:cNvSpPr txBox="1">
            <a:spLocks noGrp="1"/>
          </p:cNvSpPr>
          <p:nvPr>
            <p:ph type="title"/>
          </p:nvPr>
        </p:nvSpPr>
        <p:spPr>
          <a:xfrm>
            <a:off x="612648" y="3886200"/>
            <a:ext cx="3044951" cy="2245126"/>
          </a:xfrm>
        </p:spPr>
        <p:txBody>
          <a:bodyPr>
            <a:noAutofit/>
          </a:bodyPr>
          <a:lstStyle>
            <a:lvl1pPr>
              <a:defRPr/>
            </a:lvl1pPr>
          </a:lstStyle>
          <a:p>
            <a:pPr lvl="0"/>
            <a:r>
              <a:rPr lang="en-US"/>
              <a:t>Click to edit Master title style</a:t>
            </a:r>
          </a:p>
        </p:txBody>
      </p:sp>
      <p:sp>
        <p:nvSpPr>
          <p:cNvPr id="3" name="Picture Placeholder 10">
            <a:extLst>
              <a:ext uri="{FF2B5EF4-FFF2-40B4-BE49-F238E27FC236}">
                <a16:creationId xmlns:a16="http://schemas.microsoft.com/office/drawing/2014/main" id="{1E2EA773-34C2-7BFF-1B3D-7946CC69C465}"/>
              </a:ext>
            </a:extLst>
          </p:cNvPr>
          <p:cNvSpPr txBox="1">
            <a:spLocks noGrp="1"/>
          </p:cNvSpPr>
          <p:nvPr>
            <p:ph type="pic" idx="4294967295"/>
          </p:nvPr>
        </p:nvSpPr>
        <p:spPr>
          <a:xfrm>
            <a:off x="0" y="0"/>
            <a:ext cx="12191996" cy="3443328"/>
          </a:xfrm>
          <a:blipFill>
            <a:blip>
              <a:alphaModFix amt="60000"/>
            </a:blip>
            <a:stretch>
              <a:fillRect/>
            </a:stretch>
          </a:blipFill>
        </p:spPr>
        <p:txBody>
          <a:bodyPr/>
          <a:lstStyle>
            <a:lvl1pPr>
              <a:defRPr/>
            </a:lvl1pPr>
          </a:lstStyle>
          <a:p>
            <a:pPr lvl="0"/>
            <a:r>
              <a:rPr lang="en-US"/>
              <a:t>.</a:t>
            </a:r>
          </a:p>
        </p:txBody>
      </p:sp>
      <p:sp>
        <p:nvSpPr>
          <p:cNvPr id="4" name="Content Placeholder 7">
            <a:extLst>
              <a:ext uri="{FF2B5EF4-FFF2-40B4-BE49-F238E27FC236}">
                <a16:creationId xmlns:a16="http://schemas.microsoft.com/office/drawing/2014/main" id="{03E1BA9B-6A97-D174-CF1C-2F9F72E18B9B}"/>
              </a:ext>
            </a:extLst>
          </p:cNvPr>
          <p:cNvSpPr txBox="1">
            <a:spLocks noGrp="1"/>
          </p:cNvSpPr>
          <p:nvPr>
            <p:ph idx="4294967295"/>
          </p:nvPr>
        </p:nvSpPr>
        <p:spPr>
          <a:xfrm>
            <a:off x="4267203" y="3886200"/>
            <a:ext cx="7315200" cy="2245126"/>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5C11FA60-F385-5C17-D758-C4BD9B01FBE9}"/>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9880FC9A-3D08-EC4C-4CD7-50B8544490A0}"/>
              </a:ext>
            </a:extLst>
          </p:cNvPr>
          <p:cNvSpPr txBox="1">
            <a:spLocks noGrp="1"/>
          </p:cNvSpPr>
          <p:nvPr>
            <p:ph type="dt" sz="half" idx="7"/>
          </p:nvPr>
        </p:nvSpPr>
        <p:spPr>
          <a:xfrm>
            <a:off x="8893929" y="6343951"/>
            <a:ext cx="2202643" cy="365129"/>
          </a:xfrm>
        </p:spPr>
        <p:txBody>
          <a:bodyPr>
            <a:noAutofit/>
          </a:bodyPr>
          <a:lstStyle>
            <a:lvl1pPr>
              <a:defRPr/>
            </a:lvl1pPr>
          </a:lstStyle>
          <a:p>
            <a:pPr lvl="0"/>
            <a:fld id="{0C45C0B6-41F1-4CFC-B8C9-03BF7234ECDC}" type="datetime1">
              <a:rPr lang="en-US"/>
              <a:pPr lvl="0"/>
              <a:t>6/14/26</a:t>
            </a:fld>
            <a:endParaRPr lang="en-US"/>
          </a:p>
        </p:txBody>
      </p:sp>
      <p:sp>
        <p:nvSpPr>
          <p:cNvPr id="7" name="Slide Number Placeholder 6">
            <a:extLst>
              <a:ext uri="{FF2B5EF4-FFF2-40B4-BE49-F238E27FC236}">
                <a16:creationId xmlns:a16="http://schemas.microsoft.com/office/drawing/2014/main" id="{BBF2D117-E483-2E30-07C3-A01084864747}"/>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6DC5AB85-0BAB-40BE-AAFB-7738FD2AF160}" type="slidenum">
              <a:t>‹#›</a:t>
            </a:fld>
            <a:endParaRPr lang="en-US"/>
          </a:p>
        </p:txBody>
      </p:sp>
    </p:spTree>
    <p:extLst>
      <p:ext uri="{BB962C8B-B14F-4D97-AF65-F5344CB8AC3E}">
        <p14:creationId xmlns:p14="http://schemas.microsoft.com/office/powerpoint/2010/main" val="18744973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892A7-484C-A885-E57A-AA0E1821F591}"/>
              </a:ext>
            </a:extLst>
          </p:cNvPr>
          <p:cNvSpPr txBox="1">
            <a:spLocks noGrp="1"/>
          </p:cNvSpPr>
          <p:nvPr>
            <p:ph type="title"/>
          </p:nvPr>
        </p:nvSpPr>
        <p:spPr>
          <a:xfrm>
            <a:off x="609603" y="685800"/>
            <a:ext cx="3044951" cy="2035719"/>
          </a:xfrm>
        </p:spPr>
        <p:txBody>
          <a:bodyPr anchor="t">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2AC54A57-DAF1-6260-0A70-90B089E6BE1B}"/>
              </a:ext>
            </a:extLst>
          </p:cNvPr>
          <p:cNvSpPr txBox="1">
            <a:spLocks noGrp="1"/>
          </p:cNvSpPr>
          <p:nvPr>
            <p:ph idx="4294967295"/>
          </p:nvPr>
        </p:nvSpPr>
        <p:spPr>
          <a:xfrm>
            <a:off x="4259156" y="685800"/>
            <a:ext cx="7315200" cy="2014660"/>
          </a:xfrm>
        </p:spPr>
        <p:txBody>
          <a:bodyPr anchor="b">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82F148D-BDD1-3ABB-D3B7-E9E18E7B08E8}"/>
              </a:ext>
            </a:extLst>
          </p:cNvPr>
          <p:cNvSpPr txBox="1">
            <a:spLocks noGrp="1"/>
          </p:cNvSpPr>
          <p:nvPr>
            <p:ph type="ftr" sz="quarter" idx="9"/>
          </p:nvPr>
        </p:nvSpPr>
        <p:spPr>
          <a:xfrm>
            <a:off x="609603" y="2896371"/>
            <a:ext cx="2791023" cy="365129"/>
          </a:xfrm>
        </p:spPr>
        <p:txBody>
          <a:bodyPr>
            <a:noAutofit/>
          </a:bodyPr>
          <a:lstStyle>
            <a:lvl1pPr>
              <a:defRPr/>
            </a:lvl1pPr>
          </a:lstStyle>
          <a:p>
            <a:pPr lvl="0"/>
            <a:r>
              <a:rPr lang="en-US"/>
              <a:t>Sample Footer Text</a:t>
            </a:r>
          </a:p>
        </p:txBody>
      </p:sp>
      <p:sp>
        <p:nvSpPr>
          <p:cNvPr id="5" name="Date Placeholder 4">
            <a:extLst>
              <a:ext uri="{FF2B5EF4-FFF2-40B4-BE49-F238E27FC236}">
                <a16:creationId xmlns:a16="http://schemas.microsoft.com/office/drawing/2014/main" id="{75FDA381-5F9F-0444-3B44-AB25FC799FA1}"/>
              </a:ext>
            </a:extLst>
          </p:cNvPr>
          <p:cNvSpPr txBox="1">
            <a:spLocks noGrp="1"/>
          </p:cNvSpPr>
          <p:nvPr>
            <p:ph type="dt" sz="half" idx="7"/>
          </p:nvPr>
        </p:nvSpPr>
        <p:spPr>
          <a:xfrm>
            <a:off x="9565895" y="2896371"/>
            <a:ext cx="1559381" cy="365129"/>
          </a:xfrm>
        </p:spPr>
        <p:txBody>
          <a:bodyPr>
            <a:noAutofit/>
          </a:bodyPr>
          <a:lstStyle>
            <a:lvl1pPr>
              <a:defRPr/>
            </a:lvl1pPr>
          </a:lstStyle>
          <a:p>
            <a:pPr lvl="0"/>
            <a:fld id="{917ACEDC-2294-4333-8C9B-C5A6010E4835}" type="datetime1">
              <a:rPr lang="en-US"/>
              <a:pPr lvl="0"/>
              <a:t>6/14/26</a:t>
            </a:fld>
            <a:endParaRPr lang="en-US"/>
          </a:p>
        </p:txBody>
      </p:sp>
      <p:sp>
        <p:nvSpPr>
          <p:cNvPr id="6" name="Slide Number Placeholder 6">
            <a:extLst>
              <a:ext uri="{FF2B5EF4-FFF2-40B4-BE49-F238E27FC236}">
                <a16:creationId xmlns:a16="http://schemas.microsoft.com/office/drawing/2014/main" id="{D64812E6-46A3-DE9A-0CFE-1D1A03467B09}"/>
              </a:ext>
            </a:extLst>
          </p:cNvPr>
          <p:cNvSpPr txBox="1">
            <a:spLocks noGrp="1"/>
          </p:cNvSpPr>
          <p:nvPr>
            <p:ph type="sldNum" sz="quarter" idx="8"/>
          </p:nvPr>
        </p:nvSpPr>
        <p:spPr>
          <a:xfrm>
            <a:off x="11145155" y="2896371"/>
            <a:ext cx="429210" cy="365129"/>
          </a:xfrm>
        </p:spPr>
        <p:txBody>
          <a:bodyPr>
            <a:noAutofit/>
          </a:bodyPr>
          <a:lstStyle>
            <a:lvl1pPr>
              <a:defRPr/>
            </a:lvl1pPr>
          </a:lstStyle>
          <a:p>
            <a:pPr lvl="0"/>
            <a:fld id="{4A8AB690-2485-49E0-9F23-24DFDFDB1E84}" type="slidenum">
              <a:t>‹#›</a:t>
            </a:fld>
            <a:endParaRPr lang="en-US"/>
          </a:p>
        </p:txBody>
      </p:sp>
      <p:sp>
        <p:nvSpPr>
          <p:cNvPr id="7" name="Picture Placeholder 10">
            <a:extLst>
              <a:ext uri="{FF2B5EF4-FFF2-40B4-BE49-F238E27FC236}">
                <a16:creationId xmlns:a16="http://schemas.microsoft.com/office/drawing/2014/main" id="{34518A3C-4832-4495-96D3-E846902A8635}"/>
              </a:ext>
            </a:extLst>
          </p:cNvPr>
          <p:cNvSpPr txBox="1">
            <a:spLocks noGrp="1"/>
          </p:cNvSpPr>
          <p:nvPr>
            <p:ph type="pic" idx="4294967295"/>
          </p:nvPr>
        </p:nvSpPr>
        <p:spPr>
          <a:xfrm>
            <a:off x="0" y="3414671"/>
            <a:ext cx="12191996" cy="3443328"/>
          </a:xfrm>
          <a:blipFill>
            <a:blip>
              <a:alphaModFix amt="60000"/>
            </a:blip>
            <a:stretch>
              <a:fillRect/>
            </a:stretch>
          </a:blipFill>
        </p:spPr>
        <p:txBody>
          <a:bodyPr/>
          <a:lstStyle>
            <a:lvl1pPr>
              <a:defRPr/>
            </a:lvl1pPr>
          </a:lstStyle>
          <a:p>
            <a:pPr lvl="0"/>
            <a:r>
              <a:rPr lang="en-US"/>
              <a:t>.</a:t>
            </a:r>
          </a:p>
        </p:txBody>
      </p:sp>
    </p:spTree>
    <p:extLst>
      <p:ext uri="{BB962C8B-B14F-4D97-AF65-F5344CB8AC3E}">
        <p14:creationId xmlns:p14="http://schemas.microsoft.com/office/powerpoint/2010/main" val="31551653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rgbClr val="F6F2E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379E0-ADE7-1FC0-12A1-277624C54C89}"/>
              </a:ext>
            </a:extLst>
          </p:cNvPr>
          <p:cNvSpPr txBox="1">
            <a:spLocks noGrp="1"/>
          </p:cNvSpPr>
          <p:nvPr>
            <p:ph type="title"/>
          </p:nvPr>
        </p:nvSpPr>
        <p:spPr>
          <a:xfrm>
            <a:off x="612648" y="685809"/>
            <a:ext cx="5483355" cy="1388315"/>
          </a:xfrm>
        </p:spPr>
        <p:txBody>
          <a:bodyPr>
            <a:noAutofit/>
          </a:bodyPr>
          <a:lstStyle>
            <a:lvl1pPr>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4E04BE38-EE87-D289-D72E-20F281072244}"/>
              </a:ext>
            </a:extLst>
          </p:cNvPr>
          <p:cNvSpPr txBox="1">
            <a:spLocks noGrp="1"/>
          </p:cNvSpPr>
          <p:nvPr>
            <p:ph idx="4294967295"/>
          </p:nvPr>
        </p:nvSpPr>
        <p:spPr>
          <a:xfrm>
            <a:off x="612648" y="2651760"/>
            <a:ext cx="5483355" cy="3521848"/>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5">
            <a:extLst>
              <a:ext uri="{FF2B5EF4-FFF2-40B4-BE49-F238E27FC236}">
                <a16:creationId xmlns:a16="http://schemas.microsoft.com/office/drawing/2014/main" id="{B3F49D86-1CA1-815D-3E94-C5D94032858F}"/>
              </a:ext>
            </a:extLst>
          </p:cNvPr>
          <p:cNvSpPr txBox="1">
            <a:spLocks noGrp="1"/>
          </p:cNvSpPr>
          <p:nvPr>
            <p:ph type="pic" idx="4294967295"/>
          </p:nvPr>
        </p:nvSpPr>
        <p:spPr>
          <a:xfrm>
            <a:off x="6717795" y="685809"/>
            <a:ext cx="4864607" cy="5486372"/>
          </a:xfrm>
          <a:blipFill>
            <a:blip>
              <a:alphaModFix amt="60000"/>
            </a:blip>
            <a:stretch>
              <a:fillRect/>
            </a:stretch>
          </a:blipFill>
        </p:spPr>
        <p:txBody>
          <a:bodyPr/>
          <a:lstStyle>
            <a:lvl1pPr>
              <a:defRPr/>
            </a:lvl1pPr>
          </a:lstStyle>
          <a:p>
            <a:pPr lvl="0"/>
            <a:r>
              <a:rPr lang="en-US"/>
              <a:t>Click icon to add picture</a:t>
            </a:r>
          </a:p>
        </p:txBody>
      </p:sp>
      <p:cxnSp>
        <p:nvCxnSpPr>
          <p:cNvPr id="5" name="Straight Connector 2">
            <a:extLst>
              <a:ext uri="{FF2B5EF4-FFF2-40B4-BE49-F238E27FC236}">
                <a16:creationId xmlns:a16="http://schemas.microsoft.com/office/drawing/2014/main" id="{95A241A1-B155-7B89-B908-9AA043CCCFE1}"/>
              </a:ext>
            </a:extLst>
          </p:cNvPr>
          <p:cNvCxnSpPr/>
          <p:nvPr/>
        </p:nvCxnSpPr>
        <p:spPr>
          <a:xfrm>
            <a:off x="609603" y="2362233"/>
            <a:ext cx="5486400" cy="0"/>
          </a:xfrm>
          <a:prstGeom prst="straightConnector1">
            <a:avLst/>
          </a:prstGeom>
          <a:noFill/>
          <a:ln w="31747" cap="flat">
            <a:solidFill>
              <a:srgbClr val="CC563B"/>
            </a:solidFill>
            <a:prstDash val="solid"/>
            <a:miter/>
          </a:ln>
        </p:spPr>
      </p:cxnSp>
      <p:sp>
        <p:nvSpPr>
          <p:cNvPr id="6" name="Footer Placeholder 7">
            <a:extLst>
              <a:ext uri="{FF2B5EF4-FFF2-40B4-BE49-F238E27FC236}">
                <a16:creationId xmlns:a16="http://schemas.microsoft.com/office/drawing/2014/main" id="{8871EE09-05AF-6935-D5AC-0E8D18CF099E}"/>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7" name="Date Placeholder 6">
            <a:extLst>
              <a:ext uri="{FF2B5EF4-FFF2-40B4-BE49-F238E27FC236}">
                <a16:creationId xmlns:a16="http://schemas.microsoft.com/office/drawing/2014/main" id="{0375BA34-3EBE-FCDE-89DD-19A94B04EFFE}"/>
              </a:ext>
            </a:extLst>
          </p:cNvPr>
          <p:cNvSpPr txBox="1">
            <a:spLocks noGrp="1"/>
          </p:cNvSpPr>
          <p:nvPr>
            <p:ph type="dt" sz="half" idx="7"/>
          </p:nvPr>
        </p:nvSpPr>
        <p:spPr>
          <a:xfrm>
            <a:off x="8893929" y="6343951"/>
            <a:ext cx="2202643" cy="365129"/>
          </a:xfrm>
        </p:spPr>
        <p:txBody>
          <a:bodyPr>
            <a:noAutofit/>
          </a:bodyPr>
          <a:lstStyle>
            <a:lvl1pPr>
              <a:defRPr/>
            </a:lvl1pPr>
          </a:lstStyle>
          <a:p>
            <a:pPr lvl="0"/>
            <a:fld id="{30F3B2A0-B218-42BE-98A1-5EE1D45210C6}" type="datetime1">
              <a:rPr lang="en-US"/>
              <a:pPr lvl="0"/>
              <a:t>6/14/26</a:t>
            </a:fld>
            <a:endParaRPr lang="en-US"/>
          </a:p>
        </p:txBody>
      </p:sp>
      <p:sp>
        <p:nvSpPr>
          <p:cNvPr id="8" name="Slide Number Placeholder 8">
            <a:extLst>
              <a:ext uri="{FF2B5EF4-FFF2-40B4-BE49-F238E27FC236}">
                <a16:creationId xmlns:a16="http://schemas.microsoft.com/office/drawing/2014/main" id="{1D993322-6D12-189B-3B89-D7E07A2EC632}"/>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4873FE83-15AD-4297-8F98-20DEB267E04D}" type="slidenum">
              <a:t>‹#›</a:t>
            </a:fld>
            <a:endParaRPr lang="en-US"/>
          </a:p>
        </p:txBody>
      </p:sp>
    </p:spTree>
    <p:extLst>
      <p:ext uri="{BB962C8B-B14F-4D97-AF65-F5344CB8AC3E}">
        <p14:creationId xmlns:p14="http://schemas.microsoft.com/office/powerpoint/2010/main" val="28690159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4B731-61B9-0FC0-E30D-9A4A4CD91949}"/>
              </a:ext>
            </a:extLst>
          </p:cNvPr>
          <p:cNvSpPr txBox="1">
            <a:spLocks noGrp="1"/>
          </p:cNvSpPr>
          <p:nvPr>
            <p:ph type="title"/>
          </p:nvPr>
        </p:nvSpPr>
        <p:spPr>
          <a:xfrm>
            <a:off x="612648" y="685800"/>
            <a:ext cx="10969755" cy="898526"/>
          </a:xfrm>
        </p:spPr>
        <p:txBody>
          <a:bodyPr>
            <a:noAutofit/>
          </a:bodyPr>
          <a:lstStyle>
            <a:lvl1pPr>
              <a:defRPr/>
            </a:lvl1pPr>
          </a:lstStyle>
          <a:p>
            <a:pPr lvl="0"/>
            <a:r>
              <a:rPr lang="en-US"/>
              <a:t>Click to edit Master title style</a:t>
            </a:r>
          </a:p>
        </p:txBody>
      </p:sp>
      <p:cxnSp>
        <p:nvCxnSpPr>
          <p:cNvPr id="3" name="Straight Connector 6">
            <a:extLst>
              <a:ext uri="{FF2B5EF4-FFF2-40B4-BE49-F238E27FC236}">
                <a16:creationId xmlns:a16="http://schemas.microsoft.com/office/drawing/2014/main" id="{49160033-B197-E7D2-E6C6-9B1539EDE452}"/>
              </a:ext>
            </a:extLst>
          </p:cNvPr>
          <p:cNvCxnSpPr/>
          <p:nvPr/>
        </p:nvCxnSpPr>
        <p:spPr>
          <a:xfrm>
            <a:off x="609603" y="1904996"/>
            <a:ext cx="10972800" cy="0"/>
          </a:xfrm>
          <a:prstGeom prst="straightConnector1">
            <a:avLst/>
          </a:prstGeom>
          <a:noFill/>
          <a:ln w="31747" cap="flat">
            <a:solidFill>
              <a:srgbClr val="CC563B"/>
            </a:solidFill>
            <a:prstDash val="solid"/>
            <a:miter/>
          </a:ln>
        </p:spPr>
      </p:cxnSp>
      <p:sp>
        <p:nvSpPr>
          <p:cNvPr id="4" name="Content Placeholder 7">
            <a:extLst>
              <a:ext uri="{FF2B5EF4-FFF2-40B4-BE49-F238E27FC236}">
                <a16:creationId xmlns:a16="http://schemas.microsoft.com/office/drawing/2014/main" id="{7EA6E136-2DCD-2B52-901C-9C4EB99EE4FD}"/>
              </a:ext>
            </a:extLst>
          </p:cNvPr>
          <p:cNvSpPr txBox="1">
            <a:spLocks noGrp="1"/>
          </p:cNvSpPr>
          <p:nvPr>
            <p:ph idx="4294967295"/>
          </p:nvPr>
        </p:nvSpPr>
        <p:spPr>
          <a:xfrm>
            <a:off x="609603" y="2286009"/>
            <a:ext cx="5479477" cy="2987655"/>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18255B58-86D5-22D6-06D3-90D0A5390647}"/>
              </a:ext>
            </a:extLst>
          </p:cNvPr>
          <p:cNvSpPr txBox="1">
            <a:spLocks noGrp="1"/>
          </p:cNvSpPr>
          <p:nvPr>
            <p:ph type="pic" idx="4294967295"/>
          </p:nvPr>
        </p:nvSpPr>
        <p:spPr>
          <a:xfrm>
            <a:off x="6715573" y="2285305"/>
            <a:ext cx="4863775" cy="3886190"/>
          </a:xfrm>
          <a:blipFill>
            <a:blip r:embed="rId2">
              <a:alphaModFix amt="60000"/>
            </a:blip>
            <a:stretch>
              <a:fillRect/>
            </a:stretch>
          </a:blipFill>
        </p:spPr>
        <p:txBody>
          <a:bodyPr/>
          <a:lstStyle>
            <a:lvl1pPr>
              <a:defRPr/>
            </a:lvl1pPr>
          </a:lstStyle>
          <a:p>
            <a:pPr lvl="0"/>
            <a:r>
              <a:rPr lang="en-US"/>
              <a:t>Click icon to add picture</a:t>
            </a:r>
          </a:p>
        </p:txBody>
      </p:sp>
      <p:sp>
        <p:nvSpPr>
          <p:cNvPr id="6" name="Footer Placeholder 8">
            <a:extLst>
              <a:ext uri="{FF2B5EF4-FFF2-40B4-BE49-F238E27FC236}">
                <a16:creationId xmlns:a16="http://schemas.microsoft.com/office/drawing/2014/main" id="{DDA37E3B-CCEC-4DF1-DF61-B3642D4C5D06}"/>
              </a:ext>
            </a:extLst>
          </p:cNvPr>
          <p:cNvSpPr txBox="1">
            <a:spLocks noGrp="1"/>
          </p:cNvSpPr>
          <p:nvPr>
            <p:ph type="ftr" sz="quarter" idx="9"/>
          </p:nvPr>
        </p:nvSpPr>
        <p:spPr>
          <a:xfrm>
            <a:off x="612648" y="6343951"/>
            <a:ext cx="2642936" cy="365129"/>
          </a:xfrm>
        </p:spPr>
        <p:txBody>
          <a:bodyPr>
            <a:noAutofit/>
          </a:bodyPr>
          <a:lstStyle>
            <a:lvl1pPr>
              <a:defRPr/>
            </a:lvl1pPr>
          </a:lstStyle>
          <a:p>
            <a:pPr lvl="0"/>
            <a:r>
              <a:rPr lang="en-US"/>
              <a:t>Sample Footer Text</a:t>
            </a:r>
          </a:p>
        </p:txBody>
      </p:sp>
      <p:sp>
        <p:nvSpPr>
          <p:cNvPr id="7" name="Date Placeholder 3">
            <a:extLst>
              <a:ext uri="{FF2B5EF4-FFF2-40B4-BE49-F238E27FC236}">
                <a16:creationId xmlns:a16="http://schemas.microsoft.com/office/drawing/2014/main" id="{EF34A9B4-2F1B-22BF-8680-32380AD263AA}"/>
              </a:ext>
            </a:extLst>
          </p:cNvPr>
          <p:cNvSpPr txBox="1">
            <a:spLocks noGrp="1"/>
          </p:cNvSpPr>
          <p:nvPr>
            <p:ph type="dt" sz="half" idx="7"/>
          </p:nvPr>
        </p:nvSpPr>
        <p:spPr>
          <a:xfrm>
            <a:off x="9686595" y="6343951"/>
            <a:ext cx="1449698" cy="365129"/>
          </a:xfrm>
        </p:spPr>
        <p:txBody>
          <a:bodyPr>
            <a:noAutofit/>
          </a:bodyPr>
          <a:lstStyle>
            <a:lvl1pPr>
              <a:defRPr/>
            </a:lvl1pPr>
          </a:lstStyle>
          <a:p>
            <a:pPr lvl="0"/>
            <a:fld id="{A3D8BB1D-550E-4446-A6A3-784009561744}" type="datetime1">
              <a:rPr lang="en-US"/>
              <a:pPr lvl="0"/>
              <a:t>6/14/26</a:t>
            </a:fld>
            <a:endParaRPr lang="en-US"/>
          </a:p>
        </p:txBody>
      </p:sp>
      <p:sp>
        <p:nvSpPr>
          <p:cNvPr id="8" name="Slide Number Placeholder 9">
            <a:extLst>
              <a:ext uri="{FF2B5EF4-FFF2-40B4-BE49-F238E27FC236}">
                <a16:creationId xmlns:a16="http://schemas.microsoft.com/office/drawing/2014/main" id="{6C504CEF-9C8F-5342-2B77-763A6F921C8E}"/>
              </a:ext>
            </a:extLst>
          </p:cNvPr>
          <p:cNvSpPr txBox="1">
            <a:spLocks noGrp="1"/>
          </p:cNvSpPr>
          <p:nvPr>
            <p:ph type="sldNum" sz="quarter" idx="8"/>
          </p:nvPr>
        </p:nvSpPr>
        <p:spPr>
          <a:xfrm>
            <a:off x="11136294" y="6343951"/>
            <a:ext cx="443063" cy="365129"/>
          </a:xfrm>
        </p:spPr>
        <p:txBody>
          <a:bodyPr>
            <a:noAutofit/>
          </a:bodyPr>
          <a:lstStyle>
            <a:lvl1pPr>
              <a:defRPr/>
            </a:lvl1pPr>
          </a:lstStyle>
          <a:p>
            <a:pPr lvl="0"/>
            <a:fld id="{0752B399-9FF3-493A-A373-9AB79F072C29}" type="slidenum">
              <a:t>‹#›</a:t>
            </a:fld>
            <a:endParaRPr lang="en-US"/>
          </a:p>
        </p:txBody>
      </p:sp>
    </p:spTree>
    <p:extLst>
      <p:ext uri="{BB962C8B-B14F-4D97-AF65-F5344CB8AC3E}">
        <p14:creationId xmlns:p14="http://schemas.microsoft.com/office/powerpoint/2010/main" val="28047659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F1E2-600F-C63E-F0B3-04F4DC0FA362}"/>
              </a:ext>
            </a:extLst>
          </p:cNvPr>
          <p:cNvSpPr txBox="1">
            <a:spLocks noGrp="1"/>
          </p:cNvSpPr>
          <p:nvPr>
            <p:ph type="title"/>
          </p:nvPr>
        </p:nvSpPr>
        <p:spPr>
          <a:xfrm>
            <a:off x="6089903" y="685809"/>
            <a:ext cx="5486400" cy="1388306"/>
          </a:xfrm>
        </p:spPr>
        <p:txBody>
          <a:bodyPr>
            <a:noAutofit/>
          </a:bodyPr>
          <a:lstStyle>
            <a:lvl1pPr>
              <a:defRPr/>
            </a:lvl1pPr>
          </a:lstStyle>
          <a:p>
            <a:pPr lvl="0"/>
            <a:r>
              <a:rPr lang="en-US"/>
              <a:t>Click to edit Master title style</a:t>
            </a:r>
          </a:p>
        </p:txBody>
      </p:sp>
      <p:sp>
        <p:nvSpPr>
          <p:cNvPr id="3" name="Picture Placeholder 5">
            <a:extLst>
              <a:ext uri="{FF2B5EF4-FFF2-40B4-BE49-F238E27FC236}">
                <a16:creationId xmlns:a16="http://schemas.microsoft.com/office/drawing/2014/main" id="{629C9A3A-5897-B9C9-2DD6-57A40A603098}"/>
              </a:ext>
            </a:extLst>
          </p:cNvPr>
          <p:cNvSpPr txBox="1">
            <a:spLocks noGrp="1"/>
          </p:cNvSpPr>
          <p:nvPr>
            <p:ph type="pic" idx="4294967295"/>
          </p:nvPr>
        </p:nvSpPr>
        <p:spPr>
          <a:xfrm>
            <a:off x="616662" y="685809"/>
            <a:ext cx="4864607" cy="5486372"/>
          </a:xfrm>
          <a:blipFill>
            <a:blip>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a16="http://schemas.microsoft.com/office/drawing/2014/main" id="{B85B9E74-7BB2-23D6-5A71-4EC24FF5F720}"/>
              </a:ext>
            </a:extLst>
          </p:cNvPr>
          <p:cNvSpPr txBox="1">
            <a:spLocks noGrp="1"/>
          </p:cNvSpPr>
          <p:nvPr>
            <p:ph idx="4294967295"/>
          </p:nvPr>
        </p:nvSpPr>
        <p:spPr>
          <a:xfrm>
            <a:off x="6089903" y="2650333"/>
            <a:ext cx="5486400" cy="3521857"/>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14">
            <a:extLst>
              <a:ext uri="{FF2B5EF4-FFF2-40B4-BE49-F238E27FC236}">
                <a16:creationId xmlns:a16="http://schemas.microsoft.com/office/drawing/2014/main" id="{711C78E8-D044-FB9E-3D09-AACF0E638894}"/>
              </a:ext>
            </a:extLst>
          </p:cNvPr>
          <p:cNvCxnSpPr/>
          <p:nvPr/>
        </p:nvCxnSpPr>
        <p:spPr>
          <a:xfrm>
            <a:off x="6089903" y="2362215"/>
            <a:ext cx="5486401" cy="0"/>
          </a:xfrm>
          <a:prstGeom prst="straightConnector1">
            <a:avLst/>
          </a:prstGeom>
          <a:noFill/>
          <a:ln w="31747" cap="flat">
            <a:solidFill>
              <a:srgbClr val="CC563B"/>
            </a:solidFill>
            <a:prstDash val="solid"/>
            <a:miter/>
          </a:ln>
        </p:spPr>
      </p:cxnSp>
      <p:sp>
        <p:nvSpPr>
          <p:cNvPr id="6" name="Footer Placeholder 7">
            <a:extLst>
              <a:ext uri="{FF2B5EF4-FFF2-40B4-BE49-F238E27FC236}">
                <a16:creationId xmlns:a16="http://schemas.microsoft.com/office/drawing/2014/main" id="{6E37777E-3A50-0508-9F3A-B3F7AAE89D7D}"/>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7" name="Date Placeholder 6">
            <a:extLst>
              <a:ext uri="{FF2B5EF4-FFF2-40B4-BE49-F238E27FC236}">
                <a16:creationId xmlns:a16="http://schemas.microsoft.com/office/drawing/2014/main" id="{0933C92F-5172-66A0-E5B0-DFA43C602361}"/>
              </a:ext>
            </a:extLst>
          </p:cNvPr>
          <p:cNvSpPr txBox="1">
            <a:spLocks noGrp="1"/>
          </p:cNvSpPr>
          <p:nvPr>
            <p:ph type="dt" sz="half" idx="7"/>
          </p:nvPr>
        </p:nvSpPr>
        <p:spPr>
          <a:xfrm>
            <a:off x="8893929" y="6343951"/>
            <a:ext cx="2202643" cy="365129"/>
          </a:xfrm>
        </p:spPr>
        <p:txBody>
          <a:bodyPr>
            <a:noAutofit/>
          </a:bodyPr>
          <a:lstStyle>
            <a:lvl1pPr>
              <a:defRPr/>
            </a:lvl1pPr>
          </a:lstStyle>
          <a:p>
            <a:pPr lvl="0"/>
            <a:fld id="{1CE57DF7-2EE0-4B84-B6B9-C4A8B27E0688}" type="datetime1">
              <a:rPr lang="en-US"/>
              <a:pPr lvl="0"/>
              <a:t>6/14/26</a:t>
            </a:fld>
            <a:endParaRPr lang="en-US"/>
          </a:p>
        </p:txBody>
      </p:sp>
      <p:sp>
        <p:nvSpPr>
          <p:cNvPr id="8" name="Slide Number Placeholder 8">
            <a:extLst>
              <a:ext uri="{FF2B5EF4-FFF2-40B4-BE49-F238E27FC236}">
                <a16:creationId xmlns:a16="http://schemas.microsoft.com/office/drawing/2014/main" id="{A87DA0C1-532E-C9EB-4E32-7BCAF649919A}"/>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6F21B786-3334-4865-8E00-CE309FCD3446}" type="slidenum">
              <a:t>‹#›</a:t>
            </a:fld>
            <a:endParaRPr lang="en-US"/>
          </a:p>
        </p:txBody>
      </p:sp>
    </p:spTree>
    <p:extLst>
      <p:ext uri="{BB962C8B-B14F-4D97-AF65-F5344CB8AC3E}">
        <p14:creationId xmlns:p14="http://schemas.microsoft.com/office/powerpoint/2010/main" val="6151080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9E9D-44F7-A51E-D3B7-6DC17E74F0B6}"/>
              </a:ext>
            </a:extLst>
          </p:cNvPr>
          <p:cNvSpPr txBox="1">
            <a:spLocks noGrp="1"/>
          </p:cNvSpPr>
          <p:nvPr>
            <p:ph type="title"/>
          </p:nvPr>
        </p:nvSpPr>
        <p:spPr>
          <a:xfrm>
            <a:off x="609603" y="685800"/>
            <a:ext cx="4564767" cy="1426802"/>
          </a:xfrm>
        </p:spPr>
        <p:txBody>
          <a:bodyPr>
            <a:noAutofit/>
          </a:bodyPr>
          <a:lstStyle>
            <a:lvl1pPr>
              <a:defRPr/>
            </a:lvl1pPr>
          </a:lstStyle>
          <a:p>
            <a:pPr lvl="0"/>
            <a:r>
              <a:rPr lang="en-US"/>
              <a:t>Click to edit Master title style</a:t>
            </a:r>
          </a:p>
        </p:txBody>
      </p:sp>
      <p:sp>
        <p:nvSpPr>
          <p:cNvPr id="3" name="Picture Placeholder 3">
            <a:extLst>
              <a:ext uri="{FF2B5EF4-FFF2-40B4-BE49-F238E27FC236}">
                <a16:creationId xmlns:a16="http://schemas.microsoft.com/office/drawing/2014/main" id="{149CADBE-95E7-770A-F3F0-341B7B11D647}"/>
              </a:ext>
            </a:extLst>
          </p:cNvPr>
          <p:cNvSpPr txBox="1">
            <a:spLocks noGrp="1"/>
          </p:cNvSpPr>
          <p:nvPr>
            <p:ph type="pic" idx="4294967295"/>
          </p:nvPr>
        </p:nvSpPr>
        <p:spPr>
          <a:xfrm>
            <a:off x="609603" y="2514600"/>
            <a:ext cx="4564767" cy="3636596"/>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a16="http://schemas.microsoft.com/office/drawing/2014/main" id="{8C423CFC-7337-DB4A-1E9A-5C6FC8FDBC56}"/>
              </a:ext>
            </a:extLst>
          </p:cNvPr>
          <p:cNvSpPr txBox="1">
            <a:spLocks noGrp="1"/>
          </p:cNvSpPr>
          <p:nvPr>
            <p:ph idx="4294967295"/>
          </p:nvPr>
        </p:nvSpPr>
        <p:spPr>
          <a:xfrm>
            <a:off x="5790063" y="685800"/>
            <a:ext cx="5792339" cy="5465396"/>
          </a:xfrm>
        </p:spPr>
        <p:txBody>
          <a:bodyPr anchor="b">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4997169-9277-768A-94D3-3334944DA368}"/>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95A8E198-68F3-89E3-6EA8-FC0539B58D1F}"/>
              </a:ext>
            </a:extLst>
          </p:cNvPr>
          <p:cNvSpPr txBox="1">
            <a:spLocks noGrp="1"/>
          </p:cNvSpPr>
          <p:nvPr>
            <p:ph type="dt" sz="half" idx="7"/>
          </p:nvPr>
        </p:nvSpPr>
        <p:spPr>
          <a:xfrm>
            <a:off x="8893929" y="6343951"/>
            <a:ext cx="2202643" cy="365129"/>
          </a:xfrm>
        </p:spPr>
        <p:txBody>
          <a:bodyPr>
            <a:noAutofit/>
          </a:bodyPr>
          <a:lstStyle>
            <a:lvl1pPr>
              <a:defRPr/>
            </a:lvl1pPr>
          </a:lstStyle>
          <a:p>
            <a:pPr lvl="0"/>
            <a:fld id="{4BCF8D6C-B0A2-4DF6-B3A7-BE018097BD7E}" type="datetime1">
              <a:rPr lang="en-US"/>
              <a:pPr lvl="0"/>
              <a:t>6/14/26</a:t>
            </a:fld>
            <a:endParaRPr lang="en-US"/>
          </a:p>
        </p:txBody>
      </p:sp>
      <p:sp>
        <p:nvSpPr>
          <p:cNvPr id="7" name="Slide Number Placeholder 6">
            <a:extLst>
              <a:ext uri="{FF2B5EF4-FFF2-40B4-BE49-F238E27FC236}">
                <a16:creationId xmlns:a16="http://schemas.microsoft.com/office/drawing/2014/main" id="{DE974583-9732-0A1F-150A-98B7C35B9F3B}"/>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48AD37F6-CF4F-452A-BD55-4B8E34542BF8}" type="slidenum">
              <a:t>‹#›</a:t>
            </a:fld>
            <a:endParaRPr lang="en-US"/>
          </a:p>
        </p:txBody>
      </p:sp>
    </p:spTree>
    <p:extLst>
      <p:ext uri="{BB962C8B-B14F-4D97-AF65-F5344CB8AC3E}">
        <p14:creationId xmlns:p14="http://schemas.microsoft.com/office/powerpoint/2010/main" val="4075563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360C-F997-C590-4A06-F38B2821AED9}"/>
              </a:ext>
            </a:extLst>
          </p:cNvPr>
          <p:cNvSpPr txBox="1">
            <a:spLocks noGrp="1"/>
          </p:cNvSpPr>
          <p:nvPr>
            <p:ph type="title"/>
          </p:nvPr>
        </p:nvSpPr>
        <p:spPr>
          <a:xfrm>
            <a:off x="612648" y="685800"/>
            <a:ext cx="10963656" cy="891101"/>
          </a:xfrm>
        </p:spPr>
        <p:txBody>
          <a:bodyPr>
            <a:noAutofit/>
          </a:bodyPr>
          <a:lstStyle>
            <a:lvl1pPr>
              <a:defRPr/>
            </a:lvl1pPr>
          </a:lstStyle>
          <a:p>
            <a:pPr lvl="0"/>
            <a:r>
              <a:rPr lang="en-US"/>
              <a:t>Click to edit Master title style</a:t>
            </a:r>
          </a:p>
        </p:txBody>
      </p:sp>
      <p:sp>
        <p:nvSpPr>
          <p:cNvPr id="3" name="Picture Placeholder 8">
            <a:extLst>
              <a:ext uri="{FF2B5EF4-FFF2-40B4-BE49-F238E27FC236}">
                <a16:creationId xmlns:a16="http://schemas.microsoft.com/office/drawing/2014/main" id="{42FC81C3-0C27-94F7-69A9-CA8131F6971D}"/>
              </a:ext>
            </a:extLst>
          </p:cNvPr>
          <p:cNvSpPr txBox="1">
            <a:spLocks noGrp="1"/>
          </p:cNvSpPr>
          <p:nvPr>
            <p:ph type="pic" idx="4294967295"/>
          </p:nvPr>
        </p:nvSpPr>
        <p:spPr>
          <a:xfrm>
            <a:off x="612648" y="2057400"/>
            <a:ext cx="2740155" cy="4091501"/>
          </a:xfrm>
          <a:blipFill>
            <a:blip r:embed="rId2">
              <a:alphaModFix amt="60000"/>
            </a:blip>
            <a:stretch>
              <a:fillRect/>
            </a:stretch>
          </a:blipFill>
        </p:spPr>
        <p:txBody>
          <a:bodyPr/>
          <a:lstStyle>
            <a:lvl1pPr>
              <a:defRPr/>
            </a:lvl1pPr>
          </a:lstStyle>
          <a:p>
            <a:pPr lvl="0"/>
            <a:r>
              <a:rPr lang="en-US"/>
              <a:t>Click icon to add picture</a:t>
            </a:r>
          </a:p>
        </p:txBody>
      </p:sp>
      <p:sp>
        <p:nvSpPr>
          <p:cNvPr id="4" name="Content Placeholder 7">
            <a:extLst>
              <a:ext uri="{FF2B5EF4-FFF2-40B4-BE49-F238E27FC236}">
                <a16:creationId xmlns:a16="http://schemas.microsoft.com/office/drawing/2014/main" id="{8FFB2A69-C0DF-A5F3-D79D-306416739D42}"/>
              </a:ext>
            </a:extLst>
          </p:cNvPr>
          <p:cNvSpPr txBox="1">
            <a:spLocks noGrp="1"/>
          </p:cNvSpPr>
          <p:nvPr>
            <p:ph idx="4294967295"/>
          </p:nvPr>
        </p:nvSpPr>
        <p:spPr>
          <a:xfrm>
            <a:off x="3810003" y="2057400"/>
            <a:ext cx="7766300" cy="4091501"/>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3572DD28-14FC-994D-B898-E05977B130DA}"/>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99B0255C-95DF-86F4-E56E-BE8F940C0103}"/>
              </a:ext>
            </a:extLst>
          </p:cNvPr>
          <p:cNvSpPr txBox="1">
            <a:spLocks noGrp="1"/>
          </p:cNvSpPr>
          <p:nvPr>
            <p:ph type="dt" sz="half" idx="7"/>
          </p:nvPr>
        </p:nvSpPr>
        <p:spPr>
          <a:xfrm>
            <a:off x="8893929" y="6343951"/>
            <a:ext cx="2202643" cy="365129"/>
          </a:xfrm>
        </p:spPr>
        <p:txBody>
          <a:bodyPr>
            <a:noAutofit/>
          </a:bodyPr>
          <a:lstStyle>
            <a:lvl1pPr>
              <a:defRPr/>
            </a:lvl1pPr>
          </a:lstStyle>
          <a:p>
            <a:pPr lvl="0"/>
            <a:fld id="{72BAF07D-FB21-4892-856C-57399EF89048}" type="datetime1">
              <a:rPr lang="en-US"/>
              <a:pPr lvl="0"/>
              <a:t>6/14/26</a:t>
            </a:fld>
            <a:endParaRPr lang="en-US"/>
          </a:p>
        </p:txBody>
      </p:sp>
      <p:sp>
        <p:nvSpPr>
          <p:cNvPr id="7" name="Slide Number Placeholder 6">
            <a:extLst>
              <a:ext uri="{FF2B5EF4-FFF2-40B4-BE49-F238E27FC236}">
                <a16:creationId xmlns:a16="http://schemas.microsoft.com/office/drawing/2014/main" id="{81C1C872-4477-A28E-7906-DE955CD1D1A6}"/>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000A0287-4AD4-4752-A866-3D382160C5B2}" type="slidenum">
              <a:t>‹#›</a:t>
            </a:fld>
            <a:endParaRPr lang="en-US"/>
          </a:p>
        </p:txBody>
      </p:sp>
    </p:spTree>
    <p:extLst>
      <p:ext uri="{BB962C8B-B14F-4D97-AF65-F5344CB8AC3E}">
        <p14:creationId xmlns:p14="http://schemas.microsoft.com/office/powerpoint/2010/main" val="2663680213"/>
      </p:ext>
    </p:extLst>
  </p:cSld>
  <p:clrMapOvr>
    <a:masterClrMapping/>
  </p:clrMapOvr>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p:bg>
      <p:bgPr>
        <a:solidFill>
          <a:srgbClr val="000000"/>
        </a:solidFill>
        <a:effectLst/>
      </p:bgPr>
    </p:bg>
    <p:spTree>
      <p:nvGrpSpPr>
        <p:cNvPr id="1" name=""/>
        <p:cNvGrpSpPr/>
        <p:nvPr/>
      </p:nvGrpSpPr>
      <p:grpSpPr>
        <a:xfrm>
          <a:off x="0" y="0"/>
          <a:ext cx="0" cy="0"/>
          <a:chOff x="0" y="0"/>
          <a:chExt cx="0" cy="0"/>
        </a:xfrm>
      </p:grpSpPr>
      <p:sp>
        <p:nvSpPr>
          <p:cNvPr id="2" name="Freeform: Shape 6">
            <a:extLst>
              <a:ext uri="{FF2B5EF4-FFF2-40B4-BE49-F238E27FC236}">
                <a16:creationId xmlns:a16="http://schemas.microsoft.com/office/drawing/2014/main" id="{8A70487B-E79F-92B8-4320-4E053CA3A73D}"/>
              </a:ext>
            </a:extLst>
          </p:cNvPr>
          <p:cNvSpPr/>
          <p:nvPr/>
        </p:nvSpPr>
        <p:spPr>
          <a:xfrm>
            <a:off x="11250896" y="4343400"/>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7">
            <a:extLst>
              <a:ext uri="{FF2B5EF4-FFF2-40B4-BE49-F238E27FC236}">
                <a16:creationId xmlns:a16="http://schemas.microsoft.com/office/drawing/2014/main" id="{2C3C4E41-89FE-6D47-A91A-0961F91682D1}"/>
              </a:ext>
            </a:extLst>
          </p:cNvPr>
          <p:cNvSpPr/>
          <p:nvPr/>
        </p:nvSpPr>
        <p:spPr>
          <a:xfrm>
            <a:off x="685800" y="4693898"/>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a16="http://schemas.microsoft.com/office/drawing/2014/main" id="{C4DB180F-BBF3-048F-BB36-9DE09F9BBA05}"/>
              </a:ext>
            </a:extLst>
          </p:cNvPr>
          <p:cNvSpPr/>
          <p:nvPr/>
        </p:nvSpPr>
        <p:spPr>
          <a:xfrm>
            <a:off x="10998567" y="442583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a16="http://schemas.microsoft.com/office/drawing/2014/main" id="{A9381D9D-6690-79AD-ABE0-87739E079CA3}"/>
              </a:ext>
            </a:extLst>
          </p:cNvPr>
          <p:cNvSpPr/>
          <p:nvPr/>
        </p:nvSpPr>
        <p:spPr>
          <a:xfrm>
            <a:off x="10976146" y="442583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47"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4">
            <a:extLst>
              <a:ext uri="{FF2B5EF4-FFF2-40B4-BE49-F238E27FC236}">
                <a16:creationId xmlns:a16="http://schemas.microsoft.com/office/drawing/2014/main" id="{08F7A6C6-244E-4FDC-92B0-66AAEA02F6C3}"/>
              </a:ext>
            </a:extLst>
          </p:cNvPr>
          <p:cNvSpPr txBox="1">
            <a:spLocks noGrp="1"/>
          </p:cNvSpPr>
          <p:nvPr>
            <p:ph type="title"/>
          </p:nvPr>
        </p:nvSpPr>
        <p:spPr>
          <a:xfrm>
            <a:off x="612648" y="5025460"/>
            <a:ext cx="9144000" cy="868680"/>
          </a:xfrm>
        </p:spPr>
        <p:txBody>
          <a:bodyPr anchor="t"/>
          <a:lstStyle>
            <a:lvl1pPr>
              <a:lnSpc>
                <a:spcPct val="110000"/>
              </a:lnSpc>
              <a:defRPr sz="1800" cap="none">
                <a:solidFill>
                  <a:srgbClr val="F6F2E6"/>
                </a:solidFill>
              </a:defRPr>
            </a:lvl1pPr>
          </a:lstStyle>
          <a:p>
            <a:pPr lvl="0"/>
            <a:r>
              <a:rPr lang="en-US"/>
              <a:t>Click to edit Master title style</a:t>
            </a:r>
          </a:p>
        </p:txBody>
      </p:sp>
      <p:sp>
        <p:nvSpPr>
          <p:cNvPr id="7" name="Content Placeholder 12">
            <a:extLst>
              <a:ext uri="{FF2B5EF4-FFF2-40B4-BE49-F238E27FC236}">
                <a16:creationId xmlns:a16="http://schemas.microsoft.com/office/drawing/2014/main" id="{7DDDB5D8-98B8-157E-87B6-3149A9C42DA5}"/>
              </a:ext>
            </a:extLst>
          </p:cNvPr>
          <p:cNvSpPr txBox="1">
            <a:spLocks noGrp="1"/>
          </p:cNvSpPr>
          <p:nvPr>
            <p:ph idx="4294967295"/>
          </p:nvPr>
        </p:nvSpPr>
        <p:spPr>
          <a:xfrm>
            <a:off x="582481" y="1143000"/>
            <a:ext cx="10115678" cy="3474720"/>
          </a:xfrm>
        </p:spPr>
        <p:txBody>
          <a:bodyPr anchor="ctr">
            <a:noAutofit/>
          </a:bodyPr>
          <a:lstStyle>
            <a:lvl1pPr>
              <a:lnSpc>
                <a:spcPct val="90000"/>
              </a:lnSpc>
              <a:defRPr sz="28000">
                <a:solidFill>
                  <a:srgbClr val="F6F2E6"/>
                </a:solidFill>
              </a:defRPr>
            </a:lvl1pPr>
          </a:lstStyle>
          <a:p>
            <a:pPr lvl="0"/>
            <a:r>
              <a:rPr lang="en-US"/>
              <a:t>##%</a:t>
            </a:r>
          </a:p>
        </p:txBody>
      </p:sp>
      <p:sp>
        <p:nvSpPr>
          <p:cNvPr id="8" name="Footer Placeholder 3">
            <a:extLst>
              <a:ext uri="{FF2B5EF4-FFF2-40B4-BE49-F238E27FC236}">
                <a16:creationId xmlns:a16="http://schemas.microsoft.com/office/drawing/2014/main" id="{94A03041-8E50-23DA-5E23-2408870A7048}"/>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2">
            <a:extLst>
              <a:ext uri="{FF2B5EF4-FFF2-40B4-BE49-F238E27FC236}">
                <a16:creationId xmlns:a16="http://schemas.microsoft.com/office/drawing/2014/main" id="{026FB5E5-3C2F-E8ED-E0CE-5A56FD061973}"/>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5C7318A9-C8FC-4F14-99D5-2EE01FF64EB6}" type="datetime1">
              <a:rPr lang="en-US"/>
              <a:pPr lvl="0"/>
              <a:t>6/14/26</a:t>
            </a:fld>
            <a:endParaRPr lang="en-US"/>
          </a:p>
        </p:txBody>
      </p:sp>
      <p:sp>
        <p:nvSpPr>
          <p:cNvPr id="10" name="Slide Number Placeholder 4">
            <a:extLst>
              <a:ext uri="{FF2B5EF4-FFF2-40B4-BE49-F238E27FC236}">
                <a16:creationId xmlns:a16="http://schemas.microsoft.com/office/drawing/2014/main" id="{994E1EA2-858B-8443-8DCF-647E253BF9CA}"/>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30EC47C5-6E99-40A4-B0EB-3A172EDBEFA0}" type="slidenum">
              <a:t>‹#›</a:t>
            </a:fld>
            <a:endParaRPr lang="en-US"/>
          </a:p>
        </p:txBody>
      </p:sp>
    </p:spTree>
    <p:extLst>
      <p:ext uri="{BB962C8B-B14F-4D97-AF65-F5344CB8AC3E}">
        <p14:creationId xmlns:p14="http://schemas.microsoft.com/office/powerpoint/2010/main" val="1087201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2">
    <p:bg>
      <p:bgPr>
        <a:solidFill>
          <a:srgbClr val="F6F2E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4EFC91F3-E124-8D0E-DB53-93E95171B9E4}"/>
              </a:ext>
            </a:extLst>
          </p:cNvPr>
          <p:cNvSpPr/>
          <p:nvPr/>
        </p:nvSpPr>
        <p:spPr>
          <a:xfrm>
            <a:off x="11254005" y="729224"/>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a16="http://schemas.microsoft.com/office/drawing/2014/main" id="{2EA41C7B-D95D-998A-1A8E-A0A851489769}"/>
              </a:ext>
            </a:extLst>
          </p:cNvPr>
          <p:cNvSpPr/>
          <p:nvPr/>
        </p:nvSpPr>
        <p:spPr>
          <a:xfrm>
            <a:off x="10866793" y="1080912"/>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a16="http://schemas.microsoft.com/office/drawing/2014/main" id="{746AF691-F7F4-F776-BA5F-FDD794D72781}"/>
              </a:ext>
            </a:extLst>
          </p:cNvPr>
          <p:cNvSpPr/>
          <p:nvPr/>
        </p:nvSpPr>
        <p:spPr>
          <a:xfrm>
            <a:off x="11003889" y="811411"/>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a16="http://schemas.microsoft.com/office/drawing/2014/main" id="{F6BA9757-1787-0617-83C9-1097793282F8}"/>
              </a:ext>
            </a:extLst>
          </p:cNvPr>
          <p:cNvSpPr/>
          <p:nvPr/>
        </p:nvSpPr>
        <p:spPr>
          <a:xfrm>
            <a:off x="10981623" y="811411"/>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Title 12">
            <a:extLst>
              <a:ext uri="{FF2B5EF4-FFF2-40B4-BE49-F238E27FC236}">
                <a16:creationId xmlns:a16="http://schemas.microsoft.com/office/drawing/2014/main" id="{E215FFFB-059F-4A9D-6712-3C17BA1639A7}"/>
              </a:ext>
            </a:extLst>
          </p:cNvPr>
          <p:cNvSpPr txBox="1">
            <a:spLocks noGrp="1"/>
          </p:cNvSpPr>
          <p:nvPr>
            <p:ph type="title"/>
          </p:nvPr>
        </p:nvSpPr>
        <p:spPr>
          <a:xfrm>
            <a:off x="612648" y="4859871"/>
            <a:ext cx="9144000" cy="1097280"/>
          </a:xfrm>
        </p:spPr>
        <p:txBody>
          <a:bodyPr anchor="t"/>
          <a:lstStyle>
            <a:lvl1pPr>
              <a:lnSpc>
                <a:spcPct val="110000"/>
              </a:lnSpc>
              <a:defRPr sz="1800" cap="none"/>
            </a:lvl1pPr>
          </a:lstStyle>
          <a:p>
            <a:pPr lvl="0"/>
            <a:r>
              <a:rPr lang="en-US"/>
              <a:t>Click to edit Master title style</a:t>
            </a:r>
          </a:p>
        </p:txBody>
      </p:sp>
      <p:sp>
        <p:nvSpPr>
          <p:cNvPr id="7" name="Content Placeholder 12">
            <a:extLst>
              <a:ext uri="{FF2B5EF4-FFF2-40B4-BE49-F238E27FC236}">
                <a16:creationId xmlns:a16="http://schemas.microsoft.com/office/drawing/2014/main" id="{81E5DC23-CC18-894E-33D7-A0EB4FF0BDA8}"/>
              </a:ext>
            </a:extLst>
          </p:cNvPr>
          <p:cNvSpPr txBox="1">
            <a:spLocks noGrp="1"/>
          </p:cNvSpPr>
          <p:nvPr>
            <p:ph idx="4294967295"/>
          </p:nvPr>
        </p:nvSpPr>
        <p:spPr>
          <a:xfrm>
            <a:off x="582481" y="1600200"/>
            <a:ext cx="9171111" cy="3259671"/>
          </a:xfrm>
        </p:spPr>
        <p:txBody>
          <a:bodyPr anchor="ctr">
            <a:noAutofit/>
          </a:bodyPr>
          <a:lstStyle>
            <a:lvl1pPr>
              <a:lnSpc>
                <a:spcPct val="90000"/>
              </a:lnSpc>
              <a:defRPr sz="28000"/>
            </a:lvl1pPr>
          </a:lstStyle>
          <a:p>
            <a:pPr lvl="0"/>
            <a:r>
              <a:rPr lang="en-US"/>
              <a:t>##%</a:t>
            </a:r>
          </a:p>
        </p:txBody>
      </p:sp>
      <p:sp>
        <p:nvSpPr>
          <p:cNvPr id="8" name="Footer Placeholder 3">
            <a:extLst>
              <a:ext uri="{FF2B5EF4-FFF2-40B4-BE49-F238E27FC236}">
                <a16:creationId xmlns:a16="http://schemas.microsoft.com/office/drawing/2014/main" id="{FACCEB36-3BB6-D2CF-F2E8-12CD0B5D0864}"/>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9" name="Date Placeholder 2">
            <a:extLst>
              <a:ext uri="{FF2B5EF4-FFF2-40B4-BE49-F238E27FC236}">
                <a16:creationId xmlns:a16="http://schemas.microsoft.com/office/drawing/2014/main" id="{58EA514A-E56F-56A7-5CDF-D9AC33D08982}"/>
              </a:ext>
            </a:extLst>
          </p:cNvPr>
          <p:cNvSpPr txBox="1">
            <a:spLocks noGrp="1"/>
          </p:cNvSpPr>
          <p:nvPr>
            <p:ph type="dt" sz="half" idx="7"/>
          </p:nvPr>
        </p:nvSpPr>
        <p:spPr>
          <a:xfrm>
            <a:off x="8893929" y="6343951"/>
            <a:ext cx="2202643" cy="365129"/>
          </a:xfrm>
        </p:spPr>
        <p:txBody>
          <a:bodyPr>
            <a:noAutofit/>
          </a:bodyPr>
          <a:lstStyle>
            <a:lvl1pPr>
              <a:defRPr/>
            </a:lvl1pPr>
          </a:lstStyle>
          <a:p>
            <a:pPr lvl="0"/>
            <a:fld id="{F0B9299C-BEEF-40DB-B300-3A07F5F546B8}" type="datetime1">
              <a:rPr lang="en-US"/>
              <a:pPr lvl="0"/>
              <a:t>6/14/26</a:t>
            </a:fld>
            <a:endParaRPr lang="en-US"/>
          </a:p>
        </p:txBody>
      </p:sp>
      <p:sp>
        <p:nvSpPr>
          <p:cNvPr id="10" name="Slide Number Placeholder 4">
            <a:extLst>
              <a:ext uri="{FF2B5EF4-FFF2-40B4-BE49-F238E27FC236}">
                <a16:creationId xmlns:a16="http://schemas.microsoft.com/office/drawing/2014/main" id="{4BE320ED-9739-4AE7-E22F-DB661896B2CE}"/>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197907A8-894F-429D-8937-8548EAB395F8}" type="slidenum">
              <a:t>‹#›</a:t>
            </a:fld>
            <a:endParaRPr lang="en-US"/>
          </a:p>
        </p:txBody>
      </p:sp>
    </p:spTree>
    <p:extLst>
      <p:ext uri="{BB962C8B-B14F-4D97-AF65-F5344CB8AC3E}">
        <p14:creationId xmlns:p14="http://schemas.microsoft.com/office/powerpoint/2010/main" val="350610864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3">
    <p:bg>
      <p:bgPr>
        <a:solidFill>
          <a:srgbClr val="142236"/>
        </a:solidFill>
        <a:effectLst/>
      </p:bgPr>
    </p:bg>
    <p:spTree>
      <p:nvGrpSpPr>
        <p:cNvPr id="1" name=""/>
        <p:cNvGrpSpPr/>
        <p:nvPr/>
      </p:nvGrpSpPr>
      <p:grpSpPr>
        <a:xfrm>
          <a:off x="0" y="0"/>
          <a:ext cx="0" cy="0"/>
          <a:chOff x="0" y="0"/>
          <a:chExt cx="0" cy="0"/>
        </a:xfrm>
      </p:grpSpPr>
      <p:sp>
        <p:nvSpPr>
          <p:cNvPr id="2" name="Title 14">
            <a:extLst>
              <a:ext uri="{FF2B5EF4-FFF2-40B4-BE49-F238E27FC236}">
                <a16:creationId xmlns:a16="http://schemas.microsoft.com/office/drawing/2014/main" id="{44B4169C-8A48-BD8C-99B9-09057FE3B710}"/>
              </a:ext>
            </a:extLst>
          </p:cNvPr>
          <p:cNvSpPr txBox="1">
            <a:spLocks noGrp="1"/>
          </p:cNvSpPr>
          <p:nvPr>
            <p:ph type="title"/>
          </p:nvPr>
        </p:nvSpPr>
        <p:spPr>
          <a:xfrm>
            <a:off x="612648" y="5257800"/>
            <a:ext cx="9144000" cy="868680"/>
          </a:xfrm>
        </p:spPr>
        <p:txBody>
          <a:bodyPr anchor="t"/>
          <a:lstStyle>
            <a:lvl1pPr>
              <a:lnSpc>
                <a:spcPct val="110000"/>
              </a:lnSpc>
              <a:defRPr sz="1800" cap="none">
                <a:solidFill>
                  <a:srgbClr val="F6F2E6"/>
                </a:solidFill>
              </a:defRPr>
            </a:lvl1pPr>
          </a:lstStyle>
          <a:p>
            <a:pPr lvl="0"/>
            <a:r>
              <a:rPr lang="en-US"/>
              <a:t>Click to edit Master title style</a:t>
            </a:r>
          </a:p>
        </p:txBody>
      </p:sp>
      <p:sp>
        <p:nvSpPr>
          <p:cNvPr id="3" name="Content Placeholder 12">
            <a:extLst>
              <a:ext uri="{FF2B5EF4-FFF2-40B4-BE49-F238E27FC236}">
                <a16:creationId xmlns:a16="http://schemas.microsoft.com/office/drawing/2014/main" id="{CFE285C4-D087-CBFB-8C88-8F921CFAB112}"/>
              </a:ext>
            </a:extLst>
          </p:cNvPr>
          <p:cNvSpPr txBox="1">
            <a:spLocks noGrp="1"/>
          </p:cNvSpPr>
          <p:nvPr>
            <p:ph idx="4294967295"/>
          </p:nvPr>
        </p:nvSpPr>
        <p:spPr>
          <a:xfrm>
            <a:off x="582481" y="1143000"/>
            <a:ext cx="10115678" cy="3474720"/>
          </a:xfrm>
        </p:spPr>
        <p:txBody>
          <a:bodyPr anchor="ctr">
            <a:noAutofit/>
          </a:bodyPr>
          <a:lstStyle>
            <a:lvl1pPr>
              <a:lnSpc>
                <a:spcPct val="90000"/>
              </a:lnSpc>
              <a:defRPr sz="28000">
                <a:solidFill>
                  <a:srgbClr val="F6F2E6"/>
                </a:solidFill>
              </a:defRPr>
            </a:lvl1pPr>
          </a:lstStyle>
          <a:p>
            <a:pPr lvl="0"/>
            <a:r>
              <a:rPr lang="en-US"/>
              <a:t>##%</a:t>
            </a:r>
          </a:p>
        </p:txBody>
      </p:sp>
      <p:sp>
        <p:nvSpPr>
          <p:cNvPr id="4" name="Footer Placeholder 3">
            <a:extLst>
              <a:ext uri="{FF2B5EF4-FFF2-40B4-BE49-F238E27FC236}">
                <a16:creationId xmlns:a16="http://schemas.microsoft.com/office/drawing/2014/main" id="{F53B2378-CD84-231D-3078-FB61A7784520}"/>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5" name="Date Placeholder 2">
            <a:extLst>
              <a:ext uri="{FF2B5EF4-FFF2-40B4-BE49-F238E27FC236}">
                <a16:creationId xmlns:a16="http://schemas.microsoft.com/office/drawing/2014/main" id="{3F28DE64-E2B6-3A99-864C-37FF225D2FFA}"/>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3A12AEA7-2B7C-4B74-BF94-FE79EE002992}" type="datetime1">
              <a:rPr lang="en-US"/>
              <a:pPr lvl="0"/>
              <a:t>6/14/26</a:t>
            </a:fld>
            <a:endParaRPr lang="en-US"/>
          </a:p>
        </p:txBody>
      </p:sp>
      <p:sp>
        <p:nvSpPr>
          <p:cNvPr id="6" name="Slide Number Placeholder 4">
            <a:extLst>
              <a:ext uri="{FF2B5EF4-FFF2-40B4-BE49-F238E27FC236}">
                <a16:creationId xmlns:a16="http://schemas.microsoft.com/office/drawing/2014/main" id="{4A818EC4-72E0-32CE-80DD-915B972CAB93}"/>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3D38335C-7AA0-4543-BE55-F5F21B634DCF}" type="slidenum">
              <a:t>‹#›</a:t>
            </a:fld>
            <a:endParaRPr lang="en-US"/>
          </a:p>
        </p:txBody>
      </p:sp>
      <p:sp>
        <p:nvSpPr>
          <p:cNvPr id="7" name="Freeform: Shape 5">
            <a:extLst>
              <a:ext uri="{FF2B5EF4-FFF2-40B4-BE49-F238E27FC236}">
                <a16:creationId xmlns:a16="http://schemas.microsoft.com/office/drawing/2014/main" id="{44399B31-2BAB-0DA2-B2B7-7FCB62D07436}"/>
              </a:ext>
            </a:extLst>
          </p:cNvPr>
          <p:cNvSpPr/>
          <p:nvPr/>
        </p:nvSpPr>
        <p:spPr>
          <a:xfrm>
            <a:off x="11250896" y="4562060"/>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8" name="Freeform: Shape 6">
            <a:extLst>
              <a:ext uri="{FF2B5EF4-FFF2-40B4-BE49-F238E27FC236}">
                <a16:creationId xmlns:a16="http://schemas.microsoft.com/office/drawing/2014/main" id="{EA415E64-F411-45D1-3189-0A1B84BEFBF4}"/>
              </a:ext>
            </a:extLst>
          </p:cNvPr>
          <p:cNvSpPr/>
          <p:nvPr/>
        </p:nvSpPr>
        <p:spPr>
          <a:xfrm>
            <a:off x="685800" y="4912559"/>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9" name="Freeform: Shape 8">
            <a:extLst>
              <a:ext uri="{FF2B5EF4-FFF2-40B4-BE49-F238E27FC236}">
                <a16:creationId xmlns:a16="http://schemas.microsoft.com/office/drawing/2014/main" id="{F8A1B8A4-8667-62A1-3947-4168868643EA}"/>
              </a:ext>
            </a:extLst>
          </p:cNvPr>
          <p:cNvSpPr/>
          <p:nvPr/>
        </p:nvSpPr>
        <p:spPr>
          <a:xfrm>
            <a:off x="10998567" y="464449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10" name="Freeform: Shape 11">
            <a:extLst>
              <a:ext uri="{FF2B5EF4-FFF2-40B4-BE49-F238E27FC236}">
                <a16:creationId xmlns:a16="http://schemas.microsoft.com/office/drawing/2014/main" id="{466A135D-C235-D130-F87B-94CC4E1F0043}"/>
              </a:ext>
            </a:extLst>
          </p:cNvPr>
          <p:cNvSpPr/>
          <p:nvPr/>
        </p:nvSpPr>
        <p:spPr>
          <a:xfrm>
            <a:off x="10976146" y="4644502"/>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47"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Tree>
    <p:extLst>
      <p:ext uri="{BB962C8B-B14F-4D97-AF65-F5344CB8AC3E}">
        <p14:creationId xmlns:p14="http://schemas.microsoft.com/office/powerpoint/2010/main" val="27853608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rgbClr val="000000"/>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5729ED69-4638-6AA4-EB00-EA3EF281C477}"/>
              </a:ext>
            </a:extLst>
          </p:cNvPr>
          <p:cNvSpPr/>
          <p:nvPr/>
        </p:nvSpPr>
        <p:spPr>
          <a:xfrm>
            <a:off x="11254005" y="5410203"/>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a16="http://schemas.microsoft.com/office/drawing/2014/main" id="{0A121955-B656-EFC6-560D-A2452D6BBDC7}"/>
              </a:ext>
            </a:extLst>
          </p:cNvPr>
          <p:cNvSpPr/>
          <p:nvPr/>
        </p:nvSpPr>
        <p:spPr>
          <a:xfrm>
            <a:off x="10866793" y="5761881"/>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a16="http://schemas.microsoft.com/office/drawing/2014/main" id="{6099D64A-6814-2CC8-EBD4-3D254D310940}"/>
              </a:ext>
            </a:extLst>
          </p:cNvPr>
          <p:cNvSpPr/>
          <p:nvPr/>
        </p:nvSpPr>
        <p:spPr>
          <a:xfrm>
            <a:off x="11003889" y="5492380"/>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a16="http://schemas.microsoft.com/office/drawing/2014/main" id="{CA2224DC-CD89-6C38-2872-85E298287D0C}"/>
              </a:ext>
            </a:extLst>
          </p:cNvPr>
          <p:cNvSpPr/>
          <p:nvPr/>
        </p:nvSpPr>
        <p:spPr>
          <a:xfrm>
            <a:off x="10981623" y="5492389"/>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a16="http://schemas.microsoft.com/office/drawing/2014/main" id="{AFC1A303-6ED0-A872-7BA2-2FA2DEEBFABE}"/>
              </a:ext>
            </a:extLst>
          </p:cNvPr>
          <p:cNvSpPr txBox="1">
            <a:spLocks noGrp="1"/>
          </p:cNvSpPr>
          <p:nvPr>
            <p:ph type="title"/>
          </p:nvPr>
        </p:nvSpPr>
        <p:spPr>
          <a:xfrm>
            <a:off x="612648" y="-1133856"/>
            <a:ext cx="10652760" cy="914400"/>
          </a:xfrm>
        </p:spPr>
        <p:txBody>
          <a:bodyPr>
            <a:noAutofit/>
          </a:bodyPr>
          <a:lstStyle>
            <a:lvl1pPr>
              <a:defRPr>
                <a:solidFill>
                  <a:srgbClr val="142236"/>
                </a:solidFill>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0607AE90-F649-EBB2-E525-DC90B4D2D2D3}"/>
              </a:ext>
            </a:extLst>
          </p:cNvPr>
          <p:cNvSpPr txBox="1">
            <a:spLocks noGrp="1"/>
          </p:cNvSpPr>
          <p:nvPr>
            <p:ph idx="4294967295"/>
          </p:nvPr>
        </p:nvSpPr>
        <p:spPr>
          <a:xfrm>
            <a:off x="609603" y="685800"/>
            <a:ext cx="10972800" cy="4514529"/>
          </a:xfrm>
        </p:spPr>
        <p:txBody>
          <a:bodyPr>
            <a:noAutofit/>
          </a:bodyPr>
          <a:lstStyle>
            <a:lvl1pPr>
              <a:lnSpc>
                <a:spcPct val="90000"/>
              </a:lnSpc>
              <a:defRPr sz="7000" cap="all">
                <a:solidFill>
                  <a:srgbClr val="F6F2E6"/>
                </a:solidFill>
              </a:defRPr>
            </a:lvl1pPr>
            <a:lvl2pPr>
              <a:lnSpc>
                <a:spcPct val="90000"/>
              </a:lnSpc>
              <a:defRPr sz="7000" cap="all">
                <a:solidFill>
                  <a:srgbClr val="F6F2E6"/>
                </a:solidFill>
              </a:defRPr>
            </a:lvl2pPr>
            <a:lvl3pPr>
              <a:lnSpc>
                <a:spcPct val="90000"/>
              </a:lnSpc>
              <a:defRPr sz="7000" cap="all">
                <a:solidFill>
                  <a:srgbClr val="F6F2E6"/>
                </a:solidFill>
              </a:defRPr>
            </a:lvl3pPr>
            <a:lvl4pPr>
              <a:lnSpc>
                <a:spcPct val="90000"/>
              </a:lnSpc>
              <a:defRPr sz="7000" cap="all">
                <a:solidFill>
                  <a:srgbClr val="F6F2E6"/>
                </a:solidFill>
              </a:defRPr>
            </a:lvl4pPr>
            <a:lvl5pPr>
              <a:lnSpc>
                <a:spcPct val="90000"/>
              </a:lnSpc>
              <a:defRPr sz="7000" cap="all">
                <a:solidFill>
                  <a:srgbClr val="F6F2E6"/>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92B8BAD0-DABF-B0BA-71BB-33B34D02D480}"/>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2">
            <a:extLst>
              <a:ext uri="{FF2B5EF4-FFF2-40B4-BE49-F238E27FC236}">
                <a16:creationId xmlns:a16="http://schemas.microsoft.com/office/drawing/2014/main" id="{D35A300C-3D88-7592-C00A-8CB24AF75BDC}"/>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8D64B9D9-AD49-43F8-BF5F-2A90BDCCDAEE}" type="datetime1">
              <a:rPr lang="en-US"/>
              <a:pPr lvl="0"/>
              <a:t>6/14/26</a:t>
            </a:fld>
            <a:endParaRPr lang="en-US"/>
          </a:p>
        </p:txBody>
      </p:sp>
      <p:sp>
        <p:nvSpPr>
          <p:cNvPr id="10" name="Slide Number Placeholder 4">
            <a:extLst>
              <a:ext uri="{FF2B5EF4-FFF2-40B4-BE49-F238E27FC236}">
                <a16:creationId xmlns:a16="http://schemas.microsoft.com/office/drawing/2014/main" id="{9C2027D9-B314-8EEB-AC26-95EEF3DF4A24}"/>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A2B9BCA1-02AB-4E10-AC2B-D08905E1867D}" type="slidenum">
              <a:t>‹#›</a:t>
            </a:fld>
            <a:endParaRPr lang="en-US"/>
          </a:p>
        </p:txBody>
      </p:sp>
    </p:spTree>
    <p:extLst>
      <p:ext uri="{BB962C8B-B14F-4D97-AF65-F5344CB8AC3E}">
        <p14:creationId xmlns:p14="http://schemas.microsoft.com/office/powerpoint/2010/main" val="80887374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rgbClr val="14223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4A56FE50-5E0D-BA5E-175E-94F775AEE65A}"/>
              </a:ext>
            </a:extLst>
          </p:cNvPr>
          <p:cNvSpPr/>
          <p:nvPr/>
        </p:nvSpPr>
        <p:spPr>
          <a:xfrm>
            <a:off x="11250896" y="543014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a16="http://schemas.microsoft.com/office/drawing/2014/main" id="{3AC409DE-4297-A7E7-0EC6-C06745219D33}"/>
              </a:ext>
            </a:extLst>
          </p:cNvPr>
          <p:cNvSpPr/>
          <p:nvPr/>
        </p:nvSpPr>
        <p:spPr>
          <a:xfrm>
            <a:off x="685800" y="5780644"/>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a16="http://schemas.microsoft.com/office/drawing/2014/main" id="{CB973F46-FD1B-785E-8633-249AF0F0583E}"/>
              </a:ext>
            </a:extLst>
          </p:cNvPr>
          <p:cNvSpPr/>
          <p:nvPr/>
        </p:nvSpPr>
        <p:spPr>
          <a:xfrm>
            <a:off x="10998567" y="551257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a16="http://schemas.microsoft.com/office/drawing/2014/main" id="{2D1B4A6F-466B-9D6E-ECA5-94EEE9251E24}"/>
              </a:ext>
            </a:extLst>
          </p:cNvPr>
          <p:cNvSpPr/>
          <p:nvPr/>
        </p:nvSpPr>
        <p:spPr>
          <a:xfrm>
            <a:off x="10976146" y="5512588"/>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a16="http://schemas.microsoft.com/office/drawing/2014/main" id="{8D905334-ECF5-6AFA-08F0-73A9E865FC76}"/>
              </a:ext>
            </a:extLst>
          </p:cNvPr>
          <p:cNvSpPr txBox="1">
            <a:spLocks noGrp="1"/>
          </p:cNvSpPr>
          <p:nvPr>
            <p:ph type="title"/>
          </p:nvPr>
        </p:nvSpPr>
        <p:spPr>
          <a:xfrm>
            <a:off x="612648" y="-1133856"/>
            <a:ext cx="10652760" cy="914400"/>
          </a:xfrm>
        </p:spPr>
        <p:txBody>
          <a:bodyPr>
            <a:noAutofit/>
          </a:bodyPr>
          <a:lstStyle>
            <a:lvl1pPr>
              <a:defRPr>
                <a:solidFill>
                  <a:srgbClr val="142236"/>
                </a:solidFill>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3E704E66-BFDD-06A2-0BAF-42A58B024BC7}"/>
              </a:ext>
            </a:extLst>
          </p:cNvPr>
          <p:cNvSpPr txBox="1">
            <a:spLocks noGrp="1"/>
          </p:cNvSpPr>
          <p:nvPr>
            <p:ph idx="4294967295"/>
          </p:nvPr>
        </p:nvSpPr>
        <p:spPr>
          <a:xfrm>
            <a:off x="612648" y="685800"/>
            <a:ext cx="10972800" cy="4572000"/>
          </a:xfrm>
        </p:spPr>
        <p:txBody>
          <a:bodyPr>
            <a:noAutofit/>
          </a:bodyPr>
          <a:lstStyle>
            <a:lvl1pPr>
              <a:lnSpc>
                <a:spcPct val="90000"/>
              </a:lnSpc>
              <a:defRPr sz="7000" cap="all">
                <a:solidFill>
                  <a:srgbClr val="F6F2E6"/>
                </a:solidFill>
              </a:defRPr>
            </a:lvl1pPr>
            <a:lvl2pPr>
              <a:lnSpc>
                <a:spcPct val="90000"/>
              </a:lnSpc>
              <a:defRPr sz="7000" cap="all">
                <a:solidFill>
                  <a:srgbClr val="F6F2E6"/>
                </a:solidFill>
              </a:defRPr>
            </a:lvl2pPr>
            <a:lvl3pPr>
              <a:lnSpc>
                <a:spcPct val="90000"/>
              </a:lnSpc>
              <a:defRPr sz="7000" cap="all">
                <a:solidFill>
                  <a:srgbClr val="F6F2E6"/>
                </a:solidFill>
              </a:defRPr>
            </a:lvl3pPr>
            <a:lvl4pPr>
              <a:lnSpc>
                <a:spcPct val="90000"/>
              </a:lnSpc>
              <a:defRPr sz="7000" cap="all">
                <a:solidFill>
                  <a:srgbClr val="F6F2E6"/>
                </a:solidFill>
              </a:defRPr>
            </a:lvl4pPr>
            <a:lvl5pPr>
              <a:lnSpc>
                <a:spcPct val="90000"/>
              </a:lnSpc>
              <a:defRPr sz="7000" cap="all">
                <a:solidFill>
                  <a:srgbClr val="F6F2E6"/>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3">
            <a:extLst>
              <a:ext uri="{FF2B5EF4-FFF2-40B4-BE49-F238E27FC236}">
                <a16:creationId xmlns:a16="http://schemas.microsoft.com/office/drawing/2014/main" id="{6FA42B8F-26C3-A9FB-5B6B-EF82543109FF}"/>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2">
            <a:extLst>
              <a:ext uri="{FF2B5EF4-FFF2-40B4-BE49-F238E27FC236}">
                <a16:creationId xmlns:a16="http://schemas.microsoft.com/office/drawing/2014/main" id="{ADA5E116-968A-9DB2-B9E3-E0DF1A8812E3}"/>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863AD24C-ED3D-4289-8980-3DCAFA54513C}" type="datetime1">
              <a:rPr lang="en-US"/>
              <a:pPr lvl="0"/>
              <a:t>6/14/26</a:t>
            </a:fld>
            <a:endParaRPr lang="en-US"/>
          </a:p>
        </p:txBody>
      </p:sp>
      <p:sp>
        <p:nvSpPr>
          <p:cNvPr id="10" name="Slide Number Placeholder 4">
            <a:extLst>
              <a:ext uri="{FF2B5EF4-FFF2-40B4-BE49-F238E27FC236}">
                <a16:creationId xmlns:a16="http://schemas.microsoft.com/office/drawing/2014/main" id="{8C406C14-FB58-EF11-90BC-68B6C40F89CB}"/>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32055708-6E6F-448D-BA77-506EA36505B2}" type="slidenum">
              <a:t>‹#›</a:t>
            </a:fld>
            <a:endParaRPr lang="en-US"/>
          </a:p>
        </p:txBody>
      </p:sp>
    </p:spTree>
    <p:extLst>
      <p:ext uri="{BB962C8B-B14F-4D97-AF65-F5344CB8AC3E}">
        <p14:creationId xmlns:p14="http://schemas.microsoft.com/office/powerpoint/2010/main" val="34567787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bg>
      <p:bgPr>
        <a:solidFill>
          <a:srgbClr val="000102"/>
        </a:solidFill>
        <a:effectLst/>
      </p:bgPr>
    </p:bg>
    <p:spTree>
      <p:nvGrpSpPr>
        <p:cNvPr id="1" name=""/>
        <p:cNvGrpSpPr/>
        <p:nvPr/>
      </p:nvGrpSpPr>
      <p:grpSpPr>
        <a:xfrm>
          <a:off x="0" y="0"/>
          <a:ext cx="0" cy="0"/>
          <a:chOff x="0" y="0"/>
          <a:chExt cx="0" cy="0"/>
        </a:xfrm>
      </p:grpSpPr>
      <p:sp>
        <p:nvSpPr>
          <p:cNvPr id="2" name="Content Placeholder 6">
            <a:extLst>
              <a:ext uri="{FF2B5EF4-FFF2-40B4-BE49-F238E27FC236}">
                <a16:creationId xmlns:a16="http://schemas.microsoft.com/office/drawing/2014/main" id="{236C4668-CA00-EE8C-6843-5DD628201CBB}"/>
              </a:ext>
            </a:extLst>
          </p:cNvPr>
          <p:cNvSpPr txBox="1">
            <a:spLocks noGrp="1"/>
          </p:cNvSpPr>
          <p:nvPr>
            <p:ph idx="4294967295"/>
          </p:nvPr>
        </p:nvSpPr>
        <p:spPr>
          <a:xfrm>
            <a:off x="622477" y="685800"/>
            <a:ext cx="9140955" cy="2699775"/>
          </a:xfrm>
        </p:spPr>
        <p:txBody>
          <a:bodyPr>
            <a:noAutofit/>
          </a:bodyPr>
          <a:lstStyle>
            <a:lvl1pPr marL="164592" indent="-164592">
              <a:spcBef>
                <a:spcPts val="0"/>
              </a:spcBef>
              <a:defRPr sz="5400" cap="all">
                <a:solidFill>
                  <a:srgbClr val="F6F2E6"/>
                </a:solidFill>
              </a:defRPr>
            </a:lvl1pPr>
          </a:lstStyle>
          <a:p>
            <a:pPr lvl="0"/>
            <a:r>
              <a:rPr lang="en-US"/>
              <a:t>Click to add Quote</a:t>
            </a:r>
          </a:p>
        </p:txBody>
      </p:sp>
      <p:sp>
        <p:nvSpPr>
          <p:cNvPr id="3" name="Footer Placeholder 3">
            <a:extLst>
              <a:ext uri="{FF2B5EF4-FFF2-40B4-BE49-F238E27FC236}">
                <a16:creationId xmlns:a16="http://schemas.microsoft.com/office/drawing/2014/main" id="{EBCB92A9-E50A-3C88-04B2-E82CEAB0D48F}"/>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4" name="Date Placeholder 2">
            <a:extLst>
              <a:ext uri="{FF2B5EF4-FFF2-40B4-BE49-F238E27FC236}">
                <a16:creationId xmlns:a16="http://schemas.microsoft.com/office/drawing/2014/main" id="{4BF4FC4A-F66B-FFD1-5565-A9D9DED9AC92}"/>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DF07492F-9735-48F8-BF81-F3DCDECC20A4}" type="datetime1">
              <a:rPr lang="en-US"/>
              <a:pPr lvl="0"/>
              <a:t>6/14/26</a:t>
            </a:fld>
            <a:endParaRPr lang="en-US"/>
          </a:p>
        </p:txBody>
      </p:sp>
      <p:sp>
        <p:nvSpPr>
          <p:cNvPr id="5" name="Slide Number Placeholder 4">
            <a:extLst>
              <a:ext uri="{FF2B5EF4-FFF2-40B4-BE49-F238E27FC236}">
                <a16:creationId xmlns:a16="http://schemas.microsoft.com/office/drawing/2014/main" id="{19CED87E-1CEC-2C0F-C8B2-535D0B67AC0C}"/>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18340C52-64C2-4E2C-AB31-56D9C4E315A9}" type="slidenum">
              <a:t>‹#›</a:t>
            </a:fld>
            <a:endParaRPr lang="en-US"/>
          </a:p>
        </p:txBody>
      </p:sp>
      <p:sp>
        <p:nvSpPr>
          <p:cNvPr id="6" name="Freeform: Shape 7">
            <a:extLst>
              <a:ext uri="{FF2B5EF4-FFF2-40B4-BE49-F238E27FC236}">
                <a16:creationId xmlns:a16="http://schemas.microsoft.com/office/drawing/2014/main" id="{F80D40B0-37E1-5CDC-40D9-691AE5DEA4BB}"/>
              </a:ext>
            </a:extLst>
          </p:cNvPr>
          <p:cNvSpPr/>
          <p:nvPr/>
        </p:nvSpPr>
        <p:spPr>
          <a:xfrm>
            <a:off x="11250896" y="4562060"/>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7" name="Freeform: Shape 9">
            <a:extLst>
              <a:ext uri="{FF2B5EF4-FFF2-40B4-BE49-F238E27FC236}">
                <a16:creationId xmlns:a16="http://schemas.microsoft.com/office/drawing/2014/main" id="{F9FB1B76-6425-F417-8271-5EDFDB0539CA}"/>
              </a:ext>
            </a:extLst>
          </p:cNvPr>
          <p:cNvSpPr/>
          <p:nvPr/>
        </p:nvSpPr>
        <p:spPr>
          <a:xfrm>
            <a:off x="685800" y="4912559"/>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8" name="Freeform: Shape 10">
            <a:extLst>
              <a:ext uri="{FF2B5EF4-FFF2-40B4-BE49-F238E27FC236}">
                <a16:creationId xmlns:a16="http://schemas.microsoft.com/office/drawing/2014/main" id="{FE1770A0-6435-BC21-CE36-1FAC9B1A796B}"/>
              </a:ext>
            </a:extLst>
          </p:cNvPr>
          <p:cNvSpPr/>
          <p:nvPr/>
        </p:nvSpPr>
        <p:spPr>
          <a:xfrm>
            <a:off x="10998567" y="464449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9" name="Freeform: Shape 11">
            <a:extLst>
              <a:ext uri="{FF2B5EF4-FFF2-40B4-BE49-F238E27FC236}">
                <a16:creationId xmlns:a16="http://schemas.microsoft.com/office/drawing/2014/main" id="{4756C1BC-C85B-139E-64C1-9CFF10648EEA}"/>
              </a:ext>
            </a:extLst>
          </p:cNvPr>
          <p:cNvSpPr/>
          <p:nvPr/>
        </p:nvSpPr>
        <p:spPr>
          <a:xfrm>
            <a:off x="10976146" y="4644493"/>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10" name="Title 5">
            <a:extLst>
              <a:ext uri="{FF2B5EF4-FFF2-40B4-BE49-F238E27FC236}">
                <a16:creationId xmlns:a16="http://schemas.microsoft.com/office/drawing/2014/main" id="{B209EE70-A0E9-BE29-4D76-C192D003E173}"/>
              </a:ext>
            </a:extLst>
          </p:cNvPr>
          <p:cNvSpPr txBox="1">
            <a:spLocks noGrp="1"/>
          </p:cNvSpPr>
          <p:nvPr>
            <p:ph type="title"/>
          </p:nvPr>
        </p:nvSpPr>
        <p:spPr>
          <a:xfrm>
            <a:off x="612648" y="5486400"/>
            <a:ext cx="10058400" cy="669468"/>
          </a:xfrm>
        </p:spPr>
        <p:txBody>
          <a:bodyPr anchor="ctr"/>
          <a:lstStyle>
            <a:lvl1pPr>
              <a:lnSpc>
                <a:spcPct val="120000"/>
              </a:lnSpc>
              <a:defRPr sz="1800" cap="none">
                <a:solidFill>
                  <a:srgbClr val="F6F2E6"/>
                </a:solidFill>
              </a:defRPr>
            </a:lvl1pPr>
          </a:lstStyle>
          <a:p>
            <a:pPr lvl="0"/>
            <a:r>
              <a:rPr lang="en-US"/>
              <a:t>Quote Author</a:t>
            </a:r>
          </a:p>
        </p:txBody>
      </p:sp>
    </p:spTree>
    <p:extLst>
      <p:ext uri="{BB962C8B-B14F-4D97-AF65-F5344CB8AC3E}">
        <p14:creationId xmlns:p14="http://schemas.microsoft.com/office/powerpoint/2010/main" val="2253012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bg>
      <p:bgPr>
        <a:solidFill>
          <a:srgbClr val="CC563B"/>
        </a:solidFill>
        <a:effectLst/>
      </p:bgPr>
    </p:bg>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D57E5DC7-1A24-0C75-83EB-97A569E2F7BA}"/>
              </a:ext>
            </a:extLst>
          </p:cNvPr>
          <p:cNvSpPr/>
          <p:nvPr/>
        </p:nvSpPr>
        <p:spPr>
          <a:xfrm>
            <a:off x="11254005" y="729224"/>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a16="http://schemas.microsoft.com/office/drawing/2014/main" id="{7E270A26-3B2F-D2E8-2EEA-355CE91B4DFE}"/>
              </a:ext>
            </a:extLst>
          </p:cNvPr>
          <p:cNvSpPr/>
          <p:nvPr/>
        </p:nvSpPr>
        <p:spPr>
          <a:xfrm>
            <a:off x="10866793" y="1080912"/>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a16="http://schemas.microsoft.com/office/drawing/2014/main" id="{B052186F-BD22-0C67-6A2A-DCD3B867BD1A}"/>
              </a:ext>
            </a:extLst>
          </p:cNvPr>
          <p:cNvSpPr/>
          <p:nvPr/>
        </p:nvSpPr>
        <p:spPr>
          <a:xfrm>
            <a:off x="11003889" y="811411"/>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a16="http://schemas.microsoft.com/office/drawing/2014/main" id="{92D7273E-463B-C290-6DC4-CB7A46CA0555}"/>
              </a:ext>
            </a:extLst>
          </p:cNvPr>
          <p:cNvSpPr/>
          <p:nvPr/>
        </p:nvSpPr>
        <p:spPr>
          <a:xfrm>
            <a:off x="10981623" y="811411"/>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000102"/>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Content Placeholder 6">
            <a:extLst>
              <a:ext uri="{FF2B5EF4-FFF2-40B4-BE49-F238E27FC236}">
                <a16:creationId xmlns:a16="http://schemas.microsoft.com/office/drawing/2014/main" id="{9DC55884-A4ED-D7BD-288C-F623986555A2}"/>
              </a:ext>
            </a:extLst>
          </p:cNvPr>
          <p:cNvSpPr txBox="1">
            <a:spLocks noGrp="1"/>
          </p:cNvSpPr>
          <p:nvPr>
            <p:ph idx="4294967295"/>
          </p:nvPr>
        </p:nvSpPr>
        <p:spPr>
          <a:xfrm>
            <a:off x="612648" y="1600200"/>
            <a:ext cx="10055355" cy="3657600"/>
          </a:xfrm>
        </p:spPr>
        <p:txBody>
          <a:bodyPr anchor="b">
            <a:noAutofit/>
          </a:bodyPr>
          <a:lstStyle>
            <a:lvl1pPr marL="164592" indent="-164592">
              <a:spcBef>
                <a:spcPts val="0"/>
              </a:spcBef>
              <a:defRPr sz="5400" cap="all"/>
            </a:lvl1pPr>
          </a:lstStyle>
          <a:p>
            <a:pPr lvl="0"/>
            <a:r>
              <a:rPr lang="en-US"/>
              <a:t>Click to add Quote</a:t>
            </a:r>
          </a:p>
        </p:txBody>
      </p:sp>
      <p:sp>
        <p:nvSpPr>
          <p:cNvPr id="7" name="Footer Placeholder 3">
            <a:extLst>
              <a:ext uri="{FF2B5EF4-FFF2-40B4-BE49-F238E27FC236}">
                <a16:creationId xmlns:a16="http://schemas.microsoft.com/office/drawing/2014/main" id="{B0D298D8-F6A4-BD85-F384-8316ADC22F43}"/>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8" name="Date Placeholder 2">
            <a:extLst>
              <a:ext uri="{FF2B5EF4-FFF2-40B4-BE49-F238E27FC236}">
                <a16:creationId xmlns:a16="http://schemas.microsoft.com/office/drawing/2014/main" id="{2F6B2FD9-2CC5-E5AB-E08D-2C983DABE5F9}"/>
              </a:ext>
            </a:extLst>
          </p:cNvPr>
          <p:cNvSpPr txBox="1">
            <a:spLocks noGrp="1"/>
          </p:cNvSpPr>
          <p:nvPr>
            <p:ph type="dt" sz="half" idx="7"/>
          </p:nvPr>
        </p:nvSpPr>
        <p:spPr>
          <a:xfrm>
            <a:off x="8893929" y="6343951"/>
            <a:ext cx="2202643" cy="365129"/>
          </a:xfrm>
        </p:spPr>
        <p:txBody>
          <a:bodyPr>
            <a:noAutofit/>
          </a:bodyPr>
          <a:lstStyle>
            <a:lvl1pPr>
              <a:defRPr/>
            </a:lvl1pPr>
          </a:lstStyle>
          <a:p>
            <a:pPr lvl="0"/>
            <a:fld id="{B2B88710-21D7-447A-9233-0B506B427F03}" type="datetime1">
              <a:rPr lang="en-US"/>
              <a:pPr lvl="0"/>
              <a:t>6/14/26</a:t>
            </a:fld>
            <a:endParaRPr lang="en-US"/>
          </a:p>
        </p:txBody>
      </p:sp>
      <p:sp>
        <p:nvSpPr>
          <p:cNvPr id="9" name="Slide Number Placeholder 4">
            <a:extLst>
              <a:ext uri="{FF2B5EF4-FFF2-40B4-BE49-F238E27FC236}">
                <a16:creationId xmlns:a16="http://schemas.microsoft.com/office/drawing/2014/main" id="{CA63A3D8-66A7-787F-CB5A-0D4859D1ED68}"/>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7983F775-4326-4795-8EB6-663CEAA1C67D}" type="slidenum">
              <a:t>‹#›</a:t>
            </a:fld>
            <a:endParaRPr lang="en-US"/>
          </a:p>
        </p:txBody>
      </p:sp>
      <p:sp>
        <p:nvSpPr>
          <p:cNvPr id="10" name="Title 5">
            <a:extLst>
              <a:ext uri="{FF2B5EF4-FFF2-40B4-BE49-F238E27FC236}">
                <a16:creationId xmlns:a16="http://schemas.microsoft.com/office/drawing/2014/main" id="{99117EF5-B33C-9C90-FF28-CEED74C5D1F6}"/>
              </a:ext>
            </a:extLst>
          </p:cNvPr>
          <p:cNvSpPr txBox="1">
            <a:spLocks noGrp="1"/>
          </p:cNvSpPr>
          <p:nvPr>
            <p:ph type="title"/>
          </p:nvPr>
        </p:nvSpPr>
        <p:spPr>
          <a:xfrm>
            <a:off x="612648" y="5486400"/>
            <a:ext cx="10058400" cy="669468"/>
          </a:xfrm>
        </p:spPr>
        <p:txBody>
          <a:bodyPr anchor="ctr"/>
          <a:lstStyle>
            <a:lvl1pPr>
              <a:lnSpc>
                <a:spcPct val="120000"/>
              </a:lnSpc>
              <a:defRPr sz="1800" cap="none"/>
            </a:lvl1pPr>
          </a:lstStyle>
          <a:p>
            <a:pPr lvl="0"/>
            <a:r>
              <a:rPr lang="en-US"/>
              <a:t>Quote Author</a:t>
            </a:r>
          </a:p>
        </p:txBody>
      </p:sp>
    </p:spTree>
    <p:extLst>
      <p:ext uri="{BB962C8B-B14F-4D97-AF65-F5344CB8AC3E}">
        <p14:creationId xmlns:p14="http://schemas.microsoft.com/office/powerpoint/2010/main" val="27648051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bg>
      <p:bgPr>
        <a:solidFill>
          <a:srgbClr val="142236"/>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F20DCA2F-3BE6-F84F-F7EF-AE1F6558E957}"/>
              </a:ext>
            </a:extLst>
          </p:cNvPr>
          <p:cNvSpPr/>
          <p:nvPr/>
        </p:nvSpPr>
        <p:spPr>
          <a:xfrm>
            <a:off x="11250896" y="5430146"/>
            <a:ext cx="6355" cy="745199"/>
          </a:xfrm>
          <a:custGeom>
            <a:avLst/>
            <a:gdLst>
              <a:gd name="f0" fmla="val 10800000"/>
              <a:gd name="f1" fmla="val 5400000"/>
              <a:gd name="f2" fmla="val 180"/>
              <a:gd name="f3" fmla="val w"/>
              <a:gd name="f4" fmla="val h"/>
              <a:gd name="f5" fmla="val 0"/>
              <a:gd name="f6" fmla="val 6351"/>
              <a:gd name="f7" fmla="val 745197"/>
              <a:gd name="f8" fmla="val 745198"/>
              <a:gd name="f9" fmla="+- 0 0 -90"/>
              <a:gd name="f10" fmla="*/ f3 1 6351"/>
              <a:gd name="f11" fmla="*/ f4 1 745197"/>
              <a:gd name="f12" fmla="+- f7 0 f5"/>
              <a:gd name="f13" fmla="+- f6 0 f5"/>
              <a:gd name="f14" fmla="*/ f9 f0 1"/>
              <a:gd name="f15" fmla="*/ f13 1 6351"/>
              <a:gd name="f16" fmla="*/ f12 1 745197"/>
              <a:gd name="f17" fmla="*/ 0 f13 1"/>
              <a:gd name="f18" fmla="*/ 0 f12 1"/>
              <a:gd name="f19" fmla="*/ 745198 f12 1"/>
              <a:gd name="f20" fmla="*/ f14 1 f2"/>
              <a:gd name="f21" fmla="*/ f17 1 6351"/>
              <a:gd name="f22" fmla="*/ f18 1 745197"/>
              <a:gd name="f23" fmla="*/ f19 1 745197"/>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351" h="745197">
                <a:moveTo>
                  <a:pt x="f5" y="f5"/>
                </a:moveTo>
                <a:lnTo>
                  <a:pt x="f5" y="f8"/>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3" name="Freeform: Shape 9">
            <a:extLst>
              <a:ext uri="{FF2B5EF4-FFF2-40B4-BE49-F238E27FC236}">
                <a16:creationId xmlns:a16="http://schemas.microsoft.com/office/drawing/2014/main" id="{0F9C33F0-04AA-7303-C2F8-E4792F8C1996}"/>
              </a:ext>
            </a:extLst>
          </p:cNvPr>
          <p:cNvSpPr/>
          <p:nvPr/>
        </p:nvSpPr>
        <p:spPr>
          <a:xfrm>
            <a:off x="685800" y="5780644"/>
            <a:ext cx="10923934" cy="0"/>
          </a:xfrm>
          <a:custGeom>
            <a:avLst/>
            <a:gdLst>
              <a:gd name="f0" fmla="val 10800000"/>
              <a:gd name="f1" fmla="val 5400000"/>
              <a:gd name="f2" fmla="val 180"/>
              <a:gd name="f3" fmla="val w"/>
              <a:gd name="f4" fmla="val h"/>
              <a:gd name="f5" fmla="val ss"/>
              <a:gd name="f6" fmla="val 0"/>
              <a:gd name="f7" fmla="val 10923933"/>
              <a:gd name="f8" fmla="val 10923934"/>
              <a:gd name="f9" fmla="val 1"/>
              <a:gd name="f10" fmla="+- 0 0 -90"/>
              <a:gd name="f11" fmla="abs f3"/>
              <a:gd name="f12" fmla="abs f4"/>
              <a:gd name="f13" fmla="abs f5"/>
              <a:gd name="f14" fmla="*/ f3 1 10923933"/>
              <a:gd name="f15" fmla="+- f6 0 f6"/>
              <a:gd name="f16" fmla="+- f7 0 f6"/>
              <a:gd name="f17" fmla="*/ f10 f0 1"/>
              <a:gd name="f18" fmla="?: f11 f3 1"/>
              <a:gd name="f19" fmla="?: f12 f4 1"/>
              <a:gd name="f20" fmla="?: f13 f5 1"/>
              <a:gd name="f21" fmla="*/ f16 1 10923933"/>
              <a:gd name="f22" fmla="*/ f15 1 0"/>
              <a:gd name="f23" fmla="*/ f17 1 f2"/>
              <a:gd name="f24" fmla="*/ f18 1 10923933"/>
              <a:gd name="f25" fmla="*/ f19 1 21600"/>
              <a:gd name="f26" fmla="*/ 21600 f19 1"/>
              <a:gd name="f27" fmla="*/ 10923934 1 f21"/>
              <a:gd name="f28" fmla="*/ 0 1 f22"/>
              <a:gd name="f29" fmla="*/ 0 1 f21"/>
              <a:gd name="f30" fmla="*/ 1 1 f22"/>
              <a:gd name="f31" fmla="*/ 10923933 1 f21"/>
              <a:gd name="f32" fmla="+- f23 0 f1"/>
              <a:gd name="f33" fmla="min f25 f24"/>
              <a:gd name="f34" fmla="*/ f26 1 f20"/>
              <a:gd name="f35" fmla="*/ f29 f14 1"/>
              <a:gd name="f36" fmla="*/ f31 f14 1"/>
              <a:gd name="f37" fmla="*/ f27 f14 1"/>
              <a:gd name="f38" fmla="val f34"/>
              <a:gd name="f39" fmla="*/ f6 f33 1"/>
              <a:gd name="f40" fmla="*/ f9 f33 1"/>
              <a:gd name="f41" fmla="+- f38 0 f6"/>
              <a:gd name="f42" fmla="*/ f41 1 0"/>
              <a:gd name="f43" fmla="*/ f30 f42 1"/>
              <a:gd name="f44" fmla="*/ f28 f42 1"/>
              <a:gd name="f45" fmla="*/ f44 f33 1"/>
              <a:gd name="f46" fmla="*/ f43 f33 1"/>
            </a:gdLst>
            <a:ahLst/>
            <a:cxnLst>
              <a:cxn ang="3cd4">
                <a:pos x="hc" y="t"/>
              </a:cxn>
              <a:cxn ang="0">
                <a:pos x="r" y="vc"/>
              </a:cxn>
              <a:cxn ang="cd4">
                <a:pos x="hc" y="b"/>
              </a:cxn>
              <a:cxn ang="cd2">
                <a:pos x="l" y="vc"/>
              </a:cxn>
              <a:cxn ang="f32">
                <a:pos x="f37" y="f45"/>
              </a:cxn>
              <a:cxn ang="f32">
                <a:pos x="f35" y="f46"/>
              </a:cxn>
            </a:cxnLst>
            <a:rect l="f35" t="f45" r="f36" b="f46"/>
            <a:pathLst>
              <a:path w="10923933">
                <a:moveTo>
                  <a:pt x="f8" y="f39"/>
                </a:moveTo>
                <a:lnTo>
                  <a:pt x="f6" y="f40"/>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4" name="Freeform: Shape 10">
            <a:extLst>
              <a:ext uri="{FF2B5EF4-FFF2-40B4-BE49-F238E27FC236}">
                <a16:creationId xmlns:a16="http://schemas.microsoft.com/office/drawing/2014/main" id="{94481EFE-FB88-EA42-556A-807A486FB844}"/>
              </a:ext>
            </a:extLst>
          </p:cNvPr>
          <p:cNvSpPr/>
          <p:nvPr/>
        </p:nvSpPr>
        <p:spPr>
          <a:xfrm>
            <a:off x="10998567" y="5512579"/>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0 f13 1"/>
              <a:gd name="f20" fmla="*/ 0 f14 1"/>
              <a:gd name="f21" fmla="*/ 526935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5"/>
                </a:moveTo>
                <a:lnTo>
                  <a:pt x="f5" y="f9"/>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5" name="Freeform: Shape 11">
            <a:extLst>
              <a:ext uri="{FF2B5EF4-FFF2-40B4-BE49-F238E27FC236}">
                <a16:creationId xmlns:a16="http://schemas.microsoft.com/office/drawing/2014/main" id="{A9E09160-C61E-D846-A746-2D33F3593F14}"/>
              </a:ext>
            </a:extLst>
          </p:cNvPr>
          <p:cNvSpPr/>
          <p:nvPr/>
        </p:nvSpPr>
        <p:spPr>
          <a:xfrm>
            <a:off x="10976146" y="5512588"/>
            <a:ext cx="529940" cy="526932"/>
          </a:xfrm>
          <a:custGeom>
            <a:avLst/>
            <a:gdLst>
              <a:gd name="f0" fmla="val 10800000"/>
              <a:gd name="f1" fmla="val 5400000"/>
              <a:gd name="f2" fmla="val 180"/>
              <a:gd name="f3" fmla="val w"/>
              <a:gd name="f4" fmla="val h"/>
              <a:gd name="f5" fmla="val 0"/>
              <a:gd name="f6" fmla="val 529937"/>
              <a:gd name="f7" fmla="val 526934"/>
              <a:gd name="f8" fmla="val 529938"/>
              <a:gd name="f9" fmla="val 526935"/>
              <a:gd name="f10" fmla="+- 0 0 -90"/>
              <a:gd name="f11" fmla="*/ f3 1 529937"/>
              <a:gd name="f12" fmla="*/ f4 1 526934"/>
              <a:gd name="f13" fmla="+- f7 0 f5"/>
              <a:gd name="f14" fmla="+- f6 0 f5"/>
              <a:gd name="f15" fmla="*/ f10 f0 1"/>
              <a:gd name="f16" fmla="*/ f14 1 529937"/>
              <a:gd name="f17" fmla="*/ f13 1 526934"/>
              <a:gd name="f18" fmla="*/ 529938 f14 1"/>
              <a:gd name="f19" fmla="*/ 526935 f13 1"/>
              <a:gd name="f20" fmla="*/ 0 f14 1"/>
              <a:gd name="f21" fmla="*/ 0 f13 1"/>
              <a:gd name="f22" fmla="*/ f15 1 f2"/>
              <a:gd name="f23" fmla="*/ f18 1 529937"/>
              <a:gd name="f24" fmla="*/ f19 1 526934"/>
              <a:gd name="f25" fmla="*/ f20 1 529937"/>
              <a:gd name="f26" fmla="*/ f21 1 526934"/>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529937" h="526934">
                <a:moveTo>
                  <a:pt x="f8" y="f9"/>
                </a:moveTo>
                <a:lnTo>
                  <a:pt x="f5" y="f5"/>
                </a:lnTo>
              </a:path>
            </a:pathLst>
          </a:custGeom>
          <a:noFill/>
          <a:ln w="31729" cap="flat">
            <a:solidFill>
              <a:srgbClr val="F3BC24"/>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Bahnschrift SemiLight"/>
            </a:endParaRPr>
          </a:p>
        </p:txBody>
      </p:sp>
      <p:sp>
        <p:nvSpPr>
          <p:cNvPr id="6" name="Content Placeholder 6">
            <a:extLst>
              <a:ext uri="{FF2B5EF4-FFF2-40B4-BE49-F238E27FC236}">
                <a16:creationId xmlns:a16="http://schemas.microsoft.com/office/drawing/2014/main" id="{1747BCC7-A643-35BF-F252-E817E81FA4A9}"/>
              </a:ext>
            </a:extLst>
          </p:cNvPr>
          <p:cNvSpPr txBox="1">
            <a:spLocks noGrp="1"/>
          </p:cNvSpPr>
          <p:nvPr>
            <p:ph idx="4294967295"/>
          </p:nvPr>
        </p:nvSpPr>
        <p:spPr>
          <a:xfrm>
            <a:off x="612648" y="868680"/>
            <a:ext cx="9140955" cy="3660745"/>
          </a:xfrm>
        </p:spPr>
        <p:txBody>
          <a:bodyPr anchor="ctr">
            <a:noAutofit/>
          </a:bodyPr>
          <a:lstStyle>
            <a:lvl1pPr marL="164592" indent="-164592">
              <a:lnSpc>
                <a:spcPct val="110000"/>
              </a:lnSpc>
              <a:spcBef>
                <a:spcPts val="0"/>
              </a:spcBef>
              <a:defRPr sz="5400" cap="all">
                <a:solidFill>
                  <a:srgbClr val="F6F2E6"/>
                </a:solidFill>
              </a:defRPr>
            </a:lvl1pPr>
          </a:lstStyle>
          <a:p>
            <a:pPr lvl="0"/>
            <a:r>
              <a:rPr lang="en-US"/>
              <a:t>Click to add Quote</a:t>
            </a:r>
          </a:p>
        </p:txBody>
      </p:sp>
      <p:sp>
        <p:nvSpPr>
          <p:cNvPr id="7" name="Footer Placeholder 3">
            <a:extLst>
              <a:ext uri="{FF2B5EF4-FFF2-40B4-BE49-F238E27FC236}">
                <a16:creationId xmlns:a16="http://schemas.microsoft.com/office/drawing/2014/main" id="{BFE8CBA7-0950-F5BB-A8A0-46238B5E6CFB}"/>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8" name="Date Placeholder 2">
            <a:extLst>
              <a:ext uri="{FF2B5EF4-FFF2-40B4-BE49-F238E27FC236}">
                <a16:creationId xmlns:a16="http://schemas.microsoft.com/office/drawing/2014/main" id="{F12FC0A1-D309-BC25-3B63-F4038459B529}"/>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9CE53DC0-F571-4242-95D7-9E58B6863808}" type="datetime1">
              <a:rPr lang="en-US"/>
              <a:pPr lvl="0"/>
              <a:t>6/14/26</a:t>
            </a:fld>
            <a:endParaRPr lang="en-US"/>
          </a:p>
        </p:txBody>
      </p:sp>
      <p:sp>
        <p:nvSpPr>
          <p:cNvPr id="9" name="Slide Number Placeholder 4">
            <a:extLst>
              <a:ext uri="{FF2B5EF4-FFF2-40B4-BE49-F238E27FC236}">
                <a16:creationId xmlns:a16="http://schemas.microsoft.com/office/drawing/2014/main" id="{8490C43B-4989-BF4B-6898-431A1FA142FC}"/>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A33D5007-8343-4EC9-B3E4-B01A60B66B0C}" type="slidenum">
              <a:t>‹#›</a:t>
            </a:fld>
            <a:endParaRPr lang="en-US"/>
          </a:p>
        </p:txBody>
      </p:sp>
      <p:sp>
        <p:nvSpPr>
          <p:cNvPr id="10" name="Title 12">
            <a:extLst>
              <a:ext uri="{FF2B5EF4-FFF2-40B4-BE49-F238E27FC236}">
                <a16:creationId xmlns:a16="http://schemas.microsoft.com/office/drawing/2014/main" id="{E4562856-F765-7DE1-9036-7246257A2AA8}"/>
              </a:ext>
            </a:extLst>
          </p:cNvPr>
          <p:cNvSpPr txBox="1">
            <a:spLocks noGrp="1"/>
          </p:cNvSpPr>
          <p:nvPr>
            <p:ph type="title"/>
          </p:nvPr>
        </p:nvSpPr>
        <p:spPr>
          <a:xfrm>
            <a:off x="612648" y="4617720"/>
            <a:ext cx="9140955" cy="788605"/>
          </a:xfrm>
        </p:spPr>
        <p:txBody>
          <a:bodyPr anchor="t"/>
          <a:lstStyle>
            <a:lvl1pPr>
              <a:lnSpc>
                <a:spcPct val="120000"/>
              </a:lnSpc>
              <a:defRPr sz="1800" cap="none">
                <a:solidFill>
                  <a:srgbClr val="F6F2E6"/>
                </a:solidFill>
              </a:defRPr>
            </a:lvl1pPr>
          </a:lstStyle>
          <a:p>
            <a:pPr lvl="0"/>
            <a:r>
              <a:rPr lang="en-US"/>
              <a:t>Quote Author</a:t>
            </a:r>
          </a:p>
        </p:txBody>
      </p:sp>
    </p:spTree>
    <p:extLst>
      <p:ext uri="{BB962C8B-B14F-4D97-AF65-F5344CB8AC3E}">
        <p14:creationId xmlns:p14="http://schemas.microsoft.com/office/powerpoint/2010/main" val="33534362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2BA65-22CD-D924-BE0E-B0F81EA7713D}"/>
              </a:ext>
            </a:extLst>
          </p:cNvPr>
          <p:cNvSpPr txBox="1">
            <a:spLocks noGrp="1"/>
          </p:cNvSpPr>
          <p:nvPr>
            <p:ph type="title"/>
          </p:nvPr>
        </p:nvSpPr>
        <p:spPr>
          <a:xfrm>
            <a:off x="612648" y="685800"/>
            <a:ext cx="10963656" cy="1133170"/>
          </a:xfrm>
        </p:spPr>
        <p:txBody>
          <a:bodyPr>
            <a:noAutofit/>
          </a:bodyPr>
          <a:lstStyle>
            <a:lvl1pPr>
              <a:defRPr/>
            </a:lvl1pPr>
          </a:lstStyle>
          <a:p>
            <a:pPr lvl="0"/>
            <a:r>
              <a:rPr lang="en-US"/>
              <a:t>Click to edit Master title style</a:t>
            </a:r>
          </a:p>
        </p:txBody>
      </p:sp>
      <p:sp>
        <p:nvSpPr>
          <p:cNvPr id="3" name="Content Placeholder 3">
            <a:extLst>
              <a:ext uri="{FF2B5EF4-FFF2-40B4-BE49-F238E27FC236}">
                <a16:creationId xmlns:a16="http://schemas.microsoft.com/office/drawing/2014/main" id="{EB74A81C-90FD-F696-A702-9B8492362EA4}"/>
              </a:ext>
            </a:extLst>
          </p:cNvPr>
          <p:cNvSpPr txBox="1">
            <a:spLocks noGrp="1"/>
          </p:cNvSpPr>
          <p:nvPr>
            <p:ph idx="4294967295"/>
          </p:nvPr>
        </p:nvSpPr>
        <p:spPr>
          <a:xfrm>
            <a:off x="612776" y="1965960"/>
            <a:ext cx="5074920" cy="419576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9">
            <a:extLst>
              <a:ext uri="{FF2B5EF4-FFF2-40B4-BE49-F238E27FC236}">
                <a16:creationId xmlns:a16="http://schemas.microsoft.com/office/drawing/2014/main" id="{1136C016-2DF5-738F-C678-3F318078D655}"/>
              </a:ext>
            </a:extLst>
          </p:cNvPr>
          <p:cNvSpPr txBox="1">
            <a:spLocks noGrp="1"/>
          </p:cNvSpPr>
          <p:nvPr>
            <p:ph idx="4294967295"/>
          </p:nvPr>
        </p:nvSpPr>
        <p:spPr>
          <a:xfrm>
            <a:off x="6470971" y="1965960"/>
            <a:ext cx="5075240" cy="419576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814CB5DF-50D0-69E4-8C37-E5A650C1897D}"/>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39B5AE38-5014-2CEF-A6E7-C0361EF1304A}"/>
              </a:ext>
            </a:extLst>
          </p:cNvPr>
          <p:cNvSpPr txBox="1">
            <a:spLocks noGrp="1"/>
          </p:cNvSpPr>
          <p:nvPr>
            <p:ph type="dt" sz="half" idx="7"/>
          </p:nvPr>
        </p:nvSpPr>
        <p:spPr>
          <a:xfrm>
            <a:off x="8893929" y="6343951"/>
            <a:ext cx="2202643" cy="365129"/>
          </a:xfrm>
        </p:spPr>
        <p:txBody>
          <a:bodyPr>
            <a:noAutofit/>
          </a:bodyPr>
          <a:lstStyle>
            <a:lvl1pPr>
              <a:defRPr/>
            </a:lvl1pPr>
          </a:lstStyle>
          <a:p>
            <a:pPr lvl="0"/>
            <a:fld id="{2FB57A5F-EE4F-427D-B91A-412B4CF6B30C}" type="datetime1">
              <a:rPr lang="en-US"/>
              <a:pPr lvl="0"/>
              <a:t>6/14/26</a:t>
            </a:fld>
            <a:endParaRPr lang="en-US"/>
          </a:p>
        </p:txBody>
      </p:sp>
      <p:sp>
        <p:nvSpPr>
          <p:cNvPr id="7" name="Slide Number Placeholder 6">
            <a:extLst>
              <a:ext uri="{FF2B5EF4-FFF2-40B4-BE49-F238E27FC236}">
                <a16:creationId xmlns:a16="http://schemas.microsoft.com/office/drawing/2014/main" id="{D7BD3151-E8E2-2698-D4F6-C6EA56CD065B}"/>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761CEDC1-C57F-4A0D-A22E-A1EACCD19F1F}" type="slidenum">
              <a:t>‹#›</a:t>
            </a:fld>
            <a:endParaRPr lang="en-US"/>
          </a:p>
        </p:txBody>
      </p:sp>
    </p:spTree>
    <p:extLst>
      <p:ext uri="{BB962C8B-B14F-4D97-AF65-F5344CB8AC3E}">
        <p14:creationId xmlns:p14="http://schemas.microsoft.com/office/powerpoint/2010/main" val="5644589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09D04-6EC7-2FA5-B7DA-CAEA4F825C64}"/>
              </a:ext>
            </a:extLst>
          </p:cNvPr>
          <p:cNvSpPr txBox="1">
            <a:spLocks noGrp="1"/>
          </p:cNvSpPr>
          <p:nvPr>
            <p:ph type="title"/>
          </p:nvPr>
        </p:nvSpPr>
        <p:spPr>
          <a:xfrm>
            <a:off x="612648" y="685800"/>
            <a:ext cx="10963656" cy="1133170"/>
          </a:xfrm>
        </p:spPr>
        <p:txBody>
          <a:bodyPr>
            <a:noAutofit/>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6DA570CA-241E-CFBC-87FF-46BCEF368E9F}"/>
              </a:ext>
            </a:extLst>
          </p:cNvPr>
          <p:cNvSpPr txBox="1">
            <a:spLocks noGrp="1"/>
          </p:cNvSpPr>
          <p:nvPr>
            <p:ph type="body" idx="4294967295"/>
          </p:nvPr>
        </p:nvSpPr>
        <p:spPr>
          <a:xfrm>
            <a:off x="640080" y="1878561"/>
            <a:ext cx="5074920" cy="559832"/>
          </a:xfrm>
        </p:spPr>
        <p:txBody>
          <a:bodyPr anchor="b">
            <a:noAutofit/>
          </a:bodyPr>
          <a:lstStyle>
            <a:lvl1pPr>
              <a:lnSpc>
                <a:spcPct val="90000"/>
              </a:lnSpc>
              <a:defRPr sz="1600" b="1" cap="all"/>
            </a:lvl1pPr>
          </a:lstStyle>
          <a:p>
            <a:pPr lvl="0"/>
            <a:r>
              <a:rPr lang="en-US"/>
              <a:t>Click to edit Master text styles</a:t>
            </a:r>
          </a:p>
        </p:txBody>
      </p:sp>
      <p:sp>
        <p:nvSpPr>
          <p:cNvPr id="4" name="Text Placeholder 4">
            <a:extLst>
              <a:ext uri="{FF2B5EF4-FFF2-40B4-BE49-F238E27FC236}">
                <a16:creationId xmlns:a16="http://schemas.microsoft.com/office/drawing/2014/main" id="{8B722C34-16F4-241C-681A-9F56C6C07F16}"/>
              </a:ext>
            </a:extLst>
          </p:cNvPr>
          <p:cNvSpPr txBox="1">
            <a:spLocks noGrp="1"/>
          </p:cNvSpPr>
          <p:nvPr>
            <p:ph type="body" idx="4294967295"/>
          </p:nvPr>
        </p:nvSpPr>
        <p:spPr>
          <a:xfrm>
            <a:off x="6497570" y="1878561"/>
            <a:ext cx="5075560" cy="559832"/>
          </a:xfrm>
        </p:spPr>
        <p:txBody>
          <a:bodyPr anchor="b">
            <a:noAutofit/>
          </a:bodyPr>
          <a:lstStyle>
            <a:lvl1pPr>
              <a:lnSpc>
                <a:spcPct val="90000"/>
              </a:lnSpc>
              <a:defRPr sz="1600" b="1" cap="all"/>
            </a:lvl1pPr>
          </a:lstStyle>
          <a:p>
            <a:pPr lvl="0"/>
            <a:r>
              <a:rPr lang="en-US"/>
              <a:t>Click to edit Master text styles</a:t>
            </a:r>
          </a:p>
        </p:txBody>
      </p:sp>
      <p:sp>
        <p:nvSpPr>
          <p:cNvPr id="5" name="Content Placeholder 5">
            <a:extLst>
              <a:ext uri="{FF2B5EF4-FFF2-40B4-BE49-F238E27FC236}">
                <a16:creationId xmlns:a16="http://schemas.microsoft.com/office/drawing/2014/main" id="{5B6CCBB9-6EA6-35A1-A6B6-9363D6DCC43F}"/>
              </a:ext>
            </a:extLst>
          </p:cNvPr>
          <p:cNvSpPr txBox="1">
            <a:spLocks noGrp="1"/>
          </p:cNvSpPr>
          <p:nvPr>
            <p:ph idx="4294967295"/>
          </p:nvPr>
        </p:nvSpPr>
        <p:spPr>
          <a:xfrm>
            <a:off x="609603" y="2514600"/>
            <a:ext cx="5075240" cy="3659191"/>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11">
            <a:extLst>
              <a:ext uri="{FF2B5EF4-FFF2-40B4-BE49-F238E27FC236}">
                <a16:creationId xmlns:a16="http://schemas.microsoft.com/office/drawing/2014/main" id="{01CFDDCD-A3E0-8DD9-BFD9-538EE00C2D85}"/>
              </a:ext>
            </a:extLst>
          </p:cNvPr>
          <p:cNvSpPr txBox="1">
            <a:spLocks noGrp="1"/>
          </p:cNvSpPr>
          <p:nvPr>
            <p:ph idx="4294967295"/>
          </p:nvPr>
        </p:nvSpPr>
        <p:spPr>
          <a:xfrm>
            <a:off x="6497570" y="2514600"/>
            <a:ext cx="5075560" cy="3659191"/>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7">
            <a:extLst>
              <a:ext uri="{FF2B5EF4-FFF2-40B4-BE49-F238E27FC236}">
                <a16:creationId xmlns:a16="http://schemas.microsoft.com/office/drawing/2014/main" id="{4B85645E-37A8-AFF7-B617-CEF2F63D8D66}"/>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8" name="Date Placeholder 6">
            <a:extLst>
              <a:ext uri="{FF2B5EF4-FFF2-40B4-BE49-F238E27FC236}">
                <a16:creationId xmlns:a16="http://schemas.microsoft.com/office/drawing/2014/main" id="{B0BA4503-CAE9-7555-005E-57A44D77E9E1}"/>
              </a:ext>
            </a:extLst>
          </p:cNvPr>
          <p:cNvSpPr txBox="1">
            <a:spLocks noGrp="1"/>
          </p:cNvSpPr>
          <p:nvPr>
            <p:ph type="dt" sz="half" idx="7"/>
          </p:nvPr>
        </p:nvSpPr>
        <p:spPr>
          <a:xfrm>
            <a:off x="8893929" y="6343951"/>
            <a:ext cx="2202643" cy="365129"/>
          </a:xfrm>
        </p:spPr>
        <p:txBody>
          <a:bodyPr>
            <a:noAutofit/>
          </a:bodyPr>
          <a:lstStyle>
            <a:lvl1pPr>
              <a:defRPr/>
            </a:lvl1pPr>
          </a:lstStyle>
          <a:p>
            <a:pPr lvl="0"/>
            <a:fld id="{36A05D78-D928-4CCB-B1CE-61CB587660C7}" type="datetime1">
              <a:rPr lang="en-US"/>
              <a:pPr lvl="0"/>
              <a:t>6/14/26</a:t>
            </a:fld>
            <a:endParaRPr lang="en-US"/>
          </a:p>
        </p:txBody>
      </p:sp>
      <p:sp>
        <p:nvSpPr>
          <p:cNvPr id="9" name="Slide Number Placeholder 8">
            <a:extLst>
              <a:ext uri="{FF2B5EF4-FFF2-40B4-BE49-F238E27FC236}">
                <a16:creationId xmlns:a16="http://schemas.microsoft.com/office/drawing/2014/main" id="{96BDAF1B-9A9D-AD0A-87BF-FBA21C495973}"/>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A27F690F-AA7F-4069-B104-C9E18D665C83}" type="slidenum">
              <a:t>‹#›</a:t>
            </a:fld>
            <a:endParaRPr lang="en-US"/>
          </a:p>
        </p:txBody>
      </p:sp>
    </p:spTree>
    <p:extLst>
      <p:ext uri="{BB962C8B-B14F-4D97-AF65-F5344CB8AC3E}">
        <p14:creationId xmlns:p14="http://schemas.microsoft.com/office/powerpoint/2010/main" val="7253549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7323-7E84-E355-FE56-E5D184803CE6}"/>
              </a:ext>
            </a:extLst>
          </p:cNvPr>
          <p:cNvSpPr txBox="1">
            <a:spLocks noGrp="1"/>
          </p:cNvSpPr>
          <p:nvPr>
            <p:ph type="title"/>
          </p:nvPr>
        </p:nvSpPr>
        <p:spPr>
          <a:xfrm>
            <a:off x="612648" y="685800"/>
            <a:ext cx="10963656" cy="1133170"/>
          </a:xfrm>
        </p:spPr>
        <p:txBody>
          <a:bodyPr>
            <a:noAutofit/>
          </a:bodyPr>
          <a:lstStyle>
            <a:lvl1pPr>
              <a:defRPr/>
            </a:lvl1pPr>
          </a:lstStyle>
          <a:p>
            <a:pPr lvl="0"/>
            <a:r>
              <a:rPr lang="en-US"/>
              <a:t>Click to edit Master title style</a:t>
            </a:r>
          </a:p>
        </p:txBody>
      </p:sp>
      <p:sp>
        <p:nvSpPr>
          <p:cNvPr id="3" name="Footer Placeholder 3">
            <a:extLst>
              <a:ext uri="{FF2B5EF4-FFF2-40B4-BE49-F238E27FC236}">
                <a16:creationId xmlns:a16="http://schemas.microsoft.com/office/drawing/2014/main" id="{4929ED1C-770D-775D-DF4E-267FE8395FC7}"/>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4" name="Date Placeholder 2">
            <a:extLst>
              <a:ext uri="{FF2B5EF4-FFF2-40B4-BE49-F238E27FC236}">
                <a16:creationId xmlns:a16="http://schemas.microsoft.com/office/drawing/2014/main" id="{866A065F-05D4-1025-D9F3-C04AE7CFE5E6}"/>
              </a:ext>
            </a:extLst>
          </p:cNvPr>
          <p:cNvSpPr txBox="1">
            <a:spLocks noGrp="1"/>
          </p:cNvSpPr>
          <p:nvPr>
            <p:ph type="dt" sz="half" idx="7"/>
          </p:nvPr>
        </p:nvSpPr>
        <p:spPr>
          <a:xfrm>
            <a:off x="8893929" y="6343951"/>
            <a:ext cx="2202643" cy="365129"/>
          </a:xfrm>
        </p:spPr>
        <p:txBody>
          <a:bodyPr>
            <a:noAutofit/>
          </a:bodyPr>
          <a:lstStyle>
            <a:lvl1pPr>
              <a:defRPr/>
            </a:lvl1pPr>
          </a:lstStyle>
          <a:p>
            <a:pPr lvl="0"/>
            <a:fld id="{BC151E2E-E328-46AF-BCCF-E35F5450864F}" type="datetime1">
              <a:rPr lang="en-US"/>
              <a:pPr lvl="0"/>
              <a:t>6/14/26</a:t>
            </a:fld>
            <a:endParaRPr lang="en-US"/>
          </a:p>
        </p:txBody>
      </p:sp>
      <p:sp>
        <p:nvSpPr>
          <p:cNvPr id="5" name="Slide Number Placeholder 4">
            <a:extLst>
              <a:ext uri="{FF2B5EF4-FFF2-40B4-BE49-F238E27FC236}">
                <a16:creationId xmlns:a16="http://schemas.microsoft.com/office/drawing/2014/main" id="{CBED647C-F735-CC77-5188-AED364AF7E40}"/>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2097594D-6D38-41B5-87D9-CFBA627E5EA2}" type="slidenum">
              <a:t>‹#›</a:t>
            </a:fld>
            <a:endParaRPr lang="en-US"/>
          </a:p>
        </p:txBody>
      </p:sp>
    </p:spTree>
    <p:extLst>
      <p:ext uri="{BB962C8B-B14F-4D97-AF65-F5344CB8AC3E}">
        <p14:creationId xmlns:p14="http://schemas.microsoft.com/office/powerpoint/2010/main" val="18885147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581B8560-E956-A63D-0493-412C05A58ED7}"/>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3" name="Date Placeholder 1">
            <a:extLst>
              <a:ext uri="{FF2B5EF4-FFF2-40B4-BE49-F238E27FC236}">
                <a16:creationId xmlns:a16="http://schemas.microsoft.com/office/drawing/2014/main" id="{5CB4E4F6-FFD6-395B-E7DB-2BFFE6A674B7}"/>
              </a:ext>
            </a:extLst>
          </p:cNvPr>
          <p:cNvSpPr txBox="1">
            <a:spLocks noGrp="1"/>
          </p:cNvSpPr>
          <p:nvPr>
            <p:ph type="dt" sz="half" idx="7"/>
          </p:nvPr>
        </p:nvSpPr>
        <p:spPr>
          <a:xfrm>
            <a:off x="8893929" y="6343951"/>
            <a:ext cx="2202643" cy="365129"/>
          </a:xfrm>
        </p:spPr>
        <p:txBody>
          <a:bodyPr>
            <a:noAutofit/>
          </a:bodyPr>
          <a:lstStyle>
            <a:lvl1pPr>
              <a:defRPr/>
            </a:lvl1pPr>
          </a:lstStyle>
          <a:p>
            <a:pPr lvl="0"/>
            <a:fld id="{37CA442B-90E7-4867-B705-1A741E898036}" type="datetime1">
              <a:rPr lang="en-US"/>
              <a:pPr lvl="0"/>
              <a:t>6/14/26</a:t>
            </a:fld>
            <a:endParaRPr lang="en-US"/>
          </a:p>
        </p:txBody>
      </p:sp>
      <p:sp>
        <p:nvSpPr>
          <p:cNvPr id="4" name="Slide Number Placeholder 3">
            <a:extLst>
              <a:ext uri="{FF2B5EF4-FFF2-40B4-BE49-F238E27FC236}">
                <a16:creationId xmlns:a16="http://schemas.microsoft.com/office/drawing/2014/main" id="{5D4609E0-A03A-261B-E009-80FFCD920E9E}"/>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5AB65F23-1207-4681-B6A4-2971276C97BE}" type="slidenum">
              <a:t>‹#›</a:t>
            </a:fld>
            <a:endParaRPr lang="en-US"/>
          </a:p>
        </p:txBody>
      </p:sp>
    </p:spTree>
    <p:extLst>
      <p:ext uri="{BB962C8B-B14F-4D97-AF65-F5344CB8AC3E}">
        <p14:creationId xmlns:p14="http://schemas.microsoft.com/office/powerpoint/2010/main" val="413023696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A557-4BCB-9F5E-2CBB-CD193DFB4C17}"/>
              </a:ext>
            </a:extLst>
          </p:cNvPr>
          <p:cNvSpPr txBox="1">
            <a:spLocks noGrp="1"/>
          </p:cNvSpPr>
          <p:nvPr>
            <p:ph type="title"/>
          </p:nvPr>
        </p:nvSpPr>
        <p:spPr>
          <a:xfrm>
            <a:off x="612648" y="685800"/>
            <a:ext cx="3654555" cy="3643911"/>
          </a:xfrm>
        </p:spPr>
        <p:txBody>
          <a:bodyPr anchor="t">
            <a:noAutofit/>
          </a:bodyPr>
          <a:lstStyle>
            <a:lvl1pPr>
              <a:defRPr sz="3600"/>
            </a:lvl1pPr>
          </a:lstStyle>
          <a:p>
            <a:pPr lvl="0"/>
            <a:r>
              <a:rPr lang="en-US"/>
              <a:t>Click to edit Master title style</a:t>
            </a:r>
          </a:p>
        </p:txBody>
      </p:sp>
      <p:sp>
        <p:nvSpPr>
          <p:cNvPr id="3" name="Text Placeholder 3">
            <a:extLst>
              <a:ext uri="{FF2B5EF4-FFF2-40B4-BE49-F238E27FC236}">
                <a16:creationId xmlns:a16="http://schemas.microsoft.com/office/drawing/2014/main" id="{F9031E4F-7AC0-6AC9-1C7D-91087E1F5A05}"/>
              </a:ext>
            </a:extLst>
          </p:cNvPr>
          <p:cNvSpPr txBox="1">
            <a:spLocks noGrp="1"/>
          </p:cNvSpPr>
          <p:nvPr>
            <p:ph type="body" idx="4294967295"/>
          </p:nvPr>
        </p:nvSpPr>
        <p:spPr>
          <a:xfrm>
            <a:off x="612648" y="4526280"/>
            <a:ext cx="3654555" cy="1621112"/>
          </a:xfrm>
        </p:spPr>
        <p:txBody>
          <a:bodyPr anchor="b">
            <a:noAutofit/>
          </a:bodyPr>
          <a:lstStyle>
            <a:lvl1pPr>
              <a:defRPr sz="1600"/>
            </a:lvl1pPr>
          </a:lstStyle>
          <a:p>
            <a:pPr lvl="0"/>
            <a:r>
              <a:rPr lang="en-US"/>
              <a:t>Click to edit Master text styles</a:t>
            </a:r>
          </a:p>
        </p:txBody>
      </p:sp>
      <p:sp>
        <p:nvSpPr>
          <p:cNvPr id="4" name="Content Placeholder 2">
            <a:extLst>
              <a:ext uri="{FF2B5EF4-FFF2-40B4-BE49-F238E27FC236}">
                <a16:creationId xmlns:a16="http://schemas.microsoft.com/office/drawing/2014/main" id="{1E0AE28B-2B7A-692F-3CE3-EA2A04AB4F17}"/>
              </a:ext>
            </a:extLst>
          </p:cNvPr>
          <p:cNvSpPr txBox="1">
            <a:spLocks noGrp="1"/>
          </p:cNvSpPr>
          <p:nvPr>
            <p:ph idx="4294967295"/>
          </p:nvPr>
        </p:nvSpPr>
        <p:spPr>
          <a:xfrm>
            <a:off x="4876796" y="685800"/>
            <a:ext cx="6699497" cy="5486400"/>
          </a:xfrm>
        </p:spPr>
        <p:txBody>
          <a:bodyPr>
            <a:noAutofit/>
          </a:bodyPr>
          <a:lstStyle>
            <a:lvl1pPr>
              <a:defRPr sz="1400"/>
            </a:lvl1pPr>
            <a:lvl2pPr>
              <a:defRPr sz="1400"/>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58EFF0D2-E21B-4E98-715A-FA98C3F9CAB5}"/>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3BC70A04-094B-2199-03DB-6A2E00933532}"/>
              </a:ext>
            </a:extLst>
          </p:cNvPr>
          <p:cNvSpPr txBox="1">
            <a:spLocks noGrp="1"/>
          </p:cNvSpPr>
          <p:nvPr>
            <p:ph type="dt" sz="half" idx="7"/>
          </p:nvPr>
        </p:nvSpPr>
        <p:spPr>
          <a:xfrm>
            <a:off x="8893929" y="6343951"/>
            <a:ext cx="2202643" cy="365129"/>
          </a:xfrm>
        </p:spPr>
        <p:txBody>
          <a:bodyPr>
            <a:noAutofit/>
          </a:bodyPr>
          <a:lstStyle>
            <a:lvl1pPr>
              <a:defRPr/>
            </a:lvl1pPr>
          </a:lstStyle>
          <a:p>
            <a:pPr lvl="0"/>
            <a:fld id="{45004E0E-9B00-473B-A02F-6F42ADF92C43}" type="datetime1">
              <a:rPr lang="en-US"/>
              <a:pPr lvl="0"/>
              <a:t>6/14/26</a:t>
            </a:fld>
            <a:endParaRPr lang="en-US"/>
          </a:p>
        </p:txBody>
      </p:sp>
      <p:sp>
        <p:nvSpPr>
          <p:cNvPr id="7" name="Slide Number Placeholder 6">
            <a:extLst>
              <a:ext uri="{FF2B5EF4-FFF2-40B4-BE49-F238E27FC236}">
                <a16:creationId xmlns:a16="http://schemas.microsoft.com/office/drawing/2014/main" id="{F13751A0-9FB8-A7B5-BD68-82C63B6A09F4}"/>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E5708BCE-FE31-4FB0-BCCB-F1996DACAA99}" type="slidenum">
              <a:t>‹#›</a:t>
            </a:fld>
            <a:endParaRPr lang="en-US"/>
          </a:p>
        </p:txBody>
      </p:sp>
    </p:spTree>
    <p:extLst>
      <p:ext uri="{BB962C8B-B14F-4D97-AF65-F5344CB8AC3E}">
        <p14:creationId xmlns:p14="http://schemas.microsoft.com/office/powerpoint/2010/main" val="20417217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BE41D-68D7-A2B4-6AB6-E54F50382180}"/>
              </a:ext>
            </a:extLst>
          </p:cNvPr>
          <p:cNvSpPr txBox="1">
            <a:spLocks noGrp="1"/>
          </p:cNvSpPr>
          <p:nvPr>
            <p:ph type="title"/>
          </p:nvPr>
        </p:nvSpPr>
        <p:spPr>
          <a:xfrm>
            <a:off x="612648" y="685800"/>
            <a:ext cx="3654555" cy="3643911"/>
          </a:xfrm>
        </p:spPr>
        <p:txBody>
          <a:bodyPr anchor="t">
            <a:noAutofit/>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F53FE5DC-3282-317F-0696-D569E346CE8A}"/>
              </a:ext>
            </a:extLst>
          </p:cNvPr>
          <p:cNvSpPr txBox="1">
            <a:spLocks noGrp="1"/>
          </p:cNvSpPr>
          <p:nvPr>
            <p:ph type="body" idx="4294967295"/>
          </p:nvPr>
        </p:nvSpPr>
        <p:spPr>
          <a:xfrm>
            <a:off x="612648" y="4526280"/>
            <a:ext cx="3654555" cy="1621112"/>
          </a:xfrm>
        </p:spPr>
        <p:txBody>
          <a:bodyPr anchor="b">
            <a:noAutofit/>
          </a:bodyPr>
          <a:lstStyle>
            <a:lvl1pPr>
              <a:defRPr sz="1400"/>
            </a:lvl1pPr>
          </a:lstStyle>
          <a:p>
            <a:pPr lvl="0"/>
            <a:r>
              <a:rPr lang="en-US"/>
              <a:t>Click to edit Master text styles</a:t>
            </a:r>
          </a:p>
        </p:txBody>
      </p:sp>
      <p:sp>
        <p:nvSpPr>
          <p:cNvPr id="4" name="Picture Placeholder 2">
            <a:extLst>
              <a:ext uri="{FF2B5EF4-FFF2-40B4-BE49-F238E27FC236}">
                <a16:creationId xmlns:a16="http://schemas.microsoft.com/office/drawing/2014/main" id="{26D44BA5-A795-FAC5-C747-ECD90EC0EA3D}"/>
              </a:ext>
            </a:extLst>
          </p:cNvPr>
          <p:cNvSpPr txBox="1">
            <a:spLocks noGrp="1"/>
          </p:cNvSpPr>
          <p:nvPr>
            <p:ph type="pic" idx="4294967295"/>
          </p:nvPr>
        </p:nvSpPr>
        <p:spPr>
          <a:xfrm>
            <a:off x="4872042" y="685800"/>
            <a:ext cx="6699497" cy="5442636"/>
          </a:xfrm>
          <a:blipFill>
            <a:blip r:embed="rId2">
              <a:alphaModFix amt="60000"/>
            </a:blip>
            <a:stretch>
              <a:fillRect/>
            </a:stretch>
          </a:blipFill>
        </p:spPr>
        <p:txBody>
          <a:bodyPr/>
          <a:lstStyle>
            <a:lvl1pPr>
              <a:defRPr/>
            </a:lvl1pPr>
          </a:lstStyle>
          <a:p>
            <a:pPr lvl="0"/>
            <a:r>
              <a:rPr lang="en-US"/>
              <a:t>.</a:t>
            </a:r>
          </a:p>
        </p:txBody>
      </p:sp>
      <p:sp>
        <p:nvSpPr>
          <p:cNvPr id="5" name="Footer Placeholder 5">
            <a:extLst>
              <a:ext uri="{FF2B5EF4-FFF2-40B4-BE49-F238E27FC236}">
                <a16:creationId xmlns:a16="http://schemas.microsoft.com/office/drawing/2014/main" id="{2DCB2361-5E68-AEC4-97D3-CF8DF4F9D79D}"/>
              </a:ext>
            </a:extLst>
          </p:cNvPr>
          <p:cNvSpPr txBox="1">
            <a:spLocks noGrp="1"/>
          </p:cNvSpPr>
          <p:nvPr>
            <p:ph type="ftr" sz="quarter" idx="9"/>
          </p:nvPr>
        </p:nvSpPr>
        <p:spPr>
          <a:xfrm>
            <a:off x="612648" y="6343951"/>
            <a:ext cx="2805406" cy="365129"/>
          </a:xfrm>
        </p:spPr>
        <p:txBody>
          <a:bodyPr>
            <a:noAutofit/>
          </a:bodyPr>
          <a:lstStyle>
            <a:lvl1pPr>
              <a:defRPr/>
            </a:lvl1pPr>
          </a:lstStyle>
          <a:p>
            <a:pPr lvl="0"/>
            <a:r>
              <a:rPr lang="en-US"/>
              <a:t>Sample Footer Text</a:t>
            </a:r>
          </a:p>
        </p:txBody>
      </p:sp>
      <p:sp>
        <p:nvSpPr>
          <p:cNvPr id="6" name="Date Placeholder 4">
            <a:extLst>
              <a:ext uri="{FF2B5EF4-FFF2-40B4-BE49-F238E27FC236}">
                <a16:creationId xmlns:a16="http://schemas.microsoft.com/office/drawing/2014/main" id="{03F5170C-0BC6-6BB3-089E-E49131DE6F8E}"/>
              </a:ext>
            </a:extLst>
          </p:cNvPr>
          <p:cNvSpPr txBox="1">
            <a:spLocks noGrp="1"/>
          </p:cNvSpPr>
          <p:nvPr>
            <p:ph type="dt" sz="half" idx="7"/>
          </p:nvPr>
        </p:nvSpPr>
        <p:spPr>
          <a:xfrm>
            <a:off x="8893929" y="6343951"/>
            <a:ext cx="2202643" cy="365129"/>
          </a:xfrm>
        </p:spPr>
        <p:txBody>
          <a:bodyPr>
            <a:noAutofit/>
          </a:bodyPr>
          <a:lstStyle>
            <a:lvl1pPr>
              <a:defRPr/>
            </a:lvl1pPr>
          </a:lstStyle>
          <a:p>
            <a:pPr lvl="0"/>
            <a:fld id="{DE9C1CF6-FD8B-411B-8BEC-D269BB2ADD4E}" type="datetime1">
              <a:rPr lang="en-US"/>
              <a:pPr lvl="0"/>
              <a:t>6/14/26</a:t>
            </a:fld>
            <a:endParaRPr lang="en-US"/>
          </a:p>
        </p:txBody>
      </p:sp>
      <p:sp>
        <p:nvSpPr>
          <p:cNvPr id="7" name="Slide Number Placeholder 6">
            <a:extLst>
              <a:ext uri="{FF2B5EF4-FFF2-40B4-BE49-F238E27FC236}">
                <a16:creationId xmlns:a16="http://schemas.microsoft.com/office/drawing/2014/main" id="{61F6F68B-7249-3E39-8014-64FB8B685E8F}"/>
              </a:ext>
            </a:extLst>
          </p:cNvPr>
          <p:cNvSpPr txBox="1">
            <a:spLocks noGrp="1"/>
          </p:cNvSpPr>
          <p:nvPr>
            <p:ph type="sldNum" sz="quarter" idx="8"/>
          </p:nvPr>
        </p:nvSpPr>
        <p:spPr>
          <a:xfrm>
            <a:off x="11147093" y="6343951"/>
            <a:ext cx="429210" cy="365129"/>
          </a:xfrm>
        </p:spPr>
        <p:txBody>
          <a:bodyPr>
            <a:noAutofit/>
          </a:bodyPr>
          <a:lstStyle>
            <a:lvl1pPr>
              <a:defRPr/>
            </a:lvl1pPr>
          </a:lstStyle>
          <a:p>
            <a:pPr lvl="0"/>
            <a:fld id="{B22BD4F6-8E9F-40C9-971C-629C93627E72}" type="slidenum">
              <a:t>‹#›</a:t>
            </a:fld>
            <a:endParaRPr lang="en-US"/>
          </a:p>
        </p:txBody>
      </p:sp>
    </p:spTree>
    <p:extLst>
      <p:ext uri="{BB962C8B-B14F-4D97-AF65-F5344CB8AC3E}">
        <p14:creationId xmlns:p14="http://schemas.microsoft.com/office/powerpoint/2010/main" val="6476473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rgbClr val="00010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E438C-87F0-AD0F-9558-5B8B1B1D4961}"/>
              </a:ext>
            </a:extLst>
          </p:cNvPr>
          <p:cNvSpPr txBox="1">
            <a:spLocks noGrp="1"/>
          </p:cNvSpPr>
          <p:nvPr>
            <p:ph type="title"/>
          </p:nvPr>
        </p:nvSpPr>
        <p:spPr>
          <a:xfrm>
            <a:off x="612648" y="685800"/>
            <a:ext cx="10972800" cy="1828800"/>
          </a:xfrm>
        </p:spPr>
        <p:txBody>
          <a:bodyPr>
            <a:noAutofit/>
          </a:bodyPr>
          <a:lstStyle>
            <a:lvl1pPr>
              <a:defRPr sz="9000">
                <a:solidFill>
                  <a:srgbClr val="F6F2E6"/>
                </a:solidFill>
              </a:defRPr>
            </a:lvl1pPr>
          </a:lstStyle>
          <a:p>
            <a:pPr lvl="0"/>
            <a:r>
              <a:rPr lang="en-US"/>
              <a:t>Click to edit Master title style</a:t>
            </a:r>
          </a:p>
        </p:txBody>
      </p:sp>
      <p:sp>
        <p:nvSpPr>
          <p:cNvPr id="3" name="Content Placeholder 7">
            <a:extLst>
              <a:ext uri="{FF2B5EF4-FFF2-40B4-BE49-F238E27FC236}">
                <a16:creationId xmlns:a16="http://schemas.microsoft.com/office/drawing/2014/main" id="{1847F1CE-C726-0680-CE9C-87B7945456BA}"/>
              </a:ext>
            </a:extLst>
          </p:cNvPr>
          <p:cNvSpPr txBox="1">
            <a:spLocks noGrp="1"/>
          </p:cNvSpPr>
          <p:nvPr>
            <p:ph idx="4294967295"/>
          </p:nvPr>
        </p:nvSpPr>
        <p:spPr>
          <a:xfrm>
            <a:off x="612776" y="3429000"/>
            <a:ext cx="10972800" cy="2743200"/>
          </a:xfrm>
        </p:spPr>
        <p:txBody>
          <a:bodyPr>
            <a:noAutofit/>
          </a:bodyPr>
          <a:lstStyle>
            <a:lvl1pPr>
              <a:defRPr sz="1400">
                <a:solidFill>
                  <a:srgbClr val="F6F2E6"/>
                </a:solidFill>
              </a:defRPr>
            </a:lvl1pPr>
            <a:lvl2pPr>
              <a:defRPr sz="1400">
                <a:solidFill>
                  <a:srgbClr val="F6F2E6"/>
                </a:solidFill>
              </a:defRPr>
            </a:lvl2pPr>
            <a:lvl3pPr>
              <a:defRPr>
                <a:solidFill>
                  <a:srgbClr val="F6F2E6"/>
                </a:solidFill>
              </a:defRPr>
            </a:lvl3pPr>
            <a:lvl4pPr>
              <a:defRPr>
                <a:solidFill>
                  <a:srgbClr val="F6F2E6"/>
                </a:solidFill>
              </a:defRPr>
            </a:lvl4pPr>
            <a:lvl5pPr>
              <a:defRPr>
                <a:solidFill>
                  <a:srgbClr val="F6F2E6"/>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8">
            <a:extLst>
              <a:ext uri="{FF2B5EF4-FFF2-40B4-BE49-F238E27FC236}">
                <a16:creationId xmlns:a16="http://schemas.microsoft.com/office/drawing/2014/main" id="{7F0A08B8-39F8-7A21-5411-18F432392C81}"/>
              </a:ext>
            </a:extLst>
          </p:cNvPr>
          <p:cNvCxnSpPr/>
          <p:nvPr/>
        </p:nvCxnSpPr>
        <p:spPr>
          <a:xfrm>
            <a:off x="621792" y="2895603"/>
            <a:ext cx="10963656" cy="0"/>
          </a:xfrm>
          <a:prstGeom prst="straightConnector1">
            <a:avLst/>
          </a:prstGeom>
          <a:noFill/>
          <a:ln w="31747" cap="flat">
            <a:solidFill>
              <a:srgbClr val="CC563B"/>
            </a:solidFill>
            <a:prstDash val="solid"/>
            <a:miter/>
          </a:ln>
        </p:spPr>
      </p:cxnSp>
      <p:sp>
        <p:nvSpPr>
          <p:cNvPr id="5" name="Footer Placeholder 4">
            <a:extLst>
              <a:ext uri="{FF2B5EF4-FFF2-40B4-BE49-F238E27FC236}">
                <a16:creationId xmlns:a16="http://schemas.microsoft.com/office/drawing/2014/main" id="{22BB976C-9D3B-8B6D-ECD1-ADEC8F66E9BB}"/>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6" name="Date Placeholder 3">
            <a:extLst>
              <a:ext uri="{FF2B5EF4-FFF2-40B4-BE49-F238E27FC236}">
                <a16:creationId xmlns:a16="http://schemas.microsoft.com/office/drawing/2014/main" id="{52F6D956-74CB-5467-7A44-6AA81D389940}"/>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E94E0646-DACF-485F-94A4-7E85AB552830}" type="datetime1">
              <a:rPr lang="en-US"/>
              <a:pPr lvl="0"/>
              <a:t>6/14/26</a:t>
            </a:fld>
            <a:endParaRPr lang="en-US"/>
          </a:p>
        </p:txBody>
      </p:sp>
      <p:sp>
        <p:nvSpPr>
          <p:cNvPr id="7" name="Slide Number Placeholder 5">
            <a:extLst>
              <a:ext uri="{FF2B5EF4-FFF2-40B4-BE49-F238E27FC236}">
                <a16:creationId xmlns:a16="http://schemas.microsoft.com/office/drawing/2014/main" id="{2602AE2A-3CE1-A690-3D4E-1B848CDAF399}"/>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88777B59-973B-434C-B826-B95FC04235B0}" type="slidenum">
              <a:t>‹#›</a:t>
            </a:fld>
            <a:endParaRPr lang="en-US"/>
          </a:p>
        </p:txBody>
      </p:sp>
    </p:spTree>
    <p:extLst>
      <p:ext uri="{BB962C8B-B14F-4D97-AF65-F5344CB8AC3E}">
        <p14:creationId xmlns:p14="http://schemas.microsoft.com/office/powerpoint/2010/main" val="8940580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rgbClr val="000102"/>
        </a:solidFill>
        <a:effectLst/>
      </p:bgPr>
    </p:bg>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1D3363D6-286D-09D2-E381-73DAF3B33ABE}"/>
              </a:ext>
            </a:extLst>
          </p:cNvPr>
          <p:cNvSpPr/>
          <p:nvPr/>
        </p:nvSpPr>
        <p:spPr>
          <a:xfrm>
            <a:off x="11254005" y="729224"/>
            <a:ext cx="6300" cy="742940"/>
          </a:xfrm>
          <a:custGeom>
            <a:avLst/>
            <a:gdLst>
              <a:gd name="f0" fmla="val 10800000"/>
              <a:gd name="f1" fmla="val 5400000"/>
              <a:gd name="f2" fmla="val 180"/>
              <a:gd name="f3" fmla="val w"/>
              <a:gd name="f4" fmla="val h"/>
              <a:gd name="f5" fmla="val 0"/>
              <a:gd name="f6" fmla="val 6296"/>
              <a:gd name="f7" fmla="val 742941"/>
              <a:gd name="f8" fmla="val 742942"/>
              <a:gd name="f9" fmla="+- 0 0 -90"/>
              <a:gd name="f10" fmla="*/ f3 1 6296"/>
              <a:gd name="f11" fmla="*/ f4 1 742941"/>
              <a:gd name="f12" fmla="+- f7 0 f5"/>
              <a:gd name="f13" fmla="+- f6 0 f5"/>
              <a:gd name="f14" fmla="*/ f9 f0 1"/>
              <a:gd name="f15" fmla="*/ f13 1 6296"/>
              <a:gd name="f16" fmla="*/ f12 1 742941"/>
              <a:gd name="f17" fmla="*/ 0 f13 1"/>
              <a:gd name="f18" fmla="*/ 0 f12 1"/>
              <a:gd name="f19" fmla="*/ 742942 f12 1"/>
              <a:gd name="f20" fmla="*/ f14 1 f2"/>
              <a:gd name="f21" fmla="*/ f17 1 6296"/>
              <a:gd name="f22" fmla="*/ f18 1 742941"/>
              <a:gd name="f23" fmla="*/ f19 1 742941"/>
              <a:gd name="f24" fmla="*/ f5 1 f15"/>
              <a:gd name="f25" fmla="*/ f6 1 f15"/>
              <a:gd name="f26" fmla="*/ f5 1 f16"/>
              <a:gd name="f27" fmla="*/ f7 1 f16"/>
              <a:gd name="f28" fmla="+- f20 0 f1"/>
              <a:gd name="f29" fmla="*/ f21 1 f15"/>
              <a:gd name="f30" fmla="*/ f22 1 f16"/>
              <a:gd name="f31" fmla="*/ f23 1 f16"/>
              <a:gd name="f32" fmla="*/ f24 f10 1"/>
              <a:gd name="f33" fmla="*/ f25 f10 1"/>
              <a:gd name="f34" fmla="*/ f27 f11 1"/>
              <a:gd name="f35" fmla="*/ f26 f11 1"/>
              <a:gd name="f36" fmla="*/ f29 f10 1"/>
              <a:gd name="f37" fmla="*/ f30 f11 1"/>
              <a:gd name="f38" fmla="*/ f31 f11 1"/>
            </a:gdLst>
            <a:ahLst/>
            <a:cxnLst>
              <a:cxn ang="3cd4">
                <a:pos x="hc" y="t"/>
              </a:cxn>
              <a:cxn ang="0">
                <a:pos x="r" y="vc"/>
              </a:cxn>
              <a:cxn ang="cd4">
                <a:pos x="hc" y="b"/>
              </a:cxn>
              <a:cxn ang="cd2">
                <a:pos x="l" y="vc"/>
              </a:cxn>
              <a:cxn ang="f28">
                <a:pos x="f36" y="f37"/>
              </a:cxn>
              <a:cxn ang="f28">
                <a:pos x="f36" y="f38"/>
              </a:cxn>
            </a:cxnLst>
            <a:rect l="f32" t="f35" r="f33" b="f34"/>
            <a:pathLst>
              <a:path w="6296" h="742941">
                <a:moveTo>
                  <a:pt x="f5" y="f5"/>
                </a:moveTo>
                <a:lnTo>
                  <a:pt x="f5" y="f8"/>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3" name="Freeform: Shape 9">
            <a:extLst>
              <a:ext uri="{FF2B5EF4-FFF2-40B4-BE49-F238E27FC236}">
                <a16:creationId xmlns:a16="http://schemas.microsoft.com/office/drawing/2014/main" id="{720C2DCA-54E7-A777-A7F3-162C44F98A26}"/>
              </a:ext>
            </a:extLst>
          </p:cNvPr>
          <p:cNvSpPr/>
          <p:nvPr/>
        </p:nvSpPr>
        <p:spPr>
          <a:xfrm>
            <a:off x="10866793" y="1080912"/>
            <a:ext cx="742940" cy="6300"/>
          </a:xfrm>
          <a:custGeom>
            <a:avLst/>
            <a:gdLst>
              <a:gd name="f0" fmla="val 10800000"/>
              <a:gd name="f1" fmla="val 5400000"/>
              <a:gd name="f2" fmla="val 180"/>
              <a:gd name="f3" fmla="val w"/>
              <a:gd name="f4" fmla="val h"/>
              <a:gd name="f5" fmla="val 0"/>
              <a:gd name="f6" fmla="val 742942"/>
              <a:gd name="f7" fmla="val 6296"/>
              <a:gd name="f8" fmla="+- 0 0 -90"/>
              <a:gd name="f9" fmla="*/ f3 1 742942"/>
              <a:gd name="f10" fmla="*/ f4 1 6296"/>
              <a:gd name="f11" fmla="+- f7 0 f5"/>
              <a:gd name="f12" fmla="+- f6 0 f5"/>
              <a:gd name="f13" fmla="*/ f8 f0 1"/>
              <a:gd name="f14" fmla="*/ f12 1 742942"/>
              <a:gd name="f15" fmla="*/ f11 1 6296"/>
              <a:gd name="f16" fmla="*/ 742942 f12 1"/>
              <a:gd name="f17" fmla="*/ 0 f11 1"/>
              <a:gd name="f18" fmla="*/ 0 f12 1"/>
              <a:gd name="f19" fmla="*/ f13 1 f2"/>
              <a:gd name="f20" fmla="*/ f16 1 742942"/>
              <a:gd name="f21" fmla="*/ f17 1 6296"/>
              <a:gd name="f22" fmla="*/ f18 1 74294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742942" h="6296">
                <a:moveTo>
                  <a:pt x="f6" y="f5"/>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4" name="Freeform: Shape 10">
            <a:extLst>
              <a:ext uri="{FF2B5EF4-FFF2-40B4-BE49-F238E27FC236}">
                <a16:creationId xmlns:a16="http://schemas.microsoft.com/office/drawing/2014/main" id="{25673EFC-6826-5235-3D43-A4700865C8A0}"/>
              </a:ext>
            </a:extLst>
          </p:cNvPr>
          <p:cNvSpPr/>
          <p:nvPr/>
        </p:nvSpPr>
        <p:spPr>
          <a:xfrm>
            <a:off x="11003889" y="811411"/>
            <a:ext cx="525341" cy="525341"/>
          </a:xfrm>
          <a:custGeom>
            <a:avLst/>
            <a:gdLst>
              <a:gd name="f0" fmla="val 10800000"/>
              <a:gd name="f1" fmla="val 5400000"/>
              <a:gd name="f2" fmla="val 180"/>
              <a:gd name="f3" fmla="val w"/>
              <a:gd name="f4" fmla="val h"/>
              <a:gd name="f5" fmla="val 0"/>
              <a:gd name="f6" fmla="val 525338"/>
              <a:gd name="f7" fmla="val 525339"/>
              <a:gd name="f8" fmla="+- 0 0 -90"/>
              <a:gd name="f9" fmla="*/ f3 1 525338"/>
              <a:gd name="f10" fmla="*/ f4 1 525339"/>
              <a:gd name="f11" fmla="+- f7 0 f5"/>
              <a:gd name="f12" fmla="+- f6 0 f5"/>
              <a:gd name="f13" fmla="*/ f8 f0 1"/>
              <a:gd name="f14" fmla="*/ f12 1 525338"/>
              <a:gd name="f15" fmla="*/ f11 1 525339"/>
              <a:gd name="f16" fmla="*/ 525339 f12 1"/>
              <a:gd name="f17" fmla="*/ 0 f11 1"/>
              <a:gd name="f18" fmla="*/ 0 f12 1"/>
              <a:gd name="f19" fmla="*/ 525339 f11 1"/>
              <a:gd name="f20" fmla="*/ f13 1 f2"/>
              <a:gd name="f21" fmla="*/ f16 1 525338"/>
              <a:gd name="f22" fmla="*/ f17 1 525339"/>
              <a:gd name="f23" fmla="*/ f18 1 525338"/>
              <a:gd name="f24" fmla="*/ f19 1 5253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41"/>
              </a:cxn>
            </a:cxnLst>
            <a:rect l="f34" t="f37" r="f35" b="f36"/>
            <a:pathLst>
              <a:path w="525338" h="525339">
                <a:moveTo>
                  <a:pt x="f7" y="f5"/>
                </a:moveTo>
                <a:lnTo>
                  <a:pt x="f5" y="f7"/>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5" name="Freeform: Shape 11">
            <a:extLst>
              <a:ext uri="{FF2B5EF4-FFF2-40B4-BE49-F238E27FC236}">
                <a16:creationId xmlns:a16="http://schemas.microsoft.com/office/drawing/2014/main" id="{A5024B7E-77EF-7FD3-BFB4-CDBDA801B0CE}"/>
              </a:ext>
            </a:extLst>
          </p:cNvPr>
          <p:cNvSpPr/>
          <p:nvPr/>
        </p:nvSpPr>
        <p:spPr>
          <a:xfrm>
            <a:off x="10981623" y="811411"/>
            <a:ext cx="525341" cy="525341"/>
          </a:xfrm>
          <a:custGeom>
            <a:avLst/>
            <a:gdLst>
              <a:gd name="f0" fmla="val 10800000"/>
              <a:gd name="f1" fmla="val 5400000"/>
              <a:gd name="f2" fmla="val 180"/>
              <a:gd name="f3" fmla="val w"/>
              <a:gd name="f4" fmla="val h"/>
              <a:gd name="f5" fmla="val 0"/>
              <a:gd name="f6" fmla="val 525342"/>
              <a:gd name="f7" fmla="val 525339"/>
              <a:gd name="f8" fmla="val 525343"/>
              <a:gd name="f9" fmla="+- 0 0 -90"/>
              <a:gd name="f10" fmla="*/ f3 1 525342"/>
              <a:gd name="f11" fmla="*/ f4 1 525339"/>
              <a:gd name="f12" fmla="+- f7 0 f5"/>
              <a:gd name="f13" fmla="+- f6 0 f5"/>
              <a:gd name="f14" fmla="*/ f9 f0 1"/>
              <a:gd name="f15" fmla="*/ f13 1 525342"/>
              <a:gd name="f16" fmla="*/ f12 1 525339"/>
              <a:gd name="f17" fmla="*/ 525343 f13 1"/>
              <a:gd name="f18" fmla="*/ 525339 f12 1"/>
              <a:gd name="f19" fmla="*/ 0 f13 1"/>
              <a:gd name="f20" fmla="*/ 0 f12 1"/>
              <a:gd name="f21" fmla="*/ f14 1 f2"/>
              <a:gd name="f22" fmla="*/ f17 1 525342"/>
              <a:gd name="f23" fmla="*/ f18 1 525339"/>
              <a:gd name="f24" fmla="*/ f19 1 525342"/>
              <a:gd name="f25" fmla="*/ f20 1 525339"/>
              <a:gd name="f26" fmla="*/ f5 1 f15"/>
              <a:gd name="f27" fmla="*/ f6 1 f15"/>
              <a:gd name="f28" fmla="*/ f5 1 f16"/>
              <a:gd name="f29" fmla="*/ f7 1 f16"/>
              <a:gd name="f30" fmla="+- f21 0 f1"/>
              <a:gd name="f31" fmla="*/ f22 1 f15"/>
              <a:gd name="f32" fmla="*/ f23 1 f16"/>
              <a:gd name="f33" fmla="*/ f24 1 f15"/>
              <a:gd name="f34" fmla="*/ f25 1 f16"/>
              <a:gd name="f35" fmla="*/ f26 f10 1"/>
              <a:gd name="f36" fmla="*/ f27 f10 1"/>
              <a:gd name="f37" fmla="*/ f29 f11 1"/>
              <a:gd name="f38" fmla="*/ f28 f11 1"/>
              <a:gd name="f39" fmla="*/ f31 f10 1"/>
              <a:gd name="f40" fmla="*/ f32 f11 1"/>
              <a:gd name="f41" fmla="*/ f33 f10 1"/>
              <a:gd name="f42" fmla="*/ f34 f11 1"/>
            </a:gdLst>
            <a:ahLst/>
            <a:cxnLst>
              <a:cxn ang="3cd4">
                <a:pos x="hc" y="t"/>
              </a:cxn>
              <a:cxn ang="0">
                <a:pos x="r" y="vc"/>
              </a:cxn>
              <a:cxn ang="cd4">
                <a:pos x="hc" y="b"/>
              </a:cxn>
              <a:cxn ang="cd2">
                <a:pos x="l" y="vc"/>
              </a:cxn>
              <a:cxn ang="f30">
                <a:pos x="f39" y="f40"/>
              </a:cxn>
              <a:cxn ang="f30">
                <a:pos x="f41" y="f42"/>
              </a:cxn>
            </a:cxnLst>
            <a:rect l="f35" t="f38" r="f36" b="f37"/>
            <a:pathLst>
              <a:path w="525342" h="525339">
                <a:moveTo>
                  <a:pt x="f8" y="f7"/>
                </a:moveTo>
                <a:lnTo>
                  <a:pt x="f5" y="f5"/>
                </a:lnTo>
              </a:path>
            </a:pathLst>
          </a:custGeom>
          <a:noFill/>
          <a:ln w="31080" cap="flat">
            <a:solidFill>
              <a:srgbClr val="CC563B"/>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ahnschrift SemiLight"/>
            </a:endParaRPr>
          </a:p>
        </p:txBody>
      </p:sp>
      <p:sp>
        <p:nvSpPr>
          <p:cNvPr id="6" name="Title 1">
            <a:extLst>
              <a:ext uri="{FF2B5EF4-FFF2-40B4-BE49-F238E27FC236}">
                <a16:creationId xmlns:a16="http://schemas.microsoft.com/office/drawing/2014/main" id="{C9E2E21B-94B4-22E9-72FA-80C87F60DE4E}"/>
              </a:ext>
            </a:extLst>
          </p:cNvPr>
          <p:cNvSpPr txBox="1">
            <a:spLocks noGrp="1"/>
          </p:cNvSpPr>
          <p:nvPr>
            <p:ph type="title"/>
          </p:nvPr>
        </p:nvSpPr>
        <p:spPr>
          <a:xfrm>
            <a:off x="612648" y="685800"/>
            <a:ext cx="8226427" cy="3725055"/>
          </a:xfrm>
        </p:spPr>
        <p:txBody>
          <a:bodyPr>
            <a:noAutofit/>
          </a:bodyPr>
          <a:lstStyle>
            <a:lvl1pPr>
              <a:defRPr sz="9000">
                <a:solidFill>
                  <a:srgbClr val="F6F2E6"/>
                </a:solidFill>
              </a:defRPr>
            </a:lvl1pPr>
          </a:lstStyle>
          <a:p>
            <a:pPr lvl="0"/>
            <a:r>
              <a:rPr lang="en-US"/>
              <a:t>Click to edit Master title style</a:t>
            </a:r>
          </a:p>
        </p:txBody>
      </p:sp>
      <p:sp>
        <p:nvSpPr>
          <p:cNvPr id="7" name="Content Placeholder 6">
            <a:extLst>
              <a:ext uri="{FF2B5EF4-FFF2-40B4-BE49-F238E27FC236}">
                <a16:creationId xmlns:a16="http://schemas.microsoft.com/office/drawing/2014/main" id="{C699BABA-1F03-CCF9-B5F3-1BFEBC535A81}"/>
              </a:ext>
            </a:extLst>
          </p:cNvPr>
          <p:cNvSpPr txBox="1">
            <a:spLocks noGrp="1"/>
          </p:cNvSpPr>
          <p:nvPr>
            <p:ph idx="4294967295"/>
          </p:nvPr>
        </p:nvSpPr>
        <p:spPr>
          <a:xfrm>
            <a:off x="612776" y="4572000"/>
            <a:ext cx="8226427" cy="1608008"/>
          </a:xfrm>
        </p:spPr>
        <p:txBody>
          <a:bodyPr>
            <a:noAutofit/>
          </a:bodyPr>
          <a:lstStyle>
            <a:lvl1pPr>
              <a:defRPr>
                <a:solidFill>
                  <a:srgbClr val="F6F2E6"/>
                </a:solidFill>
              </a:defRPr>
            </a:lvl1pPr>
            <a:lvl2pPr>
              <a:defRPr sz="1800">
                <a:solidFill>
                  <a:srgbClr val="F6F2E6"/>
                </a:solidFill>
              </a:defRPr>
            </a:lvl2pPr>
            <a:lvl3pPr>
              <a:defRPr sz="1800">
                <a:solidFill>
                  <a:srgbClr val="F6F2E6"/>
                </a:solidFill>
              </a:defRPr>
            </a:lvl3pPr>
            <a:lvl4pPr>
              <a:defRPr sz="1800">
                <a:solidFill>
                  <a:srgbClr val="F6F2E6"/>
                </a:solidFill>
              </a:defRPr>
            </a:lvl4pPr>
            <a:lvl5pPr>
              <a:defRPr sz="1800">
                <a:solidFill>
                  <a:srgbClr val="F6F2E6"/>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4">
            <a:extLst>
              <a:ext uri="{FF2B5EF4-FFF2-40B4-BE49-F238E27FC236}">
                <a16:creationId xmlns:a16="http://schemas.microsoft.com/office/drawing/2014/main" id="{C40DB337-BA39-BD86-8618-2E3896370D10}"/>
              </a:ext>
            </a:extLst>
          </p:cNvPr>
          <p:cNvSpPr txBox="1">
            <a:spLocks noGrp="1"/>
          </p:cNvSpPr>
          <p:nvPr>
            <p:ph type="ftr" sz="quarter" idx="9"/>
          </p:nvPr>
        </p:nvSpPr>
        <p:spPr>
          <a:xfrm>
            <a:off x="612648" y="6343951"/>
            <a:ext cx="2805406" cy="365129"/>
          </a:xfrm>
        </p:spPr>
        <p:txBody>
          <a:bodyPr>
            <a:noAutofit/>
          </a:bodyPr>
          <a:lstStyle>
            <a:lvl1pPr>
              <a:defRPr>
                <a:solidFill>
                  <a:srgbClr val="FFFFFF"/>
                </a:solidFill>
              </a:defRPr>
            </a:lvl1pPr>
          </a:lstStyle>
          <a:p>
            <a:pPr lvl="0"/>
            <a:r>
              <a:rPr lang="en-US"/>
              <a:t>Sample Footer Text</a:t>
            </a:r>
          </a:p>
        </p:txBody>
      </p:sp>
      <p:sp>
        <p:nvSpPr>
          <p:cNvPr id="9" name="Date Placeholder 3">
            <a:extLst>
              <a:ext uri="{FF2B5EF4-FFF2-40B4-BE49-F238E27FC236}">
                <a16:creationId xmlns:a16="http://schemas.microsoft.com/office/drawing/2014/main" id="{6F8ACFF9-EDAD-B125-DC1D-9513DEC98AFE}"/>
              </a:ext>
            </a:extLst>
          </p:cNvPr>
          <p:cNvSpPr txBox="1">
            <a:spLocks noGrp="1"/>
          </p:cNvSpPr>
          <p:nvPr>
            <p:ph type="dt" sz="half" idx="7"/>
          </p:nvPr>
        </p:nvSpPr>
        <p:spPr>
          <a:xfrm>
            <a:off x="8893929" y="6343951"/>
            <a:ext cx="2202643" cy="365129"/>
          </a:xfrm>
        </p:spPr>
        <p:txBody>
          <a:bodyPr>
            <a:noAutofit/>
          </a:bodyPr>
          <a:lstStyle>
            <a:lvl1pPr>
              <a:defRPr>
                <a:solidFill>
                  <a:srgbClr val="FFFFFF"/>
                </a:solidFill>
              </a:defRPr>
            </a:lvl1pPr>
          </a:lstStyle>
          <a:p>
            <a:pPr lvl="0"/>
            <a:fld id="{4FF68304-1DD0-42F5-BB77-5AB4D85C4B6C}" type="datetime1">
              <a:rPr lang="en-US"/>
              <a:pPr lvl="0"/>
              <a:t>6/14/26</a:t>
            </a:fld>
            <a:endParaRPr lang="en-US"/>
          </a:p>
        </p:txBody>
      </p:sp>
      <p:sp>
        <p:nvSpPr>
          <p:cNvPr id="10" name="Slide Number Placeholder 5">
            <a:extLst>
              <a:ext uri="{FF2B5EF4-FFF2-40B4-BE49-F238E27FC236}">
                <a16:creationId xmlns:a16="http://schemas.microsoft.com/office/drawing/2014/main" id="{E9C26782-DF0D-E921-B1F6-95CAC43EF587}"/>
              </a:ext>
            </a:extLst>
          </p:cNvPr>
          <p:cNvSpPr txBox="1">
            <a:spLocks noGrp="1"/>
          </p:cNvSpPr>
          <p:nvPr>
            <p:ph type="sldNum" sz="quarter" idx="8"/>
          </p:nvPr>
        </p:nvSpPr>
        <p:spPr>
          <a:xfrm>
            <a:off x="11147093" y="6343951"/>
            <a:ext cx="429210" cy="365129"/>
          </a:xfrm>
        </p:spPr>
        <p:txBody>
          <a:bodyPr>
            <a:noAutofit/>
          </a:bodyPr>
          <a:lstStyle>
            <a:lvl1pPr>
              <a:defRPr>
                <a:solidFill>
                  <a:srgbClr val="FFFFFF"/>
                </a:solidFill>
              </a:defRPr>
            </a:lvl1pPr>
          </a:lstStyle>
          <a:p>
            <a:pPr lvl="0"/>
            <a:fld id="{69FFFF8D-39F0-40E1-9A46-BB4DB185C2E4}" type="slidenum">
              <a:t>‹#›</a:t>
            </a:fld>
            <a:endParaRPr lang="en-US"/>
          </a:p>
        </p:txBody>
      </p:sp>
    </p:spTree>
    <p:extLst>
      <p:ext uri="{BB962C8B-B14F-4D97-AF65-F5344CB8AC3E}">
        <p14:creationId xmlns:p14="http://schemas.microsoft.com/office/powerpoint/2010/main" val="15119105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6B46C-711A-2350-73E0-9D688C3CE2E8}"/>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F109012C-529B-64CF-D1EC-10238C56BD12}"/>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62943F8B-BAEA-6F39-19F3-D3661051919E}"/>
              </a:ext>
            </a:extLst>
          </p:cNvPr>
          <p:cNvSpPr txBox="1">
            <a:spLocks noGrp="1"/>
          </p:cNvSpPr>
          <p:nvPr>
            <p:ph type="dt" sz="half" idx="7"/>
          </p:nvPr>
        </p:nvSpPr>
        <p:spPr>
          <a:xfrm>
            <a:off x="9904415" y="6172200"/>
            <a:ext cx="1600200" cy="365129"/>
          </a:xfrm>
        </p:spPr>
        <p:txBody>
          <a:bodyPr/>
          <a:lstStyle>
            <a:lvl1pPr>
              <a:defRPr/>
            </a:lvl1pPr>
          </a:lstStyle>
          <a:p>
            <a:pPr lvl="0"/>
            <a:fld id="{8D72A606-3F0F-48BB-B1DB-D725D3E6ED3D}" type="datetime1">
              <a:rPr lang="en-GB"/>
              <a:pPr lvl="0"/>
              <a:t>14/06/2026</a:t>
            </a:fld>
            <a:endParaRPr lang="en-GB"/>
          </a:p>
        </p:txBody>
      </p:sp>
      <p:sp>
        <p:nvSpPr>
          <p:cNvPr id="5" name="Footer Placeholder 4">
            <a:extLst>
              <a:ext uri="{FF2B5EF4-FFF2-40B4-BE49-F238E27FC236}">
                <a16:creationId xmlns:a16="http://schemas.microsoft.com/office/drawing/2014/main" id="{D379BB5B-B5C2-B2AD-0A7E-FA4FD3B3862C}"/>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595DFC7-24DC-27F7-3718-FBE844399C73}"/>
              </a:ext>
            </a:extLst>
          </p:cNvPr>
          <p:cNvSpPr txBox="1">
            <a:spLocks noGrp="1"/>
          </p:cNvSpPr>
          <p:nvPr>
            <p:ph type="sldNum" sz="quarter" idx="8"/>
          </p:nvPr>
        </p:nvSpPr>
        <p:spPr>
          <a:xfrm>
            <a:off x="10363196" y="5578470"/>
            <a:ext cx="1142241" cy="669926"/>
          </a:xfrm>
        </p:spPr>
        <p:txBody>
          <a:bodyPr/>
          <a:lstStyle>
            <a:lvl1pPr>
              <a:defRPr/>
            </a:lvl1pPr>
          </a:lstStyle>
          <a:p>
            <a:pPr lvl="0"/>
            <a:fld id="{A83E1AB1-5D58-4C3E-831A-B1CF6663D5CC}" type="slidenum">
              <a:t>‹#›</a:t>
            </a:fld>
            <a:endParaRPr lang="en-GB"/>
          </a:p>
        </p:txBody>
      </p:sp>
      <p:cxnSp>
        <p:nvCxnSpPr>
          <p:cNvPr id="7" name="Straight Connector 15">
            <a:extLst>
              <a:ext uri="{FF2B5EF4-FFF2-40B4-BE49-F238E27FC236}">
                <a16:creationId xmlns:a16="http://schemas.microsoft.com/office/drawing/2014/main" id="{9C56159B-D797-5111-DF9F-E2A455E594F4}"/>
              </a:ext>
            </a:extLst>
          </p:cNvPr>
          <p:cNvCxnSpPr/>
          <p:nvPr/>
        </p:nvCxnSpPr>
        <p:spPr>
          <a:xfrm flipH="1">
            <a:off x="8228008" y="8467"/>
            <a:ext cx="3810003" cy="3810003"/>
          </a:xfrm>
          <a:prstGeom prst="straightConnector1">
            <a:avLst/>
          </a:prstGeom>
          <a:noFill/>
          <a:ln w="12701" cap="rnd">
            <a:solidFill>
              <a:srgbClr val="FFFFFF"/>
            </a:solidFill>
            <a:prstDash val="solid"/>
            <a:miter/>
          </a:ln>
        </p:spPr>
      </p:cxnSp>
      <p:cxnSp>
        <p:nvCxnSpPr>
          <p:cNvPr id="8" name="Straight Connector 16">
            <a:extLst>
              <a:ext uri="{FF2B5EF4-FFF2-40B4-BE49-F238E27FC236}">
                <a16:creationId xmlns:a16="http://schemas.microsoft.com/office/drawing/2014/main" id="{FDE176E9-2E6A-C8EF-F5B0-1C5A869C188C}"/>
              </a:ext>
            </a:extLst>
          </p:cNvPr>
          <p:cNvCxnSpPr/>
          <p:nvPr/>
        </p:nvCxnSpPr>
        <p:spPr>
          <a:xfrm flipH="1">
            <a:off x="6108173" y="91540"/>
            <a:ext cx="6080650" cy="6080660"/>
          </a:xfrm>
          <a:prstGeom prst="straightConnector1">
            <a:avLst/>
          </a:prstGeom>
          <a:noFill/>
          <a:ln w="12701" cap="rnd">
            <a:solidFill>
              <a:srgbClr val="FFFFFF"/>
            </a:solidFill>
            <a:prstDash val="solid"/>
            <a:miter/>
          </a:ln>
        </p:spPr>
      </p:cxnSp>
      <p:cxnSp>
        <p:nvCxnSpPr>
          <p:cNvPr id="9" name="Straight Connector 18">
            <a:extLst>
              <a:ext uri="{FF2B5EF4-FFF2-40B4-BE49-F238E27FC236}">
                <a16:creationId xmlns:a16="http://schemas.microsoft.com/office/drawing/2014/main" id="{22B2DD62-CD58-05C4-8183-A64A6C3A4BB6}"/>
              </a:ext>
            </a:extLst>
          </p:cNvPr>
          <p:cNvCxnSpPr/>
          <p:nvPr/>
        </p:nvCxnSpPr>
        <p:spPr>
          <a:xfrm flipH="1">
            <a:off x="7235820" y="228600"/>
            <a:ext cx="4953003" cy="4953003"/>
          </a:xfrm>
          <a:prstGeom prst="straightConnector1">
            <a:avLst/>
          </a:prstGeom>
          <a:noFill/>
          <a:ln w="12701" cap="rnd">
            <a:solidFill>
              <a:srgbClr val="FFFFFF"/>
            </a:solidFill>
            <a:prstDash val="solid"/>
            <a:miter/>
          </a:ln>
        </p:spPr>
      </p:cxnSp>
      <p:cxnSp>
        <p:nvCxnSpPr>
          <p:cNvPr id="10" name="Straight Connector 20">
            <a:extLst>
              <a:ext uri="{FF2B5EF4-FFF2-40B4-BE49-F238E27FC236}">
                <a16:creationId xmlns:a16="http://schemas.microsoft.com/office/drawing/2014/main" id="{5074A13F-D802-960D-FE14-4FE4A7A87077}"/>
              </a:ext>
            </a:extLst>
          </p:cNvPr>
          <p:cNvCxnSpPr/>
          <p:nvPr/>
        </p:nvCxnSpPr>
        <p:spPr>
          <a:xfrm flipH="1">
            <a:off x="7335838" y="32278"/>
            <a:ext cx="4852985" cy="4852986"/>
          </a:xfrm>
          <a:prstGeom prst="straightConnector1">
            <a:avLst/>
          </a:prstGeom>
          <a:noFill/>
          <a:ln w="31747" cap="rnd">
            <a:solidFill>
              <a:srgbClr val="FFFFFF"/>
            </a:solidFill>
            <a:prstDash val="solid"/>
            <a:miter/>
          </a:ln>
        </p:spPr>
      </p:cxnSp>
      <p:cxnSp>
        <p:nvCxnSpPr>
          <p:cNvPr id="11" name="Straight Connector 22">
            <a:extLst>
              <a:ext uri="{FF2B5EF4-FFF2-40B4-BE49-F238E27FC236}">
                <a16:creationId xmlns:a16="http://schemas.microsoft.com/office/drawing/2014/main" id="{4A06E06B-94DA-72CF-E18D-3E0B9E19736F}"/>
              </a:ext>
            </a:extLst>
          </p:cNvPr>
          <p:cNvCxnSpPr/>
          <p:nvPr/>
        </p:nvCxnSpPr>
        <p:spPr>
          <a:xfrm flipH="1">
            <a:off x="7845423" y="609603"/>
            <a:ext cx="4343400" cy="4343400"/>
          </a:xfrm>
          <a:prstGeom prst="straightConnector1">
            <a:avLst/>
          </a:prstGeom>
          <a:noFill/>
          <a:ln w="31747" cap="rnd">
            <a:solidFill>
              <a:srgbClr val="FFFFFF"/>
            </a:solidFill>
            <a:prstDash val="solid"/>
            <a:miter/>
          </a:ln>
        </p:spPr>
      </p:cxnSp>
    </p:spTree>
    <p:extLst>
      <p:ext uri="{BB962C8B-B14F-4D97-AF65-F5344CB8AC3E}">
        <p14:creationId xmlns:p14="http://schemas.microsoft.com/office/powerpoint/2010/main" val="1244429051"/>
      </p:ext>
    </p:extLst>
  </p:cSld>
  <p:clrMapOvr>
    <a:masterClrMapping/>
  </p:clrMapOvr>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1599A663-0650-B72F-69DF-CC26849E2F03}"/>
              </a:ext>
            </a:extLst>
          </p:cNvPr>
          <p:cNvGrpSpPr/>
          <p:nvPr/>
        </p:nvGrpSpPr>
        <p:grpSpPr>
          <a:xfrm>
            <a:off x="9206965" y="2963332"/>
            <a:ext cx="2981858" cy="3208868"/>
            <a:chOff x="9206965" y="2963332"/>
            <a:chExt cx="2981858" cy="3208868"/>
          </a:xfrm>
        </p:grpSpPr>
        <p:cxnSp>
          <p:nvCxnSpPr>
            <p:cNvPr id="8" name="Straight Connector 7">
              <a:extLst>
                <a:ext uri="{FF2B5EF4-FFF2-40B4-BE49-F238E27FC236}">
                  <a16:creationId xmlns:a16="http://schemas.microsoft.com/office/drawing/2014/main" id="{F2097F8D-E0DE-4F53-2210-7A59A8E111EA}"/>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9" name="Straight Connector 8">
              <a:extLst>
                <a:ext uri="{FF2B5EF4-FFF2-40B4-BE49-F238E27FC236}">
                  <a16:creationId xmlns:a16="http://schemas.microsoft.com/office/drawing/2014/main" id="{F855B12E-7163-FDF3-40DF-1C5F41EA90A1}"/>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0" name="Straight Connector 9">
              <a:extLst>
                <a:ext uri="{FF2B5EF4-FFF2-40B4-BE49-F238E27FC236}">
                  <a16:creationId xmlns:a16="http://schemas.microsoft.com/office/drawing/2014/main" id="{FE79ECC6-6429-EEEB-B3AF-15EFCCB7C949}"/>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1" name="Straight Connector 10">
              <a:extLst>
                <a:ext uri="{FF2B5EF4-FFF2-40B4-BE49-F238E27FC236}">
                  <a16:creationId xmlns:a16="http://schemas.microsoft.com/office/drawing/2014/main" id="{356B20A8-0049-3D28-0A65-1A4429FA69E9}"/>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2" name="Straight Connector 11">
              <a:extLst>
                <a:ext uri="{FF2B5EF4-FFF2-40B4-BE49-F238E27FC236}">
                  <a16:creationId xmlns:a16="http://schemas.microsoft.com/office/drawing/2014/main" id="{D890BD0D-4C18-1FA2-3AAD-C35E0D95F329}"/>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611C8136-95E2-3BF5-EA43-79B4BAD79FC1}"/>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B72D8E4-4D48-76CA-CB12-D9F1534ECBBE}"/>
              </a:ext>
            </a:extLst>
          </p:cNvPr>
          <p:cNvSpPr txBox="1">
            <a:spLocks noGrp="1"/>
          </p:cNvSpPr>
          <p:nvPr>
            <p:ph idx="1"/>
          </p:nvPr>
        </p:nvSpPr>
        <p:spPr>
          <a:xfrm>
            <a:off x="684208" y="685800"/>
            <a:ext cx="8534396"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E0404-A118-72CC-AEEB-1FD10BE6F033}"/>
              </a:ext>
            </a:extLst>
          </p:cNvPr>
          <p:cNvSpPr txBox="1">
            <a:spLocks noGrp="1"/>
          </p:cNvSpPr>
          <p:nvPr>
            <p:ph type="dt" sz="half" idx="7"/>
          </p:nvPr>
        </p:nvSpPr>
        <p:spPr>
          <a:xfrm>
            <a:off x="9904415" y="6172200"/>
            <a:ext cx="1600200" cy="365129"/>
          </a:xfrm>
        </p:spPr>
        <p:txBody>
          <a:bodyPr/>
          <a:lstStyle>
            <a:lvl1pPr>
              <a:defRPr/>
            </a:lvl1pPr>
          </a:lstStyle>
          <a:p>
            <a:pPr lvl="0"/>
            <a:fld id="{89D026D7-3519-44CA-A17D-8DAA2BE1BE83}" type="datetime1">
              <a:rPr lang="en-GB"/>
              <a:pPr lvl="0"/>
              <a:t>14/06/2026</a:t>
            </a:fld>
            <a:endParaRPr lang="en-GB"/>
          </a:p>
        </p:txBody>
      </p:sp>
      <p:sp>
        <p:nvSpPr>
          <p:cNvPr id="5" name="Footer Placeholder 4">
            <a:extLst>
              <a:ext uri="{FF2B5EF4-FFF2-40B4-BE49-F238E27FC236}">
                <a16:creationId xmlns:a16="http://schemas.microsoft.com/office/drawing/2014/main" id="{A7835B6C-88E6-41E4-1413-9D144569392B}"/>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9BC37C-6896-83F4-8EBE-7D5DFB4DB7C8}"/>
              </a:ext>
            </a:extLst>
          </p:cNvPr>
          <p:cNvSpPr txBox="1">
            <a:spLocks noGrp="1"/>
          </p:cNvSpPr>
          <p:nvPr>
            <p:ph type="sldNum" sz="quarter" idx="8"/>
          </p:nvPr>
        </p:nvSpPr>
        <p:spPr>
          <a:xfrm>
            <a:off x="10363196" y="5578470"/>
            <a:ext cx="1142241" cy="669926"/>
          </a:xfrm>
        </p:spPr>
        <p:txBody>
          <a:bodyPr/>
          <a:lstStyle>
            <a:lvl1pPr>
              <a:defRPr/>
            </a:lvl1pPr>
          </a:lstStyle>
          <a:p>
            <a:pPr lvl="0"/>
            <a:fld id="{868336E4-18D5-4EE0-ADF6-B40E5554D5D8}" type="slidenum">
              <a:t>‹#›</a:t>
            </a:fld>
            <a:endParaRPr lang="en-GB"/>
          </a:p>
        </p:txBody>
      </p:sp>
    </p:spTree>
    <p:extLst>
      <p:ext uri="{BB962C8B-B14F-4D97-AF65-F5344CB8AC3E}">
        <p14:creationId xmlns:p14="http://schemas.microsoft.com/office/powerpoint/2010/main" val="445564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71BD19F-485C-59B2-35F0-BD5D1EC88598}"/>
              </a:ext>
            </a:extLst>
          </p:cNvPr>
          <p:cNvGrpSpPr/>
          <p:nvPr/>
        </p:nvGrpSpPr>
        <p:grpSpPr>
          <a:xfrm>
            <a:off x="9206965" y="2963332"/>
            <a:ext cx="2981858" cy="3208868"/>
            <a:chOff x="9206965" y="2963332"/>
            <a:chExt cx="2981858" cy="3208868"/>
          </a:xfrm>
        </p:grpSpPr>
        <p:cxnSp>
          <p:nvCxnSpPr>
            <p:cNvPr id="8" name="Straight Connector 7">
              <a:extLst>
                <a:ext uri="{FF2B5EF4-FFF2-40B4-BE49-F238E27FC236}">
                  <a16:creationId xmlns:a16="http://schemas.microsoft.com/office/drawing/2014/main" id="{742B235E-90D1-195B-9D9B-C00F9FBF9552}"/>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9" name="Straight Connector 8">
              <a:extLst>
                <a:ext uri="{FF2B5EF4-FFF2-40B4-BE49-F238E27FC236}">
                  <a16:creationId xmlns:a16="http://schemas.microsoft.com/office/drawing/2014/main" id="{B41A472F-D22E-4749-1DDB-932B73CD016F}"/>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0" name="Straight Connector 9">
              <a:extLst>
                <a:ext uri="{FF2B5EF4-FFF2-40B4-BE49-F238E27FC236}">
                  <a16:creationId xmlns:a16="http://schemas.microsoft.com/office/drawing/2014/main" id="{7A33EB18-47D9-5EE2-0E5E-57F50ED8FB3A}"/>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1" name="Straight Connector 10">
              <a:extLst>
                <a:ext uri="{FF2B5EF4-FFF2-40B4-BE49-F238E27FC236}">
                  <a16:creationId xmlns:a16="http://schemas.microsoft.com/office/drawing/2014/main" id="{077B3838-F093-B973-11BF-C3C7B162838E}"/>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2" name="Straight Connector 11">
              <a:extLst>
                <a:ext uri="{FF2B5EF4-FFF2-40B4-BE49-F238E27FC236}">
                  <a16:creationId xmlns:a16="http://schemas.microsoft.com/office/drawing/2014/main" id="{8D755E4A-FC38-3F9F-8C36-150389071FB0}"/>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BFF396B6-57A5-A527-1E40-D675A1DA8C0C}"/>
              </a:ext>
            </a:extLst>
          </p:cNvPr>
          <p:cNvSpPr txBox="1">
            <a:spLocks noGrp="1"/>
          </p:cNvSpPr>
          <p:nvPr>
            <p:ph type="title"/>
          </p:nvPr>
        </p:nvSpPr>
        <p:spPr>
          <a:xfrm>
            <a:off x="684208" y="2006595"/>
            <a:ext cx="8534396" cy="2281601"/>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3C3887A-3B40-35C4-AF0A-A4233C90FB1D}"/>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DE188A81-3E0D-CC4F-2FD5-CBA21A6AD928}"/>
              </a:ext>
            </a:extLst>
          </p:cNvPr>
          <p:cNvSpPr txBox="1">
            <a:spLocks noGrp="1"/>
          </p:cNvSpPr>
          <p:nvPr>
            <p:ph type="dt" sz="half" idx="7"/>
          </p:nvPr>
        </p:nvSpPr>
        <p:spPr>
          <a:xfrm>
            <a:off x="9904415" y="6172200"/>
            <a:ext cx="1600200" cy="365129"/>
          </a:xfrm>
        </p:spPr>
        <p:txBody>
          <a:bodyPr/>
          <a:lstStyle>
            <a:lvl1pPr>
              <a:defRPr/>
            </a:lvl1pPr>
          </a:lstStyle>
          <a:p>
            <a:pPr lvl="0"/>
            <a:fld id="{A7C861C8-45F6-4EA9-82D3-22F2F78A66D8}" type="datetime1">
              <a:rPr lang="en-GB"/>
              <a:pPr lvl="0"/>
              <a:t>14/06/2026</a:t>
            </a:fld>
            <a:endParaRPr lang="en-GB"/>
          </a:p>
        </p:txBody>
      </p:sp>
      <p:sp>
        <p:nvSpPr>
          <p:cNvPr id="5" name="Footer Placeholder 4">
            <a:extLst>
              <a:ext uri="{FF2B5EF4-FFF2-40B4-BE49-F238E27FC236}">
                <a16:creationId xmlns:a16="http://schemas.microsoft.com/office/drawing/2014/main" id="{E4D88268-A965-83A7-81F7-69597F687631}"/>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1BE3825-17F3-4C84-AA83-066B4FA00E56}"/>
              </a:ext>
            </a:extLst>
          </p:cNvPr>
          <p:cNvSpPr txBox="1">
            <a:spLocks noGrp="1"/>
          </p:cNvSpPr>
          <p:nvPr>
            <p:ph type="sldNum" sz="quarter" idx="8"/>
          </p:nvPr>
        </p:nvSpPr>
        <p:spPr>
          <a:xfrm>
            <a:off x="10363196" y="5578470"/>
            <a:ext cx="1142241" cy="669926"/>
          </a:xfrm>
        </p:spPr>
        <p:txBody>
          <a:bodyPr/>
          <a:lstStyle>
            <a:lvl1pPr>
              <a:defRPr/>
            </a:lvl1pPr>
          </a:lstStyle>
          <a:p>
            <a:pPr lvl="0"/>
            <a:fld id="{905A80D6-221E-4A6B-922B-AB26320E26D9}" type="slidenum">
              <a:t>‹#›</a:t>
            </a:fld>
            <a:endParaRPr lang="en-GB"/>
          </a:p>
        </p:txBody>
      </p:sp>
    </p:spTree>
    <p:extLst>
      <p:ext uri="{BB962C8B-B14F-4D97-AF65-F5344CB8AC3E}">
        <p14:creationId xmlns:p14="http://schemas.microsoft.com/office/powerpoint/2010/main" val="317031492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CF278CD2-F342-BF3A-8029-BADD5F931574}"/>
              </a:ext>
            </a:extLst>
          </p:cNvPr>
          <p:cNvGrpSpPr/>
          <p:nvPr/>
        </p:nvGrpSpPr>
        <p:grpSpPr>
          <a:xfrm>
            <a:off x="9206965" y="2963332"/>
            <a:ext cx="2981858" cy="3208868"/>
            <a:chOff x="9206965" y="2963332"/>
            <a:chExt cx="2981858" cy="3208868"/>
          </a:xfrm>
        </p:grpSpPr>
        <p:cxnSp>
          <p:nvCxnSpPr>
            <p:cNvPr id="9" name="Straight Connector 7">
              <a:extLst>
                <a:ext uri="{FF2B5EF4-FFF2-40B4-BE49-F238E27FC236}">
                  <a16:creationId xmlns:a16="http://schemas.microsoft.com/office/drawing/2014/main" id="{3CA51D29-2401-316E-C4CE-4AB5B907CC65}"/>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0" name="Straight Connector 8">
              <a:extLst>
                <a:ext uri="{FF2B5EF4-FFF2-40B4-BE49-F238E27FC236}">
                  <a16:creationId xmlns:a16="http://schemas.microsoft.com/office/drawing/2014/main" id="{214146E5-145B-CBFB-C14F-06151315908D}"/>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1" name="Straight Connector 9">
              <a:extLst>
                <a:ext uri="{FF2B5EF4-FFF2-40B4-BE49-F238E27FC236}">
                  <a16:creationId xmlns:a16="http://schemas.microsoft.com/office/drawing/2014/main" id="{75751AD8-500D-542F-7FB1-1137CE1B00D6}"/>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2" name="Straight Connector 10">
              <a:extLst>
                <a:ext uri="{FF2B5EF4-FFF2-40B4-BE49-F238E27FC236}">
                  <a16:creationId xmlns:a16="http://schemas.microsoft.com/office/drawing/2014/main" id="{7E3A4C8F-B516-324E-3FE2-9013A9B595AB}"/>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3" name="Straight Connector 11">
              <a:extLst>
                <a:ext uri="{FF2B5EF4-FFF2-40B4-BE49-F238E27FC236}">
                  <a16:creationId xmlns:a16="http://schemas.microsoft.com/office/drawing/2014/main" id="{1A0C94CE-CCEF-5DC0-A634-E78F41D36538}"/>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02D4FC2C-A6B8-CD41-A601-BB7C34AC4CA6}"/>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289B613-B21A-3189-B582-8B9657BE3BD7}"/>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94F60A5-D450-694D-FEBA-78F986C9BE5B}"/>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62CDAF0-BC6B-1D4D-E0C8-DFAD18951DDA}"/>
              </a:ext>
            </a:extLst>
          </p:cNvPr>
          <p:cNvSpPr txBox="1">
            <a:spLocks noGrp="1"/>
          </p:cNvSpPr>
          <p:nvPr>
            <p:ph type="dt" sz="half" idx="7"/>
          </p:nvPr>
        </p:nvSpPr>
        <p:spPr>
          <a:xfrm>
            <a:off x="9904415" y="6172200"/>
            <a:ext cx="1600200" cy="365129"/>
          </a:xfrm>
        </p:spPr>
        <p:txBody>
          <a:bodyPr/>
          <a:lstStyle>
            <a:lvl1pPr>
              <a:defRPr/>
            </a:lvl1pPr>
          </a:lstStyle>
          <a:p>
            <a:pPr lvl="0"/>
            <a:fld id="{E01A06BB-6710-4D7C-A858-38AD33D4E66F}" type="datetime1">
              <a:rPr lang="en-GB"/>
              <a:pPr lvl="0"/>
              <a:t>14/06/2026</a:t>
            </a:fld>
            <a:endParaRPr lang="en-GB"/>
          </a:p>
        </p:txBody>
      </p:sp>
      <p:sp>
        <p:nvSpPr>
          <p:cNvPr id="6" name="Footer Placeholder 5">
            <a:extLst>
              <a:ext uri="{FF2B5EF4-FFF2-40B4-BE49-F238E27FC236}">
                <a16:creationId xmlns:a16="http://schemas.microsoft.com/office/drawing/2014/main" id="{BBDEB061-95B8-9839-DBFC-31719C89F3DF}"/>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8500DF3-7CA8-3BDF-9D5A-C61A226BD723}"/>
              </a:ext>
            </a:extLst>
          </p:cNvPr>
          <p:cNvSpPr txBox="1">
            <a:spLocks noGrp="1"/>
          </p:cNvSpPr>
          <p:nvPr>
            <p:ph type="sldNum" sz="quarter" idx="8"/>
          </p:nvPr>
        </p:nvSpPr>
        <p:spPr>
          <a:xfrm>
            <a:off x="10363196" y="5578470"/>
            <a:ext cx="1142241" cy="669926"/>
          </a:xfrm>
        </p:spPr>
        <p:txBody>
          <a:bodyPr/>
          <a:lstStyle>
            <a:lvl1pPr>
              <a:defRPr/>
            </a:lvl1pPr>
          </a:lstStyle>
          <a:p>
            <a:pPr lvl="0"/>
            <a:fld id="{A18F1421-FDDD-4133-B641-0F8968F2D9F2}" type="slidenum">
              <a:t>‹#›</a:t>
            </a:fld>
            <a:endParaRPr lang="en-GB"/>
          </a:p>
        </p:txBody>
      </p:sp>
    </p:spTree>
    <p:extLst>
      <p:ext uri="{BB962C8B-B14F-4D97-AF65-F5344CB8AC3E}">
        <p14:creationId xmlns:p14="http://schemas.microsoft.com/office/powerpoint/2010/main" val="181213896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8F39E97B-1E7B-9DBA-9735-879AFF1155B9}"/>
              </a:ext>
            </a:extLst>
          </p:cNvPr>
          <p:cNvGrpSpPr/>
          <p:nvPr/>
        </p:nvGrpSpPr>
        <p:grpSpPr>
          <a:xfrm>
            <a:off x="9206965" y="2963332"/>
            <a:ext cx="2981858" cy="3208868"/>
            <a:chOff x="9206965" y="2963332"/>
            <a:chExt cx="2981858" cy="3208868"/>
          </a:xfrm>
        </p:grpSpPr>
        <p:cxnSp>
          <p:nvCxnSpPr>
            <p:cNvPr id="11" name="Straight Connector 7">
              <a:extLst>
                <a:ext uri="{FF2B5EF4-FFF2-40B4-BE49-F238E27FC236}">
                  <a16:creationId xmlns:a16="http://schemas.microsoft.com/office/drawing/2014/main" id="{EF4E88FA-342F-D4DE-D3BE-D5D442DC1498}"/>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2" name="Straight Connector 8">
              <a:extLst>
                <a:ext uri="{FF2B5EF4-FFF2-40B4-BE49-F238E27FC236}">
                  <a16:creationId xmlns:a16="http://schemas.microsoft.com/office/drawing/2014/main" id="{D572369A-2433-C3EC-5EEC-1B1FEBCC6EEC}"/>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3" name="Straight Connector 9">
              <a:extLst>
                <a:ext uri="{FF2B5EF4-FFF2-40B4-BE49-F238E27FC236}">
                  <a16:creationId xmlns:a16="http://schemas.microsoft.com/office/drawing/2014/main" id="{120CD43C-53DA-874C-C007-0CBC757728ED}"/>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4" name="Straight Connector 10">
              <a:extLst>
                <a:ext uri="{FF2B5EF4-FFF2-40B4-BE49-F238E27FC236}">
                  <a16:creationId xmlns:a16="http://schemas.microsoft.com/office/drawing/2014/main" id="{E3AB7B98-F6DA-36A4-FDEE-69DD964BC19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5" name="Straight Connector 11">
              <a:extLst>
                <a:ext uri="{FF2B5EF4-FFF2-40B4-BE49-F238E27FC236}">
                  <a16:creationId xmlns:a16="http://schemas.microsoft.com/office/drawing/2014/main" id="{32B2E2C4-570F-4191-EE40-E77BC59234A0}"/>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38E20276-43E1-9A11-9691-F77BC48AF2A5}"/>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D857028-07C1-CE0D-36AE-1F31FDAFD0D0}"/>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F13E306-9B44-23DB-D272-3B7492FE55F7}"/>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55A6C2D-36AC-4C8A-8BD5-4071A859ED02}"/>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71B52223-BA6F-C57C-6CDB-682BF525B065}"/>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32A668-40C7-3EDD-E1FA-2D05E0779CB8}"/>
              </a:ext>
            </a:extLst>
          </p:cNvPr>
          <p:cNvSpPr txBox="1">
            <a:spLocks noGrp="1"/>
          </p:cNvSpPr>
          <p:nvPr>
            <p:ph type="dt" sz="half" idx="7"/>
          </p:nvPr>
        </p:nvSpPr>
        <p:spPr>
          <a:xfrm>
            <a:off x="9904415" y="6172200"/>
            <a:ext cx="1600200" cy="365129"/>
          </a:xfrm>
        </p:spPr>
        <p:txBody>
          <a:bodyPr/>
          <a:lstStyle>
            <a:lvl1pPr>
              <a:defRPr/>
            </a:lvl1pPr>
          </a:lstStyle>
          <a:p>
            <a:pPr lvl="0"/>
            <a:fld id="{B869F404-B360-49C5-BAFF-7045BDF90AF4}" type="datetime1">
              <a:rPr lang="en-GB"/>
              <a:pPr lvl="0"/>
              <a:t>14/06/2026</a:t>
            </a:fld>
            <a:endParaRPr lang="en-GB"/>
          </a:p>
        </p:txBody>
      </p:sp>
      <p:sp>
        <p:nvSpPr>
          <p:cNvPr id="8" name="Footer Placeholder 7">
            <a:extLst>
              <a:ext uri="{FF2B5EF4-FFF2-40B4-BE49-F238E27FC236}">
                <a16:creationId xmlns:a16="http://schemas.microsoft.com/office/drawing/2014/main" id="{CE029E89-D92B-2D6D-54B7-BE28B634682E}"/>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0F25019-3CA9-DA3D-D293-C44B3EEB921C}"/>
              </a:ext>
            </a:extLst>
          </p:cNvPr>
          <p:cNvSpPr txBox="1">
            <a:spLocks noGrp="1"/>
          </p:cNvSpPr>
          <p:nvPr>
            <p:ph type="sldNum" sz="quarter" idx="8"/>
          </p:nvPr>
        </p:nvSpPr>
        <p:spPr>
          <a:xfrm>
            <a:off x="10363196" y="5578470"/>
            <a:ext cx="1142241" cy="669926"/>
          </a:xfrm>
        </p:spPr>
        <p:txBody>
          <a:bodyPr/>
          <a:lstStyle>
            <a:lvl1pPr>
              <a:defRPr/>
            </a:lvl1pPr>
          </a:lstStyle>
          <a:p>
            <a:pPr lvl="0"/>
            <a:fld id="{2A5ED1E7-9CEA-4292-8644-ADF0F8EA52C5}" type="slidenum">
              <a:t>‹#›</a:t>
            </a:fld>
            <a:endParaRPr lang="en-GB"/>
          </a:p>
        </p:txBody>
      </p:sp>
    </p:spTree>
    <p:extLst>
      <p:ext uri="{BB962C8B-B14F-4D97-AF65-F5344CB8AC3E}">
        <p14:creationId xmlns:p14="http://schemas.microsoft.com/office/powerpoint/2010/main" val="25263655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6">
            <a:extLst>
              <a:ext uri="{FF2B5EF4-FFF2-40B4-BE49-F238E27FC236}">
                <a16:creationId xmlns:a16="http://schemas.microsoft.com/office/drawing/2014/main" id="{7B488D3B-7D61-20C8-5DFE-74567F10423E}"/>
              </a:ext>
            </a:extLst>
          </p:cNvPr>
          <p:cNvGrpSpPr/>
          <p:nvPr/>
        </p:nvGrpSpPr>
        <p:grpSpPr>
          <a:xfrm>
            <a:off x="9206965" y="2963332"/>
            <a:ext cx="2981858" cy="3208868"/>
            <a:chOff x="9206965" y="2963332"/>
            <a:chExt cx="2981858" cy="3208868"/>
          </a:xfrm>
        </p:grpSpPr>
        <p:cxnSp>
          <p:nvCxnSpPr>
            <p:cNvPr id="7" name="Straight Connector 7">
              <a:extLst>
                <a:ext uri="{FF2B5EF4-FFF2-40B4-BE49-F238E27FC236}">
                  <a16:creationId xmlns:a16="http://schemas.microsoft.com/office/drawing/2014/main" id="{58223631-C844-7A37-C71F-EE34B6CAE835}"/>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8" name="Straight Connector 8">
              <a:extLst>
                <a:ext uri="{FF2B5EF4-FFF2-40B4-BE49-F238E27FC236}">
                  <a16:creationId xmlns:a16="http://schemas.microsoft.com/office/drawing/2014/main" id="{9AEE0604-12EB-BCEC-16AC-A3A5C918D616}"/>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9" name="Straight Connector 9">
              <a:extLst>
                <a:ext uri="{FF2B5EF4-FFF2-40B4-BE49-F238E27FC236}">
                  <a16:creationId xmlns:a16="http://schemas.microsoft.com/office/drawing/2014/main" id="{760E3F1E-65D0-01B4-5BD7-CCBDE2774E94}"/>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0" name="Straight Connector 10">
              <a:extLst>
                <a:ext uri="{FF2B5EF4-FFF2-40B4-BE49-F238E27FC236}">
                  <a16:creationId xmlns:a16="http://schemas.microsoft.com/office/drawing/2014/main" id="{2C186586-048A-C551-E3AD-B1FECAB0FBDA}"/>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1" name="Straight Connector 11">
              <a:extLst>
                <a:ext uri="{FF2B5EF4-FFF2-40B4-BE49-F238E27FC236}">
                  <a16:creationId xmlns:a16="http://schemas.microsoft.com/office/drawing/2014/main" id="{2A960C33-8966-259D-B93B-F67034D9A019}"/>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7C926A47-531D-281D-EA12-E6A2AD66898F}"/>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8ABF242-0D0F-2613-8CFA-DAEC9BD64451}"/>
              </a:ext>
            </a:extLst>
          </p:cNvPr>
          <p:cNvSpPr txBox="1">
            <a:spLocks noGrp="1"/>
          </p:cNvSpPr>
          <p:nvPr>
            <p:ph type="dt" sz="half" idx="7"/>
          </p:nvPr>
        </p:nvSpPr>
        <p:spPr>
          <a:xfrm>
            <a:off x="9904415" y="6172200"/>
            <a:ext cx="1600200" cy="365129"/>
          </a:xfrm>
        </p:spPr>
        <p:txBody>
          <a:bodyPr/>
          <a:lstStyle>
            <a:lvl1pPr>
              <a:defRPr/>
            </a:lvl1pPr>
          </a:lstStyle>
          <a:p>
            <a:pPr lvl="0"/>
            <a:fld id="{4315EC6C-6F81-4CB4-B925-8C8D3C025B23}" type="datetime1">
              <a:rPr lang="en-GB"/>
              <a:pPr lvl="0"/>
              <a:t>14/06/2026</a:t>
            </a:fld>
            <a:endParaRPr lang="en-GB"/>
          </a:p>
        </p:txBody>
      </p:sp>
      <p:sp>
        <p:nvSpPr>
          <p:cNvPr id="4" name="Footer Placeholder 3">
            <a:extLst>
              <a:ext uri="{FF2B5EF4-FFF2-40B4-BE49-F238E27FC236}">
                <a16:creationId xmlns:a16="http://schemas.microsoft.com/office/drawing/2014/main" id="{C112E61E-A5F8-E1A7-94D1-5A010F5E17B4}"/>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CBFE1D5-BBE5-AE8E-4D84-174A2125BBD9}"/>
              </a:ext>
            </a:extLst>
          </p:cNvPr>
          <p:cNvSpPr txBox="1">
            <a:spLocks noGrp="1"/>
          </p:cNvSpPr>
          <p:nvPr>
            <p:ph type="sldNum" sz="quarter" idx="8"/>
          </p:nvPr>
        </p:nvSpPr>
        <p:spPr>
          <a:xfrm>
            <a:off x="10363196" y="5578470"/>
            <a:ext cx="1142241" cy="669926"/>
          </a:xfrm>
        </p:spPr>
        <p:txBody>
          <a:bodyPr/>
          <a:lstStyle>
            <a:lvl1pPr>
              <a:defRPr/>
            </a:lvl1pPr>
          </a:lstStyle>
          <a:p>
            <a:pPr lvl="0"/>
            <a:fld id="{1FBA2066-63F9-417B-A4D5-753937306158}" type="slidenum">
              <a:t>‹#›</a:t>
            </a:fld>
            <a:endParaRPr lang="en-GB"/>
          </a:p>
        </p:txBody>
      </p:sp>
    </p:spTree>
    <p:extLst>
      <p:ext uri="{BB962C8B-B14F-4D97-AF65-F5344CB8AC3E}">
        <p14:creationId xmlns:p14="http://schemas.microsoft.com/office/powerpoint/2010/main" val="271080066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4579FB8D-DC0C-D1E3-FCF1-DCC514A4B5AB}"/>
              </a:ext>
            </a:extLst>
          </p:cNvPr>
          <p:cNvGrpSpPr/>
          <p:nvPr/>
        </p:nvGrpSpPr>
        <p:grpSpPr>
          <a:xfrm>
            <a:off x="9206965" y="2963332"/>
            <a:ext cx="2981858" cy="3208868"/>
            <a:chOff x="9206965" y="2963332"/>
            <a:chExt cx="2981858" cy="3208868"/>
          </a:xfrm>
        </p:grpSpPr>
        <p:cxnSp>
          <p:nvCxnSpPr>
            <p:cNvPr id="6" name="Straight Connector 7">
              <a:extLst>
                <a:ext uri="{FF2B5EF4-FFF2-40B4-BE49-F238E27FC236}">
                  <a16:creationId xmlns:a16="http://schemas.microsoft.com/office/drawing/2014/main" id="{4DCA7994-A612-EB67-F76A-7EC1DB0B236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7" name="Straight Connector 8">
              <a:extLst>
                <a:ext uri="{FF2B5EF4-FFF2-40B4-BE49-F238E27FC236}">
                  <a16:creationId xmlns:a16="http://schemas.microsoft.com/office/drawing/2014/main" id="{50849F4A-BD9C-F558-182A-B3A2D1112FF9}"/>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8" name="Straight Connector 9">
              <a:extLst>
                <a:ext uri="{FF2B5EF4-FFF2-40B4-BE49-F238E27FC236}">
                  <a16:creationId xmlns:a16="http://schemas.microsoft.com/office/drawing/2014/main" id="{B5002500-B915-7F70-592D-7EA351406E96}"/>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9" name="Straight Connector 10">
              <a:extLst>
                <a:ext uri="{FF2B5EF4-FFF2-40B4-BE49-F238E27FC236}">
                  <a16:creationId xmlns:a16="http://schemas.microsoft.com/office/drawing/2014/main" id="{A266C59D-B810-5E18-6DFF-F953FE705B45}"/>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0" name="Straight Connector 11">
              <a:extLst>
                <a:ext uri="{FF2B5EF4-FFF2-40B4-BE49-F238E27FC236}">
                  <a16:creationId xmlns:a16="http://schemas.microsoft.com/office/drawing/2014/main" id="{078DED96-A364-E54E-0408-E65CBF9A1074}"/>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Date Placeholder 1">
            <a:extLst>
              <a:ext uri="{FF2B5EF4-FFF2-40B4-BE49-F238E27FC236}">
                <a16:creationId xmlns:a16="http://schemas.microsoft.com/office/drawing/2014/main" id="{768D8E0B-EF84-594E-4B62-F12F4494A448}"/>
              </a:ext>
            </a:extLst>
          </p:cNvPr>
          <p:cNvSpPr txBox="1">
            <a:spLocks noGrp="1"/>
          </p:cNvSpPr>
          <p:nvPr>
            <p:ph type="dt" sz="half" idx="7"/>
          </p:nvPr>
        </p:nvSpPr>
        <p:spPr>
          <a:xfrm>
            <a:off x="9904415" y="6172200"/>
            <a:ext cx="1600200" cy="365129"/>
          </a:xfrm>
        </p:spPr>
        <p:txBody>
          <a:bodyPr/>
          <a:lstStyle>
            <a:lvl1pPr>
              <a:defRPr/>
            </a:lvl1pPr>
          </a:lstStyle>
          <a:p>
            <a:pPr lvl="0"/>
            <a:fld id="{19181B45-8BBD-4C26-9239-3025D33E3A71}" type="datetime1">
              <a:rPr lang="en-GB"/>
              <a:pPr lvl="0"/>
              <a:t>14/06/2026</a:t>
            </a:fld>
            <a:endParaRPr lang="en-GB"/>
          </a:p>
        </p:txBody>
      </p:sp>
      <p:sp>
        <p:nvSpPr>
          <p:cNvPr id="3" name="Footer Placeholder 2">
            <a:extLst>
              <a:ext uri="{FF2B5EF4-FFF2-40B4-BE49-F238E27FC236}">
                <a16:creationId xmlns:a16="http://schemas.microsoft.com/office/drawing/2014/main" id="{CDB7FF9B-820B-6542-59FC-DBC8C179E925}"/>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2368E92-8158-9B76-FCBD-5167CA55C885}"/>
              </a:ext>
            </a:extLst>
          </p:cNvPr>
          <p:cNvSpPr txBox="1">
            <a:spLocks noGrp="1"/>
          </p:cNvSpPr>
          <p:nvPr>
            <p:ph type="sldNum" sz="quarter" idx="8"/>
          </p:nvPr>
        </p:nvSpPr>
        <p:spPr>
          <a:xfrm>
            <a:off x="10363196" y="5578470"/>
            <a:ext cx="1142241" cy="669926"/>
          </a:xfrm>
        </p:spPr>
        <p:txBody>
          <a:bodyPr/>
          <a:lstStyle>
            <a:lvl1pPr>
              <a:defRPr/>
            </a:lvl1pPr>
          </a:lstStyle>
          <a:p>
            <a:pPr lvl="0"/>
            <a:fld id="{536E321B-F220-44B9-89BB-418C43BC1B20}" type="slidenum">
              <a:t>‹#›</a:t>
            </a:fld>
            <a:endParaRPr lang="en-GB"/>
          </a:p>
        </p:txBody>
      </p:sp>
    </p:spTree>
    <p:extLst>
      <p:ext uri="{BB962C8B-B14F-4D97-AF65-F5344CB8AC3E}">
        <p14:creationId xmlns:p14="http://schemas.microsoft.com/office/powerpoint/2010/main" val="124076369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E8C9C4BA-4966-4CDA-8C77-66EAF0473511}"/>
              </a:ext>
            </a:extLst>
          </p:cNvPr>
          <p:cNvGrpSpPr/>
          <p:nvPr/>
        </p:nvGrpSpPr>
        <p:grpSpPr>
          <a:xfrm>
            <a:off x="9206965" y="2963332"/>
            <a:ext cx="2981858" cy="3208868"/>
            <a:chOff x="9206965" y="2963332"/>
            <a:chExt cx="2981858" cy="3208868"/>
          </a:xfrm>
        </p:grpSpPr>
        <p:cxnSp>
          <p:nvCxnSpPr>
            <p:cNvPr id="9" name="Straight Connector 7">
              <a:extLst>
                <a:ext uri="{FF2B5EF4-FFF2-40B4-BE49-F238E27FC236}">
                  <a16:creationId xmlns:a16="http://schemas.microsoft.com/office/drawing/2014/main" id="{52D080C2-DA5E-E039-5BD8-E2941B9FC581}"/>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0" name="Straight Connector 8">
              <a:extLst>
                <a:ext uri="{FF2B5EF4-FFF2-40B4-BE49-F238E27FC236}">
                  <a16:creationId xmlns:a16="http://schemas.microsoft.com/office/drawing/2014/main" id="{BD4A0791-7C2C-0FDF-4B19-A4C041E5ADC4}"/>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1" name="Straight Connector 9">
              <a:extLst>
                <a:ext uri="{FF2B5EF4-FFF2-40B4-BE49-F238E27FC236}">
                  <a16:creationId xmlns:a16="http://schemas.microsoft.com/office/drawing/2014/main" id="{A67BD9A1-B7C0-0206-0620-69646721FC4B}"/>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2" name="Straight Connector 10">
              <a:extLst>
                <a:ext uri="{FF2B5EF4-FFF2-40B4-BE49-F238E27FC236}">
                  <a16:creationId xmlns:a16="http://schemas.microsoft.com/office/drawing/2014/main" id="{033C4319-451D-70DE-A393-3FBE81562845}"/>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3" name="Straight Connector 11">
              <a:extLst>
                <a:ext uri="{FF2B5EF4-FFF2-40B4-BE49-F238E27FC236}">
                  <a16:creationId xmlns:a16="http://schemas.microsoft.com/office/drawing/2014/main" id="{E0039F78-9D9D-4E7C-3CFF-736183C5AF72}"/>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C0EED574-3FDE-5E91-5A95-9DF152B71E38}"/>
              </a:ext>
            </a:extLst>
          </p:cNvPr>
          <p:cNvSpPr txBox="1">
            <a:spLocks noGrp="1"/>
          </p:cNvSpPr>
          <p:nvPr>
            <p:ph type="title"/>
          </p:nvPr>
        </p:nvSpPr>
        <p:spPr>
          <a:xfrm>
            <a:off x="7085008" y="685800"/>
            <a:ext cx="3657600"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303D8CF7-2712-8B01-46AD-99A473EADD6F}"/>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37A4286-D8E5-058D-AFF1-75AE05646C90}"/>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69BEF77-605E-5838-49E5-264F1E733E20}"/>
              </a:ext>
            </a:extLst>
          </p:cNvPr>
          <p:cNvSpPr txBox="1">
            <a:spLocks noGrp="1"/>
          </p:cNvSpPr>
          <p:nvPr>
            <p:ph type="dt" sz="half" idx="7"/>
          </p:nvPr>
        </p:nvSpPr>
        <p:spPr>
          <a:xfrm>
            <a:off x="9904415" y="6172200"/>
            <a:ext cx="1600200" cy="365129"/>
          </a:xfrm>
        </p:spPr>
        <p:txBody>
          <a:bodyPr/>
          <a:lstStyle>
            <a:lvl1pPr>
              <a:defRPr/>
            </a:lvl1pPr>
          </a:lstStyle>
          <a:p>
            <a:pPr lvl="0"/>
            <a:fld id="{DFED399A-BA48-4643-8EC3-73EB33CF8BA1}" type="datetime1">
              <a:rPr lang="en-GB"/>
              <a:pPr lvl="0"/>
              <a:t>14/06/2026</a:t>
            </a:fld>
            <a:endParaRPr lang="en-GB"/>
          </a:p>
        </p:txBody>
      </p:sp>
      <p:sp>
        <p:nvSpPr>
          <p:cNvPr id="6" name="Footer Placeholder 5">
            <a:extLst>
              <a:ext uri="{FF2B5EF4-FFF2-40B4-BE49-F238E27FC236}">
                <a16:creationId xmlns:a16="http://schemas.microsoft.com/office/drawing/2014/main" id="{C3C72B9B-AE35-839F-B0AE-370F1AAA5377}"/>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698511F-A73F-6C3C-1640-C02DF2369339}"/>
              </a:ext>
            </a:extLst>
          </p:cNvPr>
          <p:cNvSpPr txBox="1">
            <a:spLocks noGrp="1"/>
          </p:cNvSpPr>
          <p:nvPr>
            <p:ph type="sldNum" sz="quarter" idx="8"/>
          </p:nvPr>
        </p:nvSpPr>
        <p:spPr>
          <a:xfrm>
            <a:off x="10363196" y="5578470"/>
            <a:ext cx="1142241" cy="669926"/>
          </a:xfrm>
        </p:spPr>
        <p:txBody>
          <a:bodyPr/>
          <a:lstStyle>
            <a:lvl1pPr>
              <a:defRPr/>
            </a:lvl1pPr>
          </a:lstStyle>
          <a:p>
            <a:pPr lvl="0"/>
            <a:fld id="{3BFE800B-CC44-459D-B7D8-E44CE157AB29}" type="slidenum">
              <a:t>‹#›</a:t>
            </a:fld>
            <a:endParaRPr lang="en-GB"/>
          </a:p>
        </p:txBody>
      </p:sp>
    </p:spTree>
    <p:extLst>
      <p:ext uri="{BB962C8B-B14F-4D97-AF65-F5344CB8AC3E}">
        <p14:creationId xmlns:p14="http://schemas.microsoft.com/office/powerpoint/2010/main" val="423527533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A7C3252E-6FF6-9F34-679F-D6E8F75EAEFC}"/>
              </a:ext>
            </a:extLst>
          </p:cNvPr>
          <p:cNvGrpSpPr/>
          <p:nvPr/>
        </p:nvGrpSpPr>
        <p:grpSpPr>
          <a:xfrm>
            <a:off x="9206965" y="2963332"/>
            <a:ext cx="2981858" cy="3208868"/>
            <a:chOff x="9206965" y="2963332"/>
            <a:chExt cx="2981858" cy="3208868"/>
          </a:xfrm>
        </p:grpSpPr>
        <p:cxnSp>
          <p:nvCxnSpPr>
            <p:cNvPr id="9" name="Straight Connector 7">
              <a:extLst>
                <a:ext uri="{FF2B5EF4-FFF2-40B4-BE49-F238E27FC236}">
                  <a16:creationId xmlns:a16="http://schemas.microsoft.com/office/drawing/2014/main" id="{87E273BE-45AA-51F7-DA82-2ADA1952DF4F}"/>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0" name="Straight Connector 8">
              <a:extLst>
                <a:ext uri="{FF2B5EF4-FFF2-40B4-BE49-F238E27FC236}">
                  <a16:creationId xmlns:a16="http://schemas.microsoft.com/office/drawing/2014/main" id="{DB00D69A-EE4D-3725-C994-CF1B94994B11}"/>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1" name="Straight Connector 9">
              <a:extLst>
                <a:ext uri="{FF2B5EF4-FFF2-40B4-BE49-F238E27FC236}">
                  <a16:creationId xmlns:a16="http://schemas.microsoft.com/office/drawing/2014/main" id="{9071EABB-7691-7463-4644-8F7082D0BE6D}"/>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2" name="Straight Connector 10">
              <a:extLst>
                <a:ext uri="{FF2B5EF4-FFF2-40B4-BE49-F238E27FC236}">
                  <a16:creationId xmlns:a16="http://schemas.microsoft.com/office/drawing/2014/main" id="{549F00AD-4854-EB3F-F073-6339188FF730}"/>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3" name="Straight Connector 11">
              <a:extLst>
                <a:ext uri="{FF2B5EF4-FFF2-40B4-BE49-F238E27FC236}">
                  <a16:creationId xmlns:a16="http://schemas.microsoft.com/office/drawing/2014/main" id="{5AEA6895-25CF-6685-1CD0-D0D0187B21CB}"/>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3791954F-6C3E-1E3B-D17D-C6F28EE11DC9}"/>
              </a:ext>
            </a:extLst>
          </p:cNvPr>
          <p:cNvSpPr txBox="1">
            <a:spLocks noGrp="1"/>
          </p:cNvSpPr>
          <p:nvPr>
            <p:ph type="title"/>
          </p:nvPr>
        </p:nvSpPr>
        <p:spPr>
          <a:xfrm>
            <a:off x="4722811" y="1447796"/>
            <a:ext cx="6019796" cy="11430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F3698FBC-95F9-2C61-6A1C-63DEC20C3581}"/>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23474E9-BA1A-32AB-DDFC-33D8A9CE8C37}"/>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C3EB422B-0DA5-1BB5-890A-67624059D967}"/>
              </a:ext>
            </a:extLst>
          </p:cNvPr>
          <p:cNvSpPr txBox="1">
            <a:spLocks noGrp="1"/>
          </p:cNvSpPr>
          <p:nvPr>
            <p:ph type="dt" sz="half" idx="7"/>
          </p:nvPr>
        </p:nvSpPr>
        <p:spPr>
          <a:xfrm>
            <a:off x="9904415" y="6172200"/>
            <a:ext cx="1600200" cy="365129"/>
          </a:xfrm>
        </p:spPr>
        <p:txBody>
          <a:bodyPr/>
          <a:lstStyle>
            <a:lvl1pPr>
              <a:defRPr/>
            </a:lvl1pPr>
          </a:lstStyle>
          <a:p>
            <a:pPr lvl="0"/>
            <a:fld id="{45B05CFC-E71B-4468-8105-7B602496B8AE}" type="datetime1">
              <a:rPr lang="en-GB"/>
              <a:pPr lvl="0"/>
              <a:t>14/06/2026</a:t>
            </a:fld>
            <a:endParaRPr lang="en-GB"/>
          </a:p>
        </p:txBody>
      </p:sp>
      <p:sp>
        <p:nvSpPr>
          <p:cNvPr id="6" name="Footer Placeholder 5">
            <a:extLst>
              <a:ext uri="{FF2B5EF4-FFF2-40B4-BE49-F238E27FC236}">
                <a16:creationId xmlns:a16="http://schemas.microsoft.com/office/drawing/2014/main" id="{03C3FEBF-7E97-6280-B5E1-3F701E6202BA}"/>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942EF11-916E-FD2C-A075-F4852DEB665D}"/>
              </a:ext>
            </a:extLst>
          </p:cNvPr>
          <p:cNvSpPr txBox="1">
            <a:spLocks noGrp="1"/>
          </p:cNvSpPr>
          <p:nvPr>
            <p:ph type="sldNum" sz="quarter" idx="8"/>
          </p:nvPr>
        </p:nvSpPr>
        <p:spPr>
          <a:xfrm>
            <a:off x="10363196" y="5578470"/>
            <a:ext cx="1142241" cy="669926"/>
          </a:xfrm>
        </p:spPr>
        <p:txBody>
          <a:bodyPr/>
          <a:lstStyle>
            <a:lvl1pPr>
              <a:defRPr/>
            </a:lvl1pPr>
          </a:lstStyle>
          <a:p>
            <a:pPr lvl="0"/>
            <a:fld id="{5F4CD868-7537-4A4B-ABE4-15918882FDE6}" type="slidenum">
              <a:t>‹#›</a:t>
            </a:fld>
            <a:endParaRPr lang="en-GB"/>
          </a:p>
        </p:txBody>
      </p:sp>
    </p:spTree>
    <p:extLst>
      <p:ext uri="{BB962C8B-B14F-4D97-AF65-F5344CB8AC3E}">
        <p14:creationId xmlns:p14="http://schemas.microsoft.com/office/powerpoint/2010/main" val="210106458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021E7788-2617-8C95-D2CD-33B8668E387B}"/>
              </a:ext>
            </a:extLst>
          </p:cNvPr>
          <p:cNvGrpSpPr/>
          <p:nvPr/>
        </p:nvGrpSpPr>
        <p:grpSpPr>
          <a:xfrm>
            <a:off x="9206965" y="2963332"/>
            <a:ext cx="2981858" cy="3208868"/>
            <a:chOff x="9206965" y="2963332"/>
            <a:chExt cx="2981858" cy="3208868"/>
          </a:xfrm>
        </p:grpSpPr>
        <p:cxnSp>
          <p:nvCxnSpPr>
            <p:cNvPr id="9" name="Straight Connector 7">
              <a:extLst>
                <a:ext uri="{FF2B5EF4-FFF2-40B4-BE49-F238E27FC236}">
                  <a16:creationId xmlns:a16="http://schemas.microsoft.com/office/drawing/2014/main" id="{ECC044ED-72EC-C26E-EAE3-E5E3314EDA47}"/>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0" name="Straight Connector 8">
              <a:extLst>
                <a:ext uri="{FF2B5EF4-FFF2-40B4-BE49-F238E27FC236}">
                  <a16:creationId xmlns:a16="http://schemas.microsoft.com/office/drawing/2014/main" id="{12386527-354B-226F-AD06-A4978400100F}"/>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1" name="Straight Connector 9">
              <a:extLst>
                <a:ext uri="{FF2B5EF4-FFF2-40B4-BE49-F238E27FC236}">
                  <a16:creationId xmlns:a16="http://schemas.microsoft.com/office/drawing/2014/main" id="{0A572F4C-3DC8-CAA6-60AA-8BBE66947E95}"/>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2" name="Straight Connector 10">
              <a:extLst>
                <a:ext uri="{FF2B5EF4-FFF2-40B4-BE49-F238E27FC236}">
                  <a16:creationId xmlns:a16="http://schemas.microsoft.com/office/drawing/2014/main" id="{CE7D6A81-CFA2-77B7-E292-1C2EFB36716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3" name="Straight Connector 11">
              <a:extLst>
                <a:ext uri="{FF2B5EF4-FFF2-40B4-BE49-F238E27FC236}">
                  <a16:creationId xmlns:a16="http://schemas.microsoft.com/office/drawing/2014/main" id="{27EE5ECB-34C0-C222-587E-4A867E8C2EBE}"/>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41095C0F-8D81-61F4-E5D7-A95A6EE28250}"/>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FB2413D7-F2A0-14FA-4CBC-B0296EFB33B7}"/>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9">
            <a:extLst>
              <a:ext uri="{FF2B5EF4-FFF2-40B4-BE49-F238E27FC236}">
                <a16:creationId xmlns:a16="http://schemas.microsoft.com/office/drawing/2014/main" id="{1736AC8A-4719-4573-97FF-550AB0694585}"/>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5" name="Date Placeholder 2">
            <a:extLst>
              <a:ext uri="{FF2B5EF4-FFF2-40B4-BE49-F238E27FC236}">
                <a16:creationId xmlns:a16="http://schemas.microsoft.com/office/drawing/2014/main" id="{B8D8EA2B-2275-62EC-CC8C-F63C53DCFC12}"/>
              </a:ext>
            </a:extLst>
          </p:cNvPr>
          <p:cNvSpPr txBox="1">
            <a:spLocks noGrp="1"/>
          </p:cNvSpPr>
          <p:nvPr>
            <p:ph type="dt" sz="half" idx="7"/>
          </p:nvPr>
        </p:nvSpPr>
        <p:spPr>
          <a:xfrm>
            <a:off x="9904415" y="6172200"/>
            <a:ext cx="1600200" cy="365129"/>
          </a:xfrm>
        </p:spPr>
        <p:txBody>
          <a:bodyPr/>
          <a:lstStyle>
            <a:lvl1pPr>
              <a:defRPr/>
            </a:lvl1pPr>
          </a:lstStyle>
          <a:p>
            <a:pPr lvl="0"/>
            <a:fld id="{AAFBB496-F72C-45FC-B6C5-9C314DE16B2E}" type="datetime1">
              <a:rPr lang="en-GB"/>
              <a:pPr lvl="0"/>
              <a:t>14/06/2026</a:t>
            </a:fld>
            <a:endParaRPr lang="en-GB"/>
          </a:p>
        </p:txBody>
      </p:sp>
      <p:sp>
        <p:nvSpPr>
          <p:cNvPr id="6" name="Footer Placeholder 3">
            <a:extLst>
              <a:ext uri="{FF2B5EF4-FFF2-40B4-BE49-F238E27FC236}">
                <a16:creationId xmlns:a16="http://schemas.microsoft.com/office/drawing/2014/main" id="{4138B980-54DD-E8AC-9E63-CFD970E4AE4C}"/>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4">
            <a:extLst>
              <a:ext uri="{FF2B5EF4-FFF2-40B4-BE49-F238E27FC236}">
                <a16:creationId xmlns:a16="http://schemas.microsoft.com/office/drawing/2014/main" id="{F04FB48D-2E90-C667-5472-458175EE5BB2}"/>
              </a:ext>
            </a:extLst>
          </p:cNvPr>
          <p:cNvSpPr txBox="1">
            <a:spLocks noGrp="1"/>
          </p:cNvSpPr>
          <p:nvPr>
            <p:ph type="sldNum" sz="quarter" idx="8"/>
          </p:nvPr>
        </p:nvSpPr>
        <p:spPr>
          <a:xfrm>
            <a:off x="10363196" y="5578470"/>
            <a:ext cx="1142241" cy="669926"/>
          </a:xfrm>
        </p:spPr>
        <p:txBody>
          <a:bodyPr/>
          <a:lstStyle>
            <a:lvl1pPr>
              <a:defRPr/>
            </a:lvl1pPr>
          </a:lstStyle>
          <a:p>
            <a:pPr lvl="0"/>
            <a:fld id="{DD7AC4AB-EE72-476C-AB3B-0B213383883D}" type="slidenum">
              <a:t>‹#›</a:t>
            </a:fld>
            <a:endParaRPr lang="en-GB"/>
          </a:p>
        </p:txBody>
      </p:sp>
    </p:spTree>
    <p:extLst>
      <p:ext uri="{BB962C8B-B14F-4D97-AF65-F5344CB8AC3E}">
        <p14:creationId xmlns:p14="http://schemas.microsoft.com/office/powerpoint/2010/main" val="353851472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DB14FE-099E-DBB3-2B6E-585E61E341B8}"/>
              </a:ext>
            </a:extLst>
          </p:cNvPr>
          <p:cNvGrpSpPr/>
          <p:nvPr/>
        </p:nvGrpSpPr>
        <p:grpSpPr>
          <a:xfrm>
            <a:off x="9206965" y="2963332"/>
            <a:ext cx="2981858" cy="3208868"/>
            <a:chOff x="9206965" y="2963332"/>
            <a:chExt cx="2981858" cy="3208868"/>
          </a:xfrm>
        </p:grpSpPr>
        <p:cxnSp>
          <p:nvCxnSpPr>
            <p:cNvPr id="8" name="Straight Connector 7">
              <a:extLst>
                <a:ext uri="{FF2B5EF4-FFF2-40B4-BE49-F238E27FC236}">
                  <a16:creationId xmlns:a16="http://schemas.microsoft.com/office/drawing/2014/main" id="{914AE18B-2FF2-F89F-97F0-D4EF646E8F84}"/>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9" name="Straight Connector 8">
              <a:extLst>
                <a:ext uri="{FF2B5EF4-FFF2-40B4-BE49-F238E27FC236}">
                  <a16:creationId xmlns:a16="http://schemas.microsoft.com/office/drawing/2014/main" id="{E221B6C6-05D6-4AD3-9762-941043B53206}"/>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0" name="Straight Connector 9">
              <a:extLst>
                <a:ext uri="{FF2B5EF4-FFF2-40B4-BE49-F238E27FC236}">
                  <a16:creationId xmlns:a16="http://schemas.microsoft.com/office/drawing/2014/main" id="{69EB1D5B-5341-F3D4-6AE7-B545FD1A9735}"/>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1" name="Straight Connector 10">
              <a:extLst>
                <a:ext uri="{FF2B5EF4-FFF2-40B4-BE49-F238E27FC236}">
                  <a16:creationId xmlns:a16="http://schemas.microsoft.com/office/drawing/2014/main" id="{F059B761-0D02-7CFC-B767-1B4687695F5F}"/>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2" name="Straight Connector 11">
              <a:extLst>
                <a:ext uri="{FF2B5EF4-FFF2-40B4-BE49-F238E27FC236}">
                  <a16:creationId xmlns:a16="http://schemas.microsoft.com/office/drawing/2014/main" id="{2479E2CD-7DA9-2A69-715B-40006F766F6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FA5A6AF8-389E-14F2-00F9-02C37C177BA5}"/>
              </a:ext>
            </a:extLst>
          </p:cNvPr>
          <p:cNvSpPr txBox="1">
            <a:spLocks noGrp="1"/>
          </p:cNvSpPr>
          <p:nvPr>
            <p:ph type="title"/>
          </p:nvPr>
        </p:nvSpPr>
        <p:spPr>
          <a:xfrm>
            <a:off x="684208" y="685800"/>
            <a:ext cx="10058400" cy="2743200"/>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54993338-DDCC-7998-F7D2-A30F7346F091}"/>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383DAE75-8384-B9B4-D222-531FFC29C539}"/>
              </a:ext>
            </a:extLst>
          </p:cNvPr>
          <p:cNvSpPr txBox="1">
            <a:spLocks noGrp="1"/>
          </p:cNvSpPr>
          <p:nvPr>
            <p:ph type="dt" sz="half" idx="7"/>
          </p:nvPr>
        </p:nvSpPr>
        <p:spPr>
          <a:xfrm>
            <a:off x="9904415" y="6172200"/>
            <a:ext cx="1600200" cy="365129"/>
          </a:xfrm>
        </p:spPr>
        <p:txBody>
          <a:bodyPr/>
          <a:lstStyle>
            <a:lvl1pPr>
              <a:defRPr/>
            </a:lvl1pPr>
          </a:lstStyle>
          <a:p>
            <a:pPr lvl="0"/>
            <a:fld id="{2817D81B-C21D-4E22-848C-9F8D27EF63EE}" type="datetime1">
              <a:rPr lang="en-GB"/>
              <a:pPr lvl="0"/>
              <a:t>14/06/2026</a:t>
            </a:fld>
            <a:endParaRPr lang="en-GB"/>
          </a:p>
        </p:txBody>
      </p:sp>
      <p:sp>
        <p:nvSpPr>
          <p:cNvPr id="5" name="Footer Placeholder 4">
            <a:extLst>
              <a:ext uri="{FF2B5EF4-FFF2-40B4-BE49-F238E27FC236}">
                <a16:creationId xmlns:a16="http://schemas.microsoft.com/office/drawing/2014/main" id="{608893D9-B237-C5CD-32D7-7C9513FE25C9}"/>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1575BF5-F382-DA65-808B-BAFF3E6D5E5E}"/>
              </a:ext>
            </a:extLst>
          </p:cNvPr>
          <p:cNvSpPr txBox="1">
            <a:spLocks noGrp="1"/>
          </p:cNvSpPr>
          <p:nvPr>
            <p:ph type="sldNum" sz="quarter" idx="8"/>
          </p:nvPr>
        </p:nvSpPr>
        <p:spPr>
          <a:xfrm>
            <a:off x="10363196" y="5578470"/>
            <a:ext cx="1142241" cy="669926"/>
          </a:xfrm>
        </p:spPr>
        <p:txBody>
          <a:bodyPr/>
          <a:lstStyle>
            <a:lvl1pPr>
              <a:defRPr/>
            </a:lvl1pPr>
          </a:lstStyle>
          <a:p>
            <a:pPr lvl="0"/>
            <a:fld id="{5E284DC8-AFFB-4C35-949B-47F234B55274}" type="slidenum">
              <a:t>‹#›</a:t>
            </a:fld>
            <a:endParaRPr lang="en-GB"/>
          </a:p>
        </p:txBody>
      </p:sp>
    </p:spTree>
    <p:extLst>
      <p:ext uri="{BB962C8B-B14F-4D97-AF65-F5344CB8AC3E}">
        <p14:creationId xmlns:p14="http://schemas.microsoft.com/office/powerpoint/2010/main" val="2001993435"/>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EE92DB3D-F21E-A3CA-47C2-DC0EC9C139CF}"/>
              </a:ext>
            </a:extLst>
          </p:cNvPr>
          <p:cNvGrpSpPr/>
          <p:nvPr/>
        </p:nvGrpSpPr>
        <p:grpSpPr>
          <a:xfrm>
            <a:off x="9206965" y="2963332"/>
            <a:ext cx="2981858" cy="3208868"/>
            <a:chOff x="9206965" y="2963332"/>
            <a:chExt cx="2981858" cy="3208868"/>
          </a:xfrm>
        </p:grpSpPr>
        <p:cxnSp>
          <p:nvCxnSpPr>
            <p:cNvPr id="11" name="Straight Connector 7">
              <a:extLst>
                <a:ext uri="{FF2B5EF4-FFF2-40B4-BE49-F238E27FC236}">
                  <a16:creationId xmlns:a16="http://schemas.microsoft.com/office/drawing/2014/main" id="{5AD72969-4241-1939-71B8-51869BBD66F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2" name="Straight Connector 8">
              <a:extLst>
                <a:ext uri="{FF2B5EF4-FFF2-40B4-BE49-F238E27FC236}">
                  <a16:creationId xmlns:a16="http://schemas.microsoft.com/office/drawing/2014/main" id="{AE8EE2B3-48FF-474C-C03E-AAE3A326EF08}"/>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3" name="Straight Connector 9">
              <a:extLst>
                <a:ext uri="{FF2B5EF4-FFF2-40B4-BE49-F238E27FC236}">
                  <a16:creationId xmlns:a16="http://schemas.microsoft.com/office/drawing/2014/main" id="{BAD00C89-E6FF-45A2-5ADA-0AFE3B2F644A}"/>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4" name="Straight Connector 10">
              <a:extLst>
                <a:ext uri="{FF2B5EF4-FFF2-40B4-BE49-F238E27FC236}">
                  <a16:creationId xmlns:a16="http://schemas.microsoft.com/office/drawing/2014/main" id="{7A91B327-8ABC-F43E-EC98-B3182DBFD552}"/>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5" name="Straight Connector 11">
              <a:extLst>
                <a:ext uri="{FF2B5EF4-FFF2-40B4-BE49-F238E27FC236}">
                  <a16:creationId xmlns:a16="http://schemas.microsoft.com/office/drawing/2014/main" id="{68553EA7-5A1B-6BA2-7487-A738DB6BAA21}"/>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B54B2A55-7478-7BCF-2C7B-E14A1DDA1D57}"/>
              </a:ext>
            </a:extLst>
          </p:cNvPr>
          <p:cNvSpPr txBox="1">
            <a:spLocks noGrp="1"/>
          </p:cNvSpPr>
          <p:nvPr>
            <p:ph type="title"/>
          </p:nvPr>
        </p:nvSpPr>
        <p:spPr>
          <a:xfrm>
            <a:off x="1141408" y="685800"/>
            <a:ext cx="9144000" cy="2743200"/>
          </a:xfrm>
        </p:spPr>
        <p:txBody>
          <a:bodyPr/>
          <a:lstStyle>
            <a:lvl1pPr>
              <a:defRPr sz="3200"/>
            </a:lvl1pPr>
          </a:lstStyle>
          <a:p>
            <a:pPr lvl="0"/>
            <a:r>
              <a:rPr lang="en-US"/>
              <a:t>Click to edit Master title style</a:t>
            </a:r>
          </a:p>
        </p:txBody>
      </p:sp>
      <p:sp>
        <p:nvSpPr>
          <p:cNvPr id="3" name="Text Placeholder 9">
            <a:extLst>
              <a:ext uri="{FF2B5EF4-FFF2-40B4-BE49-F238E27FC236}">
                <a16:creationId xmlns:a16="http://schemas.microsoft.com/office/drawing/2014/main" id="{E9C50242-84DA-539A-3824-110726E6292C}"/>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4" name="Text Placeholder 2">
            <a:extLst>
              <a:ext uri="{FF2B5EF4-FFF2-40B4-BE49-F238E27FC236}">
                <a16:creationId xmlns:a16="http://schemas.microsoft.com/office/drawing/2014/main" id="{7DD6FC4F-7A37-929C-DD6B-B94A432D0AF0}"/>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AA995216-9660-34AE-EE4E-4EF9BEDE28E1}"/>
              </a:ext>
            </a:extLst>
          </p:cNvPr>
          <p:cNvSpPr txBox="1">
            <a:spLocks noGrp="1"/>
          </p:cNvSpPr>
          <p:nvPr>
            <p:ph type="dt" sz="half" idx="7"/>
          </p:nvPr>
        </p:nvSpPr>
        <p:spPr>
          <a:xfrm>
            <a:off x="9904415" y="6172200"/>
            <a:ext cx="1600200" cy="365129"/>
          </a:xfrm>
        </p:spPr>
        <p:txBody>
          <a:bodyPr/>
          <a:lstStyle>
            <a:lvl1pPr>
              <a:defRPr/>
            </a:lvl1pPr>
          </a:lstStyle>
          <a:p>
            <a:pPr lvl="0"/>
            <a:fld id="{61A4D7C6-7653-47B4-AF68-9A09C5DB5030}" type="datetime1">
              <a:rPr lang="en-GB"/>
              <a:pPr lvl="0"/>
              <a:t>14/06/2026</a:t>
            </a:fld>
            <a:endParaRPr lang="en-GB"/>
          </a:p>
        </p:txBody>
      </p:sp>
      <p:sp>
        <p:nvSpPr>
          <p:cNvPr id="6" name="Footer Placeholder 4">
            <a:extLst>
              <a:ext uri="{FF2B5EF4-FFF2-40B4-BE49-F238E27FC236}">
                <a16:creationId xmlns:a16="http://schemas.microsoft.com/office/drawing/2014/main" id="{B7B0A40A-2961-65DF-32FB-76F890B322D2}"/>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D332868-B8AA-F8EE-AE20-C1BBCABCEC0E}"/>
              </a:ext>
            </a:extLst>
          </p:cNvPr>
          <p:cNvSpPr txBox="1">
            <a:spLocks noGrp="1"/>
          </p:cNvSpPr>
          <p:nvPr>
            <p:ph type="sldNum" sz="quarter" idx="8"/>
          </p:nvPr>
        </p:nvSpPr>
        <p:spPr>
          <a:xfrm>
            <a:off x="10363196" y="5578470"/>
            <a:ext cx="1142241" cy="669926"/>
          </a:xfrm>
        </p:spPr>
        <p:txBody>
          <a:bodyPr/>
          <a:lstStyle>
            <a:lvl1pPr>
              <a:defRPr/>
            </a:lvl1pPr>
          </a:lstStyle>
          <a:p>
            <a:pPr lvl="0"/>
            <a:fld id="{9D0D96BB-DCB8-48FD-AF03-0E84F29FF6CD}" type="slidenum">
              <a:t>‹#›</a:t>
            </a:fld>
            <a:endParaRPr lang="en-GB"/>
          </a:p>
        </p:txBody>
      </p:sp>
      <p:sp>
        <p:nvSpPr>
          <p:cNvPr id="8" name="TextBox 13">
            <a:extLst>
              <a:ext uri="{FF2B5EF4-FFF2-40B4-BE49-F238E27FC236}">
                <a16:creationId xmlns:a16="http://schemas.microsoft.com/office/drawing/2014/main" id="{637022E0-C1DF-31BB-67FC-A4E0B5966CAB}"/>
              </a:ext>
            </a:extLst>
          </p:cNvPr>
          <p:cNvSpPr txBox="1"/>
          <p:nvPr/>
        </p:nvSpPr>
        <p:spPr>
          <a:xfrm>
            <a:off x="531815" y="8122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9" name="TextBox 14">
            <a:extLst>
              <a:ext uri="{FF2B5EF4-FFF2-40B4-BE49-F238E27FC236}">
                <a16:creationId xmlns:a16="http://schemas.microsoft.com/office/drawing/2014/main" id="{4D5B74FF-3BE1-460D-DCF8-FC8C8ACEB9FF}"/>
              </a:ext>
            </a:extLst>
          </p:cNvPr>
          <p:cNvSpPr txBox="1"/>
          <p:nvPr/>
        </p:nvSpPr>
        <p:spPr>
          <a:xfrm>
            <a:off x="10285408" y="276860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56627412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8A8536-0305-12E8-97E1-F1BF8AD5FB84}"/>
              </a:ext>
            </a:extLst>
          </p:cNvPr>
          <p:cNvGrpSpPr/>
          <p:nvPr/>
        </p:nvGrpSpPr>
        <p:grpSpPr>
          <a:xfrm>
            <a:off x="9206965" y="2963332"/>
            <a:ext cx="2981858" cy="3208868"/>
            <a:chOff x="9206965" y="2963332"/>
            <a:chExt cx="2981858" cy="3208868"/>
          </a:xfrm>
        </p:grpSpPr>
        <p:cxnSp>
          <p:nvCxnSpPr>
            <p:cNvPr id="8" name="Straight Connector 7">
              <a:extLst>
                <a:ext uri="{FF2B5EF4-FFF2-40B4-BE49-F238E27FC236}">
                  <a16:creationId xmlns:a16="http://schemas.microsoft.com/office/drawing/2014/main" id="{7A373F8D-050A-2E59-E50B-B001747FB841}"/>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9" name="Straight Connector 8">
              <a:extLst>
                <a:ext uri="{FF2B5EF4-FFF2-40B4-BE49-F238E27FC236}">
                  <a16:creationId xmlns:a16="http://schemas.microsoft.com/office/drawing/2014/main" id="{A896FBE4-F3A3-F7AB-262F-D853C5EC126C}"/>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0" name="Straight Connector 9">
              <a:extLst>
                <a:ext uri="{FF2B5EF4-FFF2-40B4-BE49-F238E27FC236}">
                  <a16:creationId xmlns:a16="http://schemas.microsoft.com/office/drawing/2014/main" id="{E00FBD10-69B7-1237-9456-DFC28C284BC2}"/>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1" name="Straight Connector 10">
              <a:extLst>
                <a:ext uri="{FF2B5EF4-FFF2-40B4-BE49-F238E27FC236}">
                  <a16:creationId xmlns:a16="http://schemas.microsoft.com/office/drawing/2014/main" id="{71293ED2-864C-D37F-2D99-83D8901F7FB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2" name="Straight Connector 11">
              <a:extLst>
                <a:ext uri="{FF2B5EF4-FFF2-40B4-BE49-F238E27FC236}">
                  <a16:creationId xmlns:a16="http://schemas.microsoft.com/office/drawing/2014/main" id="{7C45ECF3-D64E-457B-7C37-6063E605D70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F0DD4C4C-A4DD-D8CE-290B-9372EE7817B7}"/>
              </a:ext>
            </a:extLst>
          </p:cNvPr>
          <p:cNvSpPr txBox="1">
            <a:spLocks noGrp="1"/>
          </p:cNvSpPr>
          <p:nvPr>
            <p:ph type="title"/>
          </p:nvPr>
        </p:nvSpPr>
        <p:spPr>
          <a:xfrm>
            <a:off x="684208" y="3429000"/>
            <a:ext cx="8534396" cy="1697400"/>
          </a:xfrm>
        </p:spPr>
        <p:txBody>
          <a:bodyPr anchor="b"/>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A73D39B7-0A3E-343A-44B8-0C4BA8D16AC5}"/>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D83F7CE0-CA53-9972-45F8-18080447AE75}"/>
              </a:ext>
            </a:extLst>
          </p:cNvPr>
          <p:cNvSpPr txBox="1">
            <a:spLocks noGrp="1"/>
          </p:cNvSpPr>
          <p:nvPr>
            <p:ph type="dt" sz="half" idx="7"/>
          </p:nvPr>
        </p:nvSpPr>
        <p:spPr>
          <a:xfrm>
            <a:off x="9904415" y="6172200"/>
            <a:ext cx="1600200" cy="365129"/>
          </a:xfrm>
        </p:spPr>
        <p:txBody>
          <a:bodyPr/>
          <a:lstStyle>
            <a:lvl1pPr>
              <a:defRPr/>
            </a:lvl1pPr>
          </a:lstStyle>
          <a:p>
            <a:pPr lvl="0"/>
            <a:fld id="{9DE106BC-CF0B-4A4F-98F9-72484FA70186}" type="datetime1">
              <a:rPr lang="en-GB"/>
              <a:pPr lvl="0"/>
              <a:t>14/06/2026</a:t>
            </a:fld>
            <a:endParaRPr lang="en-GB"/>
          </a:p>
        </p:txBody>
      </p:sp>
      <p:sp>
        <p:nvSpPr>
          <p:cNvPr id="5" name="Footer Placeholder 4">
            <a:extLst>
              <a:ext uri="{FF2B5EF4-FFF2-40B4-BE49-F238E27FC236}">
                <a16:creationId xmlns:a16="http://schemas.microsoft.com/office/drawing/2014/main" id="{7B8AFECE-8B80-154E-8BC9-0E0539DDD6BE}"/>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ADB9B9E-5DAF-B0CD-626D-DC3DA0375916}"/>
              </a:ext>
            </a:extLst>
          </p:cNvPr>
          <p:cNvSpPr txBox="1">
            <a:spLocks noGrp="1"/>
          </p:cNvSpPr>
          <p:nvPr>
            <p:ph type="sldNum" sz="quarter" idx="8"/>
          </p:nvPr>
        </p:nvSpPr>
        <p:spPr>
          <a:xfrm>
            <a:off x="10363196" y="5578470"/>
            <a:ext cx="1142241" cy="669926"/>
          </a:xfrm>
        </p:spPr>
        <p:txBody>
          <a:bodyPr/>
          <a:lstStyle>
            <a:lvl1pPr>
              <a:defRPr/>
            </a:lvl1pPr>
          </a:lstStyle>
          <a:p>
            <a:pPr lvl="0"/>
            <a:fld id="{E648E18C-3EDA-4736-A358-5F01F2570FF3}" type="slidenum">
              <a:t>‹#›</a:t>
            </a:fld>
            <a:endParaRPr lang="en-GB"/>
          </a:p>
        </p:txBody>
      </p:sp>
    </p:spTree>
    <p:extLst>
      <p:ext uri="{BB962C8B-B14F-4D97-AF65-F5344CB8AC3E}">
        <p14:creationId xmlns:p14="http://schemas.microsoft.com/office/powerpoint/2010/main" val="38330075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D5A4E089-EABF-20D6-5743-04694F1A331D}"/>
              </a:ext>
            </a:extLst>
          </p:cNvPr>
          <p:cNvGrpSpPr/>
          <p:nvPr/>
        </p:nvGrpSpPr>
        <p:grpSpPr>
          <a:xfrm>
            <a:off x="9206965" y="2963332"/>
            <a:ext cx="2981858" cy="3208868"/>
            <a:chOff x="9206965" y="2963332"/>
            <a:chExt cx="2981858" cy="3208868"/>
          </a:xfrm>
        </p:grpSpPr>
        <p:cxnSp>
          <p:nvCxnSpPr>
            <p:cNvPr id="11" name="Straight Connector 7">
              <a:extLst>
                <a:ext uri="{FF2B5EF4-FFF2-40B4-BE49-F238E27FC236}">
                  <a16:creationId xmlns:a16="http://schemas.microsoft.com/office/drawing/2014/main" id="{8775E729-6846-9373-F2A5-6124B63F967D}"/>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2" name="Straight Connector 8">
              <a:extLst>
                <a:ext uri="{FF2B5EF4-FFF2-40B4-BE49-F238E27FC236}">
                  <a16:creationId xmlns:a16="http://schemas.microsoft.com/office/drawing/2014/main" id="{B41F3BA6-34F6-6205-609F-3955A36B3EA2}"/>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3" name="Straight Connector 9">
              <a:extLst>
                <a:ext uri="{FF2B5EF4-FFF2-40B4-BE49-F238E27FC236}">
                  <a16:creationId xmlns:a16="http://schemas.microsoft.com/office/drawing/2014/main" id="{47EFCD1D-3D71-3961-7BF0-7E2FB15D30A8}"/>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4" name="Straight Connector 10">
              <a:extLst>
                <a:ext uri="{FF2B5EF4-FFF2-40B4-BE49-F238E27FC236}">
                  <a16:creationId xmlns:a16="http://schemas.microsoft.com/office/drawing/2014/main" id="{598680F1-54F9-CF98-B471-6CCC8FA511E3}"/>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5" name="Straight Connector 11">
              <a:extLst>
                <a:ext uri="{FF2B5EF4-FFF2-40B4-BE49-F238E27FC236}">
                  <a16:creationId xmlns:a16="http://schemas.microsoft.com/office/drawing/2014/main" id="{805AFCF5-F2B7-883A-8479-F5C219EE34E7}"/>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15FF8BD1-B93F-0119-FA65-5A61B687409A}"/>
              </a:ext>
            </a:extLst>
          </p:cNvPr>
          <p:cNvSpPr txBox="1">
            <a:spLocks noGrp="1"/>
          </p:cNvSpPr>
          <p:nvPr>
            <p:ph type="title"/>
          </p:nvPr>
        </p:nvSpPr>
        <p:spPr>
          <a:xfrm>
            <a:off x="1141408" y="685800"/>
            <a:ext cx="9144000" cy="2743200"/>
          </a:xfrm>
        </p:spPr>
        <p:txBody>
          <a:bodyPr/>
          <a:lstStyle>
            <a:lvl1pPr>
              <a:defRPr sz="3200"/>
            </a:lvl1pPr>
          </a:lstStyle>
          <a:p>
            <a:pPr lvl="0"/>
            <a:r>
              <a:rPr lang="en-US"/>
              <a:t>Click to edit Master title style</a:t>
            </a:r>
          </a:p>
        </p:txBody>
      </p:sp>
      <p:sp>
        <p:nvSpPr>
          <p:cNvPr id="3" name="Text Placeholder 9">
            <a:extLst>
              <a:ext uri="{FF2B5EF4-FFF2-40B4-BE49-F238E27FC236}">
                <a16:creationId xmlns:a16="http://schemas.microsoft.com/office/drawing/2014/main" id="{3173F13C-87F0-1374-9989-32C89B7F67FD}"/>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528DFFC4-2E11-F54C-5EDC-D51B18117EC8}"/>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B1942222-8337-429F-F5E6-0F362C405051}"/>
              </a:ext>
            </a:extLst>
          </p:cNvPr>
          <p:cNvSpPr txBox="1">
            <a:spLocks noGrp="1"/>
          </p:cNvSpPr>
          <p:nvPr>
            <p:ph type="dt" sz="half" idx="7"/>
          </p:nvPr>
        </p:nvSpPr>
        <p:spPr>
          <a:xfrm>
            <a:off x="9904415" y="6172200"/>
            <a:ext cx="1600200" cy="365129"/>
          </a:xfrm>
        </p:spPr>
        <p:txBody>
          <a:bodyPr/>
          <a:lstStyle>
            <a:lvl1pPr>
              <a:defRPr/>
            </a:lvl1pPr>
          </a:lstStyle>
          <a:p>
            <a:pPr lvl="0"/>
            <a:fld id="{A32151EC-059B-47DD-9214-98F3C18B6D09}" type="datetime1">
              <a:rPr lang="en-GB"/>
              <a:pPr lvl="0"/>
              <a:t>14/06/2026</a:t>
            </a:fld>
            <a:endParaRPr lang="en-GB"/>
          </a:p>
        </p:txBody>
      </p:sp>
      <p:sp>
        <p:nvSpPr>
          <p:cNvPr id="6" name="Footer Placeholder 4">
            <a:extLst>
              <a:ext uri="{FF2B5EF4-FFF2-40B4-BE49-F238E27FC236}">
                <a16:creationId xmlns:a16="http://schemas.microsoft.com/office/drawing/2014/main" id="{D8189A63-8359-C9DE-C087-E0C0ADBF11AA}"/>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A65D1F5-E3E1-B814-6C63-7A9ABBD99536}"/>
              </a:ext>
            </a:extLst>
          </p:cNvPr>
          <p:cNvSpPr txBox="1">
            <a:spLocks noGrp="1"/>
          </p:cNvSpPr>
          <p:nvPr>
            <p:ph type="sldNum" sz="quarter" idx="8"/>
          </p:nvPr>
        </p:nvSpPr>
        <p:spPr>
          <a:xfrm>
            <a:off x="10363196" y="5578470"/>
            <a:ext cx="1142241" cy="669926"/>
          </a:xfrm>
        </p:spPr>
        <p:txBody>
          <a:bodyPr/>
          <a:lstStyle>
            <a:lvl1pPr>
              <a:defRPr/>
            </a:lvl1pPr>
          </a:lstStyle>
          <a:p>
            <a:pPr lvl="0"/>
            <a:fld id="{EC05A090-9DAC-427E-A805-7D6692836681}" type="slidenum">
              <a:t>‹#›</a:t>
            </a:fld>
            <a:endParaRPr lang="en-GB"/>
          </a:p>
        </p:txBody>
      </p:sp>
      <p:sp>
        <p:nvSpPr>
          <p:cNvPr id="8" name="TextBox 10">
            <a:extLst>
              <a:ext uri="{FF2B5EF4-FFF2-40B4-BE49-F238E27FC236}">
                <a16:creationId xmlns:a16="http://schemas.microsoft.com/office/drawing/2014/main" id="{D3A7589B-610C-8254-58D9-7112BEB6652B}"/>
              </a:ext>
            </a:extLst>
          </p:cNvPr>
          <p:cNvSpPr txBox="1"/>
          <p:nvPr/>
        </p:nvSpPr>
        <p:spPr>
          <a:xfrm>
            <a:off x="531815" y="8122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9" name="TextBox 11">
            <a:extLst>
              <a:ext uri="{FF2B5EF4-FFF2-40B4-BE49-F238E27FC236}">
                <a16:creationId xmlns:a16="http://schemas.microsoft.com/office/drawing/2014/main" id="{CFBE199D-EAB4-F157-5BD4-76BA6F29C33F}"/>
              </a:ext>
            </a:extLst>
          </p:cNvPr>
          <p:cNvSpPr txBox="1"/>
          <p:nvPr/>
        </p:nvSpPr>
        <p:spPr>
          <a:xfrm>
            <a:off x="10285408" y="276860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640495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812A2B45-2625-E6AE-F80D-820D90222520}"/>
              </a:ext>
            </a:extLst>
          </p:cNvPr>
          <p:cNvGrpSpPr/>
          <p:nvPr/>
        </p:nvGrpSpPr>
        <p:grpSpPr>
          <a:xfrm>
            <a:off x="9206965" y="2963332"/>
            <a:ext cx="2981858" cy="3208868"/>
            <a:chOff x="9206965" y="2963332"/>
            <a:chExt cx="2981858" cy="3208868"/>
          </a:xfrm>
        </p:grpSpPr>
        <p:cxnSp>
          <p:nvCxnSpPr>
            <p:cNvPr id="9" name="Straight Connector 7">
              <a:extLst>
                <a:ext uri="{FF2B5EF4-FFF2-40B4-BE49-F238E27FC236}">
                  <a16:creationId xmlns:a16="http://schemas.microsoft.com/office/drawing/2014/main" id="{35D61A62-D451-1B5B-ABC4-E1C1A6AAC7B2}"/>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0" name="Straight Connector 8">
              <a:extLst>
                <a:ext uri="{FF2B5EF4-FFF2-40B4-BE49-F238E27FC236}">
                  <a16:creationId xmlns:a16="http://schemas.microsoft.com/office/drawing/2014/main" id="{23778F35-A165-B90E-ED6D-A156154CFB33}"/>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1" name="Straight Connector 9">
              <a:extLst>
                <a:ext uri="{FF2B5EF4-FFF2-40B4-BE49-F238E27FC236}">
                  <a16:creationId xmlns:a16="http://schemas.microsoft.com/office/drawing/2014/main" id="{7CC44EC0-DCF6-5356-4047-FC5794FE079A}"/>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2" name="Straight Connector 10">
              <a:extLst>
                <a:ext uri="{FF2B5EF4-FFF2-40B4-BE49-F238E27FC236}">
                  <a16:creationId xmlns:a16="http://schemas.microsoft.com/office/drawing/2014/main" id="{386EA967-4D92-9329-F7F6-74485D5BED65}"/>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3" name="Straight Connector 11">
              <a:extLst>
                <a:ext uri="{FF2B5EF4-FFF2-40B4-BE49-F238E27FC236}">
                  <a16:creationId xmlns:a16="http://schemas.microsoft.com/office/drawing/2014/main" id="{A935184C-B45C-FC54-80E7-BEEA61BF595A}"/>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744C1C36-56C1-6D68-93BE-7EB04DE9350F}"/>
              </a:ext>
            </a:extLst>
          </p:cNvPr>
          <p:cNvSpPr txBox="1">
            <a:spLocks noGrp="1"/>
          </p:cNvSpPr>
          <p:nvPr>
            <p:ph type="title"/>
          </p:nvPr>
        </p:nvSpPr>
        <p:spPr>
          <a:xfrm>
            <a:off x="684208" y="685800"/>
            <a:ext cx="10058400" cy="2743200"/>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015BDDCD-1BDE-3AEB-6453-CD92450F1560}"/>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FD54F1D7-8A3A-BBB5-7AFB-35E12A1B8357}"/>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48FEA349-CC6A-B529-CEE2-C8C3C5092AEA}"/>
              </a:ext>
            </a:extLst>
          </p:cNvPr>
          <p:cNvSpPr txBox="1">
            <a:spLocks noGrp="1"/>
          </p:cNvSpPr>
          <p:nvPr>
            <p:ph type="dt" sz="half" idx="7"/>
          </p:nvPr>
        </p:nvSpPr>
        <p:spPr>
          <a:xfrm>
            <a:off x="9904415" y="6172200"/>
            <a:ext cx="1600200" cy="365129"/>
          </a:xfrm>
        </p:spPr>
        <p:txBody>
          <a:bodyPr/>
          <a:lstStyle>
            <a:lvl1pPr>
              <a:defRPr/>
            </a:lvl1pPr>
          </a:lstStyle>
          <a:p>
            <a:pPr lvl="0"/>
            <a:fld id="{5BE984CE-E943-4C7A-8CD2-20F198B616AA}" type="datetime1">
              <a:rPr lang="en-GB"/>
              <a:pPr lvl="0"/>
              <a:t>14/06/2026</a:t>
            </a:fld>
            <a:endParaRPr lang="en-GB"/>
          </a:p>
        </p:txBody>
      </p:sp>
      <p:sp>
        <p:nvSpPr>
          <p:cNvPr id="6" name="Footer Placeholder 4">
            <a:extLst>
              <a:ext uri="{FF2B5EF4-FFF2-40B4-BE49-F238E27FC236}">
                <a16:creationId xmlns:a16="http://schemas.microsoft.com/office/drawing/2014/main" id="{1AD6FE0B-34C1-A242-5F9A-FFC8C6D4855C}"/>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BE7E167-1C71-CA46-55D4-6D0BC56BC639}"/>
              </a:ext>
            </a:extLst>
          </p:cNvPr>
          <p:cNvSpPr txBox="1">
            <a:spLocks noGrp="1"/>
          </p:cNvSpPr>
          <p:nvPr>
            <p:ph type="sldNum" sz="quarter" idx="8"/>
          </p:nvPr>
        </p:nvSpPr>
        <p:spPr>
          <a:xfrm>
            <a:off x="10363196" y="5578470"/>
            <a:ext cx="1142241" cy="669926"/>
          </a:xfrm>
        </p:spPr>
        <p:txBody>
          <a:bodyPr/>
          <a:lstStyle>
            <a:lvl1pPr>
              <a:defRPr/>
            </a:lvl1pPr>
          </a:lstStyle>
          <a:p>
            <a:pPr lvl="0"/>
            <a:fld id="{6188B839-05E9-4939-8AAE-0FB4CCD9F123}" type="slidenum">
              <a:t>‹#›</a:t>
            </a:fld>
            <a:endParaRPr lang="en-GB"/>
          </a:p>
        </p:txBody>
      </p:sp>
    </p:spTree>
    <p:extLst>
      <p:ext uri="{BB962C8B-B14F-4D97-AF65-F5344CB8AC3E}">
        <p14:creationId xmlns:p14="http://schemas.microsoft.com/office/powerpoint/2010/main" val="78571139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CE9066-DF78-766C-C498-DBD5E4EEE17A}"/>
              </a:ext>
            </a:extLst>
          </p:cNvPr>
          <p:cNvGrpSpPr/>
          <p:nvPr/>
        </p:nvGrpSpPr>
        <p:grpSpPr>
          <a:xfrm>
            <a:off x="9206965" y="2963332"/>
            <a:ext cx="2981858" cy="3208868"/>
            <a:chOff x="9206965" y="2963332"/>
            <a:chExt cx="2981858" cy="3208868"/>
          </a:xfrm>
        </p:grpSpPr>
        <p:cxnSp>
          <p:nvCxnSpPr>
            <p:cNvPr id="8" name="Straight Connector 7">
              <a:extLst>
                <a:ext uri="{FF2B5EF4-FFF2-40B4-BE49-F238E27FC236}">
                  <a16:creationId xmlns:a16="http://schemas.microsoft.com/office/drawing/2014/main" id="{E6D98597-1E71-2949-839C-75C84ECD1932}"/>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9" name="Straight Connector 8">
              <a:extLst>
                <a:ext uri="{FF2B5EF4-FFF2-40B4-BE49-F238E27FC236}">
                  <a16:creationId xmlns:a16="http://schemas.microsoft.com/office/drawing/2014/main" id="{9ECE1AD2-6B10-8B7A-9E63-8B19B1748CF1}"/>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0" name="Straight Connector 9">
              <a:extLst>
                <a:ext uri="{FF2B5EF4-FFF2-40B4-BE49-F238E27FC236}">
                  <a16:creationId xmlns:a16="http://schemas.microsoft.com/office/drawing/2014/main" id="{7D38DA4C-8393-F6F9-D756-82AECEE6DADA}"/>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1" name="Straight Connector 10">
              <a:extLst>
                <a:ext uri="{FF2B5EF4-FFF2-40B4-BE49-F238E27FC236}">
                  <a16:creationId xmlns:a16="http://schemas.microsoft.com/office/drawing/2014/main" id="{20EAA259-76B3-F1BF-F223-916618761936}"/>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2" name="Straight Connector 11">
              <a:extLst>
                <a:ext uri="{FF2B5EF4-FFF2-40B4-BE49-F238E27FC236}">
                  <a16:creationId xmlns:a16="http://schemas.microsoft.com/office/drawing/2014/main" id="{F92A77B7-9F30-2D7F-95A8-7B908352A34D}"/>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Title 1">
            <a:extLst>
              <a:ext uri="{FF2B5EF4-FFF2-40B4-BE49-F238E27FC236}">
                <a16:creationId xmlns:a16="http://schemas.microsoft.com/office/drawing/2014/main" id="{25B1D7E8-0807-6C58-9098-5DE9BBD08D27}"/>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BB9A19F-43B5-71B5-4378-8B368FA96040}"/>
              </a:ext>
            </a:extLst>
          </p:cNvPr>
          <p:cNvSpPr txBox="1">
            <a:spLocks noGrp="1"/>
          </p:cNvSpPr>
          <p:nvPr>
            <p:ph type="body" orient="vert" idx="1"/>
          </p:nvPr>
        </p:nvSpPr>
        <p:spPr>
          <a:xfrm>
            <a:off x="684208" y="685800"/>
            <a:ext cx="8534396" cy="3615263"/>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2FF4C6-B488-AC5F-2178-2F4F5012EFB7}"/>
              </a:ext>
            </a:extLst>
          </p:cNvPr>
          <p:cNvSpPr txBox="1">
            <a:spLocks noGrp="1"/>
          </p:cNvSpPr>
          <p:nvPr>
            <p:ph type="dt" sz="half" idx="7"/>
          </p:nvPr>
        </p:nvSpPr>
        <p:spPr>
          <a:xfrm>
            <a:off x="9904415" y="6172200"/>
            <a:ext cx="1600200" cy="365129"/>
          </a:xfrm>
        </p:spPr>
        <p:txBody>
          <a:bodyPr/>
          <a:lstStyle>
            <a:lvl1pPr>
              <a:defRPr/>
            </a:lvl1pPr>
          </a:lstStyle>
          <a:p>
            <a:pPr lvl="0"/>
            <a:fld id="{EC92F508-89EE-4DE9-8660-87EF14AEB880}" type="datetime1">
              <a:rPr lang="en-GB"/>
              <a:pPr lvl="0"/>
              <a:t>14/06/2026</a:t>
            </a:fld>
            <a:endParaRPr lang="en-GB"/>
          </a:p>
        </p:txBody>
      </p:sp>
      <p:sp>
        <p:nvSpPr>
          <p:cNvPr id="5" name="Footer Placeholder 4">
            <a:extLst>
              <a:ext uri="{FF2B5EF4-FFF2-40B4-BE49-F238E27FC236}">
                <a16:creationId xmlns:a16="http://schemas.microsoft.com/office/drawing/2014/main" id="{4918FB3B-75B4-56DA-59A3-D107BA5CA509}"/>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1077B52-4D3E-332D-628F-9CB3EAB8D3EB}"/>
              </a:ext>
            </a:extLst>
          </p:cNvPr>
          <p:cNvSpPr txBox="1">
            <a:spLocks noGrp="1"/>
          </p:cNvSpPr>
          <p:nvPr>
            <p:ph type="sldNum" sz="quarter" idx="8"/>
          </p:nvPr>
        </p:nvSpPr>
        <p:spPr>
          <a:xfrm>
            <a:off x="10363196" y="5578470"/>
            <a:ext cx="1142241" cy="669926"/>
          </a:xfrm>
        </p:spPr>
        <p:txBody>
          <a:bodyPr/>
          <a:lstStyle>
            <a:lvl1pPr>
              <a:defRPr/>
            </a:lvl1pPr>
          </a:lstStyle>
          <a:p>
            <a:pPr lvl="0"/>
            <a:fld id="{76EB72A0-6D5F-4477-8B5A-1B8D505256E4}" type="slidenum">
              <a:t>‹#›</a:t>
            </a:fld>
            <a:endParaRPr lang="en-GB"/>
          </a:p>
        </p:txBody>
      </p:sp>
    </p:spTree>
    <p:extLst>
      <p:ext uri="{BB962C8B-B14F-4D97-AF65-F5344CB8AC3E}">
        <p14:creationId xmlns:p14="http://schemas.microsoft.com/office/powerpoint/2010/main" val="343411776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717E1D7-BB26-8678-AF9A-382377BBD92A}"/>
              </a:ext>
            </a:extLst>
          </p:cNvPr>
          <p:cNvGrpSpPr/>
          <p:nvPr/>
        </p:nvGrpSpPr>
        <p:grpSpPr>
          <a:xfrm>
            <a:off x="9206965" y="2963332"/>
            <a:ext cx="2981858" cy="3208868"/>
            <a:chOff x="9206965" y="2963332"/>
            <a:chExt cx="2981858" cy="3208868"/>
          </a:xfrm>
        </p:grpSpPr>
        <p:cxnSp>
          <p:nvCxnSpPr>
            <p:cNvPr id="8" name="Straight Connector 7">
              <a:extLst>
                <a:ext uri="{FF2B5EF4-FFF2-40B4-BE49-F238E27FC236}">
                  <a16:creationId xmlns:a16="http://schemas.microsoft.com/office/drawing/2014/main" id="{95F8BDE6-B426-8293-4897-EE133009B0AC}"/>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9" name="Straight Connector 8">
              <a:extLst>
                <a:ext uri="{FF2B5EF4-FFF2-40B4-BE49-F238E27FC236}">
                  <a16:creationId xmlns:a16="http://schemas.microsoft.com/office/drawing/2014/main" id="{CCCAE316-BB3E-ED49-766C-EED25898EC5C}"/>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0" name="Straight Connector 9">
              <a:extLst>
                <a:ext uri="{FF2B5EF4-FFF2-40B4-BE49-F238E27FC236}">
                  <a16:creationId xmlns:a16="http://schemas.microsoft.com/office/drawing/2014/main" id="{CC635559-EE14-75DF-E328-2D79AD0F4E6C}"/>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1" name="Straight Connector 10">
              <a:extLst>
                <a:ext uri="{FF2B5EF4-FFF2-40B4-BE49-F238E27FC236}">
                  <a16:creationId xmlns:a16="http://schemas.microsoft.com/office/drawing/2014/main" id="{F45B8593-3933-BC4D-7330-AF2306D8430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2" name="Straight Connector 11">
              <a:extLst>
                <a:ext uri="{FF2B5EF4-FFF2-40B4-BE49-F238E27FC236}">
                  <a16:creationId xmlns:a16="http://schemas.microsoft.com/office/drawing/2014/main" id="{9477389A-BDA1-2035-A0C8-C07AFEB62DE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2" name="Vertical Title 1">
            <a:extLst>
              <a:ext uri="{FF2B5EF4-FFF2-40B4-BE49-F238E27FC236}">
                <a16:creationId xmlns:a16="http://schemas.microsoft.com/office/drawing/2014/main" id="{0C80576B-CDFD-D789-D27B-215CF852DF83}"/>
              </a:ext>
            </a:extLst>
          </p:cNvPr>
          <p:cNvSpPr txBox="1">
            <a:spLocks noGrp="1"/>
          </p:cNvSpPr>
          <p:nvPr>
            <p:ph type="title" orient="vert"/>
          </p:nvPr>
        </p:nvSpPr>
        <p:spPr>
          <a:xfrm>
            <a:off x="8685208" y="685800"/>
            <a:ext cx="2057400" cy="45720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490D76D-7476-7CC8-1E6A-1972FF3B9002}"/>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B2DD99C-D506-B689-BA0A-09BA74C1C642}"/>
              </a:ext>
            </a:extLst>
          </p:cNvPr>
          <p:cNvSpPr txBox="1">
            <a:spLocks noGrp="1"/>
          </p:cNvSpPr>
          <p:nvPr>
            <p:ph type="dt" sz="half" idx="7"/>
          </p:nvPr>
        </p:nvSpPr>
        <p:spPr>
          <a:xfrm>
            <a:off x="9904415" y="6172200"/>
            <a:ext cx="1600200" cy="365129"/>
          </a:xfrm>
        </p:spPr>
        <p:txBody>
          <a:bodyPr/>
          <a:lstStyle>
            <a:lvl1pPr>
              <a:defRPr/>
            </a:lvl1pPr>
          </a:lstStyle>
          <a:p>
            <a:pPr lvl="0"/>
            <a:fld id="{5F889AF6-4EA8-4544-80BB-0F645C4EE17E}" type="datetime1">
              <a:rPr lang="en-GB"/>
              <a:pPr lvl="0"/>
              <a:t>14/06/2026</a:t>
            </a:fld>
            <a:endParaRPr lang="en-GB"/>
          </a:p>
        </p:txBody>
      </p:sp>
      <p:sp>
        <p:nvSpPr>
          <p:cNvPr id="5" name="Footer Placeholder 4">
            <a:extLst>
              <a:ext uri="{FF2B5EF4-FFF2-40B4-BE49-F238E27FC236}">
                <a16:creationId xmlns:a16="http://schemas.microsoft.com/office/drawing/2014/main" id="{23B8D7B1-95A4-61FF-45A1-003922702A0F}"/>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10635EA-3A4A-AE93-66C7-BA90628AAF8C}"/>
              </a:ext>
            </a:extLst>
          </p:cNvPr>
          <p:cNvSpPr txBox="1">
            <a:spLocks noGrp="1"/>
          </p:cNvSpPr>
          <p:nvPr>
            <p:ph type="sldNum" sz="quarter" idx="8"/>
          </p:nvPr>
        </p:nvSpPr>
        <p:spPr>
          <a:xfrm>
            <a:off x="10363196" y="5578470"/>
            <a:ext cx="1142241" cy="669926"/>
          </a:xfrm>
        </p:spPr>
        <p:txBody>
          <a:bodyPr/>
          <a:lstStyle>
            <a:lvl1pPr>
              <a:defRPr/>
            </a:lvl1pPr>
          </a:lstStyle>
          <a:p>
            <a:pPr lvl="0"/>
            <a:fld id="{82FEC394-8D8E-43D7-8470-E884723B8373}" type="slidenum">
              <a:t>‹#›</a:t>
            </a:fld>
            <a:endParaRPr lang="en-GB"/>
          </a:p>
        </p:txBody>
      </p:sp>
    </p:spTree>
    <p:extLst>
      <p:ext uri="{BB962C8B-B14F-4D97-AF65-F5344CB8AC3E}">
        <p14:creationId xmlns:p14="http://schemas.microsoft.com/office/powerpoint/2010/main" val="250147944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431EA-9CA7-9593-3D98-161574E6747D}"/>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E214DF6C-2B01-34E7-B104-B12CFED49C8B}"/>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6A0DD87C-898B-5B67-17F8-ACEEF8AD101A}"/>
              </a:ext>
            </a:extLst>
          </p:cNvPr>
          <p:cNvSpPr txBox="1">
            <a:spLocks noGrp="1"/>
          </p:cNvSpPr>
          <p:nvPr>
            <p:ph type="dt" sz="half" idx="7"/>
          </p:nvPr>
        </p:nvSpPr>
        <p:spPr>
          <a:xfrm>
            <a:off x="9904415" y="6172200"/>
            <a:ext cx="1600200" cy="365129"/>
          </a:xfrm>
        </p:spPr>
        <p:txBody>
          <a:bodyPr/>
          <a:lstStyle>
            <a:lvl1pPr>
              <a:defRPr/>
            </a:lvl1pPr>
          </a:lstStyle>
          <a:p>
            <a:pPr lvl="0"/>
            <a:fld id="{2D4A9855-BD0B-4E3D-9418-39D030DD9714}" type="datetime1">
              <a:rPr lang="en-GB"/>
              <a:pPr lvl="0"/>
              <a:t>14/06/2026</a:t>
            </a:fld>
            <a:endParaRPr lang="en-GB"/>
          </a:p>
        </p:txBody>
      </p:sp>
      <p:sp>
        <p:nvSpPr>
          <p:cNvPr id="5" name="Footer Placeholder 4">
            <a:extLst>
              <a:ext uri="{FF2B5EF4-FFF2-40B4-BE49-F238E27FC236}">
                <a16:creationId xmlns:a16="http://schemas.microsoft.com/office/drawing/2014/main" id="{C47015C1-3A8D-A098-9C2C-91C3DB66551F}"/>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71C6769-5991-A04D-5976-4FD11C36F564}"/>
              </a:ext>
            </a:extLst>
          </p:cNvPr>
          <p:cNvSpPr txBox="1">
            <a:spLocks noGrp="1"/>
          </p:cNvSpPr>
          <p:nvPr>
            <p:ph type="sldNum" sz="quarter" idx="8"/>
          </p:nvPr>
        </p:nvSpPr>
        <p:spPr>
          <a:xfrm>
            <a:off x="10363196" y="5578470"/>
            <a:ext cx="1142241" cy="669926"/>
          </a:xfrm>
        </p:spPr>
        <p:txBody>
          <a:bodyPr/>
          <a:lstStyle>
            <a:lvl1pPr>
              <a:defRPr/>
            </a:lvl1pPr>
          </a:lstStyle>
          <a:p>
            <a:pPr lvl="0"/>
            <a:fld id="{DF80453E-C522-4D1D-921B-B1A6431F9514}" type="slidenum">
              <a:t>‹#›</a:t>
            </a:fld>
            <a:endParaRPr lang="en-GB"/>
          </a:p>
        </p:txBody>
      </p:sp>
      <p:cxnSp>
        <p:nvCxnSpPr>
          <p:cNvPr id="7" name="Straight Connector 15">
            <a:extLst>
              <a:ext uri="{FF2B5EF4-FFF2-40B4-BE49-F238E27FC236}">
                <a16:creationId xmlns:a16="http://schemas.microsoft.com/office/drawing/2014/main" id="{DD35D1AE-0C79-FB0E-E476-1070A607406B}"/>
              </a:ext>
            </a:extLst>
          </p:cNvPr>
          <p:cNvCxnSpPr/>
          <p:nvPr/>
        </p:nvCxnSpPr>
        <p:spPr>
          <a:xfrm flipH="1">
            <a:off x="8228008" y="8467"/>
            <a:ext cx="3810003" cy="3810003"/>
          </a:xfrm>
          <a:prstGeom prst="straightConnector1">
            <a:avLst/>
          </a:prstGeom>
          <a:noFill/>
          <a:ln w="12701" cap="rnd">
            <a:solidFill>
              <a:srgbClr val="FFFFFF"/>
            </a:solidFill>
            <a:prstDash val="solid"/>
            <a:miter/>
          </a:ln>
        </p:spPr>
      </p:cxnSp>
      <p:cxnSp>
        <p:nvCxnSpPr>
          <p:cNvPr id="8" name="Straight Connector 16">
            <a:extLst>
              <a:ext uri="{FF2B5EF4-FFF2-40B4-BE49-F238E27FC236}">
                <a16:creationId xmlns:a16="http://schemas.microsoft.com/office/drawing/2014/main" id="{2A19AD08-EB98-BF38-7C3C-586E3C6D09D0}"/>
              </a:ext>
            </a:extLst>
          </p:cNvPr>
          <p:cNvCxnSpPr/>
          <p:nvPr/>
        </p:nvCxnSpPr>
        <p:spPr>
          <a:xfrm flipH="1">
            <a:off x="6108173" y="91540"/>
            <a:ext cx="6080650" cy="6080660"/>
          </a:xfrm>
          <a:prstGeom prst="straightConnector1">
            <a:avLst/>
          </a:prstGeom>
          <a:noFill/>
          <a:ln w="12701" cap="rnd">
            <a:solidFill>
              <a:srgbClr val="FFFFFF"/>
            </a:solidFill>
            <a:prstDash val="solid"/>
            <a:miter/>
          </a:ln>
        </p:spPr>
      </p:cxnSp>
      <p:cxnSp>
        <p:nvCxnSpPr>
          <p:cNvPr id="9" name="Straight Connector 18">
            <a:extLst>
              <a:ext uri="{FF2B5EF4-FFF2-40B4-BE49-F238E27FC236}">
                <a16:creationId xmlns:a16="http://schemas.microsoft.com/office/drawing/2014/main" id="{13A85A73-EED8-3296-8C16-672F440A1C25}"/>
              </a:ext>
            </a:extLst>
          </p:cNvPr>
          <p:cNvCxnSpPr/>
          <p:nvPr/>
        </p:nvCxnSpPr>
        <p:spPr>
          <a:xfrm flipH="1">
            <a:off x="7235820" y="228600"/>
            <a:ext cx="4953003" cy="4953003"/>
          </a:xfrm>
          <a:prstGeom prst="straightConnector1">
            <a:avLst/>
          </a:prstGeom>
          <a:noFill/>
          <a:ln w="12701" cap="rnd">
            <a:solidFill>
              <a:srgbClr val="FFFFFF"/>
            </a:solidFill>
            <a:prstDash val="solid"/>
            <a:miter/>
          </a:ln>
        </p:spPr>
      </p:cxnSp>
      <p:cxnSp>
        <p:nvCxnSpPr>
          <p:cNvPr id="10" name="Straight Connector 20">
            <a:extLst>
              <a:ext uri="{FF2B5EF4-FFF2-40B4-BE49-F238E27FC236}">
                <a16:creationId xmlns:a16="http://schemas.microsoft.com/office/drawing/2014/main" id="{A846B436-0E58-3013-AFD7-A246428377B6}"/>
              </a:ext>
            </a:extLst>
          </p:cNvPr>
          <p:cNvCxnSpPr/>
          <p:nvPr/>
        </p:nvCxnSpPr>
        <p:spPr>
          <a:xfrm flipH="1">
            <a:off x="7335838" y="32278"/>
            <a:ext cx="4852985" cy="4852986"/>
          </a:xfrm>
          <a:prstGeom prst="straightConnector1">
            <a:avLst/>
          </a:prstGeom>
          <a:noFill/>
          <a:ln w="31747" cap="rnd">
            <a:solidFill>
              <a:srgbClr val="FFFFFF"/>
            </a:solidFill>
            <a:prstDash val="solid"/>
            <a:miter/>
          </a:ln>
        </p:spPr>
      </p:cxnSp>
      <p:cxnSp>
        <p:nvCxnSpPr>
          <p:cNvPr id="11" name="Straight Connector 22">
            <a:extLst>
              <a:ext uri="{FF2B5EF4-FFF2-40B4-BE49-F238E27FC236}">
                <a16:creationId xmlns:a16="http://schemas.microsoft.com/office/drawing/2014/main" id="{BAA87C83-3556-0D7F-5EDC-1DCEDE88BAF2}"/>
              </a:ext>
            </a:extLst>
          </p:cNvPr>
          <p:cNvCxnSpPr/>
          <p:nvPr/>
        </p:nvCxnSpPr>
        <p:spPr>
          <a:xfrm flipH="1">
            <a:off x="7845423" y="609603"/>
            <a:ext cx="4343400" cy="4343400"/>
          </a:xfrm>
          <a:prstGeom prst="straightConnector1">
            <a:avLst/>
          </a:prstGeom>
          <a:noFill/>
          <a:ln w="31747" cap="rnd">
            <a:solidFill>
              <a:srgbClr val="FFFFFF"/>
            </a:solidFill>
            <a:prstDash val="solid"/>
            <a:miter/>
          </a:ln>
        </p:spPr>
      </p:cxnSp>
    </p:spTree>
    <p:extLst>
      <p:ext uri="{BB962C8B-B14F-4D97-AF65-F5344CB8AC3E}">
        <p14:creationId xmlns:p14="http://schemas.microsoft.com/office/powerpoint/2010/main" val="130023253"/>
      </p:ext>
    </p:extLst>
  </p:cSld>
  <p:clrMapOvr>
    <a:masterClrMapping/>
  </p:clrMapOvr>
  <p:hf sldNum="0" hdr="0" ftr="0" dt="0"/>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6">
            <a:extLst>
              <a:ext uri="{FF2B5EF4-FFF2-40B4-BE49-F238E27FC236}">
                <a16:creationId xmlns:a16="http://schemas.microsoft.com/office/drawing/2014/main" id="{7316A6F0-F11B-1268-5444-2DFE4EC87ACC}"/>
              </a:ext>
            </a:extLst>
          </p:cNvPr>
          <p:cNvGrpSpPr/>
          <p:nvPr/>
        </p:nvGrpSpPr>
        <p:grpSpPr>
          <a:xfrm>
            <a:off x="9206965" y="2963332"/>
            <a:ext cx="2981858" cy="3208868"/>
            <a:chOff x="9206965" y="2963332"/>
            <a:chExt cx="2981858" cy="3208868"/>
          </a:xfrm>
        </p:grpSpPr>
        <p:cxnSp>
          <p:nvCxnSpPr>
            <p:cNvPr id="14" name="Straight Connector 7">
              <a:extLst>
                <a:ext uri="{FF2B5EF4-FFF2-40B4-BE49-F238E27FC236}">
                  <a16:creationId xmlns:a16="http://schemas.microsoft.com/office/drawing/2014/main" id="{E0B8AA72-F565-9A44-8B0B-DCB8A06A325C}"/>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5" name="Straight Connector 8">
              <a:extLst>
                <a:ext uri="{FF2B5EF4-FFF2-40B4-BE49-F238E27FC236}">
                  <a16:creationId xmlns:a16="http://schemas.microsoft.com/office/drawing/2014/main" id="{B9C8F5BA-B916-B18B-F189-4FEB1CC0353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6" name="Straight Connector 9">
              <a:extLst>
                <a:ext uri="{FF2B5EF4-FFF2-40B4-BE49-F238E27FC236}">
                  <a16:creationId xmlns:a16="http://schemas.microsoft.com/office/drawing/2014/main" id="{346C71C8-8C5F-5603-6ADD-D68907E4A1E6}"/>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7" name="Straight Connector 10">
              <a:extLst>
                <a:ext uri="{FF2B5EF4-FFF2-40B4-BE49-F238E27FC236}">
                  <a16:creationId xmlns:a16="http://schemas.microsoft.com/office/drawing/2014/main" id="{2F405FFC-5C73-CEC5-5F52-DDE44348CFC3}"/>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8" name="Straight Connector 11">
              <a:extLst>
                <a:ext uri="{FF2B5EF4-FFF2-40B4-BE49-F238E27FC236}">
                  <a16:creationId xmlns:a16="http://schemas.microsoft.com/office/drawing/2014/main" id="{736A15CF-7267-A495-C140-A53338CE30B3}"/>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6A56D260-8E92-1005-3864-28640C8B763A}"/>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25BE7A85-E027-A856-A018-056BAFDF0BAE}"/>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3A7229EC-48F6-6CBA-9EE4-90D187F62B72}"/>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5DAFC98C-75EE-FA8F-7EDC-27413E3AEBCB}"/>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70768451-B286-3E51-48EA-E2643A4B4052}"/>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6F38D280-0013-C9E5-FEB9-F5D33E10E5AC}"/>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CD851F84-9347-C126-DB37-08A6DF966EC2}"/>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9" name="Content Placeholder 2">
            <a:extLst>
              <a:ext uri="{FF2B5EF4-FFF2-40B4-BE49-F238E27FC236}">
                <a16:creationId xmlns:a16="http://schemas.microsoft.com/office/drawing/2014/main" id="{968B86E6-C13B-56F0-11FD-15AABBEA51A9}"/>
              </a:ext>
            </a:extLst>
          </p:cNvPr>
          <p:cNvSpPr txBox="1">
            <a:spLocks noGrp="1"/>
          </p:cNvSpPr>
          <p:nvPr>
            <p:ph idx="1"/>
          </p:nvPr>
        </p:nvSpPr>
        <p:spPr>
          <a:xfrm>
            <a:off x="684208" y="685800"/>
            <a:ext cx="8534396"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FC348F0C-5096-0A47-70EA-7DB2EA15BA3A}"/>
              </a:ext>
            </a:extLst>
          </p:cNvPr>
          <p:cNvSpPr txBox="1">
            <a:spLocks noGrp="1"/>
          </p:cNvSpPr>
          <p:nvPr>
            <p:ph type="dt" sz="half" idx="7"/>
          </p:nvPr>
        </p:nvSpPr>
        <p:spPr>
          <a:xfrm>
            <a:off x="9904415" y="6172200"/>
            <a:ext cx="1600200" cy="365129"/>
          </a:xfrm>
        </p:spPr>
        <p:txBody>
          <a:bodyPr/>
          <a:lstStyle>
            <a:lvl1pPr>
              <a:defRPr/>
            </a:lvl1pPr>
          </a:lstStyle>
          <a:p>
            <a:pPr lvl="0"/>
            <a:fld id="{505F5E2E-7CF0-4C12-949A-308F1FD3E05D}" type="datetime1">
              <a:rPr lang="en-GB"/>
              <a:pPr lvl="0"/>
              <a:t>14/06/2026</a:t>
            </a:fld>
            <a:endParaRPr lang="en-GB"/>
          </a:p>
        </p:txBody>
      </p:sp>
      <p:sp>
        <p:nvSpPr>
          <p:cNvPr id="11" name="Footer Placeholder 4">
            <a:extLst>
              <a:ext uri="{FF2B5EF4-FFF2-40B4-BE49-F238E27FC236}">
                <a16:creationId xmlns:a16="http://schemas.microsoft.com/office/drawing/2014/main" id="{679A3C57-4BB2-8ACF-3A11-CED9F4D6ABC1}"/>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BEAD316E-F7EE-A8F1-1AB8-C6D49D8B8BC9}"/>
              </a:ext>
            </a:extLst>
          </p:cNvPr>
          <p:cNvSpPr txBox="1">
            <a:spLocks noGrp="1"/>
          </p:cNvSpPr>
          <p:nvPr>
            <p:ph type="sldNum" sz="quarter" idx="8"/>
          </p:nvPr>
        </p:nvSpPr>
        <p:spPr>
          <a:xfrm>
            <a:off x="10363196" y="5578470"/>
            <a:ext cx="1142241" cy="669926"/>
          </a:xfrm>
        </p:spPr>
        <p:txBody>
          <a:bodyPr/>
          <a:lstStyle>
            <a:lvl1pPr>
              <a:defRPr/>
            </a:lvl1pPr>
          </a:lstStyle>
          <a:p>
            <a:pPr lvl="0"/>
            <a:fld id="{52F47DC1-9315-42E1-8AEF-4F1DCC540A80}" type="slidenum">
              <a:t>‹#›</a:t>
            </a:fld>
            <a:endParaRPr lang="en-GB"/>
          </a:p>
        </p:txBody>
      </p:sp>
    </p:spTree>
    <p:extLst>
      <p:ext uri="{BB962C8B-B14F-4D97-AF65-F5344CB8AC3E}">
        <p14:creationId xmlns:p14="http://schemas.microsoft.com/office/powerpoint/2010/main" val="381129550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6">
            <a:extLst>
              <a:ext uri="{FF2B5EF4-FFF2-40B4-BE49-F238E27FC236}">
                <a16:creationId xmlns:a16="http://schemas.microsoft.com/office/drawing/2014/main" id="{F1B420E6-937E-3312-5E97-6145A4E0AF57}"/>
              </a:ext>
            </a:extLst>
          </p:cNvPr>
          <p:cNvGrpSpPr/>
          <p:nvPr/>
        </p:nvGrpSpPr>
        <p:grpSpPr>
          <a:xfrm>
            <a:off x="9206965" y="2963332"/>
            <a:ext cx="2981858" cy="3208868"/>
            <a:chOff x="9206965" y="2963332"/>
            <a:chExt cx="2981858" cy="3208868"/>
          </a:xfrm>
        </p:grpSpPr>
        <p:cxnSp>
          <p:nvCxnSpPr>
            <p:cNvPr id="14" name="Straight Connector 7">
              <a:extLst>
                <a:ext uri="{FF2B5EF4-FFF2-40B4-BE49-F238E27FC236}">
                  <a16:creationId xmlns:a16="http://schemas.microsoft.com/office/drawing/2014/main" id="{58B9825B-90F3-B904-DBD3-5439D63278AC}"/>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5" name="Straight Connector 8">
              <a:extLst>
                <a:ext uri="{FF2B5EF4-FFF2-40B4-BE49-F238E27FC236}">
                  <a16:creationId xmlns:a16="http://schemas.microsoft.com/office/drawing/2014/main" id="{B9426A38-9992-8FB1-EBEF-E6D5A5D47B2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6" name="Straight Connector 9">
              <a:extLst>
                <a:ext uri="{FF2B5EF4-FFF2-40B4-BE49-F238E27FC236}">
                  <a16:creationId xmlns:a16="http://schemas.microsoft.com/office/drawing/2014/main" id="{58F3F671-A21F-C15C-0094-D309F778133B}"/>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7" name="Straight Connector 10">
              <a:extLst>
                <a:ext uri="{FF2B5EF4-FFF2-40B4-BE49-F238E27FC236}">
                  <a16:creationId xmlns:a16="http://schemas.microsoft.com/office/drawing/2014/main" id="{B9D39BBE-26A3-964F-5650-E9950873AD8E}"/>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8" name="Straight Connector 11">
              <a:extLst>
                <a:ext uri="{FF2B5EF4-FFF2-40B4-BE49-F238E27FC236}">
                  <a16:creationId xmlns:a16="http://schemas.microsoft.com/office/drawing/2014/main" id="{B26102EE-5289-F887-B658-6E626882B5E7}"/>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CDBE2A1A-3D26-4409-6DFC-4FDA743442C5}"/>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E2C220FF-8068-C15C-E967-D6B1B9311926}"/>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BB77C780-7294-E01E-354D-A69CD1015D4B}"/>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69500F3E-8D79-82F6-D2C3-241C49AFD345}"/>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93AB3D12-25C9-F896-D586-BB609C3F6D70}"/>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29C7F02A-257F-A45B-9EFA-D3D7229C8930}"/>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91546825-5994-E3CC-C860-28DA3FBEA6F3}"/>
              </a:ext>
            </a:extLst>
          </p:cNvPr>
          <p:cNvSpPr txBox="1">
            <a:spLocks noGrp="1"/>
          </p:cNvSpPr>
          <p:nvPr>
            <p:ph type="title"/>
          </p:nvPr>
        </p:nvSpPr>
        <p:spPr>
          <a:xfrm>
            <a:off x="684208" y="2006595"/>
            <a:ext cx="8534396" cy="2281601"/>
          </a:xfrm>
        </p:spPr>
        <p:txBody>
          <a:bodyPr anchor="b"/>
          <a:lstStyle>
            <a:lvl1pPr>
              <a:defRPr/>
            </a:lvl1pPr>
          </a:lstStyle>
          <a:p>
            <a:pPr lvl="0"/>
            <a:r>
              <a:rPr lang="en-US"/>
              <a:t>Click to edit Master title style</a:t>
            </a:r>
          </a:p>
        </p:txBody>
      </p:sp>
      <p:sp>
        <p:nvSpPr>
          <p:cNvPr id="9" name="Text Placeholder 2">
            <a:extLst>
              <a:ext uri="{FF2B5EF4-FFF2-40B4-BE49-F238E27FC236}">
                <a16:creationId xmlns:a16="http://schemas.microsoft.com/office/drawing/2014/main" id="{AEF96AAF-DF3A-1577-7DBE-3427BBD80C7A}"/>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10" name="Date Placeholder 3">
            <a:extLst>
              <a:ext uri="{FF2B5EF4-FFF2-40B4-BE49-F238E27FC236}">
                <a16:creationId xmlns:a16="http://schemas.microsoft.com/office/drawing/2014/main" id="{2764023B-E86E-14D9-B10C-670D740704AF}"/>
              </a:ext>
            </a:extLst>
          </p:cNvPr>
          <p:cNvSpPr txBox="1">
            <a:spLocks noGrp="1"/>
          </p:cNvSpPr>
          <p:nvPr>
            <p:ph type="dt" sz="half" idx="7"/>
          </p:nvPr>
        </p:nvSpPr>
        <p:spPr>
          <a:xfrm>
            <a:off x="9904415" y="6172200"/>
            <a:ext cx="1600200" cy="365129"/>
          </a:xfrm>
        </p:spPr>
        <p:txBody>
          <a:bodyPr/>
          <a:lstStyle>
            <a:lvl1pPr>
              <a:defRPr/>
            </a:lvl1pPr>
          </a:lstStyle>
          <a:p>
            <a:pPr lvl="0"/>
            <a:fld id="{2C70A146-E1FE-4AD4-82DF-6FE80862329B}" type="datetime1">
              <a:rPr lang="en-GB"/>
              <a:pPr lvl="0"/>
              <a:t>14/06/2026</a:t>
            </a:fld>
            <a:endParaRPr lang="en-GB"/>
          </a:p>
        </p:txBody>
      </p:sp>
      <p:sp>
        <p:nvSpPr>
          <p:cNvPr id="11" name="Footer Placeholder 4">
            <a:extLst>
              <a:ext uri="{FF2B5EF4-FFF2-40B4-BE49-F238E27FC236}">
                <a16:creationId xmlns:a16="http://schemas.microsoft.com/office/drawing/2014/main" id="{9E06D8DD-F608-9A3E-836A-3CA4C5784A69}"/>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1AEDAD7B-5563-0230-6318-EFEE05CB2F31}"/>
              </a:ext>
            </a:extLst>
          </p:cNvPr>
          <p:cNvSpPr txBox="1">
            <a:spLocks noGrp="1"/>
          </p:cNvSpPr>
          <p:nvPr>
            <p:ph type="sldNum" sz="quarter" idx="8"/>
          </p:nvPr>
        </p:nvSpPr>
        <p:spPr>
          <a:xfrm>
            <a:off x="10363196" y="5578470"/>
            <a:ext cx="1142241" cy="669926"/>
          </a:xfrm>
        </p:spPr>
        <p:txBody>
          <a:bodyPr/>
          <a:lstStyle>
            <a:lvl1pPr>
              <a:defRPr/>
            </a:lvl1pPr>
          </a:lstStyle>
          <a:p>
            <a:pPr lvl="0"/>
            <a:fld id="{2AF0D430-6E51-4598-8EFF-47F15236422B}" type="slidenum">
              <a:t>‹#›</a:t>
            </a:fld>
            <a:endParaRPr lang="en-GB"/>
          </a:p>
        </p:txBody>
      </p:sp>
    </p:spTree>
    <p:extLst>
      <p:ext uri="{BB962C8B-B14F-4D97-AF65-F5344CB8AC3E}">
        <p14:creationId xmlns:p14="http://schemas.microsoft.com/office/powerpoint/2010/main" val="207459756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4" name="Group 6">
            <a:extLst>
              <a:ext uri="{FF2B5EF4-FFF2-40B4-BE49-F238E27FC236}">
                <a16:creationId xmlns:a16="http://schemas.microsoft.com/office/drawing/2014/main" id="{D7DD583C-B9D7-14DF-B500-E1A83729B2D0}"/>
              </a:ext>
            </a:extLst>
          </p:cNvPr>
          <p:cNvGrpSpPr/>
          <p:nvPr/>
        </p:nvGrpSpPr>
        <p:grpSpPr>
          <a:xfrm>
            <a:off x="9206965" y="2963332"/>
            <a:ext cx="2981858" cy="3208868"/>
            <a:chOff x="9206965" y="2963332"/>
            <a:chExt cx="2981858" cy="3208868"/>
          </a:xfrm>
        </p:grpSpPr>
        <p:cxnSp>
          <p:nvCxnSpPr>
            <p:cNvPr id="15" name="Straight Connector 7">
              <a:extLst>
                <a:ext uri="{FF2B5EF4-FFF2-40B4-BE49-F238E27FC236}">
                  <a16:creationId xmlns:a16="http://schemas.microsoft.com/office/drawing/2014/main" id="{736EEE1A-F92A-51E5-B0B3-E835BFAF131D}"/>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6" name="Straight Connector 8">
              <a:extLst>
                <a:ext uri="{FF2B5EF4-FFF2-40B4-BE49-F238E27FC236}">
                  <a16:creationId xmlns:a16="http://schemas.microsoft.com/office/drawing/2014/main" id="{1C7C485C-A211-C385-C37F-B7B49BD8E9E3}"/>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7" name="Straight Connector 9">
              <a:extLst>
                <a:ext uri="{FF2B5EF4-FFF2-40B4-BE49-F238E27FC236}">
                  <a16:creationId xmlns:a16="http://schemas.microsoft.com/office/drawing/2014/main" id="{6E101E47-398D-4AA2-C2D2-5B88D2BBD2AB}"/>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8" name="Straight Connector 10">
              <a:extLst>
                <a:ext uri="{FF2B5EF4-FFF2-40B4-BE49-F238E27FC236}">
                  <a16:creationId xmlns:a16="http://schemas.microsoft.com/office/drawing/2014/main" id="{A85D7C67-A2A3-A901-E97E-310E3B3D19CB}"/>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9" name="Straight Connector 11">
              <a:extLst>
                <a:ext uri="{FF2B5EF4-FFF2-40B4-BE49-F238E27FC236}">
                  <a16:creationId xmlns:a16="http://schemas.microsoft.com/office/drawing/2014/main" id="{1F245B21-5FA7-DC80-72D3-37E16C569D2F}"/>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929134FF-7A2E-2C25-CEB5-2050FD70ADBA}"/>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1E27CC68-7CD5-E640-372F-71553C31699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9951DED0-1697-2E81-A2F9-67C66D1E7DAB}"/>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91234A92-1D13-E54E-9DFF-005F857E25A2}"/>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32ECD564-33C9-8C9D-91E4-37F9E5E4AE73}"/>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3F77D539-BC2C-EC4C-A5A2-303A862B5492}"/>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7770D483-4945-4A68-FDA6-0B2552A3E054}"/>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9" name="Content Placeholder 2">
            <a:extLst>
              <a:ext uri="{FF2B5EF4-FFF2-40B4-BE49-F238E27FC236}">
                <a16:creationId xmlns:a16="http://schemas.microsoft.com/office/drawing/2014/main" id="{D9165967-6E4E-89F5-F811-7CD7E604DE28}"/>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3">
            <a:extLst>
              <a:ext uri="{FF2B5EF4-FFF2-40B4-BE49-F238E27FC236}">
                <a16:creationId xmlns:a16="http://schemas.microsoft.com/office/drawing/2014/main" id="{D975EE85-B2CA-B61C-51CB-EECC00B51E70}"/>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4">
            <a:extLst>
              <a:ext uri="{FF2B5EF4-FFF2-40B4-BE49-F238E27FC236}">
                <a16:creationId xmlns:a16="http://schemas.microsoft.com/office/drawing/2014/main" id="{49794F8C-AC80-AB49-7C49-BEDCBD125820}"/>
              </a:ext>
            </a:extLst>
          </p:cNvPr>
          <p:cNvSpPr txBox="1">
            <a:spLocks noGrp="1"/>
          </p:cNvSpPr>
          <p:nvPr>
            <p:ph type="dt" sz="half" idx="7"/>
          </p:nvPr>
        </p:nvSpPr>
        <p:spPr>
          <a:xfrm>
            <a:off x="9904415" y="6172200"/>
            <a:ext cx="1600200" cy="365129"/>
          </a:xfrm>
        </p:spPr>
        <p:txBody>
          <a:bodyPr/>
          <a:lstStyle>
            <a:lvl1pPr>
              <a:defRPr/>
            </a:lvl1pPr>
          </a:lstStyle>
          <a:p>
            <a:pPr lvl="0"/>
            <a:fld id="{58DBF51E-2BB6-4476-AA50-BD5FCA408974}" type="datetime1">
              <a:rPr lang="en-GB"/>
              <a:pPr lvl="0"/>
              <a:t>14/06/2026</a:t>
            </a:fld>
            <a:endParaRPr lang="en-GB"/>
          </a:p>
        </p:txBody>
      </p:sp>
      <p:sp>
        <p:nvSpPr>
          <p:cNvPr id="12" name="Footer Placeholder 5">
            <a:extLst>
              <a:ext uri="{FF2B5EF4-FFF2-40B4-BE49-F238E27FC236}">
                <a16:creationId xmlns:a16="http://schemas.microsoft.com/office/drawing/2014/main" id="{2B439331-1236-E041-079D-662E9B52A10C}"/>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6">
            <a:extLst>
              <a:ext uri="{FF2B5EF4-FFF2-40B4-BE49-F238E27FC236}">
                <a16:creationId xmlns:a16="http://schemas.microsoft.com/office/drawing/2014/main" id="{0BE2B2C9-9835-EB25-0004-A027F2E58451}"/>
              </a:ext>
            </a:extLst>
          </p:cNvPr>
          <p:cNvSpPr txBox="1">
            <a:spLocks noGrp="1"/>
          </p:cNvSpPr>
          <p:nvPr>
            <p:ph type="sldNum" sz="quarter" idx="8"/>
          </p:nvPr>
        </p:nvSpPr>
        <p:spPr>
          <a:xfrm>
            <a:off x="10363196" y="5578470"/>
            <a:ext cx="1142241" cy="669926"/>
          </a:xfrm>
        </p:spPr>
        <p:txBody>
          <a:bodyPr/>
          <a:lstStyle>
            <a:lvl1pPr>
              <a:defRPr/>
            </a:lvl1pPr>
          </a:lstStyle>
          <a:p>
            <a:pPr lvl="0"/>
            <a:fld id="{98AEEEE6-4AB9-4DE8-AE54-D157007D5A72}" type="slidenum">
              <a:t>‹#›</a:t>
            </a:fld>
            <a:endParaRPr lang="en-GB"/>
          </a:p>
        </p:txBody>
      </p:sp>
    </p:spTree>
    <p:extLst>
      <p:ext uri="{BB962C8B-B14F-4D97-AF65-F5344CB8AC3E}">
        <p14:creationId xmlns:p14="http://schemas.microsoft.com/office/powerpoint/2010/main" val="131738798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6" name="Group 6">
            <a:extLst>
              <a:ext uri="{FF2B5EF4-FFF2-40B4-BE49-F238E27FC236}">
                <a16:creationId xmlns:a16="http://schemas.microsoft.com/office/drawing/2014/main" id="{6CFCC0B6-398A-6398-E69F-0A2A53DEB901}"/>
              </a:ext>
            </a:extLst>
          </p:cNvPr>
          <p:cNvGrpSpPr/>
          <p:nvPr/>
        </p:nvGrpSpPr>
        <p:grpSpPr>
          <a:xfrm>
            <a:off x="9206965" y="2963332"/>
            <a:ext cx="2981858" cy="3208868"/>
            <a:chOff x="9206965" y="2963332"/>
            <a:chExt cx="2981858" cy="3208868"/>
          </a:xfrm>
        </p:grpSpPr>
        <p:cxnSp>
          <p:nvCxnSpPr>
            <p:cNvPr id="17" name="Straight Connector 7">
              <a:extLst>
                <a:ext uri="{FF2B5EF4-FFF2-40B4-BE49-F238E27FC236}">
                  <a16:creationId xmlns:a16="http://schemas.microsoft.com/office/drawing/2014/main" id="{79FEB50F-F3DE-0B0A-0730-B3BE659D82D0}"/>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8" name="Straight Connector 8">
              <a:extLst>
                <a:ext uri="{FF2B5EF4-FFF2-40B4-BE49-F238E27FC236}">
                  <a16:creationId xmlns:a16="http://schemas.microsoft.com/office/drawing/2014/main" id="{70CC44F4-A051-F871-9970-48CFC288F8F7}"/>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9" name="Straight Connector 9">
              <a:extLst>
                <a:ext uri="{FF2B5EF4-FFF2-40B4-BE49-F238E27FC236}">
                  <a16:creationId xmlns:a16="http://schemas.microsoft.com/office/drawing/2014/main" id="{B2E2BE82-F265-201E-FFF7-D696F6E1E218}"/>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20" name="Straight Connector 10">
              <a:extLst>
                <a:ext uri="{FF2B5EF4-FFF2-40B4-BE49-F238E27FC236}">
                  <a16:creationId xmlns:a16="http://schemas.microsoft.com/office/drawing/2014/main" id="{085FD21F-E8EB-6788-7B47-4F7F29BEE560}"/>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21" name="Straight Connector 11">
              <a:extLst>
                <a:ext uri="{FF2B5EF4-FFF2-40B4-BE49-F238E27FC236}">
                  <a16:creationId xmlns:a16="http://schemas.microsoft.com/office/drawing/2014/main" id="{457E3AAC-F33E-D320-C889-E665894F66A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BEA08FE1-5513-0B47-2315-8DE620CF733F}"/>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7FC96409-BD20-264C-8400-102CE1AE46F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248531DE-E7A0-B66F-BF8C-08F3042044D4}"/>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D1BF3E1D-7599-032E-ECC9-A78B54434489}"/>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4E164283-631F-E6F3-EE18-751544FFB72B}"/>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F38870BB-17BD-85BB-47AB-FDCC511C9E01}"/>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62CA7CD8-5BE8-7CE4-9733-7A34B1CA8A54}"/>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9" name="Text Placeholder 2">
            <a:extLst>
              <a:ext uri="{FF2B5EF4-FFF2-40B4-BE49-F238E27FC236}">
                <a16:creationId xmlns:a16="http://schemas.microsoft.com/office/drawing/2014/main" id="{01A84BFB-3F19-4DA7-5666-9015D37E27DC}"/>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10" name="Content Placeholder 3">
            <a:extLst>
              <a:ext uri="{FF2B5EF4-FFF2-40B4-BE49-F238E27FC236}">
                <a16:creationId xmlns:a16="http://schemas.microsoft.com/office/drawing/2014/main" id="{EE63BE46-09CA-5CD0-58FD-A133FFBBCB5F}"/>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a:extLst>
              <a:ext uri="{FF2B5EF4-FFF2-40B4-BE49-F238E27FC236}">
                <a16:creationId xmlns:a16="http://schemas.microsoft.com/office/drawing/2014/main" id="{4ED9A8F3-4002-1052-C8EA-1A33602AFDFD}"/>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12" name="Content Placeholder 5">
            <a:extLst>
              <a:ext uri="{FF2B5EF4-FFF2-40B4-BE49-F238E27FC236}">
                <a16:creationId xmlns:a16="http://schemas.microsoft.com/office/drawing/2014/main" id="{7D2A3523-EECB-1910-B318-E76CA241A76E}"/>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6">
            <a:extLst>
              <a:ext uri="{FF2B5EF4-FFF2-40B4-BE49-F238E27FC236}">
                <a16:creationId xmlns:a16="http://schemas.microsoft.com/office/drawing/2014/main" id="{53CC876C-ED6E-33F1-6538-53DB40A2C702}"/>
              </a:ext>
            </a:extLst>
          </p:cNvPr>
          <p:cNvSpPr txBox="1">
            <a:spLocks noGrp="1"/>
          </p:cNvSpPr>
          <p:nvPr>
            <p:ph type="dt" sz="half" idx="7"/>
          </p:nvPr>
        </p:nvSpPr>
        <p:spPr>
          <a:xfrm>
            <a:off x="9904415" y="6172200"/>
            <a:ext cx="1600200" cy="365129"/>
          </a:xfrm>
        </p:spPr>
        <p:txBody>
          <a:bodyPr/>
          <a:lstStyle>
            <a:lvl1pPr>
              <a:defRPr/>
            </a:lvl1pPr>
          </a:lstStyle>
          <a:p>
            <a:pPr lvl="0"/>
            <a:fld id="{3DED2F01-30CC-4491-9E03-CE9D1534B1BC}" type="datetime1">
              <a:rPr lang="en-GB"/>
              <a:pPr lvl="0"/>
              <a:t>14/06/2026</a:t>
            </a:fld>
            <a:endParaRPr lang="en-GB"/>
          </a:p>
        </p:txBody>
      </p:sp>
      <p:sp>
        <p:nvSpPr>
          <p:cNvPr id="14" name="Footer Placeholder 7">
            <a:extLst>
              <a:ext uri="{FF2B5EF4-FFF2-40B4-BE49-F238E27FC236}">
                <a16:creationId xmlns:a16="http://schemas.microsoft.com/office/drawing/2014/main" id="{B605575D-4C13-D323-A9ED-D23F0243A54E}"/>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5" name="Slide Number Placeholder 8">
            <a:extLst>
              <a:ext uri="{FF2B5EF4-FFF2-40B4-BE49-F238E27FC236}">
                <a16:creationId xmlns:a16="http://schemas.microsoft.com/office/drawing/2014/main" id="{60E03C86-0CC6-A945-1253-7E2F3D320619}"/>
              </a:ext>
            </a:extLst>
          </p:cNvPr>
          <p:cNvSpPr txBox="1">
            <a:spLocks noGrp="1"/>
          </p:cNvSpPr>
          <p:nvPr>
            <p:ph type="sldNum" sz="quarter" idx="8"/>
          </p:nvPr>
        </p:nvSpPr>
        <p:spPr>
          <a:xfrm>
            <a:off x="10363196" y="5578470"/>
            <a:ext cx="1142241" cy="669926"/>
          </a:xfrm>
        </p:spPr>
        <p:txBody>
          <a:bodyPr/>
          <a:lstStyle>
            <a:lvl1pPr>
              <a:defRPr/>
            </a:lvl1pPr>
          </a:lstStyle>
          <a:p>
            <a:pPr lvl="0"/>
            <a:fld id="{1091DB4E-C4AF-4FAE-B88F-B8E9A9F3FC07}" type="slidenum">
              <a:t>‹#›</a:t>
            </a:fld>
            <a:endParaRPr lang="en-GB"/>
          </a:p>
        </p:txBody>
      </p:sp>
    </p:spTree>
    <p:extLst>
      <p:ext uri="{BB962C8B-B14F-4D97-AF65-F5344CB8AC3E}">
        <p14:creationId xmlns:p14="http://schemas.microsoft.com/office/powerpoint/2010/main" val="417743068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2" name="Group 6">
            <a:extLst>
              <a:ext uri="{FF2B5EF4-FFF2-40B4-BE49-F238E27FC236}">
                <a16:creationId xmlns:a16="http://schemas.microsoft.com/office/drawing/2014/main" id="{F6EC262C-D46E-5689-A49F-07D8C5F96157}"/>
              </a:ext>
            </a:extLst>
          </p:cNvPr>
          <p:cNvGrpSpPr/>
          <p:nvPr/>
        </p:nvGrpSpPr>
        <p:grpSpPr>
          <a:xfrm>
            <a:off x="9206965" y="2963332"/>
            <a:ext cx="2981858" cy="3208868"/>
            <a:chOff x="9206965" y="2963332"/>
            <a:chExt cx="2981858" cy="3208868"/>
          </a:xfrm>
        </p:grpSpPr>
        <p:cxnSp>
          <p:nvCxnSpPr>
            <p:cNvPr id="13" name="Straight Connector 7">
              <a:extLst>
                <a:ext uri="{FF2B5EF4-FFF2-40B4-BE49-F238E27FC236}">
                  <a16:creationId xmlns:a16="http://schemas.microsoft.com/office/drawing/2014/main" id="{B9D960E7-9D07-6838-A420-5C3F4E772C92}"/>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4" name="Straight Connector 8">
              <a:extLst>
                <a:ext uri="{FF2B5EF4-FFF2-40B4-BE49-F238E27FC236}">
                  <a16:creationId xmlns:a16="http://schemas.microsoft.com/office/drawing/2014/main" id="{AB757888-017B-917D-0443-FE9218AAA72F}"/>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5" name="Straight Connector 9">
              <a:extLst>
                <a:ext uri="{FF2B5EF4-FFF2-40B4-BE49-F238E27FC236}">
                  <a16:creationId xmlns:a16="http://schemas.microsoft.com/office/drawing/2014/main" id="{BF0ED92C-D3F2-949F-0149-56D3664898A7}"/>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6" name="Straight Connector 10">
              <a:extLst>
                <a:ext uri="{FF2B5EF4-FFF2-40B4-BE49-F238E27FC236}">
                  <a16:creationId xmlns:a16="http://schemas.microsoft.com/office/drawing/2014/main" id="{8F991512-8F70-02CF-687A-6BE4AC2084FB}"/>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7" name="Straight Connector 11">
              <a:extLst>
                <a:ext uri="{FF2B5EF4-FFF2-40B4-BE49-F238E27FC236}">
                  <a16:creationId xmlns:a16="http://schemas.microsoft.com/office/drawing/2014/main" id="{B0A9E326-E29C-6D9C-8C7F-0520E50B6328}"/>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A0E695B1-B4C1-258D-DB5D-CEB530ABCCBD}"/>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88EFA294-FB40-D59E-1249-4708379B5B4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E9F0EEF6-636D-4FDB-F368-AFDB71F3D63A}"/>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9493CE50-9765-8B16-FA5B-078DB9D097FA}"/>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162E7466-4449-7058-C67F-7A78C135446C}"/>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469E3EF5-BA87-F2C4-14A1-112B11BB8201}"/>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C15ABE53-D01D-AC71-6808-FA79976CCADF}"/>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9" name="Date Placeholder 2">
            <a:extLst>
              <a:ext uri="{FF2B5EF4-FFF2-40B4-BE49-F238E27FC236}">
                <a16:creationId xmlns:a16="http://schemas.microsoft.com/office/drawing/2014/main" id="{14E822FD-2799-A34F-40B1-0925583A8344}"/>
              </a:ext>
            </a:extLst>
          </p:cNvPr>
          <p:cNvSpPr txBox="1">
            <a:spLocks noGrp="1"/>
          </p:cNvSpPr>
          <p:nvPr>
            <p:ph type="dt" sz="half" idx="7"/>
          </p:nvPr>
        </p:nvSpPr>
        <p:spPr>
          <a:xfrm>
            <a:off x="9904415" y="6172200"/>
            <a:ext cx="1600200" cy="365129"/>
          </a:xfrm>
        </p:spPr>
        <p:txBody>
          <a:bodyPr/>
          <a:lstStyle>
            <a:lvl1pPr>
              <a:defRPr/>
            </a:lvl1pPr>
          </a:lstStyle>
          <a:p>
            <a:pPr lvl="0"/>
            <a:fld id="{4C30009D-D6E1-4CAC-9A94-EFB7B7A12F68}" type="datetime1">
              <a:rPr lang="en-GB"/>
              <a:pPr lvl="0"/>
              <a:t>14/06/2026</a:t>
            </a:fld>
            <a:endParaRPr lang="en-GB"/>
          </a:p>
        </p:txBody>
      </p:sp>
      <p:sp>
        <p:nvSpPr>
          <p:cNvPr id="10" name="Footer Placeholder 3">
            <a:extLst>
              <a:ext uri="{FF2B5EF4-FFF2-40B4-BE49-F238E27FC236}">
                <a16:creationId xmlns:a16="http://schemas.microsoft.com/office/drawing/2014/main" id="{F5460373-6DC8-F88B-0339-9935D0998277}"/>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5F07C55B-3CE1-C104-D001-ED4141591E2A}"/>
              </a:ext>
            </a:extLst>
          </p:cNvPr>
          <p:cNvSpPr txBox="1">
            <a:spLocks noGrp="1"/>
          </p:cNvSpPr>
          <p:nvPr>
            <p:ph type="sldNum" sz="quarter" idx="8"/>
          </p:nvPr>
        </p:nvSpPr>
        <p:spPr>
          <a:xfrm>
            <a:off x="10363196" y="5578470"/>
            <a:ext cx="1142241" cy="669926"/>
          </a:xfrm>
        </p:spPr>
        <p:txBody>
          <a:bodyPr/>
          <a:lstStyle>
            <a:lvl1pPr>
              <a:defRPr/>
            </a:lvl1pPr>
          </a:lstStyle>
          <a:p>
            <a:pPr lvl="0"/>
            <a:fld id="{4B7899D6-8C86-430F-B325-BA0106D0A38F}" type="slidenum">
              <a:t>‹#›</a:t>
            </a:fld>
            <a:endParaRPr lang="en-GB"/>
          </a:p>
        </p:txBody>
      </p:sp>
    </p:spTree>
    <p:extLst>
      <p:ext uri="{BB962C8B-B14F-4D97-AF65-F5344CB8AC3E}">
        <p14:creationId xmlns:p14="http://schemas.microsoft.com/office/powerpoint/2010/main" val="88521977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11" name="Group 6">
            <a:extLst>
              <a:ext uri="{FF2B5EF4-FFF2-40B4-BE49-F238E27FC236}">
                <a16:creationId xmlns:a16="http://schemas.microsoft.com/office/drawing/2014/main" id="{B48FDD87-AFAE-1DA0-48FE-E77E09153923}"/>
              </a:ext>
            </a:extLst>
          </p:cNvPr>
          <p:cNvGrpSpPr/>
          <p:nvPr/>
        </p:nvGrpSpPr>
        <p:grpSpPr>
          <a:xfrm>
            <a:off x="9206965" y="2963332"/>
            <a:ext cx="2981858" cy="3208868"/>
            <a:chOff x="9206965" y="2963332"/>
            <a:chExt cx="2981858" cy="3208868"/>
          </a:xfrm>
        </p:grpSpPr>
        <p:cxnSp>
          <p:nvCxnSpPr>
            <p:cNvPr id="12" name="Straight Connector 7">
              <a:extLst>
                <a:ext uri="{FF2B5EF4-FFF2-40B4-BE49-F238E27FC236}">
                  <a16:creationId xmlns:a16="http://schemas.microsoft.com/office/drawing/2014/main" id="{D078B009-0ADD-668B-88D9-40DFA409097D}"/>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3" name="Straight Connector 8">
              <a:extLst>
                <a:ext uri="{FF2B5EF4-FFF2-40B4-BE49-F238E27FC236}">
                  <a16:creationId xmlns:a16="http://schemas.microsoft.com/office/drawing/2014/main" id="{F7A16A6D-03B8-3748-C0A9-2224A86351D7}"/>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4" name="Straight Connector 9">
              <a:extLst>
                <a:ext uri="{FF2B5EF4-FFF2-40B4-BE49-F238E27FC236}">
                  <a16:creationId xmlns:a16="http://schemas.microsoft.com/office/drawing/2014/main" id="{70BA2AF6-0912-0A1D-B588-A26D8714C920}"/>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5" name="Straight Connector 10">
              <a:extLst>
                <a:ext uri="{FF2B5EF4-FFF2-40B4-BE49-F238E27FC236}">
                  <a16:creationId xmlns:a16="http://schemas.microsoft.com/office/drawing/2014/main" id="{39A6F4AA-6909-1E98-1372-B04DAAA19539}"/>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6" name="Straight Connector 11">
              <a:extLst>
                <a:ext uri="{FF2B5EF4-FFF2-40B4-BE49-F238E27FC236}">
                  <a16:creationId xmlns:a16="http://schemas.microsoft.com/office/drawing/2014/main" id="{22061863-DB03-3F85-8BCF-402AFD72895C}"/>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3439142F-DE10-FF92-C1AE-C1EB84F985E8}"/>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9D698174-1B19-FC6E-221F-92051CADBB64}"/>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007F7289-953B-5E55-8C58-BB40CC0E7B01}"/>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6F8DD375-7225-085B-2BF7-70152A783D1C}"/>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0664FD34-2C74-0483-FB45-321577BF7325}"/>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62C85D35-F0E6-5A00-A210-BDFFB055F1B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Date Placeholder 1">
            <a:extLst>
              <a:ext uri="{FF2B5EF4-FFF2-40B4-BE49-F238E27FC236}">
                <a16:creationId xmlns:a16="http://schemas.microsoft.com/office/drawing/2014/main" id="{2261D74E-37C3-B837-14C1-12545AFCC554}"/>
              </a:ext>
            </a:extLst>
          </p:cNvPr>
          <p:cNvSpPr txBox="1">
            <a:spLocks noGrp="1"/>
          </p:cNvSpPr>
          <p:nvPr>
            <p:ph type="dt" sz="half" idx="7"/>
          </p:nvPr>
        </p:nvSpPr>
        <p:spPr>
          <a:xfrm>
            <a:off x="9904415" y="6172200"/>
            <a:ext cx="1600200" cy="365129"/>
          </a:xfrm>
        </p:spPr>
        <p:txBody>
          <a:bodyPr/>
          <a:lstStyle>
            <a:lvl1pPr>
              <a:defRPr/>
            </a:lvl1pPr>
          </a:lstStyle>
          <a:p>
            <a:pPr lvl="0"/>
            <a:fld id="{05D0A4D5-E865-416E-B4A0-371AFF003536}" type="datetime1">
              <a:rPr lang="en-GB"/>
              <a:pPr lvl="0"/>
              <a:t>14/06/2026</a:t>
            </a:fld>
            <a:endParaRPr lang="en-GB"/>
          </a:p>
        </p:txBody>
      </p:sp>
      <p:sp>
        <p:nvSpPr>
          <p:cNvPr id="9" name="Footer Placeholder 2">
            <a:extLst>
              <a:ext uri="{FF2B5EF4-FFF2-40B4-BE49-F238E27FC236}">
                <a16:creationId xmlns:a16="http://schemas.microsoft.com/office/drawing/2014/main" id="{0AF387AF-8E9D-E2B1-6E34-4F6611EEBB18}"/>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0" name="Slide Number Placeholder 3">
            <a:extLst>
              <a:ext uri="{FF2B5EF4-FFF2-40B4-BE49-F238E27FC236}">
                <a16:creationId xmlns:a16="http://schemas.microsoft.com/office/drawing/2014/main" id="{CF8373C9-96C3-DB5E-B213-D0A776B1792E}"/>
              </a:ext>
            </a:extLst>
          </p:cNvPr>
          <p:cNvSpPr txBox="1">
            <a:spLocks noGrp="1"/>
          </p:cNvSpPr>
          <p:nvPr>
            <p:ph type="sldNum" sz="quarter" idx="8"/>
          </p:nvPr>
        </p:nvSpPr>
        <p:spPr>
          <a:xfrm>
            <a:off x="10363196" y="5578470"/>
            <a:ext cx="1142241" cy="669926"/>
          </a:xfrm>
        </p:spPr>
        <p:txBody>
          <a:bodyPr/>
          <a:lstStyle>
            <a:lvl1pPr>
              <a:defRPr/>
            </a:lvl1pPr>
          </a:lstStyle>
          <a:p>
            <a:pPr lvl="0"/>
            <a:fld id="{DB5DC133-7F5E-45AA-ABFE-9FA566746713}" type="slidenum">
              <a:t>‹#›</a:t>
            </a:fld>
            <a:endParaRPr lang="en-GB"/>
          </a:p>
        </p:txBody>
      </p:sp>
    </p:spTree>
    <p:extLst>
      <p:ext uri="{BB962C8B-B14F-4D97-AF65-F5344CB8AC3E}">
        <p14:creationId xmlns:p14="http://schemas.microsoft.com/office/powerpoint/2010/main" val="165085796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4" name="Group 6">
            <a:extLst>
              <a:ext uri="{FF2B5EF4-FFF2-40B4-BE49-F238E27FC236}">
                <a16:creationId xmlns:a16="http://schemas.microsoft.com/office/drawing/2014/main" id="{4A398311-E654-3C0D-6320-601A079EE01D}"/>
              </a:ext>
            </a:extLst>
          </p:cNvPr>
          <p:cNvGrpSpPr/>
          <p:nvPr/>
        </p:nvGrpSpPr>
        <p:grpSpPr>
          <a:xfrm>
            <a:off x="9206965" y="2963332"/>
            <a:ext cx="2981858" cy="3208868"/>
            <a:chOff x="9206965" y="2963332"/>
            <a:chExt cx="2981858" cy="3208868"/>
          </a:xfrm>
        </p:grpSpPr>
        <p:cxnSp>
          <p:nvCxnSpPr>
            <p:cNvPr id="15" name="Straight Connector 7">
              <a:extLst>
                <a:ext uri="{FF2B5EF4-FFF2-40B4-BE49-F238E27FC236}">
                  <a16:creationId xmlns:a16="http://schemas.microsoft.com/office/drawing/2014/main" id="{542BF74E-B6EF-F425-7BB1-AC9199A161EF}"/>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6" name="Straight Connector 8">
              <a:extLst>
                <a:ext uri="{FF2B5EF4-FFF2-40B4-BE49-F238E27FC236}">
                  <a16:creationId xmlns:a16="http://schemas.microsoft.com/office/drawing/2014/main" id="{3B644BCE-8CD6-FC73-A99B-3B7B4E97A8E2}"/>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7" name="Straight Connector 9">
              <a:extLst>
                <a:ext uri="{FF2B5EF4-FFF2-40B4-BE49-F238E27FC236}">
                  <a16:creationId xmlns:a16="http://schemas.microsoft.com/office/drawing/2014/main" id="{BA3430A0-1BA3-EB63-196B-BEFFA8F71553}"/>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8" name="Straight Connector 10">
              <a:extLst>
                <a:ext uri="{FF2B5EF4-FFF2-40B4-BE49-F238E27FC236}">
                  <a16:creationId xmlns:a16="http://schemas.microsoft.com/office/drawing/2014/main" id="{331ED5EC-76B4-B5C6-FC42-6F4B6502CBC8}"/>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9" name="Straight Connector 11">
              <a:extLst>
                <a:ext uri="{FF2B5EF4-FFF2-40B4-BE49-F238E27FC236}">
                  <a16:creationId xmlns:a16="http://schemas.microsoft.com/office/drawing/2014/main" id="{896C109D-D474-89F8-8EBE-04A3CBD25D99}"/>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BDC265FC-50EE-A1A7-3B60-370EAC8B1162}"/>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0BE410FA-B5B3-EEDF-B993-D19B9BE3FDC6}"/>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A748F215-A94A-4FFE-7EDE-25AD8047B1DE}"/>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4511FC4E-3926-D6DE-E27B-599035491792}"/>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A34AFAED-BA0F-3386-DE83-2EB11231A2BB}"/>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69F7E08A-CCB2-6ABC-0576-00DACCA71EB4}"/>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4B35B12A-C9AC-AFCD-B1AC-163E5E0657A1}"/>
              </a:ext>
            </a:extLst>
          </p:cNvPr>
          <p:cNvSpPr txBox="1">
            <a:spLocks noGrp="1"/>
          </p:cNvSpPr>
          <p:nvPr>
            <p:ph type="title"/>
          </p:nvPr>
        </p:nvSpPr>
        <p:spPr>
          <a:xfrm>
            <a:off x="7085008" y="685800"/>
            <a:ext cx="3657600" cy="1371600"/>
          </a:xfrm>
        </p:spPr>
        <p:txBody>
          <a:bodyPr anchor="b"/>
          <a:lstStyle>
            <a:lvl1pPr>
              <a:defRPr sz="2400"/>
            </a:lvl1pPr>
          </a:lstStyle>
          <a:p>
            <a:pPr lvl="0"/>
            <a:r>
              <a:rPr lang="en-US"/>
              <a:t>Click to edit Master title style</a:t>
            </a:r>
          </a:p>
        </p:txBody>
      </p:sp>
      <p:sp>
        <p:nvSpPr>
          <p:cNvPr id="9" name="Content Placeholder 2">
            <a:extLst>
              <a:ext uri="{FF2B5EF4-FFF2-40B4-BE49-F238E27FC236}">
                <a16:creationId xmlns:a16="http://schemas.microsoft.com/office/drawing/2014/main" id="{D798A898-6A8E-3EDE-809B-43DF0FFE5310}"/>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B027C0B3-56BA-99E6-5711-C029F2385A70}"/>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11" name="Date Placeholder 4">
            <a:extLst>
              <a:ext uri="{FF2B5EF4-FFF2-40B4-BE49-F238E27FC236}">
                <a16:creationId xmlns:a16="http://schemas.microsoft.com/office/drawing/2014/main" id="{CAE15E4E-931C-C477-8839-F45E31B533F7}"/>
              </a:ext>
            </a:extLst>
          </p:cNvPr>
          <p:cNvSpPr txBox="1">
            <a:spLocks noGrp="1"/>
          </p:cNvSpPr>
          <p:nvPr>
            <p:ph type="dt" sz="half" idx="7"/>
          </p:nvPr>
        </p:nvSpPr>
        <p:spPr>
          <a:xfrm>
            <a:off x="9904415" y="6172200"/>
            <a:ext cx="1600200" cy="365129"/>
          </a:xfrm>
        </p:spPr>
        <p:txBody>
          <a:bodyPr/>
          <a:lstStyle>
            <a:lvl1pPr>
              <a:defRPr/>
            </a:lvl1pPr>
          </a:lstStyle>
          <a:p>
            <a:pPr lvl="0"/>
            <a:fld id="{5650CE8C-6E76-4C20-B1DC-65450D8F1F70}" type="datetime1">
              <a:rPr lang="en-GB"/>
              <a:pPr lvl="0"/>
              <a:t>14/06/2026</a:t>
            </a:fld>
            <a:endParaRPr lang="en-GB"/>
          </a:p>
        </p:txBody>
      </p:sp>
      <p:sp>
        <p:nvSpPr>
          <p:cNvPr id="12" name="Footer Placeholder 5">
            <a:extLst>
              <a:ext uri="{FF2B5EF4-FFF2-40B4-BE49-F238E27FC236}">
                <a16:creationId xmlns:a16="http://schemas.microsoft.com/office/drawing/2014/main" id="{8EAE2F26-733F-EA55-47FA-D33C2509A39F}"/>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6">
            <a:extLst>
              <a:ext uri="{FF2B5EF4-FFF2-40B4-BE49-F238E27FC236}">
                <a16:creationId xmlns:a16="http://schemas.microsoft.com/office/drawing/2014/main" id="{8515D2CF-00F3-A285-E3E1-261897E4CB30}"/>
              </a:ext>
            </a:extLst>
          </p:cNvPr>
          <p:cNvSpPr txBox="1">
            <a:spLocks noGrp="1"/>
          </p:cNvSpPr>
          <p:nvPr>
            <p:ph type="sldNum" sz="quarter" idx="8"/>
          </p:nvPr>
        </p:nvSpPr>
        <p:spPr>
          <a:xfrm>
            <a:off x="10363196" y="5578470"/>
            <a:ext cx="1142241" cy="669926"/>
          </a:xfrm>
        </p:spPr>
        <p:txBody>
          <a:bodyPr/>
          <a:lstStyle>
            <a:lvl1pPr>
              <a:defRPr/>
            </a:lvl1pPr>
          </a:lstStyle>
          <a:p>
            <a:pPr lvl="0"/>
            <a:fld id="{6BE48175-779B-4D3A-998F-FDF959C32C36}" type="slidenum">
              <a:t>‹#›</a:t>
            </a:fld>
            <a:endParaRPr lang="en-GB"/>
          </a:p>
        </p:txBody>
      </p:sp>
    </p:spTree>
    <p:extLst>
      <p:ext uri="{BB962C8B-B14F-4D97-AF65-F5344CB8AC3E}">
        <p14:creationId xmlns:p14="http://schemas.microsoft.com/office/powerpoint/2010/main" val="227531892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4" name="Group 6">
            <a:extLst>
              <a:ext uri="{FF2B5EF4-FFF2-40B4-BE49-F238E27FC236}">
                <a16:creationId xmlns:a16="http://schemas.microsoft.com/office/drawing/2014/main" id="{07681D00-2831-2260-EB99-F07D7FCC0F08}"/>
              </a:ext>
            </a:extLst>
          </p:cNvPr>
          <p:cNvGrpSpPr/>
          <p:nvPr/>
        </p:nvGrpSpPr>
        <p:grpSpPr>
          <a:xfrm>
            <a:off x="9206965" y="2963332"/>
            <a:ext cx="2981858" cy="3208868"/>
            <a:chOff x="9206965" y="2963332"/>
            <a:chExt cx="2981858" cy="3208868"/>
          </a:xfrm>
        </p:grpSpPr>
        <p:cxnSp>
          <p:nvCxnSpPr>
            <p:cNvPr id="15" name="Straight Connector 7">
              <a:extLst>
                <a:ext uri="{FF2B5EF4-FFF2-40B4-BE49-F238E27FC236}">
                  <a16:creationId xmlns:a16="http://schemas.microsoft.com/office/drawing/2014/main" id="{BA729AA3-C5AD-CCBA-B08C-0AE8E2008364}"/>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6" name="Straight Connector 8">
              <a:extLst>
                <a:ext uri="{FF2B5EF4-FFF2-40B4-BE49-F238E27FC236}">
                  <a16:creationId xmlns:a16="http://schemas.microsoft.com/office/drawing/2014/main" id="{CA44D87C-67D9-6CF0-B2B0-D8AAC8405DA5}"/>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7" name="Straight Connector 9">
              <a:extLst>
                <a:ext uri="{FF2B5EF4-FFF2-40B4-BE49-F238E27FC236}">
                  <a16:creationId xmlns:a16="http://schemas.microsoft.com/office/drawing/2014/main" id="{CA997C50-7C6C-FF41-6FF0-7C29FB756756}"/>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8" name="Straight Connector 10">
              <a:extLst>
                <a:ext uri="{FF2B5EF4-FFF2-40B4-BE49-F238E27FC236}">
                  <a16:creationId xmlns:a16="http://schemas.microsoft.com/office/drawing/2014/main" id="{29E8E2F0-3311-3F37-F6FE-000BCF24CE78}"/>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9" name="Straight Connector 11">
              <a:extLst>
                <a:ext uri="{FF2B5EF4-FFF2-40B4-BE49-F238E27FC236}">
                  <a16:creationId xmlns:a16="http://schemas.microsoft.com/office/drawing/2014/main" id="{D1A36144-474D-273B-B888-C943960AC14F}"/>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40564543-0B2F-6744-1DA2-19A5174A4A80}"/>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CFAECAEC-3FE4-F23D-2EED-FE5A6FD0D9AD}"/>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6A20230A-498D-1A3E-141B-527A6043B7FE}"/>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995A2508-F42C-5D39-A61E-FD968BB0CAAC}"/>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C45D7394-9EFF-345A-952E-B76A3C38386D}"/>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02DB292F-C5F1-02E2-297D-AF22F3FC5030}"/>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394E7754-3D69-88E3-0094-DEB31E0B24BB}"/>
              </a:ext>
            </a:extLst>
          </p:cNvPr>
          <p:cNvSpPr txBox="1">
            <a:spLocks noGrp="1"/>
          </p:cNvSpPr>
          <p:nvPr>
            <p:ph type="title"/>
          </p:nvPr>
        </p:nvSpPr>
        <p:spPr>
          <a:xfrm>
            <a:off x="4722811" y="1447796"/>
            <a:ext cx="6019796" cy="1143000"/>
          </a:xfrm>
        </p:spPr>
        <p:txBody>
          <a:bodyPr anchor="b"/>
          <a:lstStyle>
            <a:lvl1pPr>
              <a:defRPr sz="2800"/>
            </a:lvl1pPr>
          </a:lstStyle>
          <a:p>
            <a:pPr lvl="0"/>
            <a:r>
              <a:rPr lang="en-US"/>
              <a:t>Click to edit Master title style</a:t>
            </a:r>
          </a:p>
        </p:txBody>
      </p:sp>
      <p:sp>
        <p:nvSpPr>
          <p:cNvPr id="9" name="Picture Placeholder 2">
            <a:extLst>
              <a:ext uri="{FF2B5EF4-FFF2-40B4-BE49-F238E27FC236}">
                <a16:creationId xmlns:a16="http://schemas.microsoft.com/office/drawing/2014/main" id="{1098B88D-7396-EF24-DDCF-A9A5C6642935}"/>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10" name="Text Placeholder 3">
            <a:extLst>
              <a:ext uri="{FF2B5EF4-FFF2-40B4-BE49-F238E27FC236}">
                <a16:creationId xmlns:a16="http://schemas.microsoft.com/office/drawing/2014/main" id="{69006313-A1C7-6848-FEA9-507077F10C7B}"/>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11" name="Date Placeholder 4">
            <a:extLst>
              <a:ext uri="{FF2B5EF4-FFF2-40B4-BE49-F238E27FC236}">
                <a16:creationId xmlns:a16="http://schemas.microsoft.com/office/drawing/2014/main" id="{3AC69287-631A-D1B8-A568-454870C1FCC4}"/>
              </a:ext>
            </a:extLst>
          </p:cNvPr>
          <p:cNvSpPr txBox="1">
            <a:spLocks noGrp="1"/>
          </p:cNvSpPr>
          <p:nvPr>
            <p:ph type="dt" sz="half" idx="7"/>
          </p:nvPr>
        </p:nvSpPr>
        <p:spPr>
          <a:xfrm>
            <a:off x="9904415" y="6172200"/>
            <a:ext cx="1600200" cy="365129"/>
          </a:xfrm>
        </p:spPr>
        <p:txBody>
          <a:bodyPr/>
          <a:lstStyle>
            <a:lvl1pPr>
              <a:defRPr/>
            </a:lvl1pPr>
          </a:lstStyle>
          <a:p>
            <a:pPr lvl="0"/>
            <a:fld id="{5EE7EA2C-C22B-47C2-9FA4-F58B12462E60}" type="datetime1">
              <a:rPr lang="en-GB"/>
              <a:pPr lvl="0"/>
              <a:t>14/06/2026</a:t>
            </a:fld>
            <a:endParaRPr lang="en-GB"/>
          </a:p>
        </p:txBody>
      </p:sp>
      <p:sp>
        <p:nvSpPr>
          <p:cNvPr id="12" name="Footer Placeholder 5">
            <a:extLst>
              <a:ext uri="{FF2B5EF4-FFF2-40B4-BE49-F238E27FC236}">
                <a16:creationId xmlns:a16="http://schemas.microsoft.com/office/drawing/2014/main" id="{16DBDB0E-7410-BBA5-F4C2-CBBDD17E7683}"/>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6">
            <a:extLst>
              <a:ext uri="{FF2B5EF4-FFF2-40B4-BE49-F238E27FC236}">
                <a16:creationId xmlns:a16="http://schemas.microsoft.com/office/drawing/2014/main" id="{B357723C-5B03-DD6D-15C1-74C2626E87D5}"/>
              </a:ext>
            </a:extLst>
          </p:cNvPr>
          <p:cNvSpPr txBox="1">
            <a:spLocks noGrp="1"/>
          </p:cNvSpPr>
          <p:nvPr>
            <p:ph type="sldNum" sz="quarter" idx="8"/>
          </p:nvPr>
        </p:nvSpPr>
        <p:spPr>
          <a:xfrm>
            <a:off x="10363196" y="5578470"/>
            <a:ext cx="1142241" cy="669926"/>
          </a:xfrm>
        </p:spPr>
        <p:txBody>
          <a:bodyPr/>
          <a:lstStyle>
            <a:lvl1pPr>
              <a:defRPr/>
            </a:lvl1pPr>
          </a:lstStyle>
          <a:p>
            <a:pPr lvl="0"/>
            <a:fld id="{F87C1DDD-73D8-4A70-A2FC-A2E8AB1A6487}" type="slidenum">
              <a:t>‹#›</a:t>
            </a:fld>
            <a:endParaRPr lang="en-GB"/>
          </a:p>
        </p:txBody>
      </p:sp>
    </p:spTree>
    <p:extLst>
      <p:ext uri="{BB962C8B-B14F-4D97-AF65-F5344CB8AC3E}">
        <p14:creationId xmlns:p14="http://schemas.microsoft.com/office/powerpoint/2010/main" val="42076690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4" name="Group 6">
            <a:extLst>
              <a:ext uri="{FF2B5EF4-FFF2-40B4-BE49-F238E27FC236}">
                <a16:creationId xmlns:a16="http://schemas.microsoft.com/office/drawing/2014/main" id="{4649D09D-13D1-DE66-9AE3-02D5A602D99E}"/>
              </a:ext>
            </a:extLst>
          </p:cNvPr>
          <p:cNvGrpSpPr/>
          <p:nvPr/>
        </p:nvGrpSpPr>
        <p:grpSpPr>
          <a:xfrm>
            <a:off x="9206965" y="2963332"/>
            <a:ext cx="2981858" cy="3208868"/>
            <a:chOff x="9206965" y="2963332"/>
            <a:chExt cx="2981858" cy="3208868"/>
          </a:xfrm>
        </p:grpSpPr>
        <p:cxnSp>
          <p:nvCxnSpPr>
            <p:cNvPr id="15" name="Straight Connector 7">
              <a:extLst>
                <a:ext uri="{FF2B5EF4-FFF2-40B4-BE49-F238E27FC236}">
                  <a16:creationId xmlns:a16="http://schemas.microsoft.com/office/drawing/2014/main" id="{DB41E3DC-7F82-1090-3B5F-CE1B3DF008EB}"/>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6" name="Straight Connector 8">
              <a:extLst>
                <a:ext uri="{FF2B5EF4-FFF2-40B4-BE49-F238E27FC236}">
                  <a16:creationId xmlns:a16="http://schemas.microsoft.com/office/drawing/2014/main" id="{545CF4E3-C962-3176-6C6C-58BC9AB3BDE6}"/>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7" name="Straight Connector 9">
              <a:extLst>
                <a:ext uri="{FF2B5EF4-FFF2-40B4-BE49-F238E27FC236}">
                  <a16:creationId xmlns:a16="http://schemas.microsoft.com/office/drawing/2014/main" id="{93A0D3A7-C70C-C549-E03F-F743B519462E}"/>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8" name="Straight Connector 10">
              <a:extLst>
                <a:ext uri="{FF2B5EF4-FFF2-40B4-BE49-F238E27FC236}">
                  <a16:creationId xmlns:a16="http://schemas.microsoft.com/office/drawing/2014/main" id="{AB1C4162-DF34-D285-6D37-9C501053F828}"/>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9" name="Straight Connector 11">
              <a:extLst>
                <a:ext uri="{FF2B5EF4-FFF2-40B4-BE49-F238E27FC236}">
                  <a16:creationId xmlns:a16="http://schemas.microsoft.com/office/drawing/2014/main" id="{53E44939-B454-49DF-8616-9B1C83C4E039}"/>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4D36743E-DE85-6FA6-536A-81CD1253A63C}"/>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BA8E34E6-3D77-41AF-F099-AEAA034C2A8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6C658D03-A318-6371-D7C9-A9EF515D7CA6}"/>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9FBD4874-90C1-D110-166F-794686361099}"/>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B19C6562-648A-DE1C-A230-F809BAB8926C}"/>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44E2181B-6BC5-206E-AED5-4A635D18350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1E36C53A-38FD-6020-4E34-43E921BBC9B3}"/>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9" name="Picture Placeholder 2">
            <a:extLst>
              <a:ext uri="{FF2B5EF4-FFF2-40B4-BE49-F238E27FC236}">
                <a16:creationId xmlns:a16="http://schemas.microsoft.com/office/drawing/2014/main" id="{9071E4DA-70CB-50BB-9B7D-5633DDE0F40B}"/>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10" name="Text Placeholder 9">
            <a:extLst>
              <a:ext uri="{FF2B5EF4-FFF2-40B4-BE49-F238E27FC236}">
                <a16:creationId xmlns:a16="http://schemas.microsoft.com/office/drawing/2014/main" id="{EBCCAAAE-2E5E-4A21-6C37-37B1C75DC57C}"/>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11" name="Date Placeholder 2">
            <a:extLst>
              <a:ext uri="{FF2B5EF4-FFF2-40B4-BE49-F238E27FC236}">
                <a16:creationId xmlns:a16="http://schemas.microsoft.com/office/drawing/2014/main" id="{AC02FCE4-5079-520A-D4CC-977FD0C08CEB}"/>
              </a:ext>
            </a:extLst>
          </p:cNvPr>
          <p:cNvSpPr txBox="1">
            <a:spLocks noGrp="1"/>
          </p:cNvSpPr>
          <p:nvPr>
            <p:ph type="dt" sz="half" idx="7"/>
          </p:nvPr>
        </p:nvSpPr>
        <p:spPr>
          <a:xfrm>
            <a:off x="9904415" y="6172200"/>
            <a:ext cx="1600200" cy="365129"/>
          </a:xfrm>
        </p:spPr>
        <p:txBody>
          <a:bodyPr/>
          <a:lstStyle>
            <a:lvl1pPr>
              <a:defRPr/>
            </a:lvl1pPr>
          </a:lstStyle>
          <a:p>
            <a:pPr lvl="0"/>
            <a:fld id="{2CD8AD6E-940A-49FC-9DFC-A99C26FE0D48}" type="datetime1">
              <a:rPr lang="en-GB"/>
              <a:pPr lvl="0"/>
              <a:t>14/06/2026</a:t>
            </a:fld>
            <a:endParaRPr lang="en-GB"/>
          </a:p>
        </p:txBody>
      </p:sp>
      <p:sp>
        <p:nvSpPr>
          <p:cNvPr id="12" name="Footer Placeholder 3">
            <a:extLst>
              <a:ext uri="{FF2B5EF4-FFF2-40B4-BE49-F238E27FC236}">
                <a16:creationId xmlns:a16="http://schemas.microsoft.com/office/drawing/2014/main" id="{37948CF6-1E4D-F303-3B1C-2B096780709B}"/>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4">
            <a:extLst>
              <a:ext uri="{FF2B5EF4-FFF2-40B4-BE49-F238E27FC236}">
                <a16:creationId xmlns:a16="http://schemas.microsoft.com/office/drawing/2014/main" id="{14E06257-8C91-25CE-CE2F-B06BF0F3695B}"/>
              </a:ext>
            </a:extLst>
          </p:cNvPr>
          <p:cNvSpPr txBox="1">
            <a:spLocks noGrp="1"/>
          </p:cNvSpPr>
          <p:nvPr>
            <p:ph type="sldNum" sz="quarter" idx="8"/>
          </p:nvPr>
        </p:nvSpPr>
        <p:spPr>
          <a:xfrm>
            <a:off x="10363196" y="5578470"/>
            <a:ext cx="1142241" cy="669926"/>
          </a:xfrm>
        </p:spPr>
        <p:txBody>
          <a:bodyPr/>
          <a:lstStyle>
            <a:lvl1pPr>
              <a:defRPr/>
            </a:lvl1pPr>
          </a:lstStyle>
          <a:p>
            <a:pPr lvl="0"/>
            <a:fld id="{265E19D0-685B-4790-9361-9F87A63144F0}" type="slidenum">
              <a:t>‹#›</a:t>
            </a:fld>
            <a:endParaRPr lang="en-GB"/>
          </a:p>
        </p:txBody>
      </p:sp>
    </p:spTree>
    <p:extLst>
      <p:ext uri="{BB962C8B-B14F-4D97-AF65-F5344CB8AC3E}">
        <p14:creationId xmlns:p14="http://schemas.microsoft.com/office/powerpoint/2010/main" val="108700877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13" name="Group 6">
            <a:extLst>
              <a:ext uri="{FF2B5EF4-FFF2-40B4-BE49-F238E27FC236}">
                <a16:creationId xmlns:a16="http://schemas.microsoft.com/office/drawing/2014/main" id="{EF8B5184-63B7-2C27-9727-3BCAD984E4E1}"/>
              </a:ext>
            </a:extLst>
          </p:cNvPr>
          <p:cNvGrpSpPr/>
          <p:nvPr/>
        </p:nvGrpSpPr>
        <p:grpSpPr>
          <a:xfrm>
            <a:off x="9206965" y="2963332"/>
            <a:ext cx="2981858" cy="3208868"/>
            <a:chOff x="9206965" y="2963332"/>
            <a:chExt cx="2981858" cy="3208868"/>
          </a:xfrm>
        </p:grpSpPr>
        <p:cxnSp>
          <p:nvCxnSpPr>
            <p:cNvPr id="14" name="Straight Connector 7">
              <a:extLst>
                <a:ext uri="{FF2B5EF4-FFF2-40B4-BE49-F238E27FC236}">
                  <a16:creationId xmlns:a16="http://schemas.microsoft.com/office/drawing/2014/main" id="{DDFCE5E8-A4E4-8317-9F63-33B03AE121D6}"/>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5" name="Straight Connector 8">
              <a:extLst>
                <a:ext uri="{FF2B5EF4-FFF2-40B4-BE49-F238E27FC236}">
                  <a16:creationId xmlns:a16="http://schemas.microsoft.com/office/drawing/2014/main" id="{7A948E1E-13A2-C871-ED5C-FFEFF8BF888D}"/>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6" name="Straight Connector 9">
              <a:extLst>
                <a:ext uri="{FF2B5EF4-FFF2-40B4-BE49-F238E27FC236}">
                  <a16:creationId xmlns:a16="http://schemas.microsoft.com/office/drawing/2014/main" id="{67CFB257-8E8C-0422-A9C5-28AD3429B71D}"/>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7" name="Straight Connector 10">
              <a:extLst>
                <a:ext uri="{FF2B5EF4-FFF2-40B4-BE49-F238E27FC236}">
                  <a16:creationId xmlns:a16="http://schemas.microsoft.com/office/drawing/2014/main" id="{6502864F-2347-085D-B893-F7A7A26F0BA0}"/>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8" name="Straight Connector 11">
              <a:extLst>
                <a:ext uri="{FF2B5EF4-FFF2-40B4-BE49-F238E27FC236}">
                  <a16:creationId xmlns:a16="http://schemas.microsoft.com/office/drawing/2014/main" id="{55EDB089-4484-E394-3F17-9D0C023781E9}"/>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9BE4BE1B-BA7C-8FB8-2339-08E27DF02408}"/>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8E830B0B-C5BC-15C3-6A0B-76C1B816C2BE}"/>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72EF2633-A836-F2B2-06A6-08F8FBA725E4}"/>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A3C58E1A-7FE0-7589-DAF0-868B9C395EA5}"/>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BEB6E60F-BFD7-2322-CBA0-BC37BE3B0F57}"/>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805B5443-7756-F360-455B-74B74B517F52}"/>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18F5F783-E55E-A710-AE68-353164FCBC32}"/>
              </a:ext>
            </a:extLst>
          </p:cNvPr>
          <p:cNvSpPr txBox="1">
            <a:spLocks noGrp="1"/>
          </p:cNvSpPr>
          <p:nvPr>
            <p:ph type="title"/>
          </p:nvPr>
        </p:nvSpPr>
        <p:spPr>
          <a:xfrm>
            <a:off x="684208" y="685800"/>
            <a:ext cx="10058400" cy="2743200"/>
          </a:xfrm>
        </p:spPr>
        <p:txBody>
          <a:bodyPr/>
          <a:lstStyle>
            <a:lvl1pPr>
              <a:defRPr sz="3200"/>
            </a:lvl1pPr>
          </a:lstStyle>
          <a:p>
            <a:pPr lvl="0"/>
            <a:r>
              <a:rPr lang="en-US"/>
              <a:t>Click to edit Master title style</a:t>
            </a:r>
          </a:p>
        </p:txBody>
      </p:sp>
      <p:sp>
        <p:nvSpPr>
          <p:cNvPr id="9" name="Text Placeholder 2">
            <a:extLst>
              <a:ext uri="{FF2B5EF4-FFF2-40B4-BE49-F238E27FC236}">
                <a16:creationId xmlns:a16="http://schemas.microsoft.com/office/drawing/2014/main" id="{96695E72-FC3D-52A1-ABEA-BB9D8A463B97}"/>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10" name="Date Placeholder 3">
            <a:extLst>
              <a:ext uri="{FF2B5EF4-FFF2-40B4-BE49-F238E27FC236}">
                <a16:creationId xmlns:a16="http://schemas.microsoft.com/office/drawing/2014/main" id="{9F0F3A0E-8D3F-A77A-FE0A-941EDFE0BCE3}"/>
              </a:ext>
            </a:extLst>
          </p:cNvPr>
          <p:cNvSpPr txBox="1">
            <a:spLocks noGrp="1"/>
          </p:cNvSpPr>
          <p:nvPr>
            <p:ph type="dt" sz="half" idx="7"/>
          </p:nvPr>
        </p:nvSpPr>
        <p:spPr>
          <a:xfrm>
            <a:off x="9904415" y="6172200"/>
            <a:ext cx="1600200" cy="365129"/>
          </a:xfrm>
        </p:spPr>
        <p:txBody>
          <a:bodyPr/>
          <a:lstStyle>
            <a:lvl1pPr>
              <a:defRPr/>
            </a:lvl1pPr>
          </a:lstStyle>
          <a:p>
            <a:pPr lvl="0"/>
            <a:fld id="{AC5E5965-2C60-47F6-80E7-23AAB7003DA5}" type="datetime1">
              <a:rPr lang="en-GB"/>
              <a:pPr lvl="0"/>
              <a:t>14/06/2026</a:t>
            </a:fld>
            <a:endParaRPr lang="en-GB"/>
          </a:p>
        </p:txBody>
      </p:sp>
      <p:sp>
        <p:nvSpPr>
          <p:cNvPr id="11" name="Footer Placeholder 4">
            <a:extLst>
              <a:ext uri="{FF2B5EF4-FFF2-40B4-BE49-F238E27FC236}">
                <a16:creationId xmlns:a16="http://schemas.microsoft.com/office/drawing/2014/main" id="{AEFDB33D-1694-27AF-79CD-B582D1406956}"/>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95F7F5CB-5198-141F-578A-DB0F47B400C7}"/>
              </a:ext>
            </a:extLst>
          </p:cNvPr>
          <p:cNvSpPr txBox="1">
            <a:spLocks noGrp="1"/>
          </p:cNvSpPr>
          <p:nvPr>
            <p:ph type="sldNum" sz="quarter" idx="8"/>
          </p:nvPr>
        </p:nvSpPr>
        <p:spPr>
          <a:xfrm>
            <a:off x="10363196" y="5578470"/>
            <a:ext cx="1142241" cy="669926"/>
          </a:xfrm>
        </p:spPr>
        <p:txBody>
          <a:bodyPr/>
          <a:lstStyle>
            <a:lvl1pPr>
              <a:defRPr/>
            </a:lvl1pPr>
          </a:lstStyle>
          <a:p>
            <a:pPr lvl="0"/>
            <a:fld id="{D643402D-B042-46D7-886F-5002904367DD}" type="slidenum">
              <a:t>‹#›</a:t>
            </a:fld>
            <a:endParaRPr lang="en-GB"/>
          </a:p>
        </p:txBody>
      </p:sp>
    </p:spTree>
    <p:extLst>
      <p:ext uri="{BB962C8B-B14F-4D97-AF65-F5344CB8AC3E}">
        <p14:creationId xmlns:p14="http://schemas.microsoft.com/office/powerpoint/2010/main" val="355937715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6" name="Group 6">
            <a:extLst>
              <a:ext uri="{FF2B5EF4-FFF2-40B4-BE49-F238E27FC236}">
                <a16:creationId xmlns:a16="http://schemas.microsoft.com/office/drawing/2014/main" id="{233870D5-8889-550C-185A-4FA0E53B91D6}"/>
              </a:ext>
            </a:extLst>
          </p:cNvPr>
          <p:cNvGrpSpPr/>
          <p:nvPr/>
        </p:nvGrpSpPr>
        <p:grpSpPr>
          <a:xfrm>
            <a:off x="9206965" y="2963332"/>
            <a:ext cx="2981858" cy="3208868"/>
            <a:chOff x="9206965" y="2963332"/>
            <a:chExt cx="2981858" cy="3208868"/>
          </a:xfrm>
        </p:grpSpPr>
        <p:cxnSp>
          <p:nvCxnSpPr>
            <p:cNvPr id="17" name="Straight Connector 7">
              <a:extLst>
                <a:ext uri="{FF2B5EF4-FFF2-40B4-BE49-F238E27FC236}">
                  <a16:creationId xmlns:a16="http://schemas.microsoft.com/office/drawing/2014/main" id="{6060FEF6-81F0-7DB5-3D08-2C93077FDCEC}"/>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8" name="Straight Connector 8">
              <a:extLst>
                <a:ext uri="{FF2B5EF4-FFF2-40B4-BE49-F238E27FC236}">
                  <a16:creationId xmlns:a16="http://schemas.microsoft.com/office/drawing/2014/main" id="{297A5051-AA96-8DEE-4F4F-4116889D5DB3}"/>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9" name="Straight Connector 9">
              <a:extLst>
                <a:ext uri="{FF2B5EF4-FFF2-40B4-BE49-F238E27FC236}">
                  <a16:creationId xmlns:a16="http://schemas.microsoft.com/office/drawing/2014/main" id="{84335846-FA65-1B27-045B-205F859ABB59}"/>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20" name="Straight Connector 10">
              <a:extLst>
                <a:ext uri="{FF2B5EF4-FFF2-40B4-BE49-F238E27FC236}">
                  <a16:creationId xmlns:a16="http://schemas.microsoft.com/office/drawing/2014/main" id="{A522D224-93FE-558B-6645-244F880DAEEC}"/>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21" name="Straight Connector 11">
              <a:extLst>
                <a:ext uri="{FF2B5EF4-FFF2-40B4-BE49-F238E27FC236}">
                  <a16:creationId xmlns:a16="http://schemas.microsoft.com/office/drawing/2014/main" id="{8E73AE59-678D-7CC4-4893-B6A77315B943}"/>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8FA45818-70EB-8318-12F3-46E40D2CFE4D}"/>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E6455632-712A-116F-5709-1FF0410D1DCD}"/>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505098EF-05D6-9388-5722-AFFD2D34E57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B591FAE2-E624-9B6D-35D5-D263A3074915}"/>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B2507C59-9784-1DEC-99AD-A941C2B79ED0}"/>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A3455EE5-A748-078C-5F4A-74FB873B1FAC}"/>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F2894117-9E8B-1B6D-1A8B-566829654579}"/>
              </a:ext>
            </a:extLst>
          </p:cNvPr>
          <p:cNvSpPr txBox="1">
            <a:spLocks noGrp="1"/>
          </p:cNvSpPr>
          <p:nvPr>
            <p:ph type="title"/>
          </p:nvPr>
        </p:nvSpPr>
        <p:spPr>
          <a:xfrm>
            <a:off x="1141408" y="685800"/>
            <a:ext cx="9144000" cy="2743200"/>
          </a:xfrm>
        </p:spPr>
        <p:txBody>
          <a:bodyPr/>
          <a:lstStyle>
            <a:lvl1pPr>
              <a:defRPr sz="3200"/>
            </a:lvl1pPr>
          </a:lstStyle>
          <a:p>
            <a:pPr lvl="0"/>
            <a:r>
              <a:rPr lang="en-US"/>
              <a:t>Click to edit Master title style</a:t>
            </a:r>
          </a:p>
        </p:txBody>
      </p:sp>
      <p:sp>
        <p:nvSpPr>
          <p:cNvPr id="9" name="Text Placeholder 9">
            <a:extLst>
              <a:ext uri="{FF2B5EF4-FFF2-40B4-BE49-F238E27FC236}">
                <a16:creationId xmlns:a16="http://schemas.microsoft.com/office/drawing/2014/main" id="{A3185F0D-0C30-93D9-1180-4B07844D4EBA}"/>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10" name="Text Placeholder 2">
            <a:extLst>
              <a:ext uri="{FF2B5EF4-FFF2-40B4-BE49-F238E27FC236}">
                <a16:creationId xmlns:a16="http://schemas.microsoft.com/office/drawing/2014/main" id="{C1F4A584-C1B4-8258-C939-DF9B20BE5F44}"/>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11" name="Date Placeholder 3">
            <a:extLst>
              <a:ext uri="{FF2B5EF4-FFF2-40B4-BE49-F238E27FC236}">
                <a16:creationId xmlns:a16="http://schemas.microsoft.com/office/drawing/2014/main" id="{05F37AF1-CDA0-6AD9-03A9-322F0E1390B6}"/>
              </a:ext>
            </a:extLst>
          </p:cNvPr>
          <p:cNvSpPr txBox="1">
            <a:spLocks noGrp="1"/>
          </p:cNvSpPr>
          <p:nvPr>
            <p:ph type="dt" sz="half" idx="7"/>
          </p:nvPr>
        </p:nvSpPr>
        <p:spPr>
          <a:xfrm>
            <a:off x="9904415" y="6172200"/>
            <a:ext cx="1600200" cy="365129"/>
          </a:xfrm>
        </p:spPr>
        <p:txBody>
          <a:bodyPr/>
          <a:lstStyle>
            <a:lvl1pPr>
              <a:defRPr/>
            </a:lvl1pPr>
          </a:lstStyle>
          <a:p>
            <a:pPr lvl="0"/>
            <a:fld id="{2C22E209-A0A1-4178-B7C4-FFE096956AE6}" type="datetime1">
              <a:rPr lang="en-GB"/>
              <a:pPr lvl="0"/>
              <a:t>14/06/2026</a:t>
            </a:fld>
            <a:endParaRPr lang="en-GB"/>
          </a:p>
        </p:txBody>
      </p:sp>
      <p:sp>
        <p:nvSpPr>
          <p:cNvPr id="12" name="Footer Placeholder 4">
            <a:extLst>
              <a:ext uri="{FF2B5EF4-FFF2-40B4-BE49-F238E27FC236}">
                <a16:creationId xmlns:a16="http://schemas.microsoft.com/office/drawing/2014/main" id="{5A111DC8-4E8C-6C6F-E328-26804EB45C48}"/>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2B9D3F91-35B1-414B-8B75-64ECFA8098F6}"/>
              </a:ext>
            </a:extLst>
          </p:cNvPr>
          <p:cNvSpPr txBox="1">
            <a:spLocks noGrp="1"/>
          </p:cNvSpPr>
          <p:nvPr>
            <p:ph type="sldNum" sz="quarter" idx="8"/>
          </p:nvPr>
        </p:nvSpPr>
        <p:spPr>
          <a:xfrm>
            <a:off x="10363196" y="5578470"/>
            <a:ext cx="1142241" cy="669926"/>
          </a:xfrm>
        </p:spPr>
        <p:txBody>
          <a:bodyPr/>
          <a:lstStyle>
            <a:lvl1pPr>
              <a:defRPr/>
            </a:lvl1pPr>
          </a:lstStyle>
          <a:p>
            <a:pPr lvl="0"/>
            <a:fld id="{17FEFA41-9EE1-410C-AFD2-805D8B79A121}" type="slidenum">
              <a:t>‹#›</a:t>
            </a:fld>
            <a:endParaRPr lang="en-GB"/>
          </a:p>
        </p:txBody>
      </p:sp>
      <p:sp>
        <p:nvSpPr>
          <p:cNvPr id="14" name="TextBox 13">
            <a:extLst>
              <a:ext uri="{FF2B5EF4-FFF2-40B4-BE49-F238E27FC236}">
                <a16:creationId xmlns:a16="http://schemas.microsoft.com/office/drawing/2014/main" id="{5686C8E3-3C0B-293C-54AC-A5791D9AF360}"/>
              </a:ext>
            </a:extLst>
          </p:cNvPr>
          <p:cNvSpPr txBox="1"/>
          <p:nvPr/>
        </p:nvSpPr>
        <p:spPr>
          <a:xfrm>
            <a:off x="531815" y="8122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15" name="TextBox 14">
            <a:extLst>
              <a:ext uri="{FF2B5EF4-FFF2-40B4-BE49-F238E27FC236}">
                <a16:creationId xmlns:a16="http://schemas.microsoft.com/office/drawing/2014/main" id="{92EF6895-8CA2-2A06-2434-CF7D9F2BC912}"/>
              </a:ext>
            </a:extLst>
          </p:cNvPr>
          <p:cNvSpPr txBox="1"/>
          <p:nvPr/>
        </p:nvSpPr>
        <p:spPr>
          <a:xfrm>
            <a:off x="10285408" y="276860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302982443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13" name="Group 6">
            <a:extLst>
              <a:ext uri="{FF2B5EF4-FFF2-40B4-BE49-F238E27FC236}">
                <a16:creationId xmlns:a16="http://schemas.microsoft.com/office/drawing/2014/main" id="{148BCBCE-E74A-55C7-CA9F-390863082A04}"/>
              </a:ext>
            </a:extLst>
          </p:cNvPr>
          <p:cNvGrpSpPr/>
          <p:nvPr/>
        </p:nvGrpSpPr>
        <p:grpSpPr>
          <a:xfrm>
            <a:off x="9206965" y="2963332"/>
            <a:ext cx="2981858" cy="3208868"/>
            <a:chOff x="9206965" y="2963332"/>
            <a:chExt cx="2981858" cy="3208868"/>
          </a:xfrm>
        </p:grpSpPr>
        <p:cxnSp>
          <p:nvCxnSpPr>
            <p:cNvPr id="14" name="Straight Connector 7">
              <a:extLst>
                <a:ext uri="{FF2B5EF4-FFF2-40B4-BE49-F238E27FC236}">
                  <a16:creationId xmlns:a16="http://schemas.microsoft.com/office/drawing/2014/main" id="{74CAE49E-38C6-2404-5653-8BDA016EB658}"/>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5" name="Straight Connector 8">
              <a:extLst>
                <a:ext uri="{FF2B5EF4-FFF2-40B4-BE49-F238E27FC236}">
                  <a16:creationId xmlns:a16="http://schemas.microsoft.com/office/drawing/2014/main" id="{1D80F05F-E1CE-BC68-4403-0B63923E9846}"/>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6" name="Straight Connector 9">
              <a:extLst>
                <a:ext uri="{FF2B5EF4-FFF2-40B4-BE49-F238E27FC236}">
                  <a16:creationId xmlns:a16="http://schemas.microsoft.com/office/drawing/2014/main" id="{19B99976-63D5-90B9-0EB1-119B80EAA178}"/>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7" name="Straight Connector 10">
              <a:extLst>
                <a:ext uri="{FF2B5EF4-FFF2-40B4-BE49-F238E27FC236}">
                  <a16:creationId xmlns:a16="http://schemas.microsoft.com/office/drawing/2014/main" id="{B956BB46-E259-6E35-F42C-6BB3AFDD14B7}"/>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8" name="Straight Connector 11">
              <a:extLst>
                <a:ext uri="{FF2B5EF4-FFF2-40B4-BE49-F238E27FC236}">
                  <a16:creationId xmlns:a16="http://schemas.microsoft.com/office/drawing/2014/main" id="{BBE92B2B-18A4-826D-6E15-1C96B41456E8}"/>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BD6C8E94-8F82-A851-2ACA-00AB1FB5D1D0}"/>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E692CBCD-E35C-9AD7-4389-B5DD570CE266}"/>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79A81910-AEF3-932E-ED3E-3C8A10E49A63}"/>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B3C00015-3B26-C5CE-E3DC-2DB09BEA8A97}"/>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8AD9DF5B-6FFA-05DA-67BB-331394DA74EE}"/>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13070D12-2048-7B76-B159-6C887D535FFF}"/>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991E4742-48DC-55D8-33EA-83507D86CE1B}"/>
              </a:ext>
            </a:extLst>
          </p:cNvPr>
          <p:cNvSpPr txBox="1">
            <a:spLocks noGrp="1"/>
          </p:cNvSpPr>
          <p:nvPr>
            <p:ph type="title"/>
          </p:nvPr>
        </p:nvSpPr>
        <p:spPr>
          <a:xfrm>
            <a:off x="684208" y="3429000"/>
            <a:ext cx="8534396" cy="1697400"/>
          </a:xfrm>
        </p:spPr>
        <p:txBody>
          <a:bodyPr anchor="b"/>
          <a:lstStyle>
            <a:lvl1pPr>
              <a:defRPr sz="3200"/>
            </a:lvl1pPr>
          </a:lstStyle>
          <a:p>
            <a:pPr lvl="0"/>
            <a:r>
              <a:rPr lang="en-US"/>
              <a:t>Click to edit Master title style</a:t>
            </a:r>
          </a:p>
        </p:txBody>
      </p:sp>
      <p:sp>
        <p:nvSpPr>
          <p:cNvPr id="9" name="Text Placeholder 2">
            <a:extLst>
              <a:ext uri="{FF2B5EF4-FFF2-40B4-BE49-F238E27FC236}">
                <a16:creationId xmlns:a16="http://schemas.microsoft.com/office/drawing/2014/main" id="{CD476ED1-183E-74F8-A913-F9588DEEF5A9}"/>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10" name="Date Placeholder 3">
            <a:extLst>
              <a:ext uri="{FF2B5EF4-FFF2-40B4-BE49-F238E27FC236}">
                <a16:creationId xmlns:a16="http://schemas.microsoft.com/office/drawing/2014/main" id="{608B95FF-966B-DD22-927F-06020D316EC6}"/>
              </a:ext>
            </a:extLst>
          </p:cNvPr>
          <p:cNvSpPr txBox="1">
            <a:spLocks noGrp="1"/>
          </p:cNvSpPr>
          <p:nvPr>
            <p:ph type="dt" sz="half" idx="7"/>
          </p:nvPr>
        </p:nvSpPr>
        <p:spPr>
          <a:xfrm>
            <a:off x="9904415" y="6172200"/>
            <a:ext cx="1600200" cy="365129"/>
          </a:xfrm>
        </p:spPr>
        <p:txBody>
          <a:bodyPr/>
          <a:lstStyle>
            <a:lvl1pPr>
              <a:defRPr/>
            </a:lvl1pPr>
          </a:lstStyle>
          <a:p>
            <a:pPr lvl="0"/>
            <a:fld id="{95A7E6DF-AE6F-4953-B5FB-39D250A972F9}" type="datetime1">
              <a:rPr lang="en-GB"/>
              <a:pPr lvl="0"/>
              <a:t>14/06/2026</a:t>
            </a:fld>
            <a:endParaRPr lang="en-GB"/>
          </a:p>
        </p:txBody>
      </p:sp>
      <p:sp>
        <p:nvSpPr>
          <p:cNvPr id="11" name="Footer Placeholder 4">
            <a:extLst>
              <a:ext uri="{FF2B5EF4-FFF2-40B4-BE49-F238E27FC236}">
                <a16:creationId xmlns:a16="http://schemas.microsoft.com/office/drawing/2014/main" id="{906EFA98-7784-4861-4940-15FE2D1C4A92}"/>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3E6BC552-743F-C622-E723-488A1CAA74B8}"/>
              </a:ext>
            </a:extLst>
          </p:cNvPr>
          <p:cNvSpPr txBox="1">
            <a:spLocks noGrp="1"/>
          </p:cNvSpPr>
          <p:nvPr>
            <p:ph type="sldNum" sz="quarter" idx="8"/>
          </p:nvPr>
        </p:nvSpPr>
        <p:spPr>
          <a:xfrm>
            <a:off x="10363196" y="5578470"/>
            <a:ext cx="1142241" cy="669926"/>
          </a:xfrm>
        </p:spPr>
        <p:txBody>
          <a:bodyPr/>
          <a:lstStyle>
            <a:lvl1pPr>
              <a:defRPr/>
            </a:lvl1pPr>
          </a:lstStyle>
          <a:p>
            <a:pPr lvl="0"/>
            <a:fld id="{28E60118-3DC5-4B94-B49F-A72E3AF218A8}" type="slidenum">
              <a:t>‹#›</a:t>
            </a:fld>
            <a:endParaRPr lang="en-GB"/>
          </a:p>
        </p:txBody>
      </p:sp>
    </p:spTree>
    <p:extLst>
      <p:ext uri="{BB962C8B-B14F-4D97-AF65-F5344CB8AC3E}">
        <p14:creationId xmlns:p14="http://schemas.microsoft.com/office/powerpoint/2010/main" val="296122490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6" name="Group 6">
            <a:extLst>
              <a:ext uri="{FF2B5EF4-FFF2-40B4-BE49-F238E27FC236}">
                <a16:creationId xmlns:a16="http://schemas.microsoft.com/office/drawing/2014/main" id="{22B6182B-E5C4-9C85-D5F0-47169548057C}"/>
              </a:ext>
            </a:extLst>
          </p:cNvPr>
          <p:cNvGrpSpPr/>
          <p:nvPr/>
        </p:nvGrpSpPr>
        <p:grpSpPr>
          <a:xfrm>
            <a:off x="9206965" y="2963332"/>
            <a:ext cx="2981858" cy="3208868"/>
            <a:chOff x="9206965" y="2963332"/>
            <a:chExt cx="2981858" cy="3208868"/>
          </a:xfrm>
        </p:grpSpPr>
        <p:cxnSp>
          <p:nvCxnSpPr>
            <p:cNvPr id="17" name="Straight Connector 7">
              <a:extLst>
                <a:ext uri="{FF2B5EF4-FFF2-40B4-BE49-F238E27FC236}">
                  <a16:creationId xmlns:a16="http://schemas.microsoft.com/office/drawing/2014/main" id="{0FCCC6DC-FBBD-450F-738C-428A5BCD66F4}"/>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8" name="Straight Connector 8">
              <a:extLst>
                <a:ext uri="{FF2B5EF4-FFF2-40B4-BE49-F238E27FC236}">
                  <a16:creationId xmlns:a16="http://schemas.microsoft.com/office/drawing/2014/main" id="{02DCCFA1-1D27-FE93-5942-51C189FED9FA}"/>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9" name="Straight Connector 9">
              <a:extLst>
                <a:ext uri="{FF2B5EF4-FFF2-40B4-BE49-F238E27FC236}">
                  <a16:creationId xmlns:a16="http://schemas.microsoft.com/office/drawing/2014/main" id="{17D2180D-0BE9-772E-5A3B-F9E1E9F5CBAC}"/>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20" name="Straight Connector 10">
              <a:extLst>
                <a:ext uri="{FF2B5EF4-FFF2-40B4-BE49-F238E27FC236}">
                  <a16:creationId xmlns:a16="http://schemas.microsoft.com/office/drawing/2014/main" id="{740228CE-3F50-951C-8493-D0EED40A4AD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21" name="Straight Connector 11">
              <a:extLst>
                <a:ext uri="{FF2B5EF4-FFF2-40B4-BE49-F238E27FC236}">
                  <a16:creationId xmlns:a16="http://schemas.microsoft.com/office/drawing/2014/main" id="{8409C4C1-F628-D218-BAB9-09072D64D436}"/>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FEFD462E-1153-89B4-348B-C64FCCD279BC}"/>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AA26B4B9-8F66-F1DA-5AC2-8FB6A3BD6B05}"/>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A44078C6-294E-DB5E-0107-0A094E1CC5D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A555A207-2129-35C7-5C2D-D04ECB78B6D4}"/>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10ED30DF-7401-1B91-8E3F-7954E2101308}"/>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BB9EC587-A95A-ECDC-8E75-4A047D3F0C84}"/>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9AE891B8-4673-2BE5-25A1-D2B3C50BF8AC}"/>
              </a:ext>
            </a:extLst>
          </p:cNvPr>
          <p:cNvSpPr txBox="1">
            <a:spLocks noGrp="1"/>
          </p:cNvSpPr>
          <p:nvPr>
            <p:ph type="title"/>
          </p:nvPr>
        </p:nvSpPr>
        <p:spPr>
          <a:xfrm>
            <a:off x="1141408" y="685800"/>
            <a:ext cx="9144000" cy="2743200"/>
          </a:xfrm>
        </p:spPr>
        <p:txBody>
          <a:bodyPr/>
          <a:lstStyle>
            <a:lvl1pPr>
              <a:defRPr sz="3200"/>
            </a:lvl1pPr>
          </a:lstStyle>
          <a:p>
            <a:pPr lvl="0"/>
            <a:r>
              <a:rPr lang="en-US"/>
              <a:t>Click to edit Master title style</a:t>
            </a:r>
          </a:p>
        </p:txBody>
      </p:sp>
      <p:sp>
        <p:nvSpPr>
          <p:cNvPr id="9" name="Text Placeholder 9">
            <a:extLst>
              <a:ext uri="{FF2B5EF4-FFF2-40B4-BE49-F238E27FC236}">
                <a16:creationId xmlns:a16="http://schemas.microsoft.com/office/drawing/2014/main" id="{D32C1BEE-31FF-0769-3246-F440FD575460}"/>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10" name="Text Placeholder 2">
            <a:extLst>
              <a:ext uri="{FF2B5EF4-FFF2-40B4-BE49-F238E27FC236}">
                <a16:creationId xmlns:a16="http://schemas.microsoft.com/office/drawing/2014/main" id="{A0999F8D-C042-9C14-0030-DA15ECC4DF97}"/>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11" name="Date Placeholder 3">
            <a:extLst>
              <a:ext uri="{FF2B5EF4-FFF2-40B4-BE49-F238E27FC236}">
                <a16:creationId xmlns:a16="http://schemas.microsoft.com/office/drawing/2014/main" id="{63AAAD82-B14D-8CB2-D879-132C74354DA3}"/>
              </a:ext>
            </a:extLst>
          </p:cNvPr>
          <p:cNvSpPr txBox="1">
            <a:spLocks noGrp="1"/>
          </p:cNvSpPr>
          <p:nvPr>
            <p:ph type="dt" sz="half" idx="7"/>
          </p:nvPr>
        </p:nvSpPr>
        <p:spPr>
          <a:xfrm>
            <a:off x="9904415" y="6172200"/>
            <a:ext cx="1600200" cy="365129"/>
          </a:xfrm>
        </p:spPr>
        <p:txBody>
          <a:bodyPr/>
          <a:lstStyle>
            <a:lvl1pPr>
              <a:defRPr/>
            </a:lvl1pPr>
          </a:lstStyle>
          <a:p>
            <a:pPr lvl="0"/>
            <a:fld id="{6FA509B8-57A8-46B6-82B2-E66254301E2B}" type="datetime1">
              <a:rPr lang="en-GB"/>
              <a:pPr lvl="0"/>
              <a:t>14/06/2026</a:t>
            </a:fld>
            <a:endParaRPr lang="en-GB"/>
          </a:p>
        </p:txBody>
      </p:sp>
      <p:sp>
        <p:nvSpPr>
          <p:cNvPr id="12" name="Footer Placeholder 4">
            <a:extLst>
              <a:ext uri="{FF2B5EF4-FFF2-40B4-BE49-F238E27FC236}">
                <a16:creationId xmlns:a16="http://schemas.microsoft.com/office/drawing/2014/main" id="{F6F75F1F-85E2-E6EF-6F30-AAF460681962}"/>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897727BE-E459-5B65-4B61-91BDAAF74B02}"/>
              </a:ext>
            </a:extLst>
          </p:cNvPr>
          <p:cNvSpPr txBox="1">
            <a:spLocks noGrp="1"/>
          </p:cNvSpPr>
          <p:nvPr>
            <p:ph type="sldNum" sz="quarter" idx="8"/>
          </p:nvPr>
        </p:nvSpPr>
        <p:spPr>
          <a:xfrm>
            <a:off x="10363196" y="5578470"/>
            <a:ext cx="1142241" cy="669926"/>
          </a:xfrm>
        </p:spPr>
        <p:txBody>
          <a:bodyPr/>
          <a:lstStyle>
            <a:lvl1pPr>
              <a:defRPr/>
            </a:lvl1pPr>
          </a:lstStyle>
          <a:p>
            <a:pPr lvl="0"/>
            <a:fld id="{00B64B0E-D595-4906-8E46-DE133BAD9762}" type="slidenum">
              <a:t>‹#›</a:t>
            </a:fld>
            <a:endParaRPr lang="en-GB"/>
          </a:p>
        </p:txBody>
      </p:sp>
      <p:sp>
        <p:nvSpPr>
          <p:cNvPr id="14" name="TextBox 10">
            <a:extLst>
              <a:ext uri="{FF2B5EF4-FFF2-40B4-BE49-F238E27FC236}">
                <a16:creationId xmlns:a16="http://schemas.microsoft.com/office/drawing/2014/main" id="{C58953D7-4749-238E-0098-6418EC2D5F70}"/>
              </a:ext>
            </a:extLst>
          </p:cNvPr>
          <p:cNvSpPr txBox="1"/>
          <p:nvPr/>
        </p:nvSpPr>
        <p:spPr>
          <a:xfrm>
            <a:off x="531815" y="8122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15" name="TextBox 11">
            <a:extLst>
              <a:ext uri="{FF2B5EF4-FFF2-40B4-BE49-F238E27FC236}">
                <a16:creationId xmlns:a16="http://schemas.microsoft.com/office/drawing/2014/main" id="{5CD35929-8555-74E1-F695-F55F8C8CAB18}"/>
              </a:ext>
            </a:extLst>
          </p:cNvPr>
          <p:cNvSpPr txBox="1"/>
          <p:nvPr/>
        </p:nvSpPr>
        <p:spPr>
          <a:xfrm>
            <a:off x="10285408" y="276860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248637650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14" name="Group 6">
            <a:extLst>
              <a:ext uri="{FF2B5EF4-FFF2-40B4-BE49-F238E27FC236}">
                <a16:creationId xmlns:a16="http://schemas.microsoft.com/office/drawing/2014/main" id="{C0B753F4-0954-B6AE-5ECE-531FA6238D3F}"/>
              </a:ext>
            </a:extLst>
          </p:cNvPr>
          <p:cNvGrpSpPr/>
          <p:nvPr/>
        </p:nvGrpSpPr>
        <p:grpSpPr>
          <a:xfrm>
            <a:off x="9206965" y="2963332"/>
            <a:ext cx="2981858" cy="3208868"/>
            <a:chOff x="9206965" y="2963332"/>
            <a:chExt cx="2981858" cy="3208868"/>
          </a:xfrm>
        </p:grpSpPr>
        <p:cxnSp>
          <p:nvCxnSpPr>
            <p:cNvPr id="15" name="Straight Connector 7">
              <a:extLst>
                <a:ext uri="{FF2B5EF4-FFF2-40B4-BE49-F238E27FC236}">
                  <a16:creationId xmlns:a16="http://schemas.microsoft.com/office/drawing/2014/main" id="{A7E23E65-81B8-700F-C8A7-21A323662C6D}"/>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6" name="Straight Connector 8">
              <a:extLst>
                <a:ext uri="{FF2B5EF4-FFF2-40B4-BE49-F238E27FC236}">
                  <a16:creationId xmlns:a16="http://schemas.microsoft.com/office/drawing/2014/main" id="{9B0328A0-C7E5-1896-F361-5AE3B6511D4D}"/>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7" name="Straight Connector 9">
              <a:extLst>
                <a:ext uri="{FF2B5EF4-FFF2-40B4-BE49-F238E27FC236}">
                  <a16:creationId xmlns:a16="http://schemas.microsoft.com/office/drawing/2014/main" id="{1E1F54C5-6413-6C1B-1A13-AC6C668D39AB}"/>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8" name="Straight Connector 10">
              <a:extLst>
                <a:ext uri="{FF2B5EF4-FFF2-40B4-BE49-F238E27FC236}">
                  <a16:creationId xmlns:a16="http://schemas.microsoft.com/office/drawing/2014/main" id="{503E694D-9D7C-15EC-FD9F-87015CB2BF7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9" name="Straight Connector 11">
              <a:extLst>
                <a:ext uri="{FF2B5EF4-FFF2-40B4-BE49-F238E27FC236}">
                  <a16:creationId xmlns:a16="http://schemas.microsoft.com/office/drawing/2014/main" id="{A7308F6E-FA94-99AC-DE41-8C7B082ED30B}"/>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9058B82B-91E6-DF66-CA3B-979EFA0780C3}"/>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4C83A458-A6E4-31D2-88AA-902D0C651F3F}"/>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E20991C8-F88A-6277-DC99-8BF8B771DF65}"/>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A99B9188-6760-A23D-47D5-64EF66477083}"/>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67BA3942-17C3-C213-78B5-D25D3FADA640}"/>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36798BB0-6302-6FDA-BAF8-A77CFCAFFAFE}"/>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6D4C16DB-452C-1FE0-0D3B-96DBD7FFCF16}"/>
              </a:ext>
            </a:extLst>
          </p:cNvPr>
          <p:cNvSpPr txBox="1">
            <a:spLocks noGrp="1"/>
          </p:cNvSpPr>
          <p:nvPr>
            <p:ph type="title"/>
          </p:nvPr>
        </p:nvSpPr>
        <p:spPr>
          <a:xfrm>
            <a:off x="684208" y="685800"/>
            <a:ext cx="10058400" cy="2743200"/>
          </a:xfrm>
        </p:spPr>
        <p:txBody>
          <a:bodyPr/>
          <a:lstStyle>
            <a:lvl1pPr>
              <a:defRPr/>
            </a:lvl1pPr>
          </a:lstStyle>
          <a:p>
            <a:pPr lvl="0"/>
            <a:r>
              <a:rPr lang="en-US"/>
              <a:t>Click to edit Master title style</a:t>
            </a:r>
          </a:p>
        </p:txBody>
      </p:sp>
      <p:sp>
        <p:nvSpPr>
          <p:cNvPr id="9" name="Text Placeholder 9">
            <a:extLst>
              <a:ext uri="{FF2B5EF4-FFF2-40B4-BE49-F238E27FC236}">
                <a16:creationId xmlns:a16="http://schemas.microsoft.com/office/drawing/2014/main" id="{CB24C6B8-29E6-01B2-37BC-391A7A25371F}"/>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10" name="Text Placeholder 2">
            <a:extLst>
              <a:ext uri="{FF2B5EF4-FFF2-40B4-BE49-F238E27FC236}">
                <a16:creationId xmlns:a16="http://schemas.microsoft.com/office/drawing/2014/main" id="{93768A6F-EA21-49E8-CD3F-47677B076968}"/>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11" name="Date Placeholder 3">
            <a:extLst>
              <a:ext uri="{FF2B5EF4-FFF2-40B4-BE49-F238E27FC236}">
                <a16:creationId xmlns:a16="http://schemas.microsoft.com/office/drawing/2014/main" id="{1774DCA0-737A-4FC2-5D4A-BFB7A3B575A5}"/>
              </a:ext>
            </a:extLst>
          </p:cNvPr>
          <p:cNvSpPr txBox="1">
            <a:spLocks noGrp="1"/>
          </p:cNvSpPr>
          <p:nvPr>
            <p:ph type="dt" sz="half" idx="7"/>
          </p:nvPr>
        </p:nvSpPr>
        <p:spPr>
          <a:xfrm>
            <a:off x="9904415" y="6172200"/>
            <a:ext cx="1600200" cy="365129"/>
          </a:xfrm>
        </p:spPr>
        <p:txBody>
          <a:bodyPr/>
          <a:lstStyle>
            <a:lvl1pPr>
              <a:defRPr/>
            </a:lvl1pPr>
          </a:lstStyle>
          <a:p>
            <a:pPr lvl="0"/>
            <a:fld id="{2FA145B7-8B99-4CD2-905F-9A9F3D05F8FA}" type="datetime1">
              <a:rPr lang="en-GB"/>
              <a:pPr lvl="0"/>
              <a:t>14/06/2026</a:t>
            </a:fld>
            <a:endParaRPr lang="en-GB"/>
          </a:p>
        </p:txBody>
      </p:sp>
      <p:sp>
        <p:nvSpPr>
          <p:cNvPr id="12" name="Footer Placeholder 4">
            <a:extLst>
              <a:ext uri="{FF2B5EF4-FFF2-40B4-BE49-F238E27FC236}">
                <a16:creationId xmlns:a16="http://schemas.microsoft.com/office/drawing/2014/main" id="{6E71B43B-2454-5DD7-C54C-6B44CA3F8541}"/>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91616AF6-B697-653D-B6DB-D99461F213C0}"/>
              </a:ext>
            </a:extLst>
          </p:cNvPr>
          <p:cNvSpPr txBox="1">
            <a:spLocks noGrp="1"/>
          </p:cNvSpPr>
          <p:nvPr>
            <p:ph type="sldNum" sz="quarter" idx="8"/>
          </p:nvPr>
        </p:nvSpPr>
        <p:spPr>
          <a:xfrm>
            <a:off x="10363196" y="5578470"/>
            <a:ext cx="1142241" cy="669926"/>
          </a:xfrm>
        </p:spPr>
        <p:txBody>
          <a:bodyPr/>
          <a:lstStyle>
            <a:lvl1pPr>
              <a:defRPr/>
            </a:lvl1pPr>
          </a:lstStyle>
          <a:p>
            <a:pPr lvl="0"/>
            <a:fld id="{74A76CD1-25F6-4C96-9806-CBEC1055F671}" type="slidenum">
              <a:t>‹#›</a:t>
            </a:fld>
            <a:endParaRPr lang="en-GB"/>
          </a:p>
        </p:txBody>
      </p:sp>
    </p:spTree>
    <p:extLst>
      <p:ext uri="{BB962C8B-B14F-4D97-AF65-F5344CB8AC3E}">
        <p14:creationId xmlns:p14="http://schemas.microsoft.com/office/powerpoint/2010/main" val="227353857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3" name="Group 6">
            <a:extLst>
              <a:ext uri="{FF2B5EF4-FFF2-40B4-BE49-F238E27FC236}">
                <a16:creationId xmlns:a16="http://schemas.microsoft.com/office/drawing/2014/main" id="{67A3CB80-33F4-DDBF-EC32-9691FCB1E1F3}"/>
              </a:ext>
            </a:extLst>
          </p:cNvPr>
          <p:cNvGrpSpPr/>
          <p:nvPr/>
        </p:nvGrpSpPr>
        <p:grpSpPr>
          <a:xfrm>
            <a:off x="9206965" y="2963332"/>
            <a:ext cx="2981858" cy="3208868"/>
            <a:chOff x="9206965" y="2963332"/>
            <a:chExt cx="2981858" cy="3208868"/>
          </a:xfrm>
        </p:grpSpPr>
        <p:cxnSp>
          <p:nvCxnSpPr>
            <p:cNvPr id="14" name="Straight Connector 7">
              <a:extLst>
                <a:ext uri="{FF2B5EF4-FFF2-40B4-BE49-F238E27FC236}">
                  <a16:creationId xmlns:a16="http://schemas.microsoft.com/office/drawing/2014/main" id="{C3ED8BE2-6E49-76AA-0822-E844CF458C0E}"/>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5" name="Straight Connector 8">
              <a:extLst>
                <a:ext uri="{FF2B5EF4-FFF2-40B4-BE49-F238E27FC236}">
                  <a16:creationId xmlns:a16="http://schemas.microsoft.com/office/drawing/2014/main" id="{44EB2560-3B06-90CB-509B-EBDB49A4F0F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6" name="Straight Connector 9">
              <a:extLst>
                <a:ext uri="{FF2B5EF4-FFF2-40B4-BE49-F238E27FC236}">
                  <a16:creationId xmlns:a16="http://schemas.microsoft.com/office/drawing/2014/main" id="{FAB2D658-EAFE-5E4F-47F1-3EA1FB084E66}"/>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7" name="Straight Connector 10">
              <a:extLst>
                <a:ext uri="{FF2B5EF4-FFF2-40B4-BE49-F238E27FC236}">
                  <a16:creationId xmlns:a16="http://schemas.microsoft.com/office/drawing/2014/main" id="{2E333D4B-7EC5-9867-9AD5-F605B87D1742}"/>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8" name="Straight Connector 11">
              <a:extLst>
                <a:ext uri="{FF2B5EF4-FFF2-40B4-BE49-F238E27FC236}">
                  <a16:creationId xmlns:a16="http://schemas.microsoft.com/office/drawing/2014/main" id="{E275929D-4994-363E-EE94-14CD441051F2}"/>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FEFF84B0-7B0D-7EB9-1416-815AECA4213D}"/>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C9F62354-079F-6D0F-A79D-9AC48E0CFC3F}"/>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5C62DAA7-E92D-30BE-545C-86360D12D89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3D4A5C4F-0AF5-9C08-DE0A-DDFD453A6C8C}"/>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F4547D4F-71A6-88F6-4E0B-5D199B6DD037}"/>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D27640BE-A485-43F4-E176-9CE80A6D0F92}"/>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1">
            <a:extLst>
              <a:ext uri="{FF2B5EF4-FFF2-40B4-BE49-F238E27FC236}">
                <a16:creationId xmlns:a16="http://schemas.microsoft.com/office/drawing/2014/main" id="{A591CB30-F394-E61E-530A-3C838D7E534B}"/>
              </a:ext>
            </a:extLst>
          </p:cNvPr>
          <p:cNvSpPr txBox="1">
            <a:spLocks noGrp="1"/>
          </p:cNvSpPr>
          <p:nvPr>
            <p:ph type="title"/>
          </p:nvPr>
        </p:nvSpPr>
        <p:spPr>
          <a:xfrm>
            <a:off x="684208" y="4487335"/>
            <a:ext cx="8534396" cy="1507068"/>
          </a:xfrm>
        </p:spPr>
        <p:txBody>
          <a:bodyPr/>
          <a:lstStyle>
            <a:lvl1pPr>
              <a:defRPr/>
            </a:lvl1pPr>
          </a:lstStyle>
          <a:p>
            <a:pPr lvl="0"/>
            <a:r>
              <a:rPr lang="en-US"/>
              <a:t>Click to edit Master title style</a:t>
            </a:r>
          </a:p>
        </p:txBody>
      </p:sp>
      <p:sp>
        <p:nvSpPr>
          <p:cNvPr id="9" name="Vertical Text Placeholder 2">
            <a:extLst>
              <a:ext uri="{FF2B5EF4-FFF2-40B4-BE49-F238E27FC236}">
                <a16:creationId xmlns:a16="http://schemas.microsoft.com/office/drawing/2014/main" id="{050CCAA1-0D28-AAF7-DAEB-6B76BFB9B957}"/>
              </a:ext>
            </a:extLst>
          </p:cNvPr>
          <p:cNvSpPr txBox="1">
            <a:spLocks noGrp="1"/>
          </p:cNvSpPr>
          <p:nvPr>
            <p:ph type="body" orient="vert" idx="1"/>
          </p:nvPr>
        </p:nvSpPr>
        <p:spPr>
          <a:xfrm>
            <a:off x="684208" y="685800"/>
            <a:ext cx="8534396" cy="3615263"/>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01D67D68-D4CF-2CC5-EE30-161A868D66A3}"/>
              </a:ext>
            </a:extLst>
          </p:cNvPr>
          <p:cNvSpPr txBox="1">
            <a:spLocks noGrp="1"/>
          </p:cNvSpPr>
          <p:nvPr>
            <p:ph type="dt" sz="half" idx="7"/>
          </p:nvPr>
        </p:nvSpPr>
        <p:spPr>
          <a:xfrm>
            <a:off x="9904415" y="6172200"/>
            <a:ext cx="1600200" cy="365129"/>
          </a:xfrm>
        </p:spPr>
        <p:txBody>
          <a:bodyPr/>
          <a:lstStyle>
            <a:lvl1pPr>
              <a:defRPr/>
            </a:lvl1pPr>
          </a:lstStyle>
          <a:p>
            <a:pPr lvl="0"/>
            <a:fld id="{0606C355-996D-4EAD-B320-690BD3A3B3A0}" type="datetime1">
              <a:rPr lang="en-GB"/>
              <a:pPr lvl="0"/>
              <a:t>14/06/2026</a:t>
            </a:fld>
            <a:endParaRPr lang="en-GB"/>
          </a:p>
        </p:txBody>
      </p:sp>
      <p:sp>
        <p:nvSpPr>
          <p:cNvPr id="11" name="Footer Placeholder 4">
            <a:extLst>
              <a:ext uri="{FF2B5EF4-FFF2-40B4-BE49-F238E27FC236}">
                <a16:creationId xmlns:a16="http://schemas.microsoft.com/office/drawing/2014/main" id="{81F560D1-846D-9D8D-775D-FD5F1C6CC3F7}"/>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DADB8C42-9A10-8E8B-7FD3-359AD2038678}"/>
              </a:ext>
            </a:extLst>
          </p:cNvPr>
          <p:cNvSpPr txBox="1">
            <a:spLocks noGrp="1"/>
          </p:cNvSpPr>
          <p:nvPr>
            <p:ph type="sldNum" sz="quarter" idx="8"/>
          </p:nvPr>
        </p:nvSpPr>
        <p:spPr>
          <a:xfrm>
            <a:off x="10363196" y="5578470"/>
            <a:ext cx="1142241" cy="669926"/>
          </a:xfrm>
        </p:spPr>
        <p:txBody>
          <a:bodyPr/>
          <a:lstStyle>
            <a:lvl1pPr>
              <a:defRPr/>
            </a:lvl1pPr>
          </a:lstStyle>
          <a:p>
            <a:pPr lvl="0"/>
            <a:fld id="{6393AF9E-3D1B-453B-A7F3-700E737D83CF}" type="slidenum">
              <a:t>‹#›</a:t>
            </a:fld>
            <a:endParaRPr lang="en-GB"/>
          </a:p>
        </p:txBody>
      </p:sp>
    </p:spTree>
    <p:extLst>
      <p:ext uri="{BB962C8B-B14F-4D97-AF65-F5344CB8AC3E}">
        <p14:creationId xmlns:p14="http://schemas.microsoft.com/office/powerpoint/2010/main" val="403276560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3" name="Group 6">
            <a:extLst>
              <a:ext uri="{FF2B5EF4-FFF2-40B4-BE49-F238E27FC236}">
                <a16:creationId xmlns:a16="http://schemas.microsoft.com/office/drawing/2014/main" id="{E4B91131-B70A-FA48-912B-5F8C4A89BE94}"/>
              </a:ext>
            </a:extLst>
          </p:cNvPr>
          <p:cNvGrpSpPr/>
          <p:nvPr/>
        </p:nvGrpSpPr>
        <p:grpSpPr>
          <a:xfrm>
            <a:off x="9206965" y="2963332"/>
            <a:ext cx="2981858" cy="3208868"/>
            <a:chOff x="9206965" y="2963332"/>
            <a:chExt cx="2981858" cy="3208868"/>
          </a:xfrm>
        </p:grpSpPr>
        <p:cxnSp>
          <p:nvCxnSpPr>
            <p:cNvPr id="14" name="Straight Connector 7">
              <a:extLst>
                <a:ext uri="{FF2B5EF4-FFF2-40B4-BE49-F238E27FC236}">
                  <a16:creationId xmlns:a16="http://schemas.microsoft.com/office/drawing/2014/main" id="{701CA200-57B5-F531-6937-4BC2AE499A58}"/>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15" name="Straight Connector 8">
              <a:extLst>
                <a:ext uri="{FF2B5EF4-FFF2-40B4-BE49-F238E27FC236}">
                  <a16:creationId xmlns:a16="http://schemas.microsoft.com/office/drawing/2014/main" id="{502D41AE-5646-04EC-73BD-3B015D1E3061}"/>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16" name="Straight Connector 9">
              <a:extLst>
                <a:ext uri="{FF2B5EF4-FFF2-40B4-BE49-F238E27FC236}">
                  <a16:creationId xmlns:a16="http://schemas.microsoft.com/office/drawing/2014/main" id="{752B834A-2508-642F-89CA-EC5F88ED770E}"/>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17" name="Straight Connector 10">
              <a:extLst>
                <a:ext uri="{FF2B5EF4-FFF2-40B4-BE49-F238E27FC236}">
                  <a16:creationId xmlns:a16="http://schemas.microsoft.com/office/drawing/2014/main" id="{B98A27DA-99B8-5598-030E-E68533BEF4D8}"/>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18" name="Straight Connector 11">
              <a:extLst>
                <a:ext uri="{FF2B5EF4-FFF2-40B4-BE49-F238E27FC236}">
                  <a16:creationId xmlns:a16="http://schemas.microsoft.com/office/drawing/2014/main" id="{3AD5E5E2-EE07-A4E2-D67D-DE0615B733E5}"/>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grpSp>
        <p:nvGrpSpPr>
          <p:cNvPr id="2" name="Group 6">
            <a:extLst>
              <a:ext uri="{FF2B5EF4-FFF2-40B4-BE49-F238E27FC236}">
                <a16:creationId xmlns:a16="http://schemas.microsoft.com/office/drawing/2014/main" id="{D0EBA8B4-A358-956B-D9E9-23FBD9A4A47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33DBAA3A-2781-AF9C-CFF5-3BDF37CCC590}"/>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460F7332-0F31-9D17-25F4-43DB29374F27}"/>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963085A7-F61C-0AEB-1264-FEA8ABB0A101}"/>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6189BA31-0D76-C14F-A345-D5E7960E9EAD}"/>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DC725868-A2CF-B311-675F-6380FDAC94C4}"/>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Vertical Title 1">
            <a:extLst>
              <a:ext uri="{FF2B5EF4-FFF2-40B4-BE49-F238E27FC236}">
                <a16:creationId xmlns:a16="http://schemas.microsoft.com/office/drawing/2014/main" id="{65AAD500-68E4-5486-4F4B-476A90BD8A5F}"/>
              </a:ext>
            </a:extLst>
          </p:cNvPr>
          <p:cNvSpPr txBox="1">
            <a:spLocks noGrp="1"/>
          </p:cNvSpPr>
          <p:nvPr>
            <p:ph type="title" orient="vert"/>
          </p:nvPr>
        </p:nvSpPr>
        <p:spPr>
          <a:xfrm>
            <a:off x="8685208" y="685800"/>
            <a:ext cx="2057400" cy="4572000"/>
          </a:xfrm>
        </p:spPr>
        <p:txBody>
          <a:bodyPr vert="eaVert"/>
          <a:lstStyle>
            <a:lvl1pPr>
              <a:defRPr/>
            </a:lvl1pPr>
          </a:lstStyle>
          <a:p>
            <a:pPr lvl="0"/>
            <a:r>
              <a:rPr lang="en-US"/>
              <a:t>Click to edit Master title style</a:t>
            </a:r>
          </a:p>
        </p:txBody>
      </p:sp>
      <p:sp>
        <p:nvSpPr>
          <p:cNvPr id="9" name="Vertical Text Placeholder 2">
            <a:extLst>
              <a:ext uri="{FF2B5EF4-FFF2-40B4-BE49-F238E27FC236}">
                <a16:creationId xmlns:a16="http://schemas.microsoft.com/office/drawing/2014/main" id="{4015F29B-A2C4-AE6C-0BDC-ACB98D9847D7}"/>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BFC2D93E-D80E-0BD5-E26A-8349FE14796D}"/>
              </a:ext>
            </a:extLst>
          </p:cNvPr>
          <p:cNvSpPr txBox="1">
            <a:spLocks noGrp="1"/>
          </p:cNvSpPr>
          <p:nvPr>
            <p:ph type="dt" sz="half" idx="7"/>
          </p:nvPr>
        </p:nvSpPr>
        <p:spPr>
          <a:xfrm>
            <a:off x="9904415" y="6172200"/>
            <a:ext cx="1600200" cy="365129"/>
          </a:xfrm>
        </p:spPr>
        <p:txBody>
          <a:bodyPr/>
          <a:lstStyle>
            <a:lvl1pPr>
              <a:defRPr/>
            </a:lvl1pPr>
          </a:lstStyle>
          <a:p>
            <a:pPr lvl="0"/>
            <a:fld id="{B668EF3E-4FE6-4193-844B-5CC64A1D373F}" type="datetime1">
              <a:rPr lang="en-GB"/>
              <a:pPr lvl="0"/>
              <a:t>14/06/2026</a:t>
            </a:fld>
            <a:endParaRPr lang="en-GB"/>
          </a:p>
        </p:txBody>
      </p:sp>
      <p:sp>
        <p:nvSpPr>
          <p:cNvPr id="11" name="Footer Placeholder 4">
            <a:extLst>
              <a:ext uri="{FF2B5EF4-FFF2-40B4-BE49-F238E27FC236}">
                <a16:creationId xmlns:a16="http://schemas.microsoft.com/office/drawing/2014/main" id="{984D6D3D-7943-9282-C718-EAF67EFB2FBF}"/>
              </a:ext>
            </a:extLst>
          </p:cNvPr>
          <p:cNvSpPr txBox="1">
            <a:spLocks noGrp="1"/>
          </p:cNvSpPr>
          <p:nvPr>
            <p:ph type="ftr" sz="quarter" idx="9"/>
          </p:nvPr>
        </p:nvSpPr>
        <p:spPr>
          <a:xfrm>
            <a:off x="684208" y="6172200"/>
            <a:ext cx="7543800" cy="365129"/>
          </a:xfrm>
        </p:spPr>
        <p:txBody>
          <a:bodyPr/>
          <a:lstStyle>
            <a:lvl1pPr>
              <a:defRPr/>
            </a:lvl1pPr>
          </a:lstStyle>
          <a:p>
            <a:pPr lvl="0"/>
            <a:endParaRPr lang="en-GB"/>
          </a:p>
        </p:txBody>
      </p:sp>
      <p:sp>
        <p:nvSpPr>
          <p:cNvPr id="12" name="Slide Number Placeholder 5">
            <a:extLst>
              <a:ext uri="{FF2B5EF4-FFF2-40B4-BE49-F238E27FC236}">
                <a16:creationId xmlns:a16="http://schemas.microsoft.com/office/drawing/2014/main" id="{138AB6F7-44D2-D24F-BA79-9FEB23405626}"/>
              </a:ext>
            </a:extLst>
          </p:cNvPr>
          <p:cNvSpPr txBox="1">
            <a:spLocks noGrp="1"/>
          </p:cNvSpPr>
          <p:nvPr>
            <p:ph type="sldNum" sz="quarter" idx="8"/>
          </p:nvPr>
        </p:nvSpPr>
        <p:spPr>
          <a:xfrm>
            <a:off x="10363196" y="5578470"/>
            <a:ext cx="1142241" cy="669926"/>
          </a:xfrm>
        </p:spPr>
        <p:txBody>
          <a:bodyPr/>
          <a:lstStyle>
            <a:lvl1pPr>
              <a:defRPr/>
            </a:lvl1pPr>
          </a:lstStyle>
          <a:p>
            <a:pPr lvl="0"/>
            <a:fld id="{E75C3D98-5081-42D8-AE6C-F9004E3879A3}" type="slidenum">
              <a:t>‹#›</a:t>
            </a:fld>
            <a:endParaRPr lang="en-GB"/>
          </a:p>
        </p:txBody>
      </p:sp>
    </p:spTree>
    <p:extLst>
      <p:ext uri="{BB962C8B-B14F-4D97-AF65-F5344CB8AC3E}">
        <p14:creationId xmlns:p14="http://schemas.microsoft.com/office/powerpoint/2010/main" val="401398985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DEFAULT">
    <p:bg>
      <p:bgPr>
        <a:solidFill>
          <a:srgbClr val="FFFFFF"/>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1535741"/>
      </p:ext>
    </p:extLst>
  </p:cSld>
  <p:clrMapOvr>
    <a:masterClrMapping/>
  </p:clrMapOvr>
  <p:hf sldNum="0" hdr="0" ftr="0" dt="0"/>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7" name="bg object 16">
            <a:extLst>
              <a:ext uri="{FF2B5EF4-FFF2-40B4-BE49-F238E27FC236}">
                <a16:creationId xmlns:a16="http://schemas.microsoft.com/office/drawing/2014/main" id="{7BCC8F71-8229-462A-50DC-332252EE48E8}"/>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6F1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Holder 2">
            <a:extLst>
              <a:ext uri="{FF2B5EF4-FFF2-40B4-BE49-F238E27FC236}">
                <a16:creationId xmlns:a16="http://schemas.microsoft.com/office/drawing/2014/main" id="{C9D48068-EB9B-D8EE-E0BF-533690F76CF7}"/>
              </a:ext>
            </a:extLst>
          </p:cNvPr>
          <p:cNvSpPr txBox="1">
            <a:spLocks noGrp="1"/>
          </p:cNvSpPr>
          <p:nvPr>
            <p:ph type="title"/>
          </p:nvPr>
        </p:nvSpPr>
        <p:spPr>
          <a:xfrm>
            <a:off x="914400" y="2125979"/>
            <a:ext cx="10363196" cy="1440180"/>
          </a:xfrm>
        </p:spPr>
        <p:txBody>
          <a:bodyPr/>
          <a:lstStyle>
            <a:lvl1pPr>
              <a:defRPr/>
            </a:lvl1pPr>
          </a:lstStyle>
          <a:p>
            <a:pPr lvl="0"/>
            <a:endParaRPr lang="en-GB"/>
          </a:p>
        </p:txBody>
      </p:sp>
      <p:sp>
        <p:nvSpPr>
          <p:cNvPr id="3" name="Holder 3">
            <a:extLst>
              <a:ext uri="{FF2B5EF4-FFF2-40B4-BE49-F238E27FC236}">
                <a16:creationId xmlns:a16="http://schemas.microsoft.com/office/drawing/2014/main" id="{479830D9-0B61-91B4-F836-9BEABB99A697}"/>
              </a:ext>
            </a:extLst>
          </p:cNvPr>
          <p:cNvSpPr txBox="1">
            <a:spLocks noGrp="1"/>
          </p:cNvSpPr>
          <p:nvPr>
            <p:ph type="subTitle" idx="4294967295"/>
          </p:nvPr>
        </p:nvSpPr>
        <p:spPr>
          <a:xfrm>
            <a:off x="1828800" y="3840480"/>
            <a:ext cx="8534396" cy="1714500"/>
          </a:xfrm>
        </p:spPr>
        <p:txBody>
          <a:bodyPr/>
          <a:lstStyle>
            <a:lvl1pPr>
              <a:defRPr lang="en-GB"/>
            </a:lvl1pPr>
          </a:lstStyle>
          <a:p>
            <a:pPr lvl="0"/>
            <a:endParaRPr lang="en-GB"/>
          </a:p>
        </p:txBody>
      </p:sp>
      <p:sp>
        <p:nvSpPr>
          <p:cNvPr id="4" name="Holder 4">
            <a:extLst>
              <a:ext uri="{FF2B5EF4-FFF2-40B4-BE49-F238E27FC236}">
                <a16:creationId xmlns:a16="http://schemas.microsoft.com/office/drawing/2014/main" id="{135AC2C0-587A-4C61-2ADE-1CBC0990EAD2}"/>
              </a:ext>
            </a:extLst>
          </p:cNvPr>
          <p:cNvSpPr txBox="1">
            <a:spLocks noGrp="1"/>
          </p:cNvSpPr>
          <p:nvPr>
            <p:ph type="ftr" sz="quarter" idx="9"/>
          </p:nvPr>
        </p:nvSpPr>
        <p:spPr>
          <a:xfrm>
            <a:off x="4145276" y="6377940"/>
            <a:ext cx="3901443" cy="342900"/>
          </a:xfrm>
        </p:spPr>
        <p:txBody>
          <a:bodyPr/>
          <a:lstStyle>
            <a:lvl1pPr>
              <a:defRPr/>
            </a:lvl1pPr>
          </a:lstStyle>
          <a:p>
            <a:pPr lvl="0"/>
            <a:endParaRPr lang="en-GB"/>
          </a:p>
        </p:txBody>
      </p:sp>
      <p:sp>
        <p:nvSpPr>
          <p:cNvPr id="5" name="Holder 5">
            <a:extLst>
              <a:ext uri="{FF2B5EF4-FFF2-40B4-BE49-F238E27FC236}">
                <a16:creationId xmlns:a16="http://schemas.microsoft.com/office/drawing/2014/main" id="{A6DD6DE2-916E-85EE-3B95-1C01B8E8BA80}"/>
              </a:ext>
            </a:extLst>
          </p:cNvPr>
          <p:cNvSpPr txBox="1">
            <a:spLocks noGrp="1"/>
          </p:cNvSpPr>
          <p:nvPr>
            <p:ph type="dt" sz="half" idx="7"/>
          </p:nvPr>
        </p:nvSpPr>
        <p:spPr>
          <a:xfrm>
            <a:off x="609603" y="6377940"/>
            <a:ext cx="2804163" cy="342900"/>
          </a:xfrm>
        </p:spPr>
        <p:txBody>
          <a:bodyPr/>
          <a:lstStyle>
            <a:lvl1pPr>
              <a:defRPr/>
            </a:lvl1pPr>
          </a:lstStyle>
          <a:p>
            <a:pPr lvl="0"/>
            <a:fld id="{FD26C2E3-2833-4D48-95D1-ACC48D91015F}" type="datetime1">
              <a:rPr lang="en-US"/>
              <a:pPr lvl="0"/>
              <a:t>6/14/26</a:t>
            </a:fld>
            <a:endParaRPr lang="en-US"/>
          </a:p>
        </p:txBody>
      </p:sp>
      <p:sp>
        <p:nvSpPr>
          <p:cNvPr id="6" name="Holder 6">
            <a:extLst>
              <a:ext uri="{FF2B5EF4-FFF2-40B4-BE49-F238E27FC236}">
                <a16:creationId xmlns:a16="http://schemas.microsoft.com/office/drawing/2014/main" id="{9921BEAA-8F2B-4F4D-734E-7EC11B3F3317}"/>
              </a:ext>
            </a:extLst>
          </p:cNvPr>
          <p:cNvSpPr txBox="1">
            <a:spLocks noGrp="1"/>
          </p:cNvSpPr>
          <p:nvPr>
            <p:ph type="sldNum" sz="quarter" idx="8"/>
          </p:nvPr>
        </p:nvSpPr>
        <p:spPr>
          <a:xfrm>
            <a:off x="8778240" y="6377940"/>
            <a:ext cx="2804163" cy="342900"/>
          </a:xfrm>
        </p:spPr>
        <p:txBody>
          <a:bodyPr/>
          <a:lstStyle>
            <a:lvl1pPr>
              <a:defRPr/>
            </a:lvl1pPr>
          </a:lstStyle>
          <a:p>
            <a:pPr lvl="0"/>
            <a:fld id="{5A61A6FB-8288-4273-8361-A24B161E00E0}" type="slidenum">
              <a:t>‹#›</a:t>
            </a:fld>
            <a:endParaRPr lang="en-GB"/>
          </a:p>
        </p:txBody>
      </p:sp>
    </p:spTree>
    <p:extLst>
      <p:ext uri="{BB962C8B-B14F-4D97-AF65-F5344CB8AC3E}">
        <p14:creationId xmlns:p14="http://schemas.microsoft.com/office/powerpoint/2010/main" val="318600114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bg object 16">
            <a:extLst>
              <a:ext uri="{FF2B5EF4-FFF2-40B4-BE49-F238E27FC236}">
                <a16:creationId xmlns:a16="http://schemas.microsoft.com/office/drawing/2014/main" id="{3FEC102A-EF7F-93F3-00D5-2C72B64AE8EE}"/>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6F1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 name="Holder 2">
            <a:extLst>
              <a:ext uri="{FF2B5EF4-FFF2-40B4-BE49-F238E27FC236}">
                <a16:creationId xmlns:a16="http://schemas.microsoft.com/office/drawing/2014/main" id="{3658554E-6093-F8DB-7139-BA20BDB0074D}"/>
              </a:ext>
            </a:extLst>
          </p:cNvPr>
          <p:cNvSpPr txBox="1">
            <a:spLocks noGrp="1"/>
          </p:cNvSpPr>
          <p:nvPr>
            <p:ph type="title"/>
          </p:nvPr>
        </p:nvSpPr>
        <p:spPr>
          <a:xfrm>
            <a:off x="691515" y="109856"/>
            <a:ext cx="10676250" cy="1548124"/>
          </a:xfrm>
        </p:spPr>
        <p:txBody>
          <a:bodyPr/>
          <a:lstStyle>
            <a:lvl1pPr>
              <a:defRPr/>
            </a:lvl1pPr>
          </a:lstStyle>
          <a:p>
            <a:pPr lvl="0"/>
            <a:endParaRPr lang="en-GB"/>
          </a:p>
        </p:txBody>
      </p:sp>
      <p:sp>
        <p:nvSpPr>
          <p:cNvPr id="3" name="Holder 3">
            <a:extLst>
              <a:ext uri="{FF2B5EF4-FFF2-40B4-BE49-F238E27FC236}">
                <a16:creationId xmlns:a16="http://schemas.microsoft.com/office/drawing/2014/main" id="{6003DF8A-45E6-E735-2957-7F76EB053507}"/>
              </a:ext>
            </a:extLst>
          </p:cNvPr>
          <p:cNvSpPr txBox="1">
            <a:spLocks noGrp="1"/>
          </p:cNvSpPr>
          <p:nvPr>
            <p:ph idx="1"/>
          </p:nvPr>
        </p:nvSpPr>
        <p:spPr>
          <a:xfrm>
            <a:off x="715966" y="2152899"/>
            <a:ext cx="10984860" cy="3867153"/>
          </a:xfrm>
        </p:spPr>
        <p:txBody>
          <a:bodyPr/>
          <a:lstStyle>
            <a:lvl1pPr>
              <a:defRPr lang="en-GB"/>
            </a:lvl1pPr>
          </a:lstStyle>
          <a:p>
            <a:pPr lvl="0"/>
            <a:endParaRPr lang="en-GB"/>
          </a:p>
        </p:txBody>
      </p:sp>
      <p:sp>
        <p:nvSpPr>
          <p:cNvPr id="4" name="Holder 4">
            <a:extLst>
              <a:ext uri="{FF2B5EF4-FFF2-40B4-BE49-F238E27FC236}">
                <a16:creationId xmlns:a16="http://schemas.microsoft.com/office/drawing/2014/main" id="{7D19E315-D1ED-3D7D-0216-9562CC0AE6A5}"/>
              </a:ext>
            </a:extLst>
          </p:cNvPr>
          <p:cNvSpPr txBox="1">
            <a:spLocks noGrp="1"/>
          </p:cNvSpPr>
          <p:nvPr>
            <p:ph type="ftr" sz="quarter" idx="9"/>
          </p:nvPr>
        </p:nvSpPr>
        <p:spPr>
          <a:xfrm>
            <a:off x="4145276" y="6377940"/>
            <a:ext cx="3901443" cy="342900"/>
          </a:xfrm>
        </p:spPr>
        <p:txBody>
          <a:bodyPr/>
          <a:lstStyle>
            <a:lvl1pPr>
              <a:defRPr/>
            </a:lvl1pPr>
          </a:lstStyle>
          <a:p>
            <a:pPr lvl="0"/>
            <a:endParaRPr lang="en-GB"/>
          </a:p>
        </p:txBody>
      </p:sp>
      <p:sp>
        <p:nvSpPr>
          <p:cNvPr id="5" name="Holder 5">
            <a:extLst>
              <a:ext uri="{FF2B5EF4-FFF2-40B4-BE49-F238E27FC236}">
                <a16:creationId xmlns:a16="http://schemas.microsoft.com/office/drawing/2014/main" id="{86E3854E-7B4B-1F48-7D81-66D31FE12B3E}"/>
              </a:ext>
            </a:extLst>
          </p:cNvPr>
          <p:cNvSpPr txBox="1">
            <a:spLocks noGrp="1"/>
          </p:cNvSpPr>
          <p:nvPr>
            <p:ph type="dt" sz="half" idx="7"/>
          </p:nvPr>
        </p:nvSpPr>
        <p:spPr>
          <a:xfrm>
            <a:off x="609603" y="6377940"/>
            <a:ext cx="2804163" cy="342900"/>
          </a:xfrm>
        </p:spPr>
        <p:txBody>
          <a:bodyPr/>
          <a:lstStyle>
            <a:lvl1pPr>
              <a:defRPr/>
            </a:lvl1pPr>
          </a:lstStyle>
          <a:p>
            <a:pPr lvl="0"/>
            <a:fld id="{B710047C-6899-490E-BB71-BE23B30054C3}" type="datetime1">
              <a:rPr lang="en-US"/>
              <a:pPr lvl="0"/>
              <a:t>6/14/26</a:t>
            </a:fld>
            <a:endParaRPr lang="en-US"/>
          </a:p>
        </p:txBody>
      </p:sp>
      <p:sp>
        <p:nvSpPr>
          <p:cNvPr id="6" name="Holder 6">
            <a:extLst>
              <a:ext uri="{FF2B5EF4-FFF2-40B4-BE49-F238E27FC236}">
                <a16:creationId xmlns:a16="http://schemas.microsoft.com/office/drawing/2014/main" id="{D79077C3-EB96-D250-37CA-859AE483E095}"/>
              </a:ext>
            </a:extLst>
          </p:cNvPr>
          <p:cNvSpPr txBox="1">
            <a:spLocks noGrp="1"/>
          </p:cNvSpPr>
          <p:nvPr>
            <p:ph type="sldNum" sz="quarter" idx="8"/>
          </p:nvPr>
        </p:nvSpPr>
        <p:spPr>
          <a:xfrm>
            <a:off x="8778240" y="6377940"/>
            <a:ext cx="2804163" cy="342900"/>
          </a:xfrm>
        </p:spPr>
        <p:txBody>
          <a:bodyPr/>
          <a:lstStyle>
            <a:lvl1pPr>
              <a:defRPr/>
            </a:lvl1pPr>
          </a:lstStyle>
          <a:p>
            <a:pPr lvl="0"/>
            <a:fld id="{46F86525-9F7E-4CB7-BFD0-A7E64F23186C}" type="slidenum">
              <a:t>‹#›</a:t>
            </a:fld>
            <a:endParaRPr lang="en-GB"/>
          </a:p>
        </p:txBody>
      </p:sp>
    </p:spTree>
    <p:extLst>
      <p:ext uri="{BB962C8B-B14F-4D97-AF65-F5344CB8AC3E}">
        <p14:creationId xmlns:p14="http://schemas.microsoft.com/office/powerpoint/2010/main" val="1211510682"/>
      </p:ext>
    </p:extLst>
  </p:cSld>
  <p:clrMapOvr>
    <a:masterClrMapping/>
  </p:clrMapOvr>
  <p:hf sldNum="0"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D0A21138-0BFB-95E1-48EE-0DCCCC875B56}"/>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6F1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bg object 17">
            <a:extLst>
              <a:ext uri="{FF2B5EF4-FFF2-40B4-BE49-F238E27FC236}">
                <a16:creationId xmlns:a16="http://schemas.microsoft.com/office/drawing/2014/main" id="{1FB10BA1-AFFF-9E90-EB2A-8A054EFAC4C9}"/>
              </a:ext>
            </a:extLst>
          </p:cNvPr>
          <p:cNvSpPr/>
          <p:nvPr/>
        </p:nvSpPr>
        <p:spPr>
          <a:xfrm>
            <a:off x="685800" y="2172330"/>
            <a:ext cx="10923907" cy="745492"/>
          </a:xfrm>
          <a:custGeom>
            <a:avLst/>
            <a:gdLst>
              <a:gd name="f0" fmla="val w"/>
              <a:gd name="f1" fmla="val h"/>
              <a:gd name="f2" fmla="val 0"/>
              <a:gd name="f3" fmla="val 10923905"/>
              <a:gd name="f4" fmla="val 745489"/>
              <a:gd name="f5" fmla="val 10565130"/>
              <a:gd name="f6" fmla="val 745236"/>
              <a:gd name="f7" fmla="val 350519"/>
              <a:gd name="f8" fmla="val 10842752"/>
              <a:gd name="f9" fmla="val 82423"/>
              <a:gd name="f10" fmla="val 10312781"/>
              <a:gd name="f11" fmla="val 609345"/>
              <a:gd name="f12" fmla="val 10820273"/>
              <a:gd name="f13" fmla="val 10290302"/>
              <a:gd name="f14" fmla="*/ f0 1 10923905"/>
              <a:gd name="f15" fmla="*/ f1 1 745489"/>
              <a:gd name="f16" fmla="+- f4 0 f2"/>
              <a:gd name="f17" fmla="+- f3 0 f2"/>
              <a:gd name="f18" fmla="*/ f17 1 10923905"/>
              <a:gd name="f19" fmla="*/ f16 1 745489"/>
              <a:gd name="f20" fmla="*/ f2 1 f18"/>
              <a:gd name="f21" fmla="*/ f3 1 f18"/>
              <a:gd name="f22" fmla="*/ f2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10923905" h="745489">
                <a:moveTo>
                  <a:pt x="f5" y="f2"/>
                </a:moveTo>
                <a:lnTo>
                  <a:pt x="f5" y="f6"/>
                </a:lnTo>
              </a:path>
              <a:path w="10923905" h="745489">
                <a:moveTo>
                  <a:pt x="f3" y="f7"/>
                </a:moveTo>
                <a:lnTo>
                  <a:pt x="f2" y="f7"/>
                </a:lnTo>
              </a:path>
              <a:path w="10923905" h="745489">
                <a:moveTo>
                  <a:pt x="f8" y="f9"/>
                </a:moveTo>
                <a:lnTo>
                  <a:pt x="f10" y="f11"/>
                </a:lnTo>
              </a:path>
              <a:path w="10923905" h="745489">
                <a:moveTo>
                  <a:pt x="f12" y="f11"/>
                </a:moveTo>
                <a:lnTo>
                  <a:pt x="f13" y="f9"/>
                </a:lnTo>
              </a:path>
            </a:pathLst>
          </a:custGeom>
          <a:noFill/>
          <a:ln w="31729" cap="flat">
            <a:solidFill>
              <a:srgbClr val="CC553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bg object 18">
            <a:extLst>
              <a:ext uri="{FF2B5EF4-FFF2-40B4-BE49-F238E27FC236}">
                <a16:creationId xmlns:a16="http://schemas.microsoft.com/office/drawing/2014/main" id="{B218E472-B481-6EE8-9E06-78526C48F69A}"/>
              </a:ext>
            </a:extLst>
          </p:cNvPr>
          <p:cNvSpPr/>
          <p:nvPr/>
        </p:nvSpPr>
        <p:spPr>
          <a:xfrm>
            <a:off x="381003" y="1240913"/>
            <a:ext cx="11430000" cy="1511302"/>
          </a:xfrm>
          <a:custGeom>
            <a:avLst/>
            <a:gdLst>
              <a:gd name="f0" fmla="val w"/>
              <a:gd name="f1" fmla="val h"/>
              <a:gd name="f2" fmla="val 0"/>
              <a:gd name="f3" fmla="val 11430000"/>
              <a:gd name="f4" fmla="val 1511300"/>
              <a:gd name="f5" fmla="val 11178159"/>
              <a:gd name="f6" fmla="val 251853"/>
              <a:gd name="f7" fmla="val 206580"/>
              <a:gd name="f8" fmla="val 4058"/>
              <a:gd name="f9" fmla="val 163970"/>
              <a:gd name="f10" fmla="val 15758"/>
              <a:gd name="f11" fmla="val 124734"/>
              <a:gd name="f12" fmla="val 34388"/>
              <a:gd name="f13" fmla="val 89584"/>
              <a:gd name="f14" fmla="val 59237"/>
              <a:gd name="f15" fmla="val 59230"/>
              <a:gd name="f16" fmla="val 89592"/>
              <a:gd name="f17" fmla="val 34383"/>
              <a:gd name="f18" fmla="val 124742"/>
              <a:gd name="f19" fmla="val 15755"/>
              <a:gd name="f20" fmla="val 163974"/>
              <a:gd name="f21" fmla="val 4057"/>
              <a:gd name="f22" fmla="val 206578"/>
              <a:gd name="f23" fmla="val 251841"/>
              <a:gd name="f24" fmla="val 1259205"/>
              <a:gd name="f25" fmla="val 1304467"/>
              <a:gd name="f26" fmla="val 1347071"/>
              <a:gd name="f27" fmla="val 1386303"/>
              <a:gd name="f28" fmla="val 1421453"/>
              <a:gd name="f29" fmla="val 1451808"/>
              <a:gd name="f30" fmla="val 1476657"/>
              <a:gd name="f31" fmla="val 1495287"/>
              <a:gd name="f32" fmla="val 1506987"/>
              <a:gd name="f33" fmla="val 1511046"/>
              <a:gd name="f34" fmla="val 11223421"/>
              <a:gd name="f35" fmla="val 11266025"/>
              <a:gd name="f36" fmla="val 11305257"/>
              <a:gd name="f37" fmla="val 11340407"/>
              <a:gd name="f38" fmla="val 11370762"/>
              <a:gd name="f39" fmla="val 11395611"/>
              <a:gd name="f40" fmla="val 11414241"/>
              <a:gd name="f41" fmla="val 11425941"/>
              <a:gd name="f42" fmla="*/ f0 1 11430000"/>
              <a:gd name="f43" fmla="*/ f1 1 1511300"/>
              <a:gd name="f44" fmla="+- f4 0 f2"/>
              <a:gd name="f45" fmla="+- f3 0 f2"/>
              <a:gd name="f46" fmla="*/ f45 1 11430000"/>
              <a:gd name="f47" fmla="*/ f44 1 1511300"/>
              <a:gd name="f48" fmla="*/ f2 1 f46"/>
              <a:gd name="f49" fmla="*/ f3 1 f46"/>
              <a:gd name="f50" fmla="*/ f2 1 f47"/>
              <a:gd name="f51" fmla="*/ f4 1 f47"/>
              <a:gd name="f52" fmla="*/ f48 f42 1"/>
              <a:gd name="f53" fmla="*/ f49 f42 1"/>
              <a:gd name="f54" fmla="*/ f51 f43 1"/>
              <a:gd name="f55" fmla="*/ f50 f43 1"/>
            </a:gdLst>
            <a:ahLst/>
            <a:cxnLst>
              <a:cxn ang="3cd4">
                <a:pos x="hc" y="t"/>
              </a:cxn>
              <a:cxn ang="0">
                <a:pos x="r" y="vc"/>
              </a:cxn>
              <a:cxn ang="cd4">
                <a:pos x="hc" y="b"/>
              </a:cxn>
              <a:cxn ang="cd2">
                <a:pos x="l" y="vc"/>
              </a:cxn>
            </a:cxnLst>
            <a:rect l="f52" t="f55" r="f53" b="f54"/>
            <a:pathLst>
              <a:path w="11430000" h="1511300">
                <a:moveTo>
                  <a:pt x="f5" y="f2"/>
                </a:moveTo>
                <a:lnTo>
                  <a:pt x="f6" y="f2"/>
                </a:lnTo>
                <a:lnTo>
                  <a:pt x="f7" y="f8"/>
                </a:lnTo>
                <a:lnTo>
                  <a:pt x="f9" y="f10"/>
                </a:lnTo>
                <a:lnTo>
                  <a:pt x="f11" y="f12"/>
                </a:lnTo>
                <a:lnTo>
                  <a:pt x="f13" y="f14"/>
                </a:lnTo>
                <a:lnTo>
                  <a:pt x="f15" y="f16"/>
                </a:lnTo>
                <a:lnTo>
                  <a:pt x="f17" y="f18"/>
                </a:lnTo>
                <a:lnTo>
                  <a:pt x="f19" y="f20"/>
                </a:lnTo>
                <a:lnTo>
                  <a:pt x="f21" y="f22"/>
                </a:lnTo>
                <a:lnTo>
                  <a:pt x="f2" y="f23"/>
                </a:lnTo>
                <a:lnTo>
                  <a:pt x="f2" y="f24"/>
                </a:lnTo>
                <a:lnTo>
                  <a:pt x="f21" y="f25"/>
                </a:lnTo>
                <a:lnTo>
                  <a:pt x="f19" y="f26"/>
                </a:lnTo>
                <a:lnTo>
                  <a:pt x="f17" y="f27"/>
                </a:lnTo>
                <a:lnTo>
                  <a:pt x="f15" y="f28"/>
                </a:lnTo>
                <a:lnTo>
                  <a:pt x="f13" y="f29"/>
                </a:lnTo>
                <a:lnTo>
                  <a:pt x="f11" y="f30"/>
                </a:lnTo>
                <a:lnTo>
                  <a:pt x="f9" y="f31"/>
                </a:lnTo>
                <a:lnTo>
                  <a:pt x="f7" y="f32"/>
                </a:lnTo>
                <a:lnTo>
                  <a:pt x="f6" y="f33"/>
                </a:lnTo>
                <a:lnTo>
                  <a:pt x="f5" y="f33"/>
                </a:lnTo>
                <a:lnTo>
                  <a:pt x="f34" y="f32"/>
                </a:lnTo>
                <a:lnTo>
                  <a:pt x="f35" y="f31"/>
                </a:lnTo>
                <a:lnTo>
                  <a:pt x="f36" y="f30"/>
                </a:lnTo>
                <a:lnTo>
                  <a:pt x="f37" y="f29"/>
                </a:lnTo>
                <a:lnTo>
                  <a:pt x="f38" y="f28"/>
                </a:lnTo>
                <a:lnTo>
                  <a:pt x="f39" y="f27"/>
                </a:lnTo>
                <a:lnTo>
                  <a:pt x="f40" y="f26"/>
                </a:lnTo>
                <a:lnTo>
                  <a:pt x="f41" y="f25"/>
                </a:lnTo>
                <a:lnTo>
                  <a:pt x="f3" y="f24"/>
                </a:lnTo>
                <a:lnTo>
                  <a:pt x="f3" y="f23"/>
                </a:lnTo>
                <a:lnTo>
                  <a:pt x="f41" y="f22"/>
                </a:lnTo>
                <a:lnTo>
                  <a:pt x="f40" y="f20"/>
                </a:lnTo>
                <a:lnTo>
                  <a:pt x="f39" y="f18"/>
                </a:lnTo>
                <a:lnTo>
                  <a:pt x="f38" y="f16"/>
                </a:lnTo>
                <a:lnTo>
                  <a:pt x="f37" y="f14"/>
                </a:lnTo>
                <a:lnTo>
                  <a:pt x="f36" y="f12"/>
                </a:lnTo>
                <a:lnTo>
                  <a:pt x="f35" y="f10"/>
                </a:lnTo>
                <a:lnTo>
                  <a:pt x="f34" y="f8"/>
                </a:lnTo>
                <a:lnTo>
                  <a:pt x="f5" y="f2"/>
                </a:lnTo>
                <a:close/>
              </a:path>
            </a:pathLst>
          </a:custGeom>
          <a:solidFill>
            <a:srgbClr val="4471C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bg object 19">
            <a:extLst>
              <a:ext uri="{FF2B5EF4-FFF2-40B4-BE49-F238E27FC236}">
                <a16:creationId xmlns:a16="http://schemas.microsoft.com/office/drawing/2014/main" id="{F7A11255-4220-5F1A-995F-160A65F96CF4}"/>
              </a:ext>
            </a:extLst>
          </p:cNvPr>
          <p:cNvSpPr/>
          <p:nvPr/>
        </p:nvSpPr>
        <p:spPr>
          <a:xfrm>
            <a:off x="381003" y="1240913"/>
            <a:ext cx="11430000" cy="1511302"/>
          </a:xfrm>
          <a:custGeom>
            <a:avLst/>
            <a:gdLst>
              <a:gd name="f0" fmla="val w"/>
              <a:gd name="f1" fmla="val h"/>
              <a:gd name="f2" fmla="val 0"/>
              <a:gd name="f3" fmla="val 11430000"/>
              <a:gd name="f4" fmla="val 1511300"/>
              <a:gd name="f5" fmla="val 251841"/>
              <a:gd name="f6" fmla="val 4057"/>
              <a:gd name="f7" fmla="val 206578"/>
              <a:gd name="f8" fmla="val 15755"/>
              <a:gd name="f9" fmla="val 163974"/>
              <a:gd name="f10" fmla="val 34383"/>
              <a:gd name="f11" fmla="val 124742"/>
              <a:gd name="f12" fmla="val 59230"/>
              <a:gd name="f13" fmla="val 89592"/>
              <a:gd name="f14" fmla="val 89584"/>
              <a:gd name="f15" fmla="val 59237"/>
              <a:gd name="f16" fmla="val 124734"/>
              <a:gd name="f17" fmla="val 34388"/>
              <a:gd name="f18" fmla="val 163970"/>
              <a:gd name="f19" fmla="val 15758"/>
              <a:gd name="f20" fmla="val 206580"/>
              <a:gd name="f21" fmla="val 4058"/>
              <a:gd name="f22" fmla="val 251853"/>
              <a:gd name="f23" fmla="val 11178159"/>
              <a:gd name="f24" fmla="val 11223421"/>
              <a:gd name="f25" fmla="val 11266025"/>
              <a:gd name="f26" fmla="val 11305257"/>
              <a:gd name="f27" fmla="val 11340407"/>
              <a:gd name="f28" fmla="val 11370762"/>
              <a:gd name="f29" fmla="val 11395611"/>
              <a:gd name="f30" fmla="val 11414241"/>
              <a:gd name="f31" fmla="val 11425941"/>
              <a:gd name="f32" fmla="val 1259205"/>
              <a:gd name="f33" fmla="val 1304467"/>
              <a:gd name="f34" fmla="val 1347071"/>
              <a:gd name="f35" fmla="val 1386303"/>
              <a:gd name="f36" fmla="val 1421453"/>
              <a:gd name="f37" fmla="val 1451808"/>
              <a:gd name="f38" fmla="val 1476657"/>
              <a:gd name="f39" fmla="val 1495287"/>
              <a:gd name="f40" fmla="val 1506987"/>
              <a:gd name="f41" fmla="val 1511046"/>
              <a:gd name="f42" fmla="*/ f0 1 11430000"/>
              <a:gd name="f43" fmla="*/ f1 1 1511300"/>
              <a:gd name="f44" fmla="+- f4 0 f2"/>
              <a:gd name="f45" fmla="+- f3 0 f2"/>
              <a:gd name="f46" fmla="*/ f45 1 11430000"/>
              <a:gd name="f47" fmla="*/ f44 1 1511300"/>
              <a:gd name="f48" fmla="*/ f2 1 f46"/>
              <a:gd name="f49" fmla="*/ f3 1 f46"/>
              <a:gd name="f50" fmla="*/ f2 1 f47"/>
              <a:gd name="f51" fmla="*/ f4 1 f47"/>
              <a:gd name="f52" fmla="*/ f48 f42 1"/>
              <a:gd name="f53" fmla="*/ f49 f42 1"/>
              <a:gd name="f54" fmla="*/ f51 f43 1"/>
              <a:gd name="f55" fmla="*/ f50 f43 1"/>
            </a:gdLst>
            <a:ahLst/>
            <a:cxnLst>
              <a:cxn ang="3cd4">
                <a:pos x="hc" y="t"/>
              </a:cxn>
              <a:cxn ang="0">
                <a:pos x="r" y="vc"/>
              </a:cxn>
              <a:cxn ang="cd4">
                <a:pos x="hc" y="b"/>
              </a:cxn>
              <a:cxn ang="cd2">
                <a:pos x="l" y="vc"/>
              </a:cxn>
            </a:cxnLst>
            <a:rect l="f52" t="f55" r="f53" b="f54"/>
            <a:pathLst>
              <a:path w="11430000" h="1511300">
                <a:moveTo>
                  <a:pt x="f2" y="f5"/>
                </a:moveTo>
                <a:lnTo>
                  <a:pt x="f6" y="f7"/>
                </a:lnTo>
                <a:lnTo>
                  <a:pt x="f8" y="f9"/>
                </a:lnTo>
                <a:lnTo>
                  <a:pt x="f10" y="f11"/>
                </a:lnTo>
                <a:lnTo>
                  <a:pt x="f12" y="f13"/>
                </a:lnTo>
                <a:lnTo>
                  <a:pt x="f14" y="f15"/>
                </a:lnTo>
                <a:lnTo>
                  <a:pt x="f16" y="f17"/>
                </a:lnTo>
                <a:lnTo>
                  <a:pt x="f18" y="f19"/>
                </a:lnTo>
                <a:lnTo>
                  <a:pt x="f20" y="f21"/>
                </a:lnTo>
                <a:lnTo>
                  <a:pt x="f22" y="f2"/>
                </a:lnTo>
                <a:lnTo>
                  <a:pt x="f23" y="f2"/>
                </a:lnTo>
                <a:lnTo>
                  <a:pt x="f24" y="f21"/>
                </a:lnTo>
                <a:lnTo>
                  <a:pt x="f25" y="f19"/>
                </a:lnTo>
                <a:lnTo>
                  <a:pt x="f26" y="f17"/>
                </a:lnTo>
                <a:lnTo>
                  <a:pt x="f27" y="f15"/>
                </a:lnTo>
                <a:lnTo>
                  <a:pt x="f28" y="f13"/>
                </a:lnTo>
                <a:lnTo>
                  <a:pt x="f29" y="f11"/>
                </a:lnTo>
                <a:lnTo>
                  <a:pt x="f30" y="f9"/>
                </a:lnTo>
                <a:lnTo>
                  <a:pt x="f31" y="f7"/>
                </a:lnTo>
                <a:lnTo>
                  <a:pt x="f3" y="f5"/>
                </a:lnTo>
                <a:lnTo>
                  <a:pt x="f3" y="f32"/>
                </a:lnTo>
                <a:lnTo>
                  <a:pt x="f31" y="f33"/>
                </a:lnTo>
                <a:lnTo>
                  <a:pt x="f30" y="f34"/>
                </a:lnTo>
                <a:lnTo>
                  <a:pt x="f29" y="f35"/>
                </a:lnTo>
                <a:lnTo>
                  <a:pt x="f28" y="f36"/>
                </a:lnTo>
                <a:lnTo>
                  <a:pt x="f27" y="f37"/>
                </a:lnTo>
                <a:lnTo>
                  <a:pt x="f26" y="f38"/>
                </a:lnTo>
                <a:lnTo>
                  <a:pt x="f25" y="f39"/>
                </a:lnTo>
                <a:lnTo>
                  <a:pt x="f24" y="f40"/>
                </a:lnTo>
                <a:lnTo>
                  <a:pt x="f23" y="f41"/>
                </a:lnTo>
                <a:lnTo>
                  <a:pt x="f22" y="f41"/>
                </a:lnTo>
                <a:lnTo>
                  <a:pt x="f20" y="f40"/>
                </a:lnTo>
                <a:lnTo>
                  <a:pt x="f18" y="f39"/>
                </a:lnTo>
                <a:lnTo>
                  <a:pt x="f16" y="f38"/>
                </a:lnTo>
                <a:lnTo>
                  <a:pt x="f14" y="f37"/>
                </a:lnTo>
                <a:lnTo>
                  <a:pt x="f12" y="f36"/>
                </a:lnTo>
                <a:lnTo>
                  <a:pt x="f10" y="f35"/>
                </a:lnTo>
                <a:lnTo>
                  <a:pt x="f8" y="f34"/>
                </a:lnTo>
                <a:lnTo>
                  <a:pt x="f6" y="f33"/>
                </a:lnTo>
                <a:lnTo>
                  <a:pt x="f2" y="f32"/>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Holder 2">
            <a:extLst>
              <a:ext uri="{FF2B5EF4-FFF2-40B4-BE49-F238E27FC236}">
                <a16:creationId xmlns:a16="http://schemas.microsoft.com/office/drawing/2014/main" id="{B50221C7-0A98-9DCD-5C6F-074197CCD0A0}"/>
              </a:ext>
            </a:extLst>
          </p:cNvPr>
          <p:cNvSpPr txBox="1">
            <a:spLocks noGrp="1"/>
          </p:cNvSpPr>
          <p:nvPr>
            <p:ph type="title"/>
          </p:nvPr>
        </p:nvSpPr>
        <p:spPr>
          <a:xfrm>
            <a:off x="691515" y="109856"/>
            <a:ext cx="10676250" cy="1548124"/>
          </a:xfrm>
        </p:spPr>
        <p:txBody>
          <a:bodyPr/>
          <a:lstStyle>
            <a:lvl1pPr>
              <a:defRPr/>
            </a:lvl1pPr>
          </a:lstStyle>
          <a:p>
            <a:pPr lvl="0"/>
            <a:endParaRPr lang="en-GB"/>
          </a:p>
        </p:txBody>
      </p:sp>
      <p:sp>
        <p:nvSpPr>
          <p:cNvPr id="7" name="Holder 3">
            <a:extLst>
              <a:ext uri="{FF2B5EF4-FFF2-40B4-BE49-F238E27FC236}">
                <a16:creationId xmlns:a16="http://schemas.microsoft.com/office/drawing/2014/main" id="{73F8F190-578D-C18F-A255-93E70C60901C}"/>
              </a:ext>
            </a:extLst>
          </p:cNvPr>
          <p:cNvSpPr txBox="1">
            <a:spLocks noGrp="1"/>
          </p:cNvSpPr>
          <p:nvPr>
            <p:ph idx="1"/>
          </p:nvPr>
        </p:nvSpPr>
        <p:spPr>
          <a:xfrm>
            <a:off x="609603" y="1577340"/>
            <a:ext cx="5303520" cy="4526280"/>
          </a:xfrm>
        </p:spPr>
        <p:txBody>
          <a:bodyPr/>
          <a:lstStyle>
            <a:lvl1pPr>
              <a:defRPr lang="en-GB"/>
            </a:lvl1pPr>
          </a:lstStyle>
          <a:p>
            <a:pPr lvl="0"/>
            <a:endParaRPr lang="en-GB"/>
          </a:p>
        </p:txBody>
      </p:sp>
      <p:sp>
        <p:nvSpPr>
          <p:cNvPr id="8" name="Holder 4">
            <a:extLst>
              <a:ext uri="{FF2B5EF4-FFF2-40B4-BE49-F238E27FC236}">
                <a16:creationId xmlns:a16="http://schemas.microsoft.com/office/drawing/2014/main" id="{A70BBE86-9625-BFA8-C375-670275CA75C8}"/>
              </a:ext>
            </a:extLst>
          </p:cNvPr>
          <p:cNvSpPr txBox="1">
            <a:spLocks noGrp="1"/>
          </p:cNvSpPr>
          <p:nvPr>
            <p:ph idx="4294967295"/>
          </p:nvPr>
        </p:nvSpPr>
        <p:spPr>
          <a:xfrm>
            <a:off x="6278883" y="1577340"/>
            <a:ext cx="5303520" cy="4526280"/>
          </a:xfrm>
        </p:spPr>
        <p:txBody>
          <a:bodyPr/>
          <a:lstStyle>
            <a:lvl1pPr>
              <a:defRPr lang="en-GB"/>
            </a:lvl1pPr>
          </a:lstStyle>
          <a:p>
            <a:pPr lvl="0"/>
            <a:endParaRPr lang="en-GB"/>
          </a:p>
        </p:txBody>
      </p:sp>
      <p:sp>
        <p:nvSpPr>
          <p:cNvPr id="9" name="Holder 5">
            <a:extLst>
              <a:ext uri="{FF2B5EF4-FFF2-40B4-BE49-F238E27FC236}">
                <a16:creationId xmlns:a16="http://schemas.microsoft.com/office/drawing/2014/main" id="{E8286C74-6363-2E67-0883-30B3BEB3EC21}"/>
              </a:ext>
            </a:extLst>
          </p:cNvPr>
          <p:cNvSpPr txBox="1">
            <a:spLocks noGrp="1"/>
          </p:cNvSpPr>
          <p:nvPr>
            <p:ph type="ftr" sz="quarter" idx="9"/>
          </p:nvPr>
        </p:nvSpPr>
        <p:spPr>
          <a:xfrm>
            <a:off x="4145276" y="6377940"/>
            <a:ext cx="3901443" cy="342900"/>
          </a:xfrm>
        </p:spPr>
        <p:txBody>
          <a:bodyPr/>
          <a:lstStyle>
            <a:lvl1pPr>
              <a:defRPr/>
            </a:lvl1pPr>
          </a:lstStyle>
          <a:p>
            <a:pPr lvl="0"/>
            <a:endParaRPr lang="en-GB"/>
          </a:p>
        </p:txBody>
      </p:sp>
      <p:sp>
        <p:nvSpPr>
          <p:cNvPr id="10" name="Holder 6">
            <a:extLst>
              <a:ext uri="{FF2B5EF4-FFF2-40B4-BE49-F238E27FC236}">
                <a16:creationId xmlns:a16="http://schemas.microsoft.com/office/drawing/2014/main" id="{A9DB91F1-A92A-F4ED-3359-12E74936F4D7}"/>
              </a:ext>
            </a:extLst>
          </p:cNvPr>
          <p:cNvSpPr txBox="1">
            <a:spLocks noGrp="1"/>
          </p:cNvSpPr>
          <p:nvPr>
            <p:ph type="dt" sz="half" idx="7"/>
          </p:nvPr>
        </p:nvSpPr>
        <p:spPr>
          <a:xfrm>
            <a:off x="609603" y="6377940"/>
            <a:ext cx="2804163" cy="342900"/>
          </a:xfrm>
        </p:spPr>
        <p:txBody>
          <a:bodyPr/>
          <a:lstStyle>
            <a:lvl1pPr>
              <a:defRPr/>
            </a:lvl1pPr>
          </a:lstStyle>
          <a:p>
            <a:pPr lvl="0"/>
            <a:fld id="{9F11C06C-327D-4841-9883-2D65EA37D45A}" type="datetime1">
              <a:rPr lang="en-US"/>
              <a:pPr lvl="0"/>
              <a:t>6/14/26</a:t>
            </a:fld>
            <a:endParaRPr lang="en-US"/>
          </a:p>
        </p:txBody>
      </p:sp>
      <p:sp>
        <p:nvSpPr>
          <p:cNvPr id="11" name="Holder 7">
            <a:extLst>
              <a:ext uri="{FF2B5EF4-FFF2-40B4-BE49-F238E27FC236}">
                <a16:creationId xmlns:a16="http://schemas.microsoft.com/office/drawing/2014/main" id="{7950DA28-F033-1FCE-0052-174D2B7F1F82}"/>
              </a:ext>
            </a:extLst>
          </p:cNvPr>
          <p:cNvSpPr txBox="1">
            <a:spLocks noGrp="1"/>
          </p:cNvSpPr>
          <p:nvPr>
            <p:ph type="sldNum" sz="quarter" idx="8"/>
          </p:nvPr>
        </p:nvSpPr>
        <p:spPr>
          <a:xfrm>
            <a:off x="8778240" y="6377940"/>
            <a:ext cx="2804163" cy="342900"/>
          </a:xfrm>
        </p:spPr>
        <p:txBody>
          <a:bodyPr/>
          <a:lstStyle>
            <a:lvl1pPr>
              <a:defRPr/>
            </a:lvl1pPr>
          </a:lstStyle>
          <a:p>
            <a:pPr lvl="0"/>
            <a:fld id="{C3BBF45C-1651-4BE8-86FA-8BE0A0DAF816}" type="slidenum">
              <a:t>‹#›</a:t>
            </a:fld>
            <a:endParaRPr lang="en-GB"/>
          </a:p>
        </p:txBody>
      </p:sp>
    </p:spTree>
    <p:extLst>
      <p:ext uri="{BB962C8B-B14F-4D97-AF65-F5344CB8AC3E}">
        <p14:creationId xmlns:p14="http://schemas.microsoft.com/office/powerpoint/2010/main" val="342763902"/>
      </p:ext>
    </p:extLst>
  </p:cSld>
  <p:clrMapOvr>
    <a:masterClrMapping/>
  </p:clrMapOvr>
  <p:hf sldNum="0" hdr="0" ftr="0" dt="0"/>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0A9EED07-135A-B697-7FBB-2101EF2C8140}"/>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6F1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bg object 17">
            <a:extLst>
              <a:ext uri="{FF2B5EF4-FFF2-40B4-BE49-F238E27FC236}">
                <a16:creationId xmlns:a16="http://schemas.microsoft.com/office/drawing/2014/main" id="{FE96DD2F-7DB8-91C9-08A8-99FC1F1A029A}"/>
              </a:ext>
            </a:extLst>
          </p:cNvPr>
          <p:cNvPicPr>
            <a:picLocks noChangeAspect="1"/>
          </p:cNvPicPr>
          <p:nvPr/>
        </p:nvPicPr>
        <p:blipFill>
          <a:blip r:embed="rId2"/>
          <a:stretch>
            <a:fillRect/>
          </a:stretch>
        </p:blipFill>
        <p:spPr>
          <a:xfrm>
            <a:off x="460372" y="609557"/>
            <a:ext cx="3587748" cy="5959345"/>
          </a:xfrm>
          <a:prstGeom prst="rect">
            <a:avLst/>
          </a:prstGeom>
          <a:noFill/>
          <a:ln cap="flat">
            <a:noFill/>
          </a:ln>
        </p:spPr>
      </p:pic>
      <p:sp>
        <p:nvSpPr>
          <p:cNvPr id="4" name="bg object 18">
            <a:extLst>
              <a:ext uri="{FF2B5EF4-FFF2-40B4-BE49-F238E27FC236}">
                <a16:creationId xmlns:a16="http://schemas.microsoft.com/office/drawing/2014/main" id="{A2EFC9A2-E195-39C4-CB44-2522C9896ECC}"/>
              </a:ext>
            </a:extLst>
          </p:cNvPr>
          <p:cNvSpPr/>
          <p:nvPr/>
        </p:nvSpPr>
        <p:spPr>
          <a:xfrm>
            <a:off x="4724403" y="838203"/>
            <a:ext cx="4970778" cy="3848096"/>
          </a:xfrm>
          <a:custGeom>
            <a:avLst/>
            <a:gdLst>
              <a:gd name="f0" fmla="val w"/>
              <a:gd name="f1" fmla="val h"/>
              <a:gd name="f2" fmla="val 0"/>
              <a:gd name="f3" fmla="val 4970780"/>
              <a:gd name="f4" fmla="val 3848100"/>
              <a:gd name="f5" fmla="val 4424933"/>
              <a:gd name="f6" fmla="val 4469669"/>
              <a:gd name="f7" fmla="val 3845973"/>
              <a:gd name="f8" fmla="val 4513409"/>
              <a:gd name="f9" fmla="val 3839705"/>
              <a:gd name="f10" fmla="val 4556012"/>
              <a:gd name="f11" fmla="val 3829460"/>
              <a:gd name="f12" fmla="val 4597340"/>
              <a:gd name="f13" fmla="val 3815403"/>
              <a:gd name="f14" fmla="val 4637250"/>
              <a:gd name="f15" fmla="val 3797698"/>
              <a:gd name="f16" fmla="val 4675603"/>
              <a:gd name="f17" fmla="val 3776512"/>
              <a:gd name="f18" fmla="val 4712258"/>
              <a:gd name="f19" fmla="val 3752009"/>
              <a:gd name="f20" fmla="val 4747075"/>
              <a:gd name="f21" fmla="val 3724355"/>
              <a:gd name="f22" fmla="val 4779913"/>
              <a:gd name="f23" fmla="val 3693713"/>
              <a:gd name="f24" fmla="val 4810633"/>
              <a:gd name="f25" fmla="val 3660251"/>
              <a:gd name="f26" fmla="val 4839093"/>
              <a:gd name="f27" fmla="val 3624131"/>
              <a:gd name="f28" fmla="val 4865153"/>
              <a:gd name="f29" fmla="val 3585520"/>
              <a:gd name="f30" fmla="val 4888673"/>
              <a:gd name="f31" fmla="val 3544583"/>
              <a:gd name="f32" fmla="val 4909513"/>
              <a:gd name="f33" fmla="val 3501485"/>
              <a:gd name="f34" fmla="val 4927532"/>
              <a:gd name="f35" fmla="val 3456390"/>
              <a:gd name="f36" fmla="val 4942590"/>
              <a:gd name="f37" fmla="val 3409464"/>
              <a:gd name="f38" fmla="val 4954545"/>
              <a:gd name="f39" fmla="val 3360872"/>
              <a:gd name="f40" fmla="val 4963259"/>
              <a:gd name="f41" fmla="val 3310779"/>
              <a:gd name="f42" fmla="val 4968590"/>
              <a:gd name="f43" fmla="val 3259350"/>
              <a:gd name="f44" fmla="val 4970399"/>
              <a:gd name="f45" fmla="val 3206750"/>
              <a:gd name="f46" fmla="val 641350"/>
              <a:gd name="f47" fmla="val 588749"/>
              <a:gd name="f48" fmla="val 537320"/>
              <a:gd name="f49" fmla="val 487227"/>
              <a:gd name="f50" fmla="val 438635"/>
              <a:gd name="f51" fmla="val 391709"/>
              <a:gd name="f52" fmla="val 346614"/>
              <a:gd name="f53" fmla="val 303516"/>
              <a:gd name="f54" fmla="val 262579"/>
              <a:gd name="f55" fmla="val 223968"/>
              <a:gd name="f56" fmla="val 187848"/>
              <a:gd name="f57" fmla="val 154386"/>
              <a:gd name="f58" fmla="val 123744"/>
              <a:gd name="f59" fmla="val 96090"/>
              <a:gd name="f60" fmla="val 71587"/>
              <a:gd name="f61" fmla="val 50401"/>
              <a:gd name="f62" fmla="val 32696"/>
              <a:gd name="f63" fmla="val 18639"/>
              <a:gd name="f64" fmla="val 8394"/>
              <a:gd name="f65" fmla="val 2126"/>
              <a:gd name="f66" fmla="*/ f0 1 4970780"/>
              <a:gd name="f67" fmla="*/ f1 1 3848100"/>
              <a:gd name="f68" fmla="+- f4 0 f2"/>
              <a:gd name="f69" fmla="+- f3 0 f2"/>
              <a:gd name="f70" fmla="*/ f69 1 4970780"/>
              <a:gd name="f71" fmla="*/ f68 1 3848100"/>
              <a:gd name="f72" fmla="*/ f2 1 f70"/>
              <a:gd name="f73" fmla="*/ f3 1 f70"/>
              <a:gd name="f74" fmla="*/ f2 1 f71"/>
              <a:gd name="f75" fmla="*/ f4 1 f71"/>
              <a:gd name="f76" fmla="*/ f72 f66 1"/>
              <a:gd name="f77" fmla="*/ f73 f66 1"/>
              <a:gd name="f78" fmla="*/ f75 f67 1"/>
              <a:gd name="f79" fmla="*/ f74 f67 1"/>
            </a:gdLst>
            <a:ahLst/>
            <a:cxnLst>
              <a:cxn ang="3cd4">
                <a:pos x="hc" y="t"/>
              </a:cxn>
              <a:cxn ang="0">
                <a:pos x="r" y="vc"/>
              </a:cxn>
              <a:cxn ang="cd4">
                <a:pos x="hc" y="b"/>
              </a:cxn>
              <a:cxn ang="cd2">
                <a:pos x="l" y="vc"/>
              </a:cxn>
            </a:cxnLst>
            <a:rect l="f76" t="f79" r="f77" b="f78"/>
            <a:pathLst>
              <a:path w="4970780" h="3848100">
                <a:moveTo>
                  <a:pt x="f5" y="f2"/>
                </a:moveTo>
                <a:lnTo>
                  <a:pt x="f2" y="f2"/>
                </a:lnTo>
                <a:lnTo>
                  <a:pt x="f2" y="f4"/>
                </a:lnTo>
                <a:lnTo>
                  <a:pt x="f5" y="f4"/>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4" y="f46"/>
                </a:lnTo>
                <a:lnTo>
                  <a:pt x="f42" y="f47"/>
                </a:lnTo>
                <a:lnTo>
                  <a:pt x="f40" y="f48"/>
                </a:lnTo>
                <a:lnTo>
                  <a:pt x="f38" y="f49"/>
                </a:lnTo>
                <a:lnTo>
                  <a:pt x="f36" y="f50"/>
                </a:lnTo>
                <a:lnTo>
                  <a:pt x="f34" y="f51"/>
                </a:lnTo>
                <a:lnTo>
                  <a:pt x="f32" y="f52"/>
                </a:lnTo>
                <a:lnTo>
                  <a:pt x="f30" y="f53"/>
                </a:lnTo>
                <a:lnTo>
                  <a:pt x="f28" y="f54"/>
                </a:lnTo>
                <a:lnTo>
                  <a:pt x="f26" y="f55"/>
                </a:lnTo>
                <a:lnTo>
                  <a:pt x="f24" y="f56"/>
                </a:lnTo>
                <a:lnTo>
                  <a:pt x="f22" y="f57"/>
                </a:lnTo>
                <a:lnTo>
                  <a:pt x="f20" y="f58"/>
                </a:lnTo>
                <a:lnTo>
                  <a:pt x="f18" y="f59"/>
                </a:lnTo>
                <a:lnTo>
                  <a:pt x="f16" y="f60"/>
                </a:lnTo>
                <a:lnTo>
                  <a:pt x="f14" y="f61"/>
                </a:lnTo>
                <a:lnTo>
                  <a:pt x="f12" y="f62"/>
                </a:lnTo>
                <a:lnTo>
                  <a:pt x="f10" y="f63"/>
                </a:lnTo>
                <a:lnTo>
                  <a:pt x="f8" y="f64"/>
                </a:lnTo>
                <a:lnTo>
                  <a:pt x="f6" y="f65"/>
                </a:lnTo>
                <a:lnTo>
                  <a:pt x="f5" y="f2"/>
                </a:lnTo>
                <a:close/>
              </a:path>
            </a:pathLst>
          </a:custGeom>
          <a:solidFill>
            <a:srgbClr val="CDCFD3">
              <a:alpha val="90194"/>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bg object 19">
            <a:extLst>
              <a:ext uri="{FF2B5EF4-FFF2-40B4-BE49-F238E27FC236}">
                <a16:creationId xmlns:a16="http://schemas.microsoft.com/office/drawing/2014/main" id="{2A28DE3D-9A4D-E306-D77F-8A405D652FCD}"/>
              </a:ext>
            </a:extLst>
          </p:cNvPr>
          <p:cNvSpPr/>
          <p:nvPr/>
        </p:nvSpPr>
        <p:spPr>
          <a:xfrm>
            <a:off x="4724403" y="838203"/>
            <a:ext cx="4970778" cy="3848096"/>
          </a:xfrm>
          <a:custGeom>
            <a:avLst/>
            <a:gdLst>
              <a:gd name="f0" fmla="val w"/>
              <a:gd name="f1" fmla="val h"/>
              <a:gd name="f2" fmla="val 0"/>
              <a:gd name="f3" fmla="val 4970780"/>
              <a:gd name="f4" fmla="val 3848100"/>
              <a:gd name="f5" fmla="val 4970399"/>
              <a:gd name="f6" fmla="val 641350"/>
              <a:gd name="f7" fmla="val 3206750"/>
              <a:gd name="f8" fmla="val 4968590"/>
              <a:gd name="f9" fmla="val 3259350"/>
              <a:gd name="f10" fmla="val 4963259"/>
              <a:gd name="f11" fmla="val 3310779"/>
              <a:gd name="f12" fmla="val 4954545"/>
              <a:gd name="f13" fmla="val 3360872"/>
              <a:gd name="f14" fmla="val 4942590"/>
              <a:gd name="f15" fmla="val 3409464"/>
              <a:gd name="f16" fmla="val 4927532"/>
              <a:gd name="f17" fmla="val 3456390"/>
              <a:gd name="f18" fmla="val 4909513"/>
              <a:gd name="f19" fmla="val 3501485"/>
              <a:gd name="f20" fmla="val 4888673"/>
              <a:gd name="f21" fmla="val 3544583"/>
              <a:gd name="f22" fmla="val 4865153"/>
              <a:gd name="f23" fmla="val 3585520"/>
              <a:gd name="f24" fmla="val 4839093"/>
              <a:gd name="f25" fmla="val 3624131"/>
              <a:gd name="f26" fmla="val 4810633"/>
              <a:gd name="f27" fmla="val 3660251"/>
              <a:gd name="f28" fmla="val 4779913"/>
              <a:gd name="f29" fmla="val 3693713"/>
              <a:gd name="f30" fmla="val 4747075"/>
              <a:gd name="f31" fmla="val 3724355"/>
              <a:gd name="f32" fmla="val 4712258"/>
              <a:gd name="f33" fmla="val 3752009"/>
              <a:gd name="f34" fmla="val 4675603"/>
              <a:gd name="f35" fmla="val 3776512"/>
              <a:gd name="f36" fmla="val 4637250"/>
              <a:gd name="f37" fmla="val 3797698"/>
              <a:gd name="f38" fmla="val 4597340"/>
              <a:gd name="f39" fmla="val 3815403"/>
              <a:gd name="f40" fmla="val 4556012"/>
              <a:gd name="f41" fmla="val 3829460"/>
              <a:gd name="f42" fmla="val 4513409"/>
              <a:gd name="f43" fmla="val 3839705"/>
              <a:gd name="f44" fmla="val 4469669"/>
              <a:gd name="f45" fmla="val 3845973"/>
              <a:gd name="f46" fmla="val 4424933"/>
              <a:gd name="f47" fmla="val 2126"/>
              <a:gd name="f48" fmla="val 8394"/>
              <a:gd name="f49" fmla="val 18639"/>
              <a:gd name="f50" fmla="val 32696"/>
              <a:gd name="f51" fmla="val 50401"/>
              <a:gd name="f52" fmla="val 71587"/>
              <a:gd name="f53" fmla="val 96090"/>
              <a:gd name="f54" fmla="val 123744"/>
              <a:gd name="f55" fmla="val 154386"/>
              <a:gd name="f56" fmla="val 187848"/>
              <a:gd name="f57" fmla="val 223968"/>
              <a:gd name="f58" fmla="val 262579"/>
              <a:gd name="f59" fmla="val 303516"/>
              <a:gd name="f60" fmla="val 346614"/>
              <a:gd name="f61" fmla="val 391709"/>
              <a:gd name="f62" fmla="val 438635"/>
              <a:gd name="f63" fmla="val 487227"/>
              <a:gd name="f64" fmla="val 537320"/>
              <a:gd name="f65" fmla="val 588749"/>
              <a:gd name="f66" fmla="*/ f0 1 4970780"/>
              <a:gd name="f67" fmla="*/ f1 1 3848100"/>
              <a:gd name="f68" fmla="+- f4 0 f2"/>
              <a:gd name="f69" fmla="+- f3 0 f2"/>
              <a:gd name="f70" fmla="*/ f69 1 4970780"/>
              <a:gd name="f71" fmla="*/ f68 1 3848100"/>
              <a:gd name="f72" fmla="*/ f2 1 f70"/>
              <a:gd name="f73" fmla="*/ f3 1 f70"/>
              <a:gd name="f74" fmla="*/ f2 1 f71"/>
              <a:gd name="f75" fmla="*/ f4 1 f71"/>
              <a:gd name="f76" fmla="*/ f72 f66 1"/>
              <a:gd name="f77" fmla="*/ f73 f66 1"/>
              <a:gd name="f78" fmla="*/ f75 f67 1"/>
              <a:gd name="f79" fmla="*/ f74 f67 1"/>
            </a:gdLst>
            <a:ahLst/>
            <a:cxnLst>
              <a:cxn ang="3cd4">
                <a:pos x="hc" y="t"/>
              </a:cxn>
              <a:cxn ang="0">
                <a:pos x="r" y="vc"/>
              </a:cxn>
              <a:cxn ang="cd4">
                <a:pos x="hc" y="b"/>
              </a:cxn>
              <a:cxn ang="cd2">
                <a:pos x="l" y="vc"/>
              </a:cxn>
            </a:cxnLst>
            <a:rect l="f76" t="f79" r="f77" b="f78"/>
            <a:pathLst>
              <a:path w="4970780" h="3848100">
                <a:moveTo>
                  <a:pt x="f5" y="f6"/>
                </a:moveTo>
                <a:lnTo>
                  <a:pt x="f5"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
                </a:lnTo>
                <a:lnTo>
                  <a:pt x="f2" y="f4"/>
                </a:lnTo>
                <a:lnTo>
                  <a:pt x="f2" y="f2"/>
                </a:lnTo>
                <a:lnTo>
                  <a:pt x="f46" y="f2"/>
                </a:lnTo>
                <a:lnTo>
                  <a:pt x="f44" y="f47"/>
                </a:lnTo>
                <a:lnTo>
                  <a:pt x="f42" y="f48"/>
                </a:lnTo>
                <a:lnTo>
                  <a:pt x="f40" y="f49"/>
                </a:lnTo>
                <a:lnTo>
                  <a:pt x="f38" y="f50"/>
                </a:lnTo>
                <a:lnTo>
                  <a:pt x="f36" y="f51"/>
                </a:lnTo>
                <a:lnTo>
                  <a:pt x="f34" y="f52"/>
                </a:lnTo>
                <a:lnTo>
                  <a:pt x="f32" y="f53"/>
                </a:lnTo>
                <a:lnTo>
                  <a:pt x="f30" y="f54"/>
                </a:lnTo>
                <a:lnTo>
                  <a:pt x="f28" y="f55"/>
                </a:lnTo>
                <a:lnTo>
                  <a:pt x="f26" y="f56"/>
                </a:lnTo>
                <a:lnTo>
                  <a:pt x="f24" y="f57"/>
                </a:lnTo>
                <a:lnTo>
                  <a:pt x="f22" y="f58"/>
                </a:lnTo>
                <a:lnTo>
                  <a:pt x="f20" y="f59"/>
                </a:lnTo>
                <a:lnTo>
                  <a:pt x="f18" y="f60"/>
                </a:lnTo>
                <a:lnTo>
                  <a:pt x="f16" y="f61"/>
                </a:lnTo>
                <a:lnTo>
                  <a:pt x="f14" y="f62"/>
                </a:lnTo>
                <a:lnTo>
                  <a:pt x="f12" y="f63"/>
                </a:lnTo>
                <a:lnTo>
                  <a:pt x="f10" y="f64"/>
                </a:lnTo>
                <a:lnTo>
                  <a:pt x="f8" y="f65"/>
                </a:lnTo>
                <a:lnTo>
                  <a:pt x="f5" y="f6"/>
                </a:lnTo>
                <a:close/>
              </a:path>
            </a:pathLst>
          </a:custGeom>
          <a:noFill/>
          <a:ln w="12701" cap="flat">
            <a:solidFill>
              <a:srgbClr val="CDCFD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Holder 2">
            <a:extLst>
              <a:ext uri="{FF2B5EF4-FFF2-40B4-BE49-F238E27FC236}">
                <a16:creationId xmlns:a16="http://schemas.microsoft.com/office/drawing/2014/main" id="{E5980B55-37BB-8676-60FE-E045614C7EA7}"/>
              </a:ext>
            </a:extLst>
          </p:cNvPr>
          <p:cNvSpPr txBox="1">
            <a:spLocks noGrp="1"/>
          </p:cNvSpPr>
          <p:nvPr>
            <p:ph type="title"/>
          </p:nvPr>
        </p:nvSpPr>
        <p:spPr>
          <a:xfrm>
            <a:off x="691515" y="109856"/>
            <a:ext cx="10676250" cy="1548124"/>
          </a:xfrm>
        </p:spPr>
        <p:txBody>
          <a:bodyPr/>
          <a:lstStyle>
            <a:lvl1pPr>
              <a:defRPr/>
            </a:lvl1pPr>
          </a:lstStyle>
          <a:p>
            <a:pPr lvl="0"/>
            <a:endParaRPr lang="en-GB"/>
          </a:p>
        </p:txBody>
      </p:sp>
      <p:sp>
        <p:nvSpPr>
          <p:cNvPr id="7" name="Holder 3">
            <a:extLst>
              <a:ext uri="{FF2B5EF4-FFF2-40B4-BE49-F238E27FC236}">
                <a16:creationId xmlns:a16="http://schemas.microsoft.com/office/drawing/2014/main" id="{21E35B4D-E295-5235-6C2A-123AFCB3A8C6}"/>
              </a:ext>
            </a:extLst>
          </p:cNvPr>
          <p:cNvSpPr txBox="1">
            <a:spLocks noGrp="1"/>
          </p:cNvSpPr>
          <p:nvPr>
            <p:ph type="ftr" sz="quarter" idx="9"/>
          </p:nvPr>
        </p:nvSpPr>
        <p:spPr>
          <a:xfrm>
            <a:off x="4145276" y="6377940"/>
            <a:ext cx="3901443" cy="342900"/>
          </a:xfrm>
        </p:spPr>
        <p:txBody>
          <a:bodyPr/>
          <a:lstStyle>
            <a:lvl1pPr>
              <a:defRPr/>
            </a:lvl1pPr>
          </a:lstStyle>
          <a:p>
            <a:pPr lvl="0"/>
            <a:endParaRPr lang="en-GB"/>
          </a:p>
        </p:txBody>
      </p:sp>
      <p:sp>
        <p:nvSpPr>
          <p:cNvPr id="8" name="Holder 4">
            <a:extLst>
              <a:ext uri="{FF2B5EF4-FFF2-40B4-BE49-F238E27FC236}">
                <a16:creationId xmlns:a16="http://schemas.microsoft.com/office/drawing/2014/main" id="{A6A2A9F6-BC77-7D74-73B0-96DC9DA8D243}"/>
              </a:ext>
            </a:extLst>
          </p:cNvPr>
          <p:cNvSpPr txBox="1">
            <a:spLocks noGrp="1"/>
          </p:cNvSpPr>
          <p:nvPr>
            <p:ph type="dt" sz="half" idx="7"/>
          </p:nvPr>
        </p:nvSpPr>
        <p:spPr>
          <a:xfrm>
            <a:off x="609603" y="6377940"/>
            <a:ext cx="2804163" cy="342900"/>
          </a:xfrm>
        </p:spPr>
        <p:txBody>
          <a:bodyPr/>
          <a:lstStyle>
            <a:lvl1pPr>
              <a:defRPr/>
            </a:lvl1pPr>
          </a:lstStyle>
          <a:p>
            <a:pPr lvl="0"/>
            <a:fld id="{CB9E1B86-3161-4849-8CB5-220ECE3B6EC9}" type="datetime1">
              <a:rPr lang="en-US"/>
              <a:pPr lvl="0"/>
              <a:t>6/14/26</a:t>
            </a:fld>
            <a:endParaRPr lang="en-US"/>
          </a:p>
        </p:txBody>
      </p:sp>
      <p:sp>
        <p:nvSpPr>
          <p:cNvPr id="9" name="Holder 5">
            <a:extLst>
              <a:ext uri="{FF2B5EF4-FFF2-40B4-BE49-F238E27FC236}">
                <a16:creationId xmlns:a16="http://schemas.microsoft.com/office/drawing/2014/main" id="{6FDB6605-7D29-A6A0-10D7-C8B29E045649}"/>
              </a:ext>
            </a:extLst>
          </p:cNvPr>
          <p:cNvSpPr txBox="1">
            <a:spLocks noGrp="1"/>
          </p:cNvSpPr>
          <p:nvPr>
            <p:ph type="sldNum" sz="quarter" idx="8"/>
          </p:nvPr>
        </p:nvSpPr>
        <p:spPr>
          <a:xfrm>
            <a:off x="8778240" y="6377940"/>
            <a:ext cx="2804163" cy="342900"/>
          </a:xfrm>
        </p:spPr>
        <p:txBody>
          <a:bodyPr/>
          <a:lstStyle>
            <a:lvl1pPr>
              <a:defRPr/>
            </a:lvl1pPr>
          </a:lstStyle>
          <a:p>
            <a:pPr lvl="0"/>
            <a:fld id="{E4FCA995-D9ED-4D88-A537-6A5CFB0219A2}" type="slidenum">
              <a:t>‹#›</a:t>
            </a:fld>
            <a:endParaRPr lang="en-GB"/>
          </a:p>
        </p:txBody>
      </p:sp>
    </p:spTree>
    <p:extLst>
      <p:ext uri="{BB962C8B-B14F-4D97-AF65-F5344CB8AC3E}">
        <p14:creationId xmlns:p14="http://schemas.microsoft.com/office/powerpoint/2010/main" val="915850482"/>
      </p:ext>
    </p:extLst>
  </p:cSld>
  <p:clrMapOvr>
    <a:masterClrMapping/>
  </p:clrMapOvr>
  <p:hf sldNum="0" hdr="0" ftr="0" dt="0"/>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AF2BF982-4557-9AB5-6799-291D348AF138}"/>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0D0D0D">
              <a:alpha val="23136"/>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bg object 17">
            <a:extLst>
              <a:ext uri="{FF2B5EF4-FFF2-40B4-BE49-F238E27FC236}">
                <a16:creationId xmlns:a16="http://schemas.microsoft.com/office/drawing/2014/main" id="{6805B17B-7B9A-5B4F-BF9C-3D2692C7F4A5}"/>
              </a:ext>
            </a:extLst>
          </p:cNvPr>
          <p:cNvSpPr/>
          <p:nvPr/>
        </p:nvSpPr>
        <p:spPr>
          <a:xfrm>
            <a:off x="685800" y="4648196"/>
            <a:ext cx="10923907" cy="745492"/>
          </a:xfrm>
          <a:custGeom>
            <a:avLst/>
            <a:gdLst>
              <a:gd name="f0" fmla="val w"/>
              <a:gd name="f1" fmla="val h"/>
              <a:gd name="f2" fmla="val 0"/>
              <a:gd name="f3" fmla="val 10923905"/>
              <a:gd name="f4" fmla="val 745489"/>
              <a:gd name="f5" fmla="val 10565130"/>
              <a:gd name="f6" fmla="val 745236"/>
              <a:gd name="f7" fmla="val 350519"/>
              <a:gd name="f8" fmla="val 10842752"/>
              <a:gd name="f9" fmla="val 82423"/>
              <a:gd name="f10" fmla="val 10312781"/>
              <a:gd name="f11" fmla="val 609346"/>
              <a:gd name="f12" fmla="val 10820273"/>
              <a:gd name="f13" fmla="val 10290302"/>
              <a:gd name="f14" fmla="*/ f0 1 10923905"/>
              <a:gd name="f15" fmla="*/ f1 1 745489"/>
              <a:gd name="f16" fmla="+- f4 0 f2"/>
              <a:gd name="f17" fmla="+- f3 0 f2"/>
              <a:gd name="f18" fmla="*/ f17 1 10923905"/>
              <a:gd name="f19" fmla="*/ f16 1 745489"/>
              <a:gd name="f20" fmla="*/ f2 1 f18"/>
              <a:gd name="f21" fmla="*/ f3 1 f18"/>
              <a:gd name="f22" fmla="*/ f2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10923905" h="745489">
                <a:moveTo>
                  <a:pt x="f5" y="f2"/>
                </a:moveTo>
                <a:lnTo>
                  <a:pt x="f5" y="f6"/>
                </a:lnTo>
              </a:path>
              <a:path w="10923905" h="745489">
                <a:moveTo>
                  <a:pt x="f3" y="f7"/>
                </a:moveTo>
                <a:lnTo>
                  <a:pt x="f2" y="f7"/>
                </a:lnTo>
              </a:path>
              <a:path w="10923905" h="745489">
                <a:moveTo>
                  <a:pt x="f8" y="f9"/>
                </a:moveTo>
                <a:lnTo>
                  <a:pt x="f10" y="f11"/>
                </a:lnTo>
              </a:path>
              <a:path w="10923905" h="745489">
                <a:moveTo>
                  <a:pt x="f12" y="f11"/>
                </a:moveTo>
                <a:lnTo>
                  <a:pt x="f13" y="f9"/>
                </a:lnTo>
              </a:path>
            </a:pathLst>
          </a:custGeom>
          <a:noFill/>
          <a:ln w="31729" cap="flat">
            <a:solidFill>
              <a:srgbClr val="CC553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4" name="bg object 18">
            <a:extLst>
              <a:ext uri="{FF2B5EF4-FFF2-40B4-BE49-F238E27FC236}">
                <a16:creationId xmlns:a16="http://schemas.microsoft.com/office/drawing/2014/main" id="{A42FAFE3-427F-CB18-F59C-AF1AB106878C}"/>
              </a:ext>
            </a:extLst>
          </p:cNvPr>
          <p:cNvPicPr>
            <a:picLocks noChangeAspect="1"/>
          </p:cNvPicPr>
          <p:nvPr/>
        </p:nvPicPr>
        <p:blipFill>
          <a:blip r:embed="rId2"/>
          <a:stretch>
            <a:fillRect/>
          </a:stretch>
        </p:blipFill>
        <p:spPr>
          <a:xfrm>
            <a:off x="7751569" y="1206495"/>
            <a:ext cx="4419596" cy="4375788"/>
          </a:xfrm>
          <a:prstGeom prst="rect">
            <a:avLst/>
          </a:prstGeom>
          <a:noFill/>
          <a:ln cap="flat">
            <a:noFill/>
          </a:ln>
        </p:spPr>
      </p:pic>
      <p:sp>
        <p:nvSpPr>
          <p:cNvPr id="5" name="Holder 2">
            <a:extLst>
              <a:ext uri="{FF2B5EF4-FFF2-40B4-BE49-F238E27FC236}">
                <a16:creationId xmlns:a16="http://schemas.microsoft.com/office/drawing/2014/main" id="{62E8CD4A-0B6D-E34C-0F9B-0B8063ADC914}"/>
              </a:ext>
            </a:extLst>
          </p:cNvPr>
          <p:cNvSpPr txBox="1">
            <a:spLocks noGrp="1"/>
          </p:cNvSpPr>
          <p:nvPr>
            <p:ph type="ftr" sz="quarter" idx="9"/>
          </p:nvPr>
        </p:nvSpPr>
        <p:spPr>
          <a:xfrm>
            <a:off x="4145276" y="6377940"/>
            <a:ext cx="3901443" cy="342900"/>
          </a:xfrm>
        </p:spPr>
        <p:txBody>
          <a:bodyPr/>
          <a:lstStyle>
            <a:lvl1pPr>
              <a:defRPr/>
            </a:lvl1pPr>
          </a:lstStyle>
          <a:p>
            <a:pPr lvl="0"/>
            <a:endParaRPr lang="en-GB"/>
          </a:p>
        </p:txBody>
      </p:sp>
      <p:sp>
        <p:nvSpPr>
          <p:cNvPr id="6" name="Holder 3">
            <a:extLst>
              <a:ext uri="{FF2B5EF4-FFF2-40B4-BE49-F238E27FC236}">
                <a16:creationId xmlns:a16="http://schemas.microsoft.com/office/drawing/2014/main" id="{974FE7FD-99D3-03EC-2BCF-A009EC7F7FFE}"/>
              </a:ext>
            </a:extLst>
          </p:cNvPr>
          <p:cNvSpPr txBox="1">
            <a:spLocks noGrp="1"/>
          </p:cNvSpPr>
          <p:nvPr>
            <p:ph type="dt" sz="half" idx="7"/>
          </p:nvPr>
        </p:nvSpPr>
        <p:spPr>
          <a:xfrm>
            <a:off x="609603" y="6377940"/>
            <a:ext cx="2804163" cy="342900"/>
          </a:xfrm>
        </p:spPr>
        <p:txBody>
          <a:bodyPr/>
          <a:lstStyle>
            <a:lvl1pPr>
              <a:defRPr/>
            </a:lvl1pPr>
          </a:lstStyle>
          <a:p>
            <a:pPr lvl="0"/>
            <a:fld id="{1BB40DA1-E9A2-49DD-BF8D-387AFE79D507}" type="datetime1">
              <a:rPr lang="en-US"/>
              <a:pPr lvl="0"/>
              <a:t>6/14/26</a:t>
            </a:fld>
            <a:endParaRPr lang="en-US"/>
          </a:p>
        </p:txBody>
      </p:sp>
      <p:sp>
        <p:nvSpPr>
          <p:cNvPr id="7" name="Holder 4">
            <a:extLst>
              <a:ext uri="{FF2B5EF4-FFF2-40B4-BE49-F238E27FC236}">
                <a16:creationId xmlns:a16="http://schemas.microsoft.com/office/drawing/2014/main" id="{3615D159-2622-316C-B6D0-B25FB03F1195}"/>
              </a:ext>
            </a:extLst>
          </p:cNvPr>
          <p:cNvSpPr txBox="1">
            <a:spLocks noGrp="1"/>
          </p:cNvSpPr>
          <p:nvPr>
            <p:ph type="sldNum" sz="quarter" idx="8"/>
          </p:nvPr>
        </p:nvSpPr>
        <p:spPr>
          <a:xfrm>
            <a:off x="8778240" y="6377940"/>
            <a:ext cx="2804163" cy="342900"/>
          </a:xfrm>
        </p:spPr>
        <p:txBody>
          <a:bodyPr/>
          <a:lstStyle>
            <a:lvl1pPr>
              <a:defRPr/>
            </a:lvl1pPr>
          </a:lstStyle>
          <a:p>
            <a:pPr lvl="0"/>
            <a:fld id="{3BD4C242-2370-417C-87C7-79E4C0E3519C}" type="slidenum">
              <a:t>‹#›</a:t>
            </a:fld>
            <a:endParaRPr lang="en-GB"/>
          </a:p>
        </p:txBody>
      </p:sp>
    </p:spTree>
    <p:extLst>
      <p:ext uri="{BB962C8B-B14F-4D97-AF65-F5344CB8AC3E}">
        <p14:creationId xmlns:p14="http://schemas.microsoft.com/office/powerpoint/2010/main" val="1964838142"/>
      </p:ext>
    </p:extLst>
  </p:cSld>
  <p:clrMapOvr>
    <a:masterClrMapping/>
  </p:clrMapOvr>
  <p:hf sldNum="0" hdr="0" ftr="0" dt="0"/>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6F602B9A-FBA5-41D2-AFF7-99E7CD119671}"/>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C8969773-B8FD-3F81-FDDE-D071E55E7BDA}"/>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6F4F0297-359A-9905-70B7-F8025E29057B}"/>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1C334A50-26A8-FE6F-F7D1-42D6639B7B4A}"/>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F1EAD934-67D9-0939-E0DC-7565A2EC9627}"/>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5A6F5A10-615B-E129-52CB-F88C0EC7E7B5}"/>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0300AF06-3DFB-3F51-7B8D-4E1B3FA31663}"/>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3F96659B-8312-6787-D8C6-EBC7FAE1A3CB}"/>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32C0D3B5-29D0-F951-2D4B-586CD06FDBF9}"/>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40E0F3EF-0BC3-AB37-F8AF-D349457FAB0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6375F83B-26C3-D200-D01D-D5D03C32EBD5}"/>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C2ACDC2E-C14D-A60C-B216-7858B4EF6077}"/>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B563CADB-03A3-C6D1-9532-A3B6EAD44E2E}"/>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53478219-117F-CE83-BDA8-55AA94448C29}"/>
              </a:ext>
            </a:extLst>
          </p:cNvPr>
          <p:cNvSpPr txBox="1">
            <a:spLocks noGrp="1"/>
          </p:cNvSpPr>
          <p:nvPr>
            <p:ph type="dt" sz="half" idx="7"/>
          </p:nvPr>
        </p:nvSpPr>
        <p:spPr>
          <a:xfrm>
            <a:off x="7205133" y="6041358"/>
            <a:ext cx="911940" cy="365129"/>
          </a:xfrm>
        </p:spPr>
        <p:txBody>
          <a:bodyPr/>
          <a:lstStyle>
            <a:lvl1pPr>
              <a:defRPr/>
            </a:lvl1pPr>
          </a:lstStyle>
          <a:p>
            <a:pPr lvl="0"/>
            <a:fld id="{4ECB839E-8CB8-4070-9664-DD2AD0E4DB9C}" type="datetime1">
              <a:rPr lang="en-GB"/>
              <a:pPr lvl="0"/>
              <a:t>14/06/2026</a:t>
            </a:fld>
            <a:endParaRPr lang="en-GB"/>
          </a:p>
        </p:txBody>
      </p:sp>
      <p:sp>
        <p:nvSpPr>
          <p:cNvPr id="16" name="Footer Placeholder 4">
            <a:extLst>
              <a:ext uri="{FF2B5EF4-FFF2-40B4-BE49-F238E27FC236}">
                <a16:creationId xmlns:a16="http://schemas.microsoft.com/office/drawing/2014/main" id="{C7A7EEB0-6DE0-2574-41E7-5C0C32DA2C25}"/>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DA13664A-0731-A2E9-04F5-866380C4A656}"/>
              </a:ext>
            </a:extLst>
          </p:cNvPr>
          <p:cNvSpPr txBox="1">
            <a:spLocks noGrp="1"/>
          </p:cNvSpPr>
          <p:nvPr>
            <p:ph type="sldNum" sz="quarter" idx="8"/>
          </p:nvPr>
        </p:nvSpPr>
        <p:spPr>
          <a:xfrm>
            <a:off x="8590659" y="6041358"/>
            <a:ext cx="683340" cy="365129"/>
          </a:xfrm>
        </p:spPr>
        <p:txBody>
          <a:bodyPr/>
          <a:lstStyle>
            <a:lvl1pPr>
              <a:defRPr/>
            </a:lvl1pPr>
          </a:lstStyle>
          <a:p>
            <a:pPr lvl="0"/>
            <a:fld id="{E0E19A0A-B9B2-47C8-BE7F-3D4DCCCA8015}" type="slidenum">
              <a:t>‹#›</a:t>
            </a:fld>
            <a:endParaRPr lang="en-GB"/>
          </a:p>
        </p:txBody>
      </p:sp>
    </p:spTree>
    <p:extLst>
      <p:ext uri="{BB962C8B-B14F-4D97-AF65-F5344CB8AC3E}">
        <p14:creationId xmlns:p14="http://schemas.microsoft.com/office/powerpoint/2010/main" val="1442620714"/>
      </p:ext>
    </p:extLst>
  </p:cSld>
  <p:clrMapOvr>
    <a:masterClrMapping/>
  </p:clrMapOvr>
  <p:hf sldNum="0" hdr="0" ftr="0" dt="0"/>
</p:sldLayout>
</file>

<file path=ppt/slideLayouts/slideLayout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E660739-E008-894E-472E-10B0E4F2BD55}"/>
              </a:ext>
            </a:extLst>
          </p:cNvPr>
          <p:cNvGrpSpPr/>
          <p:nvPr/>
        </p:nvGrpSpPr>
        <p:grpSpPr>
          <a:xfrm>
            <a:off x="0" y="-8467"/>
            <a:ext cx="12192005" cy="6866467"/>
            <a:chOff x="0" y="-8467"/>
            <a:chExt cx="12192005" cy="6866467"/>
          </a:xfrm>
        </p:grpSpPr>
        <p:cxnSp>
          <p:nvCxnSpPr>
            <p:cNvPr id="8" name="Straight Connector 19">
              <a:extLst>
                <a:ext uri="{FF2B5EF4-FFF2-40B4-BE49-F238E27FC236}">
                  <a16:creationId xmlns:a16="http://schemas.microsoft.com/office/drawing/2014/main" id="{DDA1601E-C4B4-A586-5F6B-54CC292B0D24}"/>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9" name="Straight Connector 20">
              <a:extLst>
                <a:ext uri="{FF2B5EF4-FFF2-40B4-BE49-F238E27FC236}">
                  <a16:creationId xmlns:a16="http://schemas.microsoft.com/office/drawing/2014/main" id="{EDB28061-708F-AF53-A997-2B47D8F25278}"/>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0" name="Rectangle 23">
              <a:extLst>
                <a:ext uri="{FF2B5EF4-FFF2-40B4-BE49-F238E27FC236}">
                  <a16:creationId xmlns:a16="http://schemas.microsoft.com/office/drawing/2014/main" id="{7101AD55-B6AC-CA58-587B-0BEE198629C6}"/>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5">
              <a:extLst>
                <a:ext uri="{FF2B5EF4-FFF2-40B4-BE49-F238E27FC236}">
                  <a16:creationId xmlns:a16="http://schemas.microsoft.com/office/drawing/2014/main" id="{7F636645-398C-6607-461D-4558FED4A9AA}"/>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3">
              <a:extLst>
                <a:ext uri="{FF2B5EF4-FFF2-40B4-BE49-F238E27FC236}">
                  <a16:creationId xmlns:a16="http://schemas.microsoft.com/office/drawing/2014/main" id="{ACD0FF0C-A7D5-5167-AF47-26444276F63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7">
              <a:extLst>
                <a:ext uri="{FF2B5EF4-FFF2-40B4-BE49-F238E27FC236}">
                  <a16:creationId xmlns:a16="http://schemas.microsoft.com/office/drawing/2014/main" id="{FEBD2980-AC29-27B0-CF46-7DCE93564BF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8">
              <a:extLst>
                <a:ext uri="{FF2B5EF4-FFF2-40B4-BE49-F238E27FC236}">
                  <a16:creationId xmlns:a16="http://schemas.microsoft.com/office/drawing/2014/main" id="{C1443D2D-EEF7-B8E5-9A4C-8B53D1F52056}"/>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9">
              <a:extLst>
                <a:ext uri="{FF2B5EF4-FFF2-40B4-BE49-F238E27FC236}">
                  <a16:creationId xmlns:a16="http://schemas.microsoft.com/office/drawing/2014/main" id="{B5A9369E-4893-7B8B-6B17-D574C2BB906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7">
              <a:extLst>
                <a:ext uri="{FF2B5EF4-FFF2-40B4-BE49-F238E27FC236}">
                  <a16:creationId xmlns:a16="http://schemas.microsoft.com/office/drawing/2014/main" id="{7AA9004B-63E5-9A4F-A9D6-0A5504E0BB6F}"/>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8">
              <a:extLst>
                <a:ext uri="{FF2B5EF4-FFF2-40B4-BE49-F238E27FC236}">
                  <a16:creationId xmlns:a16="http://schemas.microsoft.com/office/drawing/2014/main" id="{D822855E-01AA-D61D-45E5-20B307C187A8}"/>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1DB7673C-45E3-3BE5-4577-6BBB98D44301}"/>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7A2E65B-F07E-1908-AF69-2F3C876CD2A5}"/>
              </a:ext>
            </a:extLst>
          </p:cNvPr>
          <p:cNvSpPr txBox="1">
            <a:spLocks noGrp="1"/>
          </p:cNvSpPr>
          <p:nvPr>
            <p:ph idx="1"/>
          </p:nvPr>
        </p:nvSpPr>
        <p:spPr>
          <a:xfrm>
            <a:off x="677332" y="2160590"/>
            <a:ext cx="8596667"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189100-6726-E89F-BE78-950CB9626A73}"/>
              </a:ext>
            </a:extLst>
          </p:cNvPr>
          <p:cNvSpPr txBox="1">
            <a:spLocks noGrp="1"/>
          </p:cNvSpPr>
          <p:nvPr>
            <p:ph type="dt" sz="half" idx="7"/>
          </p:nvPr>
        </p:nvSpPr>
        <p:spPr>
          <a:xfrm>
            <a:off x="7205133" y="6041358"/>
            <a:ext cx="911940" cy="365129"/>
          </a:xfrm>
        </p:spPr>
        <p:txBody>
          <a:bodyPr/>
          <a:lstStyle>
            <a:lvl1pPr>
              <a:defRPr/>
            </a:lvl1pPr>
          </a:lstStyle>
          <a:p>
            <a:pPr lvl="0"/>
            <a:fld id="{640A8129-7BA7-4D6A-8667-9158A140D0C6}" type="datetime1">
              <a:rPr lang="en-GB"/>
              <a:pPr lvl="0"/>
              <a:t>14/06/2026</a:t>
            </a:fld>
            <a:endParaRPr lang="en-GB"/>
          </a:p>
        </p:txBody>
      </p:sp>
      <p:sp>
        <p:nvSpPr>
          <p:cNvPr id="5" name="Footer Placeholder 4">
            <a:extLst>
              <a:ext uri="{FF2B5EF4-FFF2-40B4-BE49-F238E27FC236}">
                <a16:creationId xmlns:a16="http://schemas.microsoft.com/office/drawing/2014/main" id="{874C8FA5-B5B0-3DCB-9786-1B786E80F9DA}"/>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4E9AEC4-4942-05E0-84E7-1A380333DF9E}"/>
              </a:ext>
            </a:extLst>
          </p:cNvPr>
          <p:cNvSpPr txBox="1">
            <a:spLocks noGrp="1"/>
          </p:cNvSpPr>
          <p:nvPr>
            <p:ph type="sldNum" sz="quarter" idx="8"/>
          </p:nvPr>
        </p:nvSpPr>
        <p:spPr>
          <a:xfrm>
            <a:off x="8590659" y="6041358"/>
            <a:ext cx="683340" cy="365129"/>
          </a:xfrm>
        </p:spPr>
        <p:txBody>
          <a:bodyPr/>
          <a:lstStyle>
            <a:lvl1pPr>
              <a:defRPr/>
            </a:lvl1pPr>
          </a:lstStyle>
          <a:p>
            <a:pPr lvl="0"/>
            <a:fld id="{DEFF841D-6FC2-4A6D-8142-80C7C729216F}" type="slidenum">
              <a:t>‹#›</a:t>
            </a:fld>
            <a:endParaRPr lang="en-GB"/>
          </a:p>
        </p:txBody>
      </p:sp>
    </p:spTree>
    <p:extLst>
      <p:ext uri="{BB962C8B-B14F-4D97-AF65-F5344CB8AC3E}">
        <p14:creationId xmlns:p14="http://schemas.microsoft.com/office/powerpoint/2010/main" val="244946438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7614659-6E09-69B3-8C27-DBB0EEB2930A}"/>
              </a:ext>
            </a:extLst>
          </p:cNvPr>
          <p:cNvGrpSpPr/>
          <p:nvPr/>
        </p:nvGrpSpPr>
        <p:grpSpPr>
          <a:xfrm>
            <a:off x="0" y="-8467"/>
            <a:ext cx="12192005" cy="6866467"/>
            <a:chOff x="0" y="-8467"/>
            <a:chExt cx="12192005" cy="6866467"/>
          </a:xfrm>
        </p:grpSpPr>
        <p:cxnSp>
          <p:nvCxnSpPr>
            <p:cNvPr id="8" name="Straight Connector 19">
              <a:extLst>
                <a:ext uri="{FF2B5EF4-FFF2-40B4-BE49-F238E27FC236}">
                  <a16:creationId xmlns:a16="http://schemas.microsoft.com/office/drawing/2014/main" id="{B197688E-3FBB-BEC8-5276-801706E93049}"/>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9" name="Straight Connector 20">
              <a:extLst>
                <a:ext uri="{FF2B5EF4-FFF2-40B4-BE49-F238E27FC236}">
                  <a16:creationId xmlns:a16="http://schemas.microsoft.com/office/drawing/2014/main" id="{0D6B10F9-C7AD-617B-7E09-AB2B0E3BBFD4}"/>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0" name="Rectangle 23">
              <a:extLst>
                <a:ext uri="{FF2B5EF4-FFF2-40B4-BE49-F238E27FC236}">
                  <a16:creationId xmlns:a16="http://schemas.microsoft.com/office/drawing/2014/main" id="{5977281D-5312-1B76-9C2C-B547143D5E46}"/>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5">
              <a:extLst>
                <a:ext uri="{FF2B5EF4-FFF2-40B4-BE49-F238E27FC236}">
                  <a16:creationId xmlns:a16="http://schemas.microsoft.com/office/drawing/2014/main" id="{D9BDE0F9-E9B7-2664-6398-392C1715BEF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3">
              <a:extLst>
                <a:ext uri="{FF2B5EF4-FFF2-40B4-BE49-F238E27FC236}">
                  <a16:creationId xmlns:a16="http://schemas.microsoft.com/office/drawing/2014/main" id="{F1C2C123-E91F-2617-01AD-8B0629C417F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7">
              <a:extLst>
                <a:ext uri="{FF2B5EF4-FFF2-40B4-BE49-F238E27FC236}">
                  <a16:creationId xmlns:a16="http://schemas.microsoft.com/office/drawing/2014/main" id="{3006FA56-EB76-20EC-6EF1-D663D38AEF8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8">
              <a:extLst>
                <a:ext uri="{FF2B5EF4-FFF2-40B4-BE49-F238E27FC236}">
                  <a16:creationId xmlns:a16="http://schemas.microsoft.com/office/drawing/2014/main" id="{E35BBCE3-7FA2-B568-BFC0-24481F79D3D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9">
              <a:extLst>
                <a:ext uri="{FF2B5EF4-FFF2-40B4-BE49-F238E27FC236}">
                  <a16:creationId xmlns:a16="http://schemas.microsoft.com/office/drawing/2014/main" id="{99FA1317-5332-C856-0136-6B0A51C80F4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7">
              <a:extLst>
                <a:ext uri="{FF2B5EF4-FFF2-40B4-BE49-F238E27FC236}">
                  <a16:creationId xmlns:a16="http://schemas.microsoft.com/office/drawing/2014/main" id="{F8520083-88F1-B4A6-D420-F42234EFED94}"/>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8">
              <a:extLst>
                <a:ext uri="{FF2B5EF4-FFF2-40B4-BE49-F238E27FC236}">
                  <a16:creationId xmlns:a16="http://schemas.microsoft.com/office/drawing/2014/main" id="{F6213208-757E-E270-B5F3-A5F7B8BCF35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29EA157B-7400-0AFE-FC30-C49C4893107C}"/>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A68B9C0D-531F-3281-DF14-17BE16E6D295}"/>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97C948A-A24F-0B74-8BC7-FCE3D8FABDB2}"/>
              </a:ext>
            </a:extLst>
          </p:cNvPr>
          <p:cNvSpPr txBox="1">
            <a:spLocks noGrp="1"/>
          </p:cNvSpPr>
          <p:nvPr>
            <p:ph type="dt" sz="half" idx="7"/>
          </p:nvPr>
        </p:nvSpPr>
        <p:spPr>
          <a:xfrm>
            <a:off x="7205133" y="6041358"/>
            <a:ext cx="911940" cy="365129"/>
          </a:xfrm>
        </p:spPr>
        <p:txBody>
          <a:bodyPr/>
          <a:lstStyle>
            <a:lvl1pPr>
              <a:defRPr/>
            </a:lvl1pPr>
          </a:lstStyle>
          <a:p>
            <a:pPr lvl="0"/>
            <a:fld id="{EF04FFD4-E8A8-416C-A21F-D4956EC21F39}" type="datetime1">
              <a:rPr lang="en-GB"/>
              <a:pPr lvl="0"/>
              <a:t>14/06/2026</a:t>
            </a:fld>
            <a:endParaRPr lang="en-GB"/>
          </a:p>
        </p:txBody>
      </p:sp>
      <p:sp>
        <p:nvSpPr>
          <p:cNvPr id="5" name="Footer Placeholder 4">
            <a:extLst>
              <a:ext uri="{FF2B5EF4-FFF2-40B4-BE49-F238E27FC236}">
                <a16:creationId xmlns:a16="http://schemas.microsoft.com/office/drawing/2014/main" id="{7835A214-44C3-DBDF-DDCE-E8EA03670C24}"/>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256029D-9B4B-EB06-BC63-2D7C4366AD31}"/>
              </a:ext>
            </a:extLst>
          </p:cNvPr>
          <p:cNvSpPr txBox="1">
            <a:spLocks noGrp="1"/>
          </p:cNvSpPr>
          <p:nvPr>
            <p:ph type="sldNum" sz="quarter" idx="8"/>
          </p:nvPr>
        </p:nvSpPr>
        <p:spPr>
          <a:xfrm>
            <a:off x="8590659" y="6041358"/>
            <a:ext cx="683340" cy="365129"/>
          </a:xfrm>
        </p:spPr>
        <p:txBody>
          <a:bodyPr/>
          <a:lstStyle>
            <a:lvl1pPr>
              <a:defRPr/>
            </a:lvl1pPr>
          </a:lstStyle>
          <a:p>
            <a:pPr lvl="0"/>
            <a:fld id="{05A42BDA-3CB1-43D1-8104-4B04A3D7658F}" type="slidenum">
              <a:t>‹#›</a:t>
            </a:fld>
            <a:endParaRPr lang="en-GB"/>
          </a:p>
        </p:txBody>
      </p:sp>
    </p:spTree>
    <p:extLst>
      <p:ext uri="{BB962C8B-B14F-4D97-AF65-F5344CB8AC3E}">
        <p14:creationId xmlns:p14="http://schemas.microsoft.com/office/powerpoint/2010/main" val="244016531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C242C72E-1B68-78A0-0F63-B3A2FA66B642}"/>
              </a:ext>
            </a:extLst>
          </p:cNvPr>
          <p:cNvGrpSpPr/>
          <p:nvPr/>
        </p:nvGrpSpPr>
        <p:grpSpPr>
          <a:xfrm>
            <a:off x="0" y="-8467"/>
            <a:ext cx="12192005" cy="6866467"/>
            <a:chOff x="0" y="-8467"/>
            <a:chExt cx="12192005" cy="6866467"/>
          </a:xfrm>
        </p:grpSpPr>
        <p:cxnSp>
          <p:nvCxnSpPr>
            <p:cNvPr id="9" name="Straight Connector 19">
              <a:extLst>
                <a:ext uri="{FF2B5EF4-FFF2-40B4-BE49-F238E27FC236}">
                  <a16:creationId xmlns:a16="http://schemas.microsoft.com/office/drawing/2014/main" id="{ED221AA6-37E5-771A-639A-FE83BC06836E}"/>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0" name="Straight Connector 20">
              <a:extLst>
                <a:ext uri="{FF2B5EF4-FFF2-40B4-BE49-F238E27FC236}">
                  <a16:creationId xmlns:a16="http://schemas.microsoft.com/office/drawing/2014/main" id="{A37AE160-5946-2B1F-94FD-602566FA011F}"/>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1" name="Rectangle 23">
              <a:extLst>
                <a:ext uri="{FF2B5EF4-FFF2-40B4-BE49-F238E27FC236}">
                  <a16:creationId xmlns:a16="http://schemas.microsoft.com/office/drawing/2014/main" id="{E3B1D1FB-9D77-B32C-4640-11EC7266FC56}"/>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25">
              <a:extLst>
                <a:ext uri="{FF2B5EF4-FFF2-40B4-BE49-F238E27FC236}">
                  <a16:creationId xmlns:a16="http://schemas.microsoft.com/office/drawing/2014/main" id="{AF7BF92B-D583-F3A3-A1E7-42454970D9F5}"/>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Isosceles Triangle 23">
              <a:extLst>
                <a:ext uri="{FF2B5EF4-FFF2-40B4-BE49-F238E27FC236}">
                  <a16:creationId xmlns:a16="http://schemas.microsoft.com/office/drawing/2014/main" id="{B5B251D8-B808-D60B-96D2-55AE1885E77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7">
              <a:extLst>
                <a:ext uri="{FF2B5EF4-FFF2-40B4-BE49-F238E27FC236}">
                  <a16:creationId xmlns:a16="http://schemas.microsoft.com/office/drawing/2014/main" id="{8E8ACA5F-0646-6C48-7DDB-7DB4DB46D72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8">
              <a:extLst>
                <a:ext uri="{FF2B5EF4-FFF2-40B4-BE49-F238E27FC236}">
                  <a16:creationId xmlns:a16="http://schemas.microsoft.com/office/drawing/2014/main" id="{70319A38-C5A7-4B3C-6036-222E126F9274}"/>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9">
              <a:extLst>
                <a:ext uri="{FF2B5EF4-FFF2-40B4-BE49-F238E27FC236}">
                  <a16:creationId xmlns:a16="http://schemas.microsoft.com/office/drawing/2014/main" id="{62D16BA9-D654-3DE9-26EE-0BD7EA8C485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7">
              <a:extLst>
                <a:ext uri="{FF2B5EF4-FFF2-40B4-BE49-F238E27FC236}">
                  <a16:creationId xmlns:a16="http://schemas.microsoft.com/office/drawing/2014/main" id="{80EE5A1A-685A-0F6E-40CC-C43DA97D9A90}"/>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Isosceles Triangle 28">
              <a:extLst>
                <a:ext uri="{FF2B5EF4-FFF2-40B4-BE49-F238E27FC236}">
                  <a16:creationId xmlns:a16="http://schemas.microsoft.com/office/drawing/2014/main" id="{E8E04B90-BC39-FD70-669F-5FDB3D5163E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9AB69385-9717-EA9A-2AA4-DAB671CB7159}"/>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4CD802B-C507-3B6B-F7DC-6F590D75CF6D}"/>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226354-2F0A-D2C8-A30F-666F3416AE1C}"/>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6FD0D9D-BC35-D3D1-B1B1-93650745C5BE}"/>
              </a:ext>
            </a:extLst>
          </p:cNvPr>
          <p:cNvSpPr txBox="1">
            <a:spLocks noGrp="1"/>
          </p:cNvSpPr>
          <p:nvPr>
            <p:ph type="dt" sz="half" idx="7"/>
          </p:nvPr>
        </p:nvSpPr>
        <p:spPr>
          <a:xfrm>
            <a:off x="7205133" y="6041358"/>
            <a:ext cx="911940" cy="365129"/>
          </a:xfrm>
        </p:spPr>
        <p:txBody>
          <a:bodyPr/>
          <a:lstStyle>
            <a:lvl1pPr>
              <a:defRPr/>
            </a:lvl1pPr>
          </a:lstStyle>
          <a:p>
            <a:pPr lvl="0"/>
            <a:fld id="{5887AB9F-3E2E-4E57-B884-0B8C80F4FB8C}" type="datetime1">
              <a:rPr lang="en-GB"/>
              <a:pPr lvl="0"/>
              <a:t>14/06/2026</a:t>
            </a:fld>
            <a:endParaRPr lang="en-GB"/>
          </a:p>
        </p:txBody>
      </p:sp>
      <p:sp>
        <p:nvSpPr>
          <p:cNvPr id="6" name="Footer Placeholder 5">
            <a:extLst>
              <a:ext uri="{FF2B5EF4-FFF2-40B4-BE49-F238E27FC236}">
                <a16:creationId xmlns:a16="http://schemas.microsoft.com/office/drawing/2014/main" id="{A76331F5-7D08-A8BC-58E3-00072EF20BE3}"/>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74F085D-D755-23C9-F390-6A47B802CEA5}"/>
              </a:ext>
            </a:extLst>
          </p:cNvPr>
          <p:cNvSpPr txBox="1">
            <a:spLocks noGrp="1"/>
          </p:cNvSpPr>
          <p:nvPr>
            <p:ph type="sldNum" sz="quarter" idx="8"/>
          </p:nvPr>
        </p:nvSpPr>
        <p:spPr>
          <a:xfrm>
            <a:off x="8590659" y="6041358"/>
            <a:ext cx="683340" cy="365129"/>
          </a:xfrm>
        </p:spPr>
        <p:txBody>
          <a:bodyPr/>
          <a:lstStyle>
            <a:lvl1pPr>
              <a:defRPr/>
            </a:lvl1pPr>
          </a:lstStyle>
          <a:p>
            <a:pPr lvl="0"/>
            <a:fld id="{D2BAED19-29E9-4E30-8886-7E1B6A07952C}" type="slidenum">
              <a:t>‹#›</a:t>
            </a:fld>
            <a:endParaRPr lang="en-GB"/>
          </a:p>
        </p:txBody>
      </p:sp>
    </p:spTree>
    <p:extLst>
      <p:ext uri="{BB962C8B-B14F-4D97-AF65-F5344CB8AC3E}">
        <p14:creationId xmlns:p14="http://schemas.microsoft.com/office/powerpoint/2010/main" val="284241510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6C38C24E-6D9D-16D1-0757-43144683B70A}"/>
              </a:ext>
            </a:extLst>
          </p:cNvPr>
          <p:cNvGrpSpPr/>
          <p:nvPr/>
        </p:nvGrpSpPr>
        <p:grpSpPr>
          <a:xfrm>
            <a:off x="0" y="-8467"/>
            <a:ext cx="12192005" cy="6866467"/>
            <a:chOff x="0" y="-8467"/>
            <a:chExt cx="12192005" cy="6866467"/>
          </a:xfrm>
        </p:grpSpPr>
        <p:cxnSp>
          <p:nvCxnSpPr>
            <p:cNvPr id="11" name="Straight Connector 19">
              <a:extLst>
                <a:ext uri="{FF2B5EF4-FFF2-40B4-BE49-F238E27FC236}">
                  <a16:creationId xmlns:a16="http://schemas.microsoft.com/office/drawing/2014/main" id="{FAAB48BB-F593-89AC-082F-23D6E47B69C0}"/>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2" name="Straight Connector 20">
              <a:extLst>
                <a:ext uri="{FF2B5EF4-FFF2-40B4-BE49-F238E27FC236}">
                  <a16:creationId xmlns:a16="http://schemas.microsoft.com/office/drawing/2014/main" id="{AE83DD42-8478-6C52-06AF-13E94C5ED723}"/>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3" name="Rectangle 23">
              <a:extLst>
                <a:ext uri="{FF2B5EF4-FFF2-40B4-BE49-F238E27FC236}">
                  <a16:creationId xmlns:a16="http://schemas.microsoft.com/office/drawing/2014/main" id="{8B5B5542-1984-ADE5-7BF8-BDCD83BEE9B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5">
              <a:extLst>
                <a:ext uri="{FF2B5EF4-FFF2-40B4-BE49-F238E27FC236}">
                  <a16:creationId xmlns:a16="http://schemas.microsoft.com/office/drawing/2014/main" id="{96D804C2-7167-173B-5A9C-C98564F9CF46}"/>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Isosceles Triangle 23">
              <a:extLst>
                <a:ext uri="{FF2B5EF4-FFF2-40B4-BE49-F238E27FC236}">
                  <a16:creationId xmlns:a16="http://schemas.microsoft.com/office/drawing/2014/main" id="{483961C4-F02B-16E2-CF14-2B483E64A158}"/>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7">
              <a:extLst>
                <a:ext uri="{FF2B5EF4-FFF2-40B4-BE49-F238E27FC236}">
                  <a16:creationId xmlns:a16="http://schemas.microsoft.com/office/drawing/2014/main" id="{4F486E90-7E58-4BC0-70C1-F96DB17E3D0A}"/>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Rectangle 28">
              <a:extLst>
                <a:ext uri="{FF2B5EF4-FFF2-40B4-BE49-F238E27FC236}">
                  <a16:creationId xmlns:a16="http://schemas.microsoft.com/office/drawing/2014/main" id="{79E49629-5B95-0566-45F2-F3EAAFB93B27}"/>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Rectangle 29">
              <a:extLst>
                <a:ext uri="{FF2B5EF4-FFF2-40B4-BE49-F238E27FC236}">
                  <a16:creationId xmlns:a16="http://schemas.microsoft.com/office/drawing/2014/main" id="{DBB62DDD-4951-7B12-7279-4451E796DC49}"/>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Isosceles Triangle 27">
              <a:extLst>
                <a:ext uri="{FF2B5EF4-FFF2-40B4-BE49-F238E27FC236}">
                  <a16:creationId xmlns:a16="http://schemas.microsoft.com/office/drawing/2014/main" id="{69F5B49B-B6CC-E975-9777-6751D2D02D4A}"/>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Isosceles Triangle 28">
              <a:extLst>
                <a:ext uri="{FF2B5EF4-FFF2-40B4-BE49-F238E27FC236}">
                  <a16:creationId xmlns:a16="http://schemas.microsoft.com/office/drawing/2014/main" id="{B01A8486-5F1F-0014-7E36-C22B49BF62AC}"/>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3BD30A6A-3EE0-3CBA-DBD4-795B40C2173C}"/>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8161E8B-0FC0-18DA-32FF-75BAEE5C7B4D}"/>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3B9DE369-2D87-0011-562C-9C54018664E4}"/>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5F24E7E-AAC6-6180-7C2A-DDBD9D26D5E5}"/>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3538A217-20E4-9317-26BC-15DB19F29399}"/>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C9B5EC1-94F7-ADD8-945B-84637FC8D1FD}"/>
              </a:ext>
            </a:extLst>
          </p:cNvPr>
          <p:cNvSpPr txBox="1">
            <a:spLocks noGrp="1"/>
          </p:cNvSpPr>
          <p:nvPr>
            <p:ph type="dt" sz="half" idx="7"/>
          </p:nvPr>
        </p:nvSpPr>
        <p:spPr>
          <a:xfrm>
            <a:off x="7205133" y="6041358"/>
            <a:ext cx="911940" cy="365129"/>
          </a:xfrm>
        </p:spPr>
        <p:txBody>
          <a:bodyPr/>
          <a:lstStyle>
            <a:lvl1pPr>
              <a:defRPr/>
            </a:lvl1pPr>
          </a:lstStyle>
          <a:p>
            <a:pPr lvl="0"/>
            <a:fld id="{739B7DC1-42EE-4713-BBB8-EEAA10D6FC37}" type="datetime1">
              <a:rPr lang="en-GB"/>
              <a:pPr lvl="0"/>
              <a:t>14/06/2026</a:t>
            </a:fld>
            <a:endParaRPr lang="en-GB"/>
          </a:p>
        </p:txBody>
      </p:sp>
      <p:sp>
        <p:nvSpPr>
          <p:cNvPr id="8" name="Footer Placeholder 7">
            <a:extLst>
              <a:ext uri="{FF2B5EF4-FFF2-40B4-BE49-F238E27FC236}">
                <a16:creationId xmlns:a16="http://schemas.microsoft.com/office/drawing/2014/main" id="{DFB17D00-7B4E-01BF-51DD-33292213CDEE}"/>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2BF7E0A-FCA7-D869-CEB9-CBC4BB63F18C}"/>
              </a:ext>
            </a:extLst>
          </p:cNvPr>
          <p:cNvSpPr txBox="1">
            <a:spLocks noGrp="1"/>
          </p:cNvSpPr>
          <p:nvPr>
            <p:ph type="sldNum" sz="quarter" idx="8"/>
          </p:nvPr>
        </p:nvSpPr>
        <p:spPr>
          <a:xfrm>
            <a:off x="8590659" y="6041358"/>
            <a:ext cx="683340" cy="365129"/>
          </a:xfrm>
        </p:spPr>
        <p:txBody>
          <a:bodyPr/>
          <a:lstStyle>
            <a:lvl1pPr>
              <a:defRPr/>
            </a:lvl1pPr>
          </a:lstStyle>
          <a:p>
            <a:pPr lvl="0"/>
            <a:fld id="{450052F2-F342-4971-8428-B8B567563B57}" type="slidenum">
              <a:t>‹#›</a:t>
            </a:fld>
            <a:endParaRPr lang="en-GB"/>
          </a:p>
        </p:txBody>
      </p:sp>
    </p:spTree>
    <p:extLst>
      <p:ext uri="{BB962C8B-B14F-4D97-AF65-F5344CB8AC3E}">
        <p14:creationId xmlns:p14="http://schemas.microsoft.com/office/powerpoint/2010/main" val="321536846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6">
            <a:extLst>
              <a:ext uri="{FF2B5EF4-FFF2-40B4-BE49-F238E27FC236}">
                <a16:creationId xmlns:a16="http://schemas.microsoft.com/office/drawing/2014/main" id="{46ECBCB8-7664-B827-02C2-BC90480418BF}"/>
              </a:ext>
            </a:extLst>
          </p:cNvPr>
          <p:cNvGrpSpPr/>
          <p:nvPr/>
        </p:nvGrpSpPr>
        <p:grpSpPr>
          <a:xfrm>
            <a:off x="0" y="-8467"/>
            <a:ext cx="12192005" cy="6866467"/>
            <a:chOff x="0" y="-8467"/>
            <a:chExt cx="12192005" cy="6866467"/>
          </a:xfrm>
        </p:grpSpPr>
        <p:cxnSp>
          <p:nvCxnSpPr>
            <p:cNvPr id="7" name="Straight Connector 19">
              <a:extLst>
                <a:ext uri="{FF2B5EF4-FFF2-40B4-BE49-F238E27FC236}">
                  <a16:creationId xmlns:a16="http://schemas.microsoft.com/office/drawing/2014/main" id="{4CE3A7D6-7D44-C248-D817-5CCB1CEFDF8E}"/>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8" name="Straight Connector 20">
              <a:extLst>
                <a:ext uri="{FF2B5EF4-FFF2-40B4-BE49-F238E27FC236}">
                  <a16:creationId xmlns:a16="http://schemas.microsoft.com/office/drawing/2014/main" id="{1191D7CD-E461-7F7E-21F2-8D4C4D5F7DFE}"/>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9" name="Rectangle 23">
              <a:extLst>
                <a:ext uri="{FF2B5EF4-FFF2-40B4-BE49-F238E27FC236}">
                  <a16:creationId xmlns:a16="http://schemas.microsoft.com/office/drawing/2014/main" id="{A3183ECB-E931-2680-D9EC-DBDD1F319449}"/>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5">
              <a:extLst>
                <a:ext uri="{FF2B5EF4-FFF2-40B4-BE49-F238E27FC236}">
                  <a16:creationId xmlns:a16="http://schemas.microsoft.com/office/drawing/2014/main" id="{99179CEA-4BE4-8CC5-CFEF-DD655041E5F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3">
              <a:extLst>
                <a:ext uri="{FF2B5EF4-FFF2-40B4-BE49-F238E27FC236}">
                  <a16:creationId xmlns:a16="http://schemas.microsoft.com/office/drawing/2014/main" id="{DC976401-23E4-19E7-46DE-813C52EA7032}"/>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27">
              <a:extLst>
                <a:ext uri="{FF2B5EF4-FFF2-40B4-BE49-F238E27FC236}">
                  <a16:creationId xmlns:a16="http://schemas.microsoft.com/office/drawing/2014/main" id="{57C89FBC-D6A9-7277-DF80-8ACC98C3E2A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8">
              <a:extLst>
                <a:ext uri="{FF2B5EF4-FFF2-40B4-BE49-F238E27FC236}">
                  <a16:creationId xmlns:a16="http://schemas.microsoft.com/office/drawing/2014/main" id="{1DB145E4-B464-41D9-8C97-5104E3B5B88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9">
              <a:extLst>
                <a:ext uri="{FF2B5EF4-FFF2-40B4-BE49-F238E27FC236}">
                  <a16:creationId xmlns:a16="http://schemas.microsoft.com/office/drawing/2014/main" id="{33691E5C-757F-716F-0C00-C1E67489ECE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Isosceles Triangle 27">
              <a:extLst>
                <a:ext uri="{FF2B5EF4-FFF2-40B4-BE49-F238E27FC236}">
                  <a16:creationId xmlns:a16="http://schemas.microsoft.com/office/drawing/2014/main" id="{A2366D61-0BA0-E98E-DFDE-CF1518EEBC9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8">
              <a:extLst>
                <a:ext uri="{FF2B5EF4-FFF2-40B4-BE49-F238E27FC236}">
                  <a16:creationId xmlns:a16="http://schemas.microsoft.com/office/drawing/2014/main" id="{7D2AE0D7-63D0-4163-022B-0B001138D556}"/>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E5F03EE0-F69E-606C-BB51-87F25189ABF4}"/>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801A4DB-2325-3FBC-9572-DF7CC9CA87F2}"/>
              </a:ext>
            </a:extLst>
          </p:cNvPr>
          <p:cNvSpPr txBox="1">
            <a:spLocks noGrp="1"/>
          </p:cNvSpPr>
          <p:nvPr>
            <p:ph type="dt" sz="half" idx="7"/>
          </p:nvPr>
        </p:nvSpPr>
        <p:spPr>
          <a:xfrm>
            <a:off x="7205133" y="6041358"/>
            <a:ext cx="911940" cy="365129"/>
          </a:xfrm>
        </p:spPr>
        <p:txBody>
          <a:bodyPr/>
          <a:lstStyle>
            <a:lvl1pPr>
              <a:defRPr/>
            </a:lvl1pPr>
          </a:lstStyle>
          <a:p>
            <a:pPr lvl="0"/>
            <a:fld id="{0A7619BB-5D1E-4A76-A635-86170E592729}" type="datetime1">
              <a:rPr lang="en-GB"/>
              <a:pPr lvl="0"/>
              <a:t>14/06/2026</a:t>
            </a:fld>
            <a:endParaRPr lang="en-GB"/>
          </a:p>
        </p:txBody>
      </p:sp>
      <p:sp>
        <p:nvSpPr>
          <p:cNvPr id="4" name="Footer Placeholder 3">
            <a:extLst>
              <a:ext uri="{FF2B5EF4-FFF2-40B4-BE49-F238E27FC236}">
                <a16:creationId xmlns:a16="http://schemas.microsoft.com/office/drawing/2014/main" id="{E442C439-50EB-717C-8675-9E2EF153DDAA}"/>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D70C541-85B2-A00C-548F-BED88FEE2150}"/>
              </a:ext>
            </a:extLst>
          </p:cNvPr>
          <p:cNvSpPr txBox="1">
            <a:spLocks noGrp="1"/>
          </p:cNvSpPr>
          <p:nvPr>
            <p:ph type="sldNum" sz="quarter" idx="8"/>
          </p:nvPr>
        </p:nvSpPr>
        <p:spPr>
          <a:xfrm>
            <a:off x="8590659" y="6041358"/>
            <a:ext cx="683340" cy="365129"/>
          </a:xfrm>
        </p:spPr>
        <p:txBody>
          <a:bodyPr/>
          <a:lstStyle>
            <a:lvl1pPr>
              <a:defRPr/>
            </a:lvl1pPr>
          </a:lstStyle>
          <a:p>
            <a:pPr lvl="0"/>
            <a:fld id="{47B24A56-8F99-48D9-8571-A5E27CE03A0A}" type="slidenum">
              <a:t>‹#›</a:t>
            </a:fld>
            <a:endParaRPr lang="en-GB"/>
          </a:p>
        </p:txBody>
      </p:sp>
    </p:spTree>
    <p:extLst>
      <p:ext uri="{BB962C8B-B14F-4D97-AF65-F5344CB8AC3E}">
        <p14:creationId xmlns:p14="http://schemas.microsoft.com/office/powerpoint/2010/main" val="3213879529"/>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6">
            <a:extLst>
              <a:ext uri="{FF2B5EF4-FFF2-40B4-BE49-F238E27FC236}">
                <a16:creationId xmlns:a16="http://schemas.microsoft.com/office/drawing/2014/main" id="{4EE2A1B0-86C5-2044-BC07-8F87D5FE305C}"/>
              </a:ext>
            </a:extLst>
          </p:cNvPr>
          <p:cNvGrpSpPr/>
          <p:nvPr/>
        </p:nvGrpSpPr>
        <p:grpSpPr>
          <a:xfrm>
            <a:off x="0" y="-8467"/>
            <a:ext cx="12192005" cy="6866467"/>
            <a:chOff x="0" y="-8467"/>
            <a:chExt cx="12192005" cy="6866467"/>
          </a:xfrm>
        </p:grpSpPr>
        <p:cxnSp>
          <p:nvCxnSpPr>
            <p:cNvPr id="6" name="Straight Connector 19">
              <a:extLst>
                <a:ext uri="{FF2B5EF4-FFF2-40B4-BE49-F238E27FC236}">
                  <a16:creationId xmlns:a16="http://schemas.microsoft.com/office/drawing/2014/main" id="{E923430E-6297-653F-1D1C-C9B0D5A76FD6}"/>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7" name="Straight Connector 20">
              <a:extLst>
                <a:ext uri="{FF2B5EF4-FFF2-40B4-BE49-F238E27FC236}">
                  <a16:creationId xmlns:a16="http://schemas.microsoft.com/office/drawing/2014/main" id="{868E1C85-240F-10E8-B0AA-CE6C42D4999D}"/>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8" name="Rectangle 23">
              <a:extLst>
                <a:ext uri="{FF2B5EF4-FFF2-40B4-BE49-F238E27FC236}">
                  <a16:creationId xmlns:a16="http://schemas.microsoft.com/office/drawing/2014/main" id="{49FF44DB-F0C0-C6DB-55B8-89A6CB5BF3A4}"/>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5">
              <a:extLst>
                <a:ext uri="{FF2B5EF4-FFF2-40B4-BE49-F238E27FC236}">
                  <a16:creationId xmlns:a16="http://schemas.microsoft.com/office/drawing/2014/main" id="{26ADE3FB-D072-2CD3-78B1-58557FA99B16}"/>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Isosceles Triangle 23">
              <a:extLst>
                <a:ext uri="{FF2B5EF4-FFF2-40B4-BE49-F238E27FC236}">
                  <a16:creationId xmlns:a16="http://schemas.microsoft.com/office/drawing/2014/main" id="{5E1A54BF-1861-CA1E-734E-1A1E428E3847}"/>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7">
              <a:extLst>
                <a:ext uri="{FF2B5EF4-FFF2-40B4-BE49-F238E27FC236}">
                  <a16:creationId xmlns:a16="http://schemas.microsoft.com/office/drawing/2014/main" id="{E6186A5B-7F88-1CF5-B739-526D2553D0BF}"/>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28">
              <a:extLst>
                <a:ext uri="{FF2B5EF4-FFF2-40B4-BE49-F238E27FC236}">
                  <a16:creationId xmlns:a16="http://schemas.microsoft.com/office/drawing/2014/main" id="{CE109576-3330-8311-BB66-D166E995CB7C}"/>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9">
              <a:extLst>
                <a:ext uri="{FF2B5EF4-FFF2-40B4-BE49-F238E27FC236}">
                  <a16:creationId xmlns:a16="http://schemas.microsoft.com/office/drawing/2014/main" id="{5E26B206-3A95-270E-B7D6-086DB4E3D0A7}"/>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Isosceles Triangle 27">
              <a:extLst>
                <a:ext uri="{FF2B5EF4-FFF2-40B4-BE49-F238E27FC236}">
                  <a16:creationId xmlns:a16="http://schemas.microsoft.com/office/drawing/2014/main" id="{E851820B-16C0-2071-A3E7-7A758452015E}"/>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Isosceles Triangle 28">
              <a:extLst>
                <a:ext uri="{FF2B5EF4-FFF2-40B4-BE49-F238E27FC236}">
                  <a16:creationId xmlns:a16="http://schemas.microsoft.com/office/drawing/2014/main" id="{8EFE4D96-D05A-D439-B942-E3D8709B1DEB}"/>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Date Placeholder 1">
            <a:extLst>
              <a:ext uri="{FF2B5EF4-FFF2-40B4-BE49-F238E27FC236}">
                <a16:creationId xmlns:a16="http://schemas.microsoft.com/office/drawing/2014/main" id="{3AA6921F-E360-DA6C-AA2A-38585C12A892}"/>
              </a:ext>
            </a:extLst>
          </p:cNvPr>
          <p:cNvSpPr txBox="1">
            <a:spLocks noGrp="1"/>
          </p:cNvSpPr>
          <p:nvPr>
            <p:ph type="dt" sz="half" idx="7"/>
          </p:nvPr>
        </p:nvSpPr>
        <p:spPr>
          <a:xfrm>
            <a:off x="7205133" y="6041358"/>
            <a:ext cx="911940" cy="365129"/>
          </a:xfrm>
        </p:spPr>
        <p:txBody>
          <a:bodyPr/>
          <a:lstStyle>
            <a:lvl1pPr>
              <a:defRPr/>
            </a:lvl1pPr>
          </a:lstStyle>
          <a:p>
            <a:pPr lvl="0"/>
            <a:fld id="{EAFE2CCB-B7EE-43D8-8A39-42BCF49C5BEF}" type="datetime1">
              <a:rPr lang="en-GB"/>
              <a:pPr lvl="0"/>
              <a:t>14/06/2026</a:t>
            </a:fld>
            <a:endParaRPr lang="en-GB"/>
          </a:p>
        </p:txBody>
      </p:sp>
      <p:sp>
        <p:nvSpPr>
          <p:cNvPr id="3" name="Footer Placeholder 2">
            <a:extLst>
              <a:ext uri="{FF2B5EF4-FFF2-40B4-BE49-F238E27FC236}">
                <a16:creationId xmlns:a16="http://schemas.microsoft.com/office/drawing/2014/main" id="{2882DE07-C6FA-FA93-829F-E15EA2945652}"/>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C2FF269-5F02-F369-0654-EFC9CD8447BF}"/>
              </a:ext>
            </a:extLst>
          </p:cNvPr>
          <p:cNvSpPr txBox="1">
            <a:spLocks noGrp="1"/>
          </p:cNvSpPr>
          <p:nvPr>
            <p:ph type="sldNum" sz="quarter" idx="8"/>
          </p:nvPr>
        </p:nvSpPr>
        <p:spPr>
          <a:xfrm>
            <a:off x="8590659" y="6041358"/>
            <a:ext cx="683340" cy="365129"/>
          </a:xfrm>
        </p:spPr>
        <p:txBody>
          <a:bodyPr/>
          <a:lstStyle>
            <a:lvl1pPr>
              <a:defRPr/>
            </a:lvl1pPr>
          </a:lstStyle>
          <a:p>
            <a:pPr lvl="0"/>
            <a:fld id="{221451F2-DDDC-4F52-B445-A643FF622578}" type="slidenum">
              <a:t>‹#›</a:t>
            </a:fld>
            <a:endParaRPr lang="en-GB"/>
          </a:p>
        </p:txBody>
      </p:sp>
    </p:spTree>
    <p:extLst>
      <p:ext uri="{BB962C8B-B14F-4D97-AF65-F5344CB8AC3E}">
        <p14:creationId xmlns:p14="http://schemas.microsoft.com/office/powerpoint/2010/main" val="98056812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512F6817-D035-0406-B2A1-A73E7F477344}"/>
              </a:ext>
            </a:extLst>
          </p:cNvPr>
          <p:cNvGrpSpPr/>
          <p:nvPr/>
        </p:nvGrpSpPr>
        <p:grpSpPr>
          <a:xfrm>
            <a:off x="0" y="-8467"/>
            <a:ext cx="12192005" cy="6866467"/>
            <a:chOff x="0" y="-8467"/>
            <a:chExt cx="12192005" cy="6866467"/>
          </a:xfrm>
        </p:grpSpPr>
        <p:cxnSp>
          <p:nvCxnSpPr>
            <p:cNvPr id="9" name="Straight Connector 19">
              <a:extLst>
                <a:ext uri="{FF2B5EF4-FFF2-40B4-BE49-F238E27FC236}">
                  <a16:creationId xmlns:a16="http://schemas.microsoft.com/office/drawing/2014/main" id="{19BED7FF-36D3-CDA6-B6FA-78C7AA9AD409}"/>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0" name="Straight Connector 20">
              <a:extLst>
                <a:ext uri="{FF2B5EF4-FFF2-40B4-BE49-F238E27FC236}">
                  <a16:creationId xmlns:a16="http://schemas.microsoft.com/office/drawing/2014/main" id="{820F8E28-C06B-69F3-E8FE-E80E26B8D99D}"/>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1" name="Rectangle 23">
              <a:extLst>
                <a:ext uri="{FF2B5EF4-FFF2-40B4-BE49-F238E27FC236}">
                  <a16:creationId xmlns:a16="http://schemas.microsoft.com/office/drawing/2014/main" id="{34536B28-7597-9DD9-2A3C-E414FC0E78AE}"/>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25">
              <a:extLst>
                <a:ext uri="{FF2B5EF4-FFF2-40B4-BE49-F238E27FC236}">
                  <a16:creationId xmlns:a16="http://schemas.microsoft.com/office/drawing/2014/main" id="{4CF393C9-1D68-AEA9-B032-46B0E51B79A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Isosceles Triangle 23">
              <a:extLst>
                <a:ext uri="{FF2B5EF4-FFF2-40B4-BE49-F238E27FC236}">
                  <a16:creationId xmlns:a16="http://schemas.microsoft.com/office/drawing/2014/main" id="{96DAACF9-D37F-41D1-A43A-37F0A4A7A847}"/>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7">
              <a:extLst>
                <a:ext uri="{FF2B5EF4-FFF2-40B4-BE49-F238E27FC236}">
                  <a16:creationId xmlns:a16="http://schemas.microsoft.com/office/drawing/2014/main" id="{DDD02085-612D-1055-001F-B7C16FE10B6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8">
              <a:extLst>
                <a:ext uri="{FF2B5EF4-FFF2-40B4-BE49-F238E27FC236}">
                  <a16:creationId xmlns:a16="http://schemas.microsoft.com/office/drawing/2014/main" id="{808A5730-BB26-3077-50B4-591976342AA3}"/>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9">
              <a:extLst>
                <a:ext uri="{FF2B5EF4-FFF2-40B4-BE49-F238E27FC236}">
                  <a16:creationId xmlns:a16="http://schemas.microsoft.com/office/drawing/2014/main" id="{C11B469E-869F-90F7-31B1-0F0A38186CC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7">
              <a:extLst>
                <a:ext uri="{FF2B5EF4-FFF2-40B4-BE49-F238E27FC236}">
                  <a16:creationId xmlns:a16="http://schemas.microsoft.com/office/drawing/2014/main" id="{4EFA3390-8C09-18E8-E2F2-4BA74A9D7AAF}"/>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Isosceles Triangle 28">
              <a:extLst>
                <a:ext uri="{FF2B5EF4-FFF2-40B4-BE49-F238E27FC236}">
                  <a16:creationId xmlns:a16="http://schemas.microsoft.com/office/drawing/2014/main" id="{4EE36408-61A8-5C79-9A80-CFBA3D6CFC8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929FA23C-074E-4C25-6834-61D9482BFFFE}"/>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64330F90-BB14-FDA0-229F-E21FE609B0B6}"/>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29833D-CED2-7B5A-BC76-F2B596865159}"/>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6429620-AD72-35AE-2038-894C37AA6ABE}"/>
              </a:ext>
            </a:extLst>
          </p:cNvPr>
          <p:cNvSpPr txBox="1">
            <a:spLocks noGrp="1"/>
          </p:cNvSpPr>
          <p:nvPr>
            <p:ph type="dt" sz="half" idx="7"/>
          </p:nvPr>
        </p:nvSpPr>
        <p:spPr>
          <a:xfrm>
            <a:off x="7205133" y="6041358"/>
            <a:ext cx="911940" cy="365129"/>
          </a:xfrm>
        </p:spPr>
        <p:txBody>
          <a:bodyPr/>
          <a:lstStyle>
            <a:lvl1pPr>
              <a:defRPr/>
            </a:lvl1pPr>
          </a:lstStyle>
          <a:p>
            <a:pPr lvl="0"/>
            <a:fld id="{188FCFEB-9F2E-4C67-9EDE-4C06E2E3CF7A}" type="datetime1">
              <a:rPr lang="en-GB"/>
              <a:pPr lvl="0"/>
              <a:t>14/06/2026</a:t>
            </a:fld>
            <a:endParaRPr lang="en-GB"/>
          </a:p>
        </p:txBody>
      </p:sp>
      <p:sp>
        <p:nvSpPr>
          <p:cNvPr id="6" name="Footer Placeholder 5">
            <a:extLst>
              <a:ext uri="{FF2B5EF4-FFF2-40B4-BE49-F238E27FC236}">
                <a16:creationId xmlns:a16="http://schemas.microsoft.com/office/drawing/2014/main" id="{8EBC2C14-5172-64AE-F7B7-23D54D133AA5}"/>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4B9435D-6DC2-6D1D-B890-C32960678829}"/>
              </a:ext>
            </a:extLst>
          </p:cNvPr>
          <p:cNvSpPr txBox="1">
            <a:spLocks noGrp="1"/>
          </p:cNvSpPr>
          <p:nvPr>
            <p:ph type="sldNum" sz="quarter" idx="8"/>
          </p:nvPr>
        </p:nvSpPr>
        <p:spPr>
          <a:xfrm>
            <a:off x="8590659" y="6041358"/>
            <a:ext cx="683340" cy="365129"/>
          </a:xfrm>
        </p:spPr>
        <p:txBody>
          <a:bodyPr/>
          <a:lstStyle>
            <a:lvl1pPr>
              <a:defRPr/>
            </a:lvl1pPr>
          </a:lstStyle>
          <a:p>
            <a:pPr lvl="0"/>
            <a:fld id="{45743DF3-213E-47F3-9A96-7721E25D3A6B}" type="slidenum">
              <a:t>‹#›</a:t>
            </a:fld>
            <a:endParaRPr lang="en-GB"/>
          </a:p>
        </p:txBody>
      </p:sp>
    </p:spTree>
    <p:extLst>
      <p:ext uri="{BB962C8B-B14F-4D97-AF65-F5344CB8AC3E}">
        <p14:creationId xmlns:p14="http://schemas.microsoft.com/office/powerpoint/2010/main" val="408672315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54767937-93ED-1ECF-4611-0AD238338EC6}"/>
              </a:ext>
            </a:extLst>
          </p:cNvPr>
          <p:cNvGrpSpPr/>
          <p:nvPr/>
        </p:nvGrpSpPr>
        <p:grpSpPr>
          <a:xfrm>
            <a:off x="0" y="-8467"/>
            <a:ext cx="12192005" cy="6866467"/>
            <a:chOff x="0" y="-8467"/>
            <a:chExt cx="12192005" cy="6866467"/>
          </a:xfrm>
        </p:grpSpPr>
        <p:cxnSp>
          <p:nvCxnSpPr>
            <p:cNvPr id="9" name="Straight Connector 19">
              <a:extLst>
                <a:ext uri="{FF2B5EF4-FFF2-40B4-BE49-F238E27FC236}">
                  <a16:creationId xmlns:a16="http://schemas.microsoft.com/office/drawing/2014/main" id="{00F98107-15EB-4CCA-E901-85964A94D172}"/>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0" name="Straight Connector 20">
              <a:extLst>
                <a:ext uri="{FF2B5EF4-FFF2-40B4-BE49-F238E27FC236}">
                  <a16:creationId xmlns:a16="http://schemas.microsoft.com/office/drawing/2014/main" id="{D51ECFC1-1AAC-6100-C877-A52B5D41126A}"/>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1" name="Rectangle 23">
              <a:extLst>
                <a:ext uri="{FF2B5EF4-FFF2-40B4-BE49-F238E27FC236}">
                  <a16:creationId xmlns:a16="http://schemas.microsoft.com/office/drawing/2014/main" id="{E7BADF7D-24FA-8126-D0B8-BBA8D4009DCE}"/>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25">
              <a:extLst>
                <a:ext uri="{FF2B5EF4-FFF2-40B4-BE49-F238E27FC236}">
                  <a16:creationId xmlns:a16="http://schemas.microsoft.com/office/drawing/2014/main" id="{7610E9B2-7D94-5F98-166D-D9E8681C6A6A}"/>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Isosceles Triangle 23">
              <a:extLst>
                <a:ext uri="{FF2B5EF4-FFF2-40B4-BE49-F238E27FC236}">
                  <a16:creationId xmlns:a16="http://schemas.microsoft.com/office/drawing/2014/main" id="{18D56711-77CB-6331-43F9-D935A78BCAD3}"/>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7">
              <a:extLst>
                <a:ext uri="{FF2B5EF4-FFF2-40B4-BE49-F238E27FC236}">
                  <a16:creationId xmlns:a16="http://schemas.microsoft.com/office/drawing/2014/main" id="{92D03B96-95B1-5ED6-6771-3F4B7A4912E4}"/>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8">
              <a:extLst>
                <a:ext uri="{FF2B5EF4-FFF2-40B4-BE49-F238E27FC236}">
                  <a16:creationId xmlns:a16="http://schemas.microsoft.com/office/drawing/2014/main" id="{E4CABE4E-74E9-ACB1-D635-79944E7DA77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9">
              <a:extLst>
                <a:ext uri="{FF2B5EF4-FFF2-40B4-BE49-F238E27FC236}">
                  <a16:creationId xmlns:a16="http://schemas.microsoft.com/office/drawing/2014/main" id="{619F84E3-8AC7-520D-2B24-69FCD748C79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7">
              <a:extLst>
                <a:ext uri="{FF2B5EF4-FFF2-40B4-BE49-F238E27FC236}">
                  <a16:creationId xmlns:a16="http://schemas.microsoft.com/office/drawing/2014/main" id="{1F280BDA-A7AD-5B62-EEA7-0F02381FE57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Isosceles Triangle 28">
              <a:extLst>
                <a:ext uri="{FF2B5EF4-FFF2-40B4-BE49-F238E27FC236}">
                  <a16:creationId xmlns:a16="http://schemas.microsoft.com/office/drawing/2014/main" id="{38C9B525-53E9-128E-585D-FECF00BE48D0}"/>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D6C393CD-FAE7-5E69-A16C-35AA1FBB6FFD}"/>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FAFDE842-2BFB-E7C9-0F3C-40DFEA8ACB05}"/>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265447A3-D421-16D2-E6D9-C480B69D1D35}"/>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312B5A06-2A7E-8E2F-66EE-4C59CEBA17AE}"/>
              </a:ext>
            </a:extLst>
          </p:cNvPr>
          <p:cNvSpPr txBox="1">
            <a:spLocks noGrp="1"/>
          </p:cNvSpPr>
          <p:nvPr>
            <p:ph type="dt" sz="half" idx="7"/>
          </p:nvPr>
        </p:nvSpPr>
        <p:spPr>
          <a:xfrm>
            <a:off x="7205133" y="6041358"/>
            <a:ext cx="911940" cy="365129"/>
          </a:xfrm>
        </p:spPr>
        <p:txBody>
          <a:bodyPr/>
          <a:lstStyle>
            <a:lvl1pPr>
              <a:defRPr/>
            </a:lvl1pPr>
          </a:lstStyle>
          <a:p>
            <a:pPr lvl="0"/>
            <a:fld id="{7AD6441D-7F9B-4556-8730-C83FBA04DB9D}" type="datetime1">
              <a:rPr lang="en-GB"/>
              <a:pPr lvl="0"/>
              <a:t>14/06/2026</a:t>
            </a:fld>
            <a:endParaRPr lang="en-GB"/>
          </a:p>
        </p:txBody>
      </p:sp>
      <p:sp>
        <p:nvSpPr>
          <p:cNvPr id="6" name="Footer Placeholder 5">
            <a:extLst>
              <a:ext uri="{FF2B5EF4-FFF2-40B4-BE49-F238E27FC236}">
                <a16:creationId xmlns:a16="http://schemas.microsoft.com/office/drawing/2014/main" id="{713382D2-27A0-0B42-8F10-8B3589FF410A}"/>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C9F769-47FA-1BEA-643F-71EEB4403F97}"/>
              </a:ext>
            </a:extLst>
          </p:cNvPr>
          <p:cNvSpPr txBox="1">
            <a:spLocks noGrp="1"/>
          </p:cNvSpPr>
          <p:nvPr>
            <p:ph type="sldNum" sz="quarter" idx="8"/>
          </p:nvPr>
        </p:nvSpPr>
        <p:spPr>
          <a:xfrm>
            <a:off x="8590659" y="6041358"/>
            <a:ext cx="683340" cy="365129"/>
          </a:xfrm>
        </p:spPr>
        <p:txBody>
          <a:bodyPr/>
          <a:lstStyle>
            <a:lvl1pPr>
              <a:defRPr/>
            </a:lvl1pPr>
          </a:lstStyle>
          <a:p>
            <a:pPr lvl="0"/>
            <a:fld id="{AD33DF0E-F511-4862-A1F9-CA1EC3FBB324}" type="slidenum">
              <a:t>‹#›</a:t>
            </a:fld>
            <a:endParaRPr lang="en-GB"/>
          </a:p>
        </p:txBody>
      </p:sp>
    </p:spTree>
    <p:extLst>
      <p:ext uri="{BB962C8B-B14F-4D97-AF65-F5344CB8AC3E}">
        <p14:creationId xmlns:p14="http://schemas.microsoft.com/office/powerpoint/2010/main" val="322125974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3F3F83-94E7-4DAE-6302-94AC290460CE}"/>
              </a:ext>
            </a:extLst>
          </p:cNvPr>
          <p:cNvGrpSpPr/>
          <p:nvPr/>
        </p:nvGrpSpPr>
        <p:grpSpPr>
          <a:xfrm>
            <a:off x="0" y="-8467"/>
            <a:ext cx="12192005" cy="6866467"/>
            <a:chOff x="0" y="-8467"/>
            <a:chExt cx="12192005" cy="6866467"/>
          </a:xfrm>
        </p:grpSpPr>
        <p:cxnSp>
          <p:nvCxnSpPr>
            <p:cNvPr id="8" name="Straight Connector 19">
              <a:extLst>
                <a:ext uri="{FF2B5EF4-FFF2-40B4-BE49-F238E27FC236}">
                  <a16:creationId xmlns:a16="http://schemas.microsoft.com/office/drawing/2014/main" id="{08BDC4AC-A607-CA48-40AF-6FC62C950853}"/>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9" name="Straight Connector 20">
              <a:extLst>
                <a:ext uri="{FF2B5EF4-FFF2-40B4-BE49-F238E27FC236}">
                  <a16:creationId xmlns:a16="http://schemas.microsoft.com/office/drawing/2014/main" id="{E5A20621-C6ED-24A8-FFDC-2FF370599BE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0" name="Rectangle 23">
              <a:extLst>
                <a:ext uri="{FF2B5EF4-FFF2-40B4-BE49-F238E27FC236}">
                  <a16:creationId xmlns:a16="http://schemas.microsoft.com/office/drawing/2014/main" id="{57A76B1A-BF3D-4121-5173-9A8E2B05B8B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5">
              <a:extLst>
                <a:ext uri="{FF2B5EF4-FFF2-40B4-BE49-F238E27FC236}">
                  <a16:creationId xmlns:a16="http://schemas.microsoft.com/office/drawing/2014/main" id="{81E17DB9-D4D5-10E8-31E3-2E89BC93A28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3">
              <a:extLst>
                <a:ext uri="{FF2B5EF4-FFF2-40B4-BE49-F238E27FC236}">
                  <a16:creationId xmlns:a16="http://schemas.microsoft.com/office/drawing/2014/main" id="{225C1F28-A912-1E11-ADE4-AF26C05653A4}"/>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7">
              <a:extLst>
                <a:ext uri="{FF2B5EF4-FFF2-40B4-BE49-F238E27FC236}">
                  <a16:creationId xmlns:a16="http://schemas.microsoft.com/office/drawing/2014/main" id="{2F460458-2C45-48AC-AAA9-DF2DF6231F44}"/>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8">
              <a:extLst>
                <a:ext uri="{FF2B5EF4-FFF2-40B4-BE49-F238E27FC236}">
                  <a16:creationId xmlns:a16="http://schemas.microsoft.com/office/drawing/2014/main" id="{DEB7948D-E6BC-166B-B2E0-6DD3888C1BB0}"/>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9">
              <a:extLst>
                <a:ext uri="{FF2B5EF4-FFF2-40B4-BE49-F238E27FC236}">
                  <a16:creationId xmlns:a16="http://schemas.microsoft.com/office/drawing/2014/main" id="{B4927532-61C3-DD7C-AE4F-C16FD33CB78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7">
              <a:extLst>
                <a:ext uri="{FF2B5EF4-FFF2-40B4-BE49-F238E27FC236}">
                  <a16:creationId xmlns:a16="http://schemas.microsoft.com/office/drawing/2014/main" id="{A4D8C26D-F667-D826-076E-D0B4412FCCD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8">
              <a:extLst>
                <a:ext uri="{FF2B5EF4-FFF2-40B4-BE49-F238E27FC236}">
                  <a16:creationId xmlns:a16="http://schemas.microsoft.com/office/drawing/2014/main" id="{F14C114B-DF6F-8E8C-D6F7-B47E9A4BB11F}"/>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C7156A40-81E6-4787-077E-DDD16A08D1D3}"/>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52855CC7-DBBF-2AEC-2B59-210CAFADE524}"/>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A85539D-A0BD-C372-319F-14EB500A322C}"/>
              </a:ext>
            </a:extLst>
          </p:cNvPr>
          <p:cNvSpPr txBox="1">
            <a:spLocks noGrp="1"/>
          </p:cNvSpPr>
          <p:nvPr>
            <p:ph type="dt" sz="half" idx="7"/>
          </p:nvPr>
        </p:nvSpPr>
        <p:spPr>
          <a:xfrm>
            <a:off x="7205133" y="6041358"/>
            <a:ext cx="911940" cy="365129"/>
          </a:xfrm>
        </p:spPr>
        <p:txBody>
          <a:bodyPr/>
          <a:lstStyle>
            <a:lvl1pPr>
              <a:defRPr/>
            </a:lvl1pPr>
          </a:lstStyle>
          <a:p>
            <a:pPr lvl="0"/>
            <a:fld id="{B7CB036D-317B-401B-8CFE-45F8AECEA9B1}" type="datetime1">
              <a:rPr lang="en-GB"/>
              <a:pPr lvl="0"/>
              <a:t>14/06/2026</a:t>
            </a:fld>
            <a:endParaRPr lang="en-GB"/>
          </a:p>
        </p:txBody>
      </p:sp>
      <p:sp>
        <p:nvSpPr>
          <p:cNvPr id="5" name="Footer Placeholder 4">
            <a:extLst>
              <a:ext uri="{FF2B5EF4-FFF2-40B4-BE49-F238E27FC236}">
                <a16:creationId xmlns:a16="http://schemas.microsoft.com/office/drawing/2014/main" id="{E854EF45-73B1-38BF-C349-3913886FDB58}"/>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A1F1C0-0114-77B4-A2CD-24DD06A31E24}"/>
              </a:ext>
            </a:extLst>
          </p:cNvPr>
          <p:cNvSpPr txBox="1">
            <a:spLocks noGrp="1"/>
          </p:cNvSpPr>
          <p:nvPr>
            <p:ph type="sldNum" sz="quarter" idx="8"/>
          </p:nvPr>
        </p:nvSpPr>
        <p:spPr>
          <a:xfrm>
            <a:off x="8590659" y="6041358"/>
            <a:ext cx="683340" cy="365129"/>
          </a:xfrm>
        </p:spPr>
        <p:txBody>
          <a:bodyPr/>
          <a:lstStyle>
            <a:lvl1pPr>
              <a:defRPr/>
            </a:lvl1pPr>
          </a:lstStyle>
          <a:p>
            <a:pPr lvl="0"/>
            <a:fld id="{EE87B516-608F-4446-848B-1FE60884A47E}" type="slidenum">
              <a:t>‹#›</a:t>
            </a:fld>
            <a:endParaRPr lang="en-GB"/>
          </a:p>
        </p:txBody>
      </p:sp>
    </p:spTree>
    <p:extLst>
      <p:ext uri="{BB962C8B-B14F-4D97-AF65-F5344CB8AC3E}">
        <p14:creationId xmlns:p14="http://schemas.microsoft.com/office/powerpoint/2010/main" val="48721826"/>
      </p:ext>
    </p:extLst>
  </p:cSld>
  <p:clrMapOvr>
    <a:masterClrMapping/>
  </p:clrMapOvr>
  <p:hf sldNum="0" hdr="0" ftr="0" dt="0"/>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4997F3C6-2121-6CD2-306E-AB94F6FD1B31}"/>
              </a:ext>
            </a:extLst>
          </p:cNvPr>
          <p:cNvGrpSpPr/>
          <p:nvPr/>
        </p:nvGrpSpPr>
        <p:grpSpPr>
          <a:xfrm>
            <a:off x="0" y="-8467"/>
            <a:ext cx="12192005" cy="6866467"/>
            <a:chOff x="0" y="-8467"/>
            <a:chExt cx="12192005" cy="6866467"/>
          </a:xfrm>
        </p:grpSpPr>
        <p:cxnSp>
          <p:nvCxnSpPr>
            <p:cNvPr id="11" name="Straight Connector 19">
              <a:extLst>
                <a:ext uri="{FF2B5EF4-FFF2-40B4-BE49-F238E27FC236}">
                  <a16:creationId xmlns:a16="http://schemas.microsoft.com/office/drawing/2014/main" id="{141CA9A4-5D13-C1EF-C21B-3A21FEF0990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2" name="Straight Connector 20">
              <a:extLst>
                <a:ext uri="{FF2B5EF4-FFF2-40B4-BE49-F238E27FC236}">
                  <a16:creationId xmlns:a16="http://schemas.microsoft.com/office/drawing/2014/main" id="{26E6F975-CF7B-80FC-33BB-69FB8A190D6B}"/>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3" name="Rectangle 23">
              <a:extLst>
                <a:ext uri="{FF2B5EF4-FFF2-40B4-BE49-F238E27FC236}">
                  <a16:creationId xmlns:a16="http://schemas.microsoft.com/office/drawing/2014/main" id="{CF0A4318-47E0-EB0A-F97B-1941FACF012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5">
              <a:extLst>
                <a:ext uri="{FF2B5EF4-FFF2-40B4-BE49-F238E27FC236}">
                  <a16:creationId xmlns:a16="http://schemas.microsoft.com/office/drawing/2014/main" id="{9D569216-1A33-D4D9-C0B4-1DBCB40823B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Isosceles Triangle 23">
              <a:extLst>
                <a:ext uri="{FF2B5EF4-FFF2-40B4-BE49-F238E27FC236}">
                  <a16:creationId xmlns:a16="http://schemas.microsoft.com/office/drawing/2014/main" id="{29C7212B-8202-8CF9-95CF-224E635460E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7">
              <a:extLst>
                <a:ext uri="{FF2B5EF4-FFF2-40B4-BE49-F238E27FC236}">
                  <a16:creationId xmlns:a16="http://schemas.microsoft.com/office/drawing/2014/main" id="{20911F1D-0A46-7DBA-548A-4BEBC23DC5E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Rectangle 28">
              <a:extLst>
                <a:ext uri="{FF2B5EF4-FFF2-40B4-BE49-F238E27FC236}">
                  <a16:creationId xmlns:a16="http://schemas.microsoft.com/office/drawing/2014/main" id="{F8A8A2E7-7201-7F7A-6EEB-70C3A28E06EC}"/>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Rectangle 29">
              <a:extLst>
                <a:ext uri="{FF2B5EF4-FFF2-40B4-BE49-F238E27FC236}">
                  <a16:creationId xmlns:a16="http://schemas.microsoft.com/office/drawing/2014/main" id="{2CC47362-73F9-AF98-0051-743E518105B0}"/>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Isosceles Triangle 27">
              <a:extLst>
                <a:ext uri="{FF2B5EF4-FFF2-40B4-BE49-F238E27FC236}">
                  <a16:creationId xmlns:a16="http://schemas.microsoft.com/office/drawing/2014/main" id="{09D9DEE1-686A-8DBA-8919-BDEB782951A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Isosceles Triangle 28">
              <a:extLst>
                <a:ext uri="{FF2B5EF4-FFF2-40B4-BE49-F238E27FC236}">
                  <a16:creationId xmlns:a16="http://schemas.microsoft.com/office/drawing/2014/main" id="{838746ED-3C4F-62D1-64A5-3DCB7B37EDB5}"/>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51737195-27F6-82DC-B68F-E64FF9DB7FEA}"/>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7E721D3C-ABCA-F4E6-F334-E83B0607E8BF}"/>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F11CD027-DAEE-D049-7DD0-1B8BAB19002A}"/>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FEB92396-DF6A-8F1B-FF87-F56922887088}"/>
              </a:ext>
            </a:extLst>
          </p:cNvPr>
          <p:cNvSpPr txBox="1">
            <a:spLocks noGrp="1"/>
          </p:cNvSpPr>
          <p:nvPr>
            <p:ph type="dt" sz="half" idx="7"/>
          </p:nvPr>
        </p:nvSpPr>
        <p:spPr>
          <a:xfrm>
            <a:off x="7205133" y="6041358"/>
            <a:ext cx="911940" cy="365129"/>
          </a:xfrm>
        </p:spPr>
        <p:txBody>
          <a:bodyPr/>
          <a:lstStyle>
            <a:lvl1pPr>
              <a:defRPr/>
            </a:lvl1pPr>
          </a:lstStyle>
          <a:p>
            <a:pPr lvl="0"/>
            <a:fld id="{81E8F339-0393-4C75-AFED-0782587E5AC2}" type="datetime1">
              <a:rPr lang="en-GB"/>
              <a:pPr lvl="0"/>
              <a:t>14/06/2026</a:t>
            </a:fld>
            <a:endParaRPr lang="en-GB"/>
          </a:p>
        </p:txBody>
      </p:sp>
      <p:sp>
        <p:nvSpPr>
          <p:cNvPr id="6" name="Footer Placeholder 4">
            <a:extLst>
              <a:ext uri="{FF2B5EF4-FFF2-40B4-BE49-F238E27FC236}">
                <a16:creationId xmlns:a16="http://schemas.microsoft.com/office/drawing/2014/main" id="{FFDBC63C-D014-8EF1-7870-A3777A25E232}"/>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0F88231-B4D9-CE38-AABE-D66C65870724}"/>
              </a:ext>
            </a:extLst>
          </p:cNvPr>
          <p:cNvSpPr txBox="1">
            <a:spLocks noGrp="1"/>
          </p:cNvSpPr>
          <p:nvPr>
            <p:ph type="sldNum" sz="quarter" idx="8"/>
          </p:nvPr>
        </p:nvSpPr>
        <p:spPr>
          <a:xfrm>
            <a:off x="8590659" y="6041358"/>
            <a:ext cx="683340" cy="365129"/>
          </a:xfrm>
        </p:spPr>
        <p:txBody>
          <a:bodyPr/>
          <a:lstStyle>
            <a:lvl1pPr>
              <a:defRPr/>
            </a:lvl1pPr>
          </a:lstStyle>
          <a:p>
            <a:pPr lvl="0"/>
            <a:fld id="{B77DBF4A-8387-4764-88E1-14104B5B6E4F}" type="slidenum">
              <a:t>‹#›</a:t>
            </a:fld>
            <a:endParaRPr lang="en-GB"/>
          </a:p>
        </p:txBody>
      </p:sp>
      <p:sp>
        <p:nvSpPr>
          <p:cNvPr id="8" name="TextBox 19">
            <a:extLst>
              <a:ext uri="{FF2B5EF4-FFF2-40B4-BE49-F238E27FC236}">
                <a16:creationId xmlns:a16="http://schemas.microsoft.com/office/drawing/2014/main" id="{EC419C02-B986-CFD5-5E24-46046582D4CB}"/>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DA9E5D54-4396-19DF-0411-C0975C527EFD}"/>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341029541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5C16193-A805-3B6F-B0C3-A76E1FC6FBAA}"/>
              </a:ext>
            </a:extLst>
          </p:cNvPr>
          <p:cNvGrpSpPr/>
          <p:nvPr/>
        </p:nvGrpSpPr>
        <p:grpSpPr>
          <a:xfrm>
            <a:off x="0" y="-8467"/>
            <a:ext cx="12192005" cy="6866467"/>
            <a:chOff x="0" y="-8467"/>
            <a:chExt cx="12192005" cy="6866467"/>
          </a:xfrm>
        </p:grpSpPr>
        <p:cxnSp>
          <p:nvCxnSpPr>
            <p:cNvPr id="8" name="Straight Connector 19">
              <a:extLst>
                <a:ext uri="{FF2B5EF4-FFF2-40B4-BE49-F238E27FC236}">
                  <a16:creationId xmlns:a16="http://schemas.microsoft.com/office/drawing/2014/main" id="{D0B7A09F-FD93-7A73-6C34-6537B072B782}"/>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9" name="Straight Connector 20">
              <a:extLst>
                <a:ext uri="{FF2B5EF4-FFF2-40B4-BE49-F238E27FC236}">
                  <a16:creationId xmlns:a16="http://schemas.microsoft.com/office/drawing/2014/main" id="{BB09FC99-2410-3DE2-5FD5-B5D1ED257D9B}"/>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0" name="Rectangle 23">
              <a:extLst>
                <a:ext uri="{FF2B5EF4-FFF2-40B4-BE49-F238E27FC236}">
                  <a16:creationId xmlns:a16="http://schemas.microsoft.com/office/drawing/2014/main" id="{822E1C01-CBE9-AF10-F85B-1396A2D74D74}"/>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5">
              <a:extLst>
                <a:ext uri="{FF2B5EF4-FFF2-40B4-BE49-F238E27FC236}">
                  <a16:creationId xmlns:a16="http://schemas.microsoft.com/office/drawing/2014/main" id="{2F599DDC-E3F5-6248-22EB-7944D5256112}"/>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3">
              <a:extLst>
                <a:ext uri="{FF2B5EF4-FFF2-40B4-BE49-F238E27FC236}">
                  <a16:creationId xmlns:a16="http://schemas.microsoft.com/office/drawing/2014/main" id="{B731D936-E064-5410-062B-D81A1784E06D}"/>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7">
              <a:extLst>
                <a:ext uri="{FF2B5EF4-FFF2-40B4-BE49-F238E27FC236}">
                  <a16:creationId xmlns:a16="http://schemas.microsoft.com/office/drawing/2014/main" id="{08DB51DB-57EF-31F9-4D89-8A2525BDC7B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8">
              <a:extLst>
                <a:ext uri="{FF2B5EF4-FFF2-40B4-BE49-F238E27FC236}">
                  <a16:creationId xmlns:a16="http://schemas.microsoft.com/office/drawing/2014/main" id="{7A091FDE-9080-2E60-B47D-2834AAFCF94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9">
              <a:extLst>
                <a:ext uri="{FF2B5EF4-FFF2-40B4-BE49-F238E27FC236}">
                  <a16:creationId xmlns:a16="http://schemas.microsoft.com/office/drawing/2014/main" id="{56FB60D4-0FAB-ED3A-9F0D-D0BFD98C6FDE}"/>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7">
              <a:extLst>
                <a:ext uri="{FF2B5EF4-FFF2-40B4-BE49-F238E27FC236}">
                  <a16:creationId xmlns:a16="http://schemas.microsoft.com/office/drawing/2014/main" id="{A69A6474-32BE-EDE6-13D3-333FC1A0A7CA}"/>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8">
              <a:extLst>
                <a:ext uri="{FF2B5EF4-FFF2-40B4-BE49-F238E27FC236}">
                  <a16:creationId xmlns:a16="http://schemas.microsoft.com/office/drawing/2014/main" id="{9D2953B1-0EA1-1B86-577C-5D0697D6C1F3}"/>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E34DF3CD-00A6-A7A6-3546-E71C190739DB}"/>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EB067C70-20D0-0334-0688-26B730ECD7F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1131029C-A375-0D88-9ACB-07A1482A788A}"/>
              </a:ext>
            </a:extLst>
          </p:cNvPr>
          <p:cNvSpPr txBox="1">
            <a:spLocks noGrp="1"/>
          </p:cNvSpPr>
          <p:nvPr>
            <p:ph type="dt" sz="half" idx="7"/>
          </p:nvPr>
        </p:nvSpPr>
        <p:spPr>
          <a:xfrm>
            <a:off x="7205133" y="6041358"/>
            <a:ext cx="911940" cy="365129"/>
          </a:xfrm>
        </p:spPr>
        <p:txBody>
          <a:bodyPr/>
          <a:lstStyle>
            <a:lvl1pPr>
              <a:defRPr/>
            </a:lvl1pPr>
          </a:lstStyle>
          <a:p>
            <a:pPr lvl="0"/>
            <a:fld id="{45AD04C4-9B23-411F-A1ED-0D316A739E0B}" type="datetime1">
              <a:rPr lang="en-GB"/>
              <a:pPr lvl="0"/>
              <a:t>14/06/2026</a:t>
            </a:fld>
            <a:endParaRPr lang="en-GB"/>
          </a:p>
        </p:txBody>
      </p:sp>
      <p:sp>
        <p:nvSpPr>
          <p:cNvPr id="5" name="Footer Placeholder 4">
            <a:extLst>
              <a:ext uri="{FF2B5EF4-FFF2-40B4-BE49-F238E27FC236}">
                <a16:creationId xmlns:a16="http://schemas.microsoft.com/office/drawing/2014/main" id="{986414C7-839D-5B18-9206-9AECC41EAADD}"/>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71AA44B-B806-0C44-6DFB-4F1E4860265B}"/>
              </a:ext>
            </a:extLst>
          </p:cNvPr>
          <p:cNvSpPr txBox="1">
            <a:spLocks noGrp="1"/>
          </p:cNvSpPr>
          <p:nvPr>
            <p:ph type="sldNum" sz="quarter" idx="8"/>
          </p:nvPr>
        </p:nvSpPr>
        <p:spPr>
          <a:xfrm>
            <a:off x="8590659" y="6041358"/>
            <a:ext cx="683340" cy="365129"/>
          </a:xfrm>
        </p:spPr>
        <p:txBody>
          <a:bodyPr/>
          <a:lstStyle>
            <a:lvl1pPr>
              <a:defRPr/>
            </a:lvl1pPr>
          </a:lstStyle>
          <a:p>
            <a:pPr lvl="0"/>
            <a:fld id="{0562ED5E-CF75-4A39-BD91-891DF9500F46}" type="slidenum">
              <a:t>‹#›</a:t>
            </a:fld>
            <a:endParaRPr lang="en-GB"/>
          </a:p>
        </p:txBody>
      </p:sp>
    </p:spTree>
    <p:extLst>
      <p:ext uri="{BB962C8B-B14F-4D97-AF65-F5344CB8AC3E}">
        <p14:creationId xmlns:p14="http://schemas.microsoft.com/office/powerpoint/2010/main" val="88884837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grpSp>
        <p:nvGrpSpPr>
          <p:cNvPr id="10" name="Group 6">
            <a:extLst>
              <a:ext uri="{FF2B5EF4-FFF2-40B4-BE49-F238E27FC236}">
                <a16:creationId xmlns:a16="http://schemas.microsoft.com/office/drawing/2014/main" id="{27C97E8C-1567-9339-867F-49CCCA6D7C1C}"/>
              </a:ext>
            </a:extLst>
          </p:cNvPr>
          <p:cNvGrpSpPr/>
          <p:nvPr/>
        </p:nvGrpSpPr>
        <p:grpSpPr>
          <a:xfrm>
            <a:off x="0" y="-8467"/>
            <a:ext cx="12192005" cy="6866467"/>
            <a:chOff x="0" y="-8467"/>
            <a:chExt cx="12192005" cy="6866467"/>
          </a:xfrm>
        </p:grpSpPr>
        <p:cxnSp>
          <p:nvCxnSpPr>
            <p:cNvPr id="11" name="Straight Connector 19">
              <a:extLst>
                <a:ext uri="{FF2B5EF4-FFF2-40B4-BE49-F238E27FC236}">
                  <a16:creationId xmlns:a16="http://schemas.microsoft.com/office/drawing/2014/main" id="{0AF0D790-F088-6423-DA97-5E17FB440EB4}"/>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2" name="Straight Connector 20">
              <a:extLst>
                <a:ext uri="{FF2B5EF4-FFF2-40B4-BE49-F238E27FC236}">
                  <a16:creationId xmlns:a16="http://schemas.microsoft.com/office/drawing/2014/main" id="{EB57B67B-9411-093A-4451-86EEDC1E7B1D}"/>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3" name="Rectangle 23">
              <a:extLst>
                <a:ext uri="{FF2B5EF4-FFF2-40B4-BE49-F238E27FC236}">
                  <a16:creationId xmlns:a16="http://schemas.microsoft.com/office/drawing/2014/main" id="{02039860-780B-6895-9D41-3931EA8DA81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5">
              <a:extLst>
                <a:ext uri="{FF2B5EF4-FFF2-40B4-BE49-F238E27FC236}">
                  <a16:creationId xmlns:a16="http://schemas.microsoft.com/office/drawing/2014/main" id="{ADA6C0D9-07B4-97FE-52FD-250B5C90286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Isosceles Triangle 23">
              <a:extLst>
                <a:ext uri="{FF2B5EF4-FFF2-40B4-BE49-F238E27FC236}">
                  <a16:creationId xmlns:a16="http://schemas.microsoft.com/office/drawing/2014/main" id="{3394EFAE-1BC1-40C2-7A0D-A0B5E966040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7">
              <a:extLst>
                <a:ext uri="{FF2B5EF4-FFF2-40B4-BE49-F238E27FC236}">
                  <a16:creationId xmlns:a16="http://schemas.microsoft.com/office/drawing/2014/main" id="{AF8454F6-C20A-784C-7368-673F5D3F8F1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Rectangle 28">
              <a:extLst>
                <a:ext uri="{FF2B5EF4-FFF2-40B4-BE49-F238E27FC236}">
                  <a16:creationId xmlns:a16="http://schemas.microsoft.com/office/drawing/2014/main" id="{48221816-4CB2-4A51-4A66-8F0DAEA844D9}"/>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Rectangle 29">
              <a:extLst>
                <a:ext uri="{FF2B5EF4-FFF2-40B4-BE49-F238E27FC236}">
                  <a16:creationId xmlns:a16="http://schemas.microsoft.com/office/drawing/2014/main" id="{BCC938CC-A892-A725-33FB-464640FAAD8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Isosceles Triangle 27">
              <a:extLst>
                <a:ext uri="{FF2B5EF4-FFF2-40B4-BE49-F238E27FC236}">
                  <a16:creationId xmlns:a16="http://schemas.microsoft.com/office/drawing/2014/main" id="{1532AEC4-A359-D403-8FD1-30F806B22F8A}"/>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Isosceles Triangle 28">
              <a:extLst>
                <a:ext uri="{FF2B5EF4-FFF2-40B4-BE49-F238E27FC236}">
                  <a16:creationId xmlns:a16="http://schemas.microsoft.com/office/drawing/2014/main" id="{80833A00-9BBB-F28F-EAC9-89AEE1360944}"/>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8E48F7D1-50F2-DB68-CF82-F782C2CA0063}"/>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43F13AFE-6E9C-8009-C395-E7D430D23FC9}"/>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CBA7F346-4300-74D8-C5B0-FDBCB79C68D2}"/>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1EF07E54-9D42-A68F-6101-34C25B95E625}"/>
              </a:ext>
            </a:extLst>
          </p:cNvPr>
          <p:cNvSpPr txBox="1">
            <a:spLocks noGrp="1"/>
          </p:cNvSpPr>
          <p:nvPr>
            <p:ph type="dt" sz="half" idx="7"/>
          </p:nvPr>
        </p:nvSpPr>
        <p:spPr>
          <a:xfrm>
            <a:off x="7205133" y="6041358"/>
            <a:ext cx="911940" cy="365129"/>
          </a:xfrm>
        </p:spPr>
        <p:txBody>
          <a:bodyPr/>
          <a:lstStyle>
            <a:lvl1pPr>
              <a:defRPr/>
            </a:lvl1pPr>
          </a:lstStyle>
          <a:p>
            <a:pPr lvl="0"/>
            <a:fld id="{75528A73-28BE-4D61-AC5F-523DDC453B19}" type="datetime1">
              <a:rPr lang="en-GB"/>
              <a:pPr lvl="0"/>
              <a:t>14/06/2026</a:t>
            </a:fld>
            <a:endParaRPr lang="en-GB"/>
          </a:p>
        </p:txBody>
      </p:sp>
      <p:sp>
        <p:nvSpPr>
          <p:cNvPr id="6" name="Footer Placeholder 4">
            <a:extLst>
              <a:ext uri="{FF2B5EF4-FFF2-40B4-BE49-F238E27FC236}">
                <a16:creationId xmlns:a16="http://schemas.microsoft.com/office/drawing/2014/main" id="{73011D63-E662-774F-0241-4372D270AB5C}"/>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C66BF41-47AE-18A3-72A8-0561EFFF69D0}"/>
              </a:ext>
            </a:extLst>
          </p:cNvPr>
          <p:cNvSpPr txBox="1">
            <a:spLocks noGrp="1"/>
          </p:cNvSpPr>
          <p:nvPr>
            <p:ph type="sldNum" sz="quarter" idx="8"/>
          </p:nvPr>
        </p:nvSpPr>
        <p:spPr>
          <a:xfrm>
            <a:off x="8590659" y="6041358"/>
            <a:ext cx="683340" cy="365129"/>
          </a:xfrm>
        </p:spPr>
        <p:txBody>
          <a:bodyPr/>
          <a:lstStyle>
            <a:lvl1pPr>
              <a:defRPr/>
            </a:lvl1pPr>
          </a:lstStyle>
          <a:p>
            <a:pPr lvl="0"/>
            <a:fld id="{569894AC-86E4-41BE-AC80-E0E989072A09}" type="slidenum">
              <a:t>‹#›</a:t>
            </a:fld>
            <a:endParaRPr lang="en-GB"/>
          </a:p>
        </p:txBody>
      </p:sp>
      <p:sp>
        <p:nvSpPr>
          <p:cNvPr id="8" name="TextBox 23">
            <a:extLst>
              <a:ext uri="{FF2B5EF4-FFF2-40B4-BE49-F238E27FC236}">
                <a16:creationId xmlns:a16="http://schemas.microsoft.com/office/drawing/2014/main" id="{4ADFF55E-8707-2284-4C2C-11D6CFB134AA}"/>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9570BC1D-9C6F-3824-CF94-9F078B3B09E9}"/>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25753914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grpSp>
        <p:nvGrpSpPr>
          <p:cNvPr id="8" name="Group 6">
            <a:extLst>
              <a:ext uri="{FF2B5EF4-FFF2-40B4-BE49-F238E27FC236}">
                <a16:creationId xmlns:a16="http://schemas.microsoft.com/office/drawing/2014/main" id="{45084C2E-FBF0-5A68-81C0-6647EC347CDC}"/>
              </a:ext>
            </a:extLst>
          </p:cNvPr>
          <p:cNvGrpSpPr/>
          <p:nvPr/>
        </p:nvGrpSpPr>
        <p:grpSpPr>
          <a:xfrm>
            <a:off x="0" y="-8467"/>
            <a:ext cx="12192005" cy="6866467"/>
            <a:chOff x="0" y="-8467"/>
            <a:chExt cx="12192005" cy="6866467"/>
          </a:xfrm>
        </p:grpSpPr>
        <p:cxnSp>
          <p:nvCxnSpPr>
            <p:cNvPr id="9" name="Straight Connector 19">
              <a:extLst>
                <a:ext uri="{FF2B5EF4-FFF2-40B4-BE49-F238E27FC236}">
                  <a16:creationId xmlns:a16="http://schemas.microsoft.com/office/drawing/2014/main" id="{CE204AAC-C721-1945-CEEA-DBCAF2E0F6D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10" name="Straight Connector 20">
              <a:extLst>
                <a:ext uri="{FF2B5EF4-FFF2-40B4-BE49-F238E27FC236}">
                  <a16:creationId xmlns:a16="http://schemas.microsoft.com/office/drawing/2014/main" id="{B238FD71-252E-5C8D-0563-EBE364ED57CA}"/>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1" name="Rectangle 23">
              <a:extLst>
                <a:ext uri="{FF2B5EF4-FFF2-40B4-BE49-F238E27FC236}">
                  <a16:creationId xmlns:a16="http://schemas.microsoft.com/office/drawing/2014/main" id="{A1D908AE-A7EF-D131-ADEC-C677E1F1662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25">
              <a:extLst>
                <a:ext uri="{FF2B5EF4-FFF2-40B4-BE49-F238E27FC236}">
                  <a16:creationId xmlns:a16="http://schemas.microsoft.com/office/drawing/2014/main" id="{E430AC7B-8231-ED50-A124-8426C0DDC05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Isosceles Triangle 23">
              <a:extLst>
                <a:ext uri="{FF2B5EF4-FFF2-40B4-BE49-F238E27FC236}">
                  <a16:creationId xmlns:a16="http://schemas.microsoft.com/office/drawing/2014/main" id="{481C20F9-AA88-22DC-CE99-6EE3A75CCFF5}"/>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7">
              <a:extLst>
                <a:ext uri="{FF2B5EF4-FFF2-40B4-BE49-F238E27FC236}">
                  <a16:creationId xmlns:a16="http://schemas.microsoft.com/office/drawing/2014/main" id="{1EF977B5-26F7-94CC-1C42-0041E0704E6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8">
              <a:extLst>
                <a:ext uri="{FF2B5EF4-FFF2-40B4-BE49-F238E27FC236}">
                  <a16:creationId xmlns:a16="http://schemas.microsoft.com/office/drawing/2014/main" id="{07FD094F-8C2B-8684-2221-A03B2F6490C2}"/>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Rectangle 29">
              <a:extLst>
                <a:ext uri="{FF2B5EF4-FFF2-40B4-BE49-F238E27FC236}">
                  <a16:creationId xmlns:a16="http://schemas.microsoft.com/office/drawing/2014/main" id="{7ACD2E6D-48FB-8D38-1625-4425CD03AC0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7">
              <a:extLst>
                <a:ext uri="{FF2B5EF4-FFF2-40B4-BE49-F238E27FC236}">
                  <a16:creationId xmlns:a16="http://schemas.microsoft.com/office/drawing/2014/main" id="{F158CA71-ECD5-FC35-695C-9C839D603724}"/>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Isosceles Triangle 28">
              <a:extLst>
                <a:ext uri="{FF2B5EF4-FFF2-40B4-BE49-F238E27FC236}">
                  <a16:creationId xmlns:a16="http://schemas.microsoft.com/office/drawing/2014/main" id="{32D26531-3074-2A2E-2290-252FA385214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95F0372E-777E-DC87-DA21-2748F303C4A7}"/>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647216EE-CE07-20A5-EF98-CAF85FB746D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7B31DAB3-7540-C825-E5EF-F63A567F5761}"/>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0512D79D-1468-75DB-5AF9-C62CB7844DDC}"/>
              </a:ext>
            </a:extLst>
          </p:cNvPr>
          <p:cNvSpPr txBox="1">
            <a:spLocks noGrp="1"/>
          </p:cNvSpPr>
          <p:nvPr>
            <p:ph type="dt" sz="half" idx="7"/>
          </p:nvPr>
        </p:nvSpPr>
        <p:spPr>
          <a:xfrm>
            <a:off x="7205133" y="6041358"/>
            <a:ext cx="911940" cy="365129"/>
          </a:xfrm>
        </p:spPr>
        <p:txBody>
          <a:bodyPr/>
          <a:lstStyle>
            <a:lvl1pPr>
              <a:defRPr/>
            </a:lvl1pPr>
          </a:lstStyle>
          <a:p>
            <a:pPr lvl="0"/>
            <a:fld id="{98CB37D9-380A-4AAB-BFDA-9DCEC826E9F2}" type="datetime1">
              <a:rPr lang="en-GB"/>
              <a:pPr lvl="0"/>
              <a:t>14/06/2026</a:t>
            </a:fld>
            <a:endParaRPr lang="en-GB"/>
          </a:p>
        </p:txBody>
      </p:sp>
      <p:sp>
        <p:nvSpPr>
          <p:cNvPr id="6" name="Footer Placeholder 4">
            <a:extLst>
              <a:ext uri="{FF2B5EF4-FFF2-40B4-BE49-F238E27FC236}">
                <a16:creationId xmlns:a16="http://schemas.microsoft.com/office/drawing/2014/main" id="{AFAB64BE-69C9-8938-87DC-012F55B85FE0}"/>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0A7DBAC-7B67-C4F5-906F-BE7A0018E1C2}"/>
              </a:ext>
            </a:extLst>
          </p:cNvPr>
          <p:cNvSpPr txBox="1">
            <a:spLocks noGrp="1"/>
          </p:cNvSpPr>
          <p:nvPr>
            <p:ph type="sldNum" sz="quarter" idx="8"/>
          </p:nvPr>
        </p:nvSpPr>
        <p:spPr>
          <a:xfrm>
            <a:off x="8590659" y="6041358"/>
            <a:ext cx="683340" cy="365129"/>
          </a:xfrm>
        </p:spPr>
        <p:txBody>
          <a:bodyPr/>
          <a:lstStyle>
            <a:lvl1pPr>
              <a:defRPr/>
            </a:lvl1pPr>
          </a:lstStyle>
          <a:p>
            <a:pPr lvl="0"/>
            <a:fld id="{62F42FAB-BC68-4247-A92F-184E268B40E0}" type="slidenum">
              <a:t>‹#›</a:t>
            </a:fld>
            <a:endParaRPr lang="en-GB"/>
          </a:p>
        </p:txBody>
      </p:sp>
    </p:spTree>
    <p:extLst>
      <p:ext uri="{BB962C8B-B14F-4D97-AF65-F5344CB8AC3E}">
        <p14:creationId xmlns:p14="http://schemas.microsoft.com/office/powerpoint/2010/main" val="96198187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2363EE6-25AC-C084-B553-AB07C655E14C}"/>
              </a:ext>
            </a:extLst>
          </p:cNvPr>
          <p:cNvGrpSpPr/>
          <p:nvPr/>
        </p:nvGrpSpPr>
        <p:grpSpPr>
          <a:xfrm>
            <a:off x="0" y="-8467"/>
            <a:ext cx="12192005" cy="6866467"/>
            <a:chOff x="0" y="-8467"/>
            <a:chExt cx="12192005" cy="6866467"/>
          </a:xfrm>
        </p:grpSpPr>
        <p:cxnSp>
          <p:nvCxnSpPr>
            <p:cNvPr id="8" name="Straight Connector 19">
              <a:extLst>
                <a:ext uri="{FF2B5EF4-FFF2-40B4-BE49-F238E27FC236}">
                  <a16:creationId xmlns:a16="http://schemas.microsoft.com/office/drawing/2014/main" id="{B184F069-030B-5A05-281C-77A6FA1703D1}"/>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9" name="Straight Connector 20">
              <a:extLst>
                <a:ext uri="{FF2B5EF4-FFF2-40B4-BE49-F238E27FC236}">
                  <a16:creationId xmlns:a16="http://schemas.microsoft.com/office/drawing/2014/main" id="{3918156F-C1A1-2000-22A2-99CA2F13B62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0" name="Rectangle 23">
              <a:extLst>
                <a:ext uri="{FF2B5EF4-FFF2-40B4-BE49-F238E27FC236}">
                  <a16:creationId xmlns:a16="http://schemas.microsoft.com/office/drawing/2014/main" id="{FA021F18-C6C6-3B7B-8DA0-1185AAC11D52}"/>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5">
              <a:extLst>
                <a:ext uri="{FF2B5EF4-FFF2-40B4-BE49-F238E27FC236}">
                  <a16:creationId xmlns:a16="http://schemas.microsoft.com/office/drawing/2014/main" id="{3D036F53-C85B-0622-CABA-4FC51748E4D9}"/>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3">
              <a:extLst>
                <a:ext uri="{FF2B5EF4-FFF2-40B4-BE49-F238E27FC236}">
                  <a16:creationId xmlns:a16="http://schemas.microsoft.com/office/drawing/2014/main" id="{B0778133-8A79-0A5D-252D-9FA61D1589B5}"/>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7">
              <a:extLst>
                <a:ext uri="{FF2B5EF4-FFF2-40B4-BE49-F238E27FC236}">
                  <a16:creationId xmlns:a16="http://schemas.microsoft.com/office/drawing/2014/main" id="{C7C812DE-030B-78F2-5324-BF1A07B80C2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8">
              <a:extLst>
                <a:ext uri="{FF2B5EF4-FFF2-40B4-BE49-F238E27FC236}">
                  <a16:creationId xmlns:a16="http://schemas.microsoft.com/office/drawing/2014/main" id="{33675B44-509B-9F16-3545-C3B08E44FD9D}"/>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9">
              <a:extLst>
                <a:ext uri="{FF2B5EF4-FFF2-40B4-BE49-F238E27FC236}">
                  <a16:creationId xmlns:a16="http://schemas.microsoft.com/office/drawing/2014/main" id="{4E111287-F16E-7EB3-2846-A90599E836F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7">
              <a:extLst>
                <a:ext uri="{FF2B5EF4-FFF2-40B4-BE49-F238E27FC236}">
                  <a16:creationId xmlns:a16="http://schemas.microsoft.com/office/drawing/2014/main" id="{A01E678B-DEB6-9913-E23C-BE1FE678FE4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8">
              <a:extLst>
                <a:ext uri="{FF2B5EF4-FFF2-40B4-BE49-F238E27FC236}">
                  <a16:creationId xmlns:a16="http://schemas.microsoft.com/office/drawing/2014/main" id="{2824F8DA-9B2D-545F-65CA-C6EC313A5898}"/>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Title 1">
            <a:extLst>
              <a:ext uri="{FF2B5EF4-FFF2-40B4-BE49-F238E27FC236}">
                <a16:creationId xmlns:a16="http://schemas.microsoft.com/office/drawing/2014/main" id="{0E2AEFEE-E839-8A75-7C38-00034AD5D77C}"/>
              </a:ext>
            </a:extLst>
          </p:cNvPr>
          <p:cNvSpPr txBox="1">
            <a:spLocks noGrp="1"/>
          </p:cNvSpPr>
          <p:nvPr>
            <p:ph type="title"/>
          </p:nvPr>
        </p:nvSpPr>
        <p:spPr>
          <a:xfrm>
            <a:off x="677332" y="609603"/>
            <a:ext cx="8596667" cy="132079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17EBC5E-2CDE-A859-8A2E-FDE626A0481D}"/>
              </a:ext>
            </a:extLst>
          </p:cNvPr>
          <p:cNvSpPr txBox="1">
            <a:spLocks noGrp="1"/>
          </p:cNvSpPr>
          <p:nvPr>
            <p:ph type="body" orient="vert" idx="1"/>
          </p:nvPr>
        </p:nvSpPr>
        <p:spPr>
          <a:xfrm>
            <a:off x="677332" y="2160590"/>
            <a:ext cx="8596667" cy="38807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85A69A-50AD-E059-BAE1-35AF32490E57}"/>
              </a:ext>
            </a:extLst>
          </p:cNvPr>
          <p:cNvSpPr txBox="1">
            <a:spLocks noGrp="1"/>
          </p:cNvSpPr>
          <p:nvPr>
            <p:ph type="dt" sz="half" idx="7"/>
          </p:nvPr>
        </p:nvSpPr>
        <p:spPr>
          <a:xfrm>
            <a:off x="7205133" y="6041358"/>
            <a:ext cx="911940" cy="365129"/>
          </a:xfrm>
        </p:spPr>
        <p:txBody>
          <a:bodyPr/>
          <a:lstStyle>
            <a:lvl1pPr>
              <a:defRPr/>
            </a:lvl1pPr>
          </a:lstStyle>
          <a:p>
            <a:pPr lvl="0"/>
            <a:fld id="{50F5C9B6-CEF7-4E72-8967-A8EC2B1F08D6}" type="datetime1">
              <a:rPr lang="en-GB"/>
              <a:pPr lvl="0"/>
              <a:t>14/06/2026</a:t>
            </a:fld>
            <a:endParaRPr lang="en-GB"/>
          </a:p>
        </p:txBody>
      </p:sp>
      <p:sp>
        <p:nvSpPr>
          <p:cNvPr id="5" name="Footer Placeholder 4">
            <a:extLst>
              <a:ext uri="{FF2B5EF4-FFF2-40B4-BE49-F238E27FC236}">
                <a16:creationId xmlns:a16="http://schemas.microsoft.com/office/drawing/2014/main" id="{18C10919-D8A3-E661-8D7E-C17498797174}"/>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1241974-38A0-39FA-BECE-F888FCE837EA}"/>
              </a:ext>
            </a:extLst>
          </p:cNvPr>
          <p:cNvSpPr txBox="1">
            <a:spLocks noGrp="1"/>
          </p:cNvSpPr>
          <p:nvPr>
            <p:ph type="sldNum" sz="quarter" idx="8"/>
          </p:nvPr>
        </p:nvSpPr>
        <p:spPr>
          <a:xfrm>
            <a:off x="8590659" y="6041358"/>
            <a:ext cx="683340" cy="365129"/>
          </a:xfrm>
        </p:spPr>
        <p:txBody>
          <a:bodyPr/>
          <a:lstStyle>
            <a:lvl1pPr>
              <a:defRPr/>
            </a:lvl1pPr>
          </a:lstStyle>
          <a:p>
            <a:pPr lvl="0"/>
            <a:fld id="{5006D959-2464-48DD-82DE-6A02E5C5E0CE}" type="slidenum">
              <a:t>‹#›</a:t>
            </a:fld>
            <a:endParaRPr lang="en-GB"/>
          </a:p>
        </p:txBody>
      </p:sp>
    </p:spTree>
    <p:extLst>
      <p:ext uri="{BB962C8B-B14F-4D97-AF65-F5344CB8AC3E}">
        <p14:creationId xmlns:p14="http://schemas.microsoft.com/office/powerpoint/2010/main" val="428507201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56A4AB1-BD7C-8ED8-8061-197B7658EA18}"/>
              </a:ext>
            </a:extLst>
          </p:cNvPr>
          <p:cNvGrpSpPr/>
          <p:nvPr/>
        </p:nvGrpSpPr>
        <p:grpSpPr>
          <a:xfrm>
            <a:off x="0" y="-8467"/>
            <a:ext cx="12192005" cy="6866467"/>
            <a:chOff x="0" y="-8467"/>
            <a:chExt cx="12192005" cy="6866467"/>
          </a:xfrm>
        </p:grpSpPr>
        <p:cxnSp>
          <p:nvCxnSpPr>
            <p:cNvPr id="8" name="Straight Connector 19">
              <a:extLst>
                <a:ext uri="{FF2B5EF4-FFF2-40B4-BE49-F238E27FC236}">
                  <a16:creationId xmlns:a16="http://schemas.microsoft.com/office/drawing/2014/main" id="{D5B73F42-4539-5A48-A546-FE865F5462D3}"/>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9" name="Straight Connector 20">
              <a:extLst>
                <a:ext uri="{FF2B5EF4-FFF2-40B4-BE49-F238E27FC236}">
                  <a16:creationId xmlns:a16="http://schemas.microsoft.com/office/drawing/2014/main" id="{AAD5367E-B80E-84F4-E846-10443FACF5E8}"/>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10" name="Rectangle 23">
              <a:extLst>
                <a:ext uri="{FF2B5EF4-FFF2-40B4-BE49-F238E27FC236}">
                  <a16:creationId xmlns:a16="http://schemas.microsoft.com/office/drawing/2014/main" id="{98A948FD-1FAD-3A66-65A3-B5E02F8FE9F7}"/>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Rectangle 25">
              <a:extLst>
                <a:ext uri="{FF2B5EF4-FFF2-40B4-BE49-F238E27FC236}">
                  <a16:creationId xmlns:a16="http://schemas.microsoft.com/office/drawing/2014/main" id="{2A3D1ECA-279F-2D57-91EB-175E9275139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3">
              <a:extLst>
                <a:ext uri="{FF2B5EF4-FFF2-40B4-BE49-F238E27FC236}">
                  <a16:creationId xmlns:a16="http://schemas.microsoft.com/office/drawing/2014/main" id="{28DD17C3-7C44-5CC5-BF9C-49045E0CB267}"/>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Rectangle 27">
              <a:extLst>
                <a:ext uri="{FF2B5EF4-FFF2-40B4-BE49-F238E27FC236}">
                  <a16:creationId xmlns:a16="http://schemas.microsoft.com/office/drawing/2014/main" id="{99313C18-3FB4-5789-3739-D508306F7946}"/>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Rectangle 28">
              <a:extLst>
                <a:ext uri="{FF2B5EF4-FFF2-40B4-BE49-F238E27FC236}">
                  <a16:creationId xmlns:a16="http://schemas.microsoft.com/office/drawing/2014/main" id="{9B669438-4466-DDAB-DA96-81E52DEC4E6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29">
              <a:extLst>
                <a:ext uri="{FF2B5EF4-FFF2-40B4-BE49-F238E27FC236}">
                  <a16:creationId xmlns:a16="http://schemas.microsoft.com/office/drawing/2014/main" id="{A4D5136F-D066-1D38-CE65-6F3457EFCB9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Isosceles Triangle 27">
              <a:extLst>
                <a:ext uri="{FF2B5EF4-FFF2-40B4-BE49-F238E27FC236}">
                  <a16:creationId xmlns:a16="http://schemas.microsoft.com/office/drawing/2014/main" id="{751F7EB5-0CAB-BC5D-9F70-B4A72A65DB8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Isosceles Triangle 28">
              <a:extLst>
                <a:ext uri="{FF2B5EF4-FFF2-40B4-BE49-F238E27FC236}">
                  <a16:creationId xmlns:a16="http://schemas.microsoft.com/office/drawing/2014/main" id="{1546A589-7241-5555-C854-D3F13AA6A390}"/>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 name="Vertical Title 1">
            <a:extLst>
              <a:ext uri="{FF2B5EF4-FFF2-40B4-BE49-F238E27FC236}">
                <a16:creationId xmlns:a16="http://schemas.microsoft.com/office/drawing/2014/main" id="{6C1FD347-2C7B-59CB-0F9C-60F81250AF0E}"/>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91076A1-3AB4-1FE4-DFC6-1A92DD7079D4}"/>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2E9E75-3AE6-57EF-9B42-6FEA64EEEEDC}"/>
              </a:ext>
            </a:extLst>
          </p:cNvPr>
          <p:cNvSpPr txBox="1">
            <a:spLocks noGrp="1"/>
          </p:cNvSpPr>
          <p:nvPr>
            <p:ph type="dt" sz="half" idx="7"/>
          </p:nvPr>
        </p:nvSpPr>
        <p:spPr>
          <a:xfrm>
            <a:off x="7205133" y="6041358"/>
            <a:ext cx="911940" cy="365129"/>
          </a:xfrm>
        </p:spPr>
        <p:txBody>
          <a:bodyPr/>
          <a:lstStyle>
            <a:lvl1pPr>
              <a:defRPr/>
            </a:lvl1pPr>
          </a:lstStyle>
          <a:p>
            <a:pPr lvl="0"/>
            <a:fld id="{5F7FEEA3-AE8A-4BC9-A3D3-C1E30F0A4AB3}" type="datetime1">
              <a:rPr lang="en-GB"/>
              <a:pPr lvl="0"/>
              <a:t>14/06/2026</a:t>
            </a:fld>
            <a:endParaRPr lang="en-GB"/>
          </a:p>
        </p:txBody>
      </p:sp>
      <p:sp>
        <p:nvSpPr>
          <p:cNvPr id="5" name="Footer Placeholder 4">
            <a:extLst>
              <a:ext uri="{FF2B5EF4-FFF2-40B4-BE49-F238E27FC236}">
                <a16:creationId xmlns:a16="http://schemas.microsoft.com/office/drawing/2014/main" id="{B2E2DDF4-FA13-ADBF-DDD2-474371A0C557}"/>
              </a:ext>
            </a:extLst>
          </p:cNvPr>
          <p:cNvSpPr txBox="1">
            <a:spLocks noGrp="1"/>
          </p:cNvSpPr>
          <p:nvPr>
            <p:ph type="ftr" sz="quarter" idx="9"/>
          </p:nvPr>
        </p:nvSpPr>
        <p:spPr>
          <a:xfrm>
            <a:off x="677332" y="6041358"/>
            <a:ext cx="6297609"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7546E94-09CD-FACB-E40F-F8D1D27801B0}"/>
              </a:ext>
            </a:extLst>
          </p:cNvPr>
          <p:cNvSpPr txBox="1">
            <a:spLocks noGrp="1"/>
          </p:cNvSpPr>
          <p:nvPr>
            <p:ph type="sldNum" sz="quarter" idx="8"/>
          </p:nvPr>
        </p:nvSpPr>
        <p:spPr>
          <a:xfrm>
            <a:off x="8590659" y="6041358"/>
            <a:ext cx="683340" cy="365129"/>
          </a:xfrm>
        </p:spPr>
        <p:txBody>
          <a:bodyPr/>
          <a:lstStyle>
            <a:lvl1pPr>
              <a:defRPr/>
            </a:lvl1pPr>
          </a:lstStyle>
          <a:p>
            <a:pPr lvl="0"/>
            <a:fld id="{A56531EB-1038-4CD5-A8F9-BC3804FF9C64}" type="slidenum">
              <a:t>‹#›</a:t>
            </a:fld>
            <a:endParaRPr lang="en-GB"/>
          </a:p>
        </p:txBody>
      </p:sp>
    </p:spTree>
    <p:extLst>
      <p:ext uri="{BB962C8B-B14F-4D97-AF65-F5344CB8AC3E}">
        <p14:creationId xmlns:p14="http://schemas.microsoft.com/office/powerpoint/2010/main" val="182719121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theme" Target="../theme/theme2.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18" Type="http://schemas.openxmlformats.org/officeDocument/2006/relationships/theme" Target="../theme/theme3.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openxmlformats.org/officeDocument/2006/relationships/slideLayout" Target="../slideLayouts/slideLayout85.xml"/><Relationship Id="rId2" Type="http://schemas.openxmlformats.org/officeDocument/2006/relationships/slideLayout" Target="../slideLayouts/slideLayout70.xml"/><Relationship Id="rId16" Type="http://schemas.openxmlformats.org/officeDocument/2006/relationships/slideLayout" Target="../slideLayouts/slideLayout84.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86.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89.xml"/><Relationship Id="rId2" Type="http://schemas.openxmlformats.org/officeDocument/2006/relationships/slideLayout" Target="../slideLayouts/slideLayout88.xml"/><Relationship Id="rId1" Type="http://schemas.openxmlformats.org/officeDocument/2006/relationships/slideLayout" Target="../slideLayouts/slideLayout87.xml"/><Relationship Id="rId6" Type="http://schemas.openxmlformats.org/officeDocument/2006/relationships/theme" Target="../theme/theme5.xml"/><Relationship Id="rId5" Type="http://schemas.openxmlformats.org/officeDocument/2006/relationships/slideLayout" Target="../slideLayouts/slideLayout91.xml"/><Relationship Id="rId4" Type="http://schemas.openxmlformats.org/officeDocument/2006/relationships/slideLayout" Target="../slideLayouts/slideLayout9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9.xml"/><Relationship Id="rId13" Type="http://schemas.openxmlformats.org/officeDocument/2006/relationships/slideLayout" Target="../slideLayouts/slideLayout104.xml"/><Relationship Id="rId3" Type="http://schemas.openxmlformats.org/officeDocument/2006/relationships/slideLayout" Target="../slideLayouts/slideLayout94.xml"/><Relationship Id="rId7" Type="http://schemas.openxmlformats.org/officeDocument/2006/relationships/slideLayout" Target="../slideLayouts/slideLayout98.xml"/><Relationship Id="rId12" Type="http://schemas.openxmlformats.org/officeDocument/2006/relationships/slideLayout" Target="../slideLayouts/slideLayout103.xml"/><Relationship Id="rId17" Type="http://schemas.openxmlformats.org/officeDocument/2006/relationships/theme" Target="../theme/theme6.xml"/><Relationship Id="rId2" Type="http://schemas.openxmlformats.org/officeDocument/2006/relationships/slideLayout" Target="../slideLayouts/slideLayout93.xml"/><Relationship Id="rId16" Type="http://schemas.openxmlformats.org/officeDocument/2006/relationships/slideLayout" Target="../slideLayouts/slideLayout107.xml"/><Relationship Id="rId1" Type="http://schemas.openxmlformats.org/officeDocument/2006/relationships/slideLayout" Target="../slideLayouts/slideLayout92.xml"/><Relationship Id="rId6" Type="http://schemas.openxmlformats.org/officeDocument/2006/relationships/slideLayout" Target="../slideLayouts/slideLayout97.xml"/><Relationship Id="rId11" Type="http://schemas.openxmlformats.org/officeDocument/2006/relationships/slideLayout" Target="../slideLayouts/slideLayout102.xml"/><Relationship Id="rId5" Type="http://schemas.openxmlformats.org/officeDocument/2006/relationships/slideLayout" Target="../slideLayouts/slideLayout96.xml"/><Relationship Id="rId15" Type="http://schemas.openxmlformats.org/officeDocument/2006/relationships/slideLayout" Target="../slideLayouts/slideLayout106.xml"/><Relationship Id="rId10" Type="http://schemas.openxmlformats.org/officeDocument/2006/relationships/slideLayout" Target="../slideLayouts/slideLayout101.xml"/><Relationship Id="rId4" Type="http://schemas.openxmlformats.org/officeDocument/2006/relationships/slideLayout" Target="../slideLayouts/slideLayout95.xml"/><Relationship Id="rId9" Type="http://schemas.openxmlformats.org/officeDocument/2006/relationships/slideLayout" Target="../slideLayouts/slideLayout100.xml"/><Relationship Id="rId14" Type="http://schemas.openxmlformats.org/officeDocument/2006/relationships/slideLayout" Target="../slideLayouts/slideLayout10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6F2E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7EB630-4B68-A5DE-B5EE-D75CE2686493}"/>
              </a:ext>
            </a:extLst>
          </p:cNvPr>
          <p:cNvSpPr txBox="1">
            <a:spLocks noGrp="1"/>
          </p:cNvSpPr>
          <p:nvPr>
            <p:ph type="title"/>
          </p:nvPr>
        </p:nvSpPr>
        <p:spPr>
          <a:xfrm>
            <a:off x="612648" y="685800"/>
            <a:ext cx="10963656" cy="91440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2189CA2D-B095-F153-3BB3-41D5DD63D8B7}"/>
              </a:ext>
            </a:extLst>
          </p:cNvPr>
          <p:cNvSpPr txBox="1">
            <a:spLocks noGrp="1"/>
          </p:cNvSpPr>
          <p:nvPr>
            <p:ph type="body" idx="1"/>
          </p:nvPr>
        </p:nvSpPr>
        <p:spPr>
          <a:xfrm>
            <a:off x="612648" y="1600200"/>
            <a:ext cx="10963656" cy="45720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E18D916A-4E10-3DF5-8D09-57AABB68FE9B}"/>
              </a:ext>
            </a:extLst>
          </p:cNvPr>
          <p:cNvSpPr txBox="1">
            <a:spLocks noGrp="1"/>
          </p:cNvSpPr>
          <p:nvPr>
            <p:ph type="ftr" sz="quarter" idx="3"/>
          </p:nvPr>
        </p:nvSpPr>
        <p:spPr>
          <a:xfrm>
            <a:off x="612648" y="6343951"/>
            <a:ext cx="2805406" cy="365129"/>
          </a:xfrm>
          <a:prstGeom prst="rect">
            <a:avLst/>
          </a:prstGeom>
          <a:noFill/>
          <a:ln>
            <a:noFill/>
          </a:ln>
        </p:spPr>
        <p:txBody>
          <a:bodyPr vert="horz" wrap="square" lIns="91440" tIns="45720" rIns="91440" bIns="45720" anchor="ctr" anchorCtr="0" compatLnSpc="1">
            <a:norm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all" spc="0" baseline="0">
                <a:solidFill>
                  <a:srgbClr val="000000"/>
                </a:solidFill>
                <a:uFillTx/>
                <a:latin typeface="Bahnschrift SemiLight"/>
              </a:defRPr>
            </a:lvl1pPr>
          </a:lstStyle>
          <a:p>
            <a:pPr lvl="0"/>
            <a:r>
              <a:rPr lang="en-US"/>
              <a:t>Sample Footer Text</a:t>
            </a:r>
          </a:p>
        </p:txBody>
      </p:sp>
      <p:sp>
        <p:nvSpPr>
          <p:cNvPr id="5" name="Date Placeholder 3">
            <a:extLst>
              <a:ext uri="{FF2B5EF4-FFF2-40B4-BE49-F238E27FC236}">
                <a16:creationId xmlns:a16="http://schemas.microsoft.com/office/drawing/2014/main" id="{C16F5882-6471-D9D2-DF33-60792BAC17A6}"/>
              </a:ext>
            </a:extLst>
          </p:cNvPr>
          <p:cNvSpPr txBox="1">
            <a:spLocks noGrp="1"/>
          </p:cNvSpPr>
          <p:nvPr>
            <p:ph type="dt" sz="half" idx="2"/>
          </p:nvPr>
        </p:nvSpPr>
        <p:spPr>
          <a:xfrm>
            <a:off x="8893929" y="6343951"/>
            <a:ext cx="2202643"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0" baseline="0">
                <a:solidFill>
                  <a:srgbClr val="000000"/>
                </a:solidFill>
                <a:uFillTx/>
                <a:latin typeface="Bahnschrift SemiLight"/>
              </a:defRPr>
            </a:lvl1pPr>
          </a:lstStyle>
          <a:p>
            <a:pPr lvl="0"/>
            <a:fld id="{3F5AEC29-7292-4CB0-8861-B48DD5A3EB8A}" type="datetime1">
              <a:rPr lang="en-US"/>
              <a:pPr lvl="0"/>
              <a:t>6/14/26</a:t>
            </a:fld>
            <a:endParaRPr lang="en-US"/>
          </a:p>
        </p:txBody>
      </p:sp>
      <p:sp>
        <p:nvSpPr>
          <p:cNvPr id="6" name="Slide Number Placeholder 5">
            <a:extLst>
              <a:ext uri="{FF2B5EF4-FFF2-40B4-BE49-F238E27FC236}">
                <a16:creationId xmlns:a16="http://schemas.microsoft.com/office/drawing/2014/main" id="{DE8555EA-4E9F-05D6-DDCB-DA2D414D8F3F}"/>
              </a:ext>
            </a:extLst>
          </p:cNvPr>
          <p:cNvSpPr txBox="1">
            <a:spLocks noGrp="1"/>
          </p:cNvSpPr>
          <p:nvPr>
            <p:ph type="sldNum" sz="quarter" idx="4"/>
          </p:nvPr>
        </p:nvSpPr>
        <p:spPr>
          <a:xfrm>
            <a:off x="11147093" y="6343951"/>
            <a:ext cx="429210" cy="365129"/>
          </a:xfrm>
          <a:prstGeom prst="rect">
            <a:avLst/>
          </a:prstGeom>
          <a:noFill/>
          <a:ln>
            <a:noFill/>
          </a:ln>
        </p:spPr>
        <p:txBody>
          <a:bodyPr vert="horz" wrap="square" lIns="91440" tIns="45720" rIns="91440" bIns="45720" anchor="ctr" anchorCtr="0" compatLnSpc="1">
            <a:norm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all" spc="0" baseline="0">
                <a:solidFill>
                  <a:srgbClr val="000000"/>
                </a:solidFill>
                <a:uFillTx/>
                <a:latin typeface="Bahnschrift SemiLight"/>
              </a:defRPr>
            </a:lvl1pPr>
          </a:lstStyle>
          <a:p>
            <a:pPr lvl="0"/>
            <a:fld id="{C1BC898F-39D2-468C-B1AD-DD541D3C694B}"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Lst>
  <p:txStyles>
    <p:titleStyle>
      <a:lvl1pPr marL="0" marR="0" lvl="0" indent="0" algn="l" defTabSz="914400" rtl="0" fontAlgn="auto" hangingPunct="1">
        <a:lnSpc>
          <a:spcPct val="80000"/>
        </a:lnSpc>
        <a:spcBef>
          <a:spcPts val="0"/>
        </a:spcBef>
        <a:spcAft>
          <a:spcPts val="0"/>
        </a:spcAft>
        <a:buNone/>
        <a:tabLst/>
        <a:defRPr lang="en-US" sz="5400" b="0" i="0" u="none" strike="noStrike" kern="1200" cap="all" spc="0" baseline="0">
          <a:solidFill>
            <a:srgbClr val="000102"/>
          </a:solidFill>
          <a:uFillTx/>
          <a:latin typeface="Bahnschrift SemiLight"/>
        </a:defRPr>
      </a:lvl1pPr>
    </p:titleStyle>
    <p:bodyStyle>
      <a:lvl1pPr marL="0" marR="0" lvl="0" indent="0" algn="l" defTabSz="914400" rtl="0" fontAlgn="auto" hangingPunct="1">
        <a:lnSpc>
          <a:spcPct val="100000"/>
        </a:lnSpc>
        <a:spcBef>
          <a:spcPts val="1000"/>
        </a:spcBef>
        <a:spcAft>
          <a:spcPts val="0"/>
        </a:spcAft>
        <a:buNone/>
        <a:tabLst/>
        <a:defRPr lang="en-US" sz="1800" b="0" i="0" u="none" strike="noStrike" kern="1200" cap="none" spc="0" baseline="0">
          <a:solidFill>
            <a:srgbClr val="000102"/>
          </a:solidFill>
          <a:uFillTx/>
          <a:latin typeface="Bahnschrift SemiLight"/>
        </a:defRPr>
      </a:lvl1pPr>
      <a:lvl2pPr marL="228600" marR="0" lvl="1" indent="0" algn="l" defTabSz="914400" rtl="0" fontAlgn="auto" hangingPunct="1">
        <a:lnSpc>
          <a:spcPct val="100000"/>
        </a:lnSpc>
        <a:spcBef>
          <a:spcPts val="500"/>
        </a:spcBef>
        <a:spcAft>
          <a:spcPts val="0"/>
        </a:spcAft>
        <a:buNone/>
        <a:tabLst/>
        <a:defRPr lang="en-US" sz="1600" b="0" i="0" u="none" strike="noStrike" kern="1200" cap="none" spc="0" baseline="0">
          <a:solidFill>
            <a:srgbClr val="000102"/>
          </a:solidFill>
          <a:uFillTx/>
          <a:latin typeface="Bahnschrift SemiLight"/>
        </a:defRPr>
      </a:lvl2pPr>
      <a:lvl3pPr marL="457200" marR="0" lvl="2" indent="0" algn="l" defTabSz="914400" rtl="0" fontAlgn="auto" hangingPunct="1">
        <a:lnSpc>
          <a:spcPct val="100000"/>
        </a:lnSpc>
        <a:spcBef>
          <a:spcPts val="500"/>
        </a:spcBef>
        <a:spcAft>
          <a:spcPts val="0"/>
        </a:spcAft>
        <a:buNone/>
        <a:tabLst/>
        <a:defRPr lang="en-US" sz="1400" b="0" i="0" u="none" strike="noStrike" kern="1200" cap="none" spc="0" baseline="0">
          <a:solidFill>
            <a:srgbClr val="000102"/>
          </a:solidFill>
          <a:uFillTx/>
          <a:latin typeface="Bahnschrift SemiLight"/>
        </a:defRPr>
      </a:lvl3pPr>
      <a:lvl4pPr marL="685800" marR="0" lvl="3" indent="0" algn="l" defTabSz="914400" rtl="0" fontAlgn="auto" hangingPunct="1">
        <a:lnSpc>
          <a:spcPct val="100000"/>
        </a:lnSpc>
        <a:spcBef>
          <a:spcPts val="500"/>
        </a:spcBef>
        <a:spcAft>
          <a:spcPts val="0"/>
        </a:spcAft>
        <a:buNone/>
        <a:tabLst/>
        <a:defRPr lang="en-US" sz="1400" b="0" i="0" u="none" strike="noStrike" kern="1200" cap="none" spc="0" baseline="0">
          <a:solidFill>
            <a:srgbClr val="000102"/>
          </a:solidFill>
          <a:uFillTx/>
          <a:latin typeface="Bahnschrift SemiLight"/>
        </a:defRPr>
      </a:lvl4pPr>
      <a:lvl5pPr marL="914400" marR="0" lvl="4" indent="0" algn="l" defTabSz="914400" rtl="0" fontAlgn="auto" hangingPunct="1">
        <a:lnSpc>
          <a:spcPct val="100000"/>
        </a:lnSpc>
        <a:spcBef>
          <a:spcPts val="500"/>
        </a:spcBef>
        <a:spcAft>
          <a:spcPts val="0"/>
        </a:spcAft>
        <a:buNone/>
        <a:tabLst/>
        <a:defRPr lang="en-US" sz="1400" b="0" i="0" u="none" strike="noStrike" kern="1200" cap="none" spc="0" baseline="0">
          <a:solidFill>
            <a:srgbClr val="000102"/>
          </a:solidFill>
          <a:uFillTx/>
          <a:latin typeface="Bahnschrift Semi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CDB2B3D-B5CB-6117-801E-1752E453C8F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BC96E322-BACA-9588-F2F2-30A43BC025BA}"/>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C8A36990-4530-97BA-4090-B4C41C46D9F7}"/>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8786D32A-3327-D2AE-E771-91606D7BB01E}"/>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EE88ED2F-A514-92B8-C313-CEBDD9464DE1}"/>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D8AA6CD5-AFD9-927B-AD59-AAF6D6082E98}"/>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Placeholder 1">
            <a:extLst>
              <a:ext uri="{FF2B5EF4-FFF2-40B4-BE49-F238E27FC236}">
                <a16:creationId xmlns:a16="http://schemas.microsoft.com/office/drawing/2014/main" id="{C0D74E12-FC1B-C788-A1F6-685AED8092C7}"/>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E3E305F4-B0F8-1745-4A02-9F9BC2027885}"/>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9416BF2F-B350-C60A-C426-FDF59EC5AF86}"/>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A304A"/>
                </a:solidFill>
                <a:uFillTx/>
                <a:latin typeface="Century Gothic"/>
              </a:defRPr>
            </a:lvl1pPr>
          </a:lstStyle>
          <a:p>
            <a:pPr lvl="0"/>
            <a:fld id="{4E9EA3DF-1246-4878-80C4-C3A525A1A5DF}" type="datetime1">
              <a:rPr lang="en-GB"/>
              <a:pPr lvl="0"/>
              <a:t>14/06/2026</a:t>
            </a:fld>
            <a:endParaRPr lang="en-GB"/>
          </a:p>
        </p:txBody>
      </p:sp>
      <p:sp>
        <p:nvSpPr>
          <p:cNvPr id="11" name="Footer Placeholder 4">
            <a:extLst>
              <a:ext uri="{FF2B5EF4-FFF2-40B4-BE49-F238E27FC236}">
                <a16:creationId xmlns:a16="http://schemas.microsoft.com/office/drawing/2014/main" id="{80E4F728-B769-8606-84CF-93AC67B09547}"/>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A304A"/>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87E4478D-8AAB-9A46-2AEF-30ABE77A2AC5}"/>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3200" b="0" i="0" u="none" strike="noStrike" kern="1200" cap="none" spc="0" baseline="0">
                <a:solidFill>
                  <a:srgbClr val="0A304A"/>
                </a:solidFill>
                <a:uFillTx/>
                <a:latin typeface="Century Gothic"/>
              </a:defRPr>
            </a:lvl1pPr>
          </a:lstStyle>
          <a:p>
            <a:pPr lvl="0"/>
            <a:fld id="{F57C63AE-8713-4894-8644-27ADDDFCD4F7}" type="slidenum">
              <a:t>‹#›</a:t>
            </a:fld>
            <a:endParaRPr lang="en-GB"/>
          </a:p>
        </p:txBody>
      </p:sp>
    </p:spTree>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 id="2147483715" r:id="rId15"/>
    <p:sldLayoutId id="2147483716" r:id="rId16"/>
    <p:sldLayoutId id="2147483717"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100FA0A-3992-F98B-62FA-34A3BF482CB3}"/>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0BE19D71-E4EA-A1A0-5D7B-D576DF674FD3}"/>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8">
              <a:extLst>
                <a:ext uri="{FF2B5EF4-FFF2-40B4-BE49-F238E27FC236}">
                  <a16:creationId xmlns:a16="http://schemas.microsoft.com/office/drawing/2014/main" id="{F974FB36-C620-339E-9B6A-4B0626CD3EC0}"/>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9">
              <a:extLst>
                <a:ext uri="{FF2B5EF4-FFF2-40B4-BE49-F238E27FC236}">
                  <a16:creationId xmlns:a16="http://schemas.microsoft.com/office/drawing/2014/main" id="{B756818E-D83D-FF97-065F-0C97910AA91D}"/>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0">
              <a:extLst>
                <a:ext uri="{FF2B5EF4-FFF2-40B4-BE49-F238E27FC236}">
                  <a16:creationId xmlns:a16="http://schemas.microsoft.com/office/drawing/2014/main" id="{8194D544-7843-4465-72C3-B4A4DD09CA14}"/>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1">
              <a:extLst>
                <a:ext uri="{FF2B5EF4-FFF2-40B4-BE49-F238E27FC236}">
                  <a16:creationId xmlns:a16="http://schemas.microsoft.com/office/drawing/2014/main" id="{DF064A12-AC72-3900-D432-1A993191CA7B}"/>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Title Placeholder 1">
            <a:extLst>
              <a:ext uri="{FF2B5EF4-FFF2-40B4-BE49-F238E27FC236}">
                <a16:creationId xmlns:a16="http://schemas.microsoft.com/office/drawing/2014/main" id="{DDCA2B56-0C4E-7309-0904-3B050C1F20B8}"/>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CE0DD47C-18A7-BC0B-7A07-0DA3E8350F57}"/>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E44F1B11-56F7-9169-9B24-92EA1BA2180A}"/>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A304A"/>
                </a:solidFill>
                <a:uFillTx/>
                <a:latin typeface="Century Gothic"/>
              </a:defRPr>
            </a:lvl1pPr>
          </a:lstStyle>
          <a:p>
            <a:pPr lvl="0"/>
            <a:fld id="{3FDA361C-7E20-4E5D-9F2E-2E88C10CD34F}" type="datetime1">
              <a:rPr lang="en-GB"/>
              <a:pPr lvl="0"/>
              <a:t>14/06/2026</a:t>
            </a:fld>
            <a:endParaRPr lang="en-GB"/>
          </a:p>
        </p:txBody>
      </p:sp>
      <p:sp>
        <p:nvSpPr>
          <p:cNvPr id="11" name="Footer Placeholder 4">
            <a:extLst>
              <a:ext uri="{FF2B5EF4-FFF2-40B4-BE49-F238E27FC236}">
                <a16:creationId xmlns:a16="http://schemas.microsoft.com/office/drawing/2014/main" id="{83B77D94-3EAA-B2AC-E203-E051599CF8EC}"/>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A304A"/>
                </a:solidFill>
                <a:uFillTx/>
                <a:latin typeface="Century Gothic"/>
              </a:defRPr>
            </a:lvl1pPr>
          </a:lstStyle>
          <a:p>
            <a:pPr lvl="0"/>
            <a:endParaRPr lang="en-GB"/>
          </a:p>
        </p:txBody>
      </p:sp>
      <p:sp>
        <p:nvSpPr>
          <p:cNvPr id="12" name="Slide Number Placeholder 5">
            <a:extLst>
              <a:ext uri="{FF2B5EF4-FFF2-40B4-BE49-F238E27FC236}">
                <a16:creationId xmlns:a16="http://schemas.microsoft.com/office/drawing/2014/main" id="{84294D5D-F2D4-A7DF-95DB-7FACBE289F7D}"/>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3200" b="0" i="0" u="none" strike="noStrike" kern="1200" cap="none" spc="0" baseline="0">
                <a:solidFill>
                  <a:srgbClr val="0A304A"/>
                </a:solidFill>
                <a:uFillTx/>
                <a:latin typeface="Century Gothic"/>
              </a:defRPr>
            </a:lvl1pPr>
          </a:lstStyle>
          <a:p>
            <a:pPr lvl="0"/>
            <a:fld id="{E65F7686-6685-45DA-AB6F-31E3E546A83B}" type="slidenum">
              <a:t>‹#›</a:t>
            </a:fld>
            <a:endParaRPr lang="en-GB"/>
          </a:p>
        </p:txBody>
      </p:sp>
    </p:spTree>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bg object 16">
            <a:extLst>
              <a:ext uri="{FF2B5EF4-FFF2-40B4-BE49-F238E27FC236}">
                <a16:creationId xmlns:a16="http://schemas.microsoft.com/office/drawing/2014/main" id="{1DEBCF0E-D13D-F4B2-F32A-62DD77DBAD95}"/>
              </a:ext>
            </a:extLst>
          </p:cNvPr>
          <p:cNvSpPr/>
          <p:nvPr/>
        </p:nvSpPr>
        <p:spPr>
          <a:xfrm>
            <a:off x="0" y="0"/>
            <a:ext cx="12191996" cy="6858000"/>
          </a:xfrm>
          <a:custGeom>
            <a:avLst/>
            <a:gdLst>
              <a:gd name="f0" fmla="val w"/>
              <a:gd name="f1" fmla="val h"/>
              <a:gd name="f2" fmla="val 0"/>
              <a:gd name="f3" fmla="val 12192000"/>
              <a:gd name="f4" fmla="val 6858000"/>
              <a:gd name="f5" fmla="*/ f0 1 12192000"/>
              <a:gd name="f6" fmla="*/ f1 1 6858000"/>
              <a:gd name="f7" fmla="+- f4 0 f2"/>
              <a:gd name="f8" fmla="+- f3 0 f2"/>
              <a:gd name="f9" fmla="*/ f8 1 12192000"/>
              <a:gd name="f10" fmla="*/ f7 1 6858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2192000" h="6858000">
                <a:moveTo>
                  <a:pt x="f3" y="f2"/>
                </a:moveTo>
                <a:lnTo>
                  <a:pt x="f2" y="f2"/>
                </a:lnTo>
                <a:lnTo>
                  <a:pt x="f2" y="f4"/>
                </a:lnTo>
                <a:lnTo>
                  <a:pt x="f3" y="f4"/>
                </a:lnTo>
                <a:lnTo>
                  <a:pt x="f3" y="f2"/>
                </a:lnTo>
                <a:close/>
              </a:path>
            </a:pathLst>
          </a:custGeom>
          <a:solidFill>
            <a:srgbClr val="F6F1E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Holder 2">
            <a:extLst>
              <a:ext uri="{FF2B5EF4-FFF2-40B4-BE49-F238E27FC236}">
                <a16:creationId xmlns:a16="http://schemas.microsoft.com/office/drawing/2014/main" id="{149A9547-93B4-A497-B912-773E6BEB3EA5}"/>
              </a:ext>
            </a:extLst>
          </p:cNvPr>
          <p:cNvSpPr txBox="1">
            <a:spLocks noGrp="1"/>
          </p:cNvSpPr>
          <p:nvPr>
            <p:ph type="title"/>
          </p:nvPr>
        </p:nvSpPr>
        <p:spPr>
          <a:xfrm>
            <a:off x="691515" y="109856"/>
            <a:ext cx="10676250" cy="1548124"/>
          </a:xfrm>
          <a:prstGeom prst="rect">
            <a:avLst/>
          </a:prstGeom>
          <a:noFill/>
          <a:ln>
            <a:noFill/>
          </a:ln>
        </p:spPr>
        <p:txBody>
          <a:bodyPr vert="horz" wrap="square" lIns="0" tIns="0" rIns="0" bIns="0" anchor="t" anchorCtr="0" compatLnSpc="1">
            <a:spAutoFit/>
          </a:bodyPr>
          <a:lstStyle/>
          <a:p>
            <a:pPr lvl="0"/>
            <a:endParaRPr lang="en-GB"/>
          </a:p>
        </p:txBody>
      </p:sp>
      <p:sp>
        <p:nvSpPr>
          <p:cNvPr id="4" name="Holder 3">
            <a:extLst>
              <a:ext uri="{FF2B5EF4-FFF2-40B4-BE49-F238E27FC236}">
                <a16:creationId xmlns:a16="http://schemas.microsoft.com/office/drawing/2014/main" id="{ED36248F-E930-FA07-06E7-EB2A12C76B9D}"/>
              </a:ext>
            </a:extLst>
          </p:cNvPr>
          <p:cNvSpPr txBox="1">
            <a:spLocks noGrp="1"/>
          </p:cNvSpPr>
          <p:nvPr>
            <p:ph type="body" idx="1"/>
          </p:nvPr>
        </p:nvSpPr>
        <p:spPr>
          <a:xfrm>
            <a:off x="715966" y="2152899"/>
            <a:ext cx="10984860" cy="3867153"/>
          </a:xfrm>
          <a:prstGeom prst="rect">
            <a:avLst/>
          </a:prstGeom>
          <a:noFill/>
          <a:ln>
            <a:noFill/>
          </a:ln>
        </p:spPr>
        <p:txBody>
          <a:bodyPr vert="horz" wrap="square" lIns="0" tIns="0" rIns="0" bIns="0" anchor="t" anchorCtr="0" compatLnSpc="1">
            <a:sp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Holder 4">
            <a:extLst>
              <a:ext uri="{FF2B5EF4-FFF2-40B4-BE49-F238E27FC236}">
                <a16:creationId xmlns:a16="http://schemas.microsoft.com/office/drawing/2014/main" id="{7EECBB96-6B47-5EBA-8BDB-3A97209EDB7E}"/>
              </a:ext>
            </a:extLst>
          </p:cNvPr>
          <p:cNvSpPr txBox="1">
            <a:spLocks noGrp="1"/>
          </p:cNvSpPr>
          <p:nvPr>
            <p:ph type="ftr" sz="quarter" idx="3"/>
          </p:nvPr>
        </p:nvSpPr>
        <p:spPr>
          <a:xfrm>
            <a:off x="4145276" y="6377940"/>
            <a:ext cx="3901443" cy="342900"/>
          </a:xfrm>
          <a:prstGeom prst="rect">
            <a:avLst/>
          </a:prstGeom>
          <a:noFill/>
          <a:ln>
            <a:noFill/>
          </a:ln>
        </p:spPr>
        <p:txBody>
          <a:bodyPr vert="horz" wrap="square" lIns="0" tIns="0" rIns="0" bIns="0" anchor="t" anchorCtr="1" compatLnSpc="1">
            <a:spAutoFit/>
          </a:bodyPr>
          <a:lstStyle>
            <a:lvl1pPr marL="0" marR="0" lvl="0" indent="0" algn="ctr" defTabSz="914400" rtl="0" fontAlgn="auto" hangingPunct="1">
              <a:lnSpc>
                <a:spcPct val="100000"/>
              </a:lnSpc>
              <a:spcBef>
                <a:spcPts val="0"/>
              </a:spcBef>
              <a:spcAft>
                <a:spcPts val="0"/>
              </a:spcAft>
              <a:buNone/>
              <a:tabLst/>
              <a:defRPr lang="en-GB" sz="1800" b="0" i="0" u="none" strike="noStrike" kern="1200" cap="none" spc="0" baseline="0">
                <a:solidFill>
                  <a:srgbClr val="898989"/>
                </a:solidFill>
                <a:uFillTx/>
                <a:latin typeface="Calibri"/>
              </a:defRPr>
            </a:lvl1pPr>
          </a:lstStyle>
          <a:p>
            <a:pPr lvl="0"/>
            <a:endParaRPr lang="en-GB"/>
          </a:p>
        </p:txBody>
      </p:sp>
      <p:sp>
        <p:nvSpPr>
          <p:cNvPr id="6" name="Holder 5">
            <a:extLst>
              <a:ext uri="{FF2B5EF4-FFF2-40B4-BE49-F238E27FC236}">
                <a16:creationId xmlns:a16="http://schemas.microsoft.com/office/drawing/2014/main" id="{DEA825FF-41FE-6227-5892-827807F7FAD8}"/>
              </a:ext>
            </a:extLst>
          </p:cNvPr>
          <p:cNvSpPr txBox="1">
            <a:spLocks noGrp="1"/>
          </p:cNvSpPr>
          <p:nvPr>
            <p:ph type="dt" sz="half" idx="2"/>
          </p:nvPr>
        </p:nvSpPr>
        <p:spPr>
          <a:xfrm>
            <a:off x="609603" y="6377940"/>
            <a:ext cx="2804163" cy="342900"/>
          </a:xfrm>
          <a:prstGeom prst="rect">
            <a:avLst/>
          </a:prstGeom>
          <a:noFill/>
          <a:ln>
            <a:noFill/>
          </a:ln>
        </p:spPr>
        <p:txBody>
          <a:bodyPr vert="horz" wrap="square" lIns="0" tIns="0" rIns="0" bIns="0" anchor="t" anchorCtr="0" compatLnSpc="1">
            <a:spAutoFit/>
          </a:bodyPr>
          <a:lstStyle>
            <a:lvl1pPr marL="0" marR="0" lvl="0" indent="0" algn="l" defTabSz="914400" rtl="0" fontAlgn="auto" hangingPunct="1">
              <a:lnSpc>
                <a:spcPct val="100000"/>
              </a:lnSpc>
              <a:spcBef>
                <a:spcPts val="0"/>
              </a:spcBef>
              <a:spcAft>
                <a:spcPts val="0"/>
              </a:spcAft>
              <a:buNone/>
              <a:tabLst/>
              <a:defRPr lang="en-US" sz="1800" b="0" i="0" u="none" strike="noStrike" kern="1200" cap="none" spc="0" baseline="0">
                <a:solidFill>
                  <a:srgbClr val="898989"/>
                </a:solidFill>
                <a:uFillTx/>
                <a:latin typeface="Calibri"/>
              </a:defRPr>
            </a:lvl1pPr>
          </a:lstStyle>
          <a:p>
            <a:pPr lvl="0"/>
            <a:fld id="{2FBAED3A-18D1-40DB-A366-64455888242E}" type="datetime1">
              <a:rPr lang="en-US"/>
              <a:pPr lvl="0"/>
              <a:t>6/14/26</a:t>
            </a:fld>
            <a:endParaRPr lang="en-US"/>
          </a:p>
        </p:txBody>
      </p:sp>
      <p:sp>
        <p:nvSpPr>
          <p:cNvPr id="7" name="Holder 6">
            <a:extLst>
              <a:ext uri="{FF2B5EF4-FFF2-40B4-BE49-F238E27FC236}">
                <a16:creationId xmlns:a16="http://schemas.microsoft.com/office/drawing/2014/main" id="{C651CB82-3CB1-A4F6-DE68-085F83511F86}"/>
              </a:ext>
            </a:extLst>
          </p:cNvPr>
          <p:cNvSpPr txBox="1">
            <a:spLocks noGrp="1"/>
          </p:cNvSpPr>
          <p:nvPr>
            <p:ph type="sldNum" sz="quarter" idx="4"/>
          </p:nvPr>
        </p:nvSpPr>
        <p:spPr>
          <a:xfrm>
            <a:off x="8778240" y="6377940"/>
            <a:ext cx="2804163" cy="342900"/>
          </a:xfrm>
          <a:prstGeom prst="rect">
            <a:avLst/>
          </a:prstGeom>
          <a:noFill/>
          <a:ln>
            <a:noFill/>
          </a:ln>
        </p:spPr>
        <p:txBody>
          <a:bodyPr vert="horz" wrap="square" lIns="0" tIns="0" rIns="0" bIns="0" anchor="t" anchorCtr="0" compatLnSpc="1">
            <a:spAutoFit/>
          </a:bodyPr>
          <a:lstStyle>
            <a:lvl1pPr marL="0" marR="0" lvl="0" indent="0" algn="r" defTabSz="914400" rtl="0" fontAlgn="auto" hangingPunct="1">
              <a:lnSpc>
                <a:spcPct val="100000"/>
              </a:lnSpc>
              <a:spcBef>
                <a:spcPts val="0"/>
              </a:spcBef>
              <a:spcAft>
                <a:spcPts val="0"/>
              </a:spcAft>
              <a:buNone/>
              <a:tabLst/>
              <a:defRPr lang="en-GB" sz="1800" b="0" i="0" u="none" strike="noStrike" kern="1200" cap="none" spc="0" baseline="0">
                <a:solidFill>
                  <a:srgbClr val="898989"/>
                </a:solidFill>
                <a:uFillTx/>
                <a:latin typeface="Calibri"/>
              </a:defRPr>
            </a:lvl1pPr>
          </a:lstStyle>
          <a:p>
            <a:pPr lvl="0"/>
            <a:fld id="{9C0D3213-6BCE-41EE-B95E-37F7874F01EA}" type="slidenum">
              <a:t>‹#›</a:t>
            </a:fld>
            <a:endParaRPr lang="en-GB"/>
          </a:p>
        </p:txBody>
      </p:sp>
    </p:spTree>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Lst>
  <p:txStyles>
    <p:titleStyle>
      <a:lvl1pPr marL="0" marR="0" lvl="0" indent="0" defTabSz="914400" rtl="0" fontAlgn="auto" hangingPunct="1">
        <a:lnSpc>
          <a:spcPct val="100000"/>
        </a:lnSpc>
        <a:spcBef>
          <a:spcPts val="0"/>
        </a:spcBef>
        <a:spcAft>
          <a:spcPts val="0"/>
        </a:spcAft>
        <a:buNone/>
        <a:tabLst/>
        <a:defRPr lang="en-GB" sz="3700" b="1" i="0" u="none" strike="noStrike" kern="0" cap="none" spc="0" baseline="0">
          <a:solidFill>
            <a:srgbClr val="FFFFFF"/>
          </a:solidFill>
          <a:uFillTx/>
          <a:latin typeface="Calibri"/>
          <a:cs typeface="Calibri"/>
        </a:defRPr>
      </a:lvl1pPr>
    </p:titleStyle>
    <p:bodyStyle>
      <a:lvl1pPr marL="0" marR="0" lvl="0" indent="0" defTabSz="914400" rtl="0" fontAlgn="auto" hangingPunct="1">
        <a:lnSpc>
          <a:spcPct val="100000"/>
        </a:lnSpc>
        <a:spcBef>
          <a:spcPts val="0"/>
        </a:spcBef>
        <a:spcAft>
          <a:spcPts val="0"/>
        </a:spcAft>
        <a:buNone/>
        <a:tabLst/>
        <a:defRPr lang="en-US" sz="3600" b="1" i="0" u="none" strike="noStrike" kern="0" cap="none" spc="0" baseline="0">
          <a:solidFill>
            <a:srgbClr val="6F2F9F"/>
          </a:solidFill>
          <a:uFillTx/>
          <a:latin typeface="Calibri"/>
          <a:cs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F3361632-8000-9FA7-3875-7891C9514736}"/>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10974423-1DB4-948B-B524-24B31921F6D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3299970-BD4D-884A-5EB2-81B50CA25CB6}"/>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0C10DE9-1AA8-F16C-4D9A-51226C55EA47}"/>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888520B0-89E6-A405-C923-025DC01CEA0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AC3501CE-88F3-35E8-C400-319B3AF7DD3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D17546AA-251B-6260-6220-FC8008F119C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D2843757-78F1-ACF3-BDA6-3353B3CE885B}"/>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D0012D6B-69B0-1EDF-A1BC-B8363EC087B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D5CE094A-B39F-165D-3047-9EF3E7FADB05}"/>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34046A88-E5DD-038B-92F8-1A10063AF6F0}"/>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7DEE6213-1460-270F-6ADC-33001730DDB4}"/>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4302E357-4176-4AE4-F542-705097F2C81A}"/>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1AE66BDD-F2C4-4991-F2AE-A494A10589D9}"/>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2244AA66-6E97-4AB5-A04D-E2CE446101E3}" type="datetime1">
              <a:rPr lang="en-GB"/>
              <a:pPr lvl="0"/>
              <a:t>14/06/2026</a:t>
            </a:fld>
            <a:endParaRPr lang="en-GB"/>
          </a:p>
        </p:txBody>
      </p:sp>
      <p:sp>
        <p:nvSpPr>
          <p:cNvPr id="16" name="Footer Placeholder 4">
            <a:extLst>
              <a:ext uri="{FF2B5EF4-FFF2-40B4-BE49-F238E27FC236}">
                <a16:creationId xmlns:a16="http://schemas.microsoft.com/office/drawing/2014/main" id="{96E7C7C7-7B57-6264-F9A9-5F79FEF9D60E}"/>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91CA4BF-D58C-C93D-629E-D5F1B841CA99}"/>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E4948AF7-3C1A-4E0F-9C2D-658F224C303F}" type="slidenum">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9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36.xml.rels><?xml version="1.0" encoding="UTF-8" standalone="yes"?>
<Relationships xmlns="http://schemas.openxmlformats.org/package/2006/relationships"><Relationship Id="rId3" Type="http://schemas.openxmlformats.org/officeDocument/2006/relationships/hyperlink" Target="https://www.agsuk.org.uk/siteassets/documents/reports-and-publications/reports-and-brielings/health-wellbeing/rh" TargetMode="External"/><Relationship Id="rId2" Type="http://schemas.openxmlformats.org/officeDocument/2006/relationships/hyperlink" Target="https://doi.org/10.1" TargetMode="External"/><Relationship Id="rId1" Type="http://schemas.openxmlformats.org/officeDocument/2006/relationships/slideLayout" Target="../slideLayouts/slideLayout90.xml"/><Relationship Id="rId4" Type="http://schemas.openxmlformats.org/officeDocument/2006/relationships/hyperlink" Target="https://doi.org/10.3389/fpubh.2023.1120926"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86.xml"/><Relationship Id="rId4" Type="http://schemas.openxmlformats.org/officeDocument/2006/relationships/image" Target="../media/image14.png"/></Relationships>
</file>

<file path=ppt/slides/_rels/slide38.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8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86.xml"/><Relationship Id="rId5" Type="http://schemas.openxmlformats.org/officeDocument/2006/relationships/image" Target="../media/image22.png"/><Relationship Id="rId4" Type="http://schemas.openxmlformats.org/officeDocument/2006/relationships/image" Target="../media/image21.png"/></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8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4.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86.xml"/><Relationship Id="rId6" Type="http://schemas.openxmlformats.org/officeDocument/2006/relationships/image" Target="../media/image25.png"/><Relationship Id="rId5" Type="http://schemas.openxmlformats.org/officeDocument/2006/relationships/image" Target="../media/image23.png"/><Relationship Id="rId4" Type="http://schemas.openxmlformats.org/officeDocument/2006/relationships/image" Target="../media/image28.png"/></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8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6.png"/></Relationships>
</file>

<file path=ppt/slides/_rels/slide4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86.xml"/><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6.xml"/></Relationships>
</file>

<file path=ppt/slides/slide1.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B8830-F49C-3DE5-67E9-1D992FFABB5F}"/>
              </a:ext>
            </a:extLst>
          </p:cNvPr>
          <p:cNvSpPr txBox="1">
            <a:spLocks noGrp="1"/>
          </p:cNvSpPr>
          <p:nvPr>
            <p:ph type="ctrTitle"/>
          </p:nvPr>
        </p:nvSpPr>
        <p:spPr>
          <a:xfrm>
            <a:off x="1839690" y="2020394"/>
            <a:ext cx="7968346" cy="1646304"/>
          </a:xfrm>
        </p:spPr>
        <p:txBody>
          <a:bodyPr/>
          <a:lstStyle/>
          <a:p>
            <a:pPr lvl="0" algn="l"/>
            <a:r>
              <a:rPr lang="en-GB" sz="4000">
                <a:solidFill>
                  <a:srgbClr val="000000"/>
                </a:solidFill>
                <a:latin typeface="Arial" pitchFamily="34"/>
                <a:cs typeface="Arial" pitchFamily="34"/>
              </a:rPr>
              <a:t>Staff Communication At Riverdale Nursing Home</a:t>
            </a:r>
            <a:endParaRPr lang="en-GB" sz="4000"/>
          </a:p>
        </p:txBody>
      </p:sp>
      <p:sp>
        <p:nvSpPr>
          <p:cNvPr id="3" name="Subtitle 2">
            <a:extLst>
              <a:ext uri="{FF2B5EF4-FFF2-40B4-BE49-F238E27FC236}">
                <a16:creationId xmlns:a16="http://schemas.microsoft.com/office/drawing/2014/main" id="{745553F1-1E53-6DC8-A31C-9F13C6A00AD1}"/>
              </a:ext>
            </a:extLst>
          </p:cNvPr>
          <p:cNvSpPr txBox="1">
            <a:spLocks noGrp="1"/>
          </p:cNvSpPr>
          <p:nvPr>
            <p:ph type="subTitle" idx="1"/>
          </p:nvPr>
        </p:nvSpPr>
        <p:spPr>
          <a:xfrm>
            <a:off x="570896" y="4497147"/>
            <a:ext cx="7168850" cy="365760"/>
          </a:xfrm>
        </p:spPr>
        <p:txBody>
          <a:bodyPr/>
          <a:lstStyle/>
          <a:p>
            <a:pPr lvl="0" algn="l">
              <a:lnSpc>
                <a:spcPct val="90000"/>
              </a:lnSpc>
            </a:pPr>
            <a:r>
              <a:rPr lang="en-US" sz="1500" b="1">
                <a:solidFill>
                  <a:srgbClr val="000000"/>
                </a:solidFill>
                <a:latin typeface="Arial" pitchFamily="34"/>
                <a:cs typeface="Arial" pitchFamily="34"/>
              </a:rPr>
              <a:t>Leveraging Microsoft 365 – Microsoft Team for staff Communication</a:t>
            </a:r>
          </a:p>
          <a:p>
            <a:pPr lvl="0">
              <a:lnSpc>
                <a:spcPct val="90000"/>
              </a:lnSpc>
            </a:pPr>
            <a:endParaRPr lang="en-GB" sz="1500"/>
          </a:p>
        </p:txBody>
      </p:sp>
      <p:graphicFrame>
        <p:nvGraphicFramePr>
          <p:cNvPr id="4" name="Table 6">
            <a:extLst>
              <a:ext uri="{FF2B5EF4-FFF2-40B4-BE49-F238E27FC236}">
                <a16:creationId xmlns:a16="http://schemas.microsoft.com/office/drawing/2014/main" id="{FD09B10A-69E9-5719-7ECD-D9C8AC1AF49A}"/>
              </a:ext>
            </a:extLst>
          </p:cNvPr>
          <p:cNvGraphicFramePr>
            <a:graphicFrameLocks noGrp="1"/>
          </p:cNvGraphicFramePr>
          <p:nvPr/>
        </p:nvGraphicFramePr>
        <p:xfrm>
          <a:off x="268513" y="219748"/>
          <a:ext cx="5468258" cy="365760"/>
        </p:xfrm>
        <a:graphic>
          <a:graphicData uri="http://schemas.openxmlformats.org/drawingml/2006/table">
            <a:tbl>
              <a:tblPr firstRow="1" bandRow="1">
                <a:effectLst/>
                <a:tableStyleId>{5C22544A-7EE6-4342-B048-85BDC9FD1C3A}</a:tableStyleId>
              </a:tblPr>
              <a:tblGrid>
                <a:gridCol w="5468258">
                  <a:extLst>
                    <a:ext uri="{9D8B030D-6E8A-4147-A177-3AD203B41FA5}">
                      <a16:colId xmlns:a16="http://schemas.microsoft.com/office/drawing/2014/main" val="1007071291"/>
                    </a:ext>
                  </a:extLst>
                </a:gridCol>
              </a:tblGrid>
              <a:tr h="282183">
                <a:tc>
                  <a:txBody>
                    <a:bodyPr/>
                    <a:lstStyle/>
                    <a:p>
                      <a:pPr lvl="0"/>
                      <a:r>
                        <a:rPr lang="en-GB">
                          <a:solidFill>
                            <a:srgbClr val="000000"/>
                          </a:solidFill>
                          <a:highlight>
                            <a:srgbClr val="FFFF00"/>
                          </a:highlight>
                          <a:latin typeface="Arial" pitchFamily="34"/>
                          <a:cs typeface="Arial" pitchFamily="34"/>
                        </a:rPr>
                        <a:t>LCHS4007 | Digital Skills and Research Methods </a:t>
                      </a:r>
                    </a:p>
                  </a:txBody>
                  <a:tcPr/>
                </a:tc>
                <a:extLst>
                  <a:ext uri="{0D108BD9-81ED-4DB2-BD59-A6C34878D82A}">
                    <a16:rowId xmlns:a16="http://schemas.microsoft.com/office/drawing/2014/main" val="2319063122"/>
                  </a:ext>
                </a:extLst>
              </a:tr>
            </a:tbl>
          </a:graphicData>
        </a:graphic>
      </p:graphicFrame>
      <p:graphicFrame>
        <p:nvGraphicFramePr>
          <p:cNvPr id="5" name="Table 7">
            <a:extLst>
              <a:ext uri="{FF2B5EF4-FFF2-40B4-BE49-F238E27FC236}">
                <a16:creationId xmlns:a16="http://schemas.microsoft.com/office/drawing/2014/main" id="{CB016128-FD25-CC97-FF00-FD54F26D03C0}"/>
              </a:ext>
            </a:extLst>
          </p:cNvPr>
          <p:cNvGraphicFramePr>
            <a:graphicFrameLocks noGrp="1"/>
          </p:cNvGraphicFramePr>
          <p:nvPr/>
        </p:nvGraphicFramePr>
        <p:xfrm>
          <a:off x="7913912" y="101114"/>
          <a:ext cx="4180115" cy="1280160"/>
        </p:xfrm>
        <a:graphic>
          <a:graphicData uri="http://schemas.openxmlformats.org/drawingml/2006/table">
            <a:tbl>
              <a:tblPr firstRow="1" bandRow="1">
                <a:effectLst/>
                <a:tableStyleId>{5C22544A-7EE6-4342-B048-85BDC9FD1C3A}</a:tableStyleId>
              </a:tblPr>
              <a:tblGrid>
                <a:gridCol w="4180115">
                  <a:extLst>
                    <a:ext uri="{9D8B030D-6E8A-4147-A177-3AD203B41FA5}">
                      <a16:colId xmlns:a16="http://schemas.microsoft.com/office/drawing/2014/main" val="1639996278"/>
                    </a:ext>
                  </a:extLst>
                </a:gridCol>
              </a:tblGrid>
              <a:tr h="1280160">
                <a:tc>
                  <a:txBody>
                    <a:bodyPr/>
                    <a:lstStyle/>
                    <a:p>
                      <a:pPr lvl="0"/>
                      <a:r>
                        <a:rPr lang="en-GB">
                          <a:solidFill>
                            <a:srgbClr val="000000"/>
                          </a:solidFill>
                          <a:highlight>
                            <a:srgbClr val="FFFF00"/>
                          </a:highlight>
                          <a:latin typeface="Arial" pitchFamily="34"/>
                          <a:cs typeface="Arial" pitchFamily="34"/>
                        </a:rPr>
                        <a:t>Nishad Nishad                2532627</a:t>
                      </a:r>
                    </a:p>
                    <a:p>
                      <a:pPr lvl="0"/>
                      <a:r>
                        <a:rPr lang="en-GB">
                          <a:solidFill>
                            <a:srgbClr val="000000"/>
                          </a:solidFill>
                          <a:highlight>
                            <a:srgbClr val="FFFF00"/>
                          </a:highlight>
                          <a:latin typeface="Arial" pitchFamily="34"/>
                          <a:cs typeface="Arial" pitchFamily="34"/>
                        </a:rPr>
                        <a:t>Bibi Fatima                     2533701</a:t>
                      </a:r>
                    </a:p>
                    <a:p>
                      <a:pPr lvl="0"/>
                      <a:r>
                        <a:rPr lang="en-GB">
                          <a:solidFill>
                            <a:srgbClr val="000000"/>
                          </a:solidFill>
                          <a:highlight>
                            <a:srgbClr val="FFFF00"/>
                          </a:highlight>
                          <a:latin typeface="Arial" pitchFamily="34"/>
                          <a:cs typeface="Arial" pitchFamily="34"/>
                        </a:rPr>
                        <a:t>Mohammed Abdul Qadir  2320002</a:t>
                      </a:r>
                    </a:p>
                    <a:p>
                      <a:pPr lvl="0"/>
                      <a:r>
                        <a:rPr lang="en-GB">
                          <a:solidFill>
                            <a:srgbClr val="000000"/>
                          </a:solidFill>
                          <a:highlight>
                            <a:srgbClr val="FFFF00"/>
                          </a:highlight>
                          <a:latin typeface="Arial" pitchFamily="34"/>
                          <a:cs typeface="Arial" pitchFamily="34"/>
                        </a:rPr>
                        <a:t>Yvette Nozipho Tshuma   2210553</a:t>
                      </a:r>
                    </a:p>
                  </a:txBody>
                  <a:tcPr/>
                </a:tc>
                <a:extLst>
                  <a:ext uri="{0D108BD9-81ED-4DB2-BD59-A6C34878D82A}">
                    <a16:rowId xmlns:a16="http://schemas.microsoft.com/office/drawing/2014/main" val="647802661"/>
                  </a:ext>
                </a:extLst>
              </a:tr>
            </a:tbl>
          </a:graphicData>
        </a:graphic>
      </p:graphicFrame>
      <p:graphicFrame>
        <p:nvGraphicFramePr>
          <p:cNvPr id="6" name="Table 9">
            <a:extLst>
              <a:ext uri="{FF2B5EF4-FFF2-40B4-BE49-F238E27FC236}">
                <a16:creationId xmlns:a16="http://schemas.microsoft.com/office/drawing/2014/main" id="{A69688E9-C71B-7C61-D078-49D08E53E527}"/>
              </a:ext>
            </a:extLst>
          </p:cNvPr>
          <p:cNvGraphicFramePr>
            <a:graphicFrameLocks noGrp="1"/>
          </p:cNvGraphicFramePr>
          <p:nvPr/>
        </p:nvGraphicFramePr>
        <p:xfrm>
          <a:off x="366482" y="5693365"/>
          <a:ext cx="8128001" cy="370844"/>
        </p:xfrm>
        <a:graphic>
          <a:graphicData uri="http://schemas.openxmlformats.org/drawingml/2006/table">
            <a:tbl>
              <a:tblPr firstRow="1" bandRow="1">
                <a:effectLst/>
                <a:tableStyleId>{5C22544A-7EE6-4342-B048-85BDC9FD1C3A}</a:tableStyleId>
              </a:tblPr>
              <a:tblGrid>
                <a:gridCol w="8128001">
                  <a:extLst>
                    <a:ext uri="{9D8B030D-6E8A-4147-A177-3AD203B41FA5}">
                      <a16:colId xmlns:a16="http://schemas.microsoft.com/office/drawing/2014/main" val="2697847387"/>
                    </a:ext>
                  </a:extLst>
                </a:gridCol>
              </a:tblGrid>
              <a:tr h="370844">
                <a:tc>
                  <a:txBody>
                    <a:bodyPr/>
                    <a:lstStyle/>
                    <a:p>
                      <a:pPr lvl="0"/>
                      <a:r>
                        <a:rPr lang="en-GB">
                          <a:solidFill>
                            <a:srgbClr val="000000"/>
                          </a:solidFill>
                          <a:highlight>
                            <a:srgbClr val="FFFF00"/>
                          </a:highlight>
                          <a:latin typeface="Arial" pitchFamily="34"/>
                          <a:cs typeface="Arial" pitchFamily="34"/>
                        </a:rPr>
                        <a:t>Group Presentation | Riverdale Nursing Home Case Study</a:t>
                      </a:r>
                    </a:p>
                  </a:txBody>
                  <a:tcPr/>
                </a:tc>
                <a:extLst>
                  <a:ext uri="{0D108BD9-81ED-4DB2-BD59-A6C34878D82A}">
                    <a16:rowId xmlns:a16="http://schemas.microsoft.com/office/drawing/2014/main" val="1739421303"/>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7">
    <p:bg>
      <p:bgPr>
        <a:solidFill>
          <a:srgbClr val="2C3C43"/>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34E61809-F48E-27DF-C18C-F8B7B8092CD3}"/>
              </a:ext>
            </a:extLst>
          </p:cNvPr>
          <p:cNvGrpSpPr/>
          <p:nvPr/>
        </p:nvGrpSpPr>
        <p:grpSpPr>
          <a:xfrm>
            <a:off x="-1" y="-8467"/>
            <a:ext cx="12192006" cy="6866467"/>
            <a:chOff x="-1" y="-8467"/>
            <a:chExt cx="12192006" cy="6866467"/>
          </a:xfrm>
        </p:grpSpPr>
        <p:cxnSp>
          <p:nvCxnSpPr>
            <p:cNvPr id="3" name="Straight Connector 8">
              <a:extLst>
                <a:ext uri="{FF2B5EF4-FFF2-40B4-BE49-F238E27FC236}">
                  <a16:creationId xmlns:a16="http://schemas.microsoft.com/office/drawing/2014/main" id="{CBC38F08-C1FB-DD6A-AC5A-C1FCABE9F0D2}"/>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000000"/>
              </a:solidFill>
              <a:prstDash val="solid"/>
              <a:miter/>
            </a:ln>
          </p:spPr>
        </p:cxnSp>
        <p:cxnSp>
          <p:nvCxnSpPr>
            <p:cNvPr id="4" name="Straight Connector 9">
              <a:extLst>
                <a:ext uri="{FF2B5EF4-FFF2-40B4-BE49-F238E27FC236}">
                  <a16:creationId xmlns:a16="http://schemas.microsoft.com/office/drawing/2014/main" id="{1F61A15B-8A6C-4065-EA5E-82402716EB77}"/>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000000"/>
              </a:solidFill>
              <a:prstDash val="solid"/>
              <a:miter/>
            </a:ln>
          </p:spPr>
        </p:cxnSp>
        <p:sp>
          <p:nvSpPr>
            <p:cNvPr id="5" name="Rectangle 23">
              <a:extLst>
                <a:ext uri="{FF2B5EF4-FFF2-40B4-BE49-F238E27FC236}">
                  <a16:creationId xmlns:a16="http://schemas.microsoft.com/office/drawing/2014/main" id="{F78691C4-91A4-891B-2179-ADF435143A44}"/>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F05FCF54-AA22-6602-6173-1DBAF7E8E587}"/>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2">
              <a:extLst>
                <a:ext uri="{FF2B5EF4-FFF2-40B4-BE49-F238E27FC236}">
                  <a16:creationId xmlns:a16="http://schemas.microsoft.com/office/drawing/2014/main" id="{43801A7E-EF2A-FC39-A480-9DEB32AA906E}"/>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DAE1FB38-16A5-8D15-695D-4A153C4B62D5}"/>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DBC7D285-EFC3-4B1C-4B35-5A86A7686CB0}"/>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0C57BBF5-E26F-BABF-0DEE-382021DB1010}"/>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6">
              <a:extLst>
                <a:ext uri="{FF2B5EF4-FFF2-40B4-BE49-F238E27FC236}">
                  <a16:creationId xmlns:a16="http://schemas.microsoft.com/office/drawing/2014/main" id="{DD41DE1F-C69F-0CA8-7023-BBC6FE33FF99}"/>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7">
              <a:extLst>
                <a:ext uri="{FF2B5EF4-FFF2-40B4-BE49-F238E27FC236}">
                  <a16:creationId xmlns:a16="http://schemas.microsoft.com/office/drawing/2014/main" id="{7CA2BF34-AB8B-03EE-B635-CF18CF0965E8}"/>
                </a:ext>
                <a:ext uri="{C183D7F6-B498-43B3-948B-1728B52AA6E4}">
                  <adec:decorative xmlns:adec="http://schemas.microsoft.com/office/drawing/2017/decorative" val="1"/>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Rectangle 19">
            <a:extLst>
              <a:ext uri="{FF2B5EF4-FFF2-40B4-BE49-F238E27FC236}">
                <a16:creationId xmlns:a16="http://schemas.microsoft.com/office/drawing/2014/main" id="{3572D6E5-4278-A711-1F03-BF104E81E636}"/>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cxnSp>
        <p:nvCxnSpPr>
          <p:cNvPr id="14" name="Straight Connector 21">
            <a:extLst>
              <a:ext uri="{FF2B5EF4-FFF2-40B4-BE49-F238E27FC236}">
                <a16:creationId xmlns:a16="http://schemas.microsoft.com/office/drawing/2014/main" id="{380D7417-EC53-7025-DC61-F89BFB30601B}"/>
              </a:ext>
              <a:ext uri="{C183D7F6-B498-43B3-948B-1728B52AA6E4}">
                <adec:decorative xmlns:adec="http://schemas.microsoft.com/office/drawing/2017/decorative" val="1"/>
              </a:ext>
            </a:extLst>
          </p:cNvPr>
          <p:cNvCxnSpPr>
            <a:cxnSpLocks noMove="1" noResize="1"/>
          </p:cNvCxnSpPr>
          <p:nvPr/>
        </p:nvCxnSpPr>
        <p:spPr>
          <a:xfrm>
            <a:off x="1448299" y="0"/>
            <a:ext cx="1219197" cy="6858000"/>
          </a:xfrm>
          <a:prstGeom prst="straightConnector1">
            <a:avLst/>
          </a:prstGeom>
          <a:noFill/>
          <a:ln w="9528" cap="rnd">
            <a:solidFill>
              <a:srgbClr val="6C911D"/>
            </a:solidFill>
            <a:prstDash val="solid"/>
            <a:miter/>
          </a:ln>
        </p:spPr>
      </p:cxnSp>
      <p:cxnSp>
        <p:nvCxnSpPr>
          <p:cNvPr id="15" name="Straight Connector 23">
            <a:extLst>
              <a:ext uri="{FF2B5EF4-FFF2-40B4-BE49-F238E27FC236}">
                <a16:creationId xmlns:a16="http://schemas.microsoft.com/office/drawing/2014/main" id="{455A49AE-D4BA-7A09-0459-7B579C76B24C}"/>
              </a:ext>
              <a:ext uri="{C183D7F6-B498-43B3-948B-1728B52AA6E4}">
                <adec:decorative xmlns:adec="http://schemas.microsoft.com/office/drawing/2017/decorative" val="1"/>
              </a:ext>
            </a:extLst>
          </p:cNvPr>
          <p:cNvCxnSpPr>
            <a:cxnSpLocks noMove="1" noResize="1"/>
          </p:cNvCxnSpPr>
          <p:nvPr/>
        </p:nvCxnSpPr>
        <p:spPr>
          <a:xfrm flipH="1">
            <a:off x="67171" y="3681410"/>
            <a:ext cx="4763558" cy="3176590"/>
          </a:xfrm>
          <a:prstGeom prst="straightConnector1">
            <a:avLst/>
          </a:prstGeom>
          <a:noFill/>
          <a:ln w="9528" cap="rnd">
            <a:solidFill>
              <a:srgbClr val="FFFFFF">
                <a:alpha val="80000"/>
              </a:srgbClr>
            </a:solidFill>
            <a:prstDash val="solid"/>
            <a:miter/>
          </a:ln>
        </p:spPr>
      </p:cxnSp>
      <p:sp>
        <p:nvSpPr>
          <p:cNvPr id="16" name="Rectangle 23">
            <a:extLst>
              <a:ext uri="{FF2B5EF4-FFF2-40B4-BE49-F238E27FC236}">
                <a16:creationId xmlns:a16="http://schemas.microsoft.com/office/drawing/2014/main" id="{60F80F74-439D-E1A4-7482-7BD58B86904D}"/>
              </a:ext>
              <a:ext uri="{C183D7F6-B498-43B3-948B-1728B52AA6E4}">
                <adec:decorative xmlns:adec="http://schemas.microsoft.com/office/drawing/2017/decorative" val="1"/>
              </a:ext>
            </a:extLst>
          </p:cNvPr>
          <p:cNvSpPr>
            <a:spLocks noMove="1" noResize="1"/>
          </p:cNvSpPr>
          <p:nvPr/>
        </p:nvSpPr>
        <p:spPr>
          <a:xfrm>
            <a:off x="1258763"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7" name="Rectangle 25">
            <a:extLst>
              <a:ext uri="{FF2B5EF4-FFF2-40B4-BE49-F238E27FC236}">
                <a16:creationId xmlns:a16="http://schemas.microsoft.com/office/drawing/2014/main" id="{D023F0FF-1763-95D1-A162-8B3F0B338494}"/>
              </a:ext>
              <a:ext uri="{C183D7F6-B498-43B3-948B-1728B52AA6E4}">
                <adec:decorative xmlns:adec="http://schemas.microsoft.com/office/drawing/2017/decorative" val="1"/>
              </a:ext>
            </a:extLst>
          </p:cNvPr>
          <p:cNvSpPr>
            <a:spLocks noMove="1" noResize="1"/>
          </p:cNvSpPr>
          <p:nvPr/>
        </p:nvSpPr>
        <p:spPr>
          <a:xfrm>
            <a:off x="1680731"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8" name="Isosceles Triangle 29">
            <a:extLst>
              <a:ext uri="{FF2B5EF4-FFF2-40B4-BE49-F238E27FC236}">
                <a16:creationId xmlns:a16="http://schemas.microsoft.com/office/drawing/2014/main" id="{2DE875AF-21DB-7B43-4F79-8305C7A39274}"/>
              </a:ext>
              <a:ext uri="{C183D7F6-B498-43B3-948B-1728B52AA6E4}">
                <adec:decorative xmlns:adec="http://schemas.microsoft.com/office/drawing/2017/decorative" val="1"/>
              </a:ext>
            </a:extLst>
          </p:cNvPr>
          <p:cNvSpPr>
            <a:spLocks noMove="1" noResize="1"/>
          </p:cNvSpPr>
          <p:nvPr/>
        </p:nvSpPr>
        <p:spPr>
          <a:xfrm>
            <a:off x="1009616"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Rectangle 27">
            <a:extLst>
              <a:ext uri="{FF2B5EF4-FFF2-40B4-BE49-F238E27FC236}">
                <a16:creationId xmlns:a16="http://schemas.microsoft.com/office/drawing/2014/main" id="{260112D8-C240-D051-057B-FF6765672A21}"/>
              </a:ext>
              <a:ext uri="{C183D7F6-B498-43B3-948B-1728B52AA6E4}">
                <adec:decorative xmlns:adec="http://schemas.microsoft.com/office/drawing/2017/decorative" val="1"/>
              </a:ext>
            </a:extLst>
          </p:cNvPr>
          <p:cNvSpPr>
            <a:spLocks noMove="1" noResize="1"/>
          </p:cNvSpPr>
          <p:nvPr/>
        </p:nvSpPr>
        <p:spPr>
          <a:xfrm>
            <a:off x="1411787"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Isosceles Triangle 33">
            <a:extLst>
              <a:ext uri="{FF2B5EF4-FFF2-40B4-BE49-F238E27FC236}">
                <a16:creationId xmlns:a16="http://schemas.microsoft.com/office/drawing/2014/main" id="{E73B52F8-6F39-7F3B-1BFB-2C765288FB8B}"/>
              </a:ext>
              <a:ext uri="{C183D7F6-B498-43B3-948B-1728B52AA6E4}">
                <adec:decorative xmlns:adec="http://schemas.microsoft.com/office/drawing/2017/decorative" val="1"/>
              </a:ext>
            </a:extLst>
          </p:cNvPr>
          <p:cNvSpPr>
            <a:spLocks noMove="1" noResize="1"/>
          </p:cNvSpPr>
          <p:nvPr/>
        </p:nvSpPr>
        <p:spPr>
          <a:xfrm>
            <a:off x="2448955"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Freeform: Shape 35">
            <a:extLst>
              <a:ext uri="{FF2B5EF4-FFF2-40B4-BE49-F238E27FC236}">
                <a16:creationId xmlns:a16="http://schemas.microsoft.com/office/drawing/2014/main" id="{F037A1EE-9A80-F1EE-A101-6B750F86E7D4}"/>
              </a:ext>
              <a:ext uri="{C183D7F6-B498-43B3-948B-1728B52AA6E4}">
                <adec:decorative xmlns:adec="http://schemas.microsoft.com/office/drawing/2017/decorative" val="1"/>
              </a:ext>
            </a:extLst>
          </p:cNvPr>
          <p:cNvSpPr>
            <a:spLocks noMove="1" noResize="1"/>
          </p:cNvSpPr>
          <p:nvPr/>
        </p:nvSpPr>
        <p:spPr>
          <a:xfrm>
            <a:off x="3016285" y="-8467"/>
            <a:ext cx="9175711" cy="6866467"/>
          </a:xfrm>
          <a:custGeom>
            <a:avLst/>
            <a:gdLst>
              <a:gd name="f0" fmla="val 10800000"/>
              <a:gd name="f1" fmla="val 5400000"/>
              <a:gd name="f2" fmla="val 180"/>
              <a:gd name="f3" fmla="val w"/>
              <a:gd name="f4" fmla="val h"/>
              <a:gd name="f5" fmla="val 0"/>
              <a:gd name="f6" fmla="val 9175713"/>
              <a:gd name="f7" fmla="val 6866467"/>
              <a:gd name="f8" fmla="val 1249825"/>
              <a:gd name="f9" fmla="val 8467"/>
              <a:gd name="f10" fmla="val 1109382"/>
              <a:gd name="f11" fmla="+- 0 0 -90"/>
              <a:gd name="f12" fmla="*/ f3 1 9175713"/>
              <a:gd name="f13" fmla="*/ f4 1 6866467"/>
              <a:gd name="f14" fmla="+- f7 0 f5"/>
              <a:gd name="f15" fmla="+- f6 0 f5"/>
              <a:gd name="f16" fmla="*/ f11 f0 1"/>
              <a:gd name="f17" fmla="*/ f15 1 9175713"/>
              <a:gd name="f18" fmla="*/ f14 1 6866467"/>
              <a:gd name="f19" fmla="*/ 0 f15 1"/>
              <a:gd name="f20" fmla="*/ 0 f14 1"/>
              <a:gd name="f21" fmla="*/ 1249825 f15 1"/>
              <a:gd name="f22" fmla="*/ 8467 f14 1"/>
              <a:gd name="f23" fmla="*/ 9175713 f15 1"/>
              <a:gd name="f24" fmla="*/ 6866467 f14 1"/>
              <a:gd name="f25" fmla="*/ 1109382 f15 1"/>
              <a:gd name="f26" fmla="*/ f16 1 f2"/>
              <a:gd name="f27" fmla="*/ f19 1 9175713"/>
              <a:gd name="f28" fmla="*/ f20 1 6866467"/>
              <a:gd name="f29" fmla="*/ f21 1 9175713"/>
              <a:gd name="f30" fmla="*/ f22 1 6866467"/>
              <a:gd name="f31" fmla="*/ f23 1 9175713"/>
              <a:gd name="f32" fmla="*/ f24 1 6866467"/>
              <a:gd name="f33" fmla="*/ f25 1 9175713"/>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2" y="f55"/>
              </a:cxn>
              <a:cxn ang="f38">
                <a:pos x="f56" y="f55"/>
              </a:cxn>
            </a:cxnLst>
            <a:rect l="f46" t="f49" r="f47" b="f48"/>
            <a:pathLst>
              <a:path w="9175713" h="6866467">
                <a:moveTo>
                  <a:pt x="f5" y="f5"/>
                </a:moveTo>
                <a:lnTo>
                  <a:pt x="f8" y="f5"/>
                </a:lnTo>
                <a:lnTo>
                  <a:pt x="f8" y="f9"/>
                </a:lnTo>
                <a:lnTo>
                  <a:pt x="f6" y="f9"/>
                </a:lnTo>
                <a:lnTo>
                  <a:pt x="f6" y="f7"/>
                </a:lnTo>
                <a:lnTo>
                  <a:pt x="f8" y="f7"/>
                </a:lnTo>
                <a:lnTo>
                  <a:pt x="f10" y="f7"/>
                </a:lnTo>
                <a:close/>
              </a:path>
            </a:pathLst>
          </a:custGeom>
          <a:solidFill>
            <a:srgbClr val="90C22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22" name="Title 1">
            <a:extLst>
              <a:ext uri="{FF2B5EF4-FFF2-40B4-BE49-F238E27FC236}">
                <a16:creationId xmlns:a16="http://schemas.microsoft.com/office/drawing/2014/main" id="{5839AA9D-FF15-5E34-94F7-650E770D2B19}"/>
              </a:ext>
            </a:extLst>
          </p:cNvPr>
          <p:cNvSpPr txBox="1">
            <a:spLocks noGrp="1"/>
          </p:cNvSpPr>
          <p:nvPr>
            <p:ph type="title"/>
          </p:nvPr>
        </p:nvSpPr>
        <p:spPr>
          <a:xfrm>
            <a:off x="1939241" y="197876"/>
            <a:ext cx="9840626" cy="1326126"/>
          </a:xfrm>
        </p:spPr>
        <p:txBody>
          <a:bodyPr anchor="b"/>
          <a:lstStyle/>
          <a:p>
            <a:pPr lvl="0"/>
            <a:r>
              <a:rPr lang="en-GB" sz="3200">
                <a:solidFill>
                  <a:srgbClr val="000000"/>
                </a:solidFill>
                <a:latin typeface="Arial" pitchFamily="34"/>
                <a:cs typeface="Arial" pitchFamily="34"/>
              </a:rPr>
              <a:t>The Workplace Task – What It Involves for Riverdale nursing home</a:t>
            </a:r>
            <a:endParaRPr lang="en-US" sz="3200">
              <a:solidFill>
                <a:srgbClr val="000000"/>
              </a:solidFill>
              <a:latin typeface="Arial" pitchFamily="34"/>
              <a:cs typeface="Arial" pitchFamily="34"/>
            </a:endParaRPr>
          </a:p>
        </p:txBody>
      </p:sp>
      <p:sp>
        <p:nvSpPr>
          <p:cNvPr id="23" name="Isosceles Triangle 37">
            <a:extLst>
              <a:ext uri="{FF2B5EF4-FFF2-40B4-BE49-F238E27FC236}">
                <a16:creationId xmlns:a16="http://schemas.microsoft.com/office/drawing/2014/main" id="{193745AA-C340-EE2F-7CDE-C56D4A693D62}"/>
              </a:ext>
              <a:ext uri="{C183D7F6-B498-43B3-948B-1728B52AA6E4}">
                <adec:decorative xmlns:adec="http://schemas.microsoft.com/office/drawing/2017/decorative" val="1"/>
              </a:ext>
            </a:extLst>
          </p:cNvPr>
          <p:cNvSpPr>
            <a:spLocks noMove="1" noResize="1"/>
          </p:cNvSpPr>
          <p:nvPr/>
        </p:nvSpPr>
        <p:spPr>
          <a:xfrm rot="5400013">
            <a:off x="4062554" y="3271490"/>
            <a:ext cx="220663" cy="186437"/>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graphicFrame>
        <p:nvGraphicFramePr>
          <p:cNvPr id="24" name="Table 30">
            <a:extLst>
              <a:ext uri="{FF2B5EF4-FFF2-40B4-BE49-F238E27FC236}">
                <a16:creationId xmlns:a16="http://schemas.microsoft.com/office/drawing/2014/main" id="{2B67959C-9685-7521-7C19-53A1DDE846DC}"/>
              </a:ext>
            </a:extLst>
          </p:cNvPr>
          <p:cNvGraphicFramePr>
            <a:graphicFrameLocks noGrp="1"/>
          </p:cNvGraphicFramePr>
          <p:nvPr/>
        </p:nvGraphicFramePr>
        <p:xfrm>
          <a:off x="2101373" y="2054245"/>
          <a:ext cx="8488841" cy="2529843"/>
        </p:xfrm>
        <a:graphic>
          <a:graphicData uri="http://schemas.openxmlformats.org/drawingml/2006/table">
            <a:tbl>
              <a:tblPr firstRow="1" bandRow="1">
                <a:effectLst/>
                <a:tableStyleId>{5C22544A-7EE6-4342-B048-85BDC9FD1C3A}</a:tableStyleId>
              </a:tblPr>
              <a:tblGrid>
                <a:gridCol w="8488841">
                  <a:extLst>
                    <a:ext uri="{9D8B030D-6E8A-4147-A177-3AD203B41FA5}">
                      <a16:colId xmlns:a16="http://schemas.microsoft.com/office/drawing/2014/main" val="3409768854"/>
                    </a:ext>
                  </a:extLst>
                </a:gridCol>
              </a:tblGrid>
              <a:tr h="2526212">
                <a:tc>
                  <a:txBody>
                    <a:bodyPr/>
                    <a:lstStyle/>
                    <a:p>
                      <a:pPr marL="285750" lvl="0" indent="-285750">
                        <a:buSzPct val="100000"/>
                        <a:buFont typeface="Wingdings" pitchFamily="2"/>
                        <a:buChar char="q"/>
                      </a:pPr>
                      <a:r>
                        <a:rPr lang="en-GB" sz="2000" b="0">
                          <a:solidFill>
                            <a:srgbClr val="000000"/>
                          </a:solidFill>
                          <a:highlight>
                            <a:srgbClr val="FFFF00"/>
                          </a:highlight>
                          <a:latin typeface="Arial" pitchFamily="34"/>
                          <a:cs typeface="Arial" pitchFamily="34"/>
                        </a:rPr>
                        <a:t>Share updates on residents’ health, care plans and medication changes (NMC, 2018)</a:t>
                      </a:r>
                    </a:p>
                    <a:p>
                      <a:pPr marL="285750" lvl="0" indent="-285750">
                        <a:buSzPct val="100000"/>
                        <a:buFont typeface="Wingdings" pitchFamily="2"/>
                        <a:buChar char="q"/>
                      </a:pPr>
                      <a:r>
                        <a:rPr lang="en-GB" sz="2000" b="0">
                          <a:solidFill>
                            <a:srgbClr val="000000"/>
                          </a:solidFill>
                          <a:highlight>
                            <a:srgbClr val="FFFF00"/>
                          </a:highlight>
                          <a:latin typeface="Arial" pitchFamily="34"/>
                          <a:cs typeface="Arial" pitchFamily="34"/>
                        </a:rPr>
                        <a:t> Deliver shift handovers, policy updates and emergency alerts (CQC, 2023)</a:t>
                      </a:r>
                    </a:p>
                    <a:p>
                      <a:pPr marL="285750" lvl="0" indent="-285750">
                        <a:buSzPct val="100000"/>
                        <a:buFont typeface="Wingdings" pitchFamily="2"/>
                        <a:buChar char="q"/>
                      </a:pPr>
                      <a:r>
                        <a:rPr lang="en-GB" sz="2000" b="0">
                          <a:solidFill>
                            <a:srgbClr val="000000"/>
                          </a:solidFill>
                          <a:highlight>
                            <a:srgbClr val="FFFF00"/>
                          </a:highlight>
                          <a:latin typeface="Arial" pitchFamily="34"/>
                          <a:cs typeface="Arial" pitchFamily="34"/>
                        </a:rPr>
                        <a:t> Coordinate work between nurses, care staff and managers (NHS Confederation, 2023)</a:t>
                      </a:r>
                    </a:p>
                    <a:p>
                      <a:pPr marL="285750" lvl="0" indent="-285750">
                        <a:buSzPct val="100000"/>
                        <a:buFont typeface="Wingdings" pitchFamily="2"/>
                        <a:buChar char="q"/>
                      </a:pPr>
                      <a:r>
                        <a:rPr lang="en-GB" sz="2000" b="0">
                          <a:solidFill>
                            <a:srgbClr val="000000"/>
                          </a:solidFill>
                          <a:highlight>
                            <a:srgbClr val="FFFF00"/>
                          </a:highlight>
                          <a:latin typeface="Arial" pitchFamily="34"/>
                          <a:cs typeface="Arial" pitchFamily="34"/>
                        </a:rPr>
                        <a:t> Ensure information is accurate, timely and confidential</a:t>
                      </a:r>
                    </a:p>
                    <a:p>
                      <a:pPr marL="285750" lvl="0" indent="-285750">
                        <a:buSzPct val="100000"/>
                        <a:buFont typeface="Wingdings" pitchFamily="2"/>
                        <a:buChar char="q"/>
                      </a:pPr>
                      <a:r>
                        <a:rPr lang="en-GB" sz="2000" b="0">
                          <a:solidFill>
                            <a:srgbClr val="000000"/>
                          </a:solidFill>
                          <a:highlight>
                            <a:srgbClr val="FFFF00"/>
                          </a:highlight>
                          <a:latin typeface="Arial" pitchFamily="34"/>
                          <a:cs typeface="Arial" pitchFamily="34"/>
                        </a:rPr>
                        <a:t> Reduce risks from miscommunication or delays (Skills for Care, 2022)</a:t>
                      </a:r>
                    </a:p>
                  </a:txBody>
                  <a:tcPr/>
                </a:tc>
                <a:extLst>
                  <a:ext uri="{0D108BD9-81ED-4DB2-BD59-A6C34878D82A}">
                    <a16:rowId xmlns:a16="http://schemas.microsoft.com/office/drawing/2014/main" val="546067923"/>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8">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910A72F7-4F9A-061D-0FD6-FB07CC603507}"/>
              </a:ext>
            </a:extLst>
          </p:cNvPr>
          <p:cNvGrpSpPr/>
          <p:nvPr/>
        </p:nvGrpSpPr>
        <p:grpSpPr>
          <a:xfrm>
            <a:off x="0" y="-8467"/>
            <a:ext cx="12192005" cy="6866467"/>
            <a:chOff x="0" y="-8467"/>
            <a:chExt cx="12192005" cy="6866467"/>
          </a:xfrm>
        </p:grpSpPr>
        <p:cxnSp>
          <p:nvCxnSpPr>
            <p:cNvPr id="3" name="Straight Connector 8">
              <a:extLst>
                <a:ext uri="{FF2B5EF4-FFF2-40B4-BE49-F238E27FC236}">
                  <a16:creationId xmlns:a16="http://schemas.microsoft.com/office/drawing/2014/main" id="{5B0FD448-79CE-A2FC-B511-0A18C765F53B}"/>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9">
              <a:extLst>
                <a:ext uri="{FF2B5EF4-FFF2-40B4-BE49-F238E27FC236}">
                  <a16:creationId xmlns:a16="http://schemas.microsoft.com/office/drawing/2014/main" id="{4B72273B-3F52-6123-CE0D-96DF351FDB53}"/>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711022EF-105E-8891-D63A-E22AB002B29C}"/>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76E91C4C-1737-01DC-2C4D-07111E6457EE}"/>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2">
              <a:extLst>
                <a:ext uri="{FF2B5EF4-FFF2-40B4-BE49-F238E27FC236}">
                  <a16:creationId xmlns:a16="http://schemas.microsoft.com/office/drawing/2014/main" id="{8663D13D-5B72-21E3-08D7-C2FC72B1C4E9}"/>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2A63D365-89AE-879A-EEB5-7D52B9EEF6B3}"/>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99A3CCC5-2B5A-6B40-E773-6BF7FAFC8F75}"/>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961D6906-14AE-442D-15BD-25595B8CC866}"/>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6">
              <a:extLst>
                <a:ext uri="{FF2B5EF4-FFF2-40B4-BE49-F238E27FC236}">
                  <a16:creationId xmlns:a16="http://schemas.microsoft.com/office/drawing/2014/main" id="{1AFF4D7F-9E92-FD95-8FAA-834E16EA8FA4}"/>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7">
              <a:extLst>
                <a:ext uri="{FF2B5EF4-FFF2-40B4-BE49-F238E27FC236}">
                  <a16:creationId xmlns:a16="http://schemas.microsoft.com/office/drawing/2014/main" id="{069E8CEC-87E4-08C4-E17A-55DB6B0B642B}"/>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Rectangle 19">
            <a:extLst>
              <a:ext uri="{FF2B5EF4-FFF2-40B4-BE49-F238E27FC236}">
                <a16:creationId xmlns:a16="http://schemas.microsoft.com/office/drawing/2014/main" id="{F8B31EFB-752F-9711-2877-AC307A530D2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14" name="Title 1">
            <a:extLst>
              <a:ext uri="{FF2B5EF4-FFF2-40B4-BE49-F238E27FC236}">
                <a16:creationId xmlns:a16="http://schemas.microsoft.com/office/drawing/2014/main" id="{37AE0F54-DA46-337C-9972-4C61298F2929}"/>
              </a:ext>
            </a:extLst>
          </p:cNvPr>
          <p:cNvSpPr txBox="1">
            <a:spLocks noGrp="1"/>
          </p:cNvSpPr>
          <p:nvPr>
            <p:ph type="title"/>
          </p:nvPr>
        </p:nvSpPr>
        <p:spPr>
          <a:xfrm>
            <a:off x="1333506" y="609603"/>
            <a:ext cx="8596667" cy="1320795"/>
          </a:xfrm>
        </p:spPr>
        <p:txBody>
          <a:bodyPr anchor="t"/>
          <a:lstStyle/>
          <a:p>
            <a:pPr lvl="0"/>
            <a:r>
              <a:rPr lang="en-GB" sz="2900">
                <a:solidFill>
                  <a:srgbClr val="000000"/>
                </a:solidFill>
                <a:latin typeface="Arial" pitchFamily="34"/>
                <a:cs typeface="Arial" pitchFamily="34"/>
              </a:rPr>
              <a:t>Selected Microsoft 365 Tool for staff communication at Riverdale nursing home</a:t>
            </a:r>
            <a:br>
              <a:rPr lang="en-GB" sz="2900">
                <a:latin typeface="Arial" pitchFamily="34"/>
                <a:cs typeface="Arial" pitchFamily="34"/>
              </a:rPr>
            </a:br>
            <a:br>
              <a:rPr lang="en-GB" sz="2900">
                <a:latin typeface="Arial" pitchFamily="34"/>
                <a:cs typeface="Arial" pitchFamily="34"/>
              </a:rPr>
            </a:br>
            <a:r>
              <a:rPr lang="en-GB" sz="2900">
                <a:latin typeface="Arial" pitchFamily="34"/>
                <a:cs typeface="Arial" pitchFamily="34"/>
              </a:rPr>
              <a:t>✅ Microsoft Team</a:t>
            </a:r>
            <a:endParaRPr lang="en-US" sz="2900"/>
          </a:p>
        </p:txBody>
      </p:sp>
      <p:sp>
        <p:nvSpPr>
          <p:cNvPr id="15" name="Isosceles Triangle 21">
            <a:extLst>
              <a:ext uri="{FF2B5EF4-FFF2-40B4-BE49-F238E27FC236}">
                <a16:creationId xmlns:a16="http://schemas.microsoft.com/office/drawing/2014/main" id="{B8313E39-5674-768C-AB2B-99D010AC9159}"/>
              </a:ext>
              <a:ext uri="{C183D7F6-B498-43B3-948B-1728B52AA6E4}">
                <adec:decorative xmlns:adec="http://schemas.microsoft.com/office/drawing/2017/decorative" val="1"/>
              </a:ext>
            </a:extLst>
          </p:cNvPr>
          <p:cNvSpPr>
            <a:spLocks noMove="1" noResize="1"/>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6" name="Text Placeholder 2">
            <a:extLst>
              <a:ext uri="{FF2B5EF4-FFF2-40B4-BE49-F238E27FC236}">
                <a16:creationId xmlns:a16="http://schemas.microsoft.com/office/drawing/2014/main" id="{1FA3D3FF-EE88-083A-7BCD-5A2324D1B3D8}"/>
              </a:ext>
            </a:extLst>
          </p:cNvPr>
          <p:cNvSpPr txBox="1">
            <a:spLocks noGrp="1"/>
          </p:cNvSpPr>
          <p:nvPr>
            <p:ph type="body" idx="4294967295"/>
          </p:nvPr>
        </p:nvSpPr>
        <p:spPr>
          <a:xfrm>
            <a:off x="1390884" y="2552099"/>
            <a:ext cx="8596667" cy="2674418"/>
          </a:xfrm>
        </p:spPr>
        <p:txBody>
          <a:bodyPr anchor="ctr"/>
          <a:lstStyle/>
          <a:p>
            <a:pPr lvl="0"/>
            <a:r>
              <a:rPr lang="en-GB">
                <a:latin typeface="Arial" pitchFamily="34"/>
                <a:cs typeface="Arial" pitchFamily="34"/>
              </a:rPr>
              <a:t>Part of the Microsoft 365 suite for workplaces (Microsoft, 2024a)</a:t>
            </a:r>
          </a:p>
          <a:p>
            <a:pPr lvl="0"/>
            <a:r>
              <a:rPr lang="en-GB">
                <a:latin typeface="Arial" pitchFamily="34"/>
                <a:cs typeface="Arial" pitchFamily="34"/>
              </a:rPr>
              <a:t>Combines chat, calls, meetings and file sharing </a:t>
            </a:r>
          </a:p>
          <a:p>
            <a:pPr lvl="0"/>
            <a:r>
              <a:rPr lang="en-GB">
                <a:latin typeface="Arial" pitchFamily="34"/>
                <a:cs typeface="Arial" pitchFamily="34"/>
              </a:rPr>
              <a:t>Built for secure, structured collaboration </a:t>
            </a:r>
          </a:p>
          <a:p>
            <a:pPr lvl="0"/>
            <a:r>
              <a:rPr lang="en-GB">
                <a:latin typeface="Arial" pitchFamily="34"/>
                <a:cs typeface="Arial" pitchFamily="34"/>
              </a:rPr>
              <a:t> Approved for use in UK health and care settings (NHS Digital, 2023)</a:t>
            </a:r>
          </a:p>
        </p:txBody>
      </p:sp>
      <p:sp>
        <p:nvSpPr>
          <p:cNvPr id="17" name="Isosceles Triangle 23">
            <a:extLst>
              <a:ext uri="{FF2B5EF4-FFF2-40B4-BE49-F238E27FC236}">
                <a16:creationId xmlns:a16="http://schemas.microsoft.com/office/drawing/2014/main" id="{795C0A4F-9271-CB88-98AA-B638155C0BC9}"/>
              </a:ext>
              <a:ext uri="{C183D7F6-B498-43B3-948B-1728B52AA6E4}">
                <adec:decorative xmlns:adec="http://schemas.microsoft.com/office/drawing/2017/decorative" val="1"/>
              </a:ext>
            </a:extLst>
          </p:cNvPr>
          <p:cNvSpPr>
            <a:spLocks noMove="1" noResize="1"/>
          </p:cNvSpPr>
          <p:nvPr/>
        </p:nvSpPr>
        <p:spPr>
          <a:xfrm flipH="1">
            <a:off x="11743264"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9">
    <p:bg>
      <p:bgPr>
        <a:solidFill>
          <a:srgbClr val="2C3C43"/>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9A9BE3DD-8950-620E-5C56-7192660B9BFB}"/>
              </a:ext>
            </a:extLst>
          </p:cNvPr>
          <p:cNvGrpSpPr/>
          <p:nvPr/>
        </p:nvGrpSpPr>
        <p:grpSpPr>
          <a:xfrm>
            <a:off x="0" y="-8467"/>
            <a:ext cx="12192005" cy="6866467"/>
            <a:chOff x="0" y="-8467"/>
            <a:chExt cx="12192005" cy="6866467"/>
          </a:xfrm>
        </p:grpSpPr>
        <p:cxnSp>
          <p:nvCxnSpPr>
            <p:cNvPr id="3" name="Straight Connector 8">
              <a:extLst>
                <a:ext uri="{FF2B5EF4-FFF2-40B4-BE49-F238E27FC236}">
                  <a16:creationId xmlns:a16="http://schemas.microsoft.com/office/drawing/2014/main" id="{E16D0656-CAC7-0093-E060-E30379EF1CBD}"/>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000000"/>
              </a:solidFill>
              <a:prstDash val="solid"/>
              <a:miter/>
            </a:ln>
          </p:spPr>
        </p:cxnSp>
        <p:cxnSp>
          <p:nvCxnSpPr>
            <p:cNvPr id="4" name="Straight Connector 9">
              <a:extLst>
                <a:ext uri="{FF2B5EF4-FFF2-40B4-BE49-F238E27FC236}">
                  <a16:creationId xmlns:a16="http://schemas.microsoft.com/office/drawing/2014/main" id="{871E8252-B81D-1D6F-15BD-12FB19BBD72A}"/>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000000"/>
              </a:solidFill>
              <a:prstDash val="solid"/>
              <a:miter/>
            </a:ln>
          </p:spPr>
        </p:cxnSp>
        <p:sp>
          <p:nvSpPr>
            <p:cNvPr id="5" name="Rectangle 23">
              <a:extLst>
                <a:ext uri="{FF2B5EF4-FFF2-40B4-BE49-F238E27FC236}">
                  <a16:creationId xmlns:a16="http://schemas.microsoft.com/office/drawing/2014/main" id="{CADBE841-95B1-E2B4-6445-70AF35610426}"/>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0F9AEFCD-FB28-2780-A897-F9F35DDE3132}"/>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2">
              <a:extLst>
                <a:ext uri="{FF2B5EF4-FFF2-40B4-BE49-F238E27FC236}">
                  <a16:creationId xmlns:a16="http://schemas.microsoft.com/office/drawing/2014/main" id="{F4F48B50-286D-A901-9FA2-583C8C8708E9}"/>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2504D051-0C52-8D33-2C5E-699226AA9097}"/>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AB6283A9-94AA-251A-3BA1-28A1109876AF}"/>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739F0321-81FC-AB72-1BCC-46AE6AE8F771}"/>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6">
              <a:extLst>
                <a:ext uri="{FF2B5EF4-FFF2-40B4-BE49-F238E27FC236}">
                  <a16:creationId xmlns:a16="http://schemas.microsoft.com/office/drawing/2014/main" id="{3A018A5B-5077-C802-2524-4A6DC8284E53}"/>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7">
              <a:extLst>
                <a:ext uri="{FF2B5EF4-FFF2-40B4-BE49-F238E27FC236}">
                  <a16:creationId xmlns:a16="http://schemas.microsoft.com/office/drawing/2014/main" id="{60938DE3-10ED-9BFB-A4DB-23D15D5A3565}"/>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Rectangle 19">
            <a:extLst>
              <a:ext uri="{FF2B5EF4-FFF2-40B4-BE49-F238E27FC236}">
                <a16:creationId xmlns:a16="http://schemas.microsoft.com/office/drawing/2014/main" id="{7FB4C578-CDFE-0469-EA4F-394F63A521A0}"/>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14" name="Rectangle 21">
            <a:extLst>
              <a:ext uri="{FF2B5EF4-FFF2-40B4-BE49-F238E27FC236}">
                <a16:creationId xmlns:a16="http://schemas.microsoft.com/office/drawing/2014/main" id="{5B2DB3A4-24FC-F45F-2810-4A49D4C5154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cxnSp>
        <p:nvCxnSpPr>
          <p:cNvPr id="15" name="Straight Connector 23">
            <a:extLst>
              <a:ext uri="{FF2B5EF4-FFF2-40B4-BE49-F238E27FC236}">
                <a16:creationId xmlns:a16="http://schemas.microsoft.com/office/drawing/2014/main" id="{8D45E87C-208E-E69D-8351-D0FE1EB3ACB7}"/>
              </a:ext>
              <a:ext uri="{C183D7F6-B498-43B3-948B-1728B52AA6E4}">
                <adec:decorative xmlns:adec="http://schemas.microsoft.com/office/drawing/2017/decorative" val="1"/>
              </a:ext>
            </a:extLst>
          </p:cNvPr>
          <p:cNvCxnSpPr>
            <a:cxnSpLocks noMove="1" noResize="1"/>
          </p:cNvCxnSpPr>
          <p:nvPr/>
        </p:nvCxnSpPr>
        <p:spPr>
          <a:xfrm>
            <a:off x="3953371" y="0"/>
            <a:ext cx="1219206" cy="6858000"/>
          </a:xfrm>
          <a:prstGeom prst="straightConnector1">
            <a:avLst/>
          </a:prstGeom>
          <a:noFill/>
          <a:ln w="9528" cap="rnd">
            <a:solidFill>
              <a:srgbClr val="6C911D"/>
            </a:solidFill>
            <a:prstDash val="solid"/>
            <a:miter/>
          </a:ln>
        </p:spPr>
      </p:cxnSp>
      <p:cxnSp>
        <p:nvCxnSpPr>
          <p:cNvPr id="16" name="Straight Connector 25">
            <a:extLst>
              <a:ext uri="{FF2B5EF4-FFF2-40B4-BE49-F238E27FC236}">
                <a16:creationId xmlns:a16="http://schemas.microsoft.com/office/drawing/2014/main" id="{2B4632A7-2F12-92BC-9261-3BFF232E7ECB}"/>
              </a:ext>
              <a:ext uri="{C183D7F6-B498-43B3-948B-1728B52AA6E4}">
                <adec:decorative xmlns:adec="http://schemas.microsoft.com/office/drawing/2017/decorative" val="1"/>
              </a:ext>
            </a:extLst>
          </p:cNvPr>
          <p:cNvCxnSpPr>
            <a:cxnSpLocks noMove="1" noResize="1"/>
          </p:cNvCxnSpPr>
          <p:nvPr/>
        </p:nvCxnSpPr>
        <p:spPr>
          <a:xfrm flipH="1">
            <a:off x="2133039" y="3681410"/>
            <a:ext cx="4763557" cy="3176590"/>
          </a:xfrm>
          <a:prstGeom prst="straightConnector1">
            <a:avLst/>
          </a:prstGeom>
          <a:noFill/>
          <a:ln w="9528" cap="rnd">
            <a:solidFill>
              <a:srgbClr val="FFFFFF">
                <a:alpha val="80000"/>
              </a:srgbClr>
            </a:solidFill>
            <a:prstDash val="solid"/>
            <a:miter/>
          </a:ln>
        </p:spPr>
      </p:cxnSp>
      <p:sp>
        <p:nvSpPr>
          <p:cNvPr id="17" name="Rectangle 23">
            <a:extLst>
              <a:ext uri="{FF2B5EF4-FFF2-40B4-BE49-F238E27FC236}">
                <a16:creationId xmlns:a16="http://schemas.microsoft.com/office/drawing/2014/main" id="{95D234BF-64E1-FE80-8D49-BF90EA846D2D}"/>
              </a:ext>
              <a:ext uri="{C183D7F6-B498-43B3-948B-1728B52AA6E4}">
                <adec:decorative xmlns:adec="http://schemas.microsoft.com/office/drawing/2017/decorative" val="1"/>
              </a:ext>
            </a:extLst>
          </p:cNvPr>
          <p:cNvSpPr>
            <a:spLocks noMove="1" noResize="1"/>
          </p:cNvSpPr>
          <p:nvPr/>
        </p:nvSpPr>
        <p:spPr>
          <a:xfrm>
            <a:off x="3324630"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8" name="Rectangle 25">
            <a:extLst>
              <a:ext uri="{FF2B5EF4-FFF2-40B4-BE49-F238E27FC236}">
                <a16:creationId xmlns:a16="http://schemas.microsoft.com/office/drawing/2014/main" id="{89BDC888-9C49-BC95-2972-A1DD1CEE0ADC}"/>
              </a:ext>
              <a:ext uri="{C183D7F6-B498-43B3-948B-1728B52AA6E4}">
                <adec:decorative xmlns:adec="http://schemas.microsoft.com/office/drawing/2017/decorative" val="1"/>
              </a:ext>
            </a:extLst>
          </p:cNvPr>
          <p:cNvSpPr>
            <a:spLocks noMove="1" noResize="1"/>
          </p:cNvSpPr>
          <p:nvPr/>
        </p:nvSpPr>
        <p:spPr>
          <a:xfrm>
            <a:off x="3746598"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Isosceles Triangle 31">
            <a:extLst>
              <a:ext uri="{FF2B5EF4-FFF2-40B4-BE49-F238E27FC236}">
                <a16:creationId xmlns:a16="http://schemas.microsoft.com/office/drawing/2014/main" id="{0D2BD6A6-C400-E875-F9B0-83C09680AC93}"/>
              </a:ext>
              <a:ext uri="{C183D7F6-B498-43B3-948B-1728B52AA6E4}">
                <adec:decorative xmlns:adec="http://schemas.microsoft.com/office/drawing/2017/decorative" val="1"/>
              </a:ext>
            </a:extLst>
          </p:cNvPr>
          <p:cNvSpPr>
            <a:spLocks noMove="1" noResize="1"/>
          </p:cNvSpPr>
          <p:nvPr/>
        </p:nvSpPr>
        <p:spPr>
          <a:xfrm>
            <a:off x="3075483"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Rectangle 27">
            <a:extLst>
              <a:ext uri="{FF2B5EF4-FFF2-40B4-BE49-F238E27FC236}">
                <a16:creationId xmlns:a16="http://schemas.microsoft.com/office/drawing/2014/main" id="{C4FE9E6A-4587-D474-ABDA-DA6A528A4C3F}"/>
              </a:ext>
              <a:ext uri="{C183D7F6-B498-43B3-948B-1728B52AA6E4}">
                <adec:decorative xmlns:adec="http://schemas.microsoft.com/office/drawing/2017/decorative" val="1"/>
              </a:ext>
            </a:extLst>
          </p:cNvPr>
          <p:cNvSpPr>
            <a:spLocks noMove="1" noResize="1"/>
          </p:cNvSpPr>
          <p:nvPr/>
        </p:nvSpPr>
        <p:spPr>
          <a:xfrm>
            <a:off x="3477655"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Isosceles Triangle 35">
            <a:extLst>
              <a:ext uri="{FF2B5EF4-FFF2-40B4-BE49-F238E27FC236}">
                <a16:creationId xmlns:a16="http://schemas.microsoft.com/office/drawing/2014/main" id="{D1E7E575-1DCC-A090-AC3F-191E9BD6DA2D}"/>
              </a:ext>
              <a:ext uri="{C183D7F6-B498-43B3-948B-1728B52AA6E4}">
                <adec:decorative xmlns:adec="http://schemas.microsoft.com/office/drawing/2017/decorative" val="1"/>
              </a:ext>
            </a:extLst>
          </p:cNvPr>
          <p:cNvSpPr>
            <a:spLocks noMove="1" noResize="1"/>
          </p:cNvSpPr>
          <p:nvPr/>
        </p:nvSpPr>
        <p:spPr>
          <a:xfrm>
            <a:off x="4514822"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2" name="Title 1">
            <a:extLst>
              <a:ext uri="{FF2B5EF4-FFF2-40B4-BE49-F238E27FC236}">
                <a16:creationId xmlns:a16="http://schemas.microsoft.com/office/drawing/2014/main" id="{B979B1FB-582D-4915-6B1A-20050CDDE5E1}"/>
              </a:ext>
            </a:extLst>
          </p:cNvPr>
          <p:cNvSpPr txBox="1">
            <a:spLocks noGrp="1"/>
          </p:cNvSpPr>
          <p:nvPr>
            <p:ph type="title"/>
          </p:nvPr>
        </p:nvSpPr>
        <p:spPr>
          <a:xfrm>
            <a:off x="677332" y="609603"/>
            <a:ext cx="3876150" cy="5083625"/>
          </a:xfrm>
        </p:spPr>
        <p:txBody>
          <a:bodyPr/>
          <a:lstStyle/>
          <a:p>
            <a:pPr lvl="0"/>
            <a:r>
              <a:rPr lang="en-US" sz="3600" b="1">
                <a:solidFill>
                  <a:srgbClr val="FFFFFF"/>
                </a:solidFill>
                <a:latin typeface="Arial" pitchFamily="34"/>
                <a:cs typeface="Arial" pitchFamily="34"/>
              </a:rPr>
              <a:t>Why Microsoft Team is suitable </a:t>
            </a:r>
          </a:p>
        </p:txBody>
      </p:sp>
      <p:sp>
        <p:nvSpPr>
          <p:cNvPr id="23" name="Freeform: Shape 37">
            <a:extLst>
              <a:ext uri="{FF2B5EF4-FFF2-40B4-BE49-F238E27FC236}">
                <a16:creationId xmlns:a16="http://schemas.microsoft.com/office/drawing/2014/main" id="{D69BDA5B-5D7B-C815-8216-ECAAFE1C0C27}"/>
              </a:ext>
              <a:ext uri="{C183D7F6-B498-43B3-948B-1728B52AA6E4}">
                <adec:decorative xmlns:adec="http://schemas.microsoft.com/office/drawing/2017/decorative" val="1"/>
              </a:ext>
            </a:extLst>
          </p:cNvPr>
          <p:cNvSpPr>
            <a:spLocks noMove="1" noResize="1"/>
          </p:cNvSpPr>
          <p:nvPr/>
        </p:nvSpPr>
        <p:spPr>
          <a:xfrm>
            <a:off x="5082152" y="-8467"/>
            <a:ext cx="7109844" cy="6866467"/>
          </a:xfrm>
          <a:custGeom>
            <a:avLst/>
            <a:gdLst>
              <a:gd name="f0" fmla="val 10800000"/>
              <a:gd name="f1" fmla="val 5400000"/>
              <a:gd name="f2" fmla="val 180"/>
              <a:gd name="f3" fmla="val w"/>
              <a:gd name="f4" fmla="val h"/>
              <a:gd name="f5" fmla="val 0"/>
              <a:gd name="f6" fmla="val 7109846"/>
              <a:gd name="f7" fmla="val 6866467"/>
              <a:gd name="f8" fmla="val 1249825"/>
              <a:gd name="f9" fmla="val 8467"/>
              <a:gd name="f10" fmla="val 1109382"/>
              <a:gd name="f11" fmla="+- 0 0 -90"/>
              <a:gd name="f12" fmla="*/ f3 1 7109846"/>
              <a:gd name="f13" fmla="*/ f4 1 6866467"/>
              <a:gd name="f14" fmla="+- f7 0 f5"/>
              <a:gd name="f15" fmla="+- f6 0 f5"/>
              <a:gd name="f16" fmla="*/ f11 f0 1"/>
              <a:gd name="f17" fmla="*/ f15 1 7109846"/>
              <a:gd name="f18" fmla="*/ f14 1 6866467"/>
              <a:gd name="f19" fmla="*/ 0 f15 1"/>
              <a:gd name="f20" fmla="*/ 0 f14 1"/>
              <a:gd name="f21" fmla="*/ 1249825 f15 1"/>
              <a:gd name="f22" fmla="*/ 8467 f14 1"/>
              <a:gd name="f23" fmla="*/ 7109846 f15 1"/>
              <a:gd name="f24" fmla="*/ 6866467 f14 1"/>
              <a:gd name="f25" fmla="*/ 1109382 f15 1"/>
              <a:gd name="f26" fmla="*/ f16 1 f2"/>
              <a:gd name="f27" fmla="*/ f19 1 7109846"/>
              <a:gd name="f28" fmla="*/ f20 1 6866467"/>
              <a:gd name="f29" fmla="*/ f21 1 7109846"/>
              <a:gd name="f30" fmla="*/ f22 1 6866467"/>
              <a:gd name="f31" fmla="*/ f23 1 7109846"/>
              <a:gd name="f32" fmla="*/ f24 1 6866467"/>
              <a:gd name="f33" fmla="*/ f25 1 7109846"/>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2" y="f55"/>
              </a:cxn>
              <a:cxn ang="f38">
                <a:pos x="f56" y="f55"/>
              </a:cxn>
            </a:cxnLst>
            <a:rect l="f46" t="f49" r="f47" b="f48"/>
            <a:pathLst>
              <a:path w="7109846" h="6866467">
                <a:moveTo>
                  <a:pt x="f5" y="f5"/>
                </a:moveTo>
                <a:lnTo>
                  <a:pt x="f8" y="f5"/>
                </a:lnTo>
                <a:lnTo>
                  <a:pt x="f8" y="f9"/>
                </a:lnTo>
                <a:lnTo>
                  <a:pt x="f6" y="f9"/>
                </a:lnTo>
                <a:lnTo>
                  <a:pt x="f6" y="f7"/>
                </a:lnTo>
                <a:lnTo>
                  <a:pt x="f8" y="f7"/>
                </a:lnTo>
                <a:lnTo>
                  <a:pt x="f10" y="f7"/>
                </a:lnTo>
                <a:close/>
              </a:path>
            </a:pathLst>
          </a:custGeom>
          <a:solidFill>
            <a:srgbClr val="90C22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24" name="Text Placeholder 2">
            <a:extLst>
              <a:ext uri="{FF2B5EF4-FFF2-40B4-BE49-F238E27FC236}">
                <a16:creationId xmlns:a16="http://schemas.microsoft.com/office/drawing/2014/main" id="{A34889DF-A914-4216-C79B-70D7FB5AB7A8}"/>
              </a:ext>
            </a:extLst>
          </p:cNvPr>
          <p:cNvSpPr txBox="1">
            <a:spLocks noGrp="1"/>
          </p:cNvSpPr>
          <p:nvPr>
            <p:ph type="body" idx="4294967295"/>
          </p:nvPr>
        </p:nvSpPr>
        <p:spPr>
          <a:xfrm>
            <a:off x="6116083" y="609603"/>
            <a:ext cx="5511299" cy="5175622"/>
          </a:xfrm>
        </p:spPr>
        <p:txBody>
          <a:bodyPr anchor="ctr"/>
          <a:lstStyle/>
          <a:p>
            <a:pPr lvl="0"/>
            <a:r>
              <a:rPr lang="en-GB">
                <a:latin typeface="Arial" pitchFamily="34"/>
                <a:cs typeface="Arial" pitchFamily="34"/>
              </a:rPr>
              <a:t>Meets GDPR, Data Protection Act 2018 and care standards (ICO, 2024)</a:t>
            </a:r>
          </a:p>
          <a:p>
            <a:pPr lvl="0"/>
            <a:r>
              <a:rPr lang="en-GB">
                <a:latin typeface="Arial" pitchFamily="34"/>
                <a:cs typeface="Arial" pitchFamily="34"/>
              </a:rPr>
              <a:t>Centralises all communication in one place (Skills for Care, 2023)</a:t>
            </a:r>
          </a:p>
          <a:p>
            <a:pPr lvl="0"/>
            <a:r>
              <a:rPr lang="en-GB">
                <a:latin typeface="Arial" pitchFamily="34"/>
                <a:cs typeface="Arial" pitchFamily="34"/>
              </a:rPr>
              <a:t>Uses role-based access to protect sensitive data </a:t>
            </a:r>
          </a:p>
          <a:p>
            <a:pPr lvl="0"/>
            <a:r>
              <a:rPr lang="en-GB">
                <a:latin typeface="Arial" pitchFamily="34"/>
                <a:cs typeface="Arial" pitchFamily="34"/>
              </a:rPr>
              <a:t>Works on desktop, tablet and mobile devices (Microsoft, 2024a)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0">
    <p:bg>
      <p:bgPr>
        <a:solidFill>
          <a:srgbClr val="2C3C43"/>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CFD78D78-D1D3-A619-A070-4A68AC29F001}"/>
              </a:ext>
            </a:extLst>
          </p:cNvPr>
          <p:cNvGrpSpPr/>
          <p:nvPr/>
        </p:nvGrpSpPr>
        <p:grpSpPr>
          <a:xfrm>
            <a:off x="0" y="-8467"/>
            <a:ext cx="12192005" cy="6866467"/>
            <a:chOff x="0" y="-8467"/>
            <a:chExt cx="12192005" cy="6866467"/>
          </a:xfrm>
        </p:grpSpPr>
        <p:cxnSp>
          <p:nvCxnSpPr>
            <p:cNvPr id="3" name="Straight Connector 8">
              <a:extLst>
                <a:ext uri="{FF2B5EF4-FFF2-40B4-BE49-F238E27FC236}">
                  <a16:creationId xmlns:a16="http://schemas.microsoft.com/office/drawing/2014/main" id="{F2783B45-13C4-C37F-02A4-3030FBDB6AEC}"/>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000000"/>
              </a:solidFill>
              <a:prstDash val="solid"/>
              <a:miter/>
            </a:ln>
          </p:spPr>
        </p:cxnSp>
        <p:cxnSp>
          <p:nvCxnSpPr>
            <p:cNvPr id="4" name="Straight Connector 9">
              <a:extLst>
                <a:ext uri="{FF2B5EF4-FFF2-40B4-BE49-F238E27FC236}">
                  <a16:creationId xmlns:a16="http://schemas.microsoft.com/office/drawing/2014/main" id="{EF4E0E58-CDC0-E4B3-CBCE-A23B16672535}"/>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000000"/>
              </a:solidFill>
              <a:prstDash val="solid"/>
              <a:miter/>
            </a:ln>
          </p:spPr>
        </p:cxnSp>
        <p:sp>
          <p:nvSpPr>
            <p:cNvPr id="5" name="Rectangle 23">
              <a:extLst>
                <a:ext uri="{FF2B5EF4-FFF2-40B4-BE49-F238E27FC236}">
                  <a16:creationId xmlns:a16="http://schemas.microsoft.com/office/drawing/2014/main" id="{E26F5915-6C88-C659-3E3A-52CE0A66B9E2}"/>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261F64C7-CAB5-6358-59F0-472679219690}"/>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2">
              <a:extLst>
                <a:ext uri="{FF2B5EF4-FFF2-40B4-BE49-F238E27FC236}">
                  <a16:creationId xmlns:a16="http://schemas.microsoft.com/office/drawing/2014/main" id="{B17A2218-46F8-27D6-B5EB-749C7E3252CD}"/>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CC5F0F5F-DA6F-A7BF-3109-4893C470DD79}"/>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166DEEF2-3A54-8537-A518-1DB56B32AC9A}"/>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A03D0534-7E51-654D-827D-68C8874373C2}"/>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6">
              <a:extLst>
                <a:ext uri="{FF2B5EF4-FFF2-40B4-BE49-F238E27FC236}">
                  <a16:creationId xmlns:a16="http://schemas.microsoft.com/office/drawing/2014/main" id="{D01830D0-48E6-A754-CD14-D6B506365916}"/>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7">
              <a:extLst>
                <a:ext uri="{FF2B5EF4-FFF2-40B4-BE49-F238E27FC236}">
                  <a16:creationId xmlns:a16="http://schemas.microsoft.com/office/drawing/2014/main" id="{2D1C62B9-0055-EA19-FD67-0D08FE1B4CAF}"/>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Rectangle 19">
            <a:extLst>
              <a:ext uri="{FF2B5EF4-FFF2-40B4-BE49-F238E27FC236}">
                <a16:creationId xmlns:a16="http://schemas.microsoft.com/office/drawing/2014/main" id="{75F85606-5E11-CDC1-C834-AF4C7BCA8496}"/>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grpSp>
        <p:nvGrpSpPr>
          <p:cNvPr id="14" name="Group 21">
            <a:extLst>
              <a:ext uri="{FF2B5EF4-FFF2-40B4-BE49-F238E27FC236}">
                <a16:creationId xmlns:a16="http://schemas.microsoft.com/office/drawing/2014/main" id="{1B7D5E67-8435-72D6-5043-5E5F6DD8E8C9}"/>
              </a:ext>
            </a:extLst>
          </p:cNvPr>
          <p:cNvGrpSpPr/>
          <p:nvPr/>
        </p:nvGrpSpPr>
        <p:grpSpPr>
          <a:xfrm>
            <a:off x="0" y="-8467"/>
            <a:ext cx="12192005" cy="6866467"/>
            <a:chOff x="0" y="-8467"/>
            <a:chExt cx="12192005" cy="6866467"/>
          </a:xfrm>
        </p:grpSpPr>
        <p:cxnSp>
          <p:nvCxnSpPr>
            <p:cNvPr id="15" name="Straight Connector 22">
              <a:extLst>
                <a:ext uri="{FF2B5EF4-FFF2-40B4-BE49-F238E27FC236}">
                  <a16:creationId xmlns:a16="http://schemas.microsoft.com/office/drawing/2014/main" id="{59A29373-13B4-142B-7A7D-1D577F954461}"/>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FFFFFF"/>
              </a:solidFill>
              <a:prstDash val="solid"/>
              <a:miter/>
            </a:ln>
          </p:spPr>
        </p:cxnSp>
        <p:cxnSp>
          <p:nvCxnSpPr>
            <p:cNvPr id="16" name="Straight Connector 23">
              <a:extLst>
                <a:ext uri="{FF2B5EF4-FFF2-40B4-BE49-F238E27FC236}">
                  <a16:creationId xmlns:a16="http://schemas.microsoft.com/office/drawing/2014/main" id="{A4BACCB4-ED04-12B1-2808-CEABB8DB5343}"/>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FFFFFF"/>
              </a:solidFill>
              <a:prstDash val="solid"/>
              <a:miter/>
            </a:ln>
          </p:spPr>
        </p:cxnSp>
        <p:sp>
          <p:nvSpPr>
            <p:cNvPr id="17" name="Rectangle 23">
              <a:extLst>
                <a:ext uri="{FF2B5EF4-FFF2-40B4-BE49-F238E27FC236}">
                  <a16:creationId xmlns:a16="http://schemas.microsoft.com/office/drawing/2014/main" id="{F124A94C-EF08-9B5D-641B-9337FCC80F90}"/>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8" name="Rectangle 25">
              <a:extLst>
                <a:ext uri="{FF2B5EF4-FFF2-40B4-BE49-F238E27FC236}">
                  <a16:creationId xmlns:a16="http://schemas.microsoft.com/office/drawing/2014/main" id="{7285A9A3-F38F-3127-EDFE-0FF6EC4837DA}"/>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Isosceles Triangle 26">
              <a:extLst>
                <a:ext uri="{FF2B5EF4-FFF2-40B4-BE49-F238E27FC236}">
                  <a16:creationId xmlns:a16="http://schemas.microsoft.com/office/drawing/2014/main" id="{B195C97C-DB2B-9ADC-36F5-2505006CC3D7}"/>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Rectangle 27">
              <a:extLst>
                <a:ext uri="{FF2B5EF4-FFF2-40B4-BE49-F238E27FC236}">
                  <a16:creationId xmlns:a16="http://schemas.microsoft.com/office/drawing/2014/main" id="{BF6CBEBF-4BE5-05B8-8A44-15A573922148}"/>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Rectangle 28">
              <a:extLst>
                <a:ext uri="{FF2B5EF4-FFF2-40B4-BE49-F238E27FC236}">
                  <a16:creationId xmlns:a16="http://schemas.microsoft.com/office/drawing/2014/main" id="{2566E833-99EC-B604-3B11-A8874B212EDE}"/>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2" name="Rectangle 29">
              <a:extLst>
                <a:ext uri="{FF2B5EF4-FFF2-40B4-BE49-F238E27FC236}">
                  <a16:creationId xmlns:a16="http://schemas.microsoft.com/office/drawing/2014/main" id="{FBFEC88F-90B3-9D0C-08EF-39C079576320}"/>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3" name="Isosceles Triangle 30">
              <a:extLst>
                <a:ext uri="{FF2B5EF4-FFF2-40B4-BE49-F238E27FC236}">
                  <a16:creationId xmlns:a16="http://schemas.microsoft.com/office/drawing/2014/main" id="{1D2D93AF-1CD5-D8D8-9455-84167A8C27BC}"/>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4" name="Isosceles Triangle 31">
              <a:extLst>
                <a:ext uri="{FF2B5EF4-FFF2-40B4-BE49-F238E27FC236}">
                  <a16:creationId xmlns:a16="http://schemas.microsoft.com/office/drawing/2014/main" id="{7083CAB3-1231-22E7-81D2-FC6CDA99BF8F}"/>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25" name="Title 1">
            <a:extLst>
              <a:ext uri="{FF2B5EF4-FFF2-40B4-BE49-F238E27FC236}">
                <a16:creationId xmlns:a16="http://schemas.microsoft.com/office/drawing/2014/main" id="{CA5F4A21-E444-AC90-680D-121ADACAB33B}"/>
              </a:ext>
            </a:extLst>
          </p:cNvPr>
          <p:cNvSpPr txBox="1">
            <a:spLocks noGrp="1"/>
          </p:cNvSpPr>
          <p:nvPr>
            <p:ph type="title"/>
          </p:nvPr>
        </p:nvSpPr>
        <p:spPr>
          <a:xfrm>
            <a:off x="677332" y="609603"/>
            <a:ext cx="9261326" cy="1320795"/>
          </a:xfrm>
        </p:spPr>
        <p:txBody>
          <a:bodyPr anchor="t"/>
          <a:lstStyle/>
          <a:p>
            <a:pPr lvl="0"/>
            <a:r>
              <a:rPr lang="en-GB" sz="3200">
                <a:solidFill>
                  <a:srgbClr val="FFFFFF"/>
                </a:solidFill>
                <a:latin typeface="Arial" pitchFamily="34"/>
                <a:cs typeface="Arial" pitchFamily="34"/>
              </a:rPr>
              <a:t>Improving Efficiency &amp; Communication regarding staff communication at Riverdale nursing home</a:t>
            </a:r>
            <a:endParaRPr lang="en-US" sz="3200">
              <a:solidFill>
                <a:srgbClr val="FFFFFF"/>
              </a:solidFill>
            </a:endParaRPr>
          </a:p>
        </p:txBody>
      </p:sp>
      <p:sp>
        <p:nvSpPr>
          <p:cNvPr id="26" name="Text Placeholder 2">
            <a:extLst>
              <a:ext uri="{FF2B5EF4-FFF2-40B4-BE49-F238E27FC236}">
                <a16:creationId xmlns:a16="http://schemas.microsoft.com/office/drawing/2014/main" id="{18A0A0E6-D7B3-284B-0927-3A3ED9BD7A02}"/>
              </a:ext>
            </a:extLst>
          </p:cNvPr>
          <p:cNvSpPr txBox="1">
            <a:spLocks noGrp="1"/>
          </p:cNvSpPr>
          <p:nvPr>
            <p:ph type="body" idx="4294967295"/>
          </p:nvPr>
        </p:nvSpPr>
        <p:spPr>
          <a:xfrm>
            <a:off x="485244" y="1930398"/>
            <a:ext cx="8788755" cy="4110959"/>
          </a:xfrm>
        </p:spPr>
        <p:txBody>
          <a:bodyPr anchor="ctr"/>
          <a:lstStyle/>
          <a:p>
            <a:pPr lvl="0"/>
            <a:r>
              <a:rPr lang="en-GB">
                <a:solidFill>
                  <a:srgbClr val="FFFFFF"/>
                </a:solidFill>
                <a:latin typeface="Arial" pitchFamily="34"/>
                <a:cs typeface="Arial" pitchFamily="34"/>
              </a:rPr>
              <a:t>Delivers instant updates instead of waiting for handovers (Skills for Care, 2022)</a:t>
            </a:r>
          </a:p>
          <a:p>
            <a:pPr lvl="0"/>
            <a:r>
              <a:rPr lang="en-GB">
                <a:solidFill>
                  <a:srgbClr val="FFFFFF"/>
                </a:solidFill>
                <a:latin typeface="Arial" pitchFamily="34"/>
                <a:cs typeface="Arial" pitchFamily="34"/>
              </a:rPr>
              <a:t>Creates clear, traceable records for audits (NHS Digital, 2023)</a:t>
            </a:r>
          </a:p>
          <a:p>
            <a:pPr lvl="0"/>
            <a:r>
              <a:rPr lang="en-GB">
                <a:solidFill>
                  <a:srgbClr val="FFFFFF"/>
                </a:solidFill>
                <a:latin typeface="Arial" pitchFamily="34"/>
                <a:cs typeface="Arial" pitchFamily="34"/>
              </a:rPr>
              <a:t>Reduces errors from verbal or handwritten notes (CQC, 2024)</a:t>
            </a:r>
          </a:p>
          <a:p>
            <a:pPr lvl="0"/>
            <a:r>
              <a:rPr lang="en-GB">
                <a:solidFill>
                  <a:srgbClr val="FFFFFF"/>
                </a:solidFill>
                <a:latin typeface="Arial" pitchFamily="34"/>
                <a:cs typeface="Arial" pitchFamily="34"/>
              </a:rPr>
              <a:t>Saves time searching across emails or paper files </a:t>
            </a:r>
          </a:p>
          <a:p>
            <a:pPr lvl="0"/>
            <a:r>
              <a:rPr lang="en-GB">
                <a:solidFill>
                  <a:srgbClr val="FFFFFF"/>
                </a:solidFill>
                <a:latin typeface="Arial" pitchFamily="34"/>
                <a:cs typeface="Arial" pitchFamily="34"/>
              </a:rPr>
              <a:t>Ensures all staff have the same up-to-date information (Skills for Care, 2023</a:t>
            </a:r>
            <a:r>
              <a:rPr lang="en-GB">
                <a:solidFill>
                  <a:srgbClr val="FFFFFF"/>
                </a:solidFill>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1">
    <p:bg>
      <p:bgPr>
        <a:solidFill>
          <a:srgbClr val="2C3C43"/>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072D954A-1105-4E5A-1F57-02118B0306AE}"/>
              </a:ext>
            </a:extLst>
          </p:cNvPr>
          <p:cNvGrpSpPr/>
          <p:nvPr/>
        </p:nvGrpSpPr>
        <p:grpSpPr>
          <a:xfrm>
            <a:off x="0" y="-8467"/>
            <a:ext cx="12192005" cy="6866467"/>
            <a:chOff x="0" y="-8467"/>
            <a:chExt cx="12192005" cy="6866467"/>
          </a:xfrm>
        </p:grpSpPr>
        <p:cxnSp>
          <p:nvCxnSpPr>
            <p:cNvPr id="3" name="Straight Connector 8">
              <a:extLst>
                <a:ext uri="{FF2B5EF4-FFF2-40B4-BE49-F238E27FC236}">
                  <a16:creationId xmlns:a16="http://schemas.microsoft.com/office/drawing/2014/main" id="{468AEB64-9929-D8E5-3B4E-6DC67DCB542C}"/>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000000"/>
              </a:solidFill>
              <a:prstDash val="solid"/>
              <a:miter/>
            </a:ln>
          </p:spPr>
        </p:cxnSp>
        <p:cxnSp>
          <p:nvCxnSpPr>
            <p:cNvPr id="4" name="Straight Connector 9">
              <a:extLst>
                <a:ext uri="{FF2B5EF4-FFF2-40B4-BE49-F238E27FC236}">
                  <a16:creationId xmlns:a16="http://schemas.microsoft.com/office/drawing/2014/main" id="{AE55A435-2522-4762-C9DC-0452F01F4DA9}"/>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000000"/>
              </a:solidFill>
              <a:prstDash val="solid"/>
              <a:miter/>
            </a:ln>
          </p:spPr>
        </p:cxnSp>
        <p:sp>
          <p:nvSpPr>
            <p:cNvPr id="5" name="Rectangle 23">
              <a:extLst>
                <a:ext uri="{FF2B5EF4-FFF2-40B4-BE49-F238E27FC236}">
                  <a16:creationId xmlns:a16="http://schemas.microsoft.com/office/drawing/2014/main" id="{24D21A68-AC78-918D-F301-10E145F7C1B0}"/>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171AE6A4-B96E-0D68-A1C7-CB2A842292F4}"/>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2">
              <a:extLst>
                <a:ext uri="{FF2B5EF4-FFF2-40B4-BE49-F238E27FC236}">
                  <a16:creationId xmlns:a16="http://schemas.microsoft.com/office/drawing/2014/main" id="{AAD28FD8-49A7-357B-8D6D-5CE17C6AE293}"/>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639D614C-327A-08E8-71AE-4E659D6ED698}"/>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8B0D5624-E7AB-EA64-2ABE-90D3DEEACE37}"/>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DF46E5A0-DB34-0AE2-FF98-1288501DA0AB}"/>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6">
              <a:extLst>
                <a:ext uri="{FF2B5EF4-FFF2-40B4-BE49-F238E27FC236}">
                  <a16:creationId xmlns:a16="http://schemas.microsoft.com/office/drawing/2014/main" id="{D779A5DB-81F3-5129-D810-921D4557BC05}"/>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7">
              <a:extLst>
                <a:ext uri="{FF2B5EF4-FFF2-40B4-BE49-F238E27FC236}">
                  <a16:creationId xmlns:a16="http://schemas.microsoft.com/office/drawing/2014/main" id="{459F85A7-FCCD-D478-AEB2-33BEF0C4B85F}"/>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Rectangle 19">
            <a:extLst>
              <a:ext uri="{FF2B5EF4-FFF2-40B4-BE49-F238E27FC236}">
                <a16:creationId xmlns:a16="http://schemas.microsoft.com/office/drawing/2014/main" id="{794A11BD-32A9-6D86-A243-F1DF2762D17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14" name="Rectangle 21">
            <a:extLst>
              <a:ext uri="{FF2B5EF4-FFF2-40B4-BE49-F238E27FC236}">
                <a16:creationId xmlns:a16="http://schemas.microsoft.com/office/drawing/2014/main" id="{F41E00DE-CC97-046F-454A-EED6521E69D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cxnSp>
        <p:nvCxnSpPr>
          <p:cNvPr id="15" name="Straight Connector 23">
            <a:extLst>
              <a:ext uri="{FF2B5EF4-FFF2-40B4-BE49-F238E27FC236}">
                <a16:creationId xmlns:a16="http://schemas.microsoft.com/office/drawing/2014/main" id="{665D7969-C337-F0A9-8A8D-E1E6B033147F}"/>
              </a:ext>
              <a:ext uri="{C183D7F6-B498-43B3-948B-1728B52AA6E4}">
                <adec:decorative xmlns:adec="http://schemas.microsoft.com/office/drawing/2017/decorative" val="1"/>
              </a:ext>
            </a:extLst>
          </p:cNvPr>
          <p:cNvCxnSpPr>
            <a:cxnSpLocks noMove="1" noResize="1"/>
          </p:cNvCxnSpPr>
          <p:nvPr/>
        </p:nvCxnSpPr>
        <p:spPr>
          <a:xfrm>
            <a:off x="3953371" y="0"/>
            <a:ext cx="1219206" cy="6858000"/>
          </a:xfrm>
          <a:prstGeom prst="straightConnector1">
            <a:avLst/>
          </a:prstGeom>
          <a:noFill/>
          <a:ln w="9528" cap="rnd">
            <a:solidFill>
              <a:srgbClr val="6C911D"/>
            </a:solidFill>
            <a:prstDash val="solid"/>
            <a:miter/>
          </a:ln>
        </p:spPr>
      </p:cxnSp>
      <p:cxnSp>
        <p:nvCxnSpPr>
          <p:cNvPr id="16" name="Straight Connector 25">
            <a:extLst>
              <a:ext uri="{FF2B5EF4-FFF2-40B4-BE49-F238E27FC236}">
                <a16:creationId xmlns:a16="http://schemas.microsoft.com/office/drawing/2014/main" id="{0CFC190B-EB60-E0D8-A376-602493417D43}"/>
              </a:ext>
              <a:ext uri="{C183D7F6-B498-43B3-948B-1728B52AA6E4}">
                <adec:decorative xmlns:adec="http://schemas.microsoft.com/office/drawing/2017/decorative" val="1"/>
              </a:ext>
            </a:extLst>
          </p:cNvPr>
          <p:cNvCxnSpPr>
            <a:cxnSpLocks noMove="1" noResize="1"/>
          </p:cNvCxnSpPr>
          <p:nvPr/>
        </p:nvCxnSpPr>
        <p:spPr>
          <a:xfrm flipH="1">
            <a:off x="2133039" y="3681410"/>
            <a:ext cx="4763557" cy="3176590"/>
          </a:xfrm>
          <a:prstGeom prst="straightConnector1">
            <a:avLst/>
          </a:prstGeom>
          <a:noFill/>
          <a:ln w="9528" cap="rnd">
            <a:solidFill>
              <a:srgbClr val="FFFFFF">
                <a:alpha val="80000"/>
              </a:srgbClr>
            </a:solidFill>
            <a:prstDash val="solid"/>
            <a:miter/>
          </a:ln>
        </p:spPr>
      </p:cxnSp>
      <p:sp>
        <p:nvSpPr>
          <p:cNvPr id="17" name="Rectangle 23">
            <a:extLst>
              <a:ext uri="{FF2B5EF4-FFF2-40B4-BE49-F238E27FC236}">
                <a16:creationId xmlns:a16="http://schemas.microsoft.com/office/drawing/2014/main" id="{D3CEDD73-7143-8D3E-9B15-D5D934EDDDBF}"/>
              </a:ext>
              <a:ext uri="{C183D7F6-B498-43B3-948B-1728B52AA6E4}">
                <adec:decorative xmlns:adec="http://schemas.microsoft.com/office/drawing/2017/decorative" val="1"/>
              </a:ext>
            </a:extLst>
          </p:cNvPr>
          <p:cNvSpPr>
            <a:spLocks noMove="1" noResize="1"/>
          </p:cNvSpPr>
          <p:nvPr/>
        </p:nvSpPr>
        <p:spPr>
          <a:xfrm>
            <a:off x="3324630"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8" name="Rectangle 25">
            <a:extLst>
              <a:ext uri="{FF2B5EF4-FFF2-40B4-BE49-F238E27FC236}">
                <a16:creationId xmlns:a16="http://schemas.microsoft.com/office/drawing/2014/main" id="{C77DDE07-CD63-4252-B11A-051BB83A65CD}"/>
              </a:ext>
              <a:ext uri="{C183D7F6-B498-43B3-948B-1728B52AA6E4}">
                <adec:decorative xmlns:adec="http://schemas.microsoft.com/office/drawing/2017/decorative" val="1"/>
              </a:ext>
            </a:extLst>
          </p:cNvPr>
          <p:cNvSpPr>
            <a:spLocks noMove="1" noResize="1"/>
          </p:cNvSpPr>
          <p:nvPr/>
        </p:nvSpPr>
        <p:spPr>
          <a:xfrm>
            <a:off x="3746598"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Isosceles Triangle 31">
            <a:extLst>
              <a:ext uri="{FF2B5EF4-FFF2-40B4-BE49-F238E27FC236}">
                <a16:creationId xmlns:a16="http://schemas.microsoft.com/office/drawing/2014/main" id="{62B2AE74-3711-409F-DF32-FCE95196A07A}"/>
              </a:ext>
              <a:ext uri="{C183D7F6-B498-43B3-948B-1728B52AA6E4}">
                <adec:decorative xmlns:adec="http://schemas.microsoft.com/office/drawing/2017/decorative" val="1"/>
              </a:ext>
            </a:extLst>
          </p:cNvPr>
          <p:cNvSpPr>
            <a:spLocks noMove="1" noResize="1"/>
          </p:cNvSpPr>
          <p:nvPr/>
        </p:nvSpPr>
        <p:spPr>
          <a:xfrm>
            <a:off x="3075483"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Rectangle 27">
            <a:extLst>
              <a:ext uri="{FF2B5EF4-FFF2-40B4-BE49-F238E27FC236}">
                <a16:creationId xmlns:a16="http://schemas.microsoft.com/office/drawing/2014/main" id="{7627F74A-8989-B815-5EFF-AA701CBBFFB3}"/>
              </a:ext>
              <a:ext uri="{C183D7F6-B498-43B3-948B-1728B52AA6E4}">
                <adec:decorative xmlns:adec="http://schemas.microsoft.com/office/drawing/2017/decorative" val="1"/>
              </a:ext>
            </a:extLst>
          </p:cNvPr>
          <p:cNvSpPr>
            <a:spLocks noMove="1" noResize="1"/>
          </p:cNvSpPr>
          <p:nvPr/>
        </p:nvSpPr>
        <p:spPr>
          <a:xfrm>
            <a:off x="3477655"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Isosceles Triangle 35">
            <a:extLst>
              <a:ext uri="{FF2B5EF4-FFF2-40B4-BE49-F238E27FC236}">
                <a16:creationId xmlns:a16="http://schemas.microsoft.com/office/drawing/2014/main" id="{4688951B-B7D1-ADF0-3CDD-264E0C8B458C}"/>
              </a:ext>
              <a:ext uri="{C183D7F6-B498-43B3-948B-1728B52AA6E4}">
                <adec:decorative xmlns:adec="http://schemas.microsoft.com/office/drawing/2017/decorative" val="1"/>
              </a:ext>
            </a:extLst>
          </p:cNvPr>
          <p:cNvSpPr>
            <a:spLocks noMove="1" noResize="1"/>
          </p:cNvSpPr>
          <p:nvPr/>
        </p:nvSpPr>
        <p:spPr>
          <a:xfrm>
            <a:off x="4514822"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2" name="Title 1">
            <a:extLst>
              <a:ext uri="{FF2B5EF4-FFF2-40B4-BE49-F238E27FC236}">
                <a16:creationId xmlns:a16="http://schemas.microsoft.com/office/drawing/2014/main" id="{963C736F-57EC-756A-B633-D09659EF72BD}"/>
              </a:ext>
            </a:extLst>
          </p:cNvPr>
          <p:cNvSpPr txBox="1">
            <a:spLocks noGrp="1"/>
          </p:cNvSpPr>
          <p:nvPr>
            <p:ph type="title"/>
          </p:nvPr>
        </p:nvSpPr>
        <p:spPr>
          <a:xfrm>
            <a:off x="677332" y="609603"/>
            <a:ext cx="3528971" cy="5175622"/>
          </a:xfrm>
        </p:spPr>
        <p:txBody>
          <a:bodyPr/>
          <a:lstStyle/>
          <a:p>
            <a:pPr lvl="0"/>
            <a:r>
              <a:rPr lang="en-GB" sz="4800">
                <a:solidFill>
                  <a:srgbClr val="FFFFFF"/>
                </a:solidFill>
                <a:latin typeface="Arial" pitchFamily="34"/>
                <a:cs typeface="Arial" pitchFamily="34"/>
              </a:rPr>
              <a:t>Advantages</a:t>
            </a:r>
            <a:endParaRPr lang="en-US" sz="4800">
              <a:solidFill>
                <a:srgbClr val="FFFFFF"/>
              </a:solidFill>
            </a:endParaRPr>
          </a:p>
        </p:txBody>
      </p:sp>
      <p:sp>
        <p:nvSpPr>
          <p:cNvPr id="23" name="Freeform: Shape 37">
            <a:extLst>
              <a:ext uri="{FF2B5EF4-FFF2-40B4-BE49-F238E27FC236}">
                <a16:creationId xmlns:a16="http://schemas.microsoft.com/office/drawing/2014/main" id="{A9400796-0B92-CF83-8F75-C55A434D11AE}"/>
              </a:ext>
              <a:ext uri="{C183D7F6-B498-43B3-948B-1728B52AA6E4}">
                <adec:decorative xmlns:adec="http://schemas.microsoft.com/office/drawing/2017/decorative" val="1"/>
              </a:ext>
            </a:extLst>
          </p:cNvPr>
          <p:cNvSpPr>
            <a:spLocks noMove="1" noResize="1"/>
          </p:cNvSpPr>
          <p:nvPr/>
        </p:nvSpPr>
        <p:spPr>
          <a:xfrm>
            <a:off x="5082152" y="-8467"/>
            <a:ext cx="7109844" cy="6866467"/>
          </a:xfrm>
          <a:custGeom>
            <a:avLst/>
            <a:gdLst>
              <a:gd name="f0" fmla="val 10800000"/>
              <a:gd name="f1" fmla="val 5400000"/>
              <a:gd name="f2" fmla="val 180"/>
              <a:gd name="f3" fmla="val w"/>
              <a:gd name="f4" fmla="val h"/>
              <a:gd name="f5" fmla="val 0"/>
              <a:gd name="f6" fmla="val 7109846"/>
              <a:gd name="f7" fmla="val 6866467"/>
              <a:gd name="f8" fmla="val 1249825"/>
              <a:gd name="f9" fmla="val 8467"/>
              <a:gd name="f10" fmla="val 1109382"/>
              <a:gd name="f11" fmla="+- 0 0 -90"/>
              <a:gd name="f12" fmla="*/ f3 1 7109846"/>
              <a:gd name="f13" fmla="*/ f4 1 6866467"/>
              <a:gd name="f14" fmla="+- f7 0 f5"/>
              <a:gd name="f15" fmla="+- f6 0 f5"/>
              <a:gd name="f16" fmla="*/ f11 f0 1"/>
              <a:gd name="f17" fmla="*/ f15 1 7109846"/>
              <a:gd name="f18" fmla="*/ f14 1 6866467"/>
              <a:gd name="f19" fmla="*/ 0 f15 1"/>
              <a:gd name="f20" fmla="*/ 0 f14 1"/>
              <a:gd name="f21" fmla="*/ 1249825 f15 1"/>
              <a:gd name="f22" fmla="*/ 8467 f14 1"/>
              <a:gd name="f23" fmla="*/ 7109846 f15 1"/>
              <a:gd name="f24" fmla="*/ 6866467 f14 1"/>
              <a:gd name="f25" fmla="*/ 1109382 f15 1"/>
              <a:gd name="f26" fmla="*/ f16 1 f2"/>
              <a:gd name="f27" fmla="*/ f19 1 7109846"/>
              <a:gd name="f28" fmla="*/ f20 1 6866467"/>
              <a:gd name="f29" fmla="*/ f21 1 7109846"/>
              <a:gd name="f30" fmla="*/ f22 1 6866467"/>
              <a:gd name="f31" fmla="*/ f23 1 7109846"/>
              <a:gd name="f32" fmla="*/ f24 1 6866467"/>
              <a:gd name="f33" fmla="*/ f25 1 7109846"/>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2" y="f55"/>
              </a:cxn>
              <a:cxn ang="f38">
                <a:pos x="f56" y="f55"/>
              </a:cxn>
            </a:cxnLst>
            <a:rect l="f46" t="f49" r="f47" b="f48"/>
            <a:pathLst>
              <a:path w="7109846" h="6866467">
                <a:moveTo>
                  <a:pt x="f5" y="f5"/>
                </a:moveTo>
                <a:lnTo>
                  <a:pt x="f8" y="f5"/>
                </a:lnTo>
                <a:lnTo>
                  <a:pt x="f8" y="f9"/>
                </a:lnTo>
                <a:lnTo>
                  <a:pt x="f6" y="f9"/>
                </a:lnTo>
                <a:lnTo>
                  <a:pt x="f6" y="f7"/>
                </a:lnTo>
                <a:lnTo>
                  <a:pt x="f8" y="f7"/>
                </a:lnTo>
                <a:lnTo>
                  <a:pt x="f10" y="f7"/>
                </a:lnTo>
                <a:close/>
              </a:path>
            </a:pathLst>
          </a:custGeom>
          <a:solidFill>
            <a:srgbClr val="90C226"/>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sp>
        <p:nvSpPr>
          <p:cNvPr id="24" name="Text Placeholder 2">
            <a:extLst>
              <a:ext uri="{FF2B5EF4-FFF2-40B4-BE49-F238E27FC236}">
                <a16:creationId xmlns:a16="http://schemas.microsoft.com/office/drawing/2014/main" id="{2D3688A8-4133-BF0A-4637-823F98DA34D0}"/>
              </a:ext>
            </a:extLst>
          </p:cNvPr>
          <p:cNvSpPr txBox="1">
            <a:spLocks noGrp="1"/>
          </p:cNvSpPr>
          <p:nvPr>
            <p:ph type="body" idx="4294967295"/>
          </p:nvPr>
        </p:nvSpPr>
        <p:spPr>
          <a:xfrm>
            <a:off x="5662010" y="609603"/>
            <a:ext cx="5965371" cy="5175622"/>
          </a:xfrm>
        </p:spPr>
        <p:txBody>
          <a:bodyPr anchor="ctr"/>
          <a:lstStyle/>
          <a:p>
            <a:pPr lvl="0">
              <a:buFont typeface="Wingdings" pitchFamily="2"/>
              <a:buChar char="Ø"/>
            </a:pPr>
            <a:r>
              <a:rPr lang="en-GB">
                <a:solidFill>
                  <a:srgbClr val="000000"/>
                </a:solidFill>
                <a:latin typeface="Arial" pitchFamily="34"/>
                <a:cs typeface="Arial" pitchFamily="34"/>
              </a:rPr>
              <a:t>Data is encrypted and secure (ICO, 2024; Microsoft, 2024b)</a:t>
            </a:r>
          </a:p>
          <a:p>
            <a:pPr lvl="0">
              <a:buFont typeface="Wingdings" pitchFamily="2"/>
              <a:buChar char="Ø"/>
            </a:pPr>
            <a:r>
              <a:rPr lang="en-GB">
                <a:solidFill>
                  <a:srgbClr val="000000"/>
                </a:solidFill>
                <a:latin typeface="Arial" pitchFamily="34"/>
                <a:cs typeface="Arial" pitchFamily="34"/>
              </a:rPr>
              <a:t>Organised channels keep conversations clear (NHS Digital, 2023)</a:t>
            </a:r>
          </a:p>
          <a:p>
            <a:pPr lvl="0">
              <a:buFont typeface="Wingdings" pitchFamily="2"/>
              <a:buChar char="Ø"/>
            </a:pPr>
            <a:r>
              <a:rPr lang="en-GB">
                <a:solidFill>
                  <a:srgbClr val="000000"/>
                </a:solidFill>
                <a:latin typeface="Arial" pitchFamily="34"/>
                <a:cs typeface="Arial" pitchFamily="34"/>
              </a:rPr>
              <a:t>Accessible on mobile and offline (Microsoft, 2024a)</a:t>
            </a:r>
          </a:p>
          <a:p>
            <a:pPr lvl="0">
              <a:buFont typeface="Wingdings" pitchFamily="2"/>
              <a:buChar char="Ø"/>
            </a:pPr>
            <a:r>
              <a:rPr lang="en-GB">
                <a:solidFill>
                  <a:srgbClr val="000000"/>
                </a:solidFill>
                <a:latin typeface="Arial" pitchFamily="34"/>
                <a:cs typeface="Arial" pitchFamily="34"/>
              </a:rPr>
              <a:t>Reduces reliance on paper records (Skills for Care, 2023)</a:t>
            </a:r>
          </a:p>
          <a:p>
            <a:pPr lvl="0">
              <a:buFont typeface="Wingdings" pitchFamily="2"/>
              <a:buChar char="Ø"/>
            </a:pPr>
            <a:r>
              <a:rPr lang="en-GB">
                <a:solidFill>
                  <a:srgbClr val="000000"/>
                </a:solidFill>
                <a:latin typeface="Arial" pitchFamily="34"/>
                <a:cs typeface="Arial" pitchFamily="34"/>
              </a:rPr>
              <a:t>Compliant with UK care regulations (CQC,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2">
    <p:bg>
      <p:bgPr>
        <a:solidFill>
          <a:srgbClr val="2C3C43"/>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1921A2F7-AC5A-78EA-9B6C-0B502C9E4BF5}"/>
              </a:ext>
            </a:extLst>
          </p:cNvPr>
          <p:cNvGrpSpPr/>
          <p:nvPr/>
        </p:nvGrpSpPr>
        <p:grpSpPr>
          <a:xfrm>
            <a:off x="0" y="-8467"/>
            <a:ext cx="12192005" cy="6866467"/>
            <a:chOff x="0" y="-8467"/>
            <a:chExt cx="12192005" cy="6866467"/>
          </a:xfrm>
        </p:grpSpPr>
        <p:cxnSp>
          <p:nvCxnSpPr>
            <p:cNvPr id="3" name="Straight Connector 8">
              <a:extLst>
                <a:ext uri="{FF2B5EF4-FFF2-40B4-BE49-F238E27FC236}">
                  <a16:creationId xmlns:a16="http://schemas.microsoft.com/office/drawing/2014/main" id="{8B22B8D4-70D2-672C-3CF4-ABA438011A3D}"/>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000000"/>
              </a:solidFill>
              <a:prstDash val="solid"/>
              <a:miter/>
            </a:ln>
          </p:spPr>
        </p:cxnSp>
        <p:cxnSp>
          <p:nvCxnSpPr>
            <p:cNvPr id="4" name="Straight Connector 9">
              <a:extLst>
                <a:ext uri="{FF2B5EF4-FFF2-40B4-BE49-F238E27FC236}">
                  <a16:creationId xmlns:a16="http://schemas.microsoft.com/office/drawing/2014/main" id="{A5DC4207-0B84-7CCD-410A-E96D34FE6701}"/>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000000"/>
              </a:solidFill>
              <a:prstDash val="solid"/>
              <a:miter/>
            </a:ln>
          </p:spPr>
        </p:cxnSp>
        <p:sp>
          <p:nvSpPr>
            <p:cNvPr id="5" name="Rectangle 23">
              <a:extLst>
                <a:ext uri="{FF2B5EF4-FFF2-40B4-BE49-F238E27FC236}">
                  <a16:creationId xmlns:a16="http://schemas.microsoft.com/office/drawing/2014/main" id="{10F9D75D-529F-8A3F-F360-C6C620F7DB6A}"/>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72B7EF38-B332-CAC2-A53B-39B7EB84F6D6}"/>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12">
              <a:extLst>
                <a:ext uri="{FF2B5EF4-FFF2-40B4-BE49-F238E27FC236}">
                  <a16:creationId xmlns:a16="http://schemas.microsoft.com/office/drawing/2014/main" id="{33E19EF5-0EE2-415E-6A6E-2F7684CE560B}"/>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E2D4CF78-8417-D372-7D1A-BAC0A5CA3E2D}"/>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CFEF8546-157F-BDBF-C14F-02D31D8223CB}"/>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6C9E8903-4623-2161-7801-FCDD4FFD5BF1}"/>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16">
              <a:extLst>
                <a:ext uri="{FF2B5EF4-FFF2-40B4-BE49-F238E27FC236}">
                  <a16:creationId xmlns:a16="http://schemas.microsoft.com/office/drawing/2014/main" id="{AD75E42F-E483-1F8E-3706-8C37EA28CEB6}"/>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7">
              <a:extLst>
                <a:ext uri="{FF2B5EF4-FFF2-40B4-BE49-F238E27FC236}">
                  <a16:creationId xmlns:a16="http://schemas.microsoft.com/office/drawing/2014/main" id="{F6C853E6-87A9-CE70-5FC3-745CB8005F94}"/>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Rectangle 19">
            <a:extLst>
              <a:ext uri="{FF2B5EF4-FFF2-40B4-BE49-F238E27FC236}">
                <a16:creationId xmlns:a16="http://schemas.microsoft.com/office/drawing/2014/main" id="{AF0E3A8D-881B-92E1-D481-388AF8C03E5F}"/>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2C3C43"/>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grpSp>
        <p:nvGrpSpPr>
          <p:cNvPr id="14" name="Group 21">
            <a:extLst>
              <a:ext uri="{FF2B5EF4-FFF2-40B4-BE49-F238E27FC236}">
                <a16:creationId xmlns:a16="http://schemas.microsoft.com/office/drawing/2014/main" id="{0010D543-32D7-AB55-4E5D-BF463F7DC4C7}"/>
              </a:ext>
            </a:extLst>
          </p:cNvPr>
          <p:cNvGrpSpPr/>
          <p:nvPr/>
        </p:nvGrpSpPr>
        <p:grpSpPr>
          <a:xfrm>
            <a:off x="0" y="-8467"/>
            <a:ext cx="12192005" cy="6866467"/>
            <a:chOff x="0" y="-8467"/>
            <a:chExt cx="12192005" cy="6866467"/>
          </a:xfrm>
        </p:grpSpPr>
        <p:cxnSp>
          <p:nvCxnSpPr>
            <p:cNvPr id="15" name="Straight Connector 22">
              <a:extLst>
                <a:ext uri="{FF2B5EF4-FFF2-40B4-BE49-F238E27FC236}">
                  <a16:creationId xmlns:a16="http://schemas.microsoft.com/office/drawing/2014/main" id="{A3879400-C271-B11E-9701-481AB29B7A4D}"/>
                </a:ext>
                <a:ext uri="{C183D7F6-B498-43B3-948B-1728B52AA6E4}">
                  <adec:decorative xmlns:adec="http://schemas.microsoft.com/office/drawing/2017/decorative" val="1"/>
                </a:ext>
              </a:extLst>
            </p:cNvPr>
            <p:cNvCxnSpPr/>
            <p:nvPr/>
          </p:nvCxnSpPr>
          <p:spPr>
            <a:xfrm>
              <a:off x="9371008" y="0"/>
              <a:ext cx="1219207" cy="6858000"/>
            </a:xfrm>
            <a:prstGeom prst="straightConnector1">
              <a:avLst/>
            </a:prstGeom>
            <a:noFill/>
            <a:ln w="9528" cap="rnd">
              <a:solidFill>
                <a:srgbClr val="FFFFFF"/>
              </a:solidFill>
              <a:prstDash val="solid"/>
              <a:miter/>
            </a:ln>
          </p:spPr>
        </p:cxnSp>
        <p:cxnSp>
          <p:nvCxnSpPr>
            <p:cNvPr id="16" name="Straight Connector 23">
              <a:extLst>
                <a:ext uri="{FF2B5EF4-FFF2-40B4-BE49-F238E27FC236}">
                  <a16:creationId xmlns:a16="http://schemas.microsoft.com/office/drawing/2014/main" id="{77E90DAD-2DB9-A2F6-E904-09F2AD21DA4F}"/>
                </a:ext>
                <a:ext uri="{C183D7F6-B498-43B3-948B-1728B52AA6E4}">
                  <adec:decorative xmlns:adec="http://schemas.microsoft.com/office/drawing/2017/decorative" val="1"/>
                </a:ext>
              </a:extLst>
            </p:cNvPr>
            <p:cNvCxnSpPr/>
            <p:nvPr/>
          </p:nvCxnSpPr>
          <p:spPr>
            <a:xfrm flipH="1">
              <a:off x="7425266" y="3681410"/>
              <a:ext cx="4763557" cy="3176590"/>
            </a:xfrm>
            <a:prstGeom prst="straightConnector1">
              <a:avLst/>
            </a:prstGeom>
            <a:noFill/>
            <a:ln w="9528" cap="rnd">
              <a:solidFill>
                <a:srgbClr val="FFFFFF"/>
              </a:solidFill>
              <a:prstDash val="solid"/>
              <a:miter/>
            </a:ln>
          </p:spPr>
        </p:cxnSp>
        <p:sp>
          <p:nvSpPr>
            <p:cNvPr id="17" name="Rectangle 23">
              <a:extLst>
                <a:ext uri="{FF2B5EF4-FFF2-40B4-BE49-F238E27FC236}">
                  <a16:creationId xmlns:a16="http://schemas.microsoft.com/office/drawing/2014/main" id="{05C9D3AC-FE7F-45AA-3C24-1D2A4D0CB8A3}"/>
                </a:ext>
                <a:ext uri="{C183D7F6-B498-43B3-948B-1728B52AA6E4}">
                  <adec:decorative xmlns:adec="http://schemas.microsoft.com/office/drawing/2017/decorative" val="1"/>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8" name="Rectangle 25">
              <a:extLst>
                <a:ext uri="{FF2B5EF4-FFF2-40B4-BE49-F238E27FC236}">
                  <a16:creationId xmlns:a16="http://schemas.microsoft.com/office/drawing/2014/main" id="{D1E7E977-3CB6-E16B-6AD2-9A5D8E29BF08}"/>
                </a:ext>
                <a:ext uri="{C183D7F6-B498-43B3-948B-1728B52AA6E4}">
                  <adec:decorative xmlns:adec="http://schemas.microsoft.com/office/drawing/2017/decorative" val="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9" name="Isosceles Triangle 26">
              <a:extLst>
                <a:ext uri="{FF2B5EF4-FFF2-40B4-BE49-F238E27FC236}">
                  <a16:creationId xmlns:a16="http://schemas.microsoft.com/office/drawing/2014/main" id="{751E0F55-7622-1707-AEA6-3091E79CCEBE}"/>
                </a:ext>
                <a:ext uri="{C183D7F6-B498-43B3-948B-1728B52AA6E4}">
                  <adec:decorative xmlns:adec="http://schemas.microsoft.com/office/drawing/2017/decorative" val="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0" name="Rectangle 27">
              <a:extLst>
                <a:ext uri="{FF2B5EF4-FFF2-40B4-BE49-F238E27FC236}">
                  <a16:creationId xmlns:a16="http://schemas.microsoft.com/office/drawing/2014/main" id="{2584ED19-4B52-3743-2F5C-70D2A5F60746}"/>
                </a:ext>
                <a:ext uri="{C183D7F6-B498-43B3-948B-1728B52AA6E4}">
                  <adec:decorative xmlns:adec="http://schemas.microsoft.com/office/drawing/2017/decorative" val="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1" name="Rectangle 28">
              <a:extLst>
                <a:ext uri="{FF2B5EF4-FFF2-40B4-BE49-F238E27FC236}">
                  <a16:creationId xmlns:a16="http://schemas.microsoft.com/office/drawing/2014/main" id="{71FAFBA2-3E1D-3494-FFF8-6105347611EB}"/>
                </a:ext>
                <a:ext uri="{C183D7F6-B498-43B3-948B-1728B52AA6E4}">
                  <adec:decorative xmlns:adec="http://schemas.microsoft.com/office/drawing/2017/decorative" val="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2" name="Rectangle 29">
              <a:extLst>
                <a:ext uri="{FF2B5EF4-FFF2-40B4-BE49-F238E27FC236}">
                  <a16:creationId xmlns:a16="http://schemas.microsoft.com/office/drawing/2014/main" id="{788EFAE7-25EA-A061-E133-CA73277ED76B}"/>
                </a:ext>
                <a:ext uri="{C183D7F6-B498-43B3-948B-1728B52AA6E4}">
                  <adec:decorative xmlns:adec="http://schemas.microsoft.com/office/drawing/2017/decorative" val="1"/>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3" name="Isosceles Triangle 30">
              <a:extLst>
                <a:ext uri="{FF2B5EF4-FFF2-40B4-BE49-F238E27FC236}">
                  <a16:creationId xmlns:a16="http://schemas.microsoft.com/office/drawing/2014/main" id="{2FB6B940-3C6B-79DF-619F-F8E02AD54F26}"/>
                </a:ext>
                <a:ext uri="{C183D7F6-B498-43B3-948B-1728B52AA6E4}">
                  <adec:decorative xmlns:adec="http://schemas.microsoft.com/office/drawing/2017/decorative" val="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24" name="Isosceles Triangle 31">
              <a:extLst>
                <a:ext uri="{FF2B5EF4-FFF2-40B4-BE49-F238E27FC236}">
                  <a16:creationId xmlns:a16="http://schemas.microsoft.com/office/drawing/2014/main" id="{9F54910E-E59B-98A6-FEBF-B1DAA1660F7F}"/>
                </a:ext>
                <a:ext uri="{C183D7F6-B498-43B3-948B-1728B52AA6E4}">
                  <adec:decorative xmlns:adec="http://schemas.microsoft.com/office/drawing/2017/decorative" val="1"/>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25" name="Title 1">
            <a:extLst>
              <a:ext uri="{FF2B5EF4-FFF2-40B4-BE49-F238E27FC236}">
                <a16:creationId xmlns:a16="http://schemas.microsoft.com/office/drawing/2014/main" id="{BA62324A-7BC5-0B78-FB1B-40205D7A13ED}"/>
              </a:ext>
            </a:extLst>
          </p:cNvPr>
          <p:cNvSpPr txBox="1">
            <a:spLocks noGrp="1"/>
          </p:cNvSpPr>
          <p:nvPr>
            <p:ph type="title"/>
          </p:nvPr>
        </p:nvSpPr>
        <p:spPr>
          <a:xfrm>
            <a:off x="3932157" y="419892"/>
            <a:ext cx="5745239" cy="1320795"/>
          </a:xfrm>
        </p:spPr>
        <p:txBody>
          <a:bodyPr anchor="t"/>
          <a:lstStyle/>
          <a:p>
            <a:pPr lvl="0"/>
            <a:r>
              <a:rPr lang="en-GB" sz="6000">
                <a:solidFill>
                  <a:srgbClr val="FFFFFF"/>
                </a:solidFill>
                <a:latin typeface="Arial" pitchFamily="34"/>
                <a:cs typeface="Arial" pitchFamily="34"/>
              </a:rPr>
              <a:t>Limitations</a:t>
            </a:r>
            <a:endParaRPr lang="en-US" sz="6000">
              <a:solidFill>
                <a:srgbClr val="FFFFFF"/>
              </a:solidFill>
            </a:endParaRPr>
          </a:p>
        </p:txBody>
      </p:sp>
      <p:sp>
        <p:nvSpPr>
          <p:cNvPr id="26" name="Text Placeholder 2">
            <a:extLst>
              <a:ext uri="{FF2B5EF4-FFF2-40B4-BE49-F238E27FC236}">
                <a16:creationId xmlns:a16="http://schemas.microsoft.com/office/drawing/2014/main" id="{958CA6C0-85FD-BDFD-ED76-C162EFD8185E}"/>
              </a:ext>
            </a:extLst>
          </p:cNvPr>
          <p:cNvSpPr txBox="1">
            <a:spLocks noGrp="1"/>
          </p:cNvSpPr>
          <p:nvPr>
            <p:ph type="body" idx="4294967295"/>
          </p:nvPr>
        </p:nvSpPr>
        <p:spPr>
          <a:xfrm>
            <a:off x="2167594" y="1649486"/>
            <a:ext cx="8596667" cy="3880768"/>
          </a:xfrm>
        </p:spPr>
        <p:txBody>
          <a:bodyPr anchor="ctr"/>
          <a:lstStyle/>
          <a:p>
            <a:pPr lvl="0">
              <a:buFont typeface="Wingdings" pitchFamily="2"/>
              <a:buChar char="v"/>
            </a:pPr>
            <a:r>
              <a:rPr lang="en-GB">
                <a:solidFill>
                  <a:srgbClr val="FFFFFF"/>
                </a:solidFill>
                <a:latin typeface="Arial" pitchFamily="34"/>
                <a:cs typeface="Arial" pitchFamily="34"/>
              </a:rPr>
              <a:t>Requires stable internet connection (NHS Digital, 2023)</a:t>
            </a:r>
          </a:p>
          <a:p>
            <a:pPr lvl="0">
              <a:buFont typeface="Wingdings" pitchFamily="2"/>
              <a:buChar char="v"/>
            </a:pPr>
            <a:r>
              <a:rPr lang="en-GB">
                <a:solidFill>
                  <a:srgbClr val="FFFFFF"/>
                </a:solidFill>
                <a:latin typeface="Arial" pitchFamily="34"/>
                <a:cs typeface="Arial" pitchFamily="34"/>
              </a:rPr>
              <a:t>Needs training for staff with limited digital skills (Skills for Care, 2022)</a:t>
            </a:r>
          </a:p>
          <a:p>
            <a:pPr lvl="0">
              <a:buFont typeface="Wingdings" pitchFamily="2"/>
              <a:buChar char="v"/>
            </a:pPr>
            <a:r>
              <a:rPr lang="en-GB">
                <a:solidFill>
                  <a:srgbClr val="FFFFFF"/>
                </a:solidFill>
                <a:latin typeface="Arial" pitchFamily="34"/>
                <a:cs typeface="Arial" pitchFamily="34"/>
              </a:rPr>
              <a:t>Can cause overload if not managed well </a:t>
            </a:r>
          </a:p>
          <a:p>
            <a:pPr lvl="0">
              <a:buFont typeface="Wingdings" pitchFamily="2"/>
              <a:buChar char="v"/>
            </a:pPr>
            <a:r>
              <a:rPr lang="en-GB">
                <a:solidFill>
                  <a:srgbClr val="FFFFFF"/>
                </a:solidFill>
                <a:latin typeface="Arial" pitchFamily="34"/>
                <a:cs typeface="Arial" pitchFamily="34"/>
              </a:rPr>
              <a:t>Requires an active Microsoft 365 licence </a:t>
            </a:r>
          </a:p>
          <a:p>
            <a:pPr lvl="0">
              <a:buFont typeface="Wingdings" pitchFamily="2"/>
              <a:buChar char="v"/>
            </a:pPr>
            <a:r>
              <a:rPr lang="en-GB">
                <a:solidFill>
                  <a:srgbClr val="FFFFFF"/>
                </a:solidFill>
                <a:latin typeface="Arial" pitchFamily="34"/>
                <a:cs typeface="Arial" pitchFamily="34"/>
              </a:rPr>
              <a:t>Security depends on correct staff use (ICO,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02C41-3423-19F1-0823-56B2F5DED0AB}"/>
              </a:ext>
            </a:extLst>
          </p:cNvPr>
          <p:cNvSpPr txBox="1">
            <a:spLocks noGrp="1"/>
          </p:cNvSpPr>
          <p:nvPr>
            <p:ph type="title"/>
          </p:nvPr>
        </p:nvSpPr>
        <p:spPr>
          <a:xfrm>
            <a:off x="2379735" y="725110"/>
            <a:ext cx="6095372" cy="1959431"/>
          </a:xfrm>
        </p:spPr>
        <p:txBody>
          <a:bodyPr/>
          <a:lstStyle/>
          <a:p>
            <a:pPr lvl="0"/>
            <a:r>
              <a:rPr lang="en-GB" sz="5400">
                <a:solidFill>
                  <a:srgbClr val="000000"/>
                </a:solidFill>
                <a:latin typeface="Arial" pitchFamily="34"/>
                <a:cs typeface="Arial" pitchFamily="34"/>
              </a:rPr>
              <a:t>      CONCLUSION</a:t>
            </a:r>
          </a:p>
        </p:txBody>
      </p:sp>
      <p:sp>
        <p:nvSpPr>
          <p:cNvPr id="3" name="Text Placeholder 2">
            <a:extLst>
              <a:ext uri="{FF2B5EF4-FFF2-40B4-BE49-F238E27FC236}">
                <a16:creationId xmlns:a16="http://schemas.microsoft.com/office/drawing/2014/main" id="{02F962B6-F348-5581-348B-8EAE75CCE904}"/>
              </a:ext>
            </a:extLst>
          </p:cNvPr>
          <p:cNvSpPr txBox="1">
            <a:spLocks noGrp="1"/>
          </p:cNvSpPr>
          <p:nvPr>
            <p:ph type="body" idx="4294967295"/>
          </p:nvPr>
        </p:nvSpPr>
        <p:spPr>
          <a:xfrm>
            <a:off x="1071969" y="2429844"/>
            <a:ext cx="9236692" cy="2334664"/>
          </a:xfrm>
        </p:spPr>
        <p:txBody>
          <a:bodyPr anchor="ctr"/>
          <a:lstStyle/>
          <a:p>
            <a:pPr lvl="0"/>
            <a:r>
              <a:rPr lang="en-GB" sz="2000">
                <a:latin typeface="Arial" pitchFamily="34"/>
                <a:cs typeface="Arial" pitchFamily="34"/>
              </a:rPr>
              <a:t>Microsoft Teams is a secure and practical communication tool for Riverdale Nursing Home. </a:t>
            </a:r>
          </a:p>
          <a:p>
            <a:pPr lvl="0"/>
            <a:r>
              <a:rPr lang="en-GB" sz="2000">
                <a:latin typeface="Arial" pitchFamily="34"/>
                <a:cs typeface="Arial" pitchFamily="34"/>
              </a:rPr>
              <a:t>It centralises information, speeds up updates, and meets legal and care standards. </a:t>
            </a:r>
          </a:p>
          <a:p>
            <a:pPr lvl="0"/>
            <a:r>
              <a:rPr lang="en-GB" sz="2000">
                <a:latin typeface="Arial" pitchFamily="34"/>
                <a:cs typeface="Arial" pitchFamily="34"/>
              </a:rPr>
              <a:t>While it needs internet access and staff training, its benefits for resident safety and team efficiency make it the right choice.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89294-9DDF-C7C4-62ED-22945D9861E2}"/>
              </a:ext>
            </a:extLst>
          </p:cNvPr>
          <p:cNvSpPr txBox="1">
            <a:spLocks noGrp="1"/>
          </p:cNvSpPr>
          <p:nvPr>
            <p:ph type="ctrTitle"/>
          </p:nvPr>
        </p:nvSpPr>
        <p:spPr>
          <a:xfrm>
            <a:off x="3097283" y="277346"/>
            <a:ext cx="4901312" cy="1646304"/>
          </a:xfrm>
        </p:spPr>
        <p:txBody>
          <a:bodyPr/>
          <a:lstStyle/>
          <a:p>
            <a:pPr lvl="0"/>
            <a:r>
              <a:rPr lang="en-GB">
                <a:latin typeface="Arial" pitchFamily="34"/>
                <a:cs typeface="Arial" pitchFamily="34"/>
              </a:rPr>
              <a:t>REFERENCES</a:t>
            </a:r>
            <a:r>
              <a:rPr lang="en-GB"/>
              <a:t> </a:t>
            </a:r>
          </a:p>
        </p:txBody>
      </p:sp>
      <p:sp>
        <p:nvSpPr>
          <p:cNvPr id="3" name="Subtitle 2">
            <a:extLst>
              <a:ext uri="{FF2B5EF4-FFF2-40B4-BE49-F238E27FC236}">
                <a16:creationId xmlns:a16="http://schemas.microsoft.com/office/drawing/2014/main" id="{E1F541E8-1861-8623-8667-2065CD6F9FD6}"/>
              </a:ext>
            </a:extLst>
          </p:cNvPr>
          <p:cNvSpPr txBox="1">
            <a:spLocks noGrp="1"/>
          </p:cNvSpPr>
          <p:nvPr>
            <p:ph type="subTitle" idx="1"/>
          </p:nvPr>
        </p:nvSpPr>
        <p:spPr>
          <a:xfrm>
            <a:off x="1507068" y="2030928"/>
            <a:ext cx="9128848" cy="4350614"/>
          </a:xfrm>
        </p:spPr>
        <p:txBody>
          <a:bodyPr/>
          <a:lstStyle/>
          <a:p>
            <a:pPr lvl="0" algn="l">
              <a:lnSpc>
                <a:spcPct val="80000"/>
              </a:lnSpc>
            </a:pPr>
            <a:r>
              <a:rPr lang="en-GB" sz="1700">
                <a:latin typeface="Arial" pitchFamily="34"/>
                <a:cs typeface="Arial" pitchFamily="34"/>
              </a:rPr>
              <a:t>Care Quality Commission (CQC) (2023) Learning from communication failures. London: CQC.</a:t>
            </a:r>
          </a:p>
          <a:p>
            <a:pPr lvl="0" algn="l">
              <a:lnSpc>
                <a:spcPct val="80000"/>
              </a:lnSpc>
            </a:pPr>
            <a:r>
              <a:rPr lang="en-GB" sz="1700">
                <a:latin typeface="Arial" pitchFamily="34"/>
                <a:cs typeface="Arial" pitchFamily="34"/>
              </a:rPr>
              <a:t>Care Quality Commission (CQC) (2024) Using technology safely in care. London: CQC.</a:t>
            </a:r>
          </a:p>
          <a:p>
            <a:pPr lvl="0" algn="l">
              <a:lnSpc>
                <a:spcPct val="80000"/>
              </a:lnSpc>
            </a:pPr>
            <a:r>
              <a:rPr lang="en-GB" sz="1700">
                <a:latin typeface="Arial" pitchFamily="34"/>
                <a:cs typeface="Arial" pitchFamily="34"/>
              </a:rPr>
              <a:t>Information Commissioner’s Office (ICO) (2024) GDPR and health data. Available at: https://ico.org.uk/health-data (Accessed: 13 June 2026).</a:t>
            </a:r>
          </a:p>
          <a:p>
            <a:pPr lvl="0" algn="l">
              <a:lnSpc>
                <a:spcPct val="80000"/>
              </a:lnSpc>
            </a:pPr>
            <a:r>
              <a:rPr lang="en-GB" sz="1700">
                <a:latin typeface="Arial" pitchFamily="34"/>
                <a:cs typeface="Arial" pitchFamily="34"/>
              </a:rPr>
              <a:t>Microsoft (2024a) What is Microsoft Teams?. Available at: https://support.microsoft.com/teams (Accessed: 13 June 2026).</a:t>
            </a:r>
          </a:p>
          <a:p>
            <a:pPr lvl="0" algn="l">
              <a:lnSpc>
                <a:spcPct val="80000"/>
              </a:lnSpc>
            </a:pPr>
            <a:r>
              <a:rPr lang="en-GB" sz="1700">
                <a:latin typeface="Arial" pitchFamily="34"/>
                <a:cs typeface="Arial" pitchFamily="34"/>
              </a:rPr>
              <a:t>Microsoft (2024b) Security and compliance in Teams. Available at: https://learn.microsoft.com/teams-security (Accessed: 13 June 2026).</a:t>
            </a:r>
          </a:p>
          <a:p>
            <a:pPr lvl="0" algn="l">
              <a:lnSpc>
                <a:spcPct val="80000"/>
              </a:lnSpc>
            </a:pPr>
            <a:r>
              <a:rPr lang="en-GB" sz="1700">
                <a:latin typeface="Arial" pitchFamily="34"/>
                <a:cs typeface="Arial" pitchFamily="34"/>
              </a:rPr>
              <a:t>NHS Confederation (2023) Digital tools for care homes. London: NHS Confederation.</a:t>
            </a:r>
          </a:p>
          <a:p>
            <a:pPr lvl="0" algn="l">
              <a:lnSpc>
                <a:spcPct val="80000"/>
              </a:lnSpc>
            </a:pPr>
            <a:r>
              <a:rPr lang="en-GB" sz="1700">
                <a:latin typeface="Arial" pitchFamily="34"/>
                <a:cs typeface="Arial" pitchFamily="34"/>
              </a:rPr>
              <a:t>NHS Digital (2023) Secure communication in health and social care. London: NHS Digital.</a:t>
            </a:r>
          </a:p>
          <a:p>
            <a:pPr lvl="0" algn="l">
              <a:lnSpc>
                <a:spcPct val="80000"/>
              </a:lnSpc>
            </a:pPr>
            <a:r>
              <a:rPr lang="en-GB" sz="1700">
                <a:latin typeface="Arial" pitchFamily="34"/>
                <a:cs typeface="Arial" pitchFamily="34"/>
              </a:rPr>
              <a:t>Nursing and Midwifery Council (NMC) (2018) The Code: Professional standards. London: NMC.</a:t>
            </a:r>
          </a:p>
          <a:p>
            <a:pPr lvl="0" algn="l">
              <a:lnSpc>
                <a:spcPct val="80000"/>
              </a:lnSpc>
            </a:pPr>
            <a:r>
              <a:rPr lang="en-GB" sz="1700">
                <a:latin typeface="Arial" pitchFamily="34"/>
                <a:cs typeface="Arial" pitchFamily="34"/>
              </a:rPr>
              <a:t>Skills for Care (2022) Digital tools for effective communication. Leeds: Skills for Care.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
    <p:bg>
      <p:bgPr>
        <a:solidFill>
          <a:srgbClr val="0D0D0D">
            <a:alpha val="23000"/>
          </a:srgbClr>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CE0F9697-5D6A-673C-57F1-EA71DC7287E0}"/>
              </a:ext>
            </a:extLst>
          </p:cNvPr>
          <p:cNvSpPr txBox="1">
            <a:spLocks noGrp="1"/>
          </p:cNvSpPr>
          <p:nvPr>
            <p:ph type="title"/>
          </p:nvPr>
        </p:nvSpPr>
        <p:spPr>
          <a:xfrm>
            <a:off x="1199455" y="1772820"/>
            <a:ext cx="10055355" cy="4007403"/>
          </a:xfrm>
        </p:spPr>
        <p:txBody>
          <a:bodyPr/>
          <a:lstStyle/>
          <a:p>
            <a:pPr lvl="0"/>
            <a:r>
              <a:rPr lang="en-GB" sz="3600">
                <a:solidFill>
                  <a:srgbClr val="000000"/>
                </a:solidFill>
                <a:latin typeface="Arial" pitchFamily="34"/>
                <a:cs typeface="Arial" pitchFamily="34"/>
              </a:rPr>
              <a:t>Secure File Storage and Sharing at Riverdale nursing home</a:t>
            </a:r>
            <a:endParaRPr lang="en-US" sz="3600">
              <a:solidFill>
                <a:srgbClr val="000000"/>
              </a:solidFill>
              <a:latin typeface="Arial" pitchFamily="34"/>
              <a:cs typeface="Arial" pitchFamily="34"/>
            </a:endParaRPr>
          </a:p>
        </p:txBody>
      </p:sp>
      <p:sp>
        <p:nvSpPr>
          <p:cNvPr id="3" name="Subtitle 3">
            <a:extLst>
              <a:ext uri="{FF2B5EF4-FFF2-40B4-BE49-F238E27FC236}">
                <a16:creationId xmlns:a16="http://schemas.microsoft.com/office/drawing/2014/main" id="{5630C215-088D-B422-0FEE-19FF35076772}"/>
              </a:ext>
            </a:extLst>
          </p:cNvPr>
          <p:cNvSpPr txBox="1">
            <a:spLocks noGrp="1"/>
          </p:cNvSpPr>
          <p:nvPr>
            <p:ph type="subTitle" idx="4294967295"/>
          </p:nvPr>
        </p:nvSpPr>
        <p:spPr>
          <a:xfrm>
            <a:off x="633624" y="5085179"/>
            <a:ext cx="9144000" cy="745199"/>
          </a:xfrm>
        </p:spPr>
        <p:txBody>
          <a:bodyPr/>
          <a:lstStyle/>
          <a:p>
            <a:pPr lvl="0"/>
            <a:r>
              <a:rPr lang="en-US" sz="2000">
                <a:solidFill>
                  <a:srgbClr val="000000"/>
                </a:solidFill>
                <a:latin typeface="Arial" pitchFamily="34"/>
                <a:cs typeface="Arial" pitchFamily="34"/>
              </a:rPr>
              <a:t>Leveraging Microsoft 365 – OneDrive for Secure Record-Keeping</a:t>
            </a:r>
          </a:p>
        </p:txBody>
      </p:sp>
      <p:graphicFrame>
        <p:nvGraphicFramePr>
          <p:cNvPr id="4" name="Table 1">
            <a:extLst>
              <a:ext uri="{FF2B5EF4-FFF2-40B4-BE49-F238E27FC236}">
                <a16:creationId xmlns:a16="http://schemas.microsoft.com/office/drawing/2014/main" id="{129DD28B-7949-7F74-E7F8-539C0AEBBA94}"/>
              </a:ext>
            </a:extLst>
          </p:cNvPr>
          <p:cNvGraphicFramePr>
            <a:graphicFrameLocks noGrp="1"/>
          </p:cNvGraphicFramePr>
          <p:nvPr/>
        </p:nvGraphicFramePr>
        <p:xfrm>
          <a:off x="697723" y="648337"/>
          <a:ext cx="6465073" cy="379283"/>
        </p:xfrm>
        <a:graphic>
          <a:graphicData uri="http://schemas.openxmlformats.org/drawingml/2006/table">
            <a:tbl>
              <a:tblPr firstRow="1" bandRow="1">
                <a:effectLst/>
                <a:tableStyleId>{5C22544A-7EE6-4342-B048-85BDC9FD1C3A}</a:tableStyleId>
              </a:tblPr>
              <a:tblGrid>
                <a:gridCol w="6465073">
                  <a:extLst>
                    <a:ext uri="{9D8B030D-6E8A-4147-A177-3AD203B41FA5}">
                      <a16:colId xmlns:a16="http://schemas.microsoft.com/office/drawing/2014/main" val="3010369479"/>
                    </a:ext>
                  </a:extLst>
                </a:gridCol>
              </a:tblGrid>
              <a:tr h="379283">
                <a:tc>
                  <a:txBody>
                    <a:bodyPr/>
                    <a:lstStyle/>
                    <a:p>
                      <a:pPr lvl="0"/>
                      <a:r>
                        <a:rPr lang="en-GB">
                          <a:solidFill>
                            <a:srgbClr val="000000"/>
                          </a:solidFill>
                          <a:latin typeface="Arial" pitchFamily="34"/>
                          <a:cs typeface="Arial" pitchFamily="34"/>
                        </a:rPr>
                        <a:t>LCHS4007  |  Digital Skills and Research Methods</a:t>
                      </a:r>
                    </a:p>
                  </a:txBody>
                  <a:tcPr>
                    <a:solidFill>
                      <a:srgbClr val="F2AA84"/>
                    </a:solidFill>
                  </a:tcPr>
                </a:tc>
                <a:extLst>
                  <a:ext uri="{0D108BD9-81ED-4DB2-BD59-A6C34878D82A}">
                    <a16:rowId xmlns:a16="http://schemas.microsoft.com/office/drawing/2014/main" val="43162327"/>
                  </a:ext>
                </a:extLst>
              </a:tr>
            </a:tbl>
          </a:graphicData>
        </a:graphic>
      </p:graphicFrame>
      <p:graphicFrame>
        <p:nvGraphicFramePr>
          <p:cNvPr id="5" name="Table 4">
            <a:extLst>
              <a:ext uri="{FF2B5EF4-FFF2-40B4-BE49-F238E27FC236}">
                <a16:creationId xmlns:a16="http://schemas.microsoft.com/office/drawing/2014/main" id="{C8B8E8EA-60AE-2ED5-1D9B-9228A4D9C18F}"/>
              </a:ext>
            </a:extLst>
          </p:cNvPr>
          <p:cNvGraphicFramePr>
            <a:graphicFrameLocks noGrp="1"/>
          </p:cNvGraphicFramePr>
          <p:nvPr/>
        </p:nvGraphicFramePr>
        <p:xfrm>
          <a:off x="676153" y="5943974"/>
          <a:ext cx="7416826" cy="396236"/>
        </p:xfrm>
        <a:graphic>
          <a:graphicData uri="http://schemas.openxmlformats.org/drawingml/2006/table">
            <a:tbl>
              <a:tblPr firstRow="1" bandRow="1">
                <a:effectLst/>
                <a:tableStyleId>{5C22544A-7EE6-4342-B048-85BDC9FD1C3A}</a:tableStyleId>
              </a:tblPr>
              <a:tblGrid>
                <a:gridCol w="7416826">
                  <a:extLst>
                    <a:ext uri="{9D8B030D-6E8A-4147-A177-3AD203B41FA5}">
                      <a16:colId xmlns:a16="http://schemas.microsoft.com/office/drawing/2014/main" val="1726411141"/>
                    </a:ext>
                  </a:extLst>
                </a:gridCol>
              </a:tblGrid>
              <a:tr h="365339">
                <a:tc>
                  <a:txBody>
                    <a:bodyPr/>
                    <a:lstStyle/>
                    <a:p>
                      <a:pPr lvl="0"/>
                      <a:r>
                        <a:rPr lang="en-GB" sz="2000">
                          <a:solidFill>
                            <a:srgbClr val="000000"/>
                          </a:solidFill>
                          <a:latin typeface="Arial" pitchFamily="34"/>
                          <a:cs typeface="Arial" pitchFamily="34"/>
                        </a:rPr>
                        <a:t>Group Presentation  |  Riverdale Nursing Home Case Study</a:t>
                      </a:r>
                    </a:p>
                  </a:txBody>
                  <a:tcPr>
                    <a:solidFill>
                      <a:srgbClr val="F2AA84"/>
                    </a:solidFill>
                  </a:tcPr>
                </a:tc>
                <a:extLst>
                  <a:ext uri="{0D108BD9-81ED-4DB2-BD59-A6C34878D82A}">
                    <a16:rowId xmlns:a16="http://schemas.microsoft.com/office/drawing/2014/main" val="249372885"/>
                  </a:ext>
                </a:extLst>
              </a:tr>
            </a:tbl>
          </a:graphicData>
        </a:graphic>
      </p:graphicFrame>
      <p:graphicFrame>
        <p:nvGraphicFramePr>
          <p:cNvPr id="6" name="Table 5">
            <a:extLst>
              <a:ext uri="{FF2B5EF4-FFF2-40B4-BE49-F238E27FC236}">
                <a16:creationId xmlns:a16="http://schemas.microsoft.com/office/drawing/2014/main" id="{E7978932-654C-B07F-7C32-0DEFBF7F2B03}"/>
              </a:ext>
            </a:extLst>
          </p:cNvPr>
          <p:cNvGraphicFramePr>
            <a:graphicFrameLocks noGrp="1"/>
          </p:cNvGraphicFramePr>
          <p:nvPr/>
        </p:nvGraphicFramePr>
        <p:xfrm>
          <a:off x="8926290" y="190487"/>
          <a:ext cx="2917374" cy="370844"/>
        </p:xfrm>
        <a:graphic>
          <a:graphicData uri="http://schemas.openxmlformats.org/drawingml/2006/table">
            <a:tbl>
              <a:tblPr firstRow="1" bandRow="1">
                <a:effectLst/>
                <a:tableStyleId>{5C22544A-7EE6-4342-B048-85BDC9FD1C3A}</a:tableStyleId>
              </a:tblPr>
              <a:tblGrid>
                <a:gridCol w="2917374">
                  <a:extLst>
                    <a:ext uri="{9D8B030D-6E8A-4147-A177-3AD203B41FA5}">
                      <a16:colId xmlns:a16="http://schemas.microsoft.com/office/drawing/2014/main" val="3354315520"/>
                    </a:ext>
                  </a:extLst>
                </a:gridCol>
              </a:tblGrid>
              <a:tr h="370844">
                <a:tc>
                  <a:txBody>
                    <a:bodyPr/>
                    <a:lstStyle/>
                    <a:p>
                      <a:pPr lvl="0"/>
                      <a:r>
                        <a:rPr lang="en-GB">
                          <a:solidFill>
                            <a:srgbClr val="000000"/>
                          </a:solidFill>
                          <a:latin typeface="Arial" pitchFamily="34"/>
                          <a:cs typeface="Arial" pitchFamily="34"/>
                        </a:rPr>
                        <a:t>Nishad Nishad 2532627</a:t>
                      </a:r>
                    </a:p>
                  </a:txBody>
                  <a:tcPr>
                    <a:solidFill>
                      <a:srgbClr val="F2AA84"/>
                    </a:solidFill>
                  </a:tcPr>
                </a:tc>
                <a:extLst>
                  <a:ext uri="{0D108BD9-81ED-4DB2-BD59-A6C34878D82A}">
                    <a16:rowId xmlns:a16="http://schemas.microsoft.com/office/drawing/2014/main" val="16365521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name="Slide4">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EFD9C2C-A795-4619-17AE-24D0A674F38D}"/>
              </a:ext>
            </a:extLst>
          </p:cNvPr>
          <p:cNvSpPr txBox="1">
            <a:spLocks noGrp="1"/>
          </p:cNvSpPr>
          <p:nvPr>
            <p:ph type="title"/>
          </p:nvPr>
        </p:nvSpPr>
        <p:spPr>
          <a:xfrm>
            <a:off x="612648" y="685800"/>
            <a:ext cx="10963656" cy="891101"/>
          </a:xfrm>
        </p:spPr>
        <p:txBody>
          <a:bodyPr>
            <a:normAutofit/>
          </a:bodyPr>
          <a:lstStyle/>
          <a:p>
            <a:pPr lvl="0"/>
            <a:r>
              <a:rPr lang="en-GB" sz="3100">
                <a:latin typeface="Arial" pitchFamily="34"/>
                <a:cs typeface="Arial" pitchFamily="34"/>
              </a:rPr>
              <a:t>The Workplace Task – What It Involves for riverdale nursing home</a:t>
            </a:r>
          </a:p>
        </p:txBody>
      </p:sp>
      <p:pic>
        <p:nvPicPr>
          <p:cNvPr id="3" name="Video 6" descr="3D Person Working In A Home Office">
            <a:extLst>
              <a:ext uri="{FF2B5EF4-FFF2-40B4-BE49-F238E27FC236}">
                <a16:creationId xmlns:a16="http://schemas.microsoft.com/office/drawing/2014/main" id="{18050056-92A9-9B46-5E26-DF59F9F4D2A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7465" r="20152" b="-1"/>
          <a:stretch>
            <a:fillRect/>
          </a:stretch>
        </p:blipFill>
        <p:spPr>
          <a:xfrm>
            <a:off x="612648" y="2867759"/>
            <a:ext cx="2740155" cy="2470791"/>
          </a:xfrm>
          <a:prstGeom prst="rect">
            <a:avLst/>
          </a:prstGeom>
          <a:noFill/>
          <a:ln cap="flat">
            <a:noFill/>
          </a:ln>
        </p:spPr>
      </p:pic>
      <p:grpSp>
        <p:nvGrpSpPr>
          <p:cNvPr id="4" name="Content Placeholder 7">
            <a:extLst>
              <a:ext uri="{FF2B5EF4-FFF2-40B4-BE49-F238E27FC236}">
                <a16:creationId xmlns:a16="http://schemas.microsoft.com/office/drawing/2014/main" id="{D929292F-19B0-007D-F97E-9E23D03CEEA4}"/>
              </a:ext>
            </a:extLst>
          </p:cNvPr>
          <p:cNvGrpSpPr/>
          <p:nvPr/>
        </p:nvGrpSpPr>
        <p:grpSpPr>
          <a:xfrm>
            <a:off x="3810003" y="2057400"/>
            <a:ext cx="7766300" cy="4091501"/>
            <a:chOff x="3810003" y="2057400"/>
            <a:chExt cx="7766300" cy="4091501"/>
          </a:xfrm>
        </p:grpSpPr>
        <p:sp>
          <p:nvSpPr>
            <p:cNvPr id="5" name="Freeform: Shape 4">
              <a:extLst>
                <a:ext uri="{FF2B5EF4-FFF2-40B4-BE49-F238E27FC236}">
                  <a16:creationId xmlns:a16="http://schemas.microsoft.com/office/drawing/2014/main" id="{560A3A44-478F-C25B-772D-56A36924D389}"/>
                </a:ext>
              </a:extLst>
            </p:cNvPr>
            <p:cNvSpPr/>
            <p:nvPr/>
          </p:nvSpPr>
          <p:spPr>
            <a:xfrm>
              <a:off x="6605872" y="2146297"/>
              <a:ext cx="4970431" cy="3848096"/>
            </a:xfrm>
            <a:custGeom>
              <a:avLst/>
              <a:gdLst>
                <a:gd name="f0" fmla="val 10800000"/>
                <a:gd name="f1" fmla="val 5400000"/>
                <a:gd name="f2" fmla="val 180"/>
                <a:gd name="f3" fmla="val w"/>
                <a:gd name="f4" fmla="val h"/>
                <a:gd name="f5" fmla="val 0"/>
                <a:gd name="f6" fmla="val 3273201"/>
                <a:gd name="f7" fmla="val 4970433"/>
                <a:gd name="f8" fmla="val 828422"/>
                <a:gd name="f9" fmla="val 4142011"/>
                <a:gd name="f10" fmla="val 4599536"/>
                <a:gd name="f11" fmla="val 3112355"/>
                <a:gd name="f12" fmla="val 4970432"/>
                <a:gd name="f13" fmla="val 2913942"/>
                <a:gd name="f14" fmla="val 1"/>
                <a:gd name="f15" fmla="val 370897"/>
                <a:gd name="f16" fmla="+- 0 0 -90"/>
                <a:gd name="f17" fmla="*/ f3 1 3273201"/>
                <a:gd name="f18" fmla="*/ f4 1 4970433"/>
                <a:gd name="f19" fmla="+- f7 0 f5"/>
                <a:gd name="f20" fmla="+- f6 0 f5"/>
                <a:gd name="f21" fmla="*/ f16 f0 1"/>
                <a:gd name="f22" fmla="*/ f20 1 3273201"/>
                <a:gd name="f23" fmla="*/ f19 1 4970433"/>
                <a:gd name="f24" fmla="*/ 545544 f20 1"/>
                <a:gd name="f25" fmla="*/ 0 f19 1"/>
                <a:gd name="f26" fmla="*/ 2727657 f20 1"/>
                <a:gd name="f27" fmla="*/ 3273201 f20 1"/>
                <a:gd name="f28" fmla="*/ 545544 f19 1"/>
                <a:gd name="f29" fmla="*/ 4970433 f19 1"/>
                <a:gd name="f30" fmla="*/ 0 f20 1"/>
                <a:gd name="f31" fmla="*/ f21 1 f2"/>
                <a:gd name="f32" fmla="*/ f24 1 3273201"/>
                <a:gd name="f33" fmla="*/ f25 1 4970433"/>
                <a:gd name="f34" fmla="*/ f26 1 3273201"/>
                <a:gd name="f35" fmla="*/ f27 1 3273201"/>
                <a:gd name="f36" fmla="*/ f28 1 4970433"/>
                <a:gd name="f37" fmla="*/ f29 1 4970433"/>
                <a:gd name="f38" fmla="*/ f30 1 3273201"/>
                <a:gd name="f39" fmla="*/ f5 1 f22"/>
                <a:gd name="f40" fmla="*/ f6 1 f22"/>
                <a:gd name="f41" fmla="*/ f5 1 f23"/>
                <a:gd name="f42" fmla="*/ f7 1 f23"/>
                <a:gd name="f43" fmla="+- f31 0 f1"/>
                <a:gd name="f44" fmla="*/ f32 1 f22"/>
                <a:gd name="f45" fmla="*/ f33 1 f23"/>
                <a:gd name="f46" fmla="*/ f34 1 f22"/>
                <a:gd name="f47" fmla="*/ f35 1 f22"/>
                <a:gd name="f48" fmla="*/ f36 1 f23"/>
                <a:gd name="f49" fmla="*/ f37 1 f23"/>
                <a:gd name="f50" fmla="*/ f38 1 f22"/>
                <a:gd name="f51" fmla="*/ f39 f17 1"/>
                <a:gd name="f52" fmla="*/ f40 f17 1"/>
                <a:gd name="f53" fmla="*/ f42 f18 1"/>
                <a:gd name="f54" fmla="*/ f41 f18 1"/>
                <a:gd name="f55" fmla="*/ f44 f17 1"/>
                <a:gd name="f56" fmla="*/ f45 f18 1"/>
                <a:gd name="f57" fmla="*/ f46 f17 1"/>
                <a:gd name="f58" fmla="*/ f47 f17 1"/>
                <a:gd name="f59" fmla="*/ f48 f18 1"/>
                <a:gd name="f60" fmla="*/ f49 f18 1"/>
                <a:gd name="f61" fmla="*/ f50 f17 1"/>
              </a:gdLst>
              <a:ahLst/>
              <a:cxnLst>
                <a:cxn ang="3cd4">
                  <a:pos x="hc" y="t"/>
                </a:cxn>
                <a:cxn ang="0">
                  <a:pos x="r" y="vc"/>
                </a:cxn>
                <a:cxn ang="cd4">
                  <a:pos x="hc" y="b"/>
                </a:cxn>
                <a:cxn ang="cd2">
                  <a:pos x="l" y="vc"/>
                </a:cxn>
                <a:cxn ang="f43">
                  <a:pos x="f55" y="f56"/>
                </a:cxn>
                <a:cxn ang="f43">
                  <a:pos x="f57" y="f56"/>
                </a:cxn>
                <a:cxn ang="f43">
                  <a:pos x="f58" y="f59"/>
                </a:cxn>
                <a:cxn ang="f43">
                  <a:pos x="f58" y="f60"/>
                </a:cxn>
                <a:cxn ang="f43">
                  <a:pos x="f58" y="f60"/>
                </a:cxn>
                <a:cxn ang="f43">
                  <a:pos x="f61" y="f60"/>
                </a:cxn>
                <a:cxn ang="f43">
                  <a:pos x="f61" y="f60"/>
                </a:cxn>
                <a:cxn ang="f43">
                  <a:pos x="f61" y="f59"/>
                </a:cxn>
                <a:cxn ang="f43">
                  <a:pos x="f55" y="f56"/>
                </a:cxn>
              </a:cxnLst>
              <a:rect l="f51" t="f54" r="f52" b="f53"/>
              <a:pathLst>
                <a:path w="3273201" h="4970433">
                  <a:moveTo>
                    <a:pt x="f6" y="f8"/>
                  </a:moveTo>
                  <a:lnTo>
                    <a:pt x="f6" y="f9"/>
                  </a:lnTo>
                  <a:cubicBezTo>
                    <a:pt x="f6" y="f10"/>
                    <a:pt x="f11" y="f12"/>
                    <a:pt x="f13" y="f12"/>
                  </a:cubicBezTo>
                  <a:lnTo>
                    <a:pt x="f5" y="f12"/>
                  </a:lnTo>
                  <a:lnTo>
                    <a:pt x="f5" y="f12"/>
                  </a:lnTo>
                  <a:lnTo>
                    <a:pt x="f5" y="f14"/>
                  </a:lnTo>
                  <a:lnTo>
                    <a:pt x="f5" y="f14"/>
                  </a:lnTo>
                  <a:lnTo>
                    <a:pt x="f13" y="f14"/>
                  </a:lnTo>
                  <a:cubicBezTo>
                    <a:pt x="f11" y="f14"/>
                    <a:pt x="f6" y="f15"/>
                    <a:pt x="f6" y="f8"/>
                  </a:cubicBezTo>
                  <a:close/>
                </a:path>
              </a:pathLst>
            </a:custGeom>
            <a:solidFill>
              <a:srgbClr val="CDCFD4">
                <a:alpha val="90000"/>
              </a:srgbClr>
            </a:solidFill>
            <a:ln w="12701" cap="flat">
              <a:solidFill>
                <a:srgbClr val="CDCFD4">
                  <a:alpha val="90000"/>
                </a:srgbClr>
              </a:solidFill>
              <a:prstDash val="solid"/>
              <a:miter/>
            </a:ln>
          </p:spPr>
          <p:txBody>
            <a:bodyPr vert="horz" wrap="square" lIns="64766" tIns="192170" rIns="224558" bIns="192170" anchor="ctr" anchorCtr="0" compatLnSpc="1">
              <a:noAutofit/>
            </a:bodyPr>
            <a:lstStyle/>
            <a:p>
              <a:pPr marL="171450" marR="0" lvl="1" indent="-171450" algn="l" defTabSz="755651" rtl="0" fontAlgn="auto" hangingPunct="1">
                <a:lnSpc>
                  <a:spcPct val="90000"/>
                </a:lnSpc>
                <a:spcBef>
                  <a:spcPts val="0"/>
                </a:spcBef>
                <a:spcAft>
                  <a:spcPts val="300"/>
                </a:spcAft>
                <a:buSzPct val="100000"/>
                <a:buFont typeface="Wingdings" pitchFamily="2"/>
                <a:buChar char="v"/>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Store/share confidential resident records, medication logs, handover notes &amp; policies (ICO, 2025)</a:t>
              </a:r>
            </a:p>
            <a:p>
              <a:pPr marL="171450" marR="0" lvl="1" indent="-171450" algn="l" defTabSz="755651" rtl="0" fontAlgn="auto" hangingPunct="1">
                <a:lnSpc>
                  <a:spcPct val="90000"/>
                </a:lnSpc>
                <a:spcBef>
                  <a:spcPts val="0"/>
                </a:spcBef>
                <a:spcAft>
                  <a:spcPts val="300"/>
                </a:spcAft>
                <a:buSzPct val="100000"/>
                <a:buFont typeface="Wingdings" pitchFamily="2"/>
                <a:buChar char="v"/>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 Restrict access to authorised staff — meet GDPR &amp; CQC rules (CQC, 2024)</a:t>
              </a:r>
            </a:p>
            <a:p>
              <a:pPr marL="171450" marR="0" lvl="1" indent="-171450" algn="l" defTabSz="755651" rtl="0" fontAlgn="auto" hangingPunct="1">
                <a:lnSpc>
                  <a:spcPct val="90000"/>
                </a:lnSpc>
                <a:spcBef>
                  <a:spcPts val="0"/>
                </a:spcBef>
                <a:spcAft>
                  <a:spcPts val="300"/>
                </a:spcAft>
                <a:buSzPct val="100000"/>
                <a:buFont typeface="Wingdings" pitchFamily="2"/>
                <a:buChar char="v"/>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Enable safe access across nursing stations, tablets &amp; laptops (Smith &amp; Jones, 2023)</a:t>
              </a:r>
            </a:p>
            <a:p>
              <a:pPr marL="171450" marR="0" lvl="1" indent="-171450" algn="l" defTabSz="755651" rtl="0" fontAlgn="auto" hangingPunct="1">
                <a:lnSpc>
                  <a:spcPct val="90000"/>
                </a:lnSpc>
                <a:spcBef>
                  <a:spcPts val="0"/>
                </a:spcBef>
                <a:spcAft>
                  <a:spcPts val="300"/>
                </a:spcAft>
                <a:buSzPct val="100000"/>
                <a:buFont typeface="Wingdings" pitchFamily="2"/>
                <a:buChar char="v"/>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 Maintain audit trails, version history &amp; backups (Microsoft, 2026)</a:t>
              </a:r>
            </a:p>
            <a:p>
              <a:pPr marL="171450" marR="0" lvl="1" indent="-171450" algn="l" defTabSz="755651" rtl="0" fontAlgn="auto" hangingPunct="1">
                <a:lnSpc>
                  <a:spcPct val="90000"/>
                </a:lnSpc>
                <a:spcBef>
                  <a:spcPts val="0"/>
                </a:spcBef>
                <a:spcAft>
                  <a:spcPts val="300"/>
                </a:spcAft>
                <a:buSzPct val="100000"/>
                <a:buFont typeface="Wingdings" pitchFamily="2"/>
                <a:buChar char="v"/>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 Replace paper files &amp; scattered local storage systems (West Midlands NHS Digital, 2024)</a:t>
              </a:r>
            </a:p>
            <a:p>
              <a:pPr marL="171450" marR="0" lvl="1" indent="-171450" algn="l" defTabSz="755651" rtl="0" fontAlgn="auto" hangingPunct="1">
                <a:lnSpc>
                  <a:spcPct val="90000"/>
                </a:lnSpc>
                <a:spcBef>
                  <a:spcPts val="0"/>
                </a:spcBef>
                <a:spcAft>
                  <a:spcPts val="300"/>
                </a:spcAft>
                <a:buSzPct val="100000"/>
                <a:buFont typeface="Wingdings" pitchFamily="2"/>
                <a:buChar char="v"/>
                <a:tabLst/>
                <a:defRPr sz="1800" b="0" i="0" u="none" strike="noStrike" kern="0" cap="none" spc="0" baseline="0">
                  <a:solidFill>
                    <a:srgbClr val="000000"/>
                  </a:solidFill>
                  <a:uFillTx/>
                </a:defRPr>
              </a:pPr>
              <a:endParaRPr lang="en-GB" sz="1700" b="0"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94E000AC-1ACB-5504-3913-8A7F67B14E5A}"/>
                </a:ext>
              </a:extLst>
            </p:cNvPr>
            <p:cNvSpPr/>
            <p:nvPr/>
          </p:nvSpPr>
          <p:spPr>
            <a:xfrm>
              <a:off x="3810003" y="2057400"/>
              <a:ext cx="2795869" cy="4091501"/>
            </a:xfrm>
            <a:custGeom>
              <a:avLst/>
              <a:gdLst>
                <a:gd name="f0" fmla="val 10800000"/>
                <a:gd name="f1" fmla="val 5400000"/>
                <a:gd name="f2" fmla="val 180"/>
                <a:gd name="f3" fmla="val w"/>
                <a:gd name="f4" fmla="val h"/>
                <a:gd name="f5" fmla="val 0"/>
                <a:gd name="f6" fmla="val 2795868"/>
                <a:gd name="f7" fmla="val 4091502"/>
                <a:gd name="f8" fmla="val 465987"/>
                <a:gd name="f9" fmla="val 208629"/>
                <a:gd name="f10" fmla="val 2329881"/>
                <a:gd name="f11" fmla="val 2587239"/>
                <a:gd name="f12" fmla="val 3625515"/>
                <a:gd name="f13" fmla="val 3882873"/>
                <a:gd name="f14" fmla="+- 0 0 -90"/>
                <a:gd name="f15" fmla="*/ f3 1 2795868"/>
                <a:gd name="f16" fmla="*/ f4 1 4091502"/>
                <a:gd name="f17" fmla="+- f7 0 f5"/>
                <a:gd name="f18" fmla="+- f6 0 f5"/>
                <a:gd name="f19" fmla="*/ f14 f0 1"/>
                <a:gd name="f20" fmla="*/ f18 1 2795868"/>
                <a:gd name="f21" fmla="*/ f17 1 4091502"/>
                <a:gd name="f22" fmla="*/ 0 f18 1"/>
                <a:gd name="f23" fmla="*/ 465987 f17 1"/>
                <a:gd name="f24" fmla="*/ 465987 f18 1"/>
                <a:gd name="f25" fmla="*/ 0 f17 1"/>
                <a:gd name="f26" fmla="*/ 2329881 f18 1"/>
                <a:gd name="f27" fmla="*/ 2795868 f18 1"/>
                <a:gd name="f28" fmla="*/ 3625515 f17 1"/>
                <a:gd name="f29" fmla="*/ 4091502 f17 1"/>
                <a:gd name="f30" fmla="*/ f19 1 f2"/>
                <a:gd name="f31" fmla="*/ f22 1 2795868"/>
                <a:gd name="f32" fmla="*/ f23 1 4091502"/>
                <a:gd name="f33" fmla="*/ f24 1 2795868"/>
                <a:gd name="f34" fmla="*/ f25 1 4091502"/>
                <a:gd name="f35" fmla="*/ f26 1 2795868"/>
                <a:gd name="f36" fmla="*/ f27 1 2795868"/>
                <a:gd name="f37" fmla="*/ f28 1 4091502"/>
                <a:gd name="f38" fmla="*/ f29 1 409150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795868" h="409150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2AA84"/>
            </a:solidFill>
            <a:ln w="12701" cap="flat">
              <a:solidFill>
                <a:srgbClr val="FFFFFF"/>
              </a:solidFill>
              <a:prstDash val="solid"/>
              <a:miter/>
            </a:ln>
          </p:spPr>
          <p:txBody>
            <a:bodyPr vert="horz" wrap="square" lIns="319363" tIns="227923" rIns="319363" bIns="227923" anchor="ctr" anchorCtr="1" compatLnSpc="1">
              <a:noAutofit/>
            </a:bodyPr>
            <a:lstStyle/>
            <a:p>
              <a:pPr marL="0" marR="0" lvl="0" indent="0" algn="ctr"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GB" sz="4800" b="0" i="0" u="none" strike="noStrike" kern="1200" cap="none" spc="0" baseline="0">
                  <a:solidFill>
                    <a:srgbClr val="000000"/>
                  </a:solidFill>
                  <a:uFillTx/>
                  <a:latin typeface="Arial" pitchFamily="34"/>
                  <a:cs typeface="Arial" pitchFamily="34"/>
                </a:rPr>
                <a:t>Secure File Storage &amp; Sharing</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81D6-FCCC-FC5A-9DB5-3D96EA5E8C59}"/>
              </a:ext>
            </a:extLst>
          </p:cNvPr>
          <p:cNvSpPr txBox="1">
            <a:spLocks noGrp="1"/>
          </p:cNvSpPr>
          <p:nvPr>
            <p:ph type="title"/>
          </p:nvPr>
        </p:nvSpPr>
        <p:spPr>
          <a:xfrm>
            <a:off x="612648" y="685800"/>
            <a:ext cx="7350248" cy="1371993"/>
          </a:xfrm>
        </p:spPr>
        <p:txBody>
          <a:bodyPr>
            <a:normAutofit/>
          </a:bodyPr>
          <a:lstStyle/>
          <a:p>
            <a:pPr lvl="0"/>
            <a:r>
              <a:rPr lang="en-GB" sz="2600">
                <a:latin typeface="Arial" pitchFamily="34"/>
                <a:cs typeface="Arial" pitchFamily="34"/>
              </a:rPr>
              <a:t>Selected Microsoft 365 Tool for file storage at Riverdale nursing home</a:t>
            </a:r>
            <a:br>
              <a:rPr lang="en-GB" sz="2600">
                <a:latin typeface="Arial" pitchFamily="34"/>
                <a:cs typeface="Arial" pitchFamily="34"/>
              </a:rPr>
            </a:br>
            <a:br>
              <a:rPr lang="en-GB" sz="2600">
                <a:latin typeface="Arial" pitchFamily="34"/>
                <a:cs typeface="Arial" pitchFamily="34"/>
              </a:rPr>
            </a:br>
            <a:r>
              <a:rPr lang="en-GB" sz="2600">
                <a:latin typeface="Arial" pitchFamily="34"/>
                <a:cs typeface="Arial" pitchFamily="34"/>
              </a:rPr>
              <a:t>✅ Microsoft ONEDRIVE</a:t>
            </a:r>
          </a:p>
        </p:txBody>
      </p:sp>
      <p:grpSp>
        <p:nvGrpSpPr>
          <p:cNvPr id="3" name="Content Placeholder 3">
            <a:extLst>
              <a:ext uri="{FF2B5EF4-FFF2-40B4-BE49-F238E27FC236}">
                <a16:creationId xmlns:a16="http://schemas.microsoft.com/office/drawing/2014/main" id="{EFB21E44-10DA-1D63-E822-01E2A9C46E70}"/>
              </a:ext>
            </a:extLst>
          </p:cNvPr>
          <p:cNvGrpSpPr/>
          <p:nvPr/>
        </p:nvGrpSpPr>
        <p:grpSpPr>
          <a:xfrm>
            <a:off x="613288" y="2362196"/>
            <a:ext cx="7642436" cy="3340102"/>
            <a:chOff x="613288" y="2362196"/>
            <a:chExt cx="7642436" cy="3340102"/>
          </a:xfrm>
        </p:grpSpPr>
        <p:sp>
          <p:nvSpPr>
            <p:cNvPr id="4" name="Freeform: Shape 3">
              <a:extLst>
                <a:ext uri="{FF2B5EF4-FFF2-40B4-BE49-F238E27FC236}">
                  <a16:creationId xmlns:a16="http://schemas.microsoft.com/office/drawing/2014/main" id="{0280E9FD-FC52-3945-DA92-4B96D82A8ACA}"/>
                </a:ext>
              </a:extLst>
            </p:cNvPr>
            <p:cNvSpPr/>
            <p:nvPr/>
          </p:nvSpPr>
          <p:spPr>
            <a:xfrm>
              <a:off x="4434501" y="3917893"/>
              <a:ext cx="2703908" cy="469270"/>
            </a:xfrm>
            <a:custGeom>
              <a:avLst/>
              <a:gdLst>
                <a:gd name="f0" fmla="val w"/>
                <a:gd name="f1" fmla="val h"/>
                <a:gd name="f2" fmla="val 0"/>
                <a:gd name="f3" fmla="val 2703904"/>
                <a:gd name="f4" fmla="val 469272"/>
                <a:gd name="f5" fmla="val 234636"/>
                <a:gd name="f6" fmla="*/ f0 1 2703904"/>
                <a:gd name="f7" fmla="*/ f1 1 469272"/>
                <a:gd name="f8" fmla="+- f4 0 f2"/>
                <a:gd name="f9" fmla="+- f3 0 f2"/>
                <a:gd name="f10" fmla="*/ f9 1 2703904"/>
                <a:gd name="f11" fmla="*/ f8 1 469272"/>
                <a:gd name="f12" fmla="*/ 0 1 f10"/>
                <a:gd name="f13" fmla="*/ 2703904 1 f10"/>
                <a:gd name="f14" fmla="*/ 0 1 f11"/>
                <a:gd name="f15" fmla="*/ 469272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703904" h="469272">
                  <a:moveTo>
                    <a:pt x="f2" y="f2"/>
                  </a:moveTo>
                  <a:lnTo>
                    <a:pt x="f2" y="f5"/>
                  </a:lnTo>
                  <a:lnTo>
                    <a:pt x="f3" y="f5"/>
                  </a:lnTo>
                  <a:lnTo>
                    <a:pt x="f3" y="f4"/>
                  </a:lnTo>
                </a:path>
              </a:pathLst>
            </a:custGeom>
            <a:noFill/>
            <a:ln w="12701" cap="flat">
              <a:solidFill>
                <a:srgbClr val="1E335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8B8F28A7-AABD-C7AA-BC7D-113CC1FD5E87}"/>
                </a:ext>
              </a:extLst>
            </p:cNvPr>
            <p:cNvSpPr/>
            <p:nvPr/>
          </p:nvSpPr>
          <p:spPr>
            <a:xfrm>
              <a:off x="4388781" y="3917893"/>
              <a:ext cx="91440" cy="469270"/>
            </a:xfrm>
            <a:custGeom>
              <a:avLst/>
              <a:gdLst>
                <a:gd name="f0" fmla="val w"/>
                <a:gd name="f1" fmla="val h"/>
                <a:gd name="f2" fmla="val 0"/>
                <a:gd name="f3" fmla="val 91440"/>
                <a:gd name="f4" fmla="val 469272"/>
                <a:gd name="f5" fmla="val 45720"/>
                <a:gd name="f6" fmla="*/ f0 1 91440"/>
                <a:gd name="f7" fmla="*/ f1 1 469272"/>
                <a:gd name="f8" fmla="+- f4 0 f2"/>
                <a:gd name="f9" fmla="+- f3 0 f2"/>
                <a:gd name="f10" fmla="*/ f9 1 91440"/>
                <a:gd name="f11" fmla="*/ f8 1 469272"/>
                <a:gd name="f12" fmla="*/ 0 1 f10"/>
                <a:gd name="f13" fmla="*/ 91440 1 f10"/>
                <a:gd name="f14" fmla="*/ 0 1 f11"/>
                <a:gd name="f15" fmla="*/ 469272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1440" h="469272">
                  <a:moveTo>
                    <a:pt x="f5" y="f2"/>
                  </a:moveTo>
                  <a:lnTo>
                    <a:pt x="f5" y="f4"/>
                  </a:lnTo>
                </a:path>
              </a:pathLst>
            </a:custGeom>
            <a:noFill/>
            <a:ln w="12701" cap="flat">
              <a:solidFill>
                <a:srgbClr val="1E335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77F2C430-2251-B8AA-3107-DCEF350F2DC8}"/>
                </a:ext>
              </a:extLst>
            </p:cNvPr>
            <p:cNvSpPr/>
            <p:nvPr/>
          </p:nvSpPr>
          <p:spPr>
            <a:xfrm>
              <a:off x="1730602" y="3917893"/>
              <a:ext cx="2703908" cy="469270"/>
            </a:xfrm>
            <a:custGeom>
              <a:avLst/>
              <a:gdLst>
                <a:gd name="f0" fmla="val w"/>
                <a:gd name="f1" fmla="val h"/>
                <a:gd name="f2" fmla="val 0"/>
                <a:gd name="f3" fmla="val 2703904"/>
                <a:gd name="f4" fmla="val 469272"/>
                <a:gd name="f5" fmla="val 234636"/>
                <a:gd name="f6" fmla="*/ f0 1 2703904"/>
                <a:gd name="f7" fmla="*/ f1 1 469272"/>
                <a:gd name="f8" fmla="+- f4 0 f2"/>
                <a:gd name="f9" fmla="+- f3 0 f2"/>
                <a:gd name="f10" fmla="*/ f9 1 2703904"/>
                <a:gd name="f11" fmla="*/ f8 1 469272"/>
                <a:gd name="f12" fmla="*/ 0 1 f10"/>
                <a:gd name="f13" fmla="*/ 2703904 1 f10"/>
                <a:gd name="f14" fmla="*/ 0 1 f11"/>
                <a:gd name="f15" fmla="*/ 469272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703904" h="469272">
                  <a:moveTo>
                    <a:pt x="f3" y="f2"/>
                  </a:moveTo>
                  <a:lnTo>
                    <a:pt x="f3" y="f5"/>
                  </a:lnTo>
                  <a:lnTo>
                    <a:pt x="f2" y="f5"/>
                  </a:lnTo>
                  <a:lnTo>
                    <a:pt x="f2" y="f4"/>
                  </a:lnTo>
                </a:path>
              </a:pathLst>
            </a:custGeom>
            <a:noFill/>
            <a:ln w="12701" cap="flat">
              <a:solidFill>
                <a:srgbClr val="1E3355"/>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4B07655C-638A-06FA-F13E-7834DECCE0EE}"/>
                </a:ext>
              </a:extLst>
            </p:cNvPr>
            <p:cNvSpPr/>
            <p:nvPr/>
          </p:nvSpPr>
          <p:spPr>
            <a:xfrm>
              <a:off x="3317187" y="2362196"/>
              <a:ext cx="2234638" cy="1777995"/>
            </a:xfrm>
            <a:custGeom>
              <a:avLst/>
              <a:gdLst>
                <a:gd name="f0" fmla="val 10800000"/>
                <a:gd name="f1" fmla="val 5400000"/>
                <a:gd name="f2" fmla="val 180"/>
                <a:gd name="f3" fmla="val w"/>
                <a:gd name="f4" fmla="val h"/>
                <a:gd name="f5" fmla="val 0"/>
                <a:gd name="f6" fmla="val 2234631"/>
                <a:gd name="f7" fmla="val 1117315"/>
                <a:gd name="f8" fmla="+- 0 0 -90"/>
                <a:gd name="f9" fmla="*/ f3 1 2234631"/>
                <a:gd name="f10" fmla="*/ f4 1 1117315"/>
                <a:gd name="f11" fmla="+- f7 0 f5"/>
                <a:gd name="f12" fmla="+- f6 0 f5"/>
                <a:gd name="f13" fmla="*/ f8 f0 1"/>
                <a:gd name="f14" fmla="*/ f12 1 2234631"/>
                <a:gd name="f15" fmla="*/ f11 1 1117315"/>
                <a:gd name="f16" fmla="*/ 0 f12 1"/>
                <a:gd name="f17" fmla="*/ 0 f11 1"/>
                <a:gd name="f18" fmla="*/ 2234631 f12 1"/>
                <a:gd name="f19" fmla="*/ 1117315 f11 1"/>
                <a:gd name="f20" fmla="*/ f13 1 f2"/>
                <a:gd name="f21" fmla="*/ f16 1 2234631"/>
                <a:gd name="f22" fmla="*/ f17 1 1117315"/>
                <a:gd name="f23" fmla="*/ f18 1 2234631"/>
                <a:gd name="f24" fmla="*/ f19 1 111731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234631" h="1117315">
                  <a:moveTo>
                    <a:pt x="f5" y="f5"/>
                  </a:moveTo>
                  <a:lnTo>
                    <a:pt x="f6" y="f5"/>
                  </a:lnTo>
                  <a:lnTo>
                    <a:pt x="f6" y="f7"/>
                  </a:lnTo>
                  <a:lnTo>
                    <a:pt x="f5" y="f7"/>
                  </a:lnTo>
                  <a:lnTo>
                    <a:pt x="f5" y="f5"/>
                  </a:lnTo>
                  <a:close/>
                </a:path>
              </a:pathLst>
            </a:custGeom>
            <a:solidFill>
              <a:srgbClr val="F2AA84"/>
            </a:solidFill>
            <a:ln w="12701" cap="flat">
              <a:solidFill>
                <a:srgbClr val="FFFFFF"/>
              </a:solidFill>
              <a:prstDash val="solid"/>
              <a:miter/>
            </a:ln>
          </p:spPr>
          <p:txBody>
            <a:bodyPr vert="horz" wrap="square" lIns="10158" tIns="10158" rIns="10158"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C00000"/>
                  </a:solidFill>
                  <a:uFillTx/>
                  <a:latin typeface="Arial" pitchFamily="34"/>
                  <a:cs typeface="Arial" pitchFamily="34"/>
                </a:rPr>
                <a:t>(Aligns with CQC Requirements for safe storage and management of health and care record) (care quality commission 2003</a:t>
              </a:r>
              <a:r>
                <a:rPr lang="en-GB" sz="1600" b="0" i="0" u="none" strike="noStrike" kern="0" cap="none" spc="0" baseline="0">
                  <a:solidFill>
                    <a:srgbClr val="C00000"/>
                  </a:solidFill>
                  <a:uFillTx/>
                  <a:latin typeface="Arial" pitchFamily="34"/>
                  <a:cs typeface="Arial" pitchFamily="34"/>
                </a:rPr>
                <a:t>)</a:t>
              </a:r>
              <a:endParaRPr lang="en-GB" sz="1600" b="0" i="0" u="none" strike="noStrike" kern="1200" cap="none" spc="0" baseline="0">
                <a:solidFill>
                  <a:srgbClr val="C00000"/>
                </a:solidFill>
                <a:uFillTx/>
                <a:latin typeface="Arial" pitchFamily="34"/>
                <a:cs typeface="Arial" pitchFamily="34"/>
              </a:endParaRPr>
            </a:p>
          </p:txBody>
        </p:sp>
        <p:sp>
          <p:nvSpPr>
            <p:cNvPr id="8" name="Freeform: Shape 7">
              <a:extLst>
                <a:ext uri="{FF2B5EF4-FFF2-40B4-BE49-F238E27FC236}">
                  <a16:creationId xmlns:a16="http://schemas.microsoft.com/office/drawing/2014/main" id="{CB64BBC8-27A5-E39E-59E6-3121D0B48153}"/>
                </a:ext>
              </a:extLst>
            </p:cNvPr>
            <p:cNvSpPr/>
            <p:nvPr/>
          </p:nvSpPr>
          <p:spPr>
            <a:xfrm>
              <a:off x="613288" y="4387163"/>
              <a:ext cx="2234629" cy="1117314"/>
            </a:xfrm>
            <a:custGeom>
              <a:avLst/>
              <a:gdLst>
                <a:gd name="f0" fmla="val 10800000"/>
                <a:gd name="f1" fmla="val 5400000"/>
                <a:gd name="f2" fmla="val 180"/>
                <a:gd name="f3" fmla="val w"/>
                <a:gd name="f4" fmla="val h"/>
                <a:gd name="f5" fmla="val 0"/>
                <a:gd name="f6" fmla="val 2234631"/>
                <a:gd name="f7" fmla="val 1117315"/>
                <a:gd name="f8" fmla="+- 0 0 -90"/>
                <a:gd name="f9" fmla="*/ f3 1 2234631"/>
                <a:gd name="f10" fmla="*/ f4 1 1117315"/>
                <a:gd name="f11" fmla="+- f7 0 f5"/>
                <a:gd name="f12" fmla="+- f6 0 f5"/>
                <a:gd name="f13" fmla="*/ f8 f0 1"/>
                <a:gd name="f14" fmla="*/ f12 1 2234631"/>
                <a:gd name="f15" fmla="*/ f11 1 1117315"/>
                <a:gd name="f16" fmla="*/ 0 f12 1"/>
                <a:gd name="f17" fmla="*/ 0 f11 1"/>
                <a:gd name="f18" fmla="*/ 2234631 f12 1"/>
                <a:gd name="f19" fmla="*/ 1117315 f11 1"/>
                <a:gd name="f20" fmla="*/ f13 1 f2"/>
                <a:gd name="f21" fmla="*/ f16 1 2234631"/>
                <a:gd name="f22" fmla="*/ f17 1 1117315"/>
                <a:gd name="f23" fmla="*/ f18 1 2234631"/>
                <a:gd name="f24" fmla="*/ f19 1 111731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234631" h="1117315">
                  <a:moveTo>
                    <a:pt x="f5" y="f5"/>
                  </a:moveTo>
                  <a:lnTo>
                    <a:pt x="f6" y="f5"/>
                  </a:lnTo>
                  <a:lnTo>
                    <a:pt x="f6" y="f7"/>
                  </a:lnTo>
                  <a:lnTo>
                    <a:pt x="f5" y="f7"/>
                  </a:lnTo>
                  <a:lnTo>
                    <a:pt x="f5" y="f5"/>
                  </a:lnTo>
                  <a:close/>
                </a:path>
              </a:pathLst>
            </a:custGeom>
            <a:solidFill>
              <a:srgbClr val="F2AA84"/>
            </a:solidFill>
            <a:ln w="12701" cap="flat">
              <a:solidFill>
                <a:srgbClr val="FFFFFF"/>
              </a:solidFill>
              <a:prstDash val="solid"/>
              <a:miter/>
            </a:ln>
          </p:spPr>
          <p:txBody>
            <a:bodyPr vert="horz" wrap="square" lIns="10158" tIns="10158" rIns="10158"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pitchFamily="34"/>
                  <a:cs typeface="Arial" pitchFamily="34"/>
                </a:rPr>
                <a:t>Built‑in security &amp; compliance for sensitive care data (Smith &amp; Jones, 2023)</a:t>
              </a:r>
              <a:endParaRPr lang="en-GB" sz="1600" b="0" i="0" u="none" strike="noStrike" kern="1200" cap="none" spc="0" baseline="0">
                <a:solidFill>
                  <a:srgbClr val="000000"/>
                </a:solidFill>
                <a:uFillTx/>
                <a:latin typeface="Arial" pitchFamily="34"/>
                <a:cs typeface="Arial" pitchFamily="34"/>
              </a:endParaRPr>
            </a:p>
          </p:txBody>
        </p:sp>
        <p:sp>
          <p:nvSpPr>
            <p:cNvPr id="9" name="Freeform: Shape 9">
              <a:extLst>
                <a:ext uri="{FF2B5EF4-FFF2-40B4-BE49-F238E27FC236}">
                  <a16:creationId xmlns:a16="http://schemas.microsoft.com/office/drawing/2014/main" id="{E24F4625-8122-B189-C17E-AA6B3C290A1D}"/>
                </a:ext>
              </a:extLst>
            </p:cNvPr>
            <p:cNvSpPr/>
            <p:nvPr/>
          </p:nvSpPr>
          <p:spPr>
            <a:xfrm>
              <a:off x="6021095" y="4241801"/>
              <a:ext cx="2234629" cy="1460497"/>
            </a:xfrm>
            <a:custGeom>
              <a:avLst/>
              <a:gdLst>
                <a:gd name="f0" fmla="val 10800000"/>
                <a:gd name="f1" fmla="val 5400000"/>
                <a:gd name="f2" fmla="val 180"/>
                <a:gd name="f3" fmla="val w"/>
                <a:gd name="f4" fmla="val h"/>
                <a:gd name="f5" fmla="val 0"/>
                <a:gd name="f6" fmla="val 2234631"/>
                <a:gd name="f7" fmla="val 1117315"/>
                <a:gd name="f8" fmla="+- 0 0 -90"/>
                <a:gd name="f9" fmla="*/ f3 1 2234631"/>
                <a:gd name="f10" fmla="*/ f4 1 1117315"/>
                <a:gd name="f11" fmla="+- f7 0 f5"/>
                <a:gd name="f12" fmla="+- f6 0 f5"/>
                <a:gd name="f13" fmla="*/ f8 f0 1"/>
                <a:gd name="f14" fmla="*/ f12 1 2234631"/>
                <a:gd name="f15" fmla="*/ f11 1 1117315"/>
                <a:gd name="f16" fmla="*/ 0 f12 1"/>
                <a:gd name="f17" fmla="*/ 0 f11 1"/>
                <a:gd name="f18" fmla="*/ 2234631 f12 1"/>
                <a:gd name="f19" fmla="*/ 1117315 f11 1"/>
                <a:gd name="f20" fmla="*/ f13 1 f2"/>
                <a:gd name="f21" fmla="*/ f16 1 2234631"/>
                <a:gd name="f22" fmla="*/ f17 1 1117315"/>
                <a:gd name="f23" fmla="*/ f18 1 2234631"/>
                <a:gd name="f24" fmla="*/ f19 1 111731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234631" h="1117315">
                  <a:moveTo>
                    <a:pt x="f5" y="f5"/>
                  </a:moveTo>
                  <a:lnTo>
                    <a:pt x="f6" y="f5"/>
                  </a:lnTo>
                  <a:lnTo>
                    <a:pt x="f6" y="f7"/>
                  </a:lnTo>
                  <a:lnTo>
                    <a:pt x="f5" y="f7"/>
                  </a:lnTo>
                  <a:lnTo>
                    <a:pt x="f5" y="f5"/>
                  </a:lnTo>
                  <a:close/>
                </a:path>
              </a:pathLst>
            </a:custGeom>
            <a:solidFill>
              <a:srgbClr val="F2AA84"/>
            </a:solidFill>
            <a:ln w="12701" cap="flat">
              <a:solidFill>
                <a:srgbClr val="FFFFFF"/>
              </a:solidFill>
              <a:prstDash val="solid"/>
              <a:miter/>
            </a:ln>
          </p:spPr>
          <p:txBody>
            <a:bodyPr vert="horz" wrap="square" lIns="12701" tIns="12701" rIns="12701" bIns="12701"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Microsoft OneDrive enterprise cloud storage &amp; sharing (Microsoft, 2026)</a:t>
              </a:r>
              <a:endParaRPr lang="en-GB" sz="1800" b="0" i="0" u="none" strike="noStrike" kern="1200" cap="none" spc="0" baseline="0">
                <a:solidFill>
                  <a:srgbClr val="000000"/>
                </a:solidFill>
                <a:uFillTx/>
                <a:latin typeface="Arial" pitchFamily="34"/>
                <a:cs typeface="Arial" pitchFamily="34"/>
              </a:endParaRPr>
            </a:p>
          </p:txBody>
        </p:sp>
      </p:grpSp>
      <p:pic>
        <p:nvPicPr>
          <p:cNvPr id="10" name="Picture 4">
            <a:extLst>
              <a:ext uri="{FF2B5EF4-FFF2-40B4-BE49-F238E27FC236}">
                <a16:creationId xmlns:a16="http://schemas.microsoft.com/office/drawing/2014/main" id="{78EDA7C2-5F8F-C978-CCC6-379F7475D90E}"/>
              </a:ext>
            </a:extLst>
          </p:cNvPr>
          <p:cNvPicPr>
            <a:picLocks noChangeAspect="1"/>
          </p:cNvPicPr>
          <p:nvPr/>
        </p:nvPicPr>
        <p:blipFill>
          <a:blip r:embed="rId2"/>
          <a:srcRect l="9490" r="46122" b="-2"/>
          <a:stretch>
            <a:fillRect/>
          </a:stretch>
        </p:blipFill>
        <p:spPr>
          <a:xfrm>
            <a:off x="8688290" y="0"/>
            <a:ext cx="3503715" cy="6858000"/>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9B569-241C-60EB-33CC-1C969E19AC8F}"/>
              </a:ext>
            </a:extLst>
          </p:cNvPr>
          <p:cNvSpPr txBox="1">
            <a:spLocks noGrp="1"/>
          </p:cNvSpPr>
          <p:nvPr>
            <p:ph type="title"/>
          </p:nvPr>
        </p:nvSpPr>
        <p:spPr>
          <a:xfrm>
            <a:off x="1991544" y="685800"/>
            <a:ext cx="9141412" cy="1172745"/>
          </a:xfrm>
        </p:spPr>
        <p:txBody>
          <a:bodyPr>
            <a:normAutofit/>
          </a:bodyPr>
          <a:lstStyle/>
          <a:p>
            <a:pPr lvl="0"/>
            <a:r>
              <a:rPr lang="en-GB" sz="4400">
                <a:latin typeface="Arial" pitchFamily="34"/>
                <a:cs typeface="Arial" pitchFamily="34"/>
              </a:rPr>
              <a:t>Why ONEDRIVE Is Suitable</a:t>
            </a:r>
          </a:p>
        </p:txBody>
      </p:sp>
      <p:grpSp>
        <p:nvGrpSpPr>
          <p:cNvPr id="3" name="Content Placeholder 5">
            <a:extLst>
              <a:ext uri="{FF2B5EF4-FFF2-40B4-BE49-F238E27FC236}">
                <a16:creationId xmlns:a16="http://schemas.microsoft.com/office/drawing/2014/main" id="{22A81607-E8E8-7C72-A55C-057880AC28FA}"/>
              </a:ext>
            </a:extLst>
          </p:cNvPr>
          <p:cNvGrpSpPr/>
          <p:nvPr/>
        </p:nvGrpSpPr>
        <p:grpSpPr>
          <a:xfrm>
            <a:off x="1772555" y="2997311"/>
            <a:ext cx="8867979" cy="2426387"/>
            <a:chOff x="1772555" y="2997311"/>
            <a:chExt cx="8867979" cy="2426387"/>
          </a:xfrm>
        </p:grpSpPr>
        <p:sp>
          <p:nvSpPr>
            <p:cNvPr id="4" name="Freeform: Shape 4">
              <a:extLst>
                <a:ext uri="{FF2B5EF4-FFF2-40B4-BE49-F238E27FC236}">
                  <a16:creationId xmlns:a16="http://schemas.microsoft.com/office/drawing/2014/main" id="{261EBDAF-0248-8E87-726D-EE8EC6D83692}"/>
                </a:ext>
              </a:extLst>
            </p:cNvPr>
            <p:cNvSpPr/>
            <p:nvPr/>
          </p:nvSpPr>
          <p:spPr>
            <a:xfrm>
              <a:off x="1772555" y="3241282"/>
              <a:ext cx="7715643" cy="597468"/>
            </a:xfrm>
            <a:custGeom>
              <a:avLst/>
              <a:gdLst>
                <a:gd name="f0" fmla="val 10800000"/>
                <a:gd name="f1" fmla="val 5400000"/>
                <a:gd name="f2" fmla="val 180"/>
                <a:gd name="f3" fmla="val w"/>
                <a:gd name="f4" fmla="val h"/>
                <a:gd name="f5" fmla="val 0"/>
                <a:gd name="f6" fmla="val 7715645"/>
                <a:gd name="f7" fmla="val 597467"/>
                <a:gd name="f8" fmla="val 59747"/>
                <a:gd name="f9" fmla="val 26750"/>
                <a:gd name="f10" fmla="val 7655898"/>
                <a:gd name="f11" fmla="val 7688895"/>
                <a:gd name="f12" fmla="val 537720"/>
                <a:gd name="f13" fmla="val 570717"/>
                <a:gd name="f14" fmla="+- 0 0 -90"/>
                <a:gd name="f15" fmla="*/ f3 1 7715645"/>
                <a:gd name="f16" fmla="*/ f4 1 597467"/>
                <a:gd name="f17" fmla="+- f7 0 f5"/>
                <a:gd name="f18" fmla="+- f6 0 f5"/>
                <a:gd name="f19" fmla="*/ f14 f0 1"/>
                <a:gd name="f20" fmla="*/ f18 1 7715645"/>
                <a:gd name="f21" fmla="*/ f17 1 597467"/>
                <a:gd name="f22" fmla="*/ 0 f18 1"/>
                <a:gd name="f23" fmla="*/ 59747 f17 1"/>
                <a:gd name="f24" fmla="*/ 59747 f18 1"/>
                <a:gd name="f25" fmla="*/ 0 f17 1"/>
                <a:gd name="f26" fmla="*/ 7655898 f18 1"/>
                <a:gd name="f27" fmla="*/ 7715645 f18 1"/>
                <a:gd name="f28" fmla="*/ 537720 f17 1"/>
                <a:gd name="f29" fmla="*/ 597467 f17 1"/>
                <a:gd name="f30" fmla="*/ f19 1 f2"/>
                <a:gd name="f31" fmla="*/ f22 1 7715645"/>
                <a:gd name="f32" fmla="*/ f23 1 597467"/>
                <a:gd name="f33" fmla="*/ f24 1 7715645"/>
                <a:gd name="f34" fmla="*/ f25 1 597467"/>
                <a:gd name="f35" fmla="*/ f26 1 7715645"/>
                <a:gd name="f36" fmla="*/ f27 1 7715645"/>
                <a:gd name="f37" fmla="*/ f28 1 597467"/>
                <a:gd name="f38" fmla="*/ f29 1 59746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715645" h="5974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59EDD"/>
            </a:solidFill>
            <a:ln w="12701" cap="flat">
              <a:solidFill>
                <a:srgbClr val="F2AA84"/>
              </a:solidFill>
              <a:prstDash val="solid"/>
              <a:miter/>
            </a:ln>
          </p:spPr>
          <p:txBody>
            <a:bodyPr vert="horz" wrap="square" lIns="78455" tIns="78455" rIns="1042982" bIns="78455"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 </a:t>
              </a:r>
              <a:r>
                <a:rPr lang="en-GB" sz="1600" b="0" i="0" u="none" strike="noStrike" kern="0" cap="none" spc="0" baseline="0">
                  <a:solidFill>
                    <a:srgbClr val="000000"/>
                  </a:solidFill>
                  <a:uFillTx/>
                  <a:latin typeface="Arial" pitchFamily="34"/>
                  <a:cs typeface="Arial" pitchFamily="34"/>
                </a:rPr>
                <a:t> Retention rules, audit logs &amp; labels meet legal standards (CQC, 2024; ICO, 2025)</a:t>
              </a:r>
              <a:endParaRPr lang="en-GB" sz="1600" b="0" i="0" u="none" strike="noStrike" kern="1200" cap="none" spc="0" baseline="0">
                <a:solidFill>
                  <a:srgbClr val="000000"/>
                </a:solidFill>
                <a:uFillTx/>
                <a:latin typeface="Arial" pitchFamily="34"/>
                <a:cs typeface="Arial" pitchFamily="34"/>
              </a:endParaRPr>
            </a:p>
          </p:txBody>
        </p:sp>
        <p:sp>
          <p:nvSpPr>
            <p:cNvPr id="5" name="Freeform: Shape 5">
              <a:extLst>
                <a:ext uri="{FF2B5EF4-FFF2-40B4-BE49-F238E27FC236}">
                  <a16:creationId xmlns:a16="http://schemas.microsoft.com/office/drawing/2014/main" id="{2C72289A-10F5-0122-3100-179D296D673C}"/>
                </a:ext>
              </a:extLst>
            </p:cNvPr>
            <p:cNvSpPr/>
            <p:nvPr/>
          </p:nvSpPr>
          <p:spPr>
            <a:xfrm>
              <a:off x="2348718" y="3921724"/>
              <a:ext cx="7715643" cy="597468"/>
            </a:xfrm>
            <a:custGeom>
              <a:avLst/>
              <a:gdLst>
                <a:gd name="f0" fmla="val 10800000"/>
                <a:gd name="f1" fmla="val 5400000"/>
                <a:gd name="f2" fmla="val 180"/>
                <a:gd name="f3" fmla="val w"/>
                <a:gd name="f4" fmla="val h"/>
                <a:gd name="f5" fmla="val 0"/>
                <a:gd name="f6" fmla="val 7715645"/>
                <a:gd name="f7" fmla="val 597467"/>
                <a:gd name="f8" fmla="val 59747"/>
                <a:gd name="f9" fmla="val 26750"/>
                <a:gd name="f10" fmla="val 7655898"/>
                <a:gd name="f11" fmla="val 7688895"/>
                <a:gd name="f12" fmla="val 537720"/>
                <a:gd name="f13" fmla="val 570717"/>
                <a:gd name="f14" fmla="+- 0 0 -90"/>
                <a:gd name="f15" fmla="*/ f3 1 7715645"/>
                <a:gd name="f16" fmla="*/ f4 1 597467"/>
                <a:gd name="f17" fmla="+- f7 0 f5"/>
                <a:gd name="f18" fmla="+- f6 0 f5"/>
                <a:gd name="f19" fmla="*/ f14 f0 1"/>
                <a:gd name="f20" fmla="*/ f18 1 7715645"/>
                <a:gd name="f21" fmla="*/ f17 1 597467"/>
                <a:gd name="f22" fmla="*/ 0 f18 1"/>
                <a:gd name="f23" fmla="*/ 59747 f17 1"/>
                <a:gd name="f24" fmla="*/ 59747 f18 1"/>
                <a:gd name="f25" fmla="*/ 0 f17 1"/>
                <a:gd name="f26" fmla="*/ 7655898 f18 1"/>
                <a:gd name="f27" fmla="*/ 7715645 f18 1"/>
                <a:gd name="f28" fmla="*/ 537720 f17 1"/>
                <a:gd name="f29" fmla="*/ 597467 f17 1"/>
                <a:gd name="f30" fmla="*/ f19 1 f2"/>
                <a:gd name="f31" fmla="*/ f22 1 7715645"/>
                <a:gd name="f32" fmla="*/ f23 1 597467"/>
                <a:gd name="f33" fmla="*/ f24 1 7715645"/>
                <a:gd name="f34" fmla="*/ f25 1 597467"/>
                <a:gd name="f35" fmla="*/ f26 1 7715645"/>
                <a:gd name="f36" fmla="*/ f27 1 7715645"/>
                <a:gd name="f37" fmla="*/ f28 1 597467"/>
                <a:gd name="f38" fmla="*/ f29 1 59746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715645" h="5974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59EDD"/>
            </a:solidFill>
            <a:ln w="12701" cap="flat">
              <a:solidFill>
                <a:srgbClr val="F2AA84"/>
              </a:solidFill>
              <a:prstDash val="solid"/>
              <a:miter/>
            </a:ln>
          </p:spPr>
          <p:txBody>
            <a:bodyPr vert="horz" wrap="square" lIns="78455" tIns="78455" rIns="1042982" bIns="78455"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pitchFamily="34"/>
                  <a:cs typeface="Arial" pitchFamily="34"/>
                </a:rPr>
                <a:t>✅ Full control: view/edit rights, expiry dates, passwords, block download </a:t>
              </a:r>
              <a:endParaRPr lang="en-GB" sz="1600" b="0" i="0" u="none" strike="noStrike" kern="1200" cap="none" spc="0" baseline="0">
                <a:solidFill>
                  <a:srgbClr val="000000"/>
                </a:solidFill>
                <a:uFillTx/>
                <a:latin typeface="Arial" pitchFamily="34"/>
                <a:cs typeface="Arial" pitchFamily="34"/>
              </a:endParaRPr>
            </a:p>
          </p:txBody>
        </p:sp>
        <p:sp>
          <p:nvSpPr>
            <p:cNvPr id="6" name="Freeform: Shape 6">
              <a:extLst>
                <a:ext uri="{FF2B5EF4-FFF2-40B4-BE49-F238E27FC236}">
                  <a16:creationId xmlns:a16="http://schemas.microsoft.com/office/drawing/2014/main" id="{0D88FFA4-1765-13E5-1E9E-1EAADA14EB54}"/>
                </a:ext>
              </a:extLst>
            </p:cNvPr>
            <p:cNvSpPr/>
            <p:nvPr/>
          </p:nvSpPr>
          <p:spPr>
            <a:xfrm>
              <a:off x="2924891" y="4602184"/>
              <a:ext cx="7715643" cy="597468"/>
            </a:xfrm>
            <a:custGeom>
              <a:avLst/>
              <a:gdLst>
                <a:gd name="f0" fmla="val 10800000"/>
                <a:gd name="f1" fmla="val 5400000"/>
                <a:gd name="f2" fmla="val 180"/>
                <a:gd name="f3" fmla="val w"/>
                <a:gd name="f4" fmla="val h"/>
                <a:gd name="f5" fmla="val 0"/>
                <a:gd name="f6" fmla="val 7715645"/>
                <a:gd name="f7" fmla="val 597467"/>
                <a:gd name="f8" fmla="val 59747"/>
                <a:gd name="f9" fmla="val 26750"/>
                <a:gd name="f10" fmla="val 7655898"/>
                <a:gd name="f11" fmla="val 7688895"/>
                <a:gd name="f12" fmla="val 537720"/>
                <a:gd name="f13" fmla="val 570717"/>
                <a:gd name="f14" fmla="+- 0 0 -90"/>
                <a:gd name="f15" fmla="*/ f3 1 7715645"/>
                <a:gd name="f16" fmla="*/ f4 1 597467"/>
                <a:gd name="f17" fmla="+- f7 0 f5"/>
                <a:gd name="f18" fmla="+- f6 0 f5"/>
                <a:gd name="f19" fmla="*/ f14 f0 1"/>
                <a:gd name="f20" fmla="*/ f18 1 7715645"/>
                <a:gd name="f21" fmla="*/ f17 1 597467"/>
                <a:gd name="f22" fmla="*/ 0 f18 1"/>
                <a:gd name="f23" fmla="*/ 59747 f17 1"/>
                <a:gd name="f24" fmla="*/ 59747 f18 1"/>
                <a:gd name="f25" fmla="*/ 0 f17 1"/>
                <a:gd name="f26" fmla="*/ 7655898 f18 1"/>
                <a:gd name="f27" fmla="*/ 7715645 f18 1"/>
                <a:gd name="f28" fmla="*/ 537720 f17 1"/>
                <a:gd name="f29" fmla="*/ 597467 f17 1"/>
                <a:gd name="f30" fmla="*/ f19 1 f2"/>
                <a:gd name="f31" fmla="*/ f22 1 7715645"/>
                <a:gd name="f32" fmla="*/ f23 1 597467"/>
                <a:gd name="f33" fmla="*/ f24 1 7715645"/>
                <a:gd name="f34" fmla="*/ f25 1 597467"/>
                <a:gd name="f35" fmla="*/ f26 1 7715645"/>
                <a:gd name="f36" fmla="*/ f27 1 7715645"/>
                <a:gd name="f37" fmla="*/ f28 1 597467"/>
                <a:gd name="f38" fmla="*/ f29 1 59746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715645" h="5974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59EDD"/>
            </a:solidFill>
            <a:ln w="12701" cap="flat">
              <a:solidFill>
                <a:srgbClr val="F2AA84"/>
              </a:solidFill>
              <a:prstDash val="solid"/>
              <a:miter/>
            </a:ln>
          </p:spPr>
          <p:txBody>
            <a:bodyPr vert="horz" wrap="square" lIns="78455" tIns="78455" rIns="1042982" bIns="78455" anchor="ctr" anchorCtr="0" compatLnSpc="1">
              <a:no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pitchFamily="34"/>
                  <a:cs typeface="Arial" pitchFamily="34"/>
                </a:rPr>
                <a:t>✅ Works online/offline on all devices used here (Smith &amp; Jones, 2023)</a:t>
              </a:r>
              <a:endParaRPr lang="en-GB" sz="1600" b="0" i="0" u="none" strike="noStrike" kern="1200" cap="none" spc="0" baseline="0">
                <a:solidFill>
                  <a:srgbClr val="000000"/>
                </a:solidFill>
                <a:uFillTx/>
                <a:latin typeface="Arial" pitchFamily="34"/>
                <a:cs typeface="Arial" pitchFamily="34"/>
              </a:endParaRPr>
            </a:p>
          </p:txBody>
        </p:sp>
        <p:sp>
          <p:nvSpPr>
            <p:cNvPr id="7" name="Freeform: Shape 8">
              <a:extLst>
                <a:ext uri="{FF2B5EF4-FFF2-40B4-BE49-F238E27FC236}">
                  <a16:creationId xmlns:a16="http://schemas.microsoft.com/office/drawing/2014/main" id="{618E4D6D-BB30-9246-D83E-F59A180B1D80}"/>
                </a:ext>
              </a:extLst>
            </p:cNvPr>
            <p:cNvSpPr/>
            <p:nvPr/>
          </p:nvSpPr>
          <p:spPr>
            <a:xfrm>
              <a:off x="8523680" y="2997311"/>
              <a:ext cx="388354" cy="388354"/>
            </a:xfrm>
            <a:custGeom>
              <a:avLst/>
              <a:gdLst>
                <a:gd name="f0" fmla="val 10800000"/>
                <a:gd name="f1" fmla="val 5400000"/>
                <a:gd name="f2" fmla="val 180"/>
                <a:gd name="f3" fmla="val w"/>
                <a:gd name="f4" fmla="val h"/>
                <a:gd name="f5" fmla="val 0"/>
                <a:gd name="f6" fmla="val 388353"/>
                <a:gd name="f7" fmla="val 213594"/>
                <a:gd name="f8" fmla="val 87379"/>
                <a:gd name="f9" fmla="val 300974"/>
                <a:gd name="f10" fmla="val 194177"/>
                <a:gd name="f11" fmla="+- 0 0 -90"/>
                <a:gd name="f12" fmla="*/ f3 1 388353"/>
                <a:gd name="f13" fmla="*/ f4 1 388353"/>
                <a:gd name="f14" fmla="+- f6 0 f5"/>
                <a:gd name="f15" fmla="*/ f11 f0 1"/>
                <a:gd name="f16" fmla="*/ f14 1 388353"/>
                <a:gd name="f17" fmla="*/ 0 f14 1"/>
                <a:gd name="f18" fmla="*/ 213594 f14 1"/>
                <a:gd name="f19" fmla="*/ 87379 f14 1"/>
                <a:gd name="f20" fmla="*/ 300974 f14 1"/>
                <a:gd name="f21" fmla="*/ 388353 f14 1"/>
                <a:gd name="f22" fmla="*/ 194177 f14 1"/>
                <a:gd name="f23" fmla="*/ f15 1 f2"/>
                <a:gd name="f24" fmla="*/ f17 1 388353"/>
                <a:gd name="f25" fmla="*/ f18 1 388353"/>
                <a:gd name="f26" fmla="*/ f19 1 388353"/>
                <a:gd name="f27" fmla="*/ f20 1 388353"/>
                <a:gd name="f28" fmla="*/ f21 1 388353"/>
                <a:gd name="f29" fmla="*/ f22 1 388353"/>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388353" h="388353">
                  <a:moveTo>
                    <a:pt x="f5" y="f7"/>
                  </a:moveTo>
                  <a:lnTo>
                    <a:pt x="f8" y="f7"/>
                  </a:lnTo>
                  <a:lnTo>
                    <a:pt x="f8" y="f5"/>
                  </a:lnTo>
                  <a:lnTo>
                    <a:pt x="f9" y="f5"/>
                  </a:lnTo>
                  <a:lnTo>
                    <a:pt x="f9" y="f7"/>
                  </a:lnTo>
                  <a:lnTo>
                    <a:pt x="f6" y="f7"/>
                  </a:lnTo>
                  <a:lnTo>
                    <a:pt x="f10" y="f6"/>
                  </a:lnTo>
                  <a:lnTo>
                    <a:pt x="f5" y="f7"/>
                  </a:lnTo>
                  <a:close/>
                </a:path>
              </a:pathLst>
            </a:custGeom>
            <a:solidFill>
              <a:srgbClr val="CDCFD4">
                <a:alpha val="90000"/>
              </a:srgbClr>
            </a:solidFill>
            <a:ln w="12701" cap="flat">
              <a:solidFill>
                <a:srgbClr val="F2AA84"/>
              </a:solidFill>
              <a:prstDash val="solid"/>
              <a:miter/>
            </a:ln>
          </p:spPr>
          <p:txBody>
            <a:bodyPr vert="horz" wrap="square" lIns="108969" tIns="21588" rIns="108969" bIns="117710"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700" b="0" i="0" u="none" strike="noStrike" kern="1200" cap="none" spc="0" baseline="0">
                <a:solidFill>
                  <a:srgbClr val="000000"/>
                </a:solidFill>
                <a:uFillTx/>
                <a:latin typeface="Bahnschrift SemiLight"/>
              </a:endParaRPr>
            </a:p>
          </p:txBody>
        </p:sp>
        <p:sp>
          <p:nvSpPr>
            <p:cNvPr id="8" name="Freeform: Shape 9">
              <a:extLst>
                <a:ext uri="{FF2B5EF4-FFF2-40B4-BE49-F238E27FC236}">
                  <a16:creationId xmlns:a16="http://schemas.microsoft.com/office/drawing/2014/main" id="{2CCC9224-A4F5-523F-AB52-1802CE774225}"/>
                </a:ext>
              </a:extLst>
            </p:cNvPr>
            <p:cNvSpPr/>
            <p:nvPr/>
          </p:nvSpPr>
          <p:spPr>
            <a:xfrm>
              <a:off x="9099843" y="3677762"/>
              <a:ext cx="388354" cy="388354"/>
            </a:xfrm>
            <a:custGeom>
              <a:avLst/>
              <a:gdLst>
                <a:gd name="f0" fmla="val 10800000"/>
                <a:gd name="f1" fmla="val 5400000"/>
                <a:gd name="f2" fmla="val 180"/>
                <a:gd name="f3" fmla="val w"/>
                <a:gd name="f4" fmla="val h"/>
                <a:gd name="f5" fmla="val 0"/>
                <a:gd name="f6" fmla="val 388353"/>
                <a:gd name="f7" fmla="val 213594"/>
                <a:gd name="f8" fmla="val 87379"/>
                <a:gd name="f9" fmla="val 300974"/>
                <a:gd name="f10" fmla="val 194177"/>
                <a:gd name="f11" fmla="+- 0 0 -90"/>
                <a:gd name="f12" fmla="*/ f3 1 388353"/>
                <a:gd name="f13" fmla="*/ f4 1 388353"/>
                <a:gd name="f14" fmla="+- f6 0 f5"/>
                <a:gd name="f15" fmla="*/ f11 f0 1"/>
                <a:gd name="f16" fmla="*/ f14 1 388353"/>
                <a:gd name="f17" fmla="*/ 0 f14 1"/>
                <a:gd name="f18" fmla="*/ 213594 f14 1"/>
                <a:gd name="f19" fmla="*/ 87379 f14 1"/>
                <a:gd name="f20" fmla="*/ 300974 f14 1"/>
                <a:gd name="f21" fmla="*/ 388353 f14 1"/>
                <a:gd name="f22" fmla="*/ 194177 f14 1"/>
                <a:gd name="f23" fmla="*/ f15 1 f2"/>
                <a:gd name="f24" fmla="*/ f17 1 388353"/>
                <a:gd name="f25" fmla="*/ f18 1 388353"/>
                <a:gd name="f26" fmla="*/ f19 1 388353"/>
                <a:gd name="f27" fmla="*/ f20 1 388353"/>
                <a:gd name="f28" fmla="*/ f21 1 388353"/>
                <a:gd name="f29" fmla="*/ f22 1 388353"/>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388353" h="388353">
                  <a:moveTo>
                    <a:pt x="f5" y="f7"/>
                  </a:moveTo>
                  <a:lnTo>
                    <a:pt x="f8" y="f7"/>
                  </a:lnTo>
                  <a:lnTo>
                    <a:pt x="f8" y="f5"/>
                  </a:lnTo>
                  <a:lnTo>
                    <a:pt x="f9" y="f5"/>
                  </a:lnTo>
                  <a:lnTo>
                    <a:pt x="f9" y="f7"/>
                  </a:lnTo>
                  <a:lnTo>
                    <a:pt x="f6" y="f7"/>
                  </a:lnTo>
                  <a:lnTo>
                    <a:pt x="f10" y="f6"/>
                  </a:lnTo>
                  <a:lnTo>
                    <a:pt x="f5" y="f7"/>
                  </a:lnTo>
                  <a:close/>
                </a:path>
              </a:pathLst>
            </a:custGeom>
            <a:solidFill>
              <a:srgbClr val="CDCFD4">
                <a:alpha val="90000"/>
              </a:srgbClr>
            </a:solidFill>
            <a:ln w="12701" cap="flat">
              <a:solidFill>
                <a:srgbClr val="F2AA84"/>
              </a:solidFill>
              <a:prstDash val="solid"/>
              <a:miter/>
            </a:ln>
          </p:spPr>
          <p:txBody>
            <a:bodyPr vert="horz" wrap="square" lIns="108969" tIns="21588" rIns="108969" bIns="117710"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700" b="0" i="0" u="none" strike="noStrike" kern="1200" cap="none" spc="0" baseline="0">
                <a:solidFill>
                  <a:srgbClr val="000000"/>
                </a:solidFill>
                <a:uFillTx/>
                <a:latin typeface="Bahnschrift SemiLight"/>
              </a:endParaRPr>
            </a:p>
          </p:txBody>
        </p:sp>
        <p:sp>
          <p:nvSpPr>
            <p:cNvPr id="9" name="Freeform: Shape 10">
              <a:extLst>
                <a:ext uri="{FF2B5EF4-FFF2-40B4-BE49-F238E27FC236}">
                  <a16:creationId xmlns:a16="http://schemas.microsoft.com/office/drawing/2014/main" id="{0F1AF461-7AAB-FE37-8D53-3F89C5F7CBD1}"/>
                </a:ext>
              </a:extLst>
            </p:cNvPr>
            <p:cNvSpPr/>
            <p:nvPr/>
          </p:nvSpPr>
          <p:spPr>
            <a:xfrm>
              <a:off x="9676016" y="4348255"/>
              <a:ext cx="388354" cy="388354"/>
            </a:xfrm>
            <a:custGeom>
              <a:avLst/>
              <a:gdLst>
                <a:gd name="f0" fmla="val 10800000"/>
                <a:gd name="f1" fmla="val 5400000"/>
                <a:gd name="f2" fmla="val 180"/>
                <a:gd name="f3" fmla="val w"/>
                <a:gd name="f4" fmla="val h"/>
                <a:gd name="f5" fmla="val 0"/>
                <a:gd name="f6" fmla="val 388353"/>
                <a:gd name="f7" fmla="val 213594"/>
                <a:gd name="f8" fmla="val 87379"/>
                <a:gd name="f9" fmla="val 300974"/>
                <a:gd name="f10" fmla="val 194177"/>
                <a:gd name="f11" fmla="+- 0 0 -90"/>
                <a:gd name="f12" fmla="*/ f3 1 388353"/>
                <a:gd name="f13" fmla="*/ f4 1 388353"/>
                <a:gd name="f14" fmla="+- f6 0 f5"/>
                <a:gd name="f15" fmla="*/ f11 f0 1"/>
                <a:gd name="f16" fmla="*/ f14 1 388353"/>
                <a:gd name="f17" fmla="*/ 0 f14 1"/>
                <a:gd name="f18" fmla="*/ 213594 f14 1"/>
                <a:gd name="f19" fmla="*/ 87379 f14 1"/>
                <a:gd name="f20" fmla="*/ 300974 f14 1"/>
                <a:gd name="f21" fmla="*/ 388353 f14 1"/>
                <a:gd name="f22" fmla="*/ 194177 f14 1"/>
                <a:gd name="f23" fmla="*/ f15 1 f2"/>
                <a:gd name="f24" fmla="*/ f17 1 388353"/>
                <a:gd name="f25" fmla="*/ f18 1 388353"/>
                <a:gd name="f26" fmla="*/ f19 1 388353"/>
                <a:gd name="f27" fmla="*/ f20 1 388353"/>
                <a:gd name="f28" fmla="*/ f21 1 388353"/>
                <a:gd name="f29" fmla="*/ f22 1 388353"/>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388353" h="388353">
                  <a:moveTo>
                    <a:pt x="f5" y="f7"/>
                  </a:moveTo>
                  <a:lnTo>
                    <a:pt x="f8" y="f7"/>
                  </a:lnTo>
                  <a:lnTo>
                    <a:pt x="f8" y="f5"/>
                  </a:lnTo>
                  <a:lnTo>
                    <a:pt x="f9" y="f5"/>
                  </a:lnTo>
                  <a:lnTo>
                    <a:pt x="f9" y="f7"/>
                  </a:lnTo>
                  <a:lnTo>
                    <a:pt x="f6" y="f7"/>
                  </a:lnTo>
                  <a:lnTo>
                    <a:pt x="f10" y="f6"/>
                  </a:lnTo>
                  <a:lnTo>
                    <a:pt x="f5" y="f7"/>
                  </a:lnTo>
                  <a:close/>
                </a:path>
              </a:pathLst>
            </a:custGeom>
            <a:solidFill>
              <a:srgbClr val="CDCFD4">
                <a:alpha val="90000"/>
              </a:srgbClr>
            </a:solidFill>
            <a:ln w="12701" cap="flat">
              <a:solidFill>
                <a:srgbClr val="F2AA84"/>
              </a:solidFill>
              <a:prstDash val="solid"/>
              <a:miter/>
            </a:ln>
          </p:spPr>
          <p:txBody>
            <a:bodyPr vert="horz" wrap="square" lIns="108969" tIns="21588" rIns="108969" bIns="117710"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700" b="0" i="0" u="none" strike="noStrike" kern="1200" cap="none" spc="0" baseline="0">
                <a:solidFill>
                  <a:srgbClr val="000000"/>
                </a:solidFill>
                <a:uFillTx/>
                <a:latin typeface="Bahnschrift SemiLight"/>
              </a:endParaRPr>
            </a:p>
          </p:txBody>
        </p:sp>
        <p:sp>
          <p:nvSpPr>
            <p:cNvPr id="10" name="Freeform: Shape 11">
              <a:extLst>
                <a:ext uri="{FF2B5EF4-FFF2-40B4-BE49-F238E27FC236}">
                  <a16:creationId xmlns:a16="http://schemas.microsoft.com/office/drawing/2014/main" id="{D87129D8-A4C2-E0A6-CA98-437FB14BBD54}"/>
                </a:ext>
              </a:extLst>
            </p:cNvPr>
            <p:cNvSpPr/>
            <p:nvPr/>
          </p:nvSpPr>
          <p:spPr>
            <a:xfrm>
              <a:off x="10252179" y="5035344"/>
              <a:ext cx="388354" cy="388354"/>
            </a:xfrm>
            <a:custGeom>
              <a:avLst/>
              <a:gdLst>
                <a:gd name="f0" fmla="val 10800000"/>
                <a:gd name="f1" fmla="val 5400000"/>
                <a:gd name="f2" fmla="val 180"/>
                <a:gd name="f3" fmla="val w"/>
                <a:gd name="f4" fmla="val h"/>
                <a:gd name="f5" fmla="val 0"/>
                <a:gd name="f6" fmla="val 388353"/>
                <a:gd name="f7" fmla="val 213594"/>
                <a:gd name="f8" fmla="val 87379"/>
                <a:gd name="f9" fmla="val 300974"/>
                <a:gd name="f10" fmla="val 194177"/>
                <a:gd name="f11" fmla="+- 0 0 -90"/>
                <a:gd name="f12" fmla="*/ f3 1 388353"/>
                <a:gd name="f13" fmla="*/ f4 1 388353"/>
                <a:gd name="f14" fmla="+- f6 0 f5"/>
                <a:gd name="f15" fmla="*/ f11 f0 1"/>
                <a:gd name="f16" fmla="*/ f14 1 388353"/>
                <a:gd name="f17" fmla="*/ 0 f14 1"/>
                <a:gd name="f18" fmla="*/ 213594 f14 1"/>
                <a:gd name="f19" fmla="*/ 87379 f14 1"/>
                <a:gd name="f20" fmla="*/ 300974 f14 1"/>
                <a:gd name="f21" fmla="*/ 388353 f14 1"/>
                <a:gd name="f22" fmla="*/ 194177 f14 1"/>
                <a:gd name="f23" fmla="*/ f15 1 f2"/>
                <a:gd name="f24" fmla="*/ f17 1 388353"/>
                <a:gd name="f25" fmla="*/ f18 1 388353"/>
                <a:gd name="f26" fmla="*/ f19 1 388353"/>
                <a:gd name="f27" fmla="*/ f20 1 388353"/>
                <a:gd name="f28" fmla="*/ f21 1 388353"/>
                <a:gd name="f29" fmla="*/ f22 1 388353"/>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388353" h="388353">
                  <a:moveTo>
                    <a:pt x="f5" y="f7"/>
                  </a:moveTo>
                  <a:lnTo>
                    <a:pt x="f8" y="f7"/>
                  </a:lnTo>
                  <a:lnTo>
                    <a:pt x="f8" y="f5"/>
                  </a:lnTo>
                  <a:lnTo>
                    <a:pt x="f9" y="f5"/>
                  </a:lnTo>
                  <a:lnTo>
                    <a:pt x="f9" y="f7"/>
                  </a:lnTo>
                  <a:lnTo>
                    <a:pt x="f6" y="f7"/>
                  </a:lnTo>
                  <a:lnTo>
                    <a:pt x="f10" y="f6"/>
                  </a:lnTo>
                  <a:lnTo>
                    <a:pt x="f5" y="f7"/>
                  </a:lnTo>
                  <a:close/>
                </a:path>
              </a:pathLst>
            </a:custGeom>
            <a:solidFill>
              <a:srgbClr val="CDCFD4">
                <a:alpha val="90000"/>
              </a:srgbClr>
            </a:solidFill>
            <a:ln w="12701" cap="flat">
              <a:solidFill>
                <a:srgbClr val="F2AA84"/>
              </a:solidFill>
              <a:prstDash val="solid"/>
              <a:miter/>
            </a:ln>
          </p:spPr>
          <p:txBody>
            <a:bodyPr vert="horz" wrap="square" lIns="108969" tIns="21588" rIns="108969" bIns="117710"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700" b="0" i="0" u="none" strike="noStrike" kern="1200" cap="none" spc="0" baseline="0">
                <a:solidFill>
                  <a:srgbClr val="000000"/>
                </a:solidFill>
                <a:uFillTx/>
                <a:latin typeface="Bahnschrift SemiLight"/>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865AD-48EF-EF3F-F0A8-AB3AF604EDA8}"/>
              </a:ext>
            </a:extLst>
          </p:cNvPr>
          <p:cNvSpPr txBox="1">
            <a:spLocks noGrp="1"/>
          </p:cNvSpPr>
          <p:nvPr>
            <p:ph type="title"/>
          </p:nvPr>
        </p:nvSpPr>
        <p:spPr>
          <a:xfrm>
            <a:off x="612648" y="685800"/>
            <a:ext cx="10963656" cy="761996"/>
          </a:xfrm>
        </p:spPr>
        <p:txBody>
          <a:bodyPr/>
          <a:lstStyle/>
          <a:p>
            <a:pPr lvl="0"/>
            <a:r>
              <a:rPr lang="en-GB" sz="3200">
                <a:latin typeface="Arial" pitchFamily="34"/>
                <a:cs typeface="Arial" pitchFamily="34"/>
              </a:rPr>
              <a:t>Improving Efficiency &amp; Communication regarding file storage at riverdale nursing home</a:t>
            </a:r>
          </a:p>
        </p:txBody>
      </p:sp>
      <p:grpSp>
        <p:nvGrpSpPr>
          <p:cNvPr id="3" name="Content Placeholder 4">
            <a:extLst>
              <a:ext uri="{FF2B5EF4-FFF2-40B4-BE49-F238E27FC236}">
                <a16:creationId xmlns:a16="http://schemas.microsoft.com/office/drawing/2014/main" id="{019FCF9B-A8B7-2222-BFE9-00149DCFD477}"/>
              </a:ext>
            </a:extLst>
          </p:cNvPr>
          <p:cNvGrpSpPr/>
          <p:nvPr/>
        </p:nvGrpSpPr>
        <p:grpSpPr>
          <a:xfrm>
            <a:off x="1027136" y="1494714"/>
            <a:ext cx="10549167" cy="5215336"/>
            <a:chOff x="1027136" y="1494714"/>
            <a:chExt cx="10549167" cy="5215336"/>
          </a:xfrm>
        </p:grpSpPr>
        <p:sp>
          <p:nvSpPr>
            <p:cNvPr id="4" name="Freeform: Shape 3">
              <a:extLst>
                <a:ext uri="{FF2B5EF4-FFF2-40B4-BE49-F238E27FC236}">
                  <a16:creationId xmlns:a16="http://schemas.microsoft.com/office/drawing/2014/main" id="{46419B7D-F955-7F2F-C9FC-170BE7DACD23}"/>
                </a:ext>
              </a:extLst>
            </p:cNvPr>
            <p:cNvSpPr/>
            <p:nvPr/>
          </p:nvSpPr>
          <p:spPr>
            <a:xfrm>
              <a:off x="1709013" y="1675409"/>
              <a:ext cx="9319107" cy="4464493"/>
            </a:xfrm>
            <a:custGeom>
              <a:avLst>
                <a:gd name="f0" fmla="val 1642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CDCFD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5BB845F2-8487-7EF1-0448-02E85A366845}"/>
                </a:ext>
              </a:extLst>
            </p:cNvPr>
            <p:cNvSpPr/>
            <p:nvPr/>
          </p:nvSpPr>
          <p:spPr>
            <a:xfrm>
              <a:off x="1027136" y="1494714"/>
              <a:ext cx="5341431" cy="2743200"/>
            </a:xfrm>
            <a:custGeom>
              <a:avLst/>
              <a:gdLst>
                <a:gd name="f0" fmla="val 10800000"/>
                <a:gd name="f1" fmla="val 5400000"/>
                <a:gd name="f2" fmla="val 180"/>
                <a:gd name="f3" fmla="val w"/>
                <a:gd name="f4" fmla="val h"/>
                <a:gd name="f5" fmla="val 0"/>
                <a:gd name="f6" fmla="val 5207736"/>
                <a:gd name="f7" fmla="val 1785798"/>
                <a:gd name="f8" fmla="val 297639"/>
                <a:gd name="f9" fmla="val 133258"/>
                <a:gd name="f10" fmla="val 4910097"/>
                <a:gd name="f11" fmla="val 5074478"/>
                <a:gd name="f12" fmla="val 1488159"/>
                <a:gd name="f13" fmla="val 1652540"/>
                <a:gd name="f14" fmla="+- 0 0 -90"/>
                <a:gd name="f15" fmla="*/ f3 1 5207736"/>
                <a:gd name="f16" fmla="*/ f4 1 1785798"/>
                <a:gd name="f17" fmla="+- f7 0 f5"/>
                <a:gd name="f18" fmla="+- f6 0 f5"/>
                <a:gd name="f19" fmla="*/ f14 f0 1"/>
                <a:gd name="f20" fmla="*/ f18 1 5207736"/>
                <a:gd name="f21" fmla="*/ f17 1 1785798"/>
                <a:gd name="f22" fmla="*/ 0 f18 1"/>
                <a:gd name="f23" fmla="*/ 297639 f17 1"/>
                <a:gd name="f24" fmla="*/ 297639 f18 1"/>
                <a:gd name="f25" fmla="*/ 0 f17 1"/>
                <a:gd name="f26" fmla="*/ 4910097 f18 1"/>
                <a:gd name="f27" fmla="*/ 5207736 f18 1"/>
                <a:gd name="f28" fmla="*/ 1488159 f17 1"/>
                <a:gd name="f29" fmla="*/ 1785798 f17 1"/>
                <a:gd name="f30" fmla="*/ f19 1 f2"/>
                <a:gd name="f31" fmla="*/ f22 1 5207736"/>
                <a:gd name="f32" fmla="*/ f23 1 1785798"/>
                <a:gd name="f33" fmla="*/ f24 1 5207736"/>
                <a:gd name="f34" fmla="*/ f25 1 1785798"/>
                <a:gd name="f35" fmla="*/ f26 1 5207736"/>
                <a:gd name="f36" fmla="*/ f27 1 5207736"/>
                <a:gd name="f37" fmla="*/ f28 1 1785798"/>
                <a:gd name="f38" fmla="*/ f29 1 178579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207736" h="178579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9F2D0"/>
            </a:solidFill>
            <a:ln w="12701" cap="flat">
              <a:solidFill>
                <a:srgbClr val="FFFFFF"/>
              </a:solidFill>
              <a:prstDash val="solid"/>
              <a:miter/>
            </a:ln>
          </p:spPr>
          <p:txBody>
            <a:bodyPr vert="horz" wrap="square" lIns="159562" tIns="159562" rIns="159562" bIns="159562" anchor="t" anchorCtr="0" compatLnSpc="1">
              <a:noAutofit/>
            </a:bodyPr>
            <a:lstStyle/>
            <a:p>
              <a:pPr marL="0" marR="0" lvl="0" indent="0" algn="l"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000000"/>
                  </a:solidFill>
                  <a:uFillTx/>
                  <a:latin typeface="Bahnschrift SemiLight"/>
                </a:rPr>
                <a:t>✅ </a:t>
              </a:r>
              <a:r>
                <a:rPr lang="en-GB" sz="1900" b="0" i="0" u="none" strike="noStrike" kern="1200" cap="none" spc="0" baseline="0">
                  <a:solidFill>
                    <a:srgbClr val="000000"/>
                  </a:solidFill>
                  <a:uFillTx/>
                  <a:latin typeface="Arial" pitchFamily="34"/>
                  <a:cs typeface="Arial" pitchFamily="34"/>
                </a:rPr>
                <a:t>Efficiency</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Single source of truth: Everyone works from the latest OneDrive file — no outdated copies (West Midlands NHS Digital, 2024)</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 Faster access: OneDrive search + organised folders save time during busy shifts </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 Auto‑backup &amp; recovery: OneDrive automatically saves versions — no lost work</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Simpler audits: Built‑in activity logs reduce extra work for inspections (CQC, 2024)</a:t>
              </a:r>
              <a:endParaRPr lang="en-GB" sz="1500" b="0"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9AA6B8A0-1674-57D1-EA89-076FFB675B14}"/>
                </a:ext>
              </a:extLst>
            </p:cNvPr>
            <p:cNvSpPr/>
            <p:nvPr/>
          </p:nvSpPr>
          <p:spPr>
            <a:xfrm>
              <a:off x="6502261" y="3966850"/>
              <a:ext cx="5074042" cy="2743200"/>
            </a:xfrm>
            <a:custGeom>
              <a:avLst/>
              <a:gdLst>
                <a:gd name="f0" fmla="val 10800000"/>
                <a:gd name="f1" fmla="val 5400000"/>
                <a:gd name="f2" fmla="val 180"/>
                <a:gd name="f3" fmla="val w"/>
                <a:gd name="f4" fmla="val h"/>
                <a:gd name="f5" fmla="val 0"/>
                <a:gd name="f6" fmla="val 5207736"/>
                <a:gd name="f7" fmla="val 1785798"/>
                <a:gd name="f8" fmla="val 297639"/>
                <a:gd name="f9" fmla="val 133258"/>
                <a:gd name="f10" fmla="val 4910097"/>
                <a:gd name="f11" fmla="val 5074478"/>
                <a:gd name="f12" fmla="val 1488159"/>
                <a:gd name="f13" fmla="val 1652540"/>
                <a:gd name="f14" fmla="+- 0 0 -90"/>
                <a:gd name="f15" fmla="*/ f3 1 5207736"/>
                <a:gd name="f16" fmla="*/ f4 1 1785798"/>
                <a:gd name="f17" fmla="+- f7 0 f5"/>
                <a:gd name="f18" fmla="+- f6 0 f5"/>
                <a:gd name="f19" fmla="*/ f14 f0 1"/>
                <a:gd name="f20" fmla="*/ f18 1 5207736"/>
                <a:gd name="f21" fmla="*/ f17 1 1785798"/>
                <a:gd name="f22" fmla="*/ 0 f18 1"/>
                <a:gd name="f23" fmla="*/ 297639 f17 1"/>
                <a:gd name="f24" fmla="*/ 297639 f18 1"/>
                <a:gd name="f25" fmla="*/ 0 f17 1"/>
                <a:gd name="f26" fmla="*/ 4910097 f18 1"/>
                <a:gd name="f27" fmla="*/ 5207736 f18 1"/>
                <a:gd name="f28" fmla="*/ 1488159 f17 1"/>
                <a:gd name="f29" fmla="*/ 1785798 f17 1"/>
                <a:gd name="f30" fmla="*/ f19 1 f2"/>
                <a:gd name="f31" fmla="*/ f22 1 5207736"/>
                <a:gd name="f32" fmla="*/ f23 1 1785798"/>
                <a:gd name="f33" fmla="*/ f24 1 5207736"/>
                <a:gd name="f34" fmla="*/ f25 1 1785798"/>
                <a:gd name="f35" fmla="*/ f26 1 5207736"/>
                <a:gd name="f36" fmla="*/ f27 1 5207736"/>
                <a:gd name="f37" fmla="*/ f28 1 1785798"/>
                <a:gd name="f38" fmla="*/ f29 1 178579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207736" h="178579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D9F2D0"/>
            </a:solidFill>
            <a:ln w="12701" cap="flat">
              <a:solidFill>
                <a:srgbClr val="FFFFFF"/>
              </a:solidFill>
              <a:prstDash val="solid"/>
              <a:miter/>
            </a:ln>
          </p:spPr>
          <p:txBody>
            <a:bodyPr vert="horz" wrap="square" lIns="159562" tIns="159562" rIns="159562" bIns="159562" anchor="t" anchorCtr="0" compatLnSpc="1">
              <a:noAutofit/>
            </a:bodyPr>
            <a:lstStyle/>
            <a:p>
              <a:pPr marL="0" marR="0" lvl="0" indent="0" algn="l"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000000"/>
                  </a:solidFill>
                  <a:uFillTx/>
                  <a:latin typeface="Arial" pitchFamily="34"/>
                  <a:cs typeface="Arial" pitchFamily="34"/>
                </a:rPr>
                <a:t>✅ Communication</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Real‑time collaboration: Multiple staff edit OneDrive care plans/notes together (Microsoft, 2026)</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Secure sharing: Send controlled OneDrive links instead of risky emails/USBs </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Clear handovers: OneDrive updates are instantly visible to authorised teams </a:t>
              </a:r>
            </a:p>
            <a:p>
              <a:pPr marL="114300" marR="0" lvl="1" indent="-114300" algn="l" defTabSz="666753" rtl="0" fontAlgn="auto" hangingPunct="1">
                <a:lnSpc>
                  <a:spcPct val="90000"/>
                </a:lnSpc>
                <a:spcBef>
                  <a:spcPts val="0"/>
                </a:spcBef>
                <a:spcAft>
                  <a:spcPts val="300"/>
                </a:spcAft>
                <a:buSzPct val="100000"/>
                <a:buFont typeface="Wingdings" pitchFamily="2"/>
                <a:buChar char="Ø"/>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pitchFamily="34"/>
                  <a:cs typeface="Arial" pitchFamily="34"/>
                </a:rPr>
                <a:t>Consistent information: All staff access the same OneDrive details at once (Smith &amp; Jones, 2023)</a:t>
              </a:r>
              <a:endParaRPr lang="en-GB" sz="15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4E442-C1CE-E950-F420-F481883D126D}"/>
              </a:ext>
            </a:extLst>
          </p:cNvPr>
          <p:cNvSpPr txBox="1">
            <a:spLocks noGrp="1"/>
          </p:cNvSpPr>
          <p:nvPr>
            <p:ph type="title"/>
          </p:nvPr>
        </p:nvSpPr>
        <p:spPr>
          <a:xfrm>
            <a:off x="335356" y="2204865"/>
            <a:ext cx="3654555" cy="2167137"/>
          </a:xfrm>
        </p:spPr>
        <p:txBody>
          <a:bodyPr>
            <a:normAutofit/>
          </a:bodyPr>
          <a:lstStyle/>
          <a:p>
            <a:pPr lvl="0"/>
            <a:r>
              <a:rPr lang="en-GB" sz="3600">
                <a:latin typeface="Arial" pitchFamily="34"/>
                <a:cs typeface="Arial" pitchFamily="34"/>
              </a:rPr>
              <a:t>Advantages</a:t>
            </a:r>
          </a:p>
        </p:txBody>
      </p:sp>
      <p:grpSp>
        <p:nvGrpSpPr>
          <p:cNvPr id="3" name="Content Placeholder 3">
            <a:extLst>
              <a:ext uri="{FF2B5EF4-FFF2-40B4-BE49-F238E27FC236}">
                <a16:creationId xmlns:a16="http://schemas.microsoft.com/office/drawing/2014/main" id="{7542C48A-42BA-85C6-9B5C-451F75130468}"/>
              </a:ext>
            </a:extLst>
          </p:cNvPr>
          <p:cNvGrpSpPr/>
          <p:nvPr/>
        </p:nvGrpSpPr>
        <p:grpSpPr>
          <a:xfrm>
            <a:off x="3837480" y="337276"/>
            <a:ext cx="6517441" cy="6183447"/>
            <a:chOff x="3837480" y="337276"/>
            <a:chExt cx="6517441" cy="6183447"/>
          </a:xfrm>
        </p:grpSpPr>
        <p:sp>
          <p:nvSpPr>
            <p:cNvPr id="4" name="Freeform: Shape 5">
              <a:extLst>
                <a:ext uri="{FF2B5EF4-FFF2-40B4-BE49-F238E27FC236}">
                  <a16:creationId xmlns:a16="http://schemas.microsoft.com/office/drawing/2014/main" id="{509A43B7-8858-7DA5-58AA-79D9386048A6}"/>
                </a:ext>
              </a:extLst>
            </p:cNvPr>
            <p:cNvSpPr/>
            <p:nvPr/>
          </p:nvSpPr>
          <p:spPr>
            <a:xfrm>
              <a:off x="7849502" y="337276"/>
              <a:ext cx="2505419" cy="2597289"/>
            </a:xfrm>
            <a:custGeom>
              <a:avLst/>
              <a:gdLst>
                <a:gd name="f0" fmla="val 10800000"/>
                <a:gd name="f1" fmla="val 5400000"/>
                <a:gd name="f2" fmla="val 180"/>
                <a:gd name="f3" fmla="val w"/>
                <a:gd name="f4" fmla="val h"/>
                <a:gd name="f5" fmla="val 0"/>
                <a:gd name="f6" fmla="val 1650980"/>
                <a:gd name="f7" fmla="val 825490"/>
                <a:gd name="f8" fmla="val 369584"/>
                <a:gd name="f9" fmla="val 1281396"/>
                <a:gd name="f10" fmla="+- 0 0 -90"/>
                <a:gd name="f11" fmla="*/ f3 1 1650980"/>
                <a:gd name="f12" fmla="*/ f4 1 1650980"/>
                <a:gd name="f13" fmla="+- f6 0 f5"/>
                <a:gd name="f14" fmla="*/ f10 f0 1"/>
                <a:gd name="f15" fmla="*/ f13 1 1650980"/>
                <a:gd name="f16" fmla="*/ 0 f13 1"/>
                <a:gd name="f17" fmla="*/ 825490 f13 1"/>
                <a:gd name="f18" fmla="*/ 1650980 f13 1"/>
                <a:gd name="f19" fmla="*/ f14 1 f2"/>
                <a:gd name="f20" fmla="*/ f16 1 1650980"/>
                <a:gd name="f21" fmla="*/ f17 1 1650980"/>
                <a:gd name="f22" fmla="*/ f18 1 165098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650980" h="165098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96DCF8"/>
            </a:solidFill>
            <a:ln w="12701" cap="flat">
              <a:solidFill>
                <a:srgbClr val="FFFFFF"/>
              </a:solidFill>
              <a:prstDash val="solid"/>
              <a:miter/>
            </a:ln>
          </p:spPr>
          <p:txBody>
            <a:bodyPr vert="horz" wrap="square" lIns="260832" tIns="260832" rIns="260832" bIns="260832"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Auto backup + old versions saved safely (Smith &amp; Jones, 2023</a:t>
              </a:r>
              <a:r>
                <a:rPr lang="en-GB" sz="1500" b="0" i="0" u="none" strike="noStrike" kern="0" cap="none" spc="0" baseline="0">
                  <a:solidFill>
                    <a:srgbClr val="000000"/>
                  </a:solidFill>
                  <a:uFillTx/>
                  <a:latin typeface="Arial" pitchFamily="34"/>
                  <a:cs typeface="Arial" pitchFamily="34"/>
                </a:rPr>
                <a:t>)</a:t>
              </a:r>
              <a:endParaRPr lang="en-GB" sz="1500" b="0" i="0" u="none" strike="noStrike" kern="1200" cap="none" spc="0" baseline="0">
                <a:solidFill>
                  <a:srgbClr val="000000"/>
                </a:solidFill>
                <a:uFillTx/>
                <a:latin typeface="Arial" pitchFamily="34"/>
                <a:cs typeface="Arial" pitchFamily="34"/>
              </a:endParaRPr>
            </a:p>
          </p:txBody>
        </p:sp>
        <p:sp>
          <p:nvSpPr>
            <p:cNvPr id="5" name="Freeform: Shape 8">
              <a:extLst>
                <a:ext uri="{FF2B5EF4-FFF2-40B4-BE49-F238E27FC236}">
                  <a16:creationId xmlns:a16="http://schemas.microsoft.com/office/drawing/2014/main" id="{1B69034F-BE83-1576-DCB0-2398CCB29483}"/>
                </a:ext>
              </a:extLst>
            </p:cNvPr>
            <p:cNvSpPr/>
            <p:nvPr/>
          </p:nvSpPr>
          <p:spPr>
            <a:xfrm rot="19726479">
              <a:off x="8230937" y="3274612"/>
              <a:ext cx="1546049" cy="828766"/>
            </a:xfrm>
            <a:custGeom>
              <a:avLst/>
              <a:gdLst>
                <a:gd name="f0" fmla="val 10800000"/>
                <a:gd name="f1" fmla="val 5400000"/>
                <a:gd name="f2" fmla="val 180"/>
                <a:gd name="f3" fmla="val w"/>
                <a:gd name="f4" fmla="val h"/>
                <a:gd name="f5" fmla="val 0"/>
                <a:gd name="f6" fmla="val 440368"/>
                <a:gd name="f7" fmla="val 557205"/>
                <a:gd name="f8" fmla="val 445764"/>
                <a:gd name="f9" fmla="val 220184"/>
                <a:gd name="f10" fmla="val 278602"/>
                <a:gd name="f11" fmla="val 111441"/>
                <a:gd name="f12" fmla="+- 0 0 -90"/>
                <a:gd name="f13" fmla="*/ f3 1 440368"/>
                <a:gd name="f14" fmla="*/ f4 1 557205"/>
                <a:gd name="f15" fmla="+- f7 0 f5"/>
                <a:gd name="f16" fmla="+- f6 0 f5"/>
                <a:gd name="f17" fmla="*/ f12 f0 1"/>
                <a:gd name="f18" fmla="*/ f16 1 440368"/>
                <a:gd name="f19" fmla="*/ f15 1 557205"/>
                <a:gd name="f20" fmla="*/ 0 f16 1"/>
                <a:gd name="f21" fmla="*/ 111441 f15 1"/>
                <a:gd name="f22" fmla="*/ 220184 f16 1"/>
                <a:gd name="f23" fmla="*/ 0 f15 1"/>
                <a:gd name="f24" fmla="*/ 440368 f16 1"/>
                <a:gd name="f25" fmla="*/ 278603 f15 1"/>
                <a:gd name="f26" fmla="*/ 557205 f15 1"/>
                <a:gd name="f27" fmla="*/ 445764 f15 1"/>
                <a:gd name="f28" fmla="*/ f17 1 f2"/>
                <a:gd name="f29" fmla="*/ f20 1 440368"/>
                <a:gd name="f30" fmla="*/ f21 1 557205"/>
                <a:gd name="f31" fmla="*/ f22 1 440368"/>
                <a:gd name="f32" fmla="*/ f23 1 557205"/>
                <a:gd name="f33" fmla="*/ f24 1 440368"/>
                <a:gd name="f34" fmla="*/ f25 1 557205"/>
                <a:gd name="f35" fmla="*/ f26 1 557205"/>
                <a:gd name="f36" fmla="*/ f27 1 55720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40368" h="557205">
                  <a:moveTo>
                    <a:pt x="f6" y="f8"/>
                  </a:moveTo>
                  <a:lnTo>
                    <a:pt x="f9" y="f8"/>
                  </a:lnTo>
                  <a:lnTo>
                    <a:pt x="f9" y="f7"/>
                  </a:lnTo>
                  <a:lnTo>
                    <a:pt x="f5" y="f10"/>
                  </a:lnTo>
                  <a:lnTo>
                    <a:pt x="f9" y="f5"/>
                  </a:lnTo>
                  <a:lnTo>
                    <a:pt x="f9" y="f11"/>
                  </a:lnTo>
                  <a:lnTo>
                    <a:pt x="f6" y="f11"/>
                  </a:lnTo>
                  <a:lnTo>
                    <a:pt x="f6" y="f8"/>
                  </a:lnTo>
                  <a:close/>
                </a:path>
              </a:pathLst>
            </a:custGeom>
            <a:solidFill>
              <a:srgbClr val="ACB0BA"/>
            </a:solidFill>
            <a:ln cap="flat">
              <a:noFill/>
              <a:prstDash val="solid"/>
            </a:ln>
          </p:spPr>
          <p:txBody>
            <a:bodyPr vert="horz" wrap="square" lIns="132112" tIns="111437" rIns="0" bIns="111437"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Bahnschrift SemiLight"/>
              </a:endParaRPr>
            </a:p>
          </p:txBody>
        </p:sp>
        <p:sp>
          <p:nvSpPr>
            <p:cNvPr id="6" name="Freeform: Shape 9">
              <a:extLst>
                <a:ext uri="{FF2B5EF4-FFF2-40B4-BE49-F238E27FC236}">
                  <a16:creationId xmlns:a16="http://schemas.microsoft.com/office/drawing/2014/main" id="{610E2276-6EE0-EC5D-922B-72DCAAA6BACD}"/>
                </a:ext>
              </a:extLst>
            </p:cNvPr>
            <p:cNvSpPr/>
            <p:nvPr/>
          </p:nvSpPr>
          <p:spPr>
            <a:xfrm>
              <a:off x="6362943" y="4017023"/>
              <a:ext cx="2376315" cy="2503700"/>
            </a:xfrm>
            <a:custGeom>
              <a:avLst/>
              <a:gdLst>
                <a:gd name="f0" fmla="val 10800000"/>
                <a:gd name="f1" fmla="val 5400000"/>
                <a:gd name="f2" fmla="val 180"/>
                <a:gd name="f3" fmla="val w"/>
                <a:gd name="f4" fmla="val h"/>
                <a:gd name="f5" fmla="val 0"/>
                <a:gd name="f6" fmla="val 1650980"/>
                <a:gd name="f7" fmla="val 825490"/>
                <a:gd name="f8" fmla="val 369584"/>
                <a:gd name="f9" fmla="val 1281396"/>
                <a:gd name="f10" fmla="+- 0 0 -90"/>
                <a:gd name="f11" fmla="*/ f3 1 1650980"/>
                <a:gd name="f12" fmla="*/ f4 1 1650980"/>
                <a:gd name="f13" fmla="+- f6 0 f5"/>
                <a:gd name="f14" fmla="*/ f10 f0 1"/>
                <a:gd name="f15" fmla="*/ f13 1 1650980"/>
                <a:gd name="f16" fmla="*/ 0 f13 1"/>
                <a:gd name="f17" fmla="*/ 825490 f13 1"/>
                <a:gd name="f18" fmla="*/ 1650980 f13 1"/>
                <a:gd name="f19" fmla="*/ f14 1 f2"/>
                <a:gd name="f20" fmla="*/ f16 1 1650980"/>
                <a:gd name="f21" fmla="*/ f17 1 1650980"/>
                <a:gd name="f22" fmla="*/ f18 1 165098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650980" h="165098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96DCF8"/>
            </a:solidFill>
            <a:ln w="12701" cap="flat">
              <a:solidFill>
                <a:srgbClr val="FFFFFF"/>
              </a:solidFill>
              <a:prstDash val="solid"/>
              <a:miter/>
            </a:ln>
          </p:spPr>
          <p:txBody>
            <a:bodyPr vert="horz" wrap="square" lIns="260832" tIns="260832" rIns="260832" bIns="260832"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Works on all devices + fits with Microsoft 365 tools (West Midlands NHS Digital, 2024)</a:t>
              </a:r>
              <a:endParaRPr lang="en-GB" sz="1800" b="0" i="0" u="none" strike="noStrike" kern="1200" cap="none" spc="0" baseline="0">
                <a:solidFill>
                  <a:srgbClr val="000000"/>
                </a:solidFill>
                <a:uFillTx/>
                <a:latin typeface="Arial" pitchFamily="34"/>
                <a:cs typeface="Arial" pitchFamily="34"/>
              </a:endParaRPr>
            </a:p>
          </p:txBody>
        </p:sp>
        <p:sp>
          <p:nvSpPr>
            <p:cNvPr id="7" name="Freeform: Shape 10">
              <a:extLst>
                <a:ext uri="{FF2B5EF4-FFF2-40B4-BE49-F238E27FC236}">
                  <a16:creationId xmlns:a16="http://schemas.microsoft.com/office/drawing/2014/main" id="{A32F92D3-546F-E47E-05F3-4EA1838CB72B}"/>
                </a:ext>
              </a:extLst>
            </p:cNvPr>
            <p:cNvSpPr/>
            <p:nvPr/>
          </p:nvSpPr>
          <p:spPr>
            <a:xfrm rot="3747385">
              <a:off x="5025211" y="3666282"/>
              <a:ext cx="1426948" cy="999548"/>
            </a:xfrm>
            <a:custGeom>
              <a:avLst/>
              <a:gdLst>
                <a:gd name="f0" fmla="val 10800000"/>
                <a:gd name="f1" fmla="val 5400000"/>
                <a:gd name="f2" fmla="val 180"/>
                <a:gd name="f3" fmla="val w"/>
                <a:gd name="f4" fmla="val h"/>
                <a:gd name="f5" fmla="val 0"/>
                <a:gd name="f6" fmla="val 440368"/>
                <a:gd name="f7" fmla="val 557205"/>
                <a:gd name="f8" fmla="val 445764"/>
                <a:gd name="f9" fmla="val 220184"/>
                <a:gd name="f10" fmla="val 278602"/>
                <a:gd name="f11" fmla="val 111441"/>
                <a:gd name="f12" fmla="+- 0 0 -90"/>
                <a:gd name="f13" fmla="*/ f3 1 440368"/>
                <a:gd name="f14" fmla="*/ f4 1 557205"/>
                <a:gd name="f15" fmla="+- f7 0 f5"/>
                <a:gd name="f16" fmla="+- f6 0 f5"/>
                <a:gd name="f17" fmla="*/ f12 f0 1"/>
                <a:gd name="f18" fmla="*/ f16 1 440368"/>
                <a:gd name="f19" fmla="*/ f15 1 557205"/>
                <a:gd name="f20" fmla="*/ 0 f16 1"/>
                <a:gd name="f21" fmla="*/ 111441 f15 1"/>
                <a:gd name="f22" fmla="*/ 220184 f16 1"/>
                <a:gd name="f23" fmla="*/ 0 f15 1"/>
                <a:gd name="f24" fmla="*/ 440368 f16 1"/>
                <a:gd name="f25" fmla="*/ 278603 f15 1"/>
                <a:gd name="f26" fmla="*/ 557205 f15 1"/>
                <a:gd name="f27" fmla="*/ 445764 f15 1"/>
                <a:gd name="f28" fmla="*/ f17 1 f2"/>
                <a:gd name="f29" fmla="*/ f20 1 440368"/>
                <a:gd name="f30" fmla="*/ f21 1 557205"/>
                <a:gd name="f31" fmla="*/ f22 1 440368"/>
                <a:gd name="f32" fmla="*/ f23 1 557205"/>
                <a:gd name="f33" fmla="*/ f24 1 440368"/>
                <a:gd name="f34" fmla="*/ f25 1 557205"/>
                <a:gd name="f35" fmla="*/ f26 1 557205"/>
                <a:gd name="f36" fmla="*/ f27 1 55720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40368" h="557205">
                  <a:moveTo>
                    <a:pt x="f6" y="f8"/>
                  </a:moveTo>
                  <a:lnTo>
                    <a:pt x="f9" y="f8"/>
                  </a:lnTo>
                  <a:lnTo>
                    <a:pt x="f9" y="f7"/>
                  </a:lnTo>
                  <a:lnTo>
                    <a:pt x="f5" y="f10"/>
                  </a:lnTo>
                  <a:lnTo>
                    <a:pt x="f9" y="f5"/>
                  </a:lnTo>
                  <a:lnTo>
                    <a:pt x="f9" y="f11"/>
                  </a:lnTo>
                  <a:lnTo>
                    <a:pt x="f6" y="f11"/>
                  </a:lnTo>
                  <a:lnTo>
                    <a:pt x="f6" y="f8"/>
                  </a:lnTo>
                  <a:close/>
                </a:path>
              </a:pathLst>
            </a:custGeom>
            <a:solidFill>
              <a:srgbClr val="ACB0BA"/>
            </a:solidFill>
            <a:ln cap="flat">
              <a:noFill/>
              <a:prstDash val="solid"/>
            </a:ln>
          </p:spPr>
          <p:txBody>
            <a:bodyPr vert="horz" wrap="square" lIns="132112" tIns="111437" rIns="0" bIns="111437"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Bahnschrift SemiLight"/>
              </a:endParaRPr>
            </a:p>
          </p:txBody>
        </p:sp>
        <p:sp>
          <p:nvSpPr>
            <p:cNvPr id="8" name="Freeform: Shape 11">
              <a:extLst>
                <a:ext uri="{FF2B5EF4-FFF2-40B4-BE49-F238E27FC236}">
                  <a16:creationId xmlns:a16="http://schemas.microsoft.com/office/drawing/2014/main" id="{9FC5827F-BF1D-0553-171E-8F54A2A9B80E}"/>
                </a:ext>
              </a:extLst>
            </p:cNvPr>
            <p:cNvSpPr/>
            <p:nvPr/>
          </p:nvSpPr>
          <p:spPr>
            <a:xfrm>
              <a:off x="3837480" y="599608"/>
              <a:ext cx="2596987" cy="2804949"/>
            </a:xfrm>
            <a:custGeom>
              <a:avLst/>
              <a:gdLst>
                <a:gd name="f0" fmla="val 10800000"/>
                <a:gd name="f1" fmla="val 5400000"/>
                <a:gd name="f2" fmla="val 180"/>
                <a:gd name="f3" fmla="val w"/>
                <a:gd name="f4" fmla="val h"/>
                <a:gd name="f5" fmla="val 0"/>
                <a:gd name="f6" fmla="val 1650980"/>
                <a:gd name="f7" fmla="val 825490"/>
                <a:gd name="f8" fmla="val 369584"/>
                <a:gd name="f9" fmla="val 1281396"/>
                <a:gd name="f10" fmla="+- 0 0 -90"/>
                <a:gd name="f11" fmla="*/ f3 1 1650980"/>
                <a:gd name="f12" fmla="*/ f4 1 1650980"/>
                <a:gd name="f13" fmla="+- f6 0 f5"/>
                <a:gd name="f14" fmla="*/ f10 f0 1"/>
                <a:gd name="f15" fmla="*/ f13 1 1650980"/>
                <a:gd name="f16" fmla="*/ 0 f13 1"/>
                <a:gd name="f17" fmla="*/ 825490 f13 1"/>
                <a:gd name="f18" fmla="*/ 1650980 f13 1"/>
                <a:gd name="f19" fmla="*/ f14 1 f2"/>
                <a:gd name="f20" fmla="*/ f16 1 1650980"/>
                <a:gd name="f21" fmla="*/ f17 1 1650980"/>
                <a:gd name="f22" fmla="*/ f18 1 165098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650980" h="165098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96DCF8"/>
            </a:solidFill>
            <a:ln w="12701" cap="flat">
              <a:solidFill>
                <a:srgbClr val="FFFFFF"/>
              </a:solidFill>
              <a:prstDash val="solid"/>
              <a:miter/>
            </a:ln>
          </p:spPr>
          <p:txBody>
            <a:bodyPr vert="horz" wrap="square" lIns="260832" tIns="260832" rIns="260832" bIns="260832"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rial" pitchFamily="34"/>
                  <a:cs typeface="Arial" pitchFamily="34"/>
                </a:rPr>
                <a:t>Enterprise‑grade security built‑in (Microsoft, 2026</a:t>
              </a:r>
              <a:r>
                <a:rPr lang="en-GB" sz="1500" b="0" i="0" u="none" strike="noStrike" kern="0" cap="none" spc="0" baseline="0">
                  <a:solidFill>
                    <a:srgbClr val="000000"/>
                  </a:solidFill>
                  <a:uFillTx/>
                  <a:latin typeface="Arial" pitchFamily="34"/>
                  <a:cs typeface="Arial" pitchFamily="34"/>
                </a:rPr>
                <a:t>)</a:t>
              </a:r>
              <a:endParaRPr lang="en-GB" sz="1500" b="0" i="0" u="none" strike="noStrike" kern="1200" cap="none" spc="0" baseline="0">
                <a:solidFill>
                  <a:srgbClr val="000000"/>
                </a:solidFill>
                <a:uFillTx/>
                <a:latin typeface="Arial" pitchFamily="34"/>
                <a:cs typeface="Arial" pitchFamily="34"/>
              </a:endParaRPr>
            </a:p>
          </p:txBody>
        </p:sp>
        <p:sp>
          <p:nvSpPr>
            <p:cNvPr id="9" name="Freeform: Shape 12">
              <a:extLst>
                <a:ext uri="{FF2B5EF4-FFF2-40B4-BE49-F238E27FC236}">
                  <a16:creationId xmlns:a16="http://schemas.microsoft.com/office/drawing/2014/main" id="{A334BC3E-11D3-37AC-497B-E76E27C3207C}"/>
                </a:ext>
              </a:extLst>
            </p:cNvPr>
            <p:cNvSpPr/>
            <p:nvPr/>
          </p:nvSpPr>
          <p:spPr>
            <a:xfrm rot="21139667">
              <a:off x="6500708" y="1040816"/>
              <a:ext cx="1421407" cy="852412"/>
            </a:xfrm>
            <a:custGeom>
              <a:avLst/>
              <a:gdLst>
                <a:gd name="f0" fmla="val 10800000"/>
                <a:gd name="f1" fmla="val 5400000"/>
                <a:gd name="f2" fmla="val 180"/>
                <a:gd name="f3" fmla="val w"/>
                <a:gd name="f4" fmla="val h"/>
                <a:gd name="f5" fmla="val 0"/>
                <a:gd name="f6" fmla="val 440368"/>
                <a:gd name="f7" fmla="val 557205"/>
                <a:gd name="f8" fmla="val 111441"/>
                <a:gd name="f9" fmla="val 220184"/>
                <a:gd name="f10" fmla="val 278603"/>
                <a:gd name="f11" fmla="val 445764"/>
                <a:gd name="f12" fmla="+- 0 0 -90"/>
                <a:gd name="f13" fmla="*/ f3 1 440368"/>
                <a:gd name="f14" fmla="*/ f4 1 557205"/>
                <a:gd name="f15" fmla="+- f7 0 f5"/>
                <a:gd name="f16" fmla="+- f6 0 f5"/>
                <a:gd name="f17" fmla="*/ f12 f0 1"/>
                <a:gd name="f18" fmla="*/ f16 1 440368"/>
                <a:gd name="f19" fmla="*/ f15 1 557205"/>
                <a:gd name="f20" fmla="*/ 0 f16 1"/>
                <a:gd name="f21" fmla="*/ 111441 f15 1"/>
                <a:gd name="f22" fmla="*/ 220184 f16 1"/>
                <a:gd name="f23" fmla="*/ 0 f15 1"/>
                <a:gd name="f24" fmla="*/ 440368 f16 1"/>
                <a:gd name="f25" fmla="*/ 278603 f15 1"/>
                <a:gd name="f26" fmla="*/ 557205 f15 1"/>
                <a:gd name="f27" fmla="*/ 445764 f15 1"/>
                <a:gd name="f28" fmla="*/ f17 1 f2"/>
                <a:gd name="f29" fmla="*/ f20 1 440368"/>
                <a:gd name="f30" fmla="*/ f21 1 557205"/>
                <a:gd name="f31" fmla="*/ f22 1 440368"/>
                <a:gd name="f32" fmla="*/ f23 1 557205"/>
                <a:gd name="f33" fmla="*/ f24 1 440368"/>
                <a:gd name="f34" fmla="*/ f25 1 557205"/>
                <a:gd name="f35" fmla="*/ f26 1 557205"/>
                <a:gd name="f36" fmla="*/ f27 1 557205"/>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440368" h="557205">
                  <a:moveTo>
                    <a:pt x="f5" y="f8"/>
                  </a:moveTo>
                  <a:lnTo>
                    <a:pt x="f9" y="f8"/>
                  </a:lnTo>
                  <a:lnTo>
                    <a:pt x="f9" y="f5"/>
                  </a:lnTo>
                  <a:lnTo>
                    <a:pt x="f6" y="f10"/>
                  </a:lnTo>
                  <a:lnTo>
                    <a:pt x="f9" y="f7"/>
                  </a:lnTo>
                  <a:lnTo>
                    <a:pt x="f9" y="f11"/>
                  </a:lnTo>
                  <a:lnTo>
                    <a:pt x="f5" y="f11"/>
                  </a:lnTo>
                  <a:lnTo>
                    <a:pt x="f5" y="f8"/>
                  </a:lnTo>
                  <a:close/>
                </a:path>
              </a:pathLst>
            </a:custGeom>
            <a:solidFill>
              <a:srgbClr val="ACB0BA"/>
            </a:solidFill>
            <a:ln cap="flat">
              <a:noFill/>
              <a:prstDash val="solid"/>
            </a:ln>
          </p:spPr>
          <p:txBody>
            <a:bodyPr vert="horz" wrap="square" lIns="0" tIns="111437" rIns="132112" bIns="111437"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Bahnschrift SemiLight"/>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63D3-96AB-9E6E-8348-DA6B3858605A}"/>
              </a:ext>
            </a:extLst>
          </p:cNvPr>
          <p:cNvSpPr txBox="1">
            <a:spLocks noGrp="1"/>
          </p:cNvSpPr>
          <p:nvPr>
            <p:ph type="title"/>
          </p:nvPr>
        </p:nvSpPr>
        <p:spPr>
          <a:xfrm>
            <a:off x="612181" y="685800"/>
            <a:ext cx="9141412" cy="1532790"/>
          </a:xfrm>
        </p:spPr>
        <p:txBody>
          <a:bodyPr>
            <a:normAutofit/>
          </a:bodyPr>
          <a:lstStyle/>
          <a:p>
            <a:pPr lvl="0"/>
            <a:r>
              <a:rPr lang="en-GB">
                <a:latin typeface="Arial" pitchFamily="34"/>
                <a:cs typeface="Arial" pitchFamily="34"/>
              </a:rPr>
              <a:t>Limitations</a:t>
            </a:r>
          </a:p>
        </p:txBody>
      </p:sp>
      <p:grpSp>
        <p:nvGrpSpPr>
          <p:cNvPr id="3" name="Content Placeholder 3">
            <a:extLst>
              <a:ext uri="{FF2B5EF4-FFF2-40B4-BE49-F238E27FC236}">
                <a16:creationId xmlns:a16="http://schemas.microsoft.com/office/drawing/2014/main" id="{D1D93458-7424-6C74-2112-B0F7B6E29C46}"/>
              </a:ext>
            </a:extLst>
          </p:cNvPr>
          <p:cNvGrpSpPr/>
          <p:nvPr/>
        </p:nvGrpSpPr>
        <p:grpSpPr>
          <a:xfrm>
            <a:off x="612190" y="2154701"/>
            <a:ext cx="11385130" cy="3386653"/>
            <a:chOff x="612190" y="2154701"/>
            <a:chExt cx="11385130" cy="3386653"/>
          </a:xfrm>
        </p:grpSpPr>
        <p:sp>
          <p:nvSpPr>
            <p:cNvPr id="4" name="Freeform: Shape 3">
              <a:extLst>
                <a:ext uri="{FF2B5EF4-FFF2-40B4-BE49-F238E27FC236}">
                  <a16:creationId xmlns:a16="http://schemas.microsoft.com/office/drawing/2014/main" id="{917FFBA7-701A-4938-D54D-504BC960C790}"/>
                </a:ext>
              </a:extLst>
            </p:cNvPr>
            <p:cNvSpPr/>
            <p:nvPr/>
          </p:nvSpPr>
          <p:spPr>
            <a:xfrm>
              <a:off x="612190" y="2193764"/>
              <a:ext cx="3347590" cy="3347590"/>
            </a:xfrm>
            <a:custGeom>
              <a:avLst/>
              <a:gdLst>
                <a:gd name="f0" fmla="val 10800000"/>
                <a:gd name="f1" fmla="val 5400000"/>
                <a:gd name="f2" fmla="val 180"/>
                <a:gd name="f3" fmla="val w"/>
                <a:gd name="f4" fmla="val h"/>
                <a:gd name="f5" fmla="val 0"/>
                <a:gd name="f6" fmla="val 3347587"/>
                <a:gd name="f7" fmla="val 1673794"/>
                <a:gd name="f8" fmla="val 749383"/>
                <a:gd name="f9" fmla="val 2598205"/>
                <a:gd name="f10" fmla="val 3347588"/>
                <a:gd name="f11" fmla="+- 0 0 -90"/>
                <a:gd name="f12" fmla="*/ f3 1 3347587"/>
                <a:gd name="f13" fmla="*/ f4 1 3347587"/>
                <a:gd name="f14" fmla="+- f6 0 f5"/>
                <a:gd name="f15" fmla="*/ f11 f0 1"/>
                <a:gd name="f16" fmla="*/ f14 1 3347587"/>
                <a:gd name="f17" fmla="*/ 0 f14 1"/>
                <a:gd name="f18" fmla="*/ 1673794 f14 1"/>
                <a:gd name="f19" fmla="*/ 3347588 f14 1"/>
                <a:gd name="f20" fmla="*/ f15 1 f2"/>
                <a:gd name="f21" fmla="*/ f17 1 3347587"/>
                <a:gd name="f22" fmla="*/ f18 1 3347587"/>
                <a:gd name="f23" fmla="*/ f19 1 3347587"/>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3347587" h="334758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6C6AD">
                <a:alpha val="50000"/>
              </a:srgbClr>
            </a:solidFill>
            <a:ln w="12701" cap="flat">
              <a:solidFill>
                <a:srgbClr val="F6C6AD"/>
              </a:solidFill>
              <a:prstDash val="solid"/>
              <a:miter/>
            </a:ln>
          </p:spPr>
          <p:txBody>
            <a:bodyPr vert="horz" wrap="square" lIns="674470" tIns="510564" rIns="674470" bIns="510564"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Needs reliable internet; offline features limited (Microsoft, 2026</a:t>
              </a:r>
              <a:r>
                <a:rPr lang="en-GB" sz="1600" b="0" i="0" u="none" strike="noStrike" kern="0" cap="none" spc="0" baseline="0">
                  <a:solidFill>
                    <a:srgbClr val="000000"/>
                  </a:solidFill>
                  <a:uFillTx/>
                  <a:latin typeface="Arial" pitchFamily="34"/>
                  <a:cs typeface="Arial" pitchFamily="34"/>
                </a:rPr>
                <a:t>)</a:t>
              </a:r>
              <a:endParaRPr lang="en-GB" sz="1600" b="0" i="0" u="none" strike="noStrike" kern="1200" cap="none" spc="0" baseline="0">
                <a:solidFill>
                  <a:srgbClr val="000000"/>
                </a:solidFill>
                <a:uFillTx/>
                <a:latin typeface="Arial" pitchFamily="34"/>
                <a:cs typeface="Arial" pitchFamily="34"/>
              </a:endParaRPr>
            </a:p>
          </p:txBody>
        </p:sp>
        <p:sp>
          <p:nvSpPr>
            <p:cNvPr id="5" name="Freeform: Shape 4">
              <a:extLst>
                <a:ext uri="{FF2B5EF4-FFF2-40B4-BE49-F238E27FC236}">
                  <a16:creationId xmlns:a16="http://schemas.microsoft.com/office/drawing/2014/main" id="{E3376AB5-4FC6-C52D-B562-13F625C27882}"/>
                </a:ext>
              </a:extLst>
            </p:cNvPr>
            <p:cNvSpPr/>
            <p:nvPr/>
          </p:nvSpPr>
          <p:spPr>
            <a:xfrm>
              <a:off x="3290258" y="2193764"/>
              <a:ext cx="3347590" cy="3347590"/>
            </a:xfrm>
            <a:custGeom>
              <a:avLst/>
              <a:gdLst>
                <a:gd name="f0" fmla="val 10800000"/>
                <a:gd name="f1" fmla="val 5400000"/>
                <a:gd name="f2" fmla="val 180"/>
                <a:gd name="f3" fmla="val w"/>
                <a:gd name="f4" fmla="val h"/>
                <a:gd name="f5" fmla="val 0"/>
                <a:gd name="f6" fmla="val 3347587"/>
                <a:gd name="f7" fmla="val 1673794"/>
                <a:gd name="f8" fmla="val 749383"/>
                <a:gd name="f9" fmla="val 2598205"/>
                <a:gd name="f10" fmla="val 3347588"/>
                <a:gd name="f11" fmla="+- 0 0 -90"/>
                <a:gd name="f12" fmla="*/ f3 1 3347587"/>
                <a:gd name="f13" fmla="*/ f4 1 3347587"/>
                <a:gd name="f14" fmla="+- f6 0 f5"/>
                <a:gd name="f15" fmla="*/ f11 f0 1"/>
                <a:gd name="f16" fmla="*/ f14 1 3347587"/>
                <a:gd name="f17" fmla="*/ 0 f14 1"/>
                <a:gd name="f18" fmla="*/ 1673794 f14 1"/>
                <a:gd name="f19" fmla="*/ 3347588 f14 1"/>
                <a:gd name="f20" fmla="*/ f15 1 f2"/>
                <a:gd name="f21" fmla="*/ f17 1 3347587"/>
                <a:gd name="f22" fmla="*/ f18 1 3347587"/>
                <a:gd name="f23" fmla="*/ f19 1 3347587"/>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3347587" h="334758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6C6AD">
                <a:alpha val="50000"/>
              </a:srgbClr>
            </a:solidFill>
            <a:ln w="12701" cap="flat">
              <a:solidFill>
                <a:srgbClr val="F6C6AD"/>
              </a:solidFill>
              <a:prstDash val="solid"/>
              <a:miter/>
            </a:ln>
          </p:spPr>
          <p:txBody>
            <a:bodyPr vert="horz" wrap="square" lIns="674470" tIns="510564" rIns="674470" bIns="510564"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Risk of wrong access without staff training (ICO, 2025)</a:t>
              </a:r>
              <a:endParaRPr lang="en-GB" sz="1800" b="0"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5DF21C99-A66B-96C2-55B5-05F08130FE4C}"/>
                </a:ext>
              </a:extLst>
            </p:cNvPr>
            <p:cNvSpPr/>
            <p:nvPr/>
          </p:nvSpPr>
          <p:spPr>
            <a:xfrm>
              <a:off x="5971662" y="2154701"/>
              <a:ext cx="3347590" cy="3347590"/>
            </a:xfrm>
            <a:custGeom>
              <a:avLst/>
              <a:gdLst>
                <a:gd name="f0" fmla="val 10800000"/>
                <a:gd name="f1" fmla="val 5400000"/>
                <a:gd name="f2" fmla="val 180"/>
                <a:gd name="f3" fmla="val w"/>
                <a:gd name="f4" fmla="val h"/>
                <a:gd name="f5" fmla="val 0"/>
                <a:gd name="f6" fmla="val 3347587"/>
                <a:gd name="f7" fmla="val 1673794"/>
                <a:gd name="f8" fmla="val 749383"/>
                <a:gd name="f9" fmla="val 2598205"/>
                <a:gd name="f10" fmla="val 3347588"/>
                <a:gd name="f11" fmla="+- 0 0 -90"/>
                <a:gd name="f12" fmla="*/ f3 1 3347587"/>
                <a:gd name="f13" fmla="*/ f4 1 3347587"/>
                <a:gd name="f14" fmla="+- f6 0 f5"/>
                <a:gd name="f15" fmla="*/ f11 f0 1"/>
                <a:gd name="f16" fmla="*/ f14 1 3347587"/>
                <a:gd name="f17" fmla="*/ 0 f14 1"/>
                <a:gd name="f18" fmla="*/ 1673794 f14 1"/>
                <a:gd name="f19" fmla="*/ 3347588 f14 1"/>
                <a:gd name="f20" fmla="*/ f15 1 f2"/>
                <a:gd name="f21" fmla="*/ f17 1 3347587"/>
                <a:gd name="f22" fmla="*/ f18 1 3347587"/>
                <a:gd name="f23" fmla="*/ f19 1 3347587"/>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3347587" h="334758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6C6AD">
                <a:alpha val="50000"/>
              </a:srgbClr>
            </a:solidFill>
            <a:ln w="12701" cap="flat">
              <a:solidFill>
                <a:srgbClr val="F6C6AD"/>
              </a:solidFill>
              <a:prstDash val="solid"/>
              <a:miter/>
            </a:ln>
          </p:spPr>
          <p:txBody>
            <a:bodyPr vert="horz" wrap="square" lIns="674470" tIns="510564" rIns="674470" bIns="510564"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Storage size depends on licence type (Smith &amp; Jones, 2023</a:t>
              </a:r>
              <a:r>
                <a:rPr lang="en-GB" sz="1600" b="0" i="0" u="none" strike="noStrike" kern="0" cap="none" spc="0" baseline="0">
                  <a:solidFill>
                    <a:srgbClr val="000000"/>
                  </a:solidFill>
                  <a:uFillTx/>
                  <a:latin typeface="Arial" pitchFamily="34"/>
                  <a:cs typeface="Arial" pitchFamily="34"/>
                </a:rPr>
                <a:t>)</a:t>
              </a:r>
              <a:endParaRPr lang="en-GB" sz="1600" b="0" i="0" u="none" strike="noStrike" kern="1200" cap="none" spc="0" baseline="0">
                <a:solidFill>
                  <a:srgbClr val="000000"/>
                </a:solidFill>
                <a:uFillTx/>
                <a:latin typeface="Arial" pitchFamily="34"/>
                <a:cs typeface="Arial" pitchFamily="34"/>
              </a:endParaRPr>
            </a:p>
          </p:txBody>
        </p:sp>
        <p:sp>
          <p:nvSpPr>
            <p:cNvPr id="7" name="Freeform: Shape 6">
              <a:extLst>
                <a:ext uri="{FF2B5EF4-FFF2-40B4-BE49-F238E27FC236}">
                  <a16:creationId xmlns:a16="http://schemas.microsoft.com/office/drawing/2014/main" id="{E2A4DF8E-C491-8DF9-3290-9550743EE0D0}"/>
                </a:ext>
              </a:extLst>
            </p:cNvPr>
            <p:cNvSpPr/>
            <p:nvPr/>
          </p:nvSpPr>
          <p:spPr>
            <a:xfrm>
              <a:off x="8649730" y="2154701"/>
              <a:ext cx="3347590" cy="3347590"/>
            </a:xfrm>
            <a:custGeom>
              <a:avLst/>
              <a:gdLst>
                <a:gd name="f0" fmla="val 10800000"/>
                <a:gd name="f1" fmla="val 5400000"/>
                <a:gd name="f2" fmla="val 180"/>
                <a:gd name="f3" fmla="val w"/>
                <a:gd name="f4" fmla="val h"/>
                <a:gd name="f5" fmla="val 0"/>
                <a:gd name="f6" fmla="val 3347587"/>
                <a:gd name="f7" fmla="val 1673794"/>
                <a:gd name="f8" fmla="val 749383"/>
                <a:gd name="f9" fmla="val 2598205"/>
                <a:gd name="f10" fmla="val 3347588"/>
                <a:gd name="f11" fmla="+- 0 0 -90"/>
                <a:gd name="f12" fmla="*/ f3 1 3347587"/>
                <a:gd name="f13" fmla="*/ f4 1 3347587"/>
                <a:gd name="f14" fmla="+- f6 0 f5"/>
                <a:gd name="f15" fmla="*/ f11 f0 1"/>
                <a:gd name="f16" fmla="*/ f14 1 3347587"/>
                <a:gd name="f17" fmla="*/ 0 f14 1"/>
                <a:gd name="f18" fmla="*/ 1673794 f14 1"/>
                <a:gd name="f19" fmla="*/ 3347588 f14 1"/>
                <a:gd name="f20" fmla="*/ f15 1 f2"/>
                <a:gd name="f21" fmla="*/ f17 1 3347587"/>
                <a:gd name="f22" fmla="*/ f18 1 3347587"/>
                <a:gd name="f23" fmla="*/ f19 1 3347587"/>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3347587" h="3347587">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6C6AD">
                <a:alpha val="50000"/>
              </a:srgbClr>
            </a:solidFill>
            <a:ln w="12701" cap="flat">
              <a:solidFill>
                <a:srgbClr val="F6C6AD"/>
              </a:solidFill>
              <a:prstDash val="solid"/>
              <a:miter/>
            </a:ln>
          </p:spPr>
          <p:txBody>
            <a:bodyPr vert="horz" wrap="square" lIns="674470" tIns="510564" rIns="674470" bIns="510564"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Compliance settings need setup &amp; regular checks (CQC, 2024</a:t>
              </a:r>
              <a:r>
                <a:rPr lang="en-GB" sz="1600" b="0" i="0" u="none" strike="noStrike" kern="0" cap="none" spc="0" baseline="0">
                  <a:solidFill>
                    <a:srgbClr val="000000"/>
                  </a:solidFill>
                  <a:uFillTx/>
                  <a:latin typeface="Arial" pitchFamily="34"/>
                  <a:cs typeface="Arial" pitchFamily="34"/>
                </a:rPr>
                <a:t>)</a:t>
              </a:r>
              <a:endParaRPr lang="en-GB" sz="16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278D-CAB5-FB8F-13BF-F54A114E1028}"/>
              </a:ext>
            </a:extLst>
          </p:cNvPr>
          <p:cNvSpPr txBox="1">
            <a:spLocks noGrp="1"/>
          </p:cNvSpPr>
          <p:nvPr>
            <p:ph type="title"/>
          </p:nvPr>
        </p:nvSpPr>
        <p:spPr>
          <a:xfrm>
            <a:off x="6456038" y="836712"/>
            <a:ext cx="3312368" cy="907423"/>
          </a:xfrm>
        </p:spPr>
        <p:txBody>
          <a:bodyPr>
            <a:normAutofit/>
          </a:bodyPr>
          <a:lstStyle/>
          <a:p>
            <a:pPr lvl="0"/>
            <a:r>
              <a:rPr lang="en-GB" sz="3800"/>
              <a:t>Conclusion</a:t>
            </a:r>
          </a:p>
        </p:txBody>
      </p:sp>
      <p:pic>
        <p:nvPicPr>
          <p:cNvPr id="3" name="Video 4" descr="People Discussing">
            <a:extLst>
              <a:ext uri="{FF2B5EF4-FFF2-40B4-BE49-F238E27FC236}">
                <a16:creationId xmlns:a16="http://schemas.microsoft.com/office/drawing/2014/main" id="{3B784E66-54C0-5763-9F5A-70239CCBB2AE}"/>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0197" r="27420" b="-1"/>
          <a:stretch>
            <a:fillRect/>
          </a:stretch>
        </p:blipFill>
        <p:spPr>
          <a:xfrm>
            <a:off x="18" y="9"/>
            <a:ext cx="3575697" cy="6857990"/>
          </a:xfrm>
          <a:prstGeom prst="rect">
            <a:avLst/>
          </a:prstGeom>
          <a:noFill/>
          <a:ln cap="flat">
            <a:noFill/>
          </a:ln>
        </p:spPr>
      </p:pic>
      <p:grpSp>
        <p:nvGrpSpPr>
          <p:cNvPr id="4" name="Content Placeholder 6">
            <a:extLst>
              <a:ext uri="{FF2B5EF4-FFF2-40B4-BE49-F238E27FC236}">
                <a16:creationId xmlns:a16="http://schemas.microsoft.com/office/drawing/2014/main" id="{B36ED08B-B93A-8FDA-D608-F9E02CD292CD}"/>
              </a:ext>
            </a:extLst>
          </p:cNvPr>
          <p:cNvGrpSpPr/>
          <p:nvPr/>
        </p:nvGrpSpPr>
        <p:grpSpPr>
          <a:xfrm>
            <a:off x="4400092" y="1256723"/>
            <a:ext cx="7424269" cy="4291343"/>
            <a:chOff x="4400092" y="1256723"/>
            <a:chExt cx="7424269" cy="4291343"/>
          </a:xfrm>
        </p:grpSpPr>
        <p:sp>
          <p:nvSpPr>
            <p:cNvPr id="5" name="Freeform: Shape 4">
              <a:extLst>
                <a:ext uri="{FF2B5EF4-FFF2-40B4-BE49-F238E27FC236}">
                  <a16:creationId xmlns:a16="http://schemas.microsoft.com/office/drawing/2014/main" id="{927511EF-5546-5F1D-5393-DA4E0AE7D88D}"/>
                </a:ext>
              </a:extLst>
            </p:cNvPr>
            <p:cNvSpPr/>
            <p:nvPr/>
          </p:nvSpPr>
          <p:spPr>
            <a:xfrm>
              <a:off x="4400092" y="2581369"/>
              <a:ext cx="7424269" cy="169525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3 f30 1"/>
                <a:gd name="f39" fmla="*/ f34 f30 1"/>
                <a:gd name="f40" fmla="*/ f36 1 2"/>
                <a:gd name="f41" fmla="min f37 f36"/>
                <a:gd name="f42" fmla="*/ f36 f7 1"/>
                <a:gd name="f43" fmla="+- f6 f40 0"/>
                <a:gd name="f44" fmla="*/ f41 f7 1"/>
                <a:gd name="f45" fmla="*/ f42 1 200000"/>
                <a:gd name="f46" fmla="*/ f44 1 100000"/>
                <a:gd name="f47" fmla="+- f43 0 f45"/>
                <a:gd name="f48" fmla="+- f43 f45 0"/>
                <a:gd name="f49" fmla="*/ f43 f30 1"/>
                <a:gd name="f50" fmla="+- f33 0 f46"/>
                <a:gd name="f51" fmla="*/ f45 f46 1"/>
                <a:gd name="f52" fmla="*/ f47 f30 1"/>
                <a:gd name="f53" fmla="*/ f48 f30 1"/>
                <a:gd name="f54" fmla="*/ f51 1 f40"/>
                <a:gd name="f55" fmla="*/ f50 f30 1"/>
                <a:gd name="f56" fmla="+- f33 0 f54"/>
                <a:gd name="f57" fmla="*/ f54 f30 1"/>
                <a:gd name="f58" fmla="*/ f56 f30 1"/>
              </a:gdLst>
              <a:ahLst/>
              <a:cxnLst>
                <a:cxn ang="3cd4">
                  <a:pos x="hc" y="t"/>
                </a:cxn>
                <a:cxn ang="0">
                  <a:pos x="r" y="vc"/>
                </a:cxn>
                <a:cxn ang="cd4">
                  <a:pos x="hc" y="b"/>
                </a:cxn>
                <a:cxn ang="cd2">
                  <a:pos x="l" y="vc"/>
                </a:cxn>
                <a:cxn ang="f27">
                  <a:pos x="f55" y="f35"/>
                </a:cxn>
                <a:cxn ang="f28">
                  <a:pos x="f57" y="f49"/>
                </a:cxn>
                <a:cxn ang="f29">
                  <a:pos x="f55" y="f39"/>
                </a:cxn>
              </a:cxnLst>
              <a:rect l="f57" t="f52" r="f58" b="f53"/>
              <a:pathLst>
                <a:path>
                  <a:moveTo>
                    <a:pt x="f35" y="f52"/>
                  </a:moveTo>
                  <a:lnTo>
                    <a:pt x="f55" y="f52"/>
                  </a:lnTo>
                  <a:lnTo>
                    <a:pt x="f55" y="f35"/>
                  </a:lnTo>
                  <a:lnTo>
                    <a:pt x="f38" y="f49"/>
                  </a:lnTo>
                  <a:lnTo>
                    <a:pt x="f55" y="f39"/>
                  </a:lnTo>
                  <a:lnTo>
                    <a:pt x="f55" y="f53"/>
                  </a:lnTo>
                  <a:lnTo>
                    <a:pt x="f35" y="f53"/>
                  </a:lnTo>
                  <a:lnTo>
                    <a:pt x="f57" y="f49"/>
                  </a:lnTo>
                  <a:close/>
                </a:path>
              </a:pathLst>
            </a:custGeom>
            <a:solidFill>
              <a:srgbClr val="CDCFD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6381AE07-5D71-2B38-9DEC-C0BEE76239C1}"/>
                </a:ext>
              </a:extLst>
            </p:cNvPr>
            <p:cNvSpPr/>
            <p:nvPr/>
          </p:nvSpPr>
          <p:spPr>
            <a:xfrm>
              <a:off x="4403028" y="1309932"/>
              <a:ext cx="1283835" cy="1695251"/>
            </a:xfrm>
            <a:custGeom>
              <a:avLst/>
              <a:gdLst>
                <a:gd name="f0" fmla="val 10800000"/>
                <a:gd name="f1" fmla="val 5400000"/>
                <a:gd name="f2" fmla="val 180"/>
                <a:gd name="f3" fmla="val w"/>
                <a:gd name="f4" fmla="val h"/>
                <a:gd name="f5" fmla="val 0"/>
                <a:gd name="f6" fmla="val 1283839"/>
                <a:gd name="f7" fmla="val 1695256"/>
                <a:gd name="f8" fmla="+- 0 0 -90"/>
                <a:gd name="f9" fmla="*/ f3 1 1283839"/>
                <a:gd name="f10" fmla="*/ f4 1 1695256"/>
                <a:gd name="f11" fmla="+- f7 0 f5"/>
                <a:gd name="f12" fmla="+- f6 0 f5"/>
                <a:gd name="f13" fmla="*/ f8 f0 1"/>
                <a:gd name="f14" fmla="*/ f12 1 1283839"/>
                <a:gd name="f15" fmla="*/ f11 1 1695256"/>
                <a:gd name="f16" fmla="*/ 0 f12 1"/>
                <a:gd name="f17" fmla="*/ 0 f11 1"/>
                <a:gd name="f18" fmla="*/ 1283839 f12 1"/>
                <a:gd name="f19" fmla="*/ 1695256 f11 1"/>
                <a:gd name="f20" fmla="*/ f13 1 f2"/>
                <a:gd name="f21" fmla="*/ f16 1 1283839"/>
                <a:gd name="f22" fmla="*/ f17 1 1695256"/>
                <a:gd name="f23" fmla="*/ f18 1 1283839"/>
                <a:gd name="f24" fmla="*/ f19 1 16952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83839" h="1695256">
                  <a:moveTo>
                    <a:pt x="f5" y="f5"/>
                  </a:moveTo>
                  <a:lnTo>
                    <a:pt x="f6" y="f5"/>
                  </a:lnTo>
                  <a:lnTo>
                    <a:pt x="f6" y="f7"/>
                  </a:lnTo>
                  <a:lnTo>
                    <a:pt x="f5" y="f7"/>
                  </a:lnTo>
                  <a:lnTo>
                    <a:pt x="f5" y="f5"/>
                  </a:lnTo>
                  <a:close/>
                </a:path>
              </a:pathLst>
            </a:custGeom>
            <a:noFill/>
            <a:ln cap="flat">
              <a:noFill/>
              <a:prstDash val="solid"/>
            </a:ln>
          </p:spPr>
          <p:txBody>
            <a:bodyPr vert="horz" wrap="square" lIns="85340" tIns="85340" rIns="85340" bIns="85340" anchor="b"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 Highly suitable for Riverdale Care Home: meets work, safety &amp; legal needs (ICO, 2025; CQC, 2024)</a:t>
              </a:r>
              <a:endParaRPr lang="en-GB" sz="1200" b="0" i="0" u="none" strike="noStrike" kern="1200" cap="none" spc="0" baseline="0">
                <a:solidFill>
                  <a:srgbClr val="000000"/>
                </a:solidFill>
                <a:uFillTx/>
                <a:latin typeface="Arial" pitchFamily="34"/>
                <a:cs typeface="Arial" pitchFamily="34"/>
              </a:endParaRPr>
            </a:p>
          </p:txBody>
        </p:sp>
        <p:sp>
          <p:nvSpPr>
            <p:cNvPr id="7" name="Freeform: Shape 6">
              <a:extLst>
                <a:ext uri="{FF2B5EF4-FFF2-40B4-BE49-F238E27FC236}">
                  <a16:creationId xmlns:a16="http://schemas.microsoft.com/office/drawing/2014/main" id="{0D3F83D2-BEF5-A96F-D880-7FD2257D5569}"/>
                </a:ext>
              </a:extLst>
            </p:cNvPr>
            <p:cNvSpPr/>
            <p:nvPr/>
          </p:nvSpPr>
          <p:spPr>
            <a:xfrm>
              <a:off x="4833042"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E1CEF694-E2E2-9EA8-46EC-D2EFAB94E4A6}"/>
                </a:ext>
              </a:extLst>
            </p:cNvPr>
            <p:cNvSpPr/>
            <p:nvPr/>
          </p:nvSpPr>
          <p:spPr>
            <a:xfrm>
              <a:off x="5751054" y="3852815"/>
              <a:ext cx="1283835" cy="1695251"/>
            </a:xfrm>
            <a:custGeom>
              <a:avLst/>
              <a:gdLst>
                <a:gd name="f0" fmla="val 10800000"/>
                <a:gd name="f1" fmla="val 5400000"/>
                <a:gd name="f2" fmla="val 180"/>
                <a:gd name="f3" fmla="val w"/>
                <a:gd name="f4" fmla="val h"/>
                <a:gd name="f5" fmla="val 0"/>
                <a:gd name="f6" fmla="val 1283839"/>
                <a:gd name="f7" fmla="val 1695256"/>
                <a:gd name="f8" fmla="+- 0 0 -90"/>
                <a:gd name="f9" fmla="*/ f3 1 1283839"/>
                <a:gd name="f10" fmla="*/ f4 1 1695256"/>
                <a:gd name="f11" fmla="+- f7 0 f5"/>
                <a:gd name="f12" fmla="+- f6 0 f5"/>
                <a:gd name="f13" fmla="*/ f8 f0 1"/>
                <a:gd name="f14" fmla="*/ f12 1 1283839"/>
                <a:gd name="f15" fmla="*/ f11 1 1695256"/>
                <a:gd name="f16" fmla="*/ 0 f12 1"/>
                <a:gd name="f17" fmla="*/ 0 f11 1"/>
                <a:gd name="f18" fmla="*/ 1283839 f12 1"/>
                <a:gd name="f19" fmla="*/ 1695256 f11 1"/>
                <a:gd name="f20" fmla="*/ f13 1 f2"/>
                <a:gd name="f21" fmla="*/ f16 1 1283839"/>
                <a:gd name="f22" fmla="*/ f17 1 1695256"/>
                <a:gd name="f23" fmla="*/ f18 1 1283839"/>
                <a:gd name="f24" fmla="*/ f19 1 16952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83839" h="1695256">
                  <a:moveTo>
                    <a:pt x="f5" y="f5"/>
                  </a:moveTo>
                  <a:lnTo>
                    <a:pt x="f6" y="f5"/>
                  </a:lnTo>
                  <a:lnTo>
                    <a:pt x="f6" y="f7"/>
                  </a:lnTo>
                  <a:lnTo>
                    <a:pt x="f5" y="f7"/>
                  </a:lnTo>
                  <a:lnTo>
                    <a:pt x="f5" y="f5"/>
                  </a:lnTo>
                  <a:close/>
                </a:path>
              </a:pathLst>
            </a:custGeom>
            <a:noFill/>
            <a:ln cap="flat">
              <a:noFill/>
              <a:prstDash val="solid"/>
            </a:ln>
          </p:spPr>
          <p:txBody>
            <a:bodyPr vert="horz" wrap="square" lIns="85340" tIns="85340" rIns="85340" bIns="85340" anchor="t"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 ✅ Improves daily work, teamwork &amp; inspection readiness (West Midlands NHS Digital, 2024; Microsoft, 2026)</a:t>
              </a:r>
              <a:endParaRPr lang="en-GB" sz="1200" b="0" i="0" u="none" strike="noStrike" kern="1200" cap="none" spc="0" baseline="0">
                <a:solidFill>
                  <a:srgbClr val="000000"/>
                </a:solidFill>
                <a:uFillTx/>
                <a:latin typeface="Arial" pitchFamily="34"/>
                <a:cs typeface="Arial" pitchFamily="34"/>
              </a:endParaRPr>
            </a:p>
          </p:txBody>
        </p:sp>
        <p:sp>
          <p:nvSpPr>
            <p:cNvPr id="9" name="Freeform: Shape 8">
              <a:extLst>
                <a:ext uri="{FF2B5EF4-FFF2-40B4-BE49-F238E27FC236}">
                  <a16:creationId xmlns:a16="http://schemas.microsoft.com/office/drawing/2014/main" id="{D98273A0-7AB7-C99B-C246-8C9B14BBA3CC}"/>
                </a:ext>
              </a:extLst>
            </p:cNvPr>
            <p:cNvSpPr/>
            <p:nvPr/>
          </p:nvSpPr>
          <p:spPr>
            <a:xfrm>
              <a:off x="6181069"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68D62A71-8BD8-69BD-B2A8-E6A01AAEACB7}"/>
                </a:ext>
              </a:extLst>
            </p:cNvPr>
            <p:cNvSpPr/>
            <p:nvPr/>
          </p:nvSpPr>
          <p:spPr>
            <a:xfrm>
              <a:off x="7099090" y="1309932"/>
              <a:ext cx="1283835" cy="1695251"/>
            </a:xfrm>
            <a:custGeom>
              <a:avLst/>
              <a:gdLst>
                <a:gd name="f0" fmla="val 10800000"/>
                <a:gd name="f1" fmla="val 5400000"/>
                <a:gd name="f2" fmla="val 180"/>
                <a:gd name="f3" fmla="val w"/>
                <a:gd name="f4" fmla="val h"/>
                <a:gd name="f5" fmla="val 0"/>
                <a:gd name="f6" fmla="val 1283839"/>
                <a:gd name="f7" fmla="val 1695256"/>
                <a:gd name="f8" fmla="+- 0 0 -90"/>
                <a:gd name="f9" fmla="*/ f3 1 1283839"/>
                <a:gd name="f10" fmla="*/ f4 1 1695256"/>
                <a:gd name="f11" fmla="+- f7 0 f5"/>
                <a:gd name="f12" fmla="+- f6 0 f5"/>
                <a:gd name="f13" fmla="*/ f8 f0 1"/>
                <a:gd name="f14" fmla="*/ f12 1 1283839"/>
                <a:gd name="f15" fmla="*/ f11 1 1695256"/>
                <a:gd name="f16" fmla="*/ 0 f12 1"/>
                <a:gd name="f17" fmla="*/ 0 f11 1"/>
                <a:gd name="f18" fmla="*/ 1283839 f12 1"/>
                <a:gd name="f19" fmla="*/ 1695256 f11 1"/>
                <a:gd name="f20" fmla="*/ f13 1 f2"/>
                <a:gd name="f21" fmla="*/ f16 1 1283839"/>
                <a:gd name="f22" fmla="*/ f17 1 1695256"/>
                <a:gd name="f23" fmla="*/ f18 1 1283839"/>
                <a:gd name="f24" fmla="*/ f19 1 16952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83839" h="1695256">
                  <a:moveTo>
                    <a:pt x="f5" y="f5"/>
                  </a:moveTo>
                  <a:lnTo>
                    <a:pt x="f6" y="f5"/>
                  </a:lnTo>
                  <a:lnTo>
                    <a:pt x="f6" y="f7"/>
                  </a:lnTo>
                  <a:lnTo>
                    <a:pt x="f5" y="f7"/>
                  </a:lnTo>
                  <a:lnTo>
                    <a:pt x="f5" y="f5"/>
                  </a:lnTo>
                  <a:close/>
                </a:path>
              </a:pathLst>
            </a:custGeom>
            <a:noFill/>
            <a:ln cap="flat">
              <a:noFill/>
              <a:prstDash val="solid"/>
            </a:ln>
          </p:spPr>
          <p:txBody>
            <a:bodyPr vert="horz" wrap="square" lIns="85340" tIns="85340" rIns="85340" bIns="85340" anchor="b"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 Small challenges fixed with training &amp; clear steps (Smith &amp; Jones, 2023)</a:t>
              </a:r>
              <a:endParaRPr lang="en-GB" sz="1200" b="0" i="0" u="none" strike="noStrike" kern="1200" cap="none" spc="0" baseline="0">
                <a:solidFill>
                  <a:srgbClr val="000000"/>
                </a:solidFill>
                <a:uFillTx/>
                <a:latin typeface="Arial" pitchFamily="34"/>
                <a:cs typeface="Arial" pitchFamily="34"/>
              </a:endParaRPr>
            </a:p>
          </p:txBody>
        </p:sp>
        <p:sp>
          <p:nvSpPr>
            <p:cNvPr id="11" name="Freeform: Shape 10">
              <a:extLst>
                <a:ext uri="{FF2B5EF4-FFF2-40B4-BE49-F238E27FC236}">
                  <a16:creationId xmlns:a16="http://schemas.microsoft.com/office/drawing/2014/main" id="{D8483B50-68FB-49C2-269E-4EEDAE5C528E}"/>
                </a:ext>
              </a:extLst>
            </p:cNvPr>
            <p:cNvSpPr/>
            <p:nvPr/>
          </p:nvSpPr>
          <p:spPr>
            <a:xfrm>
              <a:off x="7529105"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798E6358-4C7B-9DEA-9388-0D91121A5370}"/>
                </a:ext>
              </a:extLst>
            </p:cNvPr>
            <p:cNvSpPr/>
            <p:nvPr/>
          </p:nvSpPr>
          <p:spPr>
            <a:xfrm>
              <a:off x="8447126" y="3852815"/>
              <a:ext cx="1283835" cy="1059533"/>
            </a:xfrm>
            <a:custGeom>
              <a:avLst/>
              <a:gdLst>
                <a:gd name="f0" fmla="val 10800000"/>
                <a:gd name="f1" fmla="val 5400000"/>
                <a:gd name="f2" fmla="val 180"/>
                <a:gd name="f3" fmla="val w"/>
                <a:gd name="f4" fmla="val h"/>
                <a:gd name="f5" fmla="val 0"/>
                <a:gd name="f6" fmla="val 1283839"/>
                <a:gd name="f7" fmla="val 1695256"/>
                <a:gd name="f8" fmla="+- 0 0 -90"/>
                <a:gd name="f9" fmla="*/ f3 1 1283839"/>
                <a:gd name="f10" fmla="*/ f4 1 1695256"/>
                <a:gd name="f11" fmla="+- f7 0 f5"/>
                <a:gd name="f12" fmla="+- f6 0 f5"/>
                <a:gd name="f13" fmla="*/ f8 f0 1"/>
                <a:gd name="f14" fmla="*/ f12 1 1283839"/>
                <a:gd name="f15" fmla="*/ f11 1 1695256"/>
                <a:gd name="f16" fmla="*/ 0 f12 1"/>
                <a:gd name="f17" fmla="*/ 0 f11 1"/>
                <a:gd name="f18" fmla="*/ 1283839 f12 1"/>
                <a:gd name="f19" fmla="*/ 1695256 f11 1"/>
                <a:gd name="f20" fmla="*/ f13 1 f2"/>
                <a:gd name="f21" fmla="*/ f16 1 1283839"/>
                <a:gd name="f22" fmla="*/ f17 1 1695256"/>
                <a:gd name="f23" fmla="*/ f18 1 1283839"/>
                <a:gd name="f24" fmla="*/ f19 1 16952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83839" h="1695256">
                  <a:moveTo>
                    <a:pt x="f5" y="f5"/>
                  </a:moveTo>
                  <a:lnTo>
                    <a:pt x="f6" y="f5"/>
                  </a:lnTo>
                  <a:lnTo>
                    <a:pt x="f6" y="f7"/>
                  </a:lnTo>
                  <a:lnTo>
                    <a:pt x="f5" y="f7"/>
                  </a:lnTo>
                  <a:lnTo>
                    <a:pt x="f5" y="f5"/>
                  </a:lnTo>
                  <a:close/>
                </a:path>
              </a:pathLst>
            </a:custGeom>
            <a:noFill/>
            <a:ln cap="flat">
              <a:noFill/>
              <a:prstDash val="solid"/>
            </a:ln>
          </p:spPr>
          <p:txBody>
            <a:bodyPr vert="horz" wrap="square" lIns="85340" tIns="85340" rIns="85340" bIns="85340" anchor="t"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0" cap="none" spc="0" baseline="0">
                  <a:solidFill>
                    <a:srgbClr val="000000"/>
                  </a:solidFill>
                  <a:uFillTx/>
                  <a:latin typeface="Arial" pitchFamily="34"/>
                  <a:cs typeface="Arial" pitchFamily="34"/>
                </a:rPr>
                <a:t>✅ Supports safe, compliant care delivery (ICO, 2025)</a:t>
              </a:r>
              <a:endParaRPr lang="en-GB" sz="1200" b="0" i="0" u="none" strike="noStrike" kern="1200" cap="none" spc="0" baseline="0">
                <a:solidFill>
                  <a:srgbClr val="000000"/>
                </a:solidFill>
                <a:uFillTx/>
                <a:latin typeface="Arial" pitchFamily="34"/>
                <a:cs typeface="Arial" pitchFamily="34"/>
              </a:endParaRPr>
            </a:p>
          </p:txBody>
        </p:sp>
        <p:sp>
          <p:nvSpPr>
            <p:cNvPr id="13" name="Freeform: Shape 12">
              <a:extLst>
                <a:ext uri="{FF2B5EF4-FFF2-40B4-BE49-F238E27FC236}">
                  <a16:creationId xmlns:a16="http://schemas.microsoft.com/office/drawing/2014/main" id="{EAE65DDB-C64D-77F7-434B-43936A50116C}"/>
                </a:ext>
              </a:extLst>
            </p:cNvPr>
            <p:cNvSpPr/>
            <p:nvPr/>
          </p:nvSpPr>
          <p:spPr>
            <a:xfrm>
              <a:off x="8877132"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984DB5B8-1B44-F905-E7CB-498DFB3CCE4D}"/>
                </a:ext>
              </a:extLst>
            </p:cNvPr>
            <p:cNvSpPr/>
            <p:nvPr/>
          </p:nvSpPr>
          <p:spPr>
            <a:xfrm>
              <a:off x="9628366" y="1256723"/>
              <a:ext cx="1499378" cy="1695251"/>
            </a:xfrm>
            <a:custGeom>
              <a:avLst/>
              <a:gdLst>
                <a:gd name="f0" fmla="val 10800000"/>
                <a:gd name="f1" fmla="val 5400000"/>
                <a:gd name="f2" fmla="val 180"/>
                <a:gd name="f3" fmla="val w"/>
                <a:gd name="f4" fmla="val h"/>
                <a:gd name="f5" fmla="val 0"/>
                <a:gd name="f6" fmla="val 1283839"/>
                <a:gd name="f7" fmla="val 1695256"/>
                <a:gd name="f8" fmla="+- 0 0 -90"/>
                <a:gd name="f9" fmla="*/ f3 1 1283839"/>
                <a:gd name="f10" fmla="*/ f4 1 1695256"/>
                <a:gd name="f11" fmla="+- f7 0 f5"/>
                <a:gd name="f12" fmla="+- f6 0 f5"/>
                <a:gd name="f13" fmla="*/ f8 f0 1"/>
                <a:gd name="f14" fmla="*/ f12 1 1283839"/>
                <a:gd name="f15" fmla="*/ f11 1 1695256"/>
                <a:gd name="f16" fmla="*/ 0 f12 1"/>
                <a:gd name="f17" fmla="*/ 0 f11 1"/>
                <a:gd name="f18" fmla="*/ 1283839 f12 1"/>
                <a:gd name="f19" fmla="*/ 1695256 f11 1"/>
                <a:gd name="f20" fmla="*/ f13 1 f2"/>
                <a:gd name="f21" fmla="*/ f16 1 1283839"/>
                <a:gd name="f22" fmla="*/ f17 1 1695256"/>
                <a:gd name="f23" fmla="*/ f18 1 1283839"/>
                <a:gd name="f24" fmla="*/ f19 1 16952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283839" h="1695256">
                  <a:moveTo>
                    <a:pt x="f5" y="f5"/>
                  </a:moveTo>
                  <a:lnTo>
                    <a:pt x="f6" y="f5"/>
                  </a:lnTo>
                  <a:lnTo>
                    <a:pt x="f6" y="f7"/>
                  </a:lnTo>
                  <a:lnTo>
                    <a:pt x="f5" y="f7"/>
                  </a:lnTo>
                  <a:lnTo>
                    <a:pt x="f5" y="f5"/>
                  </a:lnTo>
                  <a:close/>
                </a:path>
              </a:pathLst>
            </a:custGeom>
            <a:noFill/>
            <a:ln cap="flat">
              <a:noFill/>
              <a:prstDash val="solid"/>
            </a:ln>
          </p:spPr>
          <p:txBody>
            <a:bodyPr vert="horz" wrap="square" lIns="85340" tIns="85340" rIns="85340" bIns="85340" anchor="b"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a:solidFill>
                    <a:srgbClr val="FF0000"/>
                  </a:solidFill>
                  <a:uFillTx/>
                  <a:latin typeface="Arial" pitchFamily="34"/>
                  <a:cs typeface="Arial" pitchFamily="34"/>
                </a:rPr>
                <a:t>✅ Next step: deliver training sessions for all staff on secure use and sharing</a:t>
              </a:r>
            </a:p>
          </p:txBody>
        </p:sp>
        <p:sp>
          <p:nvSpPr>
            <p:cNvPr id="15" name="Freeform: Shape 14">
              <a:extLst>
                <a:ext uri="{FF2B5EF4-FFF2-40B4-BE49-F238E27FC236}">
                  <a16:creationId xmlns:a16="http://schemas.microsoft.com/office/drawing/2014/main" id="{1F7B81AC-AE50-1435-043F-FA4DBAF0534A}"/>
                </a:ext>
              </a:extLst>
            </p:cNvPr>
            <p:cNvSpPr/>
            <p:nvPr/>
          </p:nvSpPr>
          <p:spPr>
            <a:xfrm>
              <a:off x="10225168" y="3217096"/>
              <a:ext cx="423815" cy="4238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8436C"/>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D878A-71B9-DD5F-081D-D552A27DDD98}"/>
              </a:ext>
            </a:extLst>
          </p:cNvPr>
          <p:cNvSpPr txBox="1">
            <a:spLocks noGrp="1"/>
          </p:cNvSpPr>
          <p:nvPr>
            <p:ph type="title"/>
          </p:nvPr>
        </p:nvSpPr>
        <p:spPr>
          <a:xfrm>
            <a:off x="6287597" y="449637"/>
            <a:ext cx="3528395" cy="1268400"/>
          </a:xfrm>
        </p:spPr>
        <p:txBody>
          <a:bodyPr>
            <a:normAutofit/>
          </a:bodyPr>
          <a:lstStyle/>
          <a:p>
            <a:pPr lvl="0"/>
            <a:r>
              <a:rPr lang="en-GB" sz="3800">
                <a:latin typeface="Arial" pitchFamily="34"/>
                <a:cs typeface="Arial" pitchFamily="34"/>
              </a:rPr>
              <a:t>References</a:t>
            </a:r>
          </a:p>
        </p:txBody>
      </p:sp>
      <p:pic>
        <p:nvPicPr>
          <p:cNvPr id="3" name="Picture 4" descr="Files in folders">
            <a:extLst>
              <a:ext uri="{FF2B5EF4-FFF2-40B4-BE49-F238E27FC236}">
                <a16:creationId xmlns:a16="http://schemas.microsoft.com/office/drawing/2014/main" id="{92D12E18-7FAA-3AA6-4F35-936A0BC7923F}"/>
              </a:ext>
            </a:extLst>
          </p:cNvPr>
          <p:cNvPicPr>
            <a:picLocks noChangeAspect="1"/>
          </p:cNvPicPr>
          <p:nvPr/>
        </p:nvPicPr>
        <p:blipFill>
          <a:blip r:embed="rId2"/>
          <a:srcRect l="13911" r="12270" b="-1"/>
          <a:stretch>
            <a:fillRect/>
          </a:stretch>
        </p:blipFill>
        <p:spPr>
          <a:xfrm>
            <a:off x="18" y="9"/>
            <a:ext cx="3979194" cy="6857990"/>
          </a:xfrm>
          <a:prstGeom prst="rect">
            <a:avLst/>
          </a:prstGeom>
          <a:noFill/>
          <a:ln cap="flat">
            <a:noFill/>
          </a:ln>
        </p:spPr>
      </p:pic>
      <p:sp>
        <p:nvSpPr>
          <p:cNvPr id="4" name="Subtitle 2">
            <a:extLst>
              <a:ext uri="{FF2B5EF4-FFF2-40B4-BE49-F238E27FC236}">
                <a16:creationId xmlns:a16="http://schemas.microsoft.com/office/drawing/2014/main" id="{99124E58-7F5E-3C71-A19B-BA9CEA0C8E3B}"/>
              </a:ext>
            </a:extLst>
          </p:cNvPr>
          <p:cNvSpPr txBox="1">
            <a:spLocks noGrp="1"/>
          </p:cNvSpPr>
          <p:nvPr>
            <p:ph type="body" idx="4294967295"/>
          </p:nvPr>
        </p:nvSpPr>
        <p:spPr>
          <a:xfrm>
            <a:off x="4682166" y="1971428"/>
            <a:ext cx="6893881" cy="4183544"/>
          </a:xfrm>
        </p:spPr>
        <p:txBody>
          <a:bodyPr>
            <a:noAutofit/>
          </a:bodyPr>
          <a:lstStyle/>
          <a:p>
            <a:pPr marL="285750" lvl="0" indent="-285750">
              <a:lnSpc>
                <a:spcPct val="90000"/>
              </a:lnSpc>
              <a:buSzPct val="100000"/>
              <a:buFont typeface="Wingdings" pitchFamily="2"/>
              <a:buChar char="q"/>
            </a:pPr>
            <a:r>
              <a:rPr lang="en-GB">
                <a:latin typeface="Arial" pitchFamily="34"/>
                <a:cs typeface="Arial" pitchFamily="34"/>
              </a:rPr>
              <a:t>Care Quality Commission (2024) Record Keeping: Guidance for Providers. London: CQC Publications.</a:t>
            </a:r>
          </a:p>
          <a:p>
            <a:pPr marL="285750" lvl="0" indent="-285750">
              <a:lnSpc>
                <a:spcPct val="90000"/>
              </a:lnSpc>
              <a:buSzPct val="100000"/>
              <a:buFont typeface="Wingdings" pitchFamily="2"/>
              <a:buChar char="q"/>
            </a:pPr>
            <a:r>
              <a:rPr lang="en-GB">
                <a:latin typeface="Arial" pitchFamily="34"/>
                <a:cs typeface="Arial" pitchFamily="34"/>
              </a:rPr>
              <a:t>Information Commissioner’s Office (2025) Health and Social Care: Data Protection Guidance. Available at: </a:t>
            </a:r>
            <a:r>
              <a:rPr lang="en-GB" u="sng">
                <a:latin typeface="Arial" pitchFamily="34"/>
                <a:cs typeface="Arial" pitchFamily="34"/>
              </a:rPr>
              <a:t>https://ico.org.uk/for‑organisations/health‑and‑social‑care/ </a:t>
            </a:r>
            <a:r>
              <a:rPr lang="en-GB">
                <a:latin typeface="Arial" pitchFamily="34"/>
                <a:cs typeface="Arial" pitchFamily="34"/>
              </a:rPr>
              <a:t>[Accessed 2 June 2026].</a:t>
            </a:r>
          </a:p>
          <a:p>
            <a:pPr marL="285750" lvl="0" indent="-285750">
              <a:lnSpc>
                <a:spcPct val="90000"/>
              </a:lnSpc>
              <a:buSzPct val="100000"/>
              <a:buFont typeface="Wingdings" pitchFamily="2"/>
              <a:buChar char="q"/>
            </a:pPr>
            <a:endParaRPr lang="en-GB">
              <a:latin typeface="Arial" pitchFamily="34"/>
              <a:cs typeface="Arial" pitchFamily="34"/>
            </a:endParaRPr>
          </a:p>
          <a:p>
            <a:pPr marL="285750" lvl="0" indent="-285750">
              <a:lnSpc>
                <a:spcPct val="90000"/>
              </a:lnSpc>
              <a:buSzPct val="100000"/>
              <a:buFont typeface="Wingdings" pitchFamily="2"/>
              <a:buChar char="q"/>
            </a:pPr>
            <a:r>
              <a:rPr lang="en-GB">
                <a:latin typeface="Arial" pitchFamily="34"/>
                <a:cs typeface="Arial" pitchFamily="34"/>
              </a:rPr>
              <a:t>Microsoft Corporation (2026) Microsoft 365 OneDrive: Security and Compliance Overview. Redmond: Microsoft Docs.</a:t>
            </a:r>
          </a:p>
          <a:p>
            <a:pPr marL="285750" lvl="0" indent="-285750">
              <a:lnSpc>
                <a:spcPct val="90000"/>
              </a:lnSpc>
              <a:buSzPct val="100000"/>
              <a:buFont typeface="Wingdings" pitchFamily="2"/>
              <a:buChar char="q"/>
            </a:pPr>
            <a:r>
              <a:rPr lang="en-GB">
                <a:latin typeface="Arial" pitchFamily="34"/>
                <a:cs typeface="Arial" pitchFamily="34"/>
              </a:rPr>
              <a:t>Smith, J. and Jones, A. (2023) ‘Cloud storage solutions for healthcare compliance’, Journal of Health Informatics, 18(2), pp. 89–104.</a:t>
            </a:r>
          </a:p>
          <a:p>
            <a:pPr marL="285750" lvl="0" indent="-285750">
              <a:lnSpc>
                <a:spcPct val="90000"/>
              </a:lnSpc>
              <a:buSzPct val="100000"/>
              <a:buFont typeface="Wingdings" pitchFamily="2"/>
              <a:buChar char="q"/>
            </a:pPr>
            <a:r>
              <a:rPr lang="en-GB">
                <a:latin typeface="Arial" pitchFamily="34"/>
                <a:cs typeface="Arial" pitchFamily="34"/>
              </a:rPr>
              <a:t>West Midlands NHS Digital (2024) Secure Document Management in Care Homes. Birmingham: NHS Shared Business Services.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B8C4B-5ED6-EA1D-A01C-16ED3ACA3B45}"/>
              </a:ext>
            </a:extLst>
          </p:cNvPr>
          <p:cNvSpPr txBox="1">
            <a:spLocks noGrp="1"/>
          </p:cNvSpPr>
          <p:nvPr>
            <p:ph type="ctrTitle"/>
          </p:nvPr>
        </p:nvSpPr>
        <p:spPr>
          <a:xfrm>
            <a:off x="1524003" y="1099456"/>
            <a:ext cx="8795659" cy="2329543"/>
          </a:xfrm>
        </p:spPr>
        <p:txBody>
          <a:bodyPr/>
          <a:lstStyle/>
          <a:p>
            <a:pPr lvl="0"/>
            <a:r>
              <a:rPr lang="en-GB" sz="3200">
                <a:solidFill>
                  <a:srgbClr val="000000"/>
                </a:solidFill>
                <a:latin typeface="Arial" pitchFamily="34"/>
                <a:cs typeface="Arial" pitchFamily="34"/>
              </a:rPr>
              <a:t>Writing care-related documents at Riverdale Nursing home</a:t>
            </a:r>
          </a:p>
        </p:txBody>
      </p:sp>
      <p:sp>
        <p:nvSpPr>
          <p:cNvPr id="3" name="Subtitle 2">
            <a:extLst>
              <a:ext uri="{FF2B5EF4-FFF2-40B4-BE49-F238E27FC236}">
                <a16:creationId xmlns:a16="http://schemas.microsoft.com/office/drawing/2014/main" id="{EB087C1B-0CDA-79EA-E9B2-AC761E29F164}"/>
              </a:ext>
            </a:extLst>
          </p:cNvPr>
          <p:cNvSpPr txBox="1">
            <a:spLocks noGrp="1"/>
          </p:cNvSpPr>
          <p:nvPr>
            <p:ph type="subTitle" idx="1"/>
          </p:nvPr>
        </p:nvSpPr>
        <p:spPr>
          <a:xfrm>
            <a:off x="0" y="4342266"/>
            <a:ext cx="7674431" cy="512758"/>
          </a:xfrm>
        </p:spPr>
        <p:txBody>
          <a:bodyPr/>
          <a:lstStyle/>
          <a:p>
            <a:pPr lvl="0">
              <a:spcBef>
                <a:spcPts val="400"/>
              </a:spcBef>
            </a:pPr>
            <a:r>
              <a:rPr lang="en-GB" sz="1800">
                <a:latin typeface="Arial" pitchFamily="34"/>
                <a:cs typeface="Arial" pitchFamily="34"/>
              </a:rPr>
              <a:t>Leveraging Microsoft 365 - Word for standardised care records</a:t>
            </a:r>
          </a:p>
        </p:txBody>
      </p:sp>
      <p:graphicFrame>
        <p:nvGraphicFramePr>
          <p:cNvPr id="4" name="Table 3">
            <a:extLst>
              <a:ext uri="{FF2B5EF4-FFF2-40B4-BE49-F238E27FC236}">
                <a16:creationId xmlns:a16="http://schemas.microsoft.com/office/drawing/2014/main" id="{57C3BCD3-AFC0-FF1E-4E69-AA66860CAE10}"/>
              </a:ext>
            </a:extLst>
          </p:cNvPr>
          <p:cNvGraphicFramePr>
            <a:graphicFrameLocks noGrp="1"/>
          </p:cNvGraphicFramePr>
          <p:nvPr/>
        </p:nvGraphicFramePr>
        <p:xfrm>
          <a:off x="224969" y="556375"/>
          <a:ext cx="4347030" cy="336252"/>
        </p:xfrm>
        <a:graphic>
          <a:graphicData uri="http://schemas.openxmlformats.org/drawingml/2006/table">
            <a:tbl>
              <a:tblPr firstRow="1" bandRow="1">
                <a:effectLst/>
                <a:tableStyleId>{5C22544A-7EE6-4342-B048-85BDC9FD1C3A}</a:tableStyleId>
              </a:tblPr>
              <a:tblGrid>
                <a:gridCol w="4347030">
                  <a:extLst>
                    <a:ext uri="{9D8B030D-6E8A-4147-A177-3AD203B41FA5}">
                      <a16:colId xmlns:a16="http://schemas.microsoft.com/office/drawing/2014/main" val="266008732"/>
                    </a:ext>
                  </a:extLst>
                </a:gridCol>
              </a:tblGrid>
              <a:tr h="336252">
                <a:tc>
                  <a:txBody>
                    <a:bodyPr/>
                    <a:lstStyle/>
                    <a:p>
                      <a:pPr lvl="0"/>
                      <a:r>
                        <a:rPr lang="en-GB" sz="1100">
                          <a:solidFill>
                            <a:srgbClr val="000000"/>
                          </a:solidFill>
                          <a:highlight>
                            <a:srgbClr val="00FFFF"/>
                          </a:highlight>
                          <a:latin typeface="Arial" pitchFamily="34"/>
                          <a:cs typeface="Arial" pitchFamily="34"/>
                        </a:rPr>
                        <a:t>LCH4007 / Digital skills and Research Methods</a:t>
                      </a:r>
                    </a:p>
                  </a:txBody>
                  <a:tcPr/>
                </a:tc>
                <a:extLst>
                  <a:ext uri="{0D108BD9-81ED-4DB2-BD59-A6C34878D82A}">
                    <a16:rowId xmlns:a16="http://schemas.microsoft.com/office/drawing/2014/main" val="902798893"/>
                  </a:ext>
                </a:extLst>
              </a:tr>
            </a:tbl>
          </a:graphicData>
        </a:graphic>
      </p:graphicFrame>
      <p:graphicFrame>
        <p:nvGraphicFramePr>
          <p:cNvPr id="5" name="Table 4">
            <a:extLst>
              <a:ext uri="{FF2B5EF4-FFF2-40B4-BE49-F238E27FC236}">
                <a16:creationId xmlns:a16="http://schemas.microsoft.com/office/drawing/2014/main" id="{8CAC3FBF-EA07-B7D9-16D7-7E2703990D43}"/>
              </a:ext>
            </a:extLst>
          </p:cNvPr>
          <p:cNvGraphicFramePr>
            <a:graphicFrameLocks noGrp="1"/>
          </p:cNvGraphicFramePr>
          <p:nvPr/>
        </p:nvGraphicFramePr>
        <p:xfrm>
          <a:off x="529766" y="5203374"/>
          <a:ext cx="8128001" cy="413656"/>
        </p:xfrm>
        <a:graphic>
          <a:graphicData uri="http://schemas.openxmlformats.org/drawingml/2006/table">
            <a:tbl>
              <a:tblPr firstRow="1" bandRow="1">
                <a:effectLst/>
                <a:tableStyleId>{5C22544A-7EE6-4342-B048-85BDC9FD1C3A}</a:tableStyleId>
              </a:tblPr>
              <a:tblGrid>
                <a:gridCol w="8128001">
                  <a:extLst>
                    <a:ext uri="{9D8B030D-6E8A-4147-A177-3AD203B41FA5}">
                      <a16:colId xmlns:a16="http://schemas.microsoft.com/office/drawing/2014/main" val="4022340846"/>
                    </a:ext>
                  </a:extLst>
                </a:gridCol>
              </a:tblGrid>
              <a:tr h="413656">
                <a:tc>
                  <a:txBody>
                    <a:bodyPr/>
                    <a:lstStyle/>
                    <a:p>
                      <a:pPr lvl="0"/>
                      <a:r>
                        <a:rPr lang="en-GB" sz="1400">
                          <a:solidFill>
                            <a:srgbClr val="0D0D0D"/>
                          </a:solidFill>
                          <a:highlight>
                            <a:srgbClr val="00FFFF"/>
                          </a:highlight>
                          <a:latin typeface="Arial" pitchFamily="34"/>
                          <a:cs typeface="Arial" pitchFamily="34"/>
                        </a:rPr>
                        <a:t>Group presentation  /  Riverdale Nursing Home Case Study</a:t>
                      </a:r>
                    </a:p>
                  </a:txBody>
                  <a:tcPr/>
                </a:tc>
                <a:extLst>
                  <a:ext uri="{0D108BD9-81ED-4DB2-BD59-A6C34878D82A}">
                    <a16:rowId xmlns:a16="http://schemas.microsoft.com/office/drawing/2014/main" val="3986278168"/>
                  </a:ext>
                </a:extLst>
              </a:tr>
            </a:tbl>
          </a:graphicData>
        </a:graphic>
      </p:graphicFrame>
      <p:graphicFrame>
        <p:nvGraphicFramePr>
          <p:cNvPr id="6" name="Table 5">
            <a:extLst>
              <a:ext uri="{FF2B5EF4-FFF2-40B4-BE49-F238E27FC236}">
                <a16:creationId xmlns:a16="http://schemas.microsoft.com/office/drawing/2014/main" id="{D227A83F-A91C-8DE2-42A3-35BE24D015D6}"/>
              </a:ext>
            </a:extLst>
          </p:cNvPr>
          <p:cNvGraphicFramePr>
            <a:graphicFrameLocks noGrp="1"/>
          </p:cNvGraphicFramePr>
          <p:nvPr/>
        </p:nvGraphicFramePr>
        <p:xfrm>
          <a:off x="8906493" y="188028"/>
          <a:ext cx="2834594" cy="365760"/>
        </p:xfrm>
        <a:graphic>
          <a:graphicData uri="http://schemas.openxmlformats.org/drawingml/2006/table">
            <a:tbl>
              <a:tblPr firstRow="1" bandRow="1">
                <a:effectLst/>
                <a:tableStyleId>{5C22544A-7EE6-4342-B048-85BDC9FD1C3A}</a:tableStyleId>
              </a:tblPr>
              <a:tblGrid>
                <a:gridCol w="2834594">
                  <a:extLst>
                    <a:ext uri="{9D8B030D-6E8A-4147-A177-3AD203B41FA5}">
                      <a16:colId xmlns:a16="http://schemas.microsoft.com/office/drawing/2014/main" val="2815147289"/>
                    </a:ext>
                  </a:extLst>
                </a:gridCol>
              </a:tblGrid>
              <a:tr h="298167">
                <a:tc>
                  <a:txBody>
                    <a:bodyPr/>
                    <a:lstStyle/>
                    <a:p>
                      <a:pPr lvl="0"/>
                      <a:r>
                        <a:rPr lang="en-US"/>
                        <a:t>Bibi Fatima          2533701</a:t>
                      </a:r>
                    </a:p>
                  </a:txBody>
                  <a:tcPr/>
                </a:tc>
                <a:extLst>
                  <a:ext uri="{0D108BD9-81ED-4DB2-BD59-A6C34878D82A}">
                    <a16:rowId xmlns:a16="http://schemas.microsoft.com/office/drawing/2014/main" val="4162454711"/>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712F4593-83D2-B4BC-4ABC-784488E5EFED}"/>
              </a:ext>
            </a:extLst>
          </p:cNvPr>
          <p:cNvSpPr txBox="1">
            <a:spLocks noGrp="1"/>
          </p:cNvSpPr>
          <p:nvPr>
            <p:ph type="ctrTitle"/>
          </p:nvPr>
        </p:nvSpPr>
        <p:spPr>
          <a:xfrm>
            <a:off x="684208" y="698592"/>
            <a:ext cx="10658237" cy="1947333"/>
          </a:xfrm>
        </p:spPr>
        <p:txBody>
          <a:bodyPr>
            <a:noAutofit/>
          </a:bodyPr>
          <a:lstStyle/>
          <a:p>
            <a:pPr lvl="0"/>
            <a:br>
              <a:rPr lang="en-GB" sz="2400">
                <a:solidFill>
                  <a:srgbClr val="0D0D0D"/>
                </a:solidFill>
                <a:latin typeface="Arial"/>
                <a:cs typeface="Arial"/>
              </a:rPr>
            </a:br>
            <a:br>
              <a:rPr lang="en-GB" sz="2400">
                <a:latin typeface="Arial"/>
                <a:cs typeface="Arial"/>
              </a:rPr>
            </a:br>
            <a:br>
              <a:rPr lang="en-GB" sz="2400">
                <a:latin typeface="Arial"/>
                <a:cs typeface="Arial"/>
              </a:rPr>
            </a:br>
            <a:r>
              <a:rPr lang="en-GB" sz="2000">
                <a:solidFill>
                  <a:srgbClr val="0D0D0D"/>
                </a:solidFill>
                <a:latin typeface="Arial"/>
                <a:cs typeface="Arial"/>
              </a:rPr>
              <a:t>The Workplace Task – What It Involves for Riverdale nursing home</a:t>
            </a: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endParaRPr lang="en-GB" sz="2400">
              <a:latin typeface="Arial" pitchFamily="34"/>
              <a:cs typeface="Arial" pitchFamily="34"/>
            </a:endParaRPr>
          </a:p>
        </p:txBody>
      </p:sp>
      <p:grpSp>
        <p:nvGrpSpPr>
          <p:cNvPr id="3" name="Diagram 10">
            <a:extLst>
              <a:ext uri="{FF2B5EF4-FFF2-40B4-BE49-F238E27FC236}">
                <a16:creationId xmlns:a16="http://schemas.microsoft.com/office/drawing/2014/main" id="{150615E8-A3DE-58A2-05DA-104D3738C0B2}"/>
              </a:ext>
            </a:extLst>
          </p:cNvPr>
          <p:cNvGrpSpPr/>
          <p:nvPr/>
        </p:nvGrpSpPr>
        <p:grpSpPr>
          <a:xfrm>
            <a:off x="2418432" y="1236918"/>
            <a:ext cx="5156676" cy="5124909"/>
            <a:chOff x="2418432" y="1236918"/>
            <a:chExt cx="5156676" cy="5124909"/>
          </a:xfrm>
        </p:grpSpPr>
        <p:sp>
          <p:nvSpPr>
            <p:cNvPr id="4" name="Freeform: Shape 3">
              <a:extLst>
                <a:ext uri="{FF2B5EF4-FFF2-40B4-BE49-F238E27FC236}">
                  <a16:creationId xmlns:a16="http://schemas.microsoft.com/office/drawing/2014/main" id="{16905999-C00B-2D95-282B-2F253D6DB25B}"/>
                </a:ext>
              </a:extLst>
            </p:cNvPr>
            <p:cNvSpPr/>
            <p:nvPr/>
          </p:nvSpPr>
          <p:spPr>
            <a:xfrm>
              <a:off x="2418432" y="1236918"/>
              <a:ext cx="5156676" cy="877842"/>
            </a:xfrm>
            <a:custGeom>
              <a:avLst/>
              <a:gdLst>
                <a:gd name="f0" fmla="val 10800000"/>
                <a:gd name="f1" fmla="val 5400000"/>
                <a:gd name="f2" fmla="val 180"/>
                <a:gd name="f3" fmla="val w"/>
                <a:gd name="f4" fmla="val h"/>
                <a:gd name="f5" fmla="val 0"/>
                <a:gd name="f6" fmla="val 5156676"/>
                <a:gd name="f7" fmla="val 877842"/>
                <a:gd name="f8" fmla="val 87784"/>
                <a:gd name="f9" fmla="val 39302"/>
                <a:gd name="f10" fmla="val 5068892"/>
                <a:gd name="f11" fmla="val 5117374"/>
                <a:gd name="f12" fmla="val 790058"/>
                <a:gd name="f13" fmla="val 838540"/>
                <a:gd name="f14" fmla="+- 0 0 -90"/>
                <a:gd name="f15" fmla="*/ f3 1 5156676"/>
                <a:gd name="f16" fmla="*/ f4 1 877842"/>
                <a:gd name="f17" fmla="+- f7 0 f5"/>
                <a:gd name="f18" fmla="+- f6 0 f5"/>
                <a:gd name="f19" fmla="*/ f14 f0 1"/>
                <a:gd name="f20" fmla="*/ f18 1 5156676"/>
                <a:gd name="f21" fmla="*/ f17 1 877842"/>
                <a:gd name="f22" fmla="*/ 0 f18 1"/>
                <a:gd name="f23" fmla="*/ 87784 f17 1"/>
                <a:gd name="f24" fmla="*/ 87784 f18 1"/>
                <a:gd name="f25" fmla="*/ 0 f17 1"/>
                <a:gd name="f26" fmla="*/ 5068892 f18 1"/>
                <a:gd name="f27" fmla="*/ 5156676 f18 1"/>
                <a:gd name="f28" fmla="*/ 790058 f17 1"/>
                <a:gd name="f29" fmla="*/ 877842 f17 1"/>
                <a:gd name="f30" fmla="*/ f19 1 f2"/>
                <a:gd name="f31" fmla="*/ f22 1 5156676"/>
                <a:gd name="f32" fmla="*/ f23 1 877842"/>
                <a:gd name="f33" fmla="*/ f24 1 5156676"/>
                <a:gd name="f34" fmla="*/ f25 1 877842"/>
                <a:gd name="f35" fmla="*/ f26 1 5156676"/>
                <a:gd name="f36" fmla="*/ f27 1 5156676"/>
                <a:gd name="f37" fmla="*/ f28 1 877842"/>
                <a:gd name="f38" fmla="*/ f29 1 87784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156676" h="8778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52F61"/>
            </a:solidFill>
            <a:ln w="15873" cap="rnd">
              <a:solidFill>
                <a:srgbClr val="FFFFFF"/>
              </a:solidFill>
              <a:prstDash val="solid"/>
              <a:miter/>
            </a:ln>
          </p:spPr>
          <p:txBody>
            <a:bodyPr vert="horz" wrap="square" lIns="79049" tIns="61273" rIns="79049" bIns="61273"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E97132"/>
                  </a:solidFill>
                  <a:uFillTx/>
                  <a:latin typeface="Century Gothic"/>
                </a:rPr>
                <a:t>Care – related </a:t>
              </a:r>
              <a:r>
                <a:rPr lang="en-GB" sz="2800" b="0" i="0" u="none" strike="noStrike" kern="1200" cap="none" spc="0" baseline="0">
                  <a:solidFill>
                    <a:srgbClr val="E97132"/>
                  </a:solidFill>
                  <a:uFillTx/>
                  <a:latin typeface="Arial" pitchFamily="34"/>
                  <a:cs typeface="Arial" pitchFamily="34"/>
                </a:rPr>
                <a:t>Documentation</a:t>
              </a:r>
            </a:p>
          </p:txBody>
        </p:sp>
        <p:sp>
          <p:nvSpPr>
            <p:cNvPr id="5" name="Freeform: Shape 4">
              <a:extLst>
                <a:ext uri="{FF2B5EF4-FFF2-40B4-BE49-F238E27FC236}">
                  <a16:creationId xmlns:a16="http://schemas.microsoft.com/office/drawing/2014/main" id="{2370BCD3-7EBF-81B0-8CB2-BD04BE47645D}"/>
                </a:ext>
              </a:extLst>
            </p:cNvPr>
            <p:cNvSpPr/>
            <p:nvPr/>
          </p:nvSpPr>
          <p:spPr>
            <a:xfrm>
              <a:off x="2934108" y="2114760"/>
              <a:ext cx="515666" cy="570439"/>
            </a:xfrm>
            <a:custGeom>
              <a:avLst/>
              <a:gdLst>
                <a:gd name="f0" fmla="val w"/>
                <a:gd name="f1" fmla="val h"/>
                <a:gd name="f2" fmla="val 0"/>
                <a:gd name="f3" fmla="val 515667"/>
                <a:gd name="f4" fmla="val 570439"/>
                <a:gd name="f5" fmla="*/ f0 1 515667"/>
                <a:gd name="f6" fmla="*/ f1 1 570439"/>
                <a:gd name="f7" fmla="+- f4 0 f2"/>
                <a:gd name="f8" fmla="+- f3 0 f2"/>
                <a:gd name="f9" fmla="*/ f8 1 515667"/>
                <a:gd name="f10" fmla="*/ f7 1 570439"/>
                <a:gd name="f11" fmla="*/ 0 1 f9"/>
                <a:gd name="f12" fmla="*/ 515667 1 f9"/>
                <a:gd name="f13" fmla="*/ 0 1 f10"/>
                <a:gd name="f14" fmla="*/ 570439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515667" h="570439">
                  <a:moveTo>
                    <a:pt x="f2" y="f2"/>
                  </a:moveTo>
                  <a:lnTo>
                    <a:pt x="f2" y="f4"/>
                  </a:lnTo>
                  <a:lnTo>
                    <a:pt x="f3" y="f4"/>
                  </a:lnTo>
                </a:path>
              </a:pathLst>
            </a:custGeom>
            <a:noFill/>
            <a:ln w="15873" cap="rnd">
              <a:solidFill>
                <a:srgbClr val="03334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98F0E19B-E932-F09A-BEEB-EE19701C7B3F}"/>
                </a:ext>
              </a:extLst>
            </p:cNvPr>
            <p:cNvSpPr/>
            <p:nvPr/>
          </p:nvSpPr>
          <p:spPr>
            <a:xfrm>
              <a:off x="3449775" y="2170941"/>
              <a:ext cx="3990158" cy="995873"/>
            </a:xfrm>
            <a:custGeom>
              <a:avLst/>
              <a:gdLst>
                <a:gd name="f0" fmla="val 10800000"/>
                <a:gd name="f1" fmla="val 5400000"/>
                <a:gd name="f2" fmla="val 180"/>
                <a:gd name="f3" fmla="val w"/>
                <a:gd name="f4" fmla="val h"/>
                <a:gd name="f5" fmla="val 0"/>
                <a:gd name="f6" fmla="val 3946612"/>
                <a:gd name="f7" fmla="val 701958"/>
                <a:gd name="f8" fmla="val 70196"/>
                <a:gd name="f9" fmla="val 31428"/>
                <a:gd name="f10" fmla="val 3876416"/>
                <a:gd name="f11" fmla="val 3915184"/>
                <a:gd name="f12" fmla="val 631762"/>
                <a:gd name="f13" fmla="val 670530"/>
                <a:gd name="f14" fmla="+- 0 0 -90"/>
                <a:gd name="f15" fmla="*/ f3 1 3946612"/>
                <a:gd name="f16" fmla="*/ f4 1 701958"/>
                <a:gd name="f17" fmla="+- f7 0 f5"/>
                <a:gd name="f18" fmla="+- f6 0 f5"/>
                <a:gd name="f19" fmla="*/ f14 f0 1"/>
                <a:gd name="f20" fmla="*/ f18 1 3946612"/>
                <a:gd name="f21" fmla="*/ f17 1 701958"/>
                <a:gd name="f22" fmla="*/ 0 f18 1"/>
                <a:gd name="f23" fmla="*/ 70196 f17 1"/>
                <a:gd name="f24" fmla="*/ 70196 f18 1"/>
                <a:gd name="f25" fmla="*/ 0 f17 1"/>
                <a:gd name="f26" fmla="*/ 3876416 f18 1"/>
                <a:gd name="f27" fmla="*/ 3946612 f18 1"/>
                <a:gd name="f28" fmla="*/ 631762 f17 1"/>
                <a:gd name="f29" fmla="*/ 701958 f17 1"/>
                <a:gd name="f30" fmla="*/ f19 1 f2"/>
                <a:gd name="f31" fmla="*/ f22 1 3946612"/>
                <a:gd name="f32" fmla="*/ f23 1 701958"/>
                <a:gd name="f33" fmla="*/ f24 1 3946612"/>
                <a:gd name="f34" fmla="*/ f25 1 701958"/>
                <a:gd name="f35" fmla="*/ f26 1 3946612"/>
                <a:gd name="f36" fmla="*/ f27 1 3946612"/>
                <a:gd name="f37" fmla="*/ f28 1 701958"/>
                <a:gd name="f38" fmla="*/ f29 1 70195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946612" h="70195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rnd">
              <a:solidFill>
                <a:srgbClr val="054361"/>
              </a:solidFill>
              <a:prstDash val="solid"/>
              <a:miter/>
            </a:ln>
          </p:spPr>
          <p:txBody>
            <a:bodyPr vert="horz" wrap="square" lIns="49130" tIns="39611" rIns="49130" bIns="39611"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Create and update - care plans, risk assessments, daily notes, consent forms, medication guidance, compliance reports</a:t>
              </a:r>
              <a:r>
                <a:rPr lang="en-GB" sz="1500" b="0" i="0" u="none" strike="noStrike" kern="0" cap="none" spc="0" baseline="0">
                  <a:solidFill>
                    <a:srgbClr val="000000"/>
                  </a:solidFill>
                  <a:uFillTx/>
                  <a:latin typeface="Arial"/>
                  <a:cs typeface="Arial"/>
                </a:rPr>
                <a:t> (care quality commission CQC, 2024)</a:t>
              </a:r>
              <a:endParaRPr lang="en-GB" sz="1500" b="0" i="0" u="none" strike="noStrike" kern="0" cap="none" spc="0" baseline="0">
                <a:solidFill>
                  <a:srgbClr val="000000"/>
                </a:solidFill>
                <a:uFillTx/>
                <a:latin typeface="Arial" pitchFamily="34"/>
                <a:cs typeface="Arial" pitchFamily="34"/>
              </a:endParaRPr>
            </a:p>
          </p:txBody>
        </p:sp>
        <p:sp>
          <p:nvSpPr>
            <p:cNvPr id="7" name="Freeform: Shape 6">
              <a:extLst>
                <a:ext uri="{FF2B5EF4-FFF2-40B4-BE49-F238E27FC236}">
                  <a16:creationId xmlns:a16="http://schemas.microsoft.com/office/drawing/2014/main" id="{B8DA8A9E-2861-1A82-2938-7CEB95AF8C43}"/>
                </a:ext>
              </a:extLst>
            </p:cNvPr>
            <p:cNvSpPr/>
            <p:nvPr/>
          </p:nvSpPr>
          <p:spPr>
            <a:xfrm>
              <a:off x="2934108" y="2114760"/>
              <a:ext cx="515666" cy="1579799"/>
            </a:xfrm>
            <a:custGeom>
              <a:avLst/>
              <a:gdLst>
                <a:gd name="f0" fmla="val w"/>
                <a:gd name="f1" fmla="val h"/>
                <a:gd name="f2" fmla="val 0"/>
                <a:gd name="f3" fmla="val 515667"/>
                <a:gd name="f4" fmla="val 1579801"/>
                <a:gd name="f5" fmla="*/ f0 1 515667"/>
                <a:gd name="f6" fmla="*/ f1 1 1579801"/>
                <a:gd name="f7" fmla="+- f4 0 f2"/>
                <a:gd name="f8" fmla="+- f3 0 f2"/>
                <a:gd name="f9" fmla="*/ f8 1 515667"/>
                <a:gd name="f10" fmla="*/ f7 1 1579801"/>
                <a:gd name="f11" fmla="*/ 0 1 f9"/>
                <a:gd name="f12" fmla="*/ 515667 1 f9"/>
                <a:gd name="f13" fmla="*/ 0 1 f10"/>
                <a:gd name="f14" fmla="*/ 1579801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515667" h="1579801">
                  <a:moveTo>
                    <a:pt x="f2" y="f2"/>
                  </a:moveTo>
                  <a:lnTo>
                    <a:pt x="f2" y="f4"/>
                  </a:lnTo>
                  <a:lnTo>
                    <a:pt x="f3" y="f4"/>
                  </a:lnTo>
                </a:path>
              </a:pathLst>
            </a:custGeom>
            <a:noFill/>
            <a:ln w="15873" cap="rnd">
              <a:solidFill>
                <a:srgbClr val="03334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64E009EB-72D0-5CF4-AEC6-FC1323CFF03B}"/>
                </a:ext>
              </a:extLst>
            </p:cNvPr>
            <p:cNvSpPr/>
            <p:nvPr/>
          </p:nvSpPr>
          <p:spPr>
            <a:xfrm>
              <a:off x="3449775" y="3255638"/>
              <a:ext cx="3869420" cy="877842"/>
            </a:xfrm>
            <a:custGeom>
              <a:avLst/>
              <a:gdLst>
                <a:gd name="f0" fmla="val 10800000"/>
                <a:gd name="f1" fmla="val 5400000"/>
                <a:gd name="f2" fmla="val 180"/>
                <a:gd name="f3" fmla="val w"/>
                <a:gd name="f4" fmla="val h"/>
                <a:gd name="f5" fmla="val 0"/>
                <a:gd name="f6" fmla="val 3869418"/>
                <a:gd name="f7" fmla="val 877842"/>
                <a:gd name="f8" fmla="val 87784"/>
                <a:gd name="f9" fmla="val 39302"/>
                <a:gd name="f10" fmla="val 3781634"/>
                <a:gd name="f11" fmla="val 3830116"/>
                <a:gd name="f12" fmla="val 790058"/>
                <a:gd name="f13" fmla="val 838540"/>
                <a:gd name="f14" fmla="+- 0 0 -90"/>
                <a:gd name="f15" fmla="*/ f3 1 3869418"/>
                <a:gd name="f16" fmla="*/ f4 1 877842"/>
                <a:gd name="f17" fmla="+- f7 0 f5"/>
                <a:gd name="f18" fmla="+- f6 0 f5"/>
                <a:gd name="f19" fmla="*/ f14 f0 1"/>
                <a:gd name="f20" fmla="*/ f18 1 3869418"/>
                <a:gd name="f21" fmla="*/ f17 1 877842"/>
                <a:gd name="f22" fmla="*/ 0 f18 1"/>
                <a:gd name="f23" fmla="*/ 87784 f17 1"/>
                <a:gd name="f24" fmla="*/ 87784 f18 1"/>
                <a:gd name="f25" fmla="*/ 0 f17 1"/>
                <a:gd name="f26" fmla="*/ 3781634 f18 1"/>
                <a:gd name="f27" fmla="*/ 3869418 f18 1"/>
                <a:gd name="f28" fmla="*/ 790058 f17 1"/>
                <a:gd name="f29" fmla="*/ 877842 f17 1"/>
                <a:gd name="f30" fmla="*/ f19 1 f2"/>
                <a:gd name="f31" fmla="*/ f22 1 3869418"/>
                <a:gd name="f32" fmla="*/ f23 1 877842"/>
                <a:gd name="f33" fmla="*/ f24 1 3869418"/>
                <a:gd name="f34" fmla="*/ f25 1 877842"/>
                <a:gd name="f35" fmla="*/ f26 1 3869418"/>
                <a:gd name="f36" fmla="*/ f27 1 3869418"/>
                <a:gd name="f37" fmla="*/ f28 1 877842"/>
                <a:gd name="f38" fmla="*/ f29 1 87784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869418" h="8778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rnd">
              <a:solidFill>
                <a:srgbClr val="054361"/>
              </a:solidFill>
              <a:prstDash val="solid"/>
              <a:miter/>
            </a:ln>
          </p:spPr>
          <p:txBody>
            <a:bodyPr vert="horz" wrap="square" lIns="54287" tIns="44759" rIns="54287" bIns="44759"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Ensure clarity, accuracy</a:t>
              </a:r>
              <a:r>
                <a:rPr lang="en-GB" sz="1500" b="0" i="0" u="none" strike="noStrike" kern="0" cap="none" spc="0" baseline="0">
                  <a:solidFill>
                    <a:srgbClr val="000000"/>
                  </a:solidFill>
                  <a:uFillTx/>
                  <a:latin typeface="Arial"/>
                  <a:cs typeface="Arial"/>
                </a:rPr>
                <a:t>,</a:t>
              </a:r>
              <a:r>
                <a:rPr lang="en-GB" sz="1500" b="0" i="0" u="none" strike="noStrike" kern="1200" cap="none" spc="0" baseline="0">
                  <a:solidFill>
                    <a:srgbClr val="000000"/>
                  </a:solidFill>
                  <a:uFillTx/>
                  <a:latin typeface="Arial"/>
                  <a:cs typeface="Arial"/>
                </a:rPr>
                <a:t> and consistency across both buildings</a:t>
              </a:r>
              <a:r>
                <a:rPr lang="en-GB" sz="1500" b="0" i="0" u="none" strike="noStrike" kern="0" cap="none" spc="0" baseline="0">
                  <a:solidFill>
                    <a:srgbClr val="000000"/>
                  </a:solidFill>
                  <a:uFillTx/>
                  <a:latin typeface="Arial"/>
                  <a:cs typeface="Arial"/>
                </a:rPr>
                <a:t> (Skills for care, 2024)</a:t>
              </a:r>
              <a:endParaRPr lang="en-GB" sz="1500" b="0" i="0" u="none" strike="noStrike" kern="1200" cap="none" spc="0" baseline="0">
                <a:solidFill>
                  <a:srgbClr val="000000"/>
                </a:solidFill>
                <a:uFillTx/>
                <a:latin typeface="Arial" pitchFamily="34"/>
                <a:cs typeface="Arial" pitchFamily="34"/>
              </a:endParaRPr>
            </a:p>
          </p:txBody>
        </p:sp>
        <p:sp>
          <p:nvSpPr>
            <p:cNvPr id="9" name="Freeform: Shape 8">
              <a:extLst>
                <a:ext uri="{FF2B5EF4-FFF2-40B4-BE49-F238E27FC236}">
                  <a16:creationId xmlns:a16="http://schemas.microsoft.com/office/drawing/2014/main" id="{0EC421CC-8E9E-68A5-9D51-6A76088E3632}"/>
                </a:ext>
              </a:extLst>
            </p:cNvPr>
            <p:cNvSpPr/>
            <p:nvPr/>
          </p:nvSpPr>
          <p:spPr>
            <a:xfrm>
              <a:off x="2934108" y="2114760"/>
              <a:ext cx="515666" cy="2682063"/>
            </a:xfrm>
            <a:custGeom>
              <a:avLst/>
              <a:gdLst>
                <a:gd name="f0" fmla="val w"/>
                <a:gd name="f1" fmla="val h"/>
                <a:gd name="f2" fmla="val 0"/>
                <a:gd name="f3" fmla="val 515667"/>
                <a:gd name="f4" fmla="val 2682059"/>
                <a:gd name="f5" fmla="*/ f0 1 515667"/>
                <a:gd name="f6" fmla="*/ f1 1 2682059"/>
                <a:gd name="f7" fmla="+- f4 0 f2"/>
                <a:gd name="f8" fmla="+- f3 0 f2"/>
                <a:gd name="f9" fmla="*/ f8 1 515667"/>
                <a:gd name="f10" fmla="*/ f7 1 2682059"/>
                <a:gd name="f11" fmla="*/ 0 1 f9"/>
                <a:gd name="f12" fmla="*/ 515667 1 f9"/>
                <a:gd name="f13" fmla="*/ 0 1 f10"/>
                <a:gd name="f14" fmla="*/ 2682059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515667" h="2682059">
                  <a:moveTo>
                    <a:pt x="f2" y="f2"/>
                  </a:moveTo>
                  <a:lnTo>
                    <a:pt x="f2" y="f4"/>
                  </a:lnTo>
                  <a:lnTo>
                    <a:pt x="f3" y="f4"/>
                  </a:lnTo>
                </a:path>
              </a:pathLst>
            </a:custGeom>
            <a:noFill/>
            <a:ln w="15873" cap="rnd">
              <a:solidFill>
                <a:srgbClr val="03334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1B8A3CCF-440F-C1DC-FDBE-74F8B7AEE2E3}"/>
                </a:ext>
              </a:extLst>
            </p:cNvPr>
            <p:cNvSpPr/>
            <p:nvPr/>
          </p:nvSpPr>
          <p:spPr>
            <a:xfrm>
              <a:off x="3449775" y="4352946"/>
              <a:ext cx="3866074" cy="887754"/>
            </a:xfrm>
            <a:custGeom>
              <a:avLst/>
              <a:gdLst>
                <a:gd name="f0" fmla="val 10800000"/>
                <a:gd name="f1" fmla="val 5400000"/>
                <a:gd name="f2" fmla="val 180"/>
                <a:gd name="f3" fmla="val w"/>
                <a:gd name="f4" fmla="val h"/>
                <a:gd name="f5" fmla="val 0"/>
                <a:gd name="f6" fmla="val 3866075"/>
                <a:gd name="f7" fmla="val 887753"/>
                <a:gd name="f8" fmla="val 88775"/>
                <a:gd name="f9" fmla="val 39746"/>
                <a:gd name="f10" fmla="val 3777300"/>
                <a:gd name="f11" fmla="val 3826329"/>
                <a:gd name="f12" fmla="val 798978"/>
                <a:gd name="f13" fmla="val 848007"/>
                <a:gd name="f14" fmla="+- 0 0 -90"/>
                <a:gd name="f15" fmla="*/ f3 1 3866075"/>
                <a:gd name="f16" fmla="*/ f4 1 887753"/>
                <a:gd name="f17" fmla="+- f7 0 f5"/>
                <a:gd name="f18" fmla="+- f6 0 f5"/>
                <a:gd name="f19" fmla="*/ f14 f0 1"/>
                <a:gd name="f20" fmla="*/ f18 1 3866075"/>
                <a:gd name="f21" fmla="*/ f17 1 887753"/>
                <a:gd name="f22" fmla="*/ 0 f18 1"/>
                <a:gd name="f23" fmla="*/ 88775 f17 1"/>
                <a:gd name="f24" fmla="*/ 88775 f18 1"/>
                <a:gd name="f25" fmla="*/ 0 f17 1"/>
                <a:gd name="f26" fmla="*/ 3777300 f18 1"/>
                <a:gd name="f27" fmla="*/ 3866075 f18 1"/>
                <a:gd name="f28" fmla="*/ 798978 f17 1"/>
                <a:gd name="f29" fmla="*/ 887753 f17 1"/>
                <a:gd name="f30" fmla="*/ f19 1 f2"/>
                <a:gd name="f31" fmla="*/ f22 1 3866075"/>
                <a:gd name="f32" fmla="*/ f23 1 887753"/>
                <a:gd name="f33" fmla="*/ f24 1 3866075"/>
                <a:gd name="f34" fmla="*/ f25 1 887753"/>
                <a:gd name="f35" fmla="*/ f26 1 3866075"/>
                <a:gd name="f36" fmla="*/ f27 1 3866075"/>
                <a:gd name="f37" fmla="*/ f28 1 887753"/>
                <a:gd name="f38" fmla="*/ f29 1 88775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866075" h="88775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rnd">
              <a:solidFill>
                <a:srgbClr val="054361"/>
              </a:solidFill>
              <a:prstDash val="solid"/>
              <a:miter/>
            </a:ln>
          </p:spPr>
          <p:txBody>
            <a:bodyPr vert="horz" wrap="square" lIns="54580" tIns="45052" rIns="54580" bIns="45052"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pitchFamily="34"/>
                  <a:cs typeface="Arial" pitchFamily="34"/>
                </a:rPr>
                <a:t>Meet GDPR, CQC and professional standards: legible, dated, signed, retrievable</a:t>
              </a:r>
            </a:p>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500" b="0" i="0" u="none" strike="noStrike" kern="0" cap="none" spc="0" baseline="0">
                <a:solidFill>
                  <a:srgbClr val="000000"/>
                </a:solidFill>
                <a:uFillTx/>
                <a:latin typeface="Arial" pitchFamily="34"/>
                <a:cs typeface="Arial" pitchFamily="34"/>
              </a:endParaRPr>
            </a:p>
          </p:txBody>
        </p:sp>
        <p:sp>
          <p:nvSpPr>
            <p:cNvPr id="11" name="Freeform: Shape 10">
              <a:extLst>
                <a:ext uri="{FF2B5EF4-FFF2-40B4-BE49-F238E27FC236}">
                  <a16:creationId xmlns:a16="http://schemas.microsoft.com/office/drawing/2014/main" id="{C93D28B6-2B87-FE11-AC44-EDBA819D4078}"/>
                </a:ext>
              </a:extLst>
            </p:cNvPr>
            <p:cNvSpPr/>
            <p:nvPr/>
          </p:nvSpPr>
          <p:spPr>
            <a:xfrm>
              <a:off x="2934108" y="2114760"/>
              <a:ext cx="515666" cy="3796232"/>
            </a:xfrm>
            <a:custGeom>
              <a:avLst/>
              <a:gdLst>
                <a:gd name="f0" fmla="val w"/>
                <a:gd name="f1" fmla="val h"/>
                <a:gd name="f2" fmla="val 0"/>
                <a:gd name="f3" fmla="val 515667"/>
                <a:gd name="f4" fmla="val 3796231"/>
                <a:gd name="f5" fmla="*/ f0 1 515667"/>
                <a:gd name="f6" fmla="*/ f1 1 3796231"/>
                <a:gd name="f7" fmla="+- f4 0 f2"/>
                <a:gd name="f8" fmla="+- f3 0 f2"/>
                <a:gd name="f9" fmla="*/ f8 1 515667"/>
                <a:gd name="f10" fmla="*/ f7 1 3796231"/>
                <a:gd name="f11" fmla="*/ 0 1 f9"/>
                <a:gd name="f12" fmla="*/ 515667 1 f9"/>
                <a:gd name="f13" fmla="*/ 0 1 f10"/>
                <a:gd name="f14" fmla="*/ 3796231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515667" h="3796231">
                  <a:moveTo>
                    <a:pt x="f2" y="f2"/>
                  </a:moveTo>
                  <a:lnTo>
                    <a:pt x="f2" y="f4"/>
                  </a:lnTo>
                  <a:lnTo>
                    <a:pt x="f3" y="f4"/>
                  </a:lnTo>
                </a:path>
              </a:pathLst>
            </a:custGeom>
            <a:noFill/>
            <a:ln w="15873" cap="rnd">
              <a:solidFill>
                <a:srgbClr val="03334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F58C992A-CBC6-B359-7146-A6A93C36912A}"/>
                </a:ext>
              </a:extLst>
            </p:cNvPr>
            <p:cNvSpPr/>
            <p:nvPr/>
          </p:nvSpPr>
          <p:spPr>
            <a:xfrm>
              <a:off x="3449775" y="5460156"/>
              <a:ext cx="3799780" cy="901671"/>
            </a:xfrm>
            <a:custGeom>
              <a:avLst/>
              <a:gdLst>
                <a:gd name="f0" fmla="val 10800000"/>
                <a:gd name="f1" fmla="val 5400000"/>
                <a:gd name="f2" fmla="val 180"/>
                <a:gd name="f3" fmla="val w"/>
                <a:gd name="f4" fmla="val h"/>
                <a:gd name="f5" fmla="val 0"/>
                <a:gd name="f6" fmla="val 3799781"/>
                <a:gd name="f7" fmla="val 901667"/>
                <a:gd name="f8" fmla="val 90167"/>
                <a:gd name="f9" fmla="val 40369"/>
                <a:gd name="f10" fmla="val 3709614"/>
                <a:gd name="f11" fmla="val 3759412"/>
                <a:gd name="f12" fmla="val 811500"/>
                <a:gd name="f13" fmla="val 861298"/>
                <a:gd name="f14" fmla="+- 0 0 -90"/>
                <a:gd name="f15" fmla="*/ f3 1 3799781"/>
                <a:gd name="f16" fmla="*/ f4 1 901667"/>
                <a:gd name="f17" fmla="+- f7 0 f5"/>
                <a:gd name="f18" fmla="+- f6 0 f5"/>
                <a:gd name="f19" fmla="*/ f14 f0 1"/>
                <a:gd name="f20" fmla="*/ f18 1 3799781"/>
                <a:gd name="f21" fmla="*/ f17 1 901667"/>
                <a:gd name="f22" fmla="*/ 0 f18 1"/>
                <a:gd name="f23" fmla="*/ 90167 f17 1"/>
                <a:gd name="f24" fmla="*/ 90167 f18 1"/>
                <a:gd name="f25" fmla="*/ 0 f17 1"/>
                <a:gd name="f26" fmla="*/ 3709614 f18 1"/>
                <a:gd name="f27" fmla="*/ 3799781 f18 1"/>
                <a:gd name="f28" fmla="*/ 811500 f17 1"/>
                <a:gd name="f29" fmla="*/ 901667 f17 1"/>
                <a:gd name="f30" fmla="*/ f19 1 f2"/>
                <a:gd name="f31" fmla="*/ f22 1 3799781"/>
                <a:gd name="f32" fmla="*/ f23 1 901667"/>
                <a:gd name="f33" fmla="*/ f24 1 3799781"/>
                <a:gd name="f34" fmla="*/ f25 1 901667"/>
                <a:gd name="f35" fmla="*/ f26 1 3799781"/>
                <a:gd name="f36" fmla="*/ f27 1 3799781"/>
                <a:gd name="f37" fmla="*/ f28 1 901667"/>
                <a:gd name="f38" fmla="*/ f29 1 90166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799781" h="90166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rnd">
              <a:solidFill>
                <a:srgbClr val="054361"/>
              </a:solidFill>
              <a:prstDash val="solid"/>
              <a:miter/>
            </a:ln>
          </p:spPr>
          <p:txBody>
            <a:bodyPr vert="horz" wrap="square" lIns="54982" tIns="45454" rIns="54982" bIns="45454"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Solve current problems: inconsistent formats, poor handwriting, missing sections, differing versions</a:t>
              </a:r>
              <a:r>
                <a:rPr lang="en-GB" sz="1500" b="0" i="0" u="none" strike="noStrike" kern="0" cap="none" spc="0" baseline="0">
                  <a:solidFill>
                    <a:srgbClr val="000000"/>
                  </a:solidFill>
                  <a:uFillTx/>
                  <a:latin typeface="Arial"/>
                  <a:cs typeface="Arial"/>
                </a:rPr>
                <a:t> </a:t>
              </a:r>
              <a:endParaRPr lang="en-GB" sz="15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FBDAE-1915-F5E0-6E53-242D0520A682}"/>
              </a:ext>
            </a:extLst>
          </p:cNvPr>
          <p:cNvSpPr txBox="1">
            <a:spLocks noGrp="1"/>
          </p:cNvSpPr>
          <p:nvPr>
            <p:ph type="title"/>
          </p:nvPr>
        </p:nvSpPr>
        <p:spPr>
          <a:xfrm>
            <a:off x="684208" y="685800"/>
            <a:ext cx="10058400" cy="1980279"/>
          </a:xfrm>
        </p:spPr>
        <p:txBody>
          <a:bodyPr/>
          <a:lstStyle/>
          <a:p>
            <a:pPr lvl="0"/>
            <a:r>
              <a:rPr lang="en-GB" sz="2900">
                <a:solidFill>
                  <a:srgbClr val="000000"/>
                </a:solidFill>
                <a:latin typeface="Arial"/>
                <a:cs typeface="Arial"/>
              </a:rPr>
              <a:t>Selected Microsoft 365 Tool for care documentation at riverdale nursing home </a:t>
            </a:r>
            <a:br>
              <a:rPr lang="en-GB" sz="2900">
                <a:latin typeface="Arial" pitchFamily="34"/>
                <a:cs typeface="Arial" pitchFamily="34"/>
              </a:rPr>
            </a:br>
            <a:br>
              <a:rPr lang="en-GB" sz="2900">
                <a:latin typeface="Arial" pitchFamily="34"/>
                <a:cs typeface="Arial" pitchFamily="34"/>
              </a:rPr>
            </a:br>
            <a:r>
              <a:rPr lang="en-GB" sz="2900">
                <a:solidFill>
                  <a:srgbClr val="000000"/>
                </a:solidFill>
                <a:latin typeface="Arial"/>
                <a:cs typeface="Arial"/>
              </a:rPr>
              <a:t>✅ Microsoft Word</a:t>
            </a:r>
          </a:p>
        </p:txBody>
      </p:sp>
      <p:grpSp>
        <p:nvGrpSpPr>
          <p:cNvPr id="3" name="Diagram 3">
            <a:extLst>
              <a:ext uri="{FF2B5EF4-FFF2-40B4-BE49-F238E27FC236}">
                <a16:creationId xmlns:a16="http://schemas.microsoft.com/office/drawing/2014/main" id="{5B8CBC41-F8EE-B8FF-AF97-6296C4491EB0}"/>
              </a:ext>
            </a:extLst>
          </p:cNvPr>
          <p:cNvGrpSpPr/>
          <p:nvPr/>
        </p:nvGrpSpPr>
        <p:grpSpPr>
          <a:xfrm>
            <a:off x="1450896" y="2511847"/>
            <a:ext cx="8689113" cy="3944035"/>
            <a:chOff x="1450896" y="2511847"/>
            <a:chExt cx="8689113" cy="3944035"/>
          </a:xfrm>
        </p:grpSpPr>
        <p:sp>
          <p:nvSpPr>
            <p:cNvPr id="4" name="Freeform: Shape 3">
              <a:extLst>
                <a:ext uri="{FF2B5EF4-FFF2-40B4-BE49-F238E27FC236}">
                  <a16:creationId xmlns:a16="http://schemas.microsoft.com/office/drawing/2014/main" id="{45022B64-10B3-0087-5E03-0EDC925C542B}"/>
                </a:ext>
              </a:extLst>
            </p:cNvPr>
            <p:cNvSpPr/>
            <p:nvPr/>
          </p:nvSpPr>
          <p:spPr>
            <a:xfrm>
              <a:off x="1450896" y="2511847"/>
              <a:ext cx="8689113" cy="3944035"/>
            </a:xfrm>
            <a:custGeom>
              <a:avLst>
                <a:gd name="f0" fmla="val 166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CCCDD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E65AD162-69E9-5652-B681-58551369F9EC}"/>
                </a:ext>
              </a:extLst>
            </p:cNvPr>
            <p:cNvSpPr/>
            <p:nvPr/>
          </p:nvSpPr>
          <p:spPr>
            <a:xfrm>
              <a:off x="1840851" y="3673281"/>
              <a:ext cx="7539081" cy="1784442"/>
            </a:xfrm>
            <a:custGeom>
              <a:avLst/>
              <a:gdLst>
                <a:gd name="f0" fmla="val 10800000"/>
                <a:gd name="f1" fmla="val 5400000"/>
                <a:gd name="f2" fmla="val 180"/>
                <a:gd name="f3" fmla="val w"/>
                <a:gd name="f4" fmla="val h"/>
                <a:gd name="f5" fmla="val 0"/>
                <a:gd name="f6" fmla="val 7539084"/>
                <a:gd name="f7" fmla="val 1577615"/>
                <a:gd name="f8" fmla="val 262941"/>
                <a:gd name="f9" fmla="val 117723"/>
                <a:gd name="f10" fmla="val 7276143"/>
                <a:gd name="f11" fmla="val 7421361"/>
                <a:gd name="f12" fmla="val 1314674"/>
                <a:gd name="f13" fmla="val 1459892"/>
                <a:gd name="f14" fmla="+- 0 0 -90"/>
                <a:gd name="f15" fmla="*/ f3 1 7539084"/>
                <a:gd name="f16" fmla="*/ f4 1 1577615"/>
                <a:gd name="f17" fmla="+- f7 0 f5"/>
                <a:gd name="f18" fmla="+- f6 0 f5"/>
                <a:gd name="f19" fmla="*/ f14 f0 1"/>
                <a:gd name="f20" fmla="*/ f18 1 7539084"/>
                <a:gd name="f21" fmla="*/ f17 1 1577615"/>
                <a:gd name="f22" fmla="*/ 0 f18 1"/>
                <a:gd name="f23" fmla="*/ 262941 f17 1"/>
                <a:gd name="f24" fmla="*/ 262941 f18 1"/>
                <a:gd name="f25" fmla="*/ 0 f17 1"/>
                <a:gd name="f26" fmla="*/ 7276143 f18 1"/>
                <a:gd name="f27" fmla="*/ 7539084 f18 1"/>
                <a:gd name="f28" fmla="*/ 1314674 f17 1"/>
                <a:gd name="f29" fmla="*/ 1577615 f17 1"/>
                <a:gd name="f30" fmla="*/ f19 1 f2"/>
                <a:gd name="f31" fmla="*/ f22 1 7539084"/>
                <a:gd name="f32" fmla="*/ f23 1 1577615"/>
                <a:gd name="f33" fmla="*/ f24 1 7539084"/>
                <a:gd name="f34" fmla="*/ f25 1 1577615"/>
                <a:gd name="f35" fmla="*/ f26 1 7539084"/>
                <a:gd name="f36" fmla="*/ f27 1 7539084"/>
                <a:gd name="f37" fmla="*/ f28 1 1577615"/>
                <a:gd name="f38" fmla="*/ f29 1 1577615"/>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39084" h="1577615">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052F61"/>
            </a:solidFill>
            <a:ln w="15873" cap="rnd">
              <a:solidFill>
                <a:srgbClr val="FFFFFF"/>
              </a:solidFill>
              <a:prstDash val="solid"/>
              <a:miter/>
            </a:ln>
          </p:spPr>
          <p:txBody>
            <a:bodyPr vert="horz" wrap="square" lIns="164646" tIns="164646" rIns="164646" bIns="164646" anchor="t" anchorCtr="0" compatLnSpc="1">
              <a:noAutofit/>
            </a:bodyPr>
            <a:lstStyle/>
            <a:p>
              <a:pPr marL="285750" marR="0" lvl="0" indent="-285750" algn="l" defTabSz="800100" rtl="0" fontAlgn="auto" hangingPunct="1">
                <a:lnSpc>
                  <a:spcPct val="90000"/>
                </a:lnSpc>
                <a:spcBef>
                  <a:spcPts val="0"/>
                </a:spcBef>
                <a:spcAft>
                  <a:spcPts val="1000"/>
                </a:spcAft>
                <a:buSzPct val="100000"/>
                <a:buFont typeface="Wingdings"/>
                <a:buChar char="Ø"/>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cs typeface="Arial"/>
                </a:rPr>
                <a:t>Professional formatting and structure</a:t>
              </a:r>
              <a:r>
                <a:rPr lang="en-GB" sz="1800" b="0" i="0" u="none" strike="noStrike" kern="0" cap="none" spc="0" baseline="0">
                  <a:solidFill>
                    <a:srgbClr val="FFFFFF"/>
                  </a:solidFill>
                  <a:uFillTx/>
                  <a:latin typeface="Arial"/>
                  <a:cs typeface="Arial"/>
                </a:rPr>
                <a:t> ( Microsoft, 2026)</a:t>
              </a:r>
            </a:p>
            <a:p>
              <a:pPr marL="285750" marR="0" lvl="0" indent="-285750" algn="l" defTabSz="800100" rtl="0" fontAlgn="auto" hangingPunct="1">
                <a:lnSpc>
                  <a:spcPct val="90000"/>
                </a:lnSpc>
                <a:spcBef>
                  <a:spcPts val="0"/>
                </a:spcBef>
                <a:spcAft>
                  <a:spcPts val="1000"/>
                </a:spcAft>
                <a:buSzPct val="100000"/>
                <a:buFont typeface="Wingdings"/>
                <a:buChar char="Ø"/>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rial"/>
                  <a:cs typeface="Arial"/>
                </a:rPr>
                <a:t>Supports controlled formatting and</a:t>
              </a:r>
              <a:r>
                <a:rPr lang="en-GB" sz="1800" b="0" i="0" u="none" strike="noStrike" kern="1200" cap="none" spc="0" baseline="0">
                  <a:solidFill>
                    <a:srgbClr val="FFFFFF"/>
                  </a:solidFill>
                  <a:uFillTx/>
                  <a:latin typeface="Arial"/>
                  <a:cs typeface="Arial"/>
                </a:rPr>
                <a:t> editing</a:t>
              </a:r>
              <a:r>
                <a:rPr lang="en-GB" sz="1800" b="0" i="0" u="none" strike="noStrike" kern="0" cap="none" spc="0" baseline="0">
                  <a:solidFill>
                    <a:srgbClr val="FFFFFF"/>
                  </a:solidFill>
                  <a:uFillTx/>
                  <a:latin typeface="Arial"/>
                  <a:cs typeface="Arial"/>
                </a:rPr>
                <a:t> - ideal for formal care records (Microsoft, 2026)</a:t>
              </a:r>
            </a:p>
            <a:p>
              <a:pPr marL="285750" marR="0" lvl="1" indent="-285750" algn="l" defTabSz="800100" rtl="0" fontAlgn="auto" hangingPunct="1">
                <a:lnSpc>
                  <a:spcPct val="90000"/>
                </a:lnSpc>
                <a:spcBef>
                  <a:spcPts val="0"/>
                </a:spcBef>
                <a:spcAft>
                  <a:spcPts val="300"/>
                </a:spcAft>
                <a:buSzPct val="100000"/>
                <a:buFont typeface="Wingdings"/>
                <a:buChar char="Ø"/>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rial"/>
                  <a:cs typeface="Arial"/>
                </a:rPr>
                <a:t>Cloud – connected so all staff access the same approved templets and latest versions </a:t>
              </a:r>
              <a:endParaRPr lang="en-GB" sz="1800" b="0" i="0" u="none" strike="noStrike" kern="0" cap="none" spc="0" baseline="0">
                <a:solidFill>
                  <a:srgbClr val="FFFFFF"/>
                </a:solidFill>
                <a:uFillTx/>
                <a:latin typeface="Arial" pitchFamily="34"/>
                <a:cs typeface="Arial" pitchFamily="34"/>
              </a:endParaRP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82BFB-6D02-7AC8-966A-9A5AB1EDDEF6}"/>
              </a:ext>
            </a:extLst>
          </p:cNvPr>
          <p:cNvSpPr txBox="1">
            <a:spLocks noGrp="1"/>
          </p:cNvSpPr>
          <p:nvPr>
            <p:ph type="title"/>
          </p:nvPr>
        </p:nvSpPr>
        <p:spPr>
          <a:xfrm>
            <a:off x="684208" y="685800"/>
            <a:ext cx="10058400" cy="2743200"/>
          </a:xfrm>
        </p:spPr>
        <p:txBody>
          <a:bodyPr/>
          <a:lstStyle/>
          <a:p>
            <a:pPr lvl="0"/>
            <a:r>
              <a:rPr lang="en-GB">
                <a:solidFill>
                  <a:srgbClr val="000000"/>
                </a:solidFill>
                <a:latin typeface="Arial" pitchFamily="34"/>
                <a:cs typeface="Arial" pitchFamily="34"/>
              </a:rPr>
              <a:t>Why Word Is Suitable</a:t>
            </a:r>
          </a:p>
        </p:txBody>
      </p:sp>
      <p:grpSp>
        <p:nvGrpSpPr>
          <p:cNvPr id="3" name="Diagram 4">
            <a:extLst>
              <a:ext uri="{FF2B5EF4-FFF2-40B4-BE49-F238E27FC236}">
                <a16:creationId xmlns:a16="http://schemas.microsoft.com/office/drawing/2014/main" id="{297A65CD-488F-CCC0-187F-6D05A36E8C08}"/>
              </a:ext>
            </a:extLst>
          </p:cNvPr>
          <p:cNvGrpSpPr/>
          <p:nvPr/>
        </p:nvGrpSpPr>
        <p:grpSpPr>
          <a:xfrm>
            <a:off x="684208" y="2473378"/>
            <a:ext cx="9119357" cy="3698821"/>
            <a:chOff x="684208" y="2473378"/>
            <a:chExt cx="9119357" cy="3698821"/>
          </a:xfrm>
        </p:grpSpPr>
        <p:sp>
          <p:nvSpPr>
            <p:cNvPr id="4" name="Freeform: Shape 3">
              <a:extLst>
                <a:ext uri="{FF2B5EF4-FFF2-40B4-BE49-F238E27FC236}">
                  <a16:creationId xmlns:a16="http://schemas.microsoft.com/office/drawing/2014/main" id="{B84A5A02-1E53-4E80-AB6B-3D53E844594E}"/>
                </a:ext>
              </a:extLst>
            </p:cNvPr>
            <p:cNvSpPr/>
            <p:nvPr/>
          </p:nvSpPr>
          <p:spPr>
            <a:xfrm>
              <a:off x="684208" y="2473378"/>
              <a:ext cx="3698821" cy="3698821"/>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27D31910-395E-6DB5-FA4A-C55D9C8A9F4B}"/>
                </a:ext>
              </a:extLst>
            </p:cNvPr>
            <p:cNvSpPr/>
            <p:nvPr/>
          </p:nvSpPr>
          <p:spPr>
            <a:xfrm>
              <a:off x="2533619" y="2473378"/>
              <a:ext cx="7269946" cy="3698821"/>
            </a:xfrm>
            <a:custGeom>
              <a:avLst/>
              <a:gdLst>
                <a:gd name="f0" fmla="val 10800000"/>
                <a:gd name="f1" fmla="val 5400000"/>
                <a:gd name="f2" fmla="val 180"/>
                <a:gd name="f3" fmla="val w"/>
                <a:gd name="f4" fmla="val h"/>
                <a:gd name="f5" fmla="val 0"/>
                <a:gd name="f6" fmla="val 7269944"/>
                <a:gd name="f7" fmla="val 3698822"/>
                <a:gd name="f8" fmla="+- 0 0 -90"/>
                <a:gd name="f9" fmla="*/ f3 1 7269944"/>
                <a:gd name="f10" fmla="*/ f4 1 3698822"/>
                <a:gd name="f11" fmla="+- f7 0 f5"/>
                <a:gd name="f12" fmla="+- f6 0 f5"/>
                <a:gd name="f13" fmla="*/ f8 f0 1"/>
                <a:gd name="f14" fmla="*/ f12 1 7269944"/>
                <a:gd name="f15" fmla="*/ f11 1 3698822"/>
                <a:gd name="f16" fmla="*/ 0 f12 1"/>
                <a:gd name="f17" fmla="*/ 0 f11 1"/>
                <a:gd name="f18" fmla="*/ 7269944 f12 1"/>
                <a:gd name="f19" fmla="*/ 3698822 f11 1"/>
                <a:gd name="f20" fmla="*/ f13 1 f2"/>
                <a:gd name="f21" fmla="*/ f16 1 7269944"/>
                <a:gd name="f22" fmla="*/ f17 1 3698822"/>
                <a:gd name="f23" fmla="*/ f18 1 7269944"/>
                <a:gd name="f24" fmla="*/ f19 1 369882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269944" h="3698822">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8580" tIns="68580" rIns="68580" bIns="3305053"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cs typeface="Arial"/>
                </a:rPr>
                <a:t>✅ Standardised templates – no missing sections</a:t>
              </a:r>
              <a:r>
                <a:rPr lang="en-GB" sz="1800" b="0" i="0" u="none" strike="noStrike" kern="0" cap="none" spc="0" baseline="0">
                  <a:solidFill>
                    <a:srgbClr val="000000"/>
                  </a:solidFill>
                  <a:uFillTx/>
                  <a:latin typeface="Arial"/>
                  <a:cs typeface="Arial"/>
                </a:rPr>
                <a:t> (Microsoft, 2026)</a:t>
              </a:r>
              <a:endParaRPr lang="en-GB" sz="1800" b="0"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164CEE64-D87A-A8DE-79DD-F9940C0010D2}"/>
                </a:ext>
              </a:extLst>
            </p:cNvPr>
            <p:cNvSpPr/>
            <p:nvPr/>
          </p:nvSpPr>
          <p:spPr>
            <a:xfrm>
              <a:off x="1007860" y="2935726"/>
              <a:ext cx="3051526" cy="3051526"/>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59E186AD-3D37-C769-8641-B1172AA4263A}"/>
                </a:ext>
              </a:extLst>
            </p:cNvPr>
            <p:cNvSpPr/>
            <p:nvPr/>
          </p:nvSpPr>
          <p:spPr>
            <a:xfrm>
              <a:off x="2533619" y="2870411"/>
              <a:ext cx="7269946" cy="3116842"/>
            </a:xfrm>
            <a:custGeom>
              <a:avLst/>
              <a:gdLst>
                <a:gd name="f0" fmla="val 10800000"/>
                <a:gd name="f1" fmla="val 5400000"/>
                <a:gd name="f2" fmla="val 180"/>
                <a:gd name="f3" fmla="val w"/>
                <a:gd name="f4" fmla="val h"/>
                <a:gd name="f5" fmla="val 0"/>
                <a:gd name="f6" fmla="val 7269944"/>
                <a:gd name="f7" fmla="val 3051527"/>
                <a:gd name="f8" fmla="+- 0 0 -90"/>
                <a:gd name="f9" fmla="*/ f3 1 7269944"/>
                <a:gd name="f10" fmla="*/ f4 1 3051527"/>
                <a:gd name="f11" fmla="+- f7 0 f5"/>
                <a:gd name="f12" fmla="+- f6 0 f5"/>
                <a:gd name="f13" fmla="*/ f8 f0 1"/>
                <a:gd name="f14" fmla="*/ f12 1 7269944"/>
                <a:gd name="f15" fmla="*/ f11 1 3051527"/>
                <a:gd name="f16" fmla="*/ 0 f12 1"/>
                <a:gd name="f17" fmla="*/ 0 f11 1"/>
                <a:gd name="f18" fmla="*/ 7269944 f12 1"/>
                <a:gd name="f19" fmla="*/ 3051527 f11 1"/>
                <a:gd name="f20" fmla="*/ f13 1 f2"/>
                <a:gd name="f21" fmla="*/ f16 1 7269944"/>
                <a:gd name="f22" fmla="*/ f17 1 3051527"/>
                <a:gd name="f23" fmla="*/ f18 1 7269944"/>
                <a:gd name="f24" fmla="*/ f19 1 305152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269944" h="3051527">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8580" tIns="68580" rIns="68580" bIns="2657749"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a:t>
              </a:r>
              <a:r>
                <a:rPr lang="en-GB" sz="1800" b="0" i="0" u="none" strike="noStrike" kern="1200" cap="none" spc="0" baseline="0">
                  <a:solidFill>
                    <a:srgbClr val="000000"/>
                  </a:solidFill>
                  <a:uFillTx/>
                  <a:latin typeface="Arial"/>
                  <a:cs typeface="Arial"/>
                </a:rPr>
                <a:t>Formatting tools – headings, tables, checklists </a:t>
              </a:r>
              <a:r>
                <a:rPr lang="en-GB" sz="1800" b="0" i="0" u="none" strike="noStrike" kern="0" cap="none" spc="0" baseline="0">
                  <a:solidFill>
                    <a:srgbClr val="000000"/>
                  </a:solidFill>
                  <a:uFillTx/>
                  <a:latin typeface="Arial"/>
                  <a:cs typeface="Arial"/>
                </a:rPr>
                <a:t>and bullet points make the information easy to find (Microsoft, 2026)</a:t>
              </a:r>
              <a:endParaRPr lang="en-GB" sz="1800" b="0" i="0" u="none" strike="noStrike" kern="0" cap="none" spc="0" baseline="0">
                <a:solidFill>
                  <a:srgbClr val="000000"/>
                </a:solidFill>
                <a:uFillTx/>
                <a:latin typeface="Arial" pitchFamily="34"/>
                <a:cs typeface="Arial" pitchFamily="34"/>
              </a:endParaRPr>
            </a:p>
          </p:txBody>
        </p:sp>
        <p:sp>
          <p:nvSpPr>
            <p:cNvPr id="8" name="Freeform: Shape 7">
              <a:extLst>
                <a:ext uri="{FF2B5EF4-FFF2-40B4-BE49-F238E27FC236}">
                  <a16:creationId xmlns:a16="http://schemas.microsoft.com/office/drawing/2014/main" id="{AD54D562-B2A2-FDB5-05FC-ECEC21E5E5E7}"/>
                </a:ext>
              </a:extLst>
            </p:cNvPr>
            <p:cNvSpPr/>
            <p:nvPr/>
          </p:nvSpPr>
          <p:spPr>
            <a:xfrm>
              <a:off x="1331503" y="3398084"/>
              <a:ext cx="2404231" cy="2404231"/>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EBF89EE4-1760-47EE-2298-E5F3D16BD676}"/>
                </a:ext>
              </a:extLst>
            </p:cNvPr>
            <p:cNvSpPr/>
            <p:nvPr/>
          </p:nvSpPr>
          <p:spPr>
            <a:xfrm>
              <a:off x="2533619" y="3398084"/>
              <a:ext cx="7269946" cy="2404231"/>
            </a:xfrm>
            <a:custGeom>
              <a:avLst/>
              <a:gdLst>
                <a:gd name="f0" fmla="val 10800000"/>
                <a:gd name="f1" fmla="val 5400000"/>
                <a:gd name="f2" fmla="val 180"/>
                <a:gd name="f3" fmla="val w"/>
                <a:gd name="f4" fmla="val h"/>
                <a:gd name="f5" fmla="val 0"/>
                <a:gd name="f6" fmla="val 7269944"/>
                <a:gd name="f7" fmla="val 2404232"/>
                <a:gd name="f8" fmla="+- 0 0 -90"/>
                <a:gd name="f9" fmla="*/ f3 1 7269944"/>
                <a:gd name="f10" fmla="*/ f4 1 2404232"/>
                <a:gd name="f11" fmla="+- f7 0 f5"/>
                <a:gd name="f12" fmla="+- f6 0 f5"/>
                <a:gd name="f13" fmla="*/ f8 f0 1"/>
                <a:gd name="f14" fmla="*/ f12 1 7269944"/>
                <a:gd name="f15" fmla="*/ f11 1 2404232"/>
                <a:gd name="f16" fmla="*/ 0 f12 1"/>
                <a:gd name="f17" fmla="*/ 0 f11 1"/>
                <a:gd name="f18" fmla="*/ 7269944 f12 1"/>
                <a:gd name="f19" fmla="*/ 2404232 f11 1"/>
                <a:gd name="f20" fmla="*/ f13 1 f2"/>
                <a:gd name="f21" fmla="*/ f16 1 7269944"/>
                <a:gd name="f22" fmla="*/ f17 1 2404232"/>
                <a:gd name="f23" fmla="*/ f18 1 7269944"/>
                <a:gd name="f24" fmla="*/ f19 1 240423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269944" h="2404232">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8580" tIns="68580" rIns="68580" bIns="2010463"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 </a:t>
              </a:r>
              <a:r>
                <a:rPr lang="en-GB" sz="1800" b="0" i="0" u="none" strike="noStrike" kern="1200" cap="none" spc="0" baseline="0">
                  <a:solidFill>
                    <a:srgbClr val="000000"/>
                  </a:solidFill>
                  <a:uFillTx/>
                  <a:latin typeface="Arial" pitchFamily="34"/>
                  <a:cs typeface="Arial" pitchFamily="34"/>
                </a:rPr>
                <a:t>Restrict editing – lock fixed sections; only complete relevant parts</a:t>
              </a:r>
            </a:p>
          </p:txBody>
        </p:sp>
        <p:sp>
          <p:nvSpPr>
            <p:cNvPr id="10" name="Freeform: Shape 9">
              <a:extLst>
                <a:ext uri="{FF2B5EF4-FFF2-40B4-BE49-F238E27FC236}">
                  <a16:creationId xmlns:a16="http://schemas.microsoft.com/office/drawing/2014/main" id="{EB942C4C-B557-CE18-058D-5BB767B73BFF}"/>
                </a:ext>
              </a:extLst>
            </p:cNvPr>
            <p:cNvSpPr/>
            <p:nvPr/>
          </p:nvSpPr>
          <p:spPr>
            <a:xfrm>
              <a:off x="1655155" y="3860432"/>
              <a:ext cx="1756937" cy="1756937"/>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07840B90-52F1-2419-F36B-DEF52619F071}"/>
                </a:ext>
              </a:extLst>
            </p:cNvPr>
            <p:cNvSpPr/>
            <p:nvPr/>
          </p:nvSpPr>
          <p:spPr>
            <a:xfrm>
              <a:off x="2533619" y="3860432"/>
              <a:ext cx="7269946" cy="1756937"/>
            </a:xfrm>
            <a:custGeom>
              <a:avLst/>
              <a:gdLst>
                <a:gd name="f0" fmla="val 10800000"/>
                <a:gd name="f1" fmla="val 5400000"/>
                <a:gd name="f2" fmla="val 180"/>
                <a:gd name="f3" fmla="val w"/>
                <a:gd name="f4" fmla="val h"/>
                <a:gd name="f5" fmla="val 0"/>
                <a:gd name="f6" fmla="val 7269944"/>
                <a:gd name="f7" fmla="val 1756940"/>
                <a:gd name="f8" fmla="+- 0 0 -90"/>
                <a:gd name="f9" fmla="*/ f3 1 7269944"/>
                <a:gd name="f10" fmla="*/ f4 1 1756940"/>
                <a:gd name="f11" fmla="+- f7 0 f5"/>
                <a:gd name="f12" fmla="+- f6 0 f5"/>
                <a:gd name="f13" fmla="*/ f8 f0 1"/>
                <a:gd name="f14" fmla="*/ f12 1 7269944"/>
                <a:gd name="f15" fmla="*/ f11 1 1756940"/>
                <a:gd name="f16" fmla="*/ 0 f12 1"/>
                <a:gd name="f17" fmla="*/ 0 f11 1"/>
                <a:gd name="f18" fmla="*/ 7269944 f12 1"/>
                <a:gd name="f19" fmla="*/ 1756940 f11 1"/>
                <a:gd name="f20" fmla="*/ f13 1 f2"/>
                <a:gd name="f21" fmla="*/ f16 1 7269944"/>
                <a:gd name="f22" fmla="*/ f17 1 1756940"/>
                <a:gd name="f23" fmla="*/ f18 1 7269944"/>
                <a:gd name="f24" fmla="*/ f19 1 175694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269944" h="1756940">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8580" tIns="68580" rIns="68580" bIns="1363169"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Cloud + history – one master file, audit ready</a:t>
              </a:r>
            </a:p>
          </p:txBody>
        </p:sp>
        <p:sp>
          <p:nvSpPr>
            <p:cNvPr id="12" name="Freeform: Shape 11">
              <a:extLst>
                <a:ext uri="{FF2B5EF4-FFF2-40B4-BE49-F238E27FC236}">
                  <a16:creationId xmlns:a16="http://schemas.microsoft.com/office/drawing/2014/main" id="{285CD261-7BBE-3126-FDF5-E620697C2E67}"/>
                </a:ext>
              </a:extLst>
            </p:cNvPr>
            <p:cNvSpPr/>
            <p:nvPr/>
          </p:nvSpPr>
          <p:spPr>
            <a:xfrm>
              <a:off x="1978798" y="4322789"/>
              <a:ext cx="1109642" cy="1109642"/>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Shape 12">
              <a:extLst>
                <a:ext uri="{FF2B5EF4-FFF2-40B4-BE49-F238E27FC236}">
                  <a16:creationId xmlns:a16="http://schemas.microsoft.com/office/drawing/2014/main" id="{92FB0E3D-8F14-5EDB-C407-9ADFECC737D6}"/>
                </a:ext>
              </a:extLst>
            </p:cNvPr>
            <p:cNvSpPr/>
            <p:nvPr/>
          </p:nvSpPr>
          <p:spPr>
            <a:xfrm>
              <a:off x="2533619" y="4322789"/>
              <a:ext cx="7269946" cy="1109642"/>
            </a:xfrm>
            <a:custGeom>
              <a:avLst/>
              <a:gdLst>
                <a:gd name="f0" fmla="val 10800000"/>
                <a:gd name="f1" fmla="val 5400000"/>
                <a:gd name="f2" fmla="val 180"/>
                <a:gd name="f3" fmla="val w"/>
                <a:gd name="f4" fmla="val h"/>
                <a:gd name="f5" fmla="val 0"/>
                <a:gd name="f6" fmla="val 7269944"/>
                <a:gd name="f7" fmla="val 1109645"/>
                <a:gd name="f8" fmla="+- 0 0 -90"/>
                <a:gd name="f9" fmla="*/ f3 1 7269944"/>
                <a:gd name="f10" fmla="*/ f4 1 1109645"/>
                <a:gd name="f11" fmla="+- f7 0 f5"/>
                <a:gd name="f12" fmla="+- f6 0 f5"/>
                <a:gd name="f13" fmla="*/ f8 f0 1"/>
                <a:gd name="f14" fmla="*/ f12 1 7269944"/>
                <a:gd name="f15" fmla="*/ f11 1 1109645"/>
                <a:gd name="f16" fmla="*/ 0 f12 1"/>
                <a:gd name="f17" fmla="*/ 0 f11 1"/>
                <a:gd name="f18" fmla="*/ 7269944 f12 1"/>
                <a:gd name="f19" fmla="*/ 1109645 f11 1"/>
                <a:gd name="f20" fmla="*/ f13 1 f2"/>
                <a:gd name="f21" fmla="*/ f16 1 7269944"/>
                <a:gd name="f22" fmla="*/ f17 1 1109645"/>
                <a:gd name="f23" fmla="*/ f18 1 7269944"/>
                <a:gd name="f24" fmla="*/ f19 1 110964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269944" h="1109645">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8580" tIns="68580" rIns="68580" bIns="715874"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Legible output – no unclear handwriting</a:t>
              </a:r>
            </a:p>
          </p:txBody>
        </p:sp>
        <p:sp>
          <p:nvSpPr>
            <p:cNvPr id="14" name="Freeform: Shape 13">
              <a:extLst>
                <a:ext uri="{FF2B5EF4-FFF2-40B4-BE49-F238E27FC236}">
                  <a16:creationId xmlns:a16="http://schemas.microsoft.com/office/drawing/2014/main" id="{9F2896F8-14CA-06F5-600C-6C2D2E8F1176}"/>
                </a:ext>
              </a:extLst>
            </p:cNvPr>
            <p:cNvSpPr/>
            <p:nvPr/>
          </p:nvSpPr>
          <p:spPr>
            <a:xfrm>
              <a:off x="2302450" y="4785146"/>
              <a:ext cx="462348" cy="462348"/>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Freeform: Shape 14">
              <a:extLst>
                <a:ext uri="{FF2B5EF4-FFF2-40B4-BE49-F238E27FC236}">
                  <a16:creationId xmlns:a16="http://schemas.microsoft.com/office/drawing/2014/main" id="{8A0B56FD-5C60-08B6-6355-24CD418C57FB}"/>
                </a:ext>
              </a:extLst>
            </p:cNvPr>
            <p:cNvSpPr/>
            <p:nvPr/>
          </p:nvSpPr>
          <p:spPr>
            <a:xfrm>
              <a:off x="2533619" y="4785146"/>
              <a:ext cx="7269946" cy="462348"/>
            </a:xfrm>
            <a:custGeom>
              <a:avLst/>
              <a:gdLst>
                <a:gd name="f0" fmla="val 10800000"/>
                <a:gd name="f1" fmla="val 5400000"/>
                <a:gd name="f2" fmla="val 180"/>
                <a:gd name="f3" fmla="val w"/>
                <a:gd name="f4" fmla="val h"/>
                <a:gd name="f5" fmla="val 0"/>
                <a:gd name="f6" fmla="val 7269944"/>
                <a:gd name="f7" fmla="val 462350"/>
                <a:gd name="f8" fmla="+- 0 0 -90"/>
                <a:gd name="f9" fmla="*/ f3 1 7269944"/>
                <a:gd name="f10" fmla="*/ f4 1 462350"/>
                <a:gd name="f11" fmla="+- f7 0 f5"/>
                <a:gd name="f12" fmla="+- f6 0 f5"/>
                <a:gd name="f13" fmla="*/ f8 f0 1"/>
                <a:gd name="f14" fmla="*/ f12 1 7269944"/>
                <a:gd name="f15" fmla="*/ f11 1 462350"/>
                <a:gd name="f16" fmla="*/ 0 f12 1"/>
                <a:gd name="f17" fmla="*/ 0 f11 1"/>
                <a:gd name="f18" fmla="*/ 7269944 f12 1"/>
                <a:gd name="f19" fmla="*/ 462350 f11 1"/>
                <a:gd name="f20" fmla="*/ f13 1 f2"/>
                <a:gd name="f21" fmla="*/ f16 1 7269944"/>
                <a:gd name="f22" fmla="*/ f17 1 462350"/>
                <a:gd name="f23" fmla="*/ f18 1 7269944"/>
                <a:gd name="f24" fmla="*/ f19 1 46235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7269944" h="462350">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8580" tIns="68580" rIns="68580" bIns="6858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cs typeface="Arial"/>
                </a:rPr>
                <a:t>✅ Familiar – works across devices</a:t>
              </a:r>
              <a:r>
                <a:rPr lang="en-GB" sz="1800" b="0" i="0" u="none" strike="noStrike" kern="0" cap="none" spc="0" baseline="0">
                  <a:solidFill>
                    <a:srgbClr val="000000"/>
                  </a:solidFill>
                  <a:uFillTx/>
                  <a:latin typeface="Arial"/>
                  <a:cs typeface="Arial"/>
                </a:rPr>
                <a:t> (Microsoft , 2026)</a:t>
              </a:r>
              <a:endParaRPr lang="en-GB" sz="18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6B55A-9F40-6B05-A5E3-702DE1BC7B4A}"/>
              </a:ext>
            </a:extLst>
          </p:cNvPr>
          <p:cNvSpPr txBox="1">
            <a:spLocks noGrp="1"/>
          </p:cNvSpPr>
          <p:nvPr>
            <p:ph type="ctrTitle"/>
          </p:nvPr>
        </p:nvSpPr>
        <p:spPr>
          <a:xfrm>
            <a:off x="854333" y="796460"/>
            <a:ext cx="10446800" cy="1244004"/>
          </a:xfrm>
        </p:spPr>
        <p:txBody>
          <a:bodyPr>
            <a:noAutofit/>
          </a:bodyPr>
          <a:lstStyle/>
          <a:p>
            <a:pPr lvl="0"/>
            <a:r>
              <a:rPr lang="en-GB" sz="2800">
                <a:solidFill>
                  <a:srgbClr val="000000"/>
                </a:solidFill>
                <a:latin typeface="Arial"/>
                <a:cs typeface="Arial"/>
              </a:rPr>
              <a:t>Improving Efficiency &amp; Communication about care related documents at riverdale nursing home</a:t>
            </a:r>
            <a:endParaRPr lang="en-GB" sz="2800">
              <a:solidFill>
                <a:srgbClr val="000000"/>
              </a:solidFill>
              <a:latin typeface="Arial" pitchFamily="34"/>
              <a:cs typeface="Arial" pitchFamily="34"/>
            </a:endParaRPr>
          </a:p>
        </p:txBody>
      </p:sp>
      <p:grpSp>
        <p:nvGrpSpPr>
          <p:cNvPr id="3" name="Diagram 3">
            <a:extLst>
              <a:ext uri="{FF2B5EF4-FFF2-40B4-BE49-F238E27FC236}">
                <a16:creationId xmlns:a16="http://schemas.microsoft.com/office/drawing/2014/main" id="{BD16FDA1-820C-AA42-7A50-A66639A6588D}"/>
              </a:ext>
            </a:extLst>
          </p:cNvPr>
          <p:cNvGrpSpPr/>
          <p:nvPr/>
        </p:nvGrpSpPr>
        <p:grpSpPr>
          <a:xfrm>
            <a:off x="690948" y="2677811"/>
            <a:ext cx="11049582" cy="2993517"/>
            <a:chOff x="690948" y="2677811"/>
            <a:chExt cx="11049582" cy="2993517"/>
          </a:xfrm>
        </p:grpSpPr>
        <p:sp>
          <p:nvSpPr>
            <p:cNvPr id="4" name="Freeform: Shape 3">
              <a:extLst>
                <a:ext uri="{FF2B5EF4-FFF2-40B4-BE49-F238E27FC236}">
                  <a16:creationId xmlns:a16="http://schemas.microsoft.com/office/drawing/2014/main" id="{3A634BC9-42A8-5960-0BDE-BD120F524611}"/>
                </a:ext>
              </a:extLst>
            </p:cNvPr>
            <p:cNvSpPr/>
            <p:nvPr/>
          </p:nvSpPr>
          <p:spPr>
            <a:xfrm>
              <a:off x="690948" y="2677811"/>
              <a:ext cx="3456358" cy="1382545"/>
            </a:xfrm>
            <a:custGeom>
              <a:avLst/>
              <a:gdLst>
                <a:gd name="f0" fmla="val 10800000"/>
                <a:gd name="f1" fmla="val 5400000"/>
                <a:gd name="f2" fmla="val 180"/>
                <a:gd name="f3" fmla="val w"/>
                <a:gd name="f4" fmla="val h"/>
                <a:gd name="f5" fmla="val 0"/>
                <a:gd name="f6" fmla="val 3456356"/>
                <a:gd name="f7" fmla="val 1382542"/>
                <a:gd name="f8" fmla="val 2765085"/>
                <a:gd name="f9" fmla="val 691271"/>
                <a:gd name="f10" fmla="+- 0 0 -90"/>
                <a:gd name="f11" fmla="*/ f3 1 3456356"/>
                <a:gd name="f12" fmla="*/ f4 1 1382542"/>
                <a:gd name="f13" fmla="+- f7 0 f5"/>
                <a:gd name="f14" fmla="+- f6 0 f5"/>
                <a:gd name="f15" fmla="*/ f10 f0 1"/>
                <a:gd name="f16" fmla="*/ f14 1 3456356"/>
                <a:gd name="f17" fmla="*/ f13 1 1382542"/>
                <a:gd name="f18" fmla="*/ 0 f14 1"/>
                <a:gd name="f19" fmla="*/ 0 f13 1"/>
                <a:gd name="f20" fmla="*/ 2765085 f14 1"/>
                <a:gd name="f21" fmla="*/ 3456356 f14 1"/>
                <a:gd name="f22" fmla="*/ 691271 f13 1"/>
                <a:gd name="f23" fmla="*/ 1382542 f13 1"/>
                <a:gd name="f24" fmla="*/ 691271 f14 1"/>
                <a:gd name="f25" fmla="*/ f15 1 f2"/>
                <a:gd name="f26" fmla="*/ f18 1 3456356"/>
                <a:gd name="f27" fmla="*/ f19 1 1382542"/>
                <a:gd name="f28" fmla="*/ f20 1 3456356"/>
                <a:gd name="f29" fmla="*/ f21 1 3456356"/>
                <a:gd name="f30" fmla="*/ f22 1 1382542"/>
                <a:gd name="f31" fmla="*/ f23 1 1382542"/>
                <a:gd name="f32" fmla="*/ f24 1 345635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3456356" h="1382542">
                  <a:moveTo>
                    <a:pt x="f5" y="f5"/>
                  </a:moveTo>
                  <a:lnTo>
                    <a:pt x="f8" y="f5"/>
                  </a:lnTo>
                  <a:lnTo>
                    <a:pt x="f6" y="f9"/>
                  </a:lnTo>
                  <a:lnTo>
                    <a:pt x="f8" y="f7"/>
                  </a:lnTo>
                  <a:lnTo>
                    <a:pt x="f5" y="f7"/>
                  </a:lnTo>
                  <a:lnTo>
                    <a:pt x="f9" y="f9"/>
                  </a:lnTo>
                  <a:lnTo>
                    <a:pt x="f5" y="f5"/>
                  </a:lnTo>
                  <a:close/>
                </a:path>
              </a:pathLst>
            </a:custGeom>
            <a:solidFill>
              <a:srgbClr val="052F61"/>
            </a:solidFill>
            <a:ln w="15873" cap="rnd">
              <a:solidFill>
                <a:srgbClr val="FFFFFF"/>
              </a:solidFill>
              <a:prstDash val="solid"/>
              <a:miter/>
            </a:ln>
          </p:spPr>
          <p:txBody>
            <a:bodyPr vert="horz" wrap="square" lIns="720483" tIns="14602" rIns="691268" bIns="14602"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FFFFFF"/>
                  </a:solidFill>
                  <a:uFillTx/>
                  <a:latin typeface="Century Gothic"/>
                </a:rPr>
                <a:t>✅</a:t>
              </a:r>
              <a:r>
                <a:rPr lang="en-GB" sz="2300" b="0" i="0" u="none" strike="noStrike" kern="1200" cap="none" spc="0" baseline="0">
                  <a:solidFill>
                    <a:srgbClr val="FFFFFF"/>
                  </a:solidFill>
                  <a:uFillTx/>
                  <a:latin typeface="Arial" pitchFamily="34"/>
                  <a:cs typeface="Arial" pitchFamily="34"/>
                </a:rPr>
                <a:t> Efficiency</a:t>
              </a:r>
            </a:p>
          </p:txBody>
        </p:sp>
        <p:sp>
          <p:nvSpPr>
            <p:cNvPr id="5" name="Freeform: Shape 4">
              <a:extLst>
                <a:ext uri="{FF2B5EF4-FFF2-40B4-BE49-F238E27FC236}">
                  <a16:creationId xmlns:a16="http://schemas.microsoft.com/office/drawing/2014/main" id="{B831B4F3-A520-C65F-B9CE-2B54149F7EDC}"/>
                </a:ext>
              </a:extLst>
            </p:cNvPr>
            <p:cNvSpPr/>
            <p:nvPr/>
          </p:nvSpPr>
          <p:spPr>
            <a:xfrm>
              <a:off x="3697979" y="2795329"/>
              <a:ext cx="2868774" cy="1147507"/>
            </a:xfrm>
            <a:custGeom>
              <a:avLst/>
              <a:gdLst>
                <a:gd name="f0" fmla="val 10800000"/>
                <a:gd name="f1" fmla="val 5400000"/>
                <a:gd name="f2" fmla="val 180"/>
                <a:gd name="f3" fmla="val w"/>
                <a:gd name="f4" fmla="val h"/>
                <a:gd name="f5" fmla="val 0"/>
                <a:gd name="f6" fmla="val 2868776"/>
                <a:gd name="f7" fmla="val 1147510"/>
                <a:gd name="f8" fmla="val 2295021"/>
                <a:gd name="f9" fmla="val 573755"/>
                <a:gd name="f10" fmla="+- 0 0 -90"/>
                <a:gd name="f11" fmla="*/ f3 1 2868776"/>
                <a:gd name="f12" fmla="*/ f4 1 1147510"/>
                <a:gd name="f13" fmla="+- f7 0 f5"/>
                <a:gd name="f14" fmla="+- f6 0 f5"/>
                <a:gd name="f15" fmla="*/ f10 f0 1"/>
                <a:gd name="f16" fmla="*/ f14 1 2868776"/>
                <a:gd name="f17" fmla="*/ f13 1 1147510"/>
                <a:gd name="f18" fmla="*/ 0 f14 1"/>
                <a:gd name="f19" fmla="*/ 0 f13 1"/>
                <a:gd name="f20" fmla="*/ 2295021 f14 1"/>
                <a:gd name="f21" fmla="*/ 2868776 f14 1"/>
                <a:gd name="f22" fmla="*/ 573755 f13 1"/>
                <a:gd name="f23" fmla="*/ 1147510 f13 1"/>
                <a:gd name="f24" fmla="*/ 573755 f14 1"/>
                <a:gd name="f25" fmla="*/ f15 1 f2"/>
                <a:gd name="f26" fmla="*/ f18 1 2868776"/>
                <a:gd name="f27" fmla="*/ f19 1 1147510"/>
                <a:gd name="f28" fmla="*/ f20 1 2868776"/>
                <a:gd name="f29" fmla="*/ f21 1 2868776"/>
                <a:gd name="f30" fmla="*/ f22 1 1147510"/>
                <a:gd name="f31" fmla="*/ f23 1 1147510"/>
                <a:gd name="f32" fmla="*/ f24 1 286877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868776" h="1147510">
                  <a:moveTo>
                    <a:pt x="f5" y="f5"/>
                  </a:moveTo>
                  <a:lnTo>
                    <a:pt x="f8" y="f5"/>
                  </a:lnTo>
                  <a:lnTo>
                    <a:pt x="f6" y="f9"/>
                  </a:lnTo>
                  <a:lnTo>
                    <a:pt x="f8" y="f7"/>
                  </a:lnTo>
                  <a:lnTo>
                    <a:pt x="f5" y="f7"/>
                  </a:lnTo>
                  <a:lnTo>
                    <a:pt x="f9" y="f9"/>
                  </a:lnTo>
                  <a:lnTo>
                    <a:pt x="f5" y="f5"/>
                  </a:lnTo>
                  <a:close/>
                </a:path>
              </a:pathLst>
            </a:custGeom>
            <a:solidFill>
              <a:srgbClr val="CCCDD2">
                <a:alpha val="90000"/>
              </a:srgbClr>
            </a:solidFill>
            <a:ln w="15873" cap="rnd">
              <a:solidFill>
                <a:srgbClr val="CCCFD2">
                  <a:alpha val="90000"/>
                </a:srgbClr>
              </a:solidFill>
              <a:prstDash val="solid"/>
              <a:miter/>
            </a:ln>
          </p:spPr>
          <p:txBody>
            <a:bodyPr vert="horz" wrap="square" lIns="592805" tIns="9528" rIns="573758"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Ready‑made templates – saves drafting from scratch</a:t>
              </a:r>
              <a:r>
                <a:rPr lang="en-GB" sz="1500" b="0" i="0" u="none" strike="noStrike" kern="0" cap="none" spc="0" baseline="0">
                  <a:solidFill>
                    <a:srgbClr val="000000"/>
                  </a:solidFill>
                  <a:uFillTx/>
                  <a:latin typeface="Arial"/>
                  <a:cs typeface="Arial"/>
                </a:rPr>
                <a:t> (Skills for care, 2024)</a:t>
              </a:r>
              <a:endParaRPr lang="en-GB" sz="1500" b="0"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742504C1-5CF9-090E-A3AA-BF0A25C89E68}"/>
                </a:ext>
              </a:extLst>
            </p:cNvPr>
            <p:cNvSpPr/>
            <p:nvPr/>
          </p:nvSpPr>
          <p:spPr>
            <a:xfrm>
              <a:off x="6165122" y="2795329"/>
              <a:ext cx="2868774" cy="1147507"/>
            </a:xfrm>
            <a:custGeom>
              <a:avLst/>
              <a:gdLst>
                <a:gd name="f0" fmla="val 10800000"/>
                <a:gd name="f1" fmla="val 5400000"/>
                <a:gd name="f2" fmla="val 180"/>
                <a:gd name="f3" fmla="val w"/>
                <a:gd name="f4" fmla="val h"/>
                <a:gd name="f5" fmla="val 0"/>
                <a:gd name="f6" fmla="val 2868776"/>
                <a:gd name="f7" fmla="val 1147510"/>
                <a:gd name="f8" fmla="val 2295021"/>
                <a:gd name="f9" fmla="val 573755"/>
                <a:gd name="f10" fmla="+- 0 0 -90"/>
                <a:gd name="f11" fmla="*/ f3 1 2868776"/>
                <a:gd name="f12" fmla="*/ f4 1 1147510"/>
                <a:gd name="f13" fmla="+- f7 0 f5"/>
                <a:gd name="f14" fmla="+- f6 0 f5"/>
                <a:gd name="f15" fmla="*/ f10 f0 1"/>
                <a:gd name="f16" fmla="*/ f14 1 2868776"/>
                <a:gd name="f17" fmla="*/ f13 1 1147510"/>
                <a:gd name="f18" fmla="*/ 0 f14 1"/>
                <a:gd name="f19" fmla="*/ 0 f13 1"/>
                <a:gd name="f20" fmla="*/ 2295021 f14 1"/>
                <a:gd name="f21" fmla="*/ 2868776 f14 1"/>
                <a:gd name="f22" fmla="*/ 573755 f13 1"/>
                <a:gd name="f23" fmla="*/ 1147510 f13 1"/>
                <a:gd name="f24" fmla="*/ 573755 f14 1"/>
                <a:gd name="f25" fmla="*/ f15 1 f2"/>
                <a:gd name="f26" fmla="*/ f18 1 2868776"/>
                <a:gd name="f27" fmla="*/ f19 1 1147510"/>
                <a:gd name="f28" fmla="*/ f20 1 2868776"/>
                <a:gd name="f29" fmla="*/ f21 1 2868776"/>
                <a:gd name="f30" fmla="*/ f22 1 1147510"/>
                <a:gd name="f31" fmla="*/ f23 1 1147510"/>
                <a:gd name="f32" fmla="*/ f24 1 286877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868776" h="1147510">
                  <a:moveTo>
                    <a:pt x="f5" y="f5"/>
                  </a:moveTo>
                  <a:lnTo>
                    <a:pt x="f8" y="f5"/>
                  </a:lnTo>
                  <a:lnTo>
                    <a:pt x="f6" y="f9"/>
                  </a:lnTo>
                  <a:lnTo>
                    <a:pt x="f8" y="f7"/>
                  </a:lnTo>
                  <a:lnTo>
                    <a:pt x="f5" y="f7"/>
                  </a:lnTo>
                  <a:lnTo>
                    <a:pt x="f9" y="f9"/>
                  </a:lnTo>
                  <a:lnTo>
                    <a:pt x="f5" y="f5"/>
                  </a:lnTo>
                  <a:close/>
                </a:path>
              </a:pathLst>
            </a:custGeom>
            <a:solidFill>
              <a:srgbClr val="CCCDD2">
                <a:alpha val="90000"/>
              </a:srgbClr>
            </a:solidFill>
            <a:ln w="15873" cap="rnd">
              <a:solidFill>
                <a:srgbClr val="CCCFD2">
                  <a:alpha val="90000"/>
                </a:srgbClr>
              </a:solidFill>
              <a:prstDash val="solid"/>
              <a:miter/>
            </a:ln>
          </p:spPr>
          <p:txBody>
            <a:bodyPr vert="horz" wrap="square" lIns="592805" tIns="9528" rIns="573758"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Consistent layout – faster updates</a:t>
              </a:r>
              <a:r>
                <a:rPr lang="en-GB" sz="1500" b="0" i="0" u="none" strike="noStrike" kern="0" cap="none" spc="0" baseline="0">
                  <a:solidFill>
                    <a:srgbClr val="000000"/>
                  </a:solidFill>
                  <a:uFillTx/>
                  <a:latin typeface="Arial"/>
                  <a:cs typeface="Arial"/>
                </a:rPr>
                <a:t> (Microsoft, 2026)</a:t>
              </a:r>
              <a:endParaRPr lang="en-GB" sz="1500" b="0" i="0" u="none" strike="noStrike" kern="1200" cap="none" spc="0" baseline="0">
                <a:solidFill>
                  <a:srgbClr val="000000"/>
                </a:solidFill>
                <a:uFillTx/>
                <a:latin typeface="Arial" pitchFamily="34"/>
                <a:cs typeface="Arial" pitchFamily="34"/>
              </a:endParaRPr>
            </a:p>
          </p:txBody>
        </p:sp>
        <p:sp>
          <p:nvSpPr>
            <p:cNvPr id="7" name="Freeform: Shape 6">
              <a:extLst>
                <a:ext uri="{FF2B5EF4-FFF2-40B4-BE49-F238E27FC236}">
                  <a16:creationId xmlns:a16="http://schemas.microsoft.com/office/drawing/2014/main" id="{87C7463F-69D0-6941-EDF1-EACBE366B7C2}"/>
                </a:ext>
              </a:extLst>
            </p:cNvPr>
            <p:cNvSpPr/>
            <p:nvPr/>
          </p:nvSpPr>
          <p:spPr>
            <a:xfrm>
              <a:off x="8632274" y="2795329"/>
              <a:ext cx="2868774" cy="1147507"/>
            </a:xfrm>
            <a:custGeom>
              <a:avLst/>
              <a:gdLst>
                <a:gd name="f0" fmla="val 10800000"/>
                <a:gd name="f1" fmla="val 5400000"/>
                <a:gd name="f2" fmla="val 180"/>
                <a:gd name="f3" fmla="val w"/>
                <a:gd name="f4" fmla="val h"/>
                <a:gd name="f5" fmla="val 0"/>
                <a:gd name="f6" fmla="val 2868776"/>
                <a:gd name="f7" fmla="val 1147510"/>
                <a:gd name="f8" fmla="val 2295021"/>
                <a:gd name="f9" fmla="val 573755"/>
                <a:gd name="f10" fmla="+- 0 0 -90"/>
                <a:gd name="f11" fmla="*/ f3 1 2868776"/>
                <a:gd name="f12" fmla="*/ f4 1 1147510"/>
                <a:gd name="f13" fmla="+- f7 0 f5"/>
                <a:gd name="f14" fmla="+- f6 0 f5"/>
                <a:gd name="f15" fmla="*/ f10 f0 1"/>
                <a:gd name="f16" fmla="*/ f14 1 2868776"/>
                <a:gd name="f17" fmla="*/ f13 1 1147510"/>
                <a:gd name="f18" fmla="*/ 0 f14 1"/>
                <a:gd name="f19" fmla="*/ 0 f13 1"/>
                <a:gd name="f20" fmla="*/ 2295021 f14 1"/>
                <a:gd name="f21" fmla="*/ 2868776 f14 1"/>
                <a:gd name="f22" fmla="*/ 573755 f13 1"/>
                <a:gd name="f23" fmla="*/ 1147510 f13 1"/>
                <a:gd name="f24" fmla="*/ 573755 f14 1"/>
                <a:gd name="f25" fmla="*/ f15 1 f2"/>
                <a:gd name="f26" fmla="*/ f18 1 2868776"/>
                <a:gd name="f27" fmla="*/ f19 1 1147510"/>
                <a:gd name="f28" fmla="*/ f20 1 2868776"/>
                <a:gd name="f29" fmla="*/ f21 1 2868776"/>
                <a:gd name="f30" fmla="*/ f22 1 1147510"/>
                <a:gd name="f31" fmla="*/ f23 1 1147510"/>
                <a:gd name="f32" fmla="*/ f24 1 286877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868776" h="1147510">
                  <a:moveTo>
                    <a:pt x="f5" y="f5"/>
                  </a:moveTo>
                  <a:lnTo>
                    <a:pt x="f8" y="f5"/>
                  </a:lnTo>
                  <a:lnTo>
                    <a:pt x="f6" y="f9"/>
                  </a:lnTo>
                  <a:lnTo>
                    <a:pt x="f8" y="f7"/>
                  </a:lnTo>
                  <a:lnTo>
                    <a:pt x="f5" y="f7"/>
                  </a:lnTo>
                  <a:lnTo>
                    <a:pt x="f9" y="f9"/>
                  </a:lnTo>
                  <a:lnTo>
                    <a:pt x="f5" y="f5"/>
                  </a:lnTo>
                  <a:close/>
                </a:path>
              </a:pathLst>
            </a:custGeom>
            <a:solidFill>
              <a:srgbClr val="CCCDD2">
                <a:alpha val="90000"/>
              </a:srgbClr>
            </a:solidFill>
            <a:ln w="15873" cap="rnd">
              <a:solidFill>
                <a:srgbClr val="CCCFD2">
                  <a:alpha val="90000"/>
                </a:srgbClr>
              </a:solidFill>
              <a:prstDash val="solid"/>
              <a:miter/>
            </a:ln>
          </p:spPr>
          <p:txBody>
            <a:bodyPr vert="horz" wrap="square" lIns="592805" tIns="9528" rIns="573758"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pitchFamily="34"/>
                  <a:cs typeface="Arial" pitchFamily="34"/>
                </a:rPr>
                <a:t>Central storage – no lost files</a:t>
              </a:r>
            </a:p>
          </p:txBody>
        </p:sp>
        <p:sp>
          <p:nvSpPr>
            <p:cNvPr id="8" name="Freeform: Shape 7">
              <a:extLst>
                <a:ext uri="{FF2B5EF4-FFF2-40B4-BE49-F238E27FC236}">
                  <a16:creationId xmlns:a16="http://schemas.microsoft.com/office/drawing/2014/main" id="{0566D1C2-57A6-F6EB-0ECE-62902CA0ACA7}"/>
                </a:ext>
              </a:extLst>
            </p:cNvPr>
            <p:cNvSpPr/>
            <p:nvPr/>
          </p:nvSpPr>
          <p:spPr>
            <a:xfrm>
              <a:off x="690948" y="4253907"/>
              <a:ext cx="3456358" cy="1382545"/>
            </a:xfrm>
            <a:custGeom>
              <a:avLst/>
              <a:gdLst>
                <a:gd name="f0" fmla="val 10800000"/>
                <a:gd name="f1" fmla="val 5400000"/>
                <a:gd name="f2" fmla="val 180"/>
                <a:gd name="f3" fmla="val w"/>
                <a:gd name="f4" fmla="val h"/>
                <a:gd name="f5" fmla="val 0"/>
                <a:gd name="f6" fmla="val 3456356"/>
                <a:gd name="f7" fmla="val 1382542"/>
                <a:gd name="f8" fmla="val 2765085"/>
                <a:gd name="f9" fmla="val 691271"/>
                <a:gd name="f10" fmla="+- 0 0 -90"/>
                <a:gd name="f11" fmla="*/ f3 1 3456356"/>
                <a:gd name="f12" fmla="*/ f4 1 1382542"/>
                <a:gd name="f13" fmla="+- f7 0 f5"/>
                <a:gd name="f14" fmla="+- f6 0 f5"/>
                <a:gd name="f15" fmla="*/ f10 f0 1"/>
                <a:gd name="f16" fmla="*/ f14 1 3456356"/>
                <a:gd name="f17" fmla="*/ f13 1 1382542"/>
                <a:gd name="f18" fmla="*/ 0 f14 1"/>
                <a:gd name="f19" fmla="*/ 0 f13 1"/>
                <a:gd name="f20" fmla="*/ 2765085 f14 1"/>
                <a:gd name="f21" fmla="*/ 3456356 f14 1"/>
                <a:gd name="f22" fmla="*/ 691271 f13 1"/>
                <a:gd name="f23" fmla="*/ 1382542 f13 1"/>
                <a:gd name="f24" fmla="*/ 691271 f14 1"/>
                <a:gd name="f25" fmla="*/ f15 1 f2"/>
                <a:gd name="f26" fmla="*/ f18 1 3456356"/>
                <a:gd name="f27" fmla="*/ f19 1 1382542"/>
                <a:gd name="f28" fmla="*/ f20 1 3456356"/>
                <a:gd name="f29" fmla="*/ f21 1 3456356"/>
                <a:gd name="f30" fmla="*/ f22 1 1382542"/>
                <a:gd name="f31" fmla="*/ f23 1 1382542"/>
                <a:gd name="f32" fmla="*/ f24 1 345635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3456356" h="1382542">
                  <a:moveTo>
                    <a:pt x="f5" y="f5"/>
                  </a:moveTo>
                  <a:lnTo>
                    <a:pt x="f8" y="f5"/>
                  </a:lnTo>
                  <a:lnTo>
                    <a:pt x="f6" y="f9"/>
                  </a:lnTo>
                  <a:lnTo>
                    <a:pt x="f8" y="f7"/>
                  </a:lnTo>
                  <a:lnTo>
                    <a:pt x="f5" y="f7"/>
                  </a:lnTo>
                  <a:lnTo>
                    <a:pt x="f9" y="f9"/>
                  </a:lnTo>
                  <a:lnTo>
                    <a:pt x="f5" y="f5"/>
                  </a:lnTo>
                  <a:close/>
                </a:path>
              </a:pathLst>
            </a:custGeom>
            <a:solidFill>
              <a:srgbClr val="052F61"/>
            </a:solidFill>
            <a:ln w="15873" cap="rnd">
              <a:solidFill>
                <a:srgbClr val="FFFFFF"/>
              </a:solidFill>
              <a:prstDash val="solid"/>
              <a:miter/>
            </a:ln>
          </p:spPr>
          <p:txBody>
            <a:bodyPr vert="horz" wrap="square" lIns="720483" tIns="14602" rIns="691268" bIns="14602" anchor="ctr" anchorCtr="1" compatLnSpc="1">
              <a:noAutofit/>
            </a:bodyPr>
            <a:lstStyle/>
            <a:p>
              <a:pPr marL="0" marR="0" lvl="0" indent="0" algn="ctr" defTabSz="1022354"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FFFFFF"/>
                  </a:solidFill>
                  <a:uFillTx/>
                  <a:latin typeface="Century Gothic"/>
                </a:rPr>
                <a:t>✅ </a:t>
              </a:r>
              <a:r>
                <a:rPr lang="en-GB" sz="2300" b="0" i="0" u="none" strike="noStrike" kern="1200" cap="none" spc="0" baseline="0">
                  <a:solidFill>
                    <a:srgbClr val="FFFFFF"/>
                  </a:solidFill>
                  <a:uFillTx/>
                  <a:latin typeface="Arial" pitchFamily="34"/>
                  <a:cs typeface="Arial" pitchFamily="34"/>
                </a:rPr>
                <a:t>Communication</a:t>
              </a:r>
            </a:p>
          </p:txBody>
        </p:sp>
        <p:sp>
          <p:nvSpPr>
            <p:cNvPr id="9" name="Freeform: Shape 8">
              <a:extLst>
                <a:ext uri="{FF2B5EF4-FFF2-40B4-BE49-F238E27FC236}">
                  <a16:creationId xmlns:a16="http://schemas.microsoft.com/office/drawing/2014/main" id="{A950FE26-C2D4-97F8-ED16-1B2AAB650D65}"/>
                </a:ext>
              </a:extLst>
            </p:cNvPr>
            <p:cNvSpPr/>
            <p:nvPr/>
          </p:nvSpPr>
          <p:spPr>
            <a:xfrm>
              <a:off x="3697979" y="4371426"/>
              <a:ext cx="2868774" cy="1147507"/>
            </a:xfrm>
            <a:custGeom>
              <a:avLst/>
              <a:gdLst>
                <a:gd name="f0" fmla="val 10800000"/>
                <a:gd name="f1" fmla="val 5400000"/>
                <a:gd name="f2" fmla="val 180"/>
                <a:gd name="f3" fmla="val w"/>
                <a:gd name="f4" fmla="val h"/>
                <a:gd name="f5" fmla="val 0"/>
                <a:gd name="f6" fmla="val 2868776"/>
                <a:gd name="f7" fmla="val 1147510"/>
                <a:gd name="f8" fmla="val 2295021"/>
                <a:gd name="f9" fmla="val 573755"/>
                <a:gd name="f10" fmla="+- 0 0 -90"/>
                <a:gd name="f11" fmla="*/ f3 1 2868776"/>
                <a:gd name="f12" fmla="*/ f4 1 1147510"/>
                <a:gd name="f13" fmla="+- f7 0 f5"/>
                <a:gd name="f14" fmla="+- f6 0 f5"/>
                <a:gd name="f15" fmla="*/ f10 f0 1"/>
                <a:gd name="f16" fmla="*/ f14 1 2868776"/>
                <a:gd name="f17" fmla="*/ f13 1 1147510"/>
                <a:gd name="f18" fmla="*/ 0 f14 1"/>
                <a:gd name="f19" fmla="*/ 0 f13 1"/>
                <a:gd name="f20" fmla="*/ 2295021 f14 1"/>
                <a:gd name="f21" fmla="*/ 2868776 f14 1"/>
                <a:gd name="f22" fmla="*/ 573755 f13 1"/>
                <a:gd name="f23" fmla="*/ 1147510 f13 1"/>
                <a:gd name="f24" fmla="*/ 573755 f14 1"/>
                <a:gd name="f25" fmla="*/ f15 1 f2"/>
                <a:gd name="f26" fmla="*/ f18 1 2868776"/>
                <a:gd name="f27" fmla="*/ f19 1 1147510"/>
                <a:gd name="f28" fmla="*/ f20 1 2868776"/>
                <a:gd name="f29" fmla="*/ f21 1 2868776"/>
                <a:gd name="f30" fmla="*/ f22 1 1147510"/>
                <a:gd name="f31" fmla="*/ f23 1 1147510"/>
                <a:gd name="f32" fmla="*/ f24 1 286877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868776" h="1147510">
                  <a:moveTo>
                    <a:pt x="f5" y="f5"/>
                  </a:moveTo>
                  <a:lnTo>
                    <a:pt x="f8" y="f5"/>
                  </a:lnTo>
                  <a:lnTo>
                    <a:pt x="f6" y="f9"/>
                  </a:lnTo>
                  <a:lnTo>
                    <a:pt x="f8" y="f7"/>
                  </a:lnTo>
                  <a:lnTo>
                    <a:pt x="f5" y="f7"/>
                  </a:lnTo>
                  <a:lnTo>
                    <a:pt x="f9" y="f9"/>
                  </a:lnTo>
                  <a:lnTo>
                    <a:pt x="f5" y="f5"/>
                  </a:lnTo>
                  <a:close/>
                </a:path>
              </a:pathLst>
            </a:custGeom>
            <a:solidFill>
              <a:srgbClr val="CCCDD2">
                <a:alpha val="90000"/>
              </a:srgbClr>
            </a:solidFill>
            <a:ln w="15873" cap="rnd">
              <a:solidFill>
                <a:srgbClr val="CCCFD2">
                  <a:alpha val="90000"/>
                </a:srgbClr>
              </a:solidFill>
              <a:prstDash val="solid"/>
              <a:miter/>
            </a:ln>
          </p:spPr>
          <p:txBody>
            <a:bodyPr vert="horz" wrap="square" lIns="592805" tIns="9528" rIns="573758"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Standard format – understood by all staff, doctors and families</a:t>
              </a:r>
              <a:r>
                <a:rPr lang="en-GB" sz="1500" b="0" i="0" u="none" strike="noStrike" kern="0" cap="none" spc="0" baseline="0">
                  <a:solidFill>
                    <a:srgbClr val="000000"/>
                  </a:solidFill>
                  <a:uFillTx/>
                  <a:latin typeface="Arial"/>
                  <a:cs typeface="Arial"/>
                </a:rPr>
                <a:t> (CQC, 2024)</a:t>
              </a:r>
              <a:endParaRPr lang="en-GB" sz="1500" b="0" i="0" u="none" strike="noStrike" kern="1200" cap="none" spc="0" baseline="0">
                <a:solidFill>
                  <a:srgbClr val="000000"/>
                </a:solidFill>
                <a:uFillTx/>
                <a:latin typeface="Arial" pitchFamily="34"/>
                <a:cs typeface="Arial" pitchFamily="34"/>
              </a:endParaRPr>
            </a:p>
          </p:txBody>
        </p:sp>
        <p:sp>
          <p:nvSpPr>
            <p:cNvPr id="10" name="Freeform: Shape 9">
              <a:extLst>
                <a:ext uri="{FF2B5EF4-FFF2-40B4-BE49-F238E27FC236}">
                  <a16:creationId xmlns:a16="http://schemas.microsoft.com/office/drawing/2014/main" id="{0FAE98FD-AC75-6978-E39F-7283A7912ADE}"/>
                </a:ext>
              </a:extLst>
            </p:cNvPr>
            <p:cNvSpPr/>
            <p:nvPr/>
          </p:nvSpPr>
          <p:spPr>
            <a:xfrm>
              <a:off x="6165122" y="4371426"/>
              <a:ext cx="2868774" cy="1147507"/>
            </a:xfrm>
            <a:custGeom>
              <a:avLst/>
              <a:gdLst>
                <a:gd name="f0" fmla="val 10800000"/>
                <a:gd name="f1" fmla="val 5400000"/>
                <a:gd name="f2" fmla="val 180"/>
                <a:gd name="f3" fmla="val w"/>
                <a:gd name="f4" fmla="val h"/>
                <a:gd name="f5" fmla="val 0"/>
                <a:gd name="f6" fmla="val 2868776"/>
                <a:gd name="f7" fmla="val 1147510"/>
                <a:gd name="f8" fmla="val 2295021"/>
                <a:gd name="f9" fmla="val 573755"/>
                <a:gd name="f10" fmla="+- 0 0 -90"/>
                <a:gd name="f11" fmla="*/ f3 1 2868776"/>
                <a:gd name="f12" fmla="*/ f4 1 1147510"/>
                <a:gd name="f13" fmla="+- f7 0 f5"/>
                <a:gd name="f14" fmla="+- f6 0 f5"/>
                <a:gd name="f15" fmla="*/ f10 f0 1"/>
                <a:gd name="f16" fmla="*/ f14 1 2868776"/>
                <a:gd name="f17" fmla="*/ f13 1 1147510"/>
                <a:gd name="f18" fmla="*/ 0 f14 1"/>
                <a:gd name="f19" fmla="*/ 0 f13 1"/>
                <a:gd name="f20" fmla="*/ 2295021 f14 1"/>
                <a:gd name="f21" fmla="*/ 2868776 f14 1"/>
                <a:gd name="f22" fmla="*/ 573755 f13 1"/>
                <a:gd name="f23" fmla="*/ 1147510 f13 1"/>
                <a:gd name="f24" fmla="*/ 573755 f14 1"/>
                <a:gd name="f25" fmla="*/ f15 1 f2"/>
                <a:gd name="f26" fmla="*/ f18 1 2868776"/>
                <a:gd name="f27" fmla="*/ f19 1 1147510"/>
                <a:gd name="f28" fmla="*/ f20 1 2868776"/>
                <a:gd name="f29" fmla="*/ f21 1 2868776"/>
                <a:gd name="f30" fmla="*/ f22 1 1147510"/>
                <a:gd name="f31" fmla="*/ f23 1 1147510"/>
                <a:gd name="f32" fmla="*/ f24 1 286877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868776" h="1147510">
                  <a:moveTo>
                    <a:pt x="f5" y="f5"/>
                  </a:moveTo>
                  <a:lnTo>
                    <a:pt x="f8" y="f5"/>
                  </a:lnTo>
                  <a:lnTo>
                    <a:pt x="f6" y="f9"/>
                  </a:lnTo>
                  <a:lnTo>
                    <a:pt x="f8" y="f7"/>
                  </a:lnTo>
                  <a:lnTo>
                    <a:pt x="f5" y="f7"/>
                  </a:lnTo>
                  <a:lnTo>
                    <a:pt x="f9" y="f9"/>
                  </a:lnTo>
                  <a:lnTo>
                    <a:pt x="f5" y="f5"/>
                  </a:lnTo>
                  <a:close/>
                </a:path>
              </a:pathLst>
            </a:custGeom>
            <a:solidFill>
              <a:srgbClr val="CCCDD2">
                <a:alpha val="90000"/>
              </a:srgbClr>
            </a:solidFill>
            <a:ln w="15873" cap="rnd">
              <a:solidFill>
                <a:srgbClr val="CCCFD2">
                  <a:alpha val="90000"/>
                </a:srgbClr>
              </a:solidFill>
              <a:prstDash val="solid"/>
              <a:miter/>
            </a:ln>
          </p:spPr>
          <p:txBody>
            <a:bodyPr vert="horz" wrap="square" lIns="592805" tIns="9528" rIns="573758"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Comments/tracked changes – collaborate clearly</a:t>
              </a:r>
              <a:r>
                <a:rPr lang="en-GB" sz="1500" b="0" i="0" u="none" strike="noStrike" kern="0" cap="none" spc="0" baseline="0">
                  <a:solidFill>
                    <a:srgbClr val="000000"/>
                  </a:solidFill>
                  <a:uFillTx/>
                  <a:latin typeface="Arial"/>
                  <a:cs typeface="Arial"/>
                </a:rPr>
                <a:t> (Microsoft, 2006)</a:t>
              </a:r>
              <a:endParaRPr lang="en-GB" sz="1500" b="0" i="0" u="none" strike="noStrike" kern="1200" cap="none" spc="0" baseline="0">
                <a:solidFill>
                  <a:srgbClr val="000000"/>
                </a:solidFill>
                <a:uFillTx/>
                <a:latin typeface="Arial" pitchFamily="34"/>
                <a:cs typeface="Arial" pitchFamily="34"/>
              </a:endParaRPr>
            </a:p>
          </p:txBody>
        </p:sp>
        <p:sp>
          <p:nvSpPr>
            <p:cNvPr id="11" name="Freeform: Shape 10">
              <a:extLst>
                <a:ext uri="{FF2B5EF4-FFF2-40B4-BE49-F238E27FC236}">
                  <a16:creationId xmlns:a16="http://schemas.microsoft.com/office/drawing/2014/main" id="{DBAC0384-6BBA-DB99-9E38-EF64D0FAE785}"/>
                </a:ext>
              </a:extLst>
            </p:cNvPr>
            <p:cNvSpPr/>
            <p:nvPr/>
          </p:nvSpPr>
          <p:spPr>
            <a:xfrm>
              <a:off x="8523415" y="4240795"/>
              <a:ext cx="3217115" cy="1430533"/>
            </a:xfrm>
            <a:custGeom>
              <a:avLst/>
              <a:gdLst>
                <a:gd name="f0" fmla="val 10800000"/>
                <a:gd name="f1" fmla="val 5400000"/>
                <a:gd name="f2" fmla="val 180"/>
                <a:gd name="f3" fmla="val w"/>
                <a:gd name="f4" fmla="val h"/>
                <a:gd name="f5" fmla="val 0"/>
                <a:gd name="f6" fmla="val 2868776"/>
                <a:gd name="f7" fmla="val 1147510"/>
                <a:gd name="f8" fmla="val 2295021"/>
                <a:gd name="f9" fmla="val 573755"/>
                <a:gd name="f10" fmla="+- 0 0 -90"/>
                <a:gd name="f11" fmla="*/ f3 1 2868776"/>
                <a:gd name="f12" fmla="*/ f4 1 1147510"/>
                <a:gd name="f13" fmla="+- f7 0 f5"/>
                <a:gd name="f14" fmla="+- f6 0 f5"/>
                <a:gd name="f15" fmla="*/ f10 f0 1"/>
                <a:gd name="f16" fmla="*/ f14 1 2868776"/>
                <a:gd name="f17" fmla="*/ f13 1 1147510"/>
                <a:gd name="f18" fmla="*/ 0 f14 1"/>
                <a:gd name="f19" fmla="*/ 0 f13 1"/>
                <a:gd name="f20" fmla="*/ 2295021 f14 1"/>
                <a:gd name="f21" fmla="*/ 2868776 f14 1"/>
                <a:gd name="f22" fmla="*/ 573755 f13 1"/>
                <a:gd name="f23" fmla="*/ 1147510 f13 1"/>
                <a:gd name="f24" fmla="*/ 573755 f14 1"/>
                <a:gd name="f25" fmla="*/ f15 1 f2"/>
                <a:gd name="f26" fmla="*/ f18 1 2868776"/>
                <a:gd name="f27" fmla="*/ f19 1 1147510"/>
                <a:gd name="f28" fmla="*/ f20 1 2868776"/>
                <a:gd name="f29" fmla="*/ f21 1 2868776"/>
                <a:gd name="f30" fmla="*/ f22 1 1147510"/>
                <a:gd name="f31" fmla="*/ f23 1 1147510"/>
                <a:gd name="f32" fmla="*/ f24 1 2868776"/>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868776" h="1147510">
                  <a:moveTo>
                    <a:pt x="f5" y="f5"/>
                  </a:moveTo>
                  <a:lnTo>
                    <a:pt x="f8" y="f5"/>
                  </a:lnTo>
                  <a:lnTo>
                    <a:pt x="f6" y="f9"/>
                  </a:lnTo>
                  <a:lnTo>
                    <a:pt x="f8" y="f7"/>
                  </a:lnTo>
                  <a:lnTo>
                    <a:pt x="f5" y="f7"/>
                  </a:lnTo>
                  <a:lnTo>
                    <a:pt x="f9" y="f9"/>
                  </a:lnTo>
                  <a:lnTo>
                    <a:pt x="f5" y="f5"/>
                  </a:lnTo>
                  <a:close/>
                </a:path>
              </a:pathLst>
            </a:custGeom>
            <a:solidFill>
              <a:srgbClr val="CCCDD2">
                <a:alpha val="90000"/>
              </a:srgbClr>
            </a:solidFill>
            <a:ln w="15873" cap="rnd">
              <a:solidFill>
                <a:srgbClr val="CCCFD2">
                  <a:alpha val="90000"/>
                </a:srgbClr>
              </a:solidFill>
              <a:prstDash val="solid"/>
              <a:miter/>
            </a:ln>
          </p:spPr>
          <p:txBody>
            <a:bodyPr vert="horz" wrap="square" lIns="592805" tIns="9528" rIns="573758"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a:cs typeface="Arial"/>
                </a:rPr>
                <a:t>Common terminology – reduces misunderstanding</a:t>
              </a:r>
              <a:endParaRPr lang="en-GB" sz="1500" b="0" i="0" u="none" strike="noStrike" kern="0" cap="none" spc="0" baseline="0">
                <a:solidFill>
                  <a:srgbClr val="000000"/>
                </a:solidFill>
                <a:uFillTx/>
                <a:latin typeface="Arial" pitchFamily="34"/>
                <a:cs typeface="Arial" pitchFamily="34"/>
              </a:endParaRPr>
            </a:p>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0" cap="none" spc="0" baseline="0">
                  <a:solidFill>
                    <a:srgbClr val="000000"/>
                  </a:solidFill>
                  <a:uFillTx/>
                  <a:latin typeface="Arial"/>
                  <a:cs typeface="Arial"/>
                </a:rPr>
                <a:t> Between shift and sites (Skills for care, 2024)</a:t>
              </a:r>
              <a:endParaRPr lang="en-GB" sz="15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16">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11">
            <a:extLst>
              <a:ext uri="{FF2B5EF4-FFF2-40B4-BE49-F238E27FC236}">
                <a16:creationId xmlns:a16="http://schemas.microsoft.com/office/drawing/2014/main" id="{D97684EC-BD4C-194D-144A-FC11A8D42081}"/>
              </a:ext>
            </a:extLst>
          </p:cNvPr>
          <p:cNvGrpSpPr/>
          <p:nvPr/>
        </p:nvGrpSpPr>
        <p:grpSpPr>
          <a:xfrm>
            <a:off x="9206965" y="2963332"/>
            <a:ext cx="2981858" cy="3208868"/>
            <a:chOff x="9206965" y="2963332"/>
            <a:chExt cx="2981858" cy="3208868"/>
          </a:xfrm>
        </p:grpSpPr>
        <p:cxnSp>
          <p:nvCxnSpPr>
            <p:cNvPr id="3" name="Straight Connector 12">
              <a:extLst>
                <a:ext uri="{FF2B5EF4-FFF2-40B4-BE49-F238E27FC236}">
                  <a16:creationId xmlns:a16="http://schemas.microsoft.com/office/drawing/2014/main" id="{86E74707-A272-AC0E-A7DC-48FC46718B3C}"/>
                </a:ext>
                <a:ext uri="{C183D7F6-B498-43B3-948B-1728B52AA6E4}">
                  <adec:decorative xmlns:adec="http://schemas.microsoft.com/office/drawing/2017/decorative" val="1"/>
                </a:ext>
              </a:extLst>
            </p:cNvPr>
            <p:cNvCxnSpPr/>
            <p:nvPr/>
          </p:nvCxnSpPr>
          <p:spPr>
            <a:xfrm flipH="1">
              <a:off x="11276015" y="2963332"/>
              <a:ext cx="912808" cy="912809"/>
            </a:xfrm>
            <a:prstGeom prst="straightConnector1">
              <a:avLst/>
            </a:prstGeom>
            <a:noFill/>
            <a:ln w="9528" cap="rnd">
              <a:solidFill>
                <a:srgbClr val="FFFFFF"/>
              </a:solidFill>
              <a:prstDash val="solid"/>
              <a:miter/>
            </a:ln>
          </p:spPr>
        </p:cxnSp>
        <p:cxnSp>
          <p:nvCxnSpPr>
            <p:cNvPr id="4" name="Straight Connector 13">
              <a:extLst>
                <a:ext uri="{FF2B5EF4-FFF2-40B4-BE49-F238E27FC236}">
                  <a16:creationId xmlns:a16="http://schemas.microsoft.com/office/drawing/2014/main" id="{1CEC93EE-46BA-3F7F-8EDB-F131B4855938}"/>
                </a:ext>
                <a:ext uri="{C183D7F6-B498-43B3-948B-1728B52AA6E4}">
                  <adec:decorative xmlns:adec="http://schemas.microsoft.com/office/drawing/2017/decorative" val="1"/>
                </a:ext>
              </a:extLst>
            </p:cNvPr>
            <p:cNvCxnSpPr/>
            <p:nvPr/>
          </p:nvCxnSpPr>
          <p:spPr>
            <a:xfrm flipH="1">
              <a:off x="9206965" y="3190341"/>
              <a:ext cx="2981858" cy="2981859"/>
            </a:xfrm>
            <a:prstGeom prst="straightConnector1">
              <a:avLst/>
            </a:prstGeom>
            <a:noFill/>
            <a:ln w="9528" cap="rnd">
              <a:solidFill>
                <a:srgbClr val="FFFFFF"/>
              </a:solidFill>
              <a:prstDash val="solid"/>
              <a:miter/>
            </a:ln>
          </p:spPr>
        </p:cxnSp>
        <p:cxnSp>
          <p:nvCxnSpPr>
            <p:cNvPr id="5" name="Straight Connector 14">
              <a:extLst>
                <a:ext uri="{FF2B5EF4-FFF2-40B4-BE49-F238E27FC236}">
                  <a16:creationId xmlns:a16="http://schemas.microsoft.com/office/drawing/2014/main" id="{84F73029-15F4-B8C3-BADB-2481B37FEF57}"/>
                </a:ext>
                <a:ext uri="{C183D7F6-B498-43B3-948B-1728B52AA6E4}">
                  <adec:decorative xmlns:adec="http://schemas.microsoft.com/office/drawing/2017/decorative" val="1"/>
                </a:ext>
              </a:extLst>
            </p:cNvPr>
            <p:cNvCxnSpPr/>
            <p:nvPr/>
          </p:nvCxnSpPr>
          <p:spPr>
            <a:xfrm flipH="1">
              <a:off x="10292294" y="3285064"/>
              <a:ext cx="1896529" cy="1896539"/>
            </a:xfrm>
            <a:prstGeom prst="straightConnector1">
              <a:avLst/>
            </a:prstGeom>
            <a:noFill/>
            <a:ln w="9528" cap="rnd">
              <a:solidFill>
                <a:srgbClr val="FFFFFF"/>
              </a:solidFill>
              <a:prstDash val="solid"/>
              <a:miter/>
            </a:ln>
          </p:spPr>
        </p:cxnSp>
        <p:cxnSp>
          <p:nvCxnSpPr>
            <p:cNvPr id="6" name="Straight Connector 15">
              <a:extLst>
                <a:ext uri="{FF2B5EF4-FFF2-40B4-BE49-F238E27FC236}">
                  <a16:creationId xmlns:a16="http://schemas.microsoft.com/office/drawing/2014/main" id="{31A9F868-B8CC-82A7-BC9D-0BEE4C89F042}"/>
                </a:ext>
                <a:ext uri="{C183D7F6-B498-43B3-948B-1728B52AA6E4}">
                  <adec:decorative xmlns:adec="http://schemas.microsoft.com/office/drawing/2017/decorative" val="1"/>
                </a:ext>
              </a:extLst>
            </p:cNvPr>
            <p:cNvCxnSpPr/>
            <p:nvPr/>
          </p:nvCxnSpPr>
          <p:spPr>
            <a:xfrm flipH="1">
              <a:off x="10443106" y="3131079"/>
              <a:ext cx="1745717" cy="1745717"/>
            </a:xfrm>
            <a:prstGeom prst="straightConnector1">
              <a:avLst/>
            </a:prstGeom>
            <a:noFill/>
            <a:ln w="28575" cap="rnd">
              <a:solidFill>
                <a:srgbClr val="FFFFFF"/>
              </a:solidFill>
              <a:prstDash val="solid"/>
              <a:miter/>
            </a:ln>
          </p:spPr>
        </p:cxnSp>
        <p:cxnSp>
          <p:nvCxnSpPr>
            <p:cNvPr id="7" name="Straight Connector 16">
              <a:extLst>
                <a:ext uri="{FF2B5EF4-FFF2-40B4-BE49-F238E27FC236}">
                  <a16:creationId xmlns:a16="http://schemas.microsoft.com/office/drawing/2014/main" id="{081C1D3A-5A0A-5D33-7ECC-584F33810499}"/>
                </a:ext>
                <a:ext uri="{C183D7F6-B498-43B3-948B-1728B52AA6E4}">
                  <adec:decorative xmlns:adec="http://schemas.microsoft.com/office/drawing/2017/decorative" val="1"/>
                </a:ext>
              </a:extLst>
            </p:cNvPr>
            <p:cNvCxnSpPr/>
            <p:nvPr/>
          </p:nvCxnSpPr>
          <p:spPr>
            <a:xfrm flipH="1">
              <a:off x="10918822" y="3683002"/>
              <a:ext cx="1270001" cy="1270001"/>
            </a:xfrm>
            <a:prstGeom prst="straightConnector1">
              <a:avLst/>
            </a:prstGeom>
            <a:noFill/>
            <a:ln w="28575" cap="rnd">
              <a:solidFill>
                <a:srgbClr val="FFFFFF"/>
              </a:solidFill>
              <a:prstDash val="solid"/>
              <a:miter/>
            </a:ln>
          </p:spPr>
        </p:cxnSp>
      </p:grpSp>
      <p:sp>
        <p:nvSpPr>
          <p:cNvPr id="8" name="Rectangle 18">
            <a:extLst>
              <a:ext uri="{FF2B5EF4-FFF2-40B4-BE49-F238E27FC236}">
                <a16:creationId xmlns:a16="http://schemas.microsoft.com/office/drawing/2014/main" id="{E401EF95-1FE2-9D22-6586-728F3FF7371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gradFill>
            <a:gsLst>
              <a:gs pos="0">
                <a:srgbClr val="64D4EF"/>
              </a:gs>
              <a:gs pos="100000">
                <a:srgbClr val="06588E"/>
              </a:gs>
            </a:gsLst>
            <a:lin ang="612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9" name="Title 5">
            <a:extLst>
              <a:ext uri="{FF2B5EF4-FFF2-40B4-BE49-F238E27FC236}">
                <a16:creationId xmlns:a16="http://schemas.microsoft.com/office/drawing/2014/main" id="{8C71A843-839B-C435-2133-8CD636FB7B22}"/>
              </a:ext>
            </a:extLst>
          </p:cNvPr>
          <p:cNvSpPr txBox="1">
            <a:spLocks noGrp="1"/>
          </p:cNvSpPr>
          <p:nvPr>
            <p:ph type="ctrTitle"/>
          </p:nvPr>
        </p:nvSpPr>
        <p:spPr>
          <a:xfrm>
            <a:off x="640290" y="685800"/>
            <a:ext cx="4768321" cy="1955801"/>
          </a:xfrm>
        </p:spPr>
        <p:txBody>
          <a:bodyPr anchor="ctr"/>
          <a:lstStyle/>
          <a:p>
            <a:pPr lvl="0" algn="r"/>
            <a:r>
              <a:rPr lang="en-US" sz="5200"/>
              <a:t> </a:t>
            </a:r>
            <a:r>
              <a:rPr lang="en-US" sz="5200">
                <a:solidFill>
                  <a:srgbClr val="000000"/>
                </a:solidFill>
                <a:latin typeface="Arial" pitchFamily="34"/>
                <a:cs typeface="Arial" pitchFamily="34"/>
              </a:rPr>
              <a:t>Advantages</a:t>
            </a:r>
          </a:p>
        </p:txBody>
      </p:sp>
      <p:sp>
        <p:nvSpPr>
          <p:cNvPr id="10" name="Rectangle 20">
            <a:extLst>
              <a:ext uri="{FF2B5EF4-FFF2-40B4-BE49-F238E27FC236}">
                <a16:creationId xmlns:a16="http://schemas.microsoft.com/office/drawing/2014/main" id="{A09DDDD7-6EA8-8C09-6D7F-9D07E4D2354B}"/>
              </a:ext>
              <a:ext uri="{C183D7F6-B498-43B3-948B-1728B52AA6E4}">
                <adec:decorative xmlns:adec="http://schemas.microsoft.com/office/drawing/2017/decorative" val="1"/>
              </a:ext>
            </a:extLst>
          </p:cNvPr>
          <p:cNvSpPr>
            <a:spLocks noMove="1" noResize="1"/>
          </p:cNvSpPr>
          <p:nvPr/>
        </p:nvSpPr>
        <p:spPr>
          <a:xfrm>
            <a:off x="6096003" y="0"/>
            <a:ext cx="6096003" cy="6858000"/>
          </a:xfrm>
          <a:prstGeom prst="rect">
            <a:avLst/>
          </a:prstGeom>
          <a:solidFill>
            <a:srgbClr val="146194">
              <a:alpha val="97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grpSp>
        <p:nvGrpSpPr>
          <p:cNvPr id="11" name="Diagram 7">
            <a:extLst>
              <a:ext uri="{FF2B5EF4-FFF2-40B4-BE49-F238E27FC236}">
                <a16:creationId xmlns:a16="http://schemas.microsoft.com/office/drawing/2014/main" id="{ABF9B0D6-E570-7AF0-57BE-537508461363}"/>
              </a:ext>
            </a:extLst>
          </p:cNvPr>
          <p:cNvGrpSpPr/>
          <p:nvPr/>
        </p:nvGrpSpPr>
        <p:grpSpPr>
          <a:xfrm>
            <a:off x="5214484" y="1133"/>
            <a:ext cx="6449327" cy="6449327"/>
            <a:chOff x="5214484" y="1133"/>
            <a:chExt cx="6449327" cy="6449327"/>
          </a:xfrm>
        </p:grpSpPr>
        <p:sp>
          <p:nvSpPr>
            <p:cNvPr id="12" name="Freeform: Shape 11">
              <a:extLst>
                <a:ext uri="{FF2B5EF4-FFF2-40B4-BE49-F238E27FC236}">
                  <a16:creationId xmlns:a16="http://schemas.microsoft.com/office/drawing/2014/main" id="{11A46DE5-4B18-08B9-ED3B-1771ED4B6BA1}"/>
                </a:ext>
              </a:extLst>
            </p:cNvPr>
            <p:cNvSpPr/>
            <p:nvPr/>
          </p:nvSpPr>
          <p:spPr>
            <a:xfrm>
              <a:off x="7408020" y="1133"/>
              <a:ext cx="2062246" cy="2062246"/>
            </a:xfrm>
            <a:custGeom>
              <a:avLst/>
              <a:gdLst>
                <a:gd name="f0" fmla="val 10800000"/>
                <a:gd name="f1" fmla="val 5400000"/>
                <a:gd name="f2" fmla="val 180"/>
                <a:gd name="f3" fmla="val w"/>
                <a:gd name="f4" fmla="val h"/>
                <a:gd name="f5" fmla="val 0"/>
                <a:gd name="f6" fmla="val 2062249"/>
                <a:gd name="f7" fmla="val 1031125"/>
                <a:gd name="f8" fmla="val 461650"/>
                <a:gd name="f9" fmla="val 1600600"/>
                <a:gd name="f10" fmla="val 2062250"/>
                <a:gd name="f11" fmla="+- 0 0 -90"/>
                <a:gd name="f12" fmla="*/ f3 1 2062249"/>
                <a:gd name="f13" fmla="*/ f4 1 2062249"/>
                <a:gd name="f14" fmla="+- f6 0 f5"/>
                <a:gd name="f15" fmla="*/ f11 f0 1"/>
                <a:gd name="f16" fmla="*/ f14 1 2062249"/>
                <a:gd name="f17" fmla="*/ 0 f14 1"/>
                <a:gd name="f18" fmla="*/ 1031125 f14 1"/>
                <a:gd name="f19" fmla="*/ 2062250 f14 1"/>
                <a:gd name="f20" fmla="*/ f15 1 f2"/>
                <a:gd name="f21" fmla="*/ f17 1 2062249"/>
                <a:gd name="f22" fmla="*/ f18 1 2062249"/>
                <a:gd name="f23" fmla="*/ f19 1 2062249"/>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062249" h="2062249">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52F61"/>
            </a:solidFill>
            <a:ln w="15873" cap="rnd">
              <a:solidFill>
                <a:srgbClr val="FFFFFF"/>
              </a:solidFill>
              <a:prstDash val="solid"/>
              <a:miter/>
            </a:ln>
          </p:spPr>
          <p:txBody>
            <a:bodyPr vert="horz" wrap="square" lIns="322326" tIns="322326" rIns="322326" bIns="32232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Arial"/>
                  <a:cs typeface="Arial"/>
                </a:rPr>
                <a:t>Supports CQC requirements for structured records</a:t>
              </a:r>
              <a:r>
                <a:rPr lang="en-US" sz="1600" b="0" i="0" u="none" strike="noStrike" kern="0" cap="none" spc="0" baseline="0">
                  <a:solidFill>
                    <a:srgbClr val="FFFFFF"/>
                  </a:solidFill>
                  <a:uFillTx/>
                  <a:latin typeface="Arial"/>
                  <a:cs typeface="Arial"/>
                </a:rPr>
                <a:t> (CQC, 2024)</a:t>
              </a:r>
              <a:endParaRPr lang="en-GB" sz="1600" b="0" i="0" u="none" strike="noStrike" kern="1200" cap="none" spc="0" baseline="0">
                <a:solidFill>
                  <a:srgbClr val="FFFFFF"/>
                </a:solidFill>
                <a:uFillTx/>
                <a:latin typeface="Arial" pitchFamily="34"/>
                <a:cs typeface="Arial" pitchFamily="34"/>
              </a:endParaRPr>
            </a:p>
          </p:txBody>
        </p:sp>
        <p:sp>
          <p:nvSpPr>
            <p:cNvPr id="13" name="Freeform: Shape 12">
              <a:extLst>
                <a:ext uri="{FF2B5EF4-FFF2-40B4-BE49-F238E27FC236}">
                  <a16:creationId xmlns:a16="http://schemas.microsoft.com/office/drawing/2014/main" id="{291AECCA-E802-21E9-D518-DF2DFEF5ACE6}"/>
                </a:ext>
              </a:extLst>
            </p:cNvPr>
            <p:cNvSpPr/>
            <p:nvPr/>
          </p:nvSpPr>
          <p:spPr>
            <a:xfrm rot="2700006">
              <a:off x="9249329" y="1769998"/>
              <a:ext cx="551136" cy="696004"/>
            </a:xfrm>
            <a:custGeom>
              <a:avLst/>
              <a:gdLst>
                <a:gd name="f0" fmla="val 10800000"/>
                <a:gd name="f1" fmla="val 5400000"/>
                <a:gd name="f2" fmla="val 180"/>
                <a:gd name="f3" fmla="val w"/>
                <a:gd name="f4" fmla="val h"/>
                <a:gd name="f5" fmla="val 0"/>
                <a:gd name="f6" fmla="val 551140"/>
                <a:gd name="f7" fmla="val 696009"/>
                <a:gd name="f8" fmla="val 139202"/>
                <a:gd name="f9" fmla="val 275570"/>
                <a:gd name="f10" fmla="val 348005"/>
                <a:gd name="f11" fmla="val 556807"/>
                <a:gd name="f12" fmla="+- 0 0 -90"/>
                <a:gd name="f13" fmla="*/ f3 1 551140"/>
                <a:gd name="f14" fmla="*/ f4 1 696009"/>
                <a:gd name="f15" fmla="+- f7 0 f5"/>
                <a:gd name="f16" fmla="+- f6 0 f5"/>
                <a:gd name="f17" fmla="*/ f12 f0 1"/>
                <a:gd name="f18" fmla="*/ f16 1 551140"/>
                <a:gd name="f19" fmla="*/ f15 1 696009"/>
                <a:gd name="f20" fmla="*/ 0 f16 1"/>
                <a:gd name="f21" fmla="*/ 139202 f15 1"/>
                <a:gd name="f22" fmla="*/ 275570 f16 1"/>
                <a:gd name="f23" fmla="*/ 0 f15 1"/>
                <a:gd name="f24" fmla="*/ 551140 f16 1"/>
                <a:gd name="f25" fmla="*/ 348005 f15 1"/>
                <a:gd name="f26" fmla="*/ 696009 f15 1"/>
                <a:gd name="f27" fmla="*/ 556807 f15 1"/>
                <a:gd name="f28" fmla="*/ f17 1 f2"/>
                <a:gd name="f29" fmla="*/ f20 1 551140"/>
                <a:gd name="f30" fmla="*/ f21 1 696009"/>
                <a:gd name="f31" fmla="*/ f22 1 551140"/>
                <a:gd name="f32" fmla="*/ f23 1 696009"/>
                <a:gd name="f33" fmla="*/ f24 1 551140"/>
                <a:gd name="f34" fmla="*/ f25 1 696009"/>
                <a:gd name="f35" fmla="*/ f26 1 696009"/>
                <a:gd name="f36" fmla="*/ f27 1 69600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51140" h="696009">
                  <a:moveTo>
                    <a:pt x="f5" y="f8"/>
                  </a:moveTo>
                  <a:lnTo>
                    <a:pt x="f9" y="f8"/>
                  </a:lnTo>
                  <a:lnTo>
                    <a:pt x="f9" y="f5"/>
                  </a:lnTo>
                  <a:lnTo>
                    <a:pt x="f6" y="f10"/>
                  </a:lnTo>
                  <a:lnTo>
                    <a:pt x="f9" y="f7"/>
                  </a:lnTo>
                  <a:lnTo>
                    <a:pt x="f9" y="f11"/>
                  </a:lnTo>
                  <a:lnTo>
                    <a:pt x="f5" y="f11"/>
                  </a:lnTo>
                  <a:lnTo>
                    <a:pt x="f5" y="f8"/>
                  </a:lnTo>
                  <a:close/>
                </a:path>
              </a:pathLst>
            </a:custGeom>
            <a:solidFill>
              <a:srgbClr val="AAADB7"/>
            </a:solidFill>
            <a:ln cap="flat">
              <a:noFill/>
              <a:prstDash val="solid"/>
            </a:ln>
          </p:spPr>
          <p:txBody>
            <a:bodyPr vert="horz" wrap="square" lIns="0" tIns="139199" rIns="165341" bIns="139199"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Century Gothic"/>
              </a:endParaRPr>
            </a:p>
          </p:txBody>
        </p:sp>
        <p:sp>
          <p:nvSpPr>
            <p:cNvPr id="14" name="Freeform: Shape 13">
              <a:extLst>
                <a:ext uri="{FF2B5EF4-FFF2-40B4-BE49-F238E27FC236}">
                  <a16:creationId xmlns:a16="http://schemas.microsoft.com/office/drawing/2014/main" id="{BCC2608D-9979-5FA7-E924-0AFCA31FE5A8}"/>
                </a:ext>
              </a:extLst>
            </p:cNvPr>
            <p:cNvSpPr/>
            <p:nvPr/>
          </p:nvSpPr>
          <p:spPr>
            <a:xfrm>
              <a:off x="9601565" y="2194678"/>
              <a:ext cx="2062246" cy="2062246"/>
            </a:xfrm>
            <a:custGeom>
              <a:avLst/>
              <a:gdLst>
                <a:gd name="f0" fmla="val 10800000"/>
                <a:gd name="f1" fmla="val 5400000"/>
                <a:gd name="f2" fmla="val 180"/>
                <a:gd name="f3" fmla="val w"/>
                <a:gd name="f4" fmla="val h"/>
                <a:gd name="f5" fmla="val 0"/>
                <a:gd name="f6" fmla="val 2062249"/>
                <a:gd name="f7" fmla="val 1031125"/>
                <a:gd name="f8" fmla="val 461650"/>
                <a:gd name="f9" fmla="val 1600600"/>
                <a:gd name="f10" fmla="val 2062250"/>
                <a:gd name="f11" fmla="+- 0 0 -90"/>
                <a:gd name="f12" fmla="*/ f3 1 2062249"/>
                <a:gd name="f13" fmla="*/ f4 1 2062249"/>
                <a:gd name="f14" fmla="+- f6 0 f5"/>
                <a:gd name="f15" fmla="*/ f11 f0 1"/>
                <a:gd name="f16" fmla="*/ f14 1 2062249"/>
                <a:gd name="f17" fmla="*/ 0 f14 1"/>
                <a:gd name="f18" fmla="*/ 1031125 f14 1"/>
                <a:gd name="f19" fmla="*/ 2062250 f14 1"/>
                <a:gd name="f20" fmla="*/ f15 1 f2"/>
                <a:gd name="f21" fmla="*/ f17 1 2062249"/>
                <a:gd name="f22" fmla="*/ f18 1 2062249"/>
                <a:gd name="f23" fmla="*/ f19 1 2062249"/>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062249" h="2062249">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52F61"/>
            </a:solidFill>
            <a:ln w="15873" cap="rnd">
              <a:solidFill>
                <a:srgbClr val="FFFFFF"/>
              </a:solidFill>
              <a:prstDash val="solid"/>
              <a:miter/>
            </a:ln>
          </p:spPr>
          <p:txBody>
            <a:bodyPr vert="horz" wrap="square" lIns="322326" tIns="322326" rIns="322326" bIns="32232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Arial"/>
                  <a:cs typeface="Arial"/>
                </a:rPr>
                <a:t>Flexible: </a:t>
              </a:r>
              <a:r>
                <a:rPr lang="en-US" sz="1600" b="0" i="0" u="none" strike="noStrike" kern="0" cap="none" spc="0" baseline="0">
                  <a:solidFill>
                    <a:srgbClr val="FFFFFF"/>
                  </a:solidFill>
                  <a:uFillTx/>
                  <a:latin typeface="Arial"/>
                  <a:cs typeface="Arial"/>
                </a:rPr>
                <a:t>suitable for short</a:t>
              </a:r>
              <a:r>
                <a:rPr lang="en-US" sz="1600" b="0" i="0" u="none" strike="noStrike" kern="1200" cap="none" spc="0" baseline="0">
                  <a:solidFill>
                    <a:srgbClr val="FFFFFF"/>
                  </a:solidFill>
                  <a:uFillTx/>
                  <a:latin typeface="Arial"/>
                  <a:cs typeface="Arial"/>
                </a:rPr>
                <a:t> notes or detailed </a:t>
              </a:r>
              <a:r>
                <a:rPr lang="en-US" sz="1600" b="0" i="0" u="none" strike="noStrike" kern="0" cap="none" spc="0" baseline="0">
                  <a:solidFill>
                    <a:srgbClr val="FFFFFF"/>
                  </a:solidFill>
                  <a:uFillTx/>
                  <a:latin typeface="Arial"/>
                  <a:cs typeface="Arial"/>
                </a:rPr>
                <a:t>care plans (Microsoft, 2026)</a:t>
              </a:r>
              <a:endParaRPr lang="en-GB" sz="1600" b="0" i="0" u="none" strike="noStrike" kern="1200" cap="none" spc="0" baseline="0">
                <a:solidFill>
                  <a:srgbClr val="FFFFFF"/>
                </a:solidFill>
                <a:uFillTx/>
                <a:latin typeface="Arial"/>
                <a:cs typeface="Arial"/>
              </a:endParaRPr>
            </a:p>
          </p:txBody>
        </p:sp>
        <p:sp>
          <p:nvSpPr>
            <p:cNvPr id="15" name="Freeform: Shape 14">
              <a:extLst>
                <a:ext uri="{FF2B5EF4-FFF2-40B4-BE49-F238E27FC236}">
                  <a16:creationId xmlns:a16="http://schemas.microsoft.com/office/drawing/2014/main" id="{8B32045A-2A27-0EC7-9816-F8C5B752D07A}"/>
                </a:ext>
              </a:extLst>
            </p:cNvPr>
            <p:cNvSpPr/>
            <p:nvPr/>
          </p:nvSpPr>
          <p:spPr>
            <a:xfrm rot="18900010">
              <a:off x="9271379" y="3963538"/>
              <a:ext cx="551145" cy="696013"/>
            </a:xfrm>
            <a:custGeom>
              <a:avLst/>
              <a:gdLst>
                <a:gd name="f0" fmla="val 10800000"/>
                <a:gd name="f1" fmla="val 5400000"/>
                <a:gd name="f2" fmla="val 180"/>
                <a:gd name="f3" fmla="val w"/>
                <a:gd name="f4" fmla="val h"/>
                <a:gd name="f5" fmla="val 0"/>
                <a:gd name="f6" fmla="val 551140"/>
                <a:gd name="f7" fmla="val 696009"/>
                <a:gd name="f8" fmla="val 556807"/>
                <a:gd name="f9" fmla="val 275570"/>
                <a:gd name="f10" fmla="val 348004"/>
                <a:gd name="f11" fmla="val 139202"/>
                <a:gd name="f12" fmla="+- 0 0 -90"/>
                <a:gd name="f13" fmla="*/ f3 1 551140"/>
                <a:gd name="f14" fmla="*/ f4 1 696009"/>
                <a:gd name="f15" fmla="+- f7 0 f5"/>
                <a:gd name="f16" fmla="+- f6 0 f5"/>
                <a:gd name="f17" fmla="*/ f12 f0 1"/>
                <a:gd name="f18" fmla="*/ f16 1 551140"/>
                <a:gd name="f19" fmla="*/ f15 1 696009"/>
                <a:gd name="f20" fmla="*/ 0 f16 1"/>
                <a:gd name="f21" fmla="*/ 139202 f15 1"/>
                <a:gd name="f22" fmla="*/ 275570 f16 1"/>
                <a:gd name="f23" fmla="*/ 0 f15 1"/>
                <a:gd name="f24" fmla="*/ 551140 f16 1"/>
                <a:gd name="f25" fmla="*/ 348005 f15 1"/>
                <a:gd name="f26" fmla="*/ 696009 f15 1"/>
                <a:gd name="f27" fmla="*/ 556807 f15 1"/>
                <a:gd name="f28" fmla="*/ f17 1 f2"/>
                <a:gd name="f29" fmla="*/ f20 1 551140"/>
                <a:gd name="f30" fmla="*/ f21 1 696009"/>
                <a:gd name="f31" fmla="*/ f22 1 551140"/>
                <a:gd name="f32" fmla="*/ f23 1 696009"/>
                <a:gd name="f33" fmla="*/ f24 1 551140"/>
                <a:gd name="f34" fmla="*/ f25 1 696009"/>
                <a:gd name="f35" fmla="*/ f26 1 696009"/>
                <a:gd name="f36" fmla="*/ f27 1 69600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51140" h="696009">
                  <a:moveTo>
                    <a:pt x="f6" y="f8"/>
                  </a:moveTo>
                  <a:lnTo>
                    <a:pt x="f9" y="f8"/>
                  </a:lnTo>
                  <a:lnTo>
                    <a:pt x="f9" y="f7"/>
                  </a:lnTo>
                  <a:lnTo>
                    <a:pt x="f5" y="f10"/>
                  </a:lnTo>
                  <a:lnTo>
                    <a:pt x="f9" y="f5"/>
                  </a:lnTo>
                  <a:lnTo>
                    <a:pt x="f9" y="f11"/>
                  </a:lnTo>
                  <a:lnTo>
                    <a:pt x="f6" y="f11"/>
                  </a:lnTo>
                  <a:lnTo>
                    <a:pt x="f6" y="f8"/>
                  </a:lnTo>
                  <a:close/>
                </a:path>
              </a:pathLst>
            </a:custGeom>
            <a:solidFill>
              <a:srgbClr val="AAADB7"/>
            </a:solidFill>
            <a:ln cap="flat">
              <a:noFill/>
              <a:prstDash val="solid"/>
            </a:ln>
          </p:spPr>
          <p:txBody>
            <a:bodyPr vert="horz" wrap="square" lIns="165341" tIns="139199" rIns="0" bIns="139199"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Century Gothic"/>
              </a:endParaRPr>
            </a:p>
          </p:txBody>
        </p:sp>
        <p:sp>
          <p:nvSpPr>
            <p:cNvPr id="16" name="Freeform: Shape 15">
              <a:extLst>
                <a:ext uri="{FF2B5EF4-FFF2-40B4-BE49-F238E27FC236}">
                  <a16:creationId xmlns:a16="http://schemas.microsoft.com/office/drawing/2014/main" id="{1B636E86-1A94-8097-6BFF-025AA70ACD69}"/>
                </a:ext>
              </a:extLst>
            </p:cNvPr>
            <p:cNvSpPr/>
            <p:nvPr/>
          </p:nvSpPr>
          <p:spPr>
            <a:xfrm>
              <a:off x="7408020" y="4388214"/>
              <a:ext cx="2062246" cy="2062246"/>
            </a:xfrm>
            <a:custGeom>
              <a:avLst/>
              <a:gdLst>
                <a:gd name="f0" fmla="val 10800000"/>
                <a:gd name="f1" fmla="val 5400000"/>
                <a:gd name="f2" fmla="val 180"/>
                <a:gd name="f3" fmla="val w"/>
                <a:gd name="f4" fmla="val h"/>
                <a:gd name="f5" fmla="val 0"/>
                <a:gd name="f6" fmla="val 2062249"/>
                <a:gd name="f7" fmla="val 1031125"/>
                <a:gd name="f8" fmla="val 461650"/>
                <a:gd name="f9" fmla="val 1600600"/>
                <a:gd name="f10" fmla="val 2062250"/>
                <a:gd name="f11" fmla="+- 0 0 -90"/>
                <a:gd name="f12" fmla="*/ f3 1 2062249"/>
                <a:gd name="f13" fmla="*/ f4 1 2062249"/>
                <a:gd name="f14" fmla="+- f6 0 f5"/>
                <a:gd name="f15" fmla="*/ f11 f0 1"/>
                <a:gd name="f16" fmla="*/ f14 1 2062249"/>
                <a:gd name="f17" fmla="*/ 0 f14 1"/>
                <a:gd name="f18" fmla="*/ 1031125 f14 1"/>
                <a:gd name="f19" fmla="*/ 2062250 f14 1"/>
                <a:gd name="f20" fmla="*/ f15 1 f2"/>
                <a:gd name="f21" fmla="*/ f17 1 2062249"/>
                <a:gd name="f22" fmla="*/ f18 1 2062249"/>
                <a:gd name="f23" fmla="*/ f19 1 2062249"/>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062249" h="2062249">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52F61"/>
            </a:solidFill>
            <a:ln w="15873" cap="rnd">
              <a:solidFill>
                <a:srgbClr val="FFFFFF"/>
              </a:solidFill>
              <a:prstDash val="solid"/>
              <a:miter/>
            </a:ln>
          </p:spPr>
          <p:txBody>
            <a:bodyPr vert="horz" wrap="square" lIns="322326" tIns="322326" rIns="322326" bIns="32232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Arial"/>
                  <a:cs typeface="Arial"/>
                </a:rPr>
                <a:t>Integrates with Excel, Outlook, Teams</a:t>
              </a:r>
              <a:r>
                <a:rPr lang="en-US" sz="1600" b="0" i="0" u="none" strike="noStrike" kern="0" cap="none" spc="0" baseline="0">
                  <a:solidFill>
                    <a:srgbClr val="FFFFFF"/>
                  </a:solidFill>
                  <a:uFillTx/>
                  <a:latin typeface="Arial"/>
                  <a:cs typeface="Arial"/>
                </a:rPr>
                <a:t> for sharing  and printing ((Microsoft, 2026)</a:t>
              </a:r>
            </a:p>
          </p:txBody>
        </p:sp>
        <p:sp>
          <p:nvSpPr>
            <p:cNvPr id="17" name="Freeform: Shape 16">
              <a:extLst>
                <a:ext uri="{FF2B5EF4-FFF2-40B4-BE49-F238E27FC236}">
                  <a16:creationId xmlns:a16="http://schemas.microsoft.com/office/drawing/2014/main" id="{DAC677D1-0A5A-FE4B-8F0F-95A44F2A344A}"/>
                </a:ext>
              </a:extLst>
            </p:cNvPr>
            <p:cNvSpPr/>
            <p:nvPr/>
          </p:nvSpPr>
          <p:spPr>
            <a:xfrm rot="2700006">
              <a:off x="7077831" y="3985596"/>
              <a:ext cx="551145" cy="696004"/>
            </a:xfrm>
            <a:custGeom>
              <a:avLst/>
              <a:gdLst>
                <a:gd name="f0" fmla="val 10800000"/>
                <a:gd name="f1" fmla="val 5400000"/>
                <a:gd name="f2" fmla="val 180"/>
                <a:gd name="f3" fmla="val w"/>
                <a:gd name="f4" fmla="val h"/>
                <a:gd name="f5" fmla="val 0"/>
                <a:gd name="f6" fmla="val 551140"/>
                <a:gd name="f7" fmla="val 696009"/>
                <a:gd name="f8" fmla="val 556807"/>
                <a:gd name="f9" fmla="val 275570"/>
                <a:gd name="f10" fmla="val 348004"/>
                <a:gd name="f11" fmla="val 139202"/>
                <a:gd name="f12" fmla="+- 0 0 -90"/>
                <a:gd name="f13" fmla="*/ f3 1 551140"/>
                <a:gd name="f14" fmla="*/ f4 1 696009"/>
                <a:gd name="f15" fmla="+- f7 0 f5"/>
                <a:gd name="f16" fmla="+- f6 0 f5"/>
                <a:gd name="f17" fmla="*/ f12 f0 1"/>
                <a:gd name="f18" fmla="*/ f16 1 551140"/>
                <a:gd name="f19" fmla="*/ f15 1 696009"/>
                <a:gd name="f20" fmla="*/ 0 f16 1"/>
                <a:gd name="f21" fmla="*/ 139202 f15 1"/>
                <a:gd name="f22" fmla="*/ 275570 f16 1"/>
                <a:gd name="f23" fmla="*/ 0 f15 1"/>
                <a:gd name="f24" fmla="*/ 551140 f16 1"/>
                <a:gd name="f25" fmla="*/ 348005 f15 1"/>
                <a:gd name="f26" fmla="*/ 696009 f15 1"/>
                <a:gd name="f27" fmla="*/ 556807 f15 1"/>
                <a:gd name="f28" fmla="*/ f17 1 f2"/>
                <a:gd name="f29" fmla="*/ f20 1 551140"/>
                <a:gd name="f30" fmla="*/ f21 1 696009"/>
                <a:gd name="f31" fmla="*/ f22 1 551140"/>
                <a:gd name="f32" fmla="*/ f23 1 696009"/>
                <a:gd name="f33" fmla="*/ f24 1 551140"/>
                <a:gd name="f34" fmla="*/ f25 1 696009"/>
                <a:gd name="f35" fmla="*/ f26 1 696009"/>
                <a:gd name="f36" fmla="*/ f27 1 69600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51140" h="696009">
                  <a:moveTo>
                    <a:pt x="f6" y="f8"/>
                  </a:moveTo>
                  <a:lnTo>
                    <a:pt x="f9" y="f8"/>
                  </a:lnTo>
                  <a:lnTo>
                    <a:pt x="f9" y="f7"/>
                  </a:lnTo>
                  <a:lnTo>
                    <a:pt x="f5" y="f10"/>
                  </a:lnTo>
                  <a:lnTo>
                    <a:pt x="f9" y="f5"/>
                  </a:lnTo>
                  <a:lnTo>
                    <a:pt x="f9" y="f11"/>
                  </a:lnTo>
                  <a:lnTo>
                    <a:pt x="f6" y="f11"/>
                  </a:lnTo>
                  <a:lnTo>
                    <a:pt x="f6" y="f8"/>
                  </a:lnTo>
                  <a:close/>
                </a:path>
              </a:pathLst>
            </a:custGeom>
            <a:solidFill>
              <a:srgbClr val="AAADB7"/>
            </a:solidFill>
            <a:ln cap="flat">
              <a:noFill/>
              <a:prstDash val="solid"/>
            </a:ln>
          </p:spPr>
          <p:txBody>
            <a:bodyPr vert="horz" wrap="square" lIns="165341" tIns="139199" rIns="0" bIns="139199"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Century Gothic"/>
              </a:endParaRPr>
            </a:p>
          </p:txBody>
        </p:sp>
        <p:sp>
          <p:nvSpPr>
            <p:cNvPr id="18" name="Freeform: Shape 17">
              <a:extLst>
                <a:ext uri="{FF2B5EF4-FFF2-40B4-BE49-F238E27FC236}">
                  <a16:creationId xmlns:a16="http://schemas.microsoft.com/office/drawing/2014/main" id="{20BBB03E-0BDC-E9D6-F3B7-E5F5494B7B82}"/>
                </a:ext>
              </a:extLst>
            </p:cNvPr>
            <p:cNvSpPr/>
            <p:nvPr/>
          </p:nvSpPr>
          <p:spPr>
            <a:xfrm>
              <a:off x="5214484" y="2194678"/>
              <a:ext cx="2062246" cy="2062246"/>
            </a:xfrm>
            <a:custGeom>
              <a:avLst/>
              <a:gdLst>
                <a:gd name="f0" fmla="val 10800000"/>
                <a:gd name="f1" fmla="val 5400000"/>
                <a:gd name="f2" fmla="val 180"/>
                <a:gd name="f3" fmla="val w"/>
                <a:gd name="f4" fmla="val h"/>
                <a:gd name="f5" fmla="val 0"/>
                <a:gd name="f6" fmla="val 2062249"/>
                <a:gd name="f7" fmla="val 1031125"/>
                <a:gd name="f8" fmla="val 461650"/>
                <a:gd name="f9" fmla="val 1600600"/>
                <a:gd name="f10" fmla="val 2062250"/>
                <a:gd name="f11" fmla="+- 0 0 -90"/>
                <a:gd name="f12" fmla="*/ f3 1 2062249"/>
                <a:gd name="f13" fmla="*/ f4 1 2062249"/>
                <a:gd name="f14" fmla="+- f6 0 f5"/>
                <a:gd name="f15" fmla="*/ f11 f0 1"/>
                <a:gd name="f16" fmla="*/ f14 1 2062249"/>
                <a:gd name="f17" fmla="*/ 0 f14 1"/>
                <a:gd name="f18" fmla="*/ 1031125 f14 1"/>
                <a:gd name="f19" fmla="*/ 2062250 f14 1"/>
                <a:gd name="f20" fmla="*/ f15 1 f2"/>
                <a:gd name="f21" fmla="*/ f17 1 2062249"/>
                <a:gd name="f22" fmla="*/ f18 1 2062249"/>
                <a:gd name="f23" fmla="*/ f19 1 2062249"/>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062249" h="2062249">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52F61"/>
            </a:solidFill>
            <a:ln w="15873" cap="rnd">
              <a:solidFill>
                <a:srgbClr val="FFFFFF"/>
              </a:solidFill>
              <a:prstDash val="solid"/>
              <a:miter/>
            </a:ln>
          </p:spPr>
          <p:txBody>
            <a:bodyPr vert="horz" wrap="square" lIns="322326" tIns="322326" rIns="322326" bIns="32232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Arial" pitchFamily="34"/>
                  <a:cs typeface="Arial" pitchFamily="34"/>
                </a:rPr>
                <a:t>Central template updates – everyone gets the latest version</a:t>
              </a:r>
              <a:endParaRPr lang="en-GB" sz="1600" b="0" i="0" u="none" strike="noStrike" kern="1200" cap="none" spc="0" baseline="0">
                <a:solidFill>
                  <a:srgbClr val="FFFFFF"/>
                </a:solidFill>
                <a:uFillTx/>
                <a:latin typeface="Arial" pitchFamily="34"/>
                <a:cs typeface="Arial" pitchFamily="34"/>
              </a:endParaRPr>
            </a:p>
          </p:txBody>
        </p:sp>
        <p:sp>
          <p:nvSpPr>
            <p:cNvPr id="19" name="Freeform: Shape 18">
              <a:extLst>
                <a:ext uri="{FF2B5EF4-FFF2-40B4-BE49-F238E27FC236}">
                  <a16:creationId xmlns:a16="http://schemas.microsoft.com/office/drawing/2014/main" id="{09961C8F-0E72-37CB-1C7E-505BCFAA2F48}"/>
                </a:ext>
              </a:extLst>
            </p:cNvPr>
            <p:cNvSpPr/>
            <p:nvPr/>
          </p:nvSpPr>
          <p:spPr>
            <a:xfrm rot="18900010">
              <a:off x="7055783" y="1792056"/>
              <a:ext cx="551136" cy="696004"/>
            </a:xfrm>
            <a:custGeom>
              <a:avLst/>
              <a:gdLst>
                <a:gd name="f0" fmla="val 10800000"/>
                <a:gd name="f1" fmla="val 5400000"/>
                <a:gd name="f2" fmla="val 180"/>
                <a:gd name="f3" fmla="val w"/>
                <a:gd name="f4" fmla="val h"/>
                <a:gd name="f5" fmla="val 0"/>
                <a:gd name="f6" fmla="val 551140"/>
                <a:gd name="f7" fmla="val 696009"/>
                <a:gd name="f8" fmla="val 139202"/>
                <a:gd name="f9" fmla="val 275570"/>
                <a:gd name="f10" fmla="val 348005"/>
                <a:gd name="f11" fmla="val 556807"/>
                <a:gd name="f12" fmla="+- 0 0 -90"/>
                <a:gd name="f13" fmla="*/ f3 1 551140"/>
                <a:gd name="f14" fmla="*/ f4 1 696009"/>
                <a:gd name="f15" fmla="+- f7 0 f5"/>
                <a:gd name="f16" fmla="+- f6 0 f5"/>
                <a:gd name="f17" fmla="*/ f12 f0 1"/>
                <a:gd name="f18" fmla="*/ f16 1 551140"/>
                <a:gd name="f19" fmla="*/ f15 1 696009"/>
                <a:gd name="f20" fmla="*/ 0 f16 1"/>
                <a:gd name="f21" fmla="*/ 139202 f15 1"/>
                <a:gd name="f22" fmla="*/ 275570 f16 1"/>
                <a:gd name="f23" fmla="*/ 0 f15 1"/>
                <a:gd name="f24" fmla="*/ 551140 f16 1"/>
                <a:gd name="f25" fmla="*/ 348005 f15 1"/>
                <a:gd name="f26" fmla="*/ 696009 f15 1"/>
                <a:gd name="f27" fmla="*/ 556807 f15 1"/>
                <a:gd name="f28" fmla="*/ f17 1 f2"/>
                <a:gd name="f29" fmla="*/ f20 1 551140"/>
                <a:gd name="f30" fmla="*/ f21 1 696009"/>
                <a:gd name="f31" fmla="*/ f22 1 551140"/>
                <a:gd name="f32" fmla="*/ f23 1 696009"/>
                <a:gd name="f33" fmla="*/ f24 1 551140"/>
                <a:gd name="f34" fmla="*/ f25 1 696009"/>
                <a:gd name="f35" fmla="*/ f26 1 696009"/>
                <a:gd name="f36" fmla="*/ f27 1 69600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51140" h="696009">
                  <a:moveTo>
                    <a:pt x="f5" y="f8"/>
                  </a:moveTo>
                  <a:lnTo>
                    <a:pt x="f9" y="f8"/>
                  </a:lnTo>
                  <a:lnTo>
                    <a:pt x="f9" y="f5"/>
                  </a:lnTo>
                  <a:lnTo>
                    <a:pt x="f6" y="f10"/>
                  </a:lnTo>
                  <a:lnTo>
                    <a:pt x="f9" y="f7"/>
                  </a:lnTo>
                  <a:lnTo>
                    <a:pt x="f9" y="f11"/>
                  </a:lnTo>
                  <a:lnTo>
                    <a:pt x="f5" y="f11"/>
                  </a:lnTo>
                  <a:lnTo>
                    <a:pt x="f5" y="f8"/>
                  </a:lnTo>
                  <a:close/>
                </a:path>
              </a:pathLst>
            </a:custGeom>
            <a:solidFill>
              <a:srgbClr val="AAADB7"/>
            </a:solidFill>
            <a:ln cap="flat">
              <a:noFill/>
              <a:prstDash val="solid"/>
            </a:ln>
          </p:spPr>
          <p:txBody>
            <a:bodyPr vert="horz" wrap="square" lIns="0" tIns="139199" rIns="165341" bIns="139199"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300" b="0" i="0" u="none" strike="noStrike" kern="1200" cap="none" spc="0" baseline="0">
                <a:solidFill>
                  <a:srgbClr val="FFFFFF"/>
                </a:solidFill>
                <a:uFillTx/>
                <a:latin typeface="Century Gothic"/>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9D97-4287-826E-8AFE-11F5D8E7329A}"/>
              </a:ext>
            </a:extLst>
          </p:cNvPr>
          <p:cNvSpPr txBox="1">
            <a:spLocks noGrp="1"/>
          </p:cNvSpPr>
          <p:nvPr>
            <p:ph type="ctrTitle"/>
          </p:nvPr>
        </p:nvSpPr>
        <p:spPr>
          <a:xfrm>
            <a:off x="1027108" y="101598"/>
            <a:ext cx="8001000" cy="1727201"/>
          </a:xfrm>
        </p:spPr>
        <p:txBody>
          <a:bodyPr/>
          <a:lstStyle/>
          <a:p>
            <a:pPr lvl="0"/>
            <a:r>
              <a:rPr lang="en-GB">
                <a:solidFill>
                  <a:srgbClr val="000000"/>
                </a:solidFill>
                <a:latin typeface="Arial" pitchFamily="34"/>
                <a:cs typeface="Arial" pitchFamily="34"/>
              </a:rPr>
              <a:t>Limitations</a:t>
            </a:r>
          </a:p>
        </p:txBody>
      </p:sp>
      <p:grpSp>
        <p:nvGrpSpPr>
          <p:cNvPr id="3" name="Diagram 4">
            <a:extLst>
              <a:ext uri="{FF2B5EF4-FFF2-40B4-BE49-F238E27FC236}">
                <a16:creationId xmlns:a16="http://schemas.microsoft.com/office/drawing/2014/main" id="{BBD2F8BF-F259-BAF5-FA50-0B02860346A7}"/>
              </a:ext>
            </a:extLst>
          </p:cNvPr>
          <p:cNvGrpSpPr/>
          <p:nvPr/>
        </p:nvGrpSpPr>
        <p:grpSpPr>
          <a:xfrm>
            <a:off x="686750" y="2146297"/>
            <a:ext cx="10512107" cy="3873498"/>
            <a:chOff x="686750" y="2146297"/>
            <a:chExt cx="10512107" cy="3873498"/>
          </a:xfrm>
        </p:grpSpPr>
        <p:sp>
          <p:nvSpPr>
            <p:cNvPr id="4" name="Freeform: Shape 3">
              <a:extLst>
                <a:ext uri="{FF2B5EF4-FFF2-40B4-BE49-F238E27FC236}">
                  <a16:creationId xmlns:a16="http://schemas.microsoft.com/office/drawing/2014/main" id="{4AC3CF48-F27F-A0C3-6658-E16FBBE56004}"/>
                </a:ext>
              </a:extLst>
            </p:cNvPr>
            <p:cNvSpPr/>
            <p:nvPr/>
          </p:nvSpPr>
          <p:spPr>
            <a:xfrm>
              <a:off x="686750" y="2146297"/>
              <a:ext cx="2488073" cy="3873498"/>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 f6 0 f5"/>
                <a:gd name="f13" fmla="*/ f9 f0 1"/>
                <a:gd name="f14" fmla="*/ f12 1 10000"/>
                <a:gd name="f15" fmla="*/ 0 f12 1"/>
                <a:gd name="f16" fmla="*/ 10000 f12 1"/>
                <a:gd name="f17" fmla="*/ 8000 f12 1"/>
                <a:gd name="f18" fmla="*/ 2000 f12 1"/>
                <a:gd name="f19" fmla="*/ f13 1 f2"/>
                <a:gd name="f20" fmla="*/ f15 1 10000"/>
                <a:gd name="f21" fmla="*/ f16 1 10000"/>
                <a:gd name="f22" fmla="*/ f17 1 10000"/>
                <a:gd name="f23" fmla="*/ f18 1 10000"/>
                <a:gd name="f24" fmla="*/ f5 1 f14"/>
                <a:gd name="f25" fmla="*/ f6 1 f14"/>
                <a:gd name="f26" fmla="+- f19 0 f1"/>
                <a:gd name="f27" fmla="*/ f20 1 f14"/>
                <a:gd name="f28" fmla="*/ f21 1 f14"/>
                <a:gd name="f29" fmla="*/ f22 1 f14"/>
                <a:gd name="f30" fmla="*/ f23 1 f14"/>
                <a:gd name="f31" fmla="*/ f24 f10 1"/>
                <a:gd name="f32" fmla="*/ f25 f10 1"/>
                <a:gd name="f33" fmla="*/ f25 f11 1"/>
                <a:gd name="f34" fmla="*/ f24 f11 1"/>
                <a:gd name="f35" fmla="*/ f27 f10 1"/>
                <a:gd name="f36" fmla="*/ f27 f11 1"/>
                <a:gd name="f37" fmla="*/ f28 f10 1"/>
                <a:gd name="f38" fmla="*/ f29 f10 1"/>
                <a:gd name="f39" fmla="*/ f28 f11 1"/>
                <a:gd name="f40" fmla="*/ f30 f10 1"/>
              </a:gdLst>
              <a:ahLst/>
              <a:cxnLst>
                <a:cxn ang="3cd4">
                  <a:pos x="hc" y="t"/>
                </a:cxn>
                <a:cxn ang="0">
                  <a:pos x="r" y="vc"/>
                </a:cxn>
                <a:cxn ang="cd4">
                  <a:pos x="hc" y="b"/>
                </a:cxn>
                <a:cxn ang="cd2">
                  <a:pos x="l" y="vc"/>
                </a:cxn>
                <a:cxn ang="f26">
                  <a:pos x="f35" y="f36"/>
                </a:cxn>
                <a:cxn ang="f26">
                  <a:pos x="f37" y="f36"/>
                </a:cxn>
                <a:cxn ang="f26">
                  <a:pos x="f38" y="f39"/>
                </a:cxn>
                <a:cxn ang="f26">
                  <a:pos x="f40" y="f39"/>
                </a:cxn>
                <a:cxn ang="f26">
                  <a:pos x="f35" y="f36"/>
                </a:cxn>
              </a:cxnLst>
              <a:rect l="f31" t="f34" r="f32" b="f33"/>
              <a:pathLst>
                <a:path w="10000" h="10000">
                  <a:moveTo>
                    <a:pt x="f5" y="f6"/>
                  </a:moveTo>
                  <a:lnTo>
                    <a:pt x="f5" y="f5"/>
                  </a:lnTo>
                  <a:lnTo>
                    <a:pt x="f6" y="f7"/>
                  </a:lnTo>
                  <a:lnTo>
                    <a:pt x="f6" y="f8"/>
                  </a:lnTo>
                  <a:lnTo>
                    <a:pt x="f5" y="f6"/>
                  </a:lnTo>
                  <a:close/>
                </a:path>
              </a:pathLst>
            </a:custGeom>
            <a:solidFill>
              <a:srgbClr val="052F61"/>
            </a:solidFill>
            <a:ln w="15873" cap="rnd">
              <a:solidFill>
                <a:srgbClr val="FFFFFF"/>
              </a:solidFill>
              <a:prstDash val="solid"/>
              <a:miter/>
            </a:ln>
          </p:spPr>
          <p:txBody>
            <a:bodyPr vert="horz" wrap="square" lIns="158748" tIns="774697" rIns="158995" bIns="774697" anchor="ctr" anchorCtr="1" compatLnSpc="1">
              <a:noAutofit/>
            </a:bodyPr>
            <a:lstStyle/>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rial"/>
                  <a:cs typeface="Arial"/>
                </a:rPr>
                <a:t>Not purpose‑built clinical software – no automatic safety prompts</a:t>
              </a:r>
              <a:r>
                <a:rPr lang="en-GB" sz="2000" b="0" i="0" u="none" strike="noStrike" kern="0" cap="none" spc="0" baseline="0">
                  <a:solidFill>
                    <a:srgbClr val="FFFFFF"/>
                  </a:solidFill>
                  <a:uFillTx/>
                  <a:latin typeface="Arial"/>
                  <a:cs typeface="Arial"/>
                </a:rPr>
                <a:t> or alerts </a:t>
              </a:r>
              <a:endParaRPr lang="en-GB" sz="2000" b="0" i="0" u="none" strike="noStrike" kern="0" cap="none" spc="0" baseline="0">
                <a:solidFill>
                  <a:srgbClr val="FFFFFF"/>
                </a:solidFill>
                <a:uFillTx/>
                <a:latin typeface="Arial" pitchFamily="34"/>
                <a:cs typeface="Arial" pitchFamily="34"/>
              </a:endParaRPr>
            </a:p>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000" b="0" i="0" u="none" strike="noStrike" kern="0" cap="none" spc="0" baseline="0">
                  <a:solidFill>
                    <a:srgbClr val="FFFFFF"/>
                  </a:solidFill>
                  <a:uFillTx/>
                  <a:latin typeface="Arial"/>
                  <a:cs typeface="Arial"/>
                </a:rPr>
                <a:t>(Microsoft , 2026)</a:t>
              </a:r>
            </a:p>
          </p:txBody>
        </p:sp>
        <p:sp>
          <p:nvSpPr>
            <p:cNvPr id="5" name="Freeform: Shape 4">
              <a:extLst>
                <a:ext uri="{FF2B5EF4-FFF2-40B4-BE49-F238E27FC236}">
                  <a16:creationId xmlns:a16="http://schemas.microsoft.com/office/drawing/2014/main" id="{E411BE7E-CBE3-EDFF-A444-DC7A4A798274}"/>
                </a:ext>
              </a:extLst>
            </p:cNvPr>
            <p:cNvSpPr/>
            <p:nvPr/>
          </p:nvSpPr>
          <p:spPr>
            <a:xfrm>
              <a:off x="3361425" y="2146297"/>
              <a:ext cx="2488073" cy="3873498"/>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 f6 0 f5"/>
                <a:gd name="f13" fmla="*/ f9 f0 1"/>
                <a:gd name="f14" fmla="*/ f12 1 10000"/>
                <a:gd name="f15" fmla="*/ 0 f12 1"/>
                <a:gd name="f16" fmla="*/ 10000 f12 1"/>
                <a:gd name="f17" fmla="*/ 8000 f12 1"/>
                <a:gd name="f18" fmla="*/ 2000 f12 1"/>
                <a:gd name="f19" fmla="*/ f13 1 f2"/>
                <a:gd name="f20" fmla="*/ f15 1 10000"/>
                <a:gd name="f21" fmla="*/ f16 1 10000"/>
                <a:gd name="f22" fmla="*/ f17 1 10000"/>
                <a:gd name="f23" fmla="*/ f18 1 10000"/>
                <a:gd name="f24" fmla="*/ f5 1 f14"/>
                <a:gd name="f25" fmla="*/ f6 1 f14"/>
                <a:gd name="f26" fmla="+- f19 0 f1"/>
                <a:gd name="f27" fmla="*/ f20 1 f14"/>
                <a:gd name="f28" fmla="*/ f21 1 f14"/>
                <a:gd name="f29" fmla="*/ f22 1 f14"/>
                <a:gd name="f30" fmla="*/ f23 1 f14"/>
                <a:gd name="f31" fmla="*/ f24 f10 1"/>
                <a:gd name="f32" fmla="*/ f25 f10 1"/>
                <a:gd name="f33" fmla="*/ f25 f11 1"/>
                <a:gd name="f34" fmla="*/ f24 f11 1"/>
                <a:gd name="f35" fmla="*/ f27 f10 1"/>
                <a:gd name="f36" fmla="*/ f27 f11 1"/>
                <a:gd name="f37" fmla="*/ f28 f10 1"/>
                <a:gd name="f38" fmla="*/ f29 f10 1"/>
                <a:gd name="f39" fmla="*/ f28 f11 1"/>
                <a:gd name="f40" fmla="*/ f30 f10 1"/>
              </a:gdLst>
              <a:ahLst/>
              <a:cxnLst>
                <a:cxn ang="3cd4">
                  <a:pos x="hc" y="t"/>
                </a:cxn>
                <a:cxn ang="0">
                  <a:pos x="r" y="vc"/>
                </a:cxn>
                <a:cxn ang="cd4">
                  <a:pos x="hc" y="b"/>
                </a:cxn>
                <a:cxn ang="cd2">
                  <a:pos x="l" y="vc"/>
                </a:cxn>
                <a:cxn ang="f26">
                  <a:pos x="f35" y="f36"/>
                </a:cxn>
                <a:cxn ang="f26">
                  <a:pos x="f37" y="f36"/>
                </a:cxn>
                <a:cxn ang="f26">
                  <a:pos x="f38" y="f39"/>
                </a:cxn>
                <a:cxn ang="f26">
                  <a:pos x="f40" y="f39"/>
                </a:cxn>
                <a:cxn ang="f26">
                  <a:pos x="f35" y="f36"/>
                </a:cxn>
              </a:cxnLst>
              <a:rect l="f31" t="f34" r="f32" b="f33"/>
              <a:pathLst>
                <a:path w="10000" h="10000">
                  <a:moveTo>
                    <a:pt x="f5" y="f6"/>
                  </a:moveTo>
                  <a:lnTo>
                    <a:pt x="f5" y="f5"/>
                  </a:lnTo>
                  <a:lnTo>
                    <a:pt x="f6" y="f7"/>
                  </a:lnTo>
                  <a:lnTo>
                    <a:pt x="f6" y="f8"/>
                  </a:lnTo>
                  <a:lnTo>
                    <a:pt x="f5" y="f6"/>
                  </a:lnTo>
                  <a:close/>
                </a:path>
              </a:pathLst>
            </a:custGeom>
            <a:solidFill>
              <a:srgbClr val="052F61"/>
            </a:solidFill>
            <a:ln w="15873" cap="rnd">
              <a:solidFill>
                <a:srgbClr val="FFFFFF"/>
              </a:solidFill>
              <a:prstDash val="solid"/>
              <a:miter/>
            </a:ln>
          </p:spPr>
          <p:txBody>
            <a:bodyPr vert="horz" wrap="square" lIns="158748" tIns="774697" rIns="158995" bIns="774697" anchor="ctr" anchorCtr="1" compatLnSpc="1">
              <a:noAutofit/>
            </a:bodyPr>
            <a:lstStyle/>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rial"/>
                  <a:cs typeface="Arial"/>
                </a:rPr>
                <a:t>Risk of accidental changes without protection</a:t>
              </a:r>
              <a:r>
                <a:rPr lang="en-GB" sz="2000" b="0" i="0" u="none" strike="noStrike" kern="0" cap="none" spc="0" baseline="0">
                  <a:solidFill>
                    <a:srgbClr val="FFFFFF"/>
                  </a:solidFill>
                  <a:uFillTx/>
                  <a:latin typeface="Arial"/>
                  <a:cs typeface="Arial"/>
                </a:rPr>
                <a:t> </a:t>
              </a:r>
              <a:endParaRPr lang="en-GB" sz="2000" b="0" i="0" u="none" strike="noStrike" kern="0" cap="none" spc="0" baseline="0">
                <a:solidFill>
                  <a:srgbClr val="FFFFFF"/>
                </a:solidFill>
                <a:uFillTx/>
                <a:latin typeface="Arial" pitchFamily="34"/>
                <a:cs typeface="Arial" pitchFamily="34"/>
              </a:endParaRPr>
            </a:p>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000" b="0" i="0" u="none" strike="noStrike" kern="0" cap="none" spc="0" baseline="0">
                  <a:solidFill>
                    <a:srgbClr val="FFFFFF"/>
                  </a:solidFill>
                  <a:uFillTx/>
                  <a:latin typeface="Arial"/>
                  <a:cs typeface="Arial"/>
                </a:rPr>
                <a:t>(Microsoft , 2026)</a:t>
              </a:r>
              <a:endParaRPr lang="en-GB" sz="2000" b="0" i="0" u="none" strike="noStrike" kern="1200" cap="none" spc="0" baseline="0">
                <a:solidFill>
                  <a:srgbClr val="FFFFFF"/>
                </a:solidFill>
                <a:uFillTx/>
                <a:latin typeface="Arial" pitchFamily="34"/>
                <a:cs typeface="Arial" pitchFamily="34"/>
              </a:endParaRPr>
            </a:p>
          </p:txBody>
        </p:sp>
        <p:sp>
          <p:nvSpPr>
            <p:cNvPr id="6" name="Freeform: Shape 5">
              <a:extLst>
                <a:ext uri="{FF2B5EF4-FFF2-40B4-BE49-F238E27FC236}">
                  <a16:creationId xmlns:a16="http://schemas.microsoft.com/office/drawing/2014/main" id="{F261C669-5D94-41F9-CDA2-5187ADCDDBFB}"/>
                </a:ext>
              </a:extLst>
            </p:cNvPr>
            <p:cNvSpPr/>
            <p:nvPr/>
          </p:nvSpPr>
          <p:spPr>
            <a:xfrm>
              <a:off x="6036109" y="2146297"/>
              <a:ext cx="2488073" cy="3873498"/>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 f6 0 f5"/>
                <a:gd name="f13" fmla="*/ f9 f0 1"/>
                <a:gd name="f14" fmla="*/ f12 1 10000"/>
                <a:gd name="f15" fmla="*/ 0 f12 1"/>
                <a:gd name="f16" fmla="*/ 10000 f12 1"/>
                <a:gd name="f17" fmla="*/ 8000 f12 1"/>
                <a:gd name="f18" fmla="*/ 2000 f12 1"/>
                <a:gd name="f19" fmla="*/ f13 1 f2"/>
                <a:gd name="f20" fmla="*/ f15 1 10000"/>
                <a:gd name="f21" fmla="*/ f16 1 10000"/>
                <a:gd name="f22" fmla="*/ f17 1 10000"/>
                <a:gd name="f23" fmla="*/ f18 1 10000"/>
                <a:gd name="f24" fmla="*/ f5 1 f14"/>
                <a:gd name="f25" fmla="*/ f6 1 f14"/>
                <a:gd name="f26" fmla="+- f19 0 f1"/>
                <a:gd name="f27" fmla="*/ f20 1 f14"/>
                <a:gd name="f28" fmla="*/ f21 1 f14"/>
                <a:gd name="f29" fmla="*/ f22 1 f14"/>
                <a:gd name="f30" fmla="*/ f23 1 f14"/>
                <a:gd name="f31" fmla="*/ f24 f10 1"/>
                <a:gd name="f32" fmla="*/ f25 f10 1"/>
                <a:gd name="f33" fmla="*/ f25 f11 1"/>
                <a:gd name="f34" fmla="*/ f24 f11 1"/>
                <a:gd name="f35" fmla="*/ f27 f10 1"/>
                <a:gd name="f36" fmla="*/ f27 f11 1"/>
                <a:gd name="f37" fmla="*/ f28 f10 1"/>
                <a:gd name="f38" fmla="*/ f29 f10 1"/>
                <a:gd name="f39" fmla="*/ f28 f11 1"/>
                <a:gd name="f40" fmla="*/ f30 f10 1"/>
              </a:gdLst>
              <a:ahLst/>
              <a:cxnLst>
                <a:cxn ang="3cd4">
                  <a:pos x="hc" y="t"/>
                </a:cxn>
                <a:cxn ang="0">
                  <a:pos x="r" y="vc"/>
                </a:cxn>
                <a:cxn ang="cd4">
                  <a:pos x="hc" y="b"/>
                </a:cxn>
                <a:cxn ang="cd2">
                  <a:pos x="l" y="vc"/>
                </a:cxn>
                <a:cxn ang="f26">
                  <a:pos x="f35" y="f36"/>
                </a:cxn>
                <a:cxn ang="f26">
                  <a:pos x="f37" y="f36"/>
                </a:cxn>
                <a:cxn ang="f26">
                  <a:pos x="f38" y="f39"/>
                </a:cxn>
                <a:cxn ang="f26">
                  <a:pos x="f40" y="f39"/>
                </a:cxn>
                <a:cxn ang="f26">
                  <a:pos x="f35" y="f36"/>
                </a:cxn>
              </a:cxnLst>
              <a:rect l="f31" t="f34" r="f32" b="f33"/>
              <a:pathLst>
                <a:path w="10000" h="10000">
                  <a:moveTo>
                    <a:pt x="f5" y="f6"/>
                  </a:moveTo>
                  <a:lnTo>
                    <a:pt x="f5" y="f5"/>
                  </a:lnTo>
                  <a:lnTo>
                    <a:pt x="f6" y="f7"/>
                  </a:lnTo>
                  <a:lnTo>
                    <a:pt x="f6" y="f8"/>
                  </a:lnTo>
                  <a:lnTo>
                    <a:pt x="f5" y="f6"/>
                  </a:lnTo>
                  <a:close/>
                </a:path>
              </a:pathLst>
            </a:custGeom>
            <a:solidFill>
              <a:srgbClr val="052F61"/>
            </a:solidFill>
            <a:ln w="15873" cap="rnd">
              <a:solidFill>
                <a:srgbClr val="FFFFFF"/>
              </a:solidFill>
              <a:prstDash val="solid"/>
              <a:miter/>
            </a:ln>
          </p:spPr>
          <p:txBody>
            <a:bodyPr vert="horz" wrap="square" lIns="158748" tIns="774697" rIns="158995" bIns="774697" anchor="ctr" anchorCtr="1" compatLnSpc="1">
              <a:noAutofit/>
            </a:bodyPr>
            <a:lstStyle/>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rial" pitchFamily="34"/>
                  <a:cs typeface="Arial" pitchFamily="34"/>
                </a:rPr>
                <a:t>Complex layouts slower on tablets</a:t>
              </a:r>
            </a:p>
          </p:txBody>
        </p:sp>
        <p:sp>
          <p:nvSpPr>
            <p:cNvPr id="7" name="Freeform: Shape 6">
              <a:extLst>
                <a:ext uri="{FF2B5EF4-FFF2-40B4-BE49-F238E27FC236}">
                  <a16:creationId xmlns:a16="http://schemas.microsoft.com/office/drawing/2014/main" id="{936DA712-65B5-E4FA-C18C-F30295F386EF}"/>
                </a:ext>
              </a:extLst>
            </p:cNvPr>
            <p:cNvSpPr/>
            <p:nvPr/>
          </p:nvSpPr>
          <p:spPr>
            <a:xfrm>
              <a:off x="8710784" y="2146297"/>
              <a:ext cx="2488073" cy="3873498"/>
            </a:xfrm>
            <a:custGeom>
              <a:avLst/>
              <a:gdLst>
                <a:gd name="f0" fmla="val 10800000"/>
                <a:gd name="f1" fmla="val 5400000"/>
                <a:gd name="f2" fmla="val 180"/>
                <a:gd name="f3" fmla="val w"/>
                <a:gd name="f4" fmla="val h"/>
                <a:gd name="f5" fmla="val 0"/>
                <a:gd name="f6" fmla="val 10000"/>
                <a:gd name="f7" fmla="val 2000"/>
                <a:gd name="f8" fmla="val 8000"/>
                <a:gd name="f9" fmla="+- 0 0 -90"/>
                <a:gd name="f10" fmla="*/ f3 1 10000"/>
                <a:gd name="f11" fmla="*/ f4 1 10000"/>
                <a:gd name="f12" fmla="+- f6 0 f5"/>
                <a:gd name="f13" fmla="*/ f9 f0 1"/>
                <a:gd name="f14" fmla="*/ f12 1 10000"/>
                <a:gd name="f15" fmla="*/ 0 f12 1"/>
                <a:gd name="f16" fmla="*/ 10000 f12 1"/>
                <a:gd name="f17" fmla="*/ 8000 f12 1"/>
                <a:gd name="f18" fmla="*/ 2000 f12 1"/>
                <a:gd name="f19" fmla="*/ f13 1 f2"/>
                <a:gd name="f20" fmla="*/ f15 1 10000"/>
                <a:gd name="f21" fmla="*/ f16 1 10000"/>
                <a:gd name="f22" fmla="*/ f17 1 10000"/>
                <a:gd name="f23" fmla="*/ f18 1 10000"/>
                <a:gd name="f24" fmla="*/ f5 1 f14"/>
                <a:gd name="f25" fmla="*/ f6 1 f14"/>
                <a:gd name="f26" fmla="+- f19 0 f1"/>
                <a:gd name="f27" fmla="*/ f20 1 f14"/>
                <a:gd name="f28" fmla="*/ f21 1 f14"/>
                <a:gd name="f29" fmla="*/ f22 1 f14"/>
                <a:gd name="f30" fmla="*/ f23 1 f14"/>
                <a:gd name="f31" fmla="*/ f24 f10 1"/>
                <a:gd name="f32" fmla="*/ f25 f10 1"/>
                <a:gd name="f33" fmla="*/ f25 f11 1"/>
                <a:gd name="f34" fmla="*/ f24 f11 1"/>
                <a:gd name="f35" fmla="*/ f27 f10 1"/>
                <a:gd name="f36" fmla="*/ f27 f11 1"/>
                <a:gd name="f37" fmla="*/ f28 f10 1"/>
                <a:gd name="f38" fmla="*/ f29 f10 1"/>
                <a:gd name="f39" fmla="*/ f28 f11 1"/>
                <a:gd name="f40" fmla="*/ f30 f10 1"/>
              </a:gdLst>
              <a:ahLst/>
              <a:cxnLst>
                <a:cxn ang="3cd4">
                  <a:pos x="hc" y="t"/>
                </a:cxn>
                <a:cxn ang="0">
                  <a:pos x="r" y="vc"/>
                </a:cxn>
                <a:cxn ang="cd4">
                  <a:pos x="hc" y="b"/>
                </a:cxn>
                <a:cxn ang="cd2">
                  <a:pos x="l" y="vc"/>
                </a:cxn>
                <a:cxn ang="f26">
                  <a:pos x="f35" y="f36"/>
                </a:cxn>
                <a:cxn ang="f26">
                  <a:pos x="f37" y="f36"/>
                </a:cxn>
                <a:cxn ang="f26">
                  <a:pos x="f38" y="f39"/>
                </a:cxn>
                <a:cxn ang="f26">
                  <a:pos x="f40" y="f39"/>
                </a:cxn>
                <a:cxn ang="f26">
                  <a:pos x="f35" y="f36"/>
                </a:cxn>
              </a:cxnLst>
              <a:rect l="f31" t="f34" r="f32" b="f33"/>
              <a:pathLst>
                <a:path w="10000" h="10000">
                  <a:moveTo>
                    <a:pt x="f5" y="f6"/>
                  </a:moveTo>
                  <a:lnTo>
                    <a:pt x="f5" y="f5"/>
                  </a:lnTo>
                  <a:lnTo>
                    <a:pt x="f6" y="f7"/>
                  </a:lnTo>
                  <a:lnTo>
                    <a:pt x="f6" y="f8"/>
                  </a:lnTo>
                  <a:lnTo>
                    <a:pt x="f5" y="f6"/>
                  </a:lnTo>
                  <a:close/>
                </a:path>
              </a:pathLst>
            </a:custGeom>
            <a:solidFill>
              <a:srgbClr val="052F61"/>
            </a:solidFill>
            <a:ln w="15873" cap="rnd">
              <a:solidFill>
                <a:srgbClr val="FFFFFF"/>
              </a:solidFill>
              <a:prstDash val="solid"/>
              <a:miter/>
            </a:ln>
          </p:spPr>
          <p:txBody>
            <a:bodyPr vert="horz" wrap="square" lIns="158748" tIns="774697" rIns="158995" bIns="774697" anchor="ctr" anchorCtr="1" compatLnSpc="1">
              <a:noAutofit/>
            </a:bodyPr>
            <a:lstStyle/>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1200" cap="none" spc="0" baseline="0">
                  <a:solidFill>
                    <a:srgbClr val="FFFFFF"/>
                  </a:solidFill>
                  <a:uFillTx/>
                  <a:latin typeface="Arial"/>
                  <a:cs typeface="Arial"/>
                </a:rPr>
                <a:t>Training needed on templates, cloud and permissions</a:t>
              </a:r>
            </a:p>
            <a:p>
              <a:pPr marL="0" marR="0" lvl="0" indent="0" algn="ctr" defTabSz="1111252"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500" b="0" i="0" u="none" strike="noStrike" kern="0" cap="none" spc="0" baseline="0">
                  <a:solidFill>
                    <a:srgbClr val="FFFFFF"/>
                  </a:solidFill>
                  <a:uFillTx/>
                  <a:latin typeface="Arial"/>
                  <a:cs typeface="Arial"/>
                </a:rPr>
                <a:t>(Skills of care, 2024)</a:t>
              </a:r>
              <a:endParaRPr lang="en-GB" sz="2500" b="0" i="0" u="none" strike="noStrike" kern="0" cap="none" spc="0" baseline="0">
                <a:solidFill>
                  <a:srgbClr val="FFFFFF"/>
                </a:solidFill>
                <a:uFillTx/>
                <a:latin typeface="Arial" pitchFamily="34"/>
                <a:cs typeface="Arial" pitchFamily="34"/>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79ADF-FD61-5632-9305-CAA61D2F7FD0}"/>
              </a:ext>
            </a:extLst>
          </p:cNvPr>
          <p:cNvSpPr txBox="1">
            <a:spLocks noGrp="1"/>
          </p:cNvSpPr>
          <p:nvPr>
            <p:ph type="ctrTitle"/>
          </p:nvPr>
        </p:nvSpPr>
        <p:spPr>
          <a:xfrm>
            <a:off x="684208" y="685800"/>
            <a:ext cx="8001000" cy="1092205"/>
          </a:xfrm>
        </p:spPr>
        <p:txBody>
          <a:bodyPr/>
          <a:lstStyle/>
          <a:p>
            <a:pPr lvl="0"/>
            <a:r>
              <a:rPr lang="en-GB"/>
              <a:t> </a:t>
            </a:r>
            <a:r>
              <a:rPr lang="en-GB">
                <a:solidFill>
                  <a:srgbClr val="000000"/>
                </a:solidFill>
                <a:latin typeface="Arial" pitchFamily="34"/>
                <a:cs typeface="Arial" pitchFamily="34"/>
              </a:rPr>
              <a:t>Conclusion</a:t>
            </a:r>
          </a:p>
        </p:txBody>
      </p:sp>
      <p:grpSp>
        <p:nvGrpSpPr>
          <p:cNvPr id="3" name="Diagram 6">
            <a:extLst>
              <a:ext uri="{FF2B5EF4-FFF2-40B4-BE49-F238E27FC236}">
                <a16:creationId xmlns:a16="http://schemas.microsoft.com/office/drawing/2014/main" id="{18A00DA1-C87A-679D-4CEE-B171DDDB30A1}"/>
              </a:ext>
            </a:extLst>
          </p:cNvPr>
          <p:cNvGrpSpPr/>
          <p:nvPr/>
        </p:nvGrpSpPr>
        <p:grpSpPr>
          <a:xfrm>
            <a:off x="684208" y="2044698"/>
            <a:ext cx="8853485" cy="3746497"/>
            <a:chOff x="684208" y="2044698"/>
            <a:chExt cx="8853485" cy="3746497"/>
          </a:xfrm>
        </p:grpSpPr>
        <p:sp>
          <p:nvSpPr>
            <p:cNvPr id="4" name="Freeform: Shape 3">
              <a:extLst>
                <a:ext uri="{FF2B5EF4-FFF2-40B4-BE49-F238E27FC236}">
                  <a16:creationId xmlns:a16="http://schemas.microsoft.com/office/drawing/2014/main" id="{24A0B369-2786-DDF5-AB42-0C949D95DC2D}"/>
                </a:ext>
              </a:extLst>
            </p:cNvPr>
            <p:cNvSpPr/>
            <p:nvPr/>
          </p:nvSpPr>
          <p:spPr>
            <a:xfrm>
              <a:off x="684208" y="2044698"/>
              <a:ext cx="3746497" cy="3746497"/>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Shape 4">
              <a:extLst>
                <a:ext uri="{FF2B5EF4-FFF2-40B4-BE49-F238E27FC236}">
                  <a16:creationId xmlns:a16="http://schemas.microsoft.com/office/drawing/2014/main" id="{B4450749-2AE3-8A32-C35D-0E6DCF6E8A7E}"/>
                </a:ext>
              </a:extLst>
            </p:cNvPr>
            <p:cNvSpPr/>
            <p:nvPr/>
          </p:nvSpPr>
          <p:spPr>
            <a:xfrm>
              <a:off x="2557457" y="2044698"/>
              <a:ext cx="6980236" cy="3746497"/>
            </a:xfrm>
            <a:custGeom>
              <a:avLst/>
              <a:gdLst>
                <a:gd name="f0" fmla="val 10800000"/>
                <a:gd name="f1" fmla="val 5400000"/>
                <a:gd name="f2" fmla="val 180"/>
                <a:gd name="f3" fmla="val w"/>
                <a:gd name="f4" fmla="val h"/>
                <a:gd name="f5" fmla="val 0"/>
                <a:gd name="f6" fmla="val 6980238"/>
                <a:gd name="f7" fmla="val 3746500"/>
                <a:gd name="f8" fmla="+- 0 0 -90"/>
                <a:gd name="f9" fmla="*/ f3 1 6980238"/>
                <a:gd name="f10" fmla="*/ f4 1 3746500"/>
                <a:gd name="f11" fmla="+- f7 0 f5"/>
                <a:gd name="f12" fmla="+- f6 0 f5"/>
                <a:gd name="f13" fmla="*/ f8 f0 1"/>
                <a:gd name="f14" fmla="*/ f12 1 6980238"/>
                <a:gd name="f15" fmla="*/ f11 1 3746500"/>
                <a:gd name="f16" fmla="*/ 0 f12 1"/>
                <a:gd name="f17" fmla="*/ 0 f11 1"/>
                <a:gd name="f18" fmla="*/ 6980238 f12 1"/>
                <a:gd name="f19" fmla="*/ 3746500 f11 1"/>
                <a:gd name="f20" fmla="*/ f13 1 f2"/>
                <a:gd name="f21" fmla="*/ f16 1 6980238"/>
                <a:gd name="f22" fmla="*/ f17 1 3746500"/>
                <a:gd name="f23" fmla="*/ f18 1 6980238"/>
                <a:gd name="f24" fmla="*/ f19 1 37465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6980238" h="3746500">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4766" tIns="64766" rIns="64766" bIns="3211829"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Century Gothic"/>
                </a:rPr>
                <a:t>✅ </a:t>
              </a:r>
              <a:r>
                <a:rPr lang="en-GB" sz="1700" b="0" i="0" u="none" strike="noStrike" kern="1200" cap="none" spc="0" baseline="0">
                  <a:solidFill>
                    <a:srgbClr val="000000"/>
                  </a:solidFill>
                  <a:uFillTx/>
                  <a:latin typeface="Arial"/>
                  <a:cs typeface="Arial"/>
                </a:rPr>
                <a:t>High‑quality documentation</a:t>
              </a:r>
              <a:r>
                <a:rPr lang="en-GB" sz="1700" b="0" i="0" u="none" strike="noStrike" kern="0" cap="none" spc="0" baseline="0">
                  <a:solidFill>
                    <a:srgbClr val="000000"/>
                  </a:solidFill>
                  <a:uFillTx/>
                  <a:latin typeface="Arial"/>
                  <a:cs typeface="Arial"/>
                </a:rPr>
                <a:t> is essential for safe, legal and consistent care delivery (CQC, 2024)</a:t>
              </a:r>
            </a:p>
          </p:txBody>
        </p:sp>
        <p:sp>
          <p:nvSpPr>
            <p:cNvPr id="6" name="Freeform: Shape 5">
              <a:extLst>
                <a:ext uri="{FF2B5EF4-FFF2-40B4-BE49-F238E27FC236}">
                  <a16:creationId xmlns:a16="http://schemas.microsoft.com/office/drawing/2014/main" id="{7C9744E4-856F-1881-8517-0FD407D4E2E2}"/>
                </a:ext>
              </a:extLst>
            </p:cNvPr>
            <p:cNvSpPr/>
            <p:nvPr/>
          </p:nvSpPr>
          <p:spPr>
            <a:xfrm>
              <a:off x="1077592" y="2644143"/>
              <a:ext cx="2959729" cy="2959729"/>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E801848A-6468-9FB5-6E8A-9A48FB548A20}"/>
                </a:ext>
              </a:extLst>
            </p:cNvPr>
            <p:cNvSpPr/>
            <p:nvPr/>
          </p:nvSpPr>
          <p:spPr>
            <a:xfrm>
              <a:off x="2557457" y="2644143"/>
              <a:ext cx="6980236" cy="2959729"/>
            </a:xfrm>
            <a:custGeom>
              <a:avLst/>
              <a:gdLst>
                <a:gd name="f0" fmla="val 10800000"/>
                <a:gd name="f1" fmla="val 5400000"/>
                <a:gd name="f2" fmla="val 180"/>
                <a:gd name="f3" fmla="val w"/>
                <a:gd name="f4" fmla="val h"/>
                <a:gd name="f5" fmla="val 0"/>
                <a:gd name="f6" fmla="val 6980238"/>
                <a:gd name="f7" fmla="val 2959734"/>
                <a:gd name="f8" fmla="+- 0 0 -90"/>
                <a:gd name="f9" fmla="*/ f3 1 6980238"/>
                <a:gd name="f10" fmla="*/ f4 1 2959734"/>
                <a:gd name="f11" fmla="+- f7 0 f5"/>
                <a:gd name="f12" fmla="+- f6 0 f5"/>
                <a:gd name="f13" fmla="*/ f8 f0 1"/>
                <a:gd name="f14" fmla="*/ f12 1 6980238"/>
                <a:gd name="f15" fmla="*/ f11 1 2959734"/>
                <a:gd name="f16" fmla="*/ 0 f12 1"/>
                <a:gd name="f17" fmla="*/ 0 f11 1"/>
                <a:gd name="f18" fmla="*/ 6980238 f12 1"/>
                <a:gd name="f19" fmla="*/ 2959734 f11 1"/>
                <a:gd name="f20" fmla="*/ f13 1 f2"/>
                <a:gd name="f21" fmla="*/ f16 1 6980238"/>
                <a:gd name="f22" fmla="*/ f17 1 2959734"/>
                <a:gd name="f23" fmla="*/ f18 1 6980238"/>
                <a:gd name="f24" fmla="*/ f19 1 295973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6980238" h="2959734">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4766" tIns="64766" rIns="64766" bIns="2425061"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Century Gothic"/>
                </a:rPr>
                <a:t>✅ </a:t>
              </a:r>
              <a:r>
                <a:rPr lang="en-GB" sz="1700" b="0" i="0" u="none" strike="noStrike" kern="1200" cap="none" spc="0" baseline="0">
                  <a:solidFill>
                    <a:srgbClr val="000000"/>
                  </a:solidFill>
                  <a:uFillTx/>
                  <a:latin typeface="Arial"/>
                  <a:cs typeface="Arial"/>
                </a:rPr>
                <a:t>Microsoft 365 Word delivers practical, accessible standardisation</a:t>
              </a:r>
              <a:r>
                <a:rPr lang="en-GB" sz="1700" b="0" i="0" u="none" strike="noStrike" kern="0" cap="none" spc="0" baseline="0">
                  <a:solidFill>
                    <a:srgbClr val="000000"/>
                  </a:solidFill>
                  <a:uFillTx/>
                  <a:latin typeface="Arial"/>
                  <a:cs typeface="Arial"/>
                </a:rPr>
                <a:t> (Microsoft, 2026)</a:t>
              </a:r>
              <a:endParaRPr lang="en-GB" sz="1700" b="0" i="0" u="none" strike="noStrike" kern="1200" cap="none" spc="0" baseline="0">
                <a:solidFill>
                  <a:srgbClr val="000000"/>
                </a:solidFill>
                <a:uFillTx/>
                <a:latin typeface="Arial" pitchFamily="34"/>
                <a:cs typeface="Arial" pitchFamily="34"/>
              </a:endParaRPr>
            </a:p>
          </p:txBody>
        </p:sp>
        <p:sp>
          <p:nvSpPr>
            <p:cNvPr id="8" name="Freeform: Shape 7">
              <a:extLst>
                <a:ext uri="{FF2B5EF4-FFF2-40B4-BE49-F238E27FC236}">
                  <a16:creationId xmlns:a16="http://schemas.microsoft.com/office/drawing/2014/main" id="{C4C07787-78A0-9472-4769-D8C4504B3336}"/>
                </a:ext>
              </a:extLst>
            </p:cNvPr>
            <p:cNvSpPr/>
            <p:nvPr/>
          </p:nvSpPr>
          <p:spPr>
            <a:xfrm>
              <a:off x="1470976" y="3243577"/>
              <a:ext cx="2172971" cy="2172971"/>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26FD72DD-9ED1-64B1-01F7-FA653532CFCE}"/>
                </a:ext>
              </a:extLst>
            </p:cNvPr>
            <p:cNvSpPr/>
            <p:nvPr/>
          </p:nvSpPr>
          <p:spPr>
            <a:xfrm>
              <a:off x="2557457" y="3243577"/>
              <a:ext cx="6980236" cy="2172971"/>
            </a:xfrm>
            <a:custGeom>
              <a:avLst/>
              <a:gdLst>
                <a:gd name="f0" fmla="val 10800000"/>
                <a:gd name="f1" fmla="val 5400000"/>
                <a:gd name="f2" fmla="val 180"/>
                <a:gd name="f3" fmla="val w"/>
                <a:gd name="f4" fmla="val h"/>
                <a:gd name="f5" fmla="val 0"/>
                <a:gd name="f6" fmla="val 6980238"/>
                <a:gd name="f7" fmla="val 2172970"/>
                <a:gd name="f8" fmla="+- 0 0 -90"/>
                <a:gd name="f9" fmla="*/ f3 1 6980238"/>
                <a:gd name="f10" fmla="*/ f4 1 2172970"/>
                <a:gd name="f11" fmla="+- f7 0 f5"/>
                <a:gd name="f12" fmla="+- f6 0 f5"/>
                <a:gd name="f13" fmla="*/ f8 f0 1"/>
                <a:gd name="f14" fmla="*/ f12 1 6980238"/>
                <a:gd name="f15" fmla="*/ f11 1 2172970"/>
                <a:gd name="f16" fmla="*/ 0 f12 1"/>
                <a:gd name="f17" fmla="*/ 0 f11 1"/>
                <a:gd name="f18" fmla="*/ 6980238 f12 1"/>
                <a:gd name="f19" fmla="*/ 2172970 f11 1"/>
                <a:gd name="f20" fmla="*/ f13 1 f2"/>
                <a:gd name="f21" fmla="*/ f16 1 6980238"/>
                <a:gd name="f22" fmla="*/ f17 1 2172970"/>
                <a:gd name="f23" fmla="*/ f18 1 6980238"/>
                <a:gd name="f24" fmla="*/ f19 1 2172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6980238" h="2172970">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4766" tIns="64766" rIns="64766" bIns="1638303"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Arial"/>
                  <a:cs typeface="Arial"/>
                </a:rPr>
                <a:t>✅ Balanced: strong templates + security + low training</a:t>
              </a:r>
              <a:r>
                <a:rPr lang="en-GB" sz="1700" b="0" i="0" u="none" strike="noStrike" kern="0" cap="none" spc="0" baseline="0">
                  <a:solidFill>
                    <a:srgbClr val="000000"/>
                  </a:solidFill>
                  <a:uFillTx/>
                  <a:latin typeface="Arial"/>
                  <a:cs typeface="Arial"/>
                </a:rPr>
                <a:t> (Skills for care , 2024)</a:t>
              </a:r>
              <a:endParaRPr lang="en-GB" sz="1700" b="0" i="0" u="none" strike="noStrike" kern="0" cap="none" spc="0" baseline="0">
                <a:solidFill>
                  <a:srgbClr val="000000"/>
                </a:solidFill>
                <a:uFillTx/>
                <a:latin typeface="Arial" pitchFamily="34"/>
                <a:cs typeface="Arial" pitchFamily="34"/>
              </a:endParaRPr>
            </a:p>
          </p:txBody>
        </p:sp>
        <p:sp>
          <p:nvSpPr>
            <p:cNvPr id="10" name="Freeform: Shape 9">
              <a:extLst>
                <a:ext uri="{FF2B5EF4-FFF2-40B4-BE49-F238E27FC236}">
                  <a16:creationId xmlns:a16="http://schemas.microsoft.com/office/drawing/2014/main" id="{63170D26-0AA2-8A55-E32D-3445CC511790}"/>
                </a:ext>
              </a:extLst>
            </p:cNvPr>
            <p:cNvSpPr/>
            <p:nvPr/>
          </p:nvSpPr>
          <p:spPr>
            <a:xfrm>
              <a:off x="1864361" y="3843022"/>
              <a:ext cx="1386202" cy="1386202"/>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931464F4-1CF3-4095-5423-E17BF81779DB}"/>
                </a:ext>
              </a:extLst>
            </p:cNvPr>
            <p:cNvSpPr/>
            <p:nvPr/>
          </p:nvSpPr>
          <p:spPr>
            <a:xfrm>
              <a:off x="2557457" y="3843022"/>
              <a:ext cx="6980236" cy="1386202"/>
            </a:xfrm>
            <a:custGeom>
              <a:avLst/>
              <a:gdLst>
                <a:gd name="f0" fmla="val 10800000"/>
                <a:gd name="f1" fmla="val 5400000"/>
                <a:gd name="f2" fmla="val 180"/>
                <a:gd name="f3" fmla="val w"/>
                <a:gd name="f4" fmla="val h"/>
                <a:gd name="f5" fmla="val 0"/>
                <a:gd name="f6" fmla="val 6980238"/>
                <a:gd name="f7" fmla="val 1386204"/>
                <a:gd name="f8" fmla="+- 0 0 -90"/>
                <a:gd name="f9" fmla="*/ f3 1 6980238"/>
                <a:gd name="f10" fmla="*/ f4 1 1386204"/>
                <a:gd name="f11" fmla="+- f7 0 f5"/>
                <a:gd name="f12" fmla="+- f6 0 f5"/>
                <a:gd name="f13" fmla="*/ f8 f0 1"/>
                <a:gd name="f14" fmla="*/ f12 1 6980238"/>
                <a:gd name="f15" fmla="*/ f11 1 1386204"/>
                <a:gd name="f16" fmla="*/ 0 f12 1"/>
                <a:gd name="f17" fmla="*/ 0 f11 1"/>
                <a:gd name="f18" fmla="*/ 6980238 f12 1"/>
                <a:gd name="f19" fmla="*/ 1386204 f11 1"/>
                <a:gd name="f20" fmla="*/ f13 1 f2"/>
                <a:gd name="f21" fmla="*/ f16 1 6980238"/>
                <a:gd name="f22" fmla="*/ f17 1 1386204"/>
                <a:gd name="f23" fmla="*/ f18 1 6980238"/>
                <a:gd name="f24" fmla="*/ f19 1 138620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6980238" h="1386204">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4766" tIns="64766" rIns="64766" bIns="851535"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Century Gothic"/>
                </a:rPr>
                <a:t>✅ </a:t>
              </a:r>
              <a:r>
                <a:rPr lang="en-GB" sz="1700" b="0" i="0" u="none" strike="noStrike" kern="1200" cap="none" spc="0" baseline="0">
                  <a:solidFill>
                    <a:srgbClr val="000000"/>
                  </a:solidFill>
                  <a:uFillTx/>
                  <a:latin typeface="Arial"/>
                  <a:cs typeface="Arial"/>
                </a:rPr>
                <a:t>Improves clarity, </a:t>
              </a:r>
              <a:r>
                <a:rPr lang="en-GB" sz="1700" b="0" i="0" u="none" strike="noStrike" kern="0" cap="none" spc="0" baseline="0">
                  <a:solidFill>
                    <a:srgbClr val="000000"/>
                  </a:solidFill>
                  <a:uFillTx/>
                  <a:latin typeface="Arial"/>
                  <a:cs typeface="Arial"/>
                </a:rPr>
                <a:t>clear communication, fewer errors and simpler CQC preparation (CQC, 2004)</a:t>
              </a:r>
              <a:endParaRPr lang="en-GB" sz="1700" b="0" i="0" u="none" strike="noStrike" kern="0" cap="none" spc="0" baseline="0">
                <a:solidFill>
                  <a:srgbClr val="000000"/>
                </a:solidFill>
                <a:uFillTx/>
                <a:latin typeface="Arial" pitchFamily="34"/>
                <a:cs typeface="Arial" pitchFamily="34"/>
              </a:endParaRPr>
            </a:p>
          </p:txBody>
        </p:sp>
        <p:sp>
          <p:nvSpPr>
            <p:cNvPr id="12" name="Freeform: Shape 11">
              <a:extLst>
                <a:ext uri="{FF2B5EF4-FFF2-40B4-BE49-F238E27FC236}">
                  <a16:creationId xmlns:a16="http://schemas.microsoft.com/office/drawing/2014/main" id="{BFED9DA2-8D39-ECCA-5769-05BB8C3941F4}"/>
                </a:ext>
              </a:extLst>
            </p:cNvPr>
            <p:cNvSpPr/>
            <p:nvPr/>
          </p:nvSpPr>
          <p:spPr>
            <a:xfrm>
              <a:off x="2257745" y="4442456"/>
              <a:ext cx="599434" cy="599434"/>
            </a:xfrm>
            <a:custGeom>
              <a:avLst/>
              <a:gdLst>
                <a:gd name="f0" fmla="val 10800000"/>
                <a:gd name="f1" fmla="val 5400000"/>
                <a:gd name="f2" fmla="val 180"/>
                <a:gd name="f3" fmla="val w"/>
                <a:gd name="f4" fmla="val h"/>
                <a:gd name="f5" fmla="val ss"/>
                <a:gd name="f6" fmla="val 0"/>
                <a:gd name="f7" fmla="*/ 5419351 1 1725033"/>
                <a:gd name="f8" fmla="+- 0 0 1"/>
                <a:gd name="f9" fmla="abs f3"/>
                <a:gd name="f10" fmla="abs f4"/>
                <a:gd name="f11" fmla="abs f5"/>
                <a:gd name="f12" fmla="+- 2700000 f1 0"/>
                <a:gd name="f13" fmla="+- 0 0 f6"/>
                <a:gd name="f14" fmla="+- 0 0 f2"/>
                <a:gd name="f15" fmla="?: f9 f3 1"/>
                <a:gd name="f16" fmla="?: f10 f4 1"/>
                <a:gd name="f17" fmla="?: f11 f5 1"/>
                <a:gd name="f18" fmla="*/ f13 f0 1"/>
                <a:gd name="f19" fmla="*/ f14 f0 1"/>
                <a:gd name="f20" fmla="+- f12 0 f1"/>
                <a:gd name="f21" fmla="*/ f15 1 21600"/>
                <a:gd name="f22" fmla="*/ f16 1 21600"/>
                <a:gd name="f23" fmla="*/ 21600 f15 1"/>
                <a:gd name="f24" fmla="*/ 21600 f16 1"/>
                <a:gd name="f25" fmla="*/ f18 1 f2"/>
                <a:gd name="f26" fmla="*/ f19 1 f2"/>
                <a:gd name="f27" fmla="+- f20 f1 0"/>
                <a:gd name="f28" fmla="min f22 f21"/>
                <a:gd name="f29" fmla="*/ f23 1 f17"/>
                <a:gd name="f30" fmla="*/ f24 1 f17"/>
                <a:gd name="f31" fmla="+- f25 0 f1"/>
                <a:gd name="f32" fmla="+- f26 0 f1"/>
                <a:gd name="f33" fmla="*/ f27 f7 1"/>
                <a:gd name="f34" fmla="val f29"/>
                <a:gd name="f35" fmla="val f30"/>
                <a:gd name="f36" fmla="+- 0 0 f31"/>
                <a:gd name="f37" fmla="+- 0 0 f32"/>
                <a:gd name="f38" fmla="*/ f33 1 f0"/>
                <a:gd name="f39" fmla="+- f35 0 f6"/>
                <a:gd name="f40" fmla="+- f34 0 f6"/>
                <a:gd name="f41" fmla="+- f37 0 f36"/>
                <a:gd name="f42" fmla="+- f36 f1 0"/>
                <a:gd name="f43" fmla="+- 0 0 f38"/>
                <a:gd name="f44" fmla="*/ f39 1 2"/>
                <a:gd name="f45" fmla="*/ f40 1 2"/>
                <a:gd name="f46" fmla="+- f41 21600000 0"/>
                <a:gd name="f47" fmla="+- 0 0 f43"/>
                <a:gd name="f48" fmla="*/ f42 f7 1"/>
                <a:gd name="f49" fmla="+- f6 f44 0"/>
                <a:gd name="f50" fmla="+- f6 f45 0"/>
                <a:gd name="f51" fmla="?: f41 f41 f46"/>
                <a:gd name="f52" fmla="*/ f47 f0 1"/>
                <a:gd name="f53" fmla="*/ f48 1 f0"/>
                <a:gd name="f54" fmla="*/ f45 f28 1"/>
                <a:gd name="f55" fmla="*/ f44 f28 1"/>
                <a:gd name="f56" fmla="*/ f52 1 f7"/>
                <a:gd name="f57" fmla="+- 0 0 f53"/>
                <a:gd name="f58" fmla="*/ f50 f28 1"/>
                <a:gd name="f59" fmla="*/ f49 f28 1"/>
                <a:gd name="f60" fmla="+- f56 0 f1"/>
                <a:gd name="f61" fmla="+- 0 0 f57"/>
                <a:gd name="f62" fmla="cos 1 f60"/>
                <a:gd name="f63" fmla="sin 1 f60"/>
                <a:gd name="f64" fmla="*/ f61 f0 1"/>
                <a:gd name="f65" fmla="+- 0 0 f62"/>
                <a:gd name="f66" fmla="+- 0 0 f63"/>
                <a:gd name="f67" fmla="*/ f64 1 f7"/>
                <a:gd name="f68" fmla="+- 0 0 f65"/>
                <a:gd name="f69" fmla="+- 0 0 f66"/>
                <a:gd name="f70" fmla="+- f67 0 f1"/>
                <a:gd name="f71" fmla="val f68"/>
                <a:gd name="f72" fmla="val f69"/>
                <a:gd name="f73" fmla="sin 1 f70"/>
                <a:gd name="f74" fmla="cos 1 f70"/>
                <a:gd name="f75" fmla="+- 0 0 f73"/>
                <a:gd name="f76" fmla="+- 0 0 f74"/>
                <a:gd name="f77" fmla="*/ f71 f45 1"/>
                <a:gd name="f78" fmla="*/ f72 f44 1"/>
                <a:gd name="f79" fmla="+- 0 0 f75"/>
                <a:gd name="f80" fmla="+- 0 0 f76"/>
                <a:gd name="f81" fmla="+- f50 0 f77"/>
                <a:gd name="f82" fmla="+- f50 f77 0"/>
                <a:gd name="f83" fmla="+- f49 0 f78"/>
                <a:gd name="f84" fmla="+- f49 f78 0"/>
                <a:gd name="f85" fmla="val f79"/>
                <a:gd name="f86" fmla="val f80"/>
                <a:gd name="f87" fmla="*/ f81 f28 1"/>
                <a:gd name="f88" fmla="*/ f83 f28 1"/>
                <a:gd name="f89" fmla="*/ f82 f28 1"/>
                <a:gd name="f90" fmla="*/ f84 f28 1"/>
                <a:gd name="f91" fmla="*/ f85 f45 1"/>
                <a:gd name="f92" fmla="*/ f86 f44 1"/>
                <a:gd name="f93" fmla="+- 0 0 f92"/>
                <a:gd name="f94" fmla="+- 0 0 f91"/>
                <a:gd name="f95" fmla="+- 0 0 f93"/>
                <a:gd name="f96" fmla="+- 0 0 f94"/>
                <a:gd name="f97" fmla="at2 f95 f96"/>
                <a:gd name="f98" fmla="+- f97 f1 0"/>
                <a:gd name="f99" fmla="*/ f98 f7 1"/>
                <a:gd name="f100" fmla="*/ f99 1 f0"/>
                <a:gd name="f101" fmla="+- 0 0 f100"/>
                <a:gd name="f102" fmla="val f101"/>
                <a:gd name="f103" fmla="+- 0 0 f102"/>
                <a:gd name="f104" fmla="*/ f103 f0 1"/>
                <a:gd name="f105" fmla="*/ f104 1 f7"/>
                <a:gd name="f106" fmla="+- f105 0 f1"/>
                <a:gd name="f107" fmla="+- f106 f1 0"/>
                <a:gd name="f108" fmla="*/ f107 f7 1"/>
                <a:gd name="f109" fmla="*/ f108 1 f0"/>
                <a:gd name="f110" fmla="+- 0 0 f109"/>
                <a:gd name="f111" fmla="+- 0 0 f110"/>
                <a:gd name="f112" fmla="*/ f111 f0 1"/>
                <a:gd name="f113" fmla="*/ f112 1 f7"/>
                <a:gd name="f114" fmla="+- f113 0 f1"/>
                <a:gd name="f115" fmla="cos 1 f114"/>
                <a:gd name="f116" fmla="sin 1 f114"/>
                <a:gd name="f117" fmla="+- 0 0 f115"/>
                <a:gd name="f118" fmla="+- 0 0 f116"/>
                <a:gd name="f119" fmla="+- 0 0 f117"/>
                <a:gd name="f120" fmla="+- 0 0 f118"/>
                <a:gd name="f121" fmla="val f119"/>
                <a:gd name="f122" fmla="val f120"/>
                <a:gd name="f123" fmla="+- 0 0 f121"/>
                <a:gd name="f124" fmla="+- 0 0 f122"/>
                <a:gd name="f125" fmla="*/ f8 f123 1"/>
                <a:gd name="f126" fmla="*/ f8 f124 1"/>
                <a:gd name="f127" fmla="*/ f125 f45 1"/>
                <a:gd name="f128" fmla="*/ f126 f44 1"/>
                <a:gd name="f129" fmla="+- f50 f127 0"/>
                <a:gd name="f130" fmla="+- f49 f128 0"/>
                <a:gd name="f131" fmla="*/ f129 f28 1"/>
                <a:gd name="f132" fmla="*/ f130 f28 1"/>
              </a:gdLst>
              <a:ahLst/>
              <a:cxnLst>
                <a:cxn ang="3cd4">
                  <a:pos x="hc" y="t"/>
                </a:cxn>
                <a:cxn ang="0">
                  <a:pos x="r" y="vc"/>
                </a:cxn>
                <a:cxn ang="cd4">
                  <a:pos x="hc" y="b"/>
                </a:cxn>
                <a:cxn ang="cd2">
                  <a:pos x="l" y="vc"/>
                </a:cxn>
              </a:cxnLst>
              <a:rect l="f87" t="f88" r="f89" b="f90"/>
              <a:pathLst>
                <a:path>
                  <a:moveTo>
                    <a:pt x="f131" y="f132"/>
                  </a:moveTo>
                  <a:arcTo wR="f54" hR="f55" stAng="f36" swAng="f51"/>
                  <a:lnTo>
                    <a:pt x="f58" y="f59"/>
                  </a:lnTo>
                  <a:close/>
                </a:path>
              </a:pathLst>
            </a:custGeom>
            <a:solidFill>
              <a:srgbClr val="052F61"/>
            </a:solidFill>
            <a:ln w="15873"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Shape 12">
              <a:extLst>
                <a:ext uri="{FF2B5EF4-FFF2-40B4-BE49-F238E27FC236}">
                  <a16:creationId xmlns:a16="http://schemas.microsoft.com/office/drawing/2014/main" id="{1890115C-1CAD-ED72-D70B-5BD87FC171FA}"/>
                </a:ext>
              </a:extLst>
            </p:cNvPr>
            <p:cNvSpPr/>
            <p:nvPr/>
          </p:nvSpPr>
          <p:spPr>
            <a:xfrm>
              <a:off x="2557457" y="4442456"/>
              <a:ext cx="6980236" cy="599434"/>
            </a:xfrm>
            <a:custGeom>
              <a:avLst/>
              <a:gdLst>
                <a:gd name="f0" fmla="val 10800000"/>
                <a:gd name="f1" fmla="val 5400000"/>
                <a:gd name="f2" fmla="val 180"/>
                <a:gd name="f3" fmla="val w"/>
                <a:gd name="f4" fmla="val h"/>
                <a:gd name="f5" fmla="val 0"/>
                <a:gd name="f6" fmla="val 6980238"/>
                <a:gd name="f7" fmla="val 599439"/>
                <a:gd name="f8" fmla="+- 0 0 -90"/>
                <a:gd name="f9" fmla="*/ f3 1 6980238"/>
                <a:gd name="f10" fmla="*/ f4 1 599439"/>
                <a:gd name="f11" fmla="+- f7 0 f5"/>
                <a:gd name="f12" fmla="+- f6 0 f5"/>
                <a:gd name="f13" fmla="*/ f8 f0 1"/>
                <a:gd name="f14" fmla="*/ f12 1 6980238"/>
                <a:gd name="f15" fmla="*/ f11 1 599439"/>
                <a:gd name="f16" fmla="*/ 0 f12 1"/>
                <a:gd name="f17" fmla="*/ 0 f11 1"/>
                <a:gd name="f18" fmla="*/ 6980238 f12 1"/>
                <a:gd name="f19" fmla="*/ 599439 f11 1"/>
                <a:gd name="f20" fmla="*/ f13 1 f2"/>
                <a:gd name="f21" fmla="*/ f16 1 6980238"/>
                <a:gd name="f22" fmla="*/ f17 1 599439"/>
                <a:gd name="f23" fmla="*/ f18 1 6980238"/>
                <a:gd name="f24" fmla="*/ f19 1 59943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6980238" h="599439">
                  <a:moveTo>
                    <a:pt x="f5" y="f5"/>
                  </a:moveTo>
                  <a:lnTo>
                    <a:pt x="f6" y="f5"/>
                  </a:lnTo>
                  <a:lnTo>
                    <a:pt x="f6" y="f7"/>
                  </a:lnTo>
                  <a:lnTo>
                    <a:pt x="f5" y="f7"/>
                  </a:lnTo>
                  <a:lnTo>
                    <a:pt x="f5" y="f5"/>
                  </a:lnTo>
                  <a:close/>
                </a:path>
              </a:pathLst>
            </a:custGeom>
            <a:solidFill>
              <a:srgbClr val="FFFFFF">
                <a:alpha val="90000"/>
              </a:srgbClr>
            </a:solidFill>
            <a:ln w="15873" cap="rnd">
              <a:solidFill>
                <a:srgbClr val="054361"/>
              </a:solidFill>
              <a:prstDash val="solid"/>
              <a:miter/>
            </a:ln>
          </p:spPr>
          <p:txBody>
            <a:bodyPr vert="horz" wrap="square" lIns="64766" tIns="64766" rIns="64766" bIns="64766" anchor="ctr" anchorCtr="1" compatLnSpc="1">
              <a:noAutofit/>
            </a:bodyPr>
            <a:lstStyle/>
            <a:p>
              <a:pPr marL="0" marR="0" lvl="0" indent="0" algn="ctr" defTabSz="755651"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700" b="0" i="0" u="none" strike="noStrike" kern="1200" cap="none" spc="0" baseline="0">
                  <a:solidFill>
                    <a:srgbClr val="000000"/>
                  </a:solidFill>
                  <a:uFillTx/>
                  <a:latin typeface="Century Gothic"/>
                </a:rPr>
                <a:t>✅ </a:t>
              </a:r>
              <a:r>
                <a:rPr lang="en-GB" sz="1700" b="0" i="0" u="none" strike="noStrike" kern="1200" cap="none" spc="0" baseline="0">
                  <a:solidFill>
                    <a:srgbClr val="000000"/>
                  </a:solidFill>
                  <a:uFillTx/>
                  <a:latin typeface="Arial"/>
                  <a:cs typeface="Arial"/>
                </a:rPr>
                <a:t>Next step: create approved templates + brief staff</a:t>
              </a:r>
              <a:r>
                <a:rPr lang="en-GB" sz="1700" b="0" i="0" u="none" strike="noStrike" kern="0" cap="none" spc="0" baseline="0">
                  <a:solidFill>
                    <a:srgbClr val="000000"/>
                  </a:solidFill>
                  <a:uFillTx/>
                  <a:latin typeface="Arial"/>
                  <a:cs typeface="Arial"/>
                </a:rPr>
                <a:t> (Microsft, 2026)</a:t>
              </a:r>
              <a:endParaRPr lang="en-GB" sz="17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E27FA-5C67-A7F5-29A1-84F52D293066}"/>
              </a:ext>
            </a:extLst>
          </p:cNvPr>
          <p:cNvSpPr txBox="1">
            <a:spLocks noGrp="1"/>
          </p:cNvSpPr>
          <p:nvPr>
            <p:ph type="ctrTitle"/>
          </p:nvPr>
        </p:nvSpPr>
        <p:spPr>
          <a:xfrm>
            <a:off x="684208" y="685800"/>
            <a:ext cx="8001000" cy="1648836"/>
          </a:xfrm>
        </p:spPr>
        <p:txBody>
          <a:bodyPr/>
          <a:lstStyle/>
          <a:p>
            <a:pPr lvl="0"/>
            <a:r>
              <a:rPr lang="en-GB">
                <a:latin typeface="Arial" pitchFamily="34"/>
                <a:cs typeface="Arial" pitchFamily="34"/>
              </a:rPr>
              <a:t>References</a:t>
            </a:r>
          </a:p>
        </p:txBody>
      </p:sp>
      <p:sp>
        <p:nvSpPr>
          <p:cNvPr id="3" name="Subtitle 2">
            <a:extLst>
              <a:ext uri="{FF2B5EF4-FFF2-40B4-BE49-F238E27FC236}">
                <a16:creationId xmlns:a16="http://schemas.microsoft.com/office/drawing/2014/main" id="{F33FC185-F610-CDD9-306F-4BECB79F2D03}"/>
              </a:ext>
            </a:extLst>
          </p:cNvPr>
          <p:cNvSpPr txBox="1">
            <a:spLocks noGrp="1"/>
          </p:cNvSpPr>
          <p:nvPr>
            <p:ph type="subTitle" idx="1"/>
          </p:nvPr>
        </p:nvSpPr>
        <p:spPr>
          <a:xfrm>
            <a:off x="684208" y="3083439"/>
            <a:ext cx="7524122" cy="3359889"/>
          </a:xfrm>
        </p:spPr>
        <p:txBody>
          <a:bodyPr/>
          <a:lstStyle/>
          <a:p>
            <a:pPr marL="342900" lvl="0" indent="-342900">
              <a:lnSpc>
                <a:spcPct val="90000"/>
              </a:lnSpc>
              <a:buFont typeface="Arial" pitchFamily="34"/>
              <a:buChar char="•"/>
            </a:pPr>
            <a:r>
              <a:rPr lang="en-GB">
                <a:latin typeface="Arial" pitchFamily="34"/>
                <a:cs typeface="Arial" pitchFamily="34"/>
              </a:rPr>
              <a:t>Care Quality Commission (2024) Record‑keeping: Good practice guidance for care providers. London: CQC.</a:t>
            </a:r>
          </a:p>
          <a:p>
            <a:pPr marL="342900" lvl="0" indent="-342900">
              <a:lnSpc>
                <a:spcPct val="90000"/>
              </a:lnSpc>
              <a:buFont typeface="Arial" pitchFamily="34"/>
              <a:buChar char="•"/>
            </a:pPr>
            <a:r>
              <a:rPr lang="en-GB">
                <a:latin typeface="Arial" pitchFamily="34"/>
                <a:cs typeface="Arial" pitchFamily="34"/>
              </a:rPr>
              <a:t> Information Commissioner’s Office (2024) Health and social care: Managing personal information. Available at: https://ico.org.uk/for-organisations/guide-to-data-protection/guide-to-the-general-data-protection-regulation-gdpr/health-and-social-care/ (Accessed: 5 June 2026).</a:t>
            </a:r>
          </a:p>
          <a:p>
            <a:pPr marL="342900" lvl="0" indent="-342900">
              <a:lnSpc>
                <a:spcPct val="90000"/>
              </a:lnSpc>
              <a:buFont typeface="Arial" pitchFamily="34"/>
              <a:buChar char="•"/>
            </a:pPr>
            <a:r>
              <a:rPr lang="en-GB">
                <a:latin typeface="Arial" pitchFamily="34"/>
                <a:cs typeface="Arial" pitchFamily="34"/>
              </a:rPr>
              <a:t> Microsoft (2026) Word help &amp; learning: Create and use templates. Available at: https://support.microsoft.com/en-us/word (Accessed: 5 June 2026).</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C390998E-4A30-5FBA-AD26-FEB473035BDB}"/>
              </a:ext>
            </a:extLst>
          </p:cNvPr>
          <p:cNvSpPr txBox="1"/>
          <p:nvPr/>
        </p:nvSpPr>
        <p:spPr>
          <a:xfrm>
            <a:off x="993138" y="1130555"/>
            <a:ext cx="6562091" cy="574042"/>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3600" b="1" i="0" u="none" strike="noStrike" kern="0" cap="none" spc="-30" baseline="0">
                <a:solidFill>
                  <a:srgbClr val="000000"/>
                </a:solidFill>
                <a:uFillTx/>
                <a:latin typeface="Arial"/>
                <a:cs typeface="Arial"/>
              </a:rPr>
              <a:t>STAFF</a:t>
            </a:r>
            <a:r>
              <a:rPr lang="en-GB" sz="3600" b="1" i="0" u="none" strike="noStrike" kern="0" cap="none" spc="-75" baseline="0">
                <a:solidFill>
                  <a:srgbClr val="000000"/>
                </a:solidFill>
                <a:uFillTx/>
                <a:latin typeface="Arial"/>
                <a:cs typeface="Arial"/>
              </a:rPr>
              <a:t> </a:t>
            </a:r>
            <a:r>
              <a:rPr lang="en-GB" sz="3600" b="1" i="0" u="none" strike="noStrike" kern="0" cap="none" spc="0" baseline="0">
                <a:solidFill>
                  <a:srgbClr val="000000"/>
                </a:solidFill>
                <a:uFillTx/>
                <a:latin typeface="Arial"/>
                <a:cs typeface="Arial"/>
              </a:rPr>
              <a:t>SCHEDULING</a:t>
            </a:r>
            <a:r>
              <a:rPr lang="en-GB" sz="3600" b="1" i="0" u="none" strike="noStrike" kern="0" cap="none" spc="-70" baseline="0">
                <a:solidFill>
                  <a:srgbClr val="000000"/>
                </a:solidFill>
                <a:uFillTx/>
                <a:latin typeface="Arial"/>
                <a:cs typeface="Arial"/>
              </a:rPr>
              <a:t> </a:t>
            </a:r>
            <a:r>
              <a:rPr lang="en-GB" sz="3600" b="1" i="0" u="none" strike="noStrike" kern="0" cap="none" spc="0" baseline="0">
                <a:solidFill>
                  <a:srgbClr val="000000"/>
                </a:solidFill>
                <a:uFillTx/>
                <a:latin typeface="Arial"/>
                <a:cs typeface="Arial"/>
              </a:rPr>
              <a:t>/</a:t>
            </a:r>
            <a:r>
              <a:rPr lang="en-GB" sz="3600" b="1" i="0" u="none" strike="noStrike" kern="0" cap="none" spc="-70" baseline="0">
                <a:solidFill>
                  <a:srgbClr val="000000"/>
                </a:solidFill>
                <a:uFillTx/>
                <a:latin typeface="Arial"/>
                <a:cs typeface="Arial"/>
              </a:rPr>
              <a:t> </a:t>
            </a:r>
            <a:r>
              <a:rPr lang="en-GB" sz="3600" b="1" i="0" u="none" strike="noStrike" kern="0" cap="none" spc="-30" baseline="0">
                <a:solidFill>
                  <a:srgbClr val="000000"/>
                </a:solidFill>
                <a:uFillTx/>
                <a:latin typeface="Arial"/>
                <a:cs typeface="Arial"/>
              </a:rPr>
              <a:t>ROTAS</a:t>
            </a:r>
            <a:endParaRPr lang="en-GB" sz="3600" b="0" i="0" u="none" strike="noStrike" kern="0" cap="none" spc="0" baseline="0">
              <a:solidFill>
                <a:srgbClr val="000000"/>
              </a:solidFill>
              <a:uFillTx/>
              <a:latin typeface="Arial"/>
              <a:cs typeface="Arial"/>
            </a:endParaRPr>
          </a:p>
        </p:txBody>
      </p:sp>
      <p:sp>
        <p:nvSpPr>
          <p:cNvPr id="3" name="object 3">
            <a:extLst>
              <a:ext uri="{FF2B5EF4-FFF2-40B4-BE49-F238E27FC236}">
                <a16:creationId xmlns:a16="http://schemas.microsoft.com/office/drawing/2014/main" id="{9E0DBDC6-CDE6-3DB0-CD4C-721B9A0D8B2E}"/>
              </a:ext>
            </a:extLst>
          </p:cNvPr>
          <p:cNvSpPr txBox="1"/>
          <p:nvPr/>
        </p:nvSpPr>
        <p:spPr>
          <a:xfrm>
            <a:off x="612135" y="5164202"/>
            <a:ext cx="6851654" cy="330198"/>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Cambria"/>
                <a:cs typeface="Cambria"/>
              </a:rPr>
              <a:t>Leveraging</a:t>
            </a:r>
            <a:r>
              <a:rPr lang="en-GB" sz="2000" b="0" i="0" u="none" strike="noStrike" kern="0" cap="none" spc="170" baseline="0">
                <a:solidFill>
                  <a:srgbClr val="000000"/>
                </a:solidFill>
                <a:uFillTx/>
                <a:latin typeface="Cambria"/>
                <a:cs typeface="Cambria"/>
              </a:rPr>
              <a:t> </a:t>
            </a:r>
            <a:r>
              <a:rPr lang="en-GB" sz="2000" b="0" i="0" u="none" strike="noStrike" kern="0" cap="none" spc="0" baseline="0">
                <a:solidFill>
                  <a:srgbClr val="000000"/>
                </a:solidFill>
                <a:uFillTx/>
                <a:latin typeface="Cambria"/>
                <a:cs typeface="Cambria"/>
              </a:rPr>
              <a:t>Microsoft</a:t>
            </a:r>
            <a:r>
              <a:rPr lang="en-GB" sz="2000" b="0" i="0" u="none" strike="noStrike" kern="0" cap="none" spc="140" baseline="0">
                <a:solidFill>
                  <a:srgbClr val="000000"/>
                </a:solidFill>
                <a:uFillTx/>
                <a:latin typeface="Cambria"/>
                <a:cs typeface="Cambria"/>
              </a:rPr>
              <a:t> </a:t>
            </a:r>
            <a:r>
              <a:rPr lang="en-GB" sz="2000" b="0" i="0" u="none" strike="noStrike" kern="0" cap="none" spc="0" baseline="0">
                <a:solidFill>
                  <a:srgbClr val="000000"/>
                </a:solidFill>
                <a:uFillTx/>
                <a:latin typeface="Cambria"/>
                <a:cs typeface="Cambria"/>
              </a:rPr>
              <a:t>365</a:t>
            </a:r>
            <a:r>
              <a:rPr lang="en-GB" sz="2000" b="0" i="0" u="none" strike="noStrike" kern="0" cap="none" spc="165" baseline="0">
                <a:solidFill>
                  <a:srgbClr val="000000"/>
                </a:solidFill>
                <a:uFillTx/>
                <a:latin typeface="Cambria"/>
                <a:cs typeface="Cambria"/>
              </a:rPr>
              <a:t> </a:t>
            </a:r>
            <a:r>
              <a:rPr lang="en-GB" sz="2000" b="0" i="0" u="none" strike="noStrike" kern="0" cap="none" spc="105" baseline="0">
                <a:solidFill>
                  <a:srgbClr val="000000"/>
                </a:solidFill>
                <a:uFillTx/>
                <a:latin typeface="Cambria"/>
                <a:cs typeface="Cambria"/>
              </a:rPr>
              <a:t>–</a:t>
            </a:r>
            <a:r>
              <a:rPr lang="en-GB" sz="2000" b="0" i="0" u="none" strike="noStrike" kern="0" cap="none" spc="65" baseline="0">
                <a:solidFill>
                  <a:srgbClr val="000000"/>
                </a:solidFill>
                <a:uFillTx/>
                <a:latin typeface="Cambria"/>
                <a:cs typeface="Cambria"/>
              </a:rPr>
              <a:t>Excel</a:t>
            </a:r>
            <a:r>
              <a:rPr lang="en-GB" sz="2000" b="0" i="0" u="none" strike="noStrike" kern="0" cap="none" spc="180" baseline="0">
                <a:solidFill>
                  <a:srgbClr val="000000"/>
                </a:solidFill>
                <a:uFillTx/>
                <a:latin typeface="Cambria"/>
                <a:cs typeface="Cambria"/>
              </a:rPr>
              <a:t> </a:t>
            </a:r>
            <a:r>
              <a:rPr lang="en-GB" sz="2000" b="0" i="0" u="none" strike="noStrike" kern="0" cap="none" spc="0" baseline="0">
                <a:solidFill>
                  <a:srgbClr val="000000"/>
                </a:solidFill>
                <a:uFillTx/>
                <a:latin typeface="Cambria"/>
                <a:cs typeface="Cambria"/>
              </a:rPr>
              <a:t>for</a:t>
            </a:r>
            <a:r>
              <a:rPr lang="en-GB" sz="2000" b="0" i="0" u="none" strike="noStrike" kern="0" cap="none" spc="155" baseline="0">
                <a:solidFill>
                  <a:srgbClr val="000000"/>
                </a:solidFill>
                <a:uFillTx/>
                <a:latin typeface="Cambria"/>
                <a:cs typeface="Cambria"/>
              </a:rPr>
              <a:t> </a:t>
            </a:r>
            <a:r>
              <a:rPr lang="en-GB" sz="2000" b="0" i="0" u="none" strike="noStrike" kern="0" cap="none" spc="85" baseline="0">
                <a:solidFill>
                  <a:srgbClr val="000000"/>
                </a:solidFill>
                <a:uFillTx/>
                <a:latin typeface="Cambria"/>
                <a:cs typeface="Cambria"/>
              </a:rPr>
              <a:t>Secure</a:t>
            </a:r>
            <a:r>
              <a:rPr lang="en-GB" sz="2000" b="0" i="0" u="none" strike="noStrike" kern="0" cap="none" spc="160" baseline="0">
                <a:solidFill>
                  <a:srgbClr val="000000"/>
                </a:solidFill>
                <a:uFillTx/>
                <a:latin typeface="Cambria"/>
                <a:cs typeface="Cambria"/>
              </a:rPr>
              <a:t> </a:t>
            </a:r>
            <a:r>
              <a:rPr lang="en-GB" sz="2000" b="0" i="0" u="none" strike="noStrike" kern="0" cap="none" spc="0" baseline="0">
                <a:solidFill>
                  <a:srgbClr val="000000"/>
                </a:solidFill>
                <a:uFillTx/>
                <a:latin typeface="Cambria"/>
                <a:cs typeface="Cambria"/>
              </a:rPr>
              <a:t>Record-</a:t>
            </a:r>
            <a:r>
              <a:rPr lang="en-GB" sz="2000" b="0" i="0" u="none" strike="noStrike" kern="0" cap="none" spc="-10" baseline="0">
                <a:solidFill>
                  <a:srgbClr val="000000"/>
                </a:solidFill>
                <a:uFillTx/>
                <a:latin typeface="Cambria"/>
                <a:cs typeface="Cambria"/>
              </a:rPr>
              <a:t>Keeping</a:t>
            </a:r>
            <a:endParaRPr lang="en-GB" sz="2000" b="0" i="0" u="none" strike="noStrike" kern="0" cap="none" spc="0" baseline="0">
              <a:solidFill>
                <a:srgbClr val="000000"/>
              </a:solidFill>
              <a:uFillTx/>
              <a:latin typeface="Cambria"/>
              <a:cs typeface="Cambria"/>
            </a:endParaRPr>
          </a:p>
        </p:txBody>
      </p:sp>
      <p:grpSp>
        <p:nvGrpSpPr>
          <p:cNvPr id="4" name="object 4">
            <a:extLst>
              <a:ext uri="{FF2B5EF4-FFF2-40B4-BE49-F238E27FC236}">
                <a16:creationId xmlns:a16="http://schemas.microsoft.com/office/drawing/2014/main" id="{56E2A8B3-5E0D-353F-7315-79B035A83896}"/>
              </a:ext>
            </a:extLst>
          </p:cNvPr>
          <p:cNvGrpSpPr/>
          <p:nvPr/>
        </p:nvGrpSpPr>
        <p:grpSpPr>
          <a:xfrm>
            <a:off x="691377" y="641981"/>
            <a:ext cx="6478267" cy="405134"/>
            <a:chOff x="691377" y="641981"/>
            <a:chExt cx="6478267" cy="405134"/>
          </a:xfrm>
        </p:grpSpPr>
        <p:sp>
          <p:nvSpPr>
            <p:cNvPr id="5" name="object 5">
              <a:extLst>
                <a:ext uri="{FF2B5EF4-FFF2-40B4-BE49-F238E27FC236}">
                  <a16:creationId xmlns:a16="http://schemas.microsoft.com/office/drawing/2014/main" id="{3C5FCF02-58DC-85E4-9FD7-C00C6D9D7EE1}"/>
                </a:ext>
              </a:extLst>
            </p:cNvPr>
            <p:cNvSpPr/>
            <p:nvPr/>
          </p:nvSpPr>
          <p:spPr>
            <a:xfrm>
              <a:off x="697723" y="648273"/>
              <a:ext cx="6465566" cy="379732"/>
            </a:xfrm>
            <a:custGeom>
              <a:avLst/>
              <a:gdLst>
                <a:gd name="f0" fmla="val w"/>
                <a:gd name="f1" fmla="val h"/>
                <a:gd name="f2" fmla="val 0"/>
                <a:gd name="f3" fmla="val 6465570"/>
                <a:gd name="f4" fmla="val 379730"/>
                <a:gd name="f5" fmla="val 6465062"/>
                <a:gd name="f6" fmla="val 379285"/>
                <a:gd name="f7" fmla="*/ f0 1 6465570"/>
                <a:gd name="f8" fmla="*/ f1 1 379730"/>
                <a:gd name="f9" fmla="+- f4 0 f2"/>
                <a:gd name="f10" fmla="+- f3 0 f2"/>
                <a:gd name="f11" fmla="*/ f10 1 6465570"/>
                <a:gd name="f12" fmla="*/ f9 1 379730"/>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6465570" h="379730">
                  <a:moveTo>
                    <a:pt x="f5" y="f2"/>
                  </a:moveTo>
                  <a:lnTo>
                    <a:pt x="f2" y="f2"/>
                  </a:lnTo>
                  <a:lnTo>
                    <a:pt x="f2" y="f6"/>
                  </a:lnTo>
                  <a:lnTo>
                    <a:pt x="f5" y="f6"/>
                  </a:lnTo>
                  <a:lnTo>
                    <a:pt x="f5" y="f2"/>
                  </a:lnTo>
                  <a:close/>
                </a:path>
              </a:pathLst>
            </a:custGeom>
            <a:solidFill>
              <a:srgbClr val="155F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6" name="object 6">
              <a:extLst>
                <a:ext uri="{FF2B5EF4-FFF2-40B4-BE49-F238E27FC236}">
                  <a16:creationId xmlns:a16="http://schemas.microsoft.com/office/drawing/2014/main" id="{78620CD4-9F8C-6E93-6B57-6CB476EE299A}"/>
                </a:ext>
              </a:extLst>
            </p:cNvPr>
            <p:cNvSpPr/>
            <p:nvPr/>
          </p:nvSpPr>
          <p:spPr>
            <a:xfrm>
              <a:off x="691377" y="641981"/>
              <a:ext cx="6478267" cy="405134"/>
            </a:xfrm>
            <a:custGeom>
              <a:avLst/>
              <a:gdLst>
                <a:gd name="f0" fmla="val w"/>
                <a:gd name="f1" fmla="val h"/>
                <a:gd name="f2" fmla="val 0"/>
                <a:gd name="f3" fmla="val 6478270"/>
                <a:gd name="f4" fmla="val 405130"/>
                <a:gd name="f5" fmla="val 6350"/>
                <a:gd name="f6" fmla="val 404749"/>
                <a:gd name="f7" fmla="val 6471424"/>
                <a:gd name="f8" fmla="val 6477774"/>
                <a:gd name="f9" fmla="*/ f0 1 6478270"/>
                <a:gd name="f10" fmla="*/ f1 1 405130"/>
                <a:gd name="f11" fmla="+- f4 0 f2"/>
                <a:gd name="f12" fmla="+- f3 0 f2"/>
                <a:gd name="f13" fmla="*/ f12 1 6478270"/>
                <a:gd name="f14" fmla="*/ f11 1 405130"/>
                <a:gd name="f15" fmla="*/ f2 1 f13"/>
                <a:gd name="f16" fmla="*/ f3 1 f13"/>
                <a:gd name="f17" fmla="*/ f2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6478270" h="405130">
                  <a:moveTo>
                    <a:pt x="f5" y="f2"/>
                  </a:moveTo>
                  <a:lnTo>
                    <a:pt x="f5" y="f6"/>
                  </a:lnTo>
                </a:path>
                <a:path w="6478270" h="405130">
                  <a:moveTo>
                    <a:pt x="f7" y="f2"/>
                  </a:moveTo>
                  <a:lnTo>
                    <a:pt x="f7" y="f6"/>
                  </a:lnTo>
                </a:path>
                <a:path w="6478270" h="405130">
                  <a:moveTo>
                    <a:pt x="f2" y="f5"/>
                  </a:moveTo>
                  <a:lnTo>
                    <a:pt x="f8" y="f5"/>
                  </a:lnTo>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7" name="object 7">
              <a:extLst>
                <a:ext uri="{FF2B5EF4-FFF2-40B4-BE49-F238E27FC236}">
                  <a16:creationId xmlns:a16="http://schemas.microsoft.com/office/drawing/2014/main" id="{9208B869-4F6B-CA91-DF26-31CADD583898}"/>
                </a:ext>
              </a:extLst>
            </p:cNvPr>
            <p:cNvSpPr/>
            <p:nvPr/>
          </p:nvSpPr>
          <p:spPr>
            <a:xfrm>
              <a:off x="691377" y="1027557"/>
              <a:ext cx="6478267" cy="0"/>
            </a:xfrm>
            <a:custGeom>
              <a:avLst/>
              <a:gdLst>
                <a:gd name="f0" fmla="val w"/>
                <a:gd name="f1" fmla="val h"/>
                <a:gd name="f2" fmla="val ss"/>
                <a:gd name="f3" fmla="val 0"/>
                <a:gd name="f4" fmla="val 6478270"/>
                <a:gd name="f5" fmla="val 6477774"/>
                <a:gd name="f6" fmla="abs f0"/>
                <a:gd name="f7" fmla="abs f1"/>
                <a:gd name="f8" fmla="abs f2"/>
                <a:gd name="f9" fmla="*/ f0 1 6478270"/>
                <a:gd name="f10" fmla="val f3"/>
                <a:gd name="f11" fmla="+- f3 0 f3"/>
                <a:gd name="f12" fmla="+- f4 0 f3"/>
                <a:gd name="f13" fmla="?: f6 f0 1"/>
                <a:gd name="f14" fmla="?: f7 f1 1"/>
                <a:gd name="f15" fmla="?: f8 f2 1"/>
                <a:gd name="f16" fmla="*/ f12 1 6478270"/>
                <a:gd name="f17" fmla="*/ f11 1 0"/>
                <a:gd name="f18" fmla="*/ f13 1 6478270"/>
                <a:gd name="f19" fmla="*/ f14 1 21600"/>
                <a:gd name="f20" fmla="*/ 21600 f14 1"/>
                <a:gd name="f21" fmla="*/ 0 1 f16"/>
                <a:gd name="f22" fmla="*/ 6478270 1 f16"/>
                <a:gd name="f23" fmla="*/ 0 1 f17"/>
                <a:gd name="f24" fmla="*/ 1 1 f17"/>
                <a:gd name="f25" fmla="min f19 f18"/>
                <a:gd name="f26" fmla="*/ f20 1 f15"/>
                <a:gd name="f27" fmla="*/ f21 f9 1"/>
                <a:gd name="f28" fmla="*/ f22 f9 1"/>
                <a:gd name="f29" fmla="val f26"/>
                <a:gd name="f30" fmla="*/ f3 f25 1"/>
                <a:gd name="f31" fmla="+- f29 0 f10"/>
                <a:gd name="f32" fmla="*/ f31 1 0"/>
                <a:gd name="f33" fmla="*/ f24 f32 1"/>
                <a:gd name="f34" fmla="*/ f23 f32 1"/>
                <a:gd name="f35" fmla="*/ f34 f25 1"/>
                <a:gd name="f36" fmla="*/ f33 f25 1"/>
              </a:gdLst>
              <a:ahLst/>
              <a:cxnLst>
                <a:cxn ang="3cd4">
                  <a:pos x="hc" y="t"/>
                </a:cxn>
                <a:cxn ang="0">
                  <a:pos x="r" y="vc"/>
                </a:cxn>
                <a:cxn ang="cd4">
                  <a:pos x="hc" y="b"/>
                </a:cxn>
                <a:cxn ang="cd2">
                  <a:pos x="l" y="vc"/>
                </a:cxn>
              </a:cxnLst>
              <a:rect l="f27" t="f35" r="f28" b="f36"/>
              <a:pathLst>
                <a:path w="6478270">
                  <a:moveTo>
                    <a:pt x="f3" y="f30"/>
                  </a:moveTo>
                  <a:lnTo>
                    <a:pt x="f5" y="f30"/>
                  </a:lnTo>
                </a:path>
              </a:pathLst>
            </a:custGeom>
            <a:noFill/>
            <a:ln w="38103"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8" name="object 8">
            <a:extLst>
              <a:ext uri="{FF2B5EF4-FFF2-40B4-BE49-F238E27FC236}">
                <a16:creationId xmlns:a16="http://schemas.microsoft.com/office/drawing/2014/main" id="{6ED5FA02-7645-B431-42BF-882487D498F5}"/>
              </a:ext>
            </a:extLst>
          </p:cNvPr>
          <p:cNvSpPr txBox="1"/>
          <p:nvPr/>
        </p:nvSpPr>
        <p:spPr>
          <a:xfrm>
            <a:off x="704078" y="668655"/>
            <a:ext cx="6452865" cy="299722"/>
          </a:xfrm>
          <a:prstGeom prst="rect">
            <a:avLst/>
          </a:prstGeom>
          <a:noFill/>
          <a:ln cap="flat">
            <a:noFill/>
          </a:ln>
        </p:spPr>
        <p:txBody>
          <a:bodyPr vert="horz" wrap="square" lIns="0" tIns="12701" rIns="0" bIns="0" anchor="t" anchorCtr="0" compatLnSpc="1">
            <a:spAutoFit/>
          </a:bodyPr>
          <a:lstStyle/>
          <a:p>
            <a:pPr marL="85094"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FFFFFF"/>
                </a:solidFill>
                <a:uFillTx/>
                <a:latin typeface="Calibri"/>
                <a:cs typeface="Calibri"/>
              </a:rPr>
              <a:t>LCHS4007</a:t>
            </a:r>
            <a:r>
              <a:rPr lang="en-GB" sz="1800" b="1" i="0" u="none" strike="noStrike" kern="0" cap="none" spc="370"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a:t>
            </a:r>
            <a:r>
              <a:rPr lang="en-GB" sz="1800" b="1" i="0" u="none" strike="noStrike" kern="0" cap="none" spc="380"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Digital</a:t>
            </a:r>
            <a:r>
              <a:rPr lang="en-GB" sz="1800" b="1" i="0" u="none" strike="noStrike" kern="0" cap="none" spc="-15"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Skills</a:t>
            </a:r>
            <a:r>
              <a:rPr lang="en-GB" sz="1800" b="1" i="0" u="none" strike="noStrike" kern="0" cap="none" spc="-20"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and</a:t>
            </a:r>
            <a:r>
              <a:rPr lang="en-GB" sz="1800" b="1" i="0" u="none" strike="noStrike" kern="0" cap="none" spc="-35"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Research</a:t>
            </a:r>
            <a:r>
              <a:rPr lang="en-GB" sz="1800" b="1" i="0" u="none" strike="noStrike" kern="0" cap="none" spc="-45" baseline="0">
                <a:solidFill>
                  <a:srgbClr val="FFFFFF"/>
                </a:solidFill>
                <a:uFillTx/>
                <a:latin typeface="Calibri"/>
                <a:cs typeface="Calibri"/>
              </a:rPr>
              <a:t> </a:t>
            </a:r>
            <a:r>
              <a:rPr lang="en-GB" sz="1800" b="1" i="0" u="none" strike="noStrike" kern="0" cap="none" spc="-10" baseline="0">
                <a:solidFill>
                  <a:srgbClr val="FFFFFF"/>
                </a:solidFill>
                <a:uFillTx/>
                <a:latin typeface="Calibri"/>
                <a:cs typeface="Calibri"/>
              </a:rPr>
              <a:t>Methods</a:t>
            </a:r>
            <a:endParaRPr lang="en-GB" sz="1800" b="0" i="0" u="none" strike="noStrike" kern="0" cap="none" spc="0" baseline="0">
              <a:solidFill>
                <a:srgbClr val="000000"/>
              </a:solidFill>
              <a:uFillTx/>
              <a:latin typeface="Calibri"/>
              <a:cs typeface="Calibri"/>
            </a:endParaRPr>
          </a:p>
        </p:txBody>
      </p:sp>
      <p:grpSp>
        <p:nvGrpSpPr>
          <p:cNvPr id="9" name="object 9">
            <a:extLst>
              <a:ext uri="{FF2B5EF4-FFF2-40B4-BE49-F238E27FC236}">
                <a16:creationId xmlns:a16="http://schemas.microsoft.com/office/drawing/2014/main" id="{41E231A1-27D8-1757-6689-B609E26F7281}"/>
              </a:ext>
            </a:extLst>
          </p:cNvPr>
          <p:cNvGrpSpPr/>
          <p:nvPr/>
        </p:nvGrpSpPr>
        <p:grpSpPr>
          <a:xfrm>
            <a:off x="617220" y="5904225"/>
            <a:ext cx="7533641" cy="513078"/>
            <a:chOff x="617220" y="5904225"/>
            <a:chExt cx="7533641" cy="513078"/>
          </a:xfrm>
        </p:grpSpPr>
        <p:pic>
          <p:nvPicPr>
            <p:cNvPr id="10" name="object 10">
              <a:extLst>
                <a:ext uri="{FF2B5EF4-FFF2-40B4-BE49-F238E27FC236}">
                  <a16:creationId xmlns:a16="http://schemas.microsoft.com/office/drawing/2014/main" id="{DBBE8FE6-3316-76D9-440F-9C4D60F2BFF5}"/>
                </a:ext>
              </a:extLst>
            </p:cNvPr>
            <p:cNvPicPr>
              <a:picLocks noChangeAspect="1"/>
            </p:cNvPicPr>
            <p:nvPr/>
          </p:nvPicPr>
          <p:blipFill>
            <a:blip r:embed="rId2"/>
            <a:stretch>
              <a:fillRect/>
            </a:stretch>
          </p:blipFill>
          <p:spPr>
            <a:xfrm>
              <a:off x="617220" y="5904225"/>
              <a:ext cx="7533641" cy="513078"/>
            </a:xfrm>
            <a:prstGeom prst="rect">
              <a:avLst/>
            </a:prstGeom>
            <a:noFill/>
            <a:ln cap="flat">
              <a:noFill/>
            </a:ln>
          </p:spPr>
        </p:pic>
        <p:pic>
          <p:nvPicPr>
            <p:cNvPr id="11" name="object 11">
              <a:extLst>
                <a:ext uri="{FF2B5EF4-FFF2-40B4-BE49-F238E27FC236}">
                  <a16:creationId xmlns:a16="http://schemas.microsoft.com/office/drawing/2014/main" id="{61388F8E-DD96-FD24-3360-A1CBF0ACF57D}"/>
                </a:ext>
              </a:extLst>
            </p:cNvPr>
            <p:cNvPicPr>
              <a:picLocks noChangeAspect="1"/>
            </p:cNvPicPr>
            <p:nvPr/>
          </p:nvPicPr>
          <p:blipFill>
            <a:blip r:embed="rId3"/>
            <a:stretch>
              <a:fillRect/>
            </a:stretch>
          </p:blipFill>
          <p:spPr>
            <a:xfrm>
              <a:off x="676143" y="5943965"/>
              <a:ext cx="7416798" cy="396236"/>
            </a:xfrm>
            <a:prstGeom prst="rect">
              <a:avLst/>
            </a:prstGeom>
            <a:noFill/>
            <a:ln cap="flat">
              <a:noFill/>
            </a:ln>
          </p:spPr>
        </p:pic>
        <p:sp>
          <p:nvSpPr>
            <p:cNvPr id="12" name="object 12">
              <a:extLst>
                <a:ext uri="{FF2B5EF4-FFF2-40B4-BE49-F238E27FC236}">
                  <a16:creationId xmlns:a16="http://schemas.microsoft.com/office/drawing/2014/main" id="{3F5CF200-FF46-3E77-5628-E00F41FC0637}"/>
                </a:ext>
              </a:extLst>
            </p:cNvPr>
            <p:cNvSpPr/>
            <p:nvPr/>
          </p:nvSpPr>
          <p:spPr>
            <a:xfrm>
              <a:off x="672970" y="5940792"/>
              <a:ext cx="7423154" cy="408937"/>
            </a:xfrm>
            <a:custGeom>
              <a:avLst/>
              <a:gdLst>
                <a:gd name="f0" fmla="val w"/>
                <a:gd name="f1" fmla="val h"/>
                <a:gd name="f2" fmla="val 0"/>
                <a:gd name="f3" fmla="val 7423150"/>
                <a:gd name="f4" fmla="val 408939"/>
                <a:gd name="f5" fmla="val 3175"/>
                <a:gd name="f6" fmla="val 408940"/>
                <a:gd name="f7" fmla="val 7419975"/>
                <a:gd name="f8" fmla="*/ f0 1 7423150"/>
                <a:gd name="f9" fmla="*/ f1 1 408939"/>
                <a:gd name="f10" fmla="+- f4 0 f2"/>
                <a:gd name="f11" fmla="+- f3 0 f2"/>
                <a:gd name="f12" fmla="*/ f11 1 7423150"/>
                <a:gd name="f13" fmla="*/ f10 1 408939"/>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423150" h="408939">
                  <a:moveTo>
                    <a:pt x="f5" y="f2"/>
                  </a:moveTo>
                  <a:lnTo>
                    <a:pt x="f5" y="f6"/>
                  </a:lnTo>
                </a:path>
                <a:path w="7423150" h="408939">
                  <a:moveTo>
                    <a:pt x="f7" y="f2"/>
                  </a:moveTo>
                  <a:lnTo>
                    <a:pt x="f7" y="f6"/>
                  </a:lnTo>
                </a:path>
                <a:path w="7423150" h="408939">
                  <a:moveTo>
                    <a:pt x="f2" y="f5"/>
                  </a:moveTo>
                  <a:lnTo>
                    <a:pt x="f3" y="f5"/>
                  </a:lnTo>
                </a:path>
              </a:pathLst>
            </a:custGeom>
            <a:noFill/>
            <a:ln w="6345" cap="flat">
              <a:solidFill>
                <a:srgbClr val="C4D4E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13" name="object 13">
              <a:extLst>
                <a:ext uri="{FF2B5EF4-FFF2-40B4-BE49-F238E27FC236}">
                  <a16:creationId xmlns:a16="http://schemas.microsoft.com/office/drawing/2014/main" id="{F334A663-52CE-15E4-8474-5E9477C835E2}"/>
                </a:ext>
              </a:extLst>
            </p:cNvPr>
            <p:cNvSpPr/>
            <p:nvPr/>
          </p:nvSpPr>
          <p:spPr>
            <a:xfrm>
              <a:off x="672970" y="6330683"/>
              <a:ext cx="7423154" cy="19046"/>
            </a:xfrm>
            <a:custGeom>
              <a:avLst/>
              <a:gdLst>
                <a:gd name="f0" fmla="val w"/>
                <a:gd name="f1" fmla="val h"/>
                <a:gd name="f2" fmla="val 0"/>
                <a:gd name="f3" fmla="val 7423150"/>
                <a:gd name="f4" fmla="val 19050"/>
                <a:gd name="f5" fmla="*/ f0 1 7423150"/>
                <a:gd name="f6" fmla="*/ f1 1 19050"/>
                <a:gd name="f7" fmla="+- f4 0 f2"/>
                <a:gd name="f8" fmla="+- f3 0 f2"/>
                <a:gd name="f9" fmla="*/ f8 1 7423150"/>
                <a:gd name="f10" fmla="*/ f7 1 1905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7423150" h="19050">
                  <a:moveTo>
                    <a:pt x="f2" y="f4"/>
                  </a:moveTo>
                  <a:lnTo>
                    <a:pt x="f3" y="f4"/>
                  </a:lnTo>
                  <a:lnTo>
                    <a:pt x="f3" y="f2"/>
                  </a:lnTo>
                  <a:lnTo>
                    <a:pt x="f2" y="f2"/>
                  </a:lnTo>
                  <a:lnTo>
                    <a:pt x="f2" y="f4"/>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14" name="object 14">
            <a:extLst>
              <a:ext uri="{FF2B5EF4-FFF2-40B4-BE49-F238E27FC236}">
                <a16:creationId xmlns:a16="http://schemas.microsoft.com/office/drawing/2014/main" id="{05E6E1A0-1964-CB98-B121-5BBB67B88DC2}"/>
              </a:ext>
            </a:extLst>
          </p:cNvPr>
          <p:cNvSpPr txBox="1"/>
          <p:nvPr/>
        </p:nvSpPr>
        <p:spPr>
          <a:xfrm>
            <a:off x="679326" y="5963917"/>
            <a:ext cx="7410453" cy="330839"/>
          </a:xfrm>
          <a:prstGeom prst="rect">
            <a:avLst/>
          </a:prstGeom>
          <a:noFill/>
          <a:ln cap="flat">
            <a:noFill/>
          </a:ln>
        </p:spPr>
        <p:txBody>
          <a:bodyPr vert="horz" wrap="square" lIns="0" tIns="12701" rIns="0" bIns="0" anchor="t" anchorCtr="0" compatLnSpc="1">
            <a:spAutoFit/>
          </a:bodyPr>
          <a:lstStyle/>
          <a:p>
            <a:pPr marL="88267"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FFFFFF"/>
                </a:solidFill>
                <a:uFillTx/>
                <a:latin typeface="Calibri"/>
                <a:cs typeface="Calibri"/>
              </a:rPr>
              <a:t>Group</a:t>
            </a:r>
            <a:r>
              <a:rPr lang="en-GB" sz="2000" b="1" i="0" u="none" strike="noStrike" kern="0" cap="none" spc="-55" baseline="0">
                <a:solidFill>
                  <a:srgbClr val="FFFFFF"/>
                </a:solidFill>
                <a:uFillTx/>
                <a:latin typeface="Calibri"/>
                <a:cs typeface="Calibri"/>
              </a:rPr>
              <a:t> </a:t>
            </a:r>
            <a:r>
              <a:rPr lang="en-GB" sz="2000" b="1" i="0" u="none" strike="noStrike" kern="0" cap="none" spc="0" baseline="0">
                <a:solidFill>
                  <a:srgbClr val="FFFFFF"/>
                </a:solidFill>
                <a:uFillTx/>
                <a:latin typeface="Calibri"/>
                <a:cs typeface="Calibri"/>
              </a:rPr>
              <a:t>Presentation</a:t>
            </a:r>
            <a:r>
              <a:rPr lang="en-GB" sz="2000" b="1" i="0" u="none" strike="noStrike" kern="0" cap="none" spc="345" baseline="0">
                <a:solidFill>
                  <a:srgbClr val="FFFFFF"/>
                </a:solidFill>
                <a:uFillTx/>
                <a:latin typeface="Calibri"/>
                <a:cs typeface="Calibri"/>
              </a:rPr>
              <a:t> </a:t>
            </a:r>
            <a:r>
              <a:rPr lang="en-GB" sz="2000" b="1" i="0" u="none" strike="noStrike" kern="0" cap="none" spc="0" baseline="0">
                <a:solidFill>
                  <a:srgbClr val="FFFFFF"/>
                </a:solidFill>
                <a:uFillTx/>
                <a:latin typeface="Calibri"/>
                <a:cs typeface="Calibri"/>
              </a:rPr>
              <a:t>|</a:t>
            </a:r>
            <a:r>
              <a:rPr lang="en-GB" sz="2000" b="1" i="0" u="none" strike="noStrike" kern="0" cap="none" spc="345" baseline="0">
                <a:solidFill>
                  <a:srgbClr val="FFFFFF"/>
                </a:solidFill>
                <a:uFillTx/>
                <a:latin typeface="Calibri"/>
                <a:cs typeface="Calibri"/>
              </a:rPr>
              <a:t> </a:t>
            </a:r>
            <a:r>
              <a:rPr lang="en-GB" sz="2000" b="1" i="0" u="none" strike="noStrike" kern="0" cap="none" spc="0" baseline="0">
                <a:solidFill>
                  <a:srgbClr val="FFFFFF"/>
                </a:solidFill>
                <a:uFillTx/>
                <a:latin typeface="Calibri"/>
                <a:cs typeface="Calibri"/>
              </a:rPr>
              <a:t>Riverdale</a:t>
            </a:r>
            <a:r>
              <a:rPr lang="en-GB" sz="2000" b="1" i="0" u="none" strike="noStrike" kern="0" cap="none" spc="-50" baseline="0">
                <a:solidFill>
                  <a:srgbClr val="FFFFFF"/>
                </a:solidFill>
                <a:uFillTx/>
                <a:latin typeface="Calibri"/>
                <a:cs typeface="Calibri"/>
              </a:rPr>
              <a:t> </a:t>
            </a:r>
            <a:r>
              <a:rPr lang="en-GB" sz="2000" b="1" i="0" u="none" strike="noStrike" kern="0" cap="none" spc="0" baseline="0">
                <a:solidFill>
                  <a:srgbClr val="FFFFFF"/>
                </a:solidFill>
                <a:uFillTx/>
                <a:latin typeface="Calibri"/>
                <a:cs typeface="Calibri"/>
              </a:rPr>
              <a:t>Nursing</a:t>
            </a:r>
            <a:r>
              <a:rPr lang="en-GB" sz="2000" b="1" i="0" u="none" strike="noStrike" kern="0" cap="none" spc="-50" baseline="0">
                <a:solidFill>
                  <a:srgbClr val="FFFFFF"/>
                </a:solidFill>
                <a:uFillTx/>
                <a:latin typeface="Calibri"/>
                <a:cs typeface="Calibri"/>
              </a:rPr>
              <a:t> </a:t>
            </a:r>
            <a:r>
              <a:rPr lang="en-GB" sz="2000" b="1" i="0" u="none" strike="noStrike" kern="0" cap="none" spc="0" baseline="0">
                <a:solidFill>
                  <a:srgbClr val="FFFFFF"/>
                </a:solidFill>
                <a:uFillTx/>
                <a:latin typeface="Calibri"/>
                <a:cs typeface="Calibri"/>
              </a:rPr>
              <a:t>Home</a:t>
            </a:r>
            <a:r>
              <a:rPr lang="en-GB" sz="2000" b="1" i="0" u="none" strike="noStrike" kern="0" cap="none" spc="-60" baseline="0">
                <a:solidFill>
                  <a:srgbClr val="FFFFFF"/>
                </a:solidFill>
                <a:uFillTx/>
                <a:latin typeface="Calibri"/>
                <a:cs typeface="Calibri"/>
              </a:rPr>
              <a:t> </a:t>
            </a:r>
            <a:r>
              <a:rPr lang="en-GB" sz="2000" b="1" i="0" u="none" strike="noStrike" kern="0" cap="none" spc="0" baseline="0">
                <a:solidFill>
                  <a:srgbClr val="FFFFFF"/>
                </a:solidFill>
                <a:uFillTx/>
                <a:latin typeface="Calibri"/>
                <a:cs typeface="Calibri"/>
              </a:rPr>
              <a:t>Case</a:t>
            </a:r>
            <a:r>
              <a:rPr lang="en-GB" sz="2000" b="1" i="0" u="none" strike="noStrike" kern="0" cap="none" spc="-40" baseline="0">
                <a:solidFill>
                  <a:srgbClr val="FFFFFF"/>
                </a:solidFill>
                <a:uFillTx/>
                <a:latin typeface="Calibri"/>
                <a:cs typeface="Calibri"/>
              </a:rPr>
              <a:t> </a:t>
            </a:r>
            <a:r>
              <a:rPr lang="en-GB" sz="2000" b="1" i="0" u="none" strike="noStrike" kern="0" cap="none" spc="-10" baseline="0">
                <a:solidFill>
                  <a:srgbClr val="FFFFFF"/>
                </a:solidFill>
                <a:uFillTx/>
                <a:latin typeface="Calibri"/>
                <a:cs typeface="Calibri"/>
              </a:rPr>
              <a:t>Study</a:t>
            </a:r>
            <a:endParaRPr lang="en-GB" sz="2000" b="0" i="0" u="none" strike="noStrike" kern="0" cap="none" spc="0" baseline="0">
              <a:solidFill>
                <a:srgbClr val="000000"/>
              </a:solidFill>
              <a:uFillTx/>
              <a:latin typeface="Calibri"/>
              <a:cs typeface="Calibri"/>
            </a:endParaRPr>
          </a:p>
        </p:txBody>
      </p:sp>
      <p:grpSp>
        <p:nvGrpSpPr>
          <p:cNvPr id="15" name="object 15">
            <a:extLst>
              <a:ext uri="{FF2B5EF4-FFF2-40B4-BE49-F238E27FC236}">
                <a16:creationId xmlns:a16="http://schemas.microsoft.com/office/drawing/2014/main" id="{6A13B1D3-E2C8-B3E2-5F12-8108E62AC2D8}"/>
              </a:ext>
            </a:extLst>
          </p:cNvPr>
          <p:cNvGrpSpPr/>
          <p:nvPr/>
        </p:nvGrpSpPr>
        <p:grpSpPr>
          <a:xfrm>
            <a:off x="7766054" y="184151"/>
            <a:ext cx="4084323" cy="520695"/>
            <a:chOff x="7766054" y="184151"/>
            <a:chExt cx="4084323" cy="520695"/>
          </a:xfrm>
        </p:grpSpPr>
        <p:sp>
          <p:nvSpPr>
            <p:cNvPr id="16" name="object 16">
              <a:extLst>
                <a:ext uri="{FF2B5EF4-FFF2-40B4-BE49-F238E27FC236}">
                  <a16:creationId xmlns:a16="http://schemas.microsoft.com/office/drawing/2014/main" id="{62867D12-2FFE-C389-7087-A08A536FD96F}"/>
                </a:ext>
              </a:extLst>
            </p:cNvPr>
            <p:cNvSpPr/>
            <p:nvPr/>
          </p:nvSpPr>
          <p:spPr>
            <a:xfrm>
              <a:off x="7772400" y="190487"/>
              <a:ext cx="4071622" cy="495933"/>
            </a:xfrm>
            <a:custGeom>
              <a:avLst/>
              <a:gdLst>
                <a:gd name="f0" fmla="val w"/>
                <a:gd name="f1" fmla="val h"/>
                <a:gd name="f2" fmla="val 0"/>
                <a:gd name="f3" fmla="val 4071620"/>
                <a:gd name="f4" fmla="val 495934"/>
                <a:gd name="f5" fmla="val 4071238"/>
                <a:gd name="f6" fmla="val 495312"/>
                <a:gd name="f7" fmla="*/ f0 1 4071620"/>
                <a:gd name="f8" fmla="*/ f1 1 495934"/>
                <a:gd name="f9" fmla="+- f4 0 f2"/>
                <a:gd name="f10" fmla="+- f3 0 f2"/>
                <a:gd name="f11" fmla="*/ f10 1 4071620"/>
                <a:gd name="f12" fmla="*/ f9 1 49593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4071620" h="495934">
                  <a:moveTo>
                    <a:pt x="f5" y="f2"/>
                  </a:moveTo>
                  <a:lnTo>
                    <a:pt x="f2" y="f2"/>
                  </a:lnTo>
                  <a:lnTo>
                    <a:pt x="f2" y="f6"/>
                  </a:lnTo>
                  <a:lnTo>
                    <a:pt x="f5" y="f6"/>
                  </a:lnTo>
                  <a:lnTo>
                    <a:pt x="f5" y="f2"/>
                  </a:lnTo>
                  <a:close/>
                </a:path>
              </a:pathLst>
            </a:custGeom>
            <a:solidFill>
              <a:srgbClr val="6FAC4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17" name="object 17">
              <a:extLst>
                <a:ext uri="{FF2B5EF4-FFF2-40B4-BE49-F238E27FC236}">
                  <a16:creationId xmlns:a16="http://schemas.microsoft.com/office/drawing/2014/main" id="{25A453CE-4721-7161-6507-6318FCC41670}"/>
                </a:ext>
              </a:extLst>
            </p:cNvPr>
            <p:cNvSpPr/>
            <p:nvPr/>
          </p:nvSpPr>
          <p:spPr>
            <a:xfrm>
              <a:off x="7766054" y="184151"/>
              <a:ext cx="4084323" cy="520695"/>
            </a:xfrm>
            <a:custGeom>
              <a:avLst/>
              <a:gdLst>
                <a:gd name="f0" fmla="val w"/>
                <a:gd name="f1" fmla="val h"/>
                <a:gd name="f2" fmla="val 0"/>
                <a:gd name="f3" fmla="val 4084320"/>
                <a:gd name="f4" fmla="val 520700"/>
                <a:gd name="f5" fmla="val 6350"/>
                <a:gd name="f6" fmla="val 4077589"/>
                <a:gd name="f7" fmla="val 4083939"/>
                <a:gd name="f8" fmla="*/ f0 1 4084320"/>
                <a:gd name="f9" fmla="*/ f1 1 520700"/>
                <a:gd name="f10" fmla="+- f4 0 f2"/>
                <a:gd name="f11" fmla="+- f3 0 f2"/>
                <a:gd name="f12" fmla="*/ f11 1 4084320"/>
                <a:gd name="f13" fmla="*/ f10 1 520700"/>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4084320" h="520700">
                  <a:moveTo>
                    <a:pt x="f5" y="f2"/>
                  </a:moveTo>
                  <a:lnTo>
                    <a:pt x="f5" y="f4"/>
                  </a:lnTo>
                </a:path>
                <a:path w="4084320" h="520700">
                  <a:moveTo>
                    <a:pt x="f6" y="f2"/>
                  </a:moveTo>
                  <a:lnTo>
                    <a:pt x="f6" y="f4"/>
                  </a:lnTo>
                </a:path>
                <a:path w="4084320" h="520700">
                  <a:moveTo>
                    <a:pt x="f2" y="f5"/>
                  </a:moveTo>
                  <a:lnTo>
                    <a:pt x="f7" y="f5"/>
                  </a:lnTo>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18" name="object 18">
              <a:extLst>
                <a:ext uri="{FF2B5EF4-FFF2-40B4-BE49-F238E27FC236}">
                  <a16:creationId xmlns:a16="http://schemas.microsoft.com/office/drawing/2014/main" id="{113CDCEA-AD8D-ACFD-8738-40C4B8CE1DC9}"/>
                </a:ext>
              </a:extLst>
            </p:cNvPr>
            <p:cNvSpPr/>
            <p:nvPr/>
          </p:nvSpPr>
          <p:spPr>
            <a:xfrm>
              <a:off x="7766054" y="685800"/>
              <a:ext cx="4084323" cy="0"/>
            </a:xfrm>
            <a:custGeom>
              <a:avLst/>
              <a:gdLst>
                <a:gd name="f0" fmla="val w"/>
                <a:gd name="f1" fmla="val h"/>
                <a:gd name="f2" fmla="val ss"/>
                <a:gd name="f3" fmla="val 0"/>
                <a:gd name="f4" fmla="val 4084320"/>
                <a:gd name="f5" fmla="val 4083939"/>
                <a:gd name="f6" fmla="abs f0"/>
                <a:gd name="f7" fmla="abs f1"/>
                <a:gd name="f8" fmla="abs f2"/>
                <a:gd name="f9" fmla="*/ f0 1 4084320"/>
                <a:gd name="f10" fmla="val f3"/>
                <a:gd name="f11" fmla="+- f3 0 f3"/>
                <a:gd name="f12" fmla="+- f4 0 f3"/>
                <a:gd name="f13" fmla="?: f6 f0 1"/>
                <a:gd name="f14" fmla="?: f7 f1 1"/>
                <a:gd name="f15" fmla="?: f8 f2 1"/>
                <a:gd name="f16" fmla="*/ f12 1 4084320"/>
                <a:gd name="f17" fmla="*/ f11 1 0"/>
                <a:gd name="f18" fmla="*/ f13 1 4084320"/>
                <a:gd name="f19" fmla="*/ f14 1 21600"/>
                <a:gd name="f20" fmla="*/ 21600 f14 1"/>
                <a:gd name="f21" fmla="*/ 0 1 f16"/>
                <a:gd name="f22" fmla="*/ 4084320 1 f16"/>
                <a:gd name="f23" fmla="*/ 0 1 f17"/>
                <a:gd name="f24" fmla="*/ 1 1 f17"/>
                <a:gd name="f25" fmla="min f19 f18"/>
                <a:gd name="f26" fmla="*/ f20 1 f15"/>
                <a:gd name="f27" fmla="*/ f21 f9 1"/>
                <a:gd name="f28" fmla="*/ f22 f9 1"/>
                <a:gd name="f29" fmla="val f26"/>
                <a:gd name="f30" fmla="*/ f3 f25 1"/>
                <a:gd name="f31" fmla="+- f29 0 f10"/>
                <a:gd name="f32" fmla="*/ f31 1 0"/>
                <a:gd name="f33" fmla="*/ f24 f32 1"/>
                <a:gd name="f34" fmla="*/ f23 f32 1"/>
                <a:gd name="f35" fmla="*/ f34 f25 1"/>
                <a:gd name="f36" fmla="*/ f33 f25 1"/>
              </a:gdLst>
              <a:ahLst/>
              <a:cxnLst>
                <a:cxn ang="3cd4">
                  <a:pos x="hc" y="t"/>
                </a:cxn>
                <a:cxn ang="0">
                  <a:pos x="r" y="vc"/>
                </a:cxn>
                <a:cxn ang="cd4">
                  <a:pos x="hc" y="b"/>
                </a:cxn>
                <a:cxn ang="cd2">
                  <a:pos x="l" y="vc"/>
                </a:cxn>
              </a:cxnLst>
              <a:rect l="f27" t="f35" r="f28" b="f36"/>
              <a:pathLst>
                <a:path w="4084320">
                  <a:moveTo>
                    <a:pt x="f3" y="f30"/>
                  </a:moveTo>
                  <a:lnTo>
                    <a:pt x="f5" y="f30"/>
                  </a:lnTo>
                </a:path>
              </a:pathLst>
            </a:custGeom>
            <a:noFill/>
            <a:ln w="38103"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19" name="object 19">
            <a:extLst>
              <a:ext uri="{FF2B5EF4-FFF2-40B4-BE49-F238E27FC236}">
                <a16:creationId xmlns:a16="http://schemas.microsoft.com/office/drawing/2014/main" id="{D2255993-C165-1546-8241-427A0A14D0F7}"/>
              </a:ext>
            </a:extLst>
          </p:cNvPr>
          <p:cNvSpPr txBox="1"/>
          <p:nvPr/>
        </p:nvSpPr>
        <p:spPr>
          <a:xfrm>
            <a:off x="7778745" y="210824"/>
            <a:ext cx="4058921" cy="299722"/>
          </a:xfrm>
          <a:prstGeom prst="rect">
            <a:avLst/>
          </a:prstGeom>
          <a:noFill/>
          <a:ln cap="flat">
            <a:noFill/>
          </a:ln>
        </p:spPr>
        <p:txBody>
          <a:bodyPr vert="horz" wrap="square" lIns="0" tIns="12701" rIns="0" bIns="0" anchor="t" anchorCtr="0" compatLnSpc="1">
            <a:spAutoFit/>
          </a:bodyPr>
          <a:lstStyle/>
          <a:p>
            <a:pPr marL="85725"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FFFFFF"/>
                </a:solidFill>
                <a:uFillTx/>
                <a:latin typeface="Calibri"/>
                <a:cs typeface="Calibri"/>
              </a:rPr>
              <a:t>Mohammed</a:t>
            </a:r>
            <a:r>
              <a:rPr lang="en-GB" sz="1800" b="1" i="0" u="none" strike="noStrike" kern="0" cap="none" spc="-35"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Abdul</a:t>
            </a:r>
            <a:r>
              <a:rPr lang="en-GB" sz="1800" b="1" i="0" u="none" strike="noStrike" kern="0" cap="none" spc="-45" baseline="0">
                <a:solidFill>
                  <a:srgbClr val="FFFFFF"/>
                </a:solidFill>
                <a:uFillTx/>
                <a:latin typeface="Calibri"/>
                <a:cs typeface="Calibri"/>
              </a:rPr>
              <a:t> </a:t>
            </a:r>
            <a:r>
              <a:rPr lang="en-GB" sz="1800" b="1" i="0" u="none" strike="noStrike" kern="0" cap="none" spc="0" baseline="0">
                <a:solidFill>
                  <a:srgbClr val="FFFFFF"/>
                </a:solidFill>
                <a:uFillTx/>
                <a:latin typeface="Calibri"/>
                <a:cs typeface="Calibri"/>
              </a:rPr>
              <a:t>Kadir</a:t>
            </a:r>
            <a:r>
              <a:rPr lang="en-GB" sz="1800" b="1" i="0" u="none" strike="noStrike" kern="0" cap="none" spc="-20" baseline="0">
                <a:solidFill>
                  <a:srgbClr val="FFFFFF"/>
                </a:solidFill>
                <a:uFillTx/>
                <a:latin typeface="Calibri"/>
                <a:cs typeface="Calibri"/>
              </a:rPr>
              <a:t> </a:t>
            </a:r>
            <a:r>
              <a:rPr lang="en-GB" sz="1800" b="1" i="0" u="none" strike="noStrike" kern="0" cap="none" spc="-10" baseline="0">
                <a:solidFill>
                  <a:srgbClr val="FFFFFF"/>
                </a:solidFill>
                <a:uFillTx/>
                <a:latin typeface="Calibri"/>
                <a:cs typeface="Calibri"/>
              </a:rPr>
              <a:t>2320002</a:t>
            </a:r>
            <a:endParaRPr lang="en-GB" sz="1800" b="0" i="0" u="none" strike="noStrike" kern="0" cap="none" spc="0" baseline="0">
              <a:solidFill>
                <a:srgbClr val="000000"/>
              </a:solidFill>
              <a:uFillTx/>
              <a:latin typeface="Calibri"/>
              <a:cs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8F6CBEA5-EB9A-A1BC-C4BD-D8701021205E}"/>
              </a:ext>
            </a:extLst>
          </p:cNvPr>
          <p:cNvSpPr txBox="1">
            <a:spLocks noGrp="1"/>
          </p:cNvSpPr>
          <p:nvPr>
            <p:ph type="title"/>
          </p:nvPr>
        </p:nvSpPr>
        <p:spPr>
          <a:xfrm>
            <a:off x="691515" y="109856"/>
            <a:ext cx="10676250" cy="1548124"/>
          </a:xfrm>
        </p:spPr>
        <p:txBody>
          <a:bodyPr tIns="519114"/>
          <a:lstStyle/>
          <a:p>
            <a:pPr marL="12701" lvl="0">
              <a:spcBef>
                <a:spcPts val="100"/>
              </a:spcBef>
            </a:pPr>
            <a:r>
              <a:rPr lang="en-GB" sz="3400" b="0">
                <a:solidFill>
                  <a:srgbClr val="000001"/>
                </a:solidFill>
                <a:latin typeface="Bahnschrift"/>
              </a:rPr>
              <a:t>THE</a:t>
            </a:r>
            <a:r>
              <a:rPr lang="en-GB" sz="3400" b="0" spc="260">
                <a:solidFill>
                  <a:srgbClr val="000001"/>
                </a:solidFill>
                <a:latin typeface="Bahnschrift"/>
              </a:rPr>
              <a:t> </a:t>
            </a:r>
            <a:r>
              <a:rPr lang="en-GB" sz="3400" b="0">
                <a:solidFill>
                  <a:srgbClr val="000001"/>
                </a:solidFill>
                <a:latin typeface="Bahnschrift"/>
              </a:rPr>
              <a:t>WORKPLACE</a:t>
            </a:r>
            <a:r>
              <a:rPr lang="en-GB" sz="3400" b="0" spc="254">
                <a:solidFill>
                  <a:srgbClr val="000001"/>
                </a:solidFill>
                <a:latin typeface="Bahnschrift"/>
              </a:rPr>
              <a:t> </a:t>
            </a:r>
            <a:r>
              <a:rPr lang="en-GB" sz="3400" b="0">
                <a:solidFill>
                  <a:srgbClr val="000001"/>
                </a:solidFill>
                <a:latin typeface="Bahnschrift"/>
              </a:rPr>
              <a:t>TASK</a:t>
            </a:r>
            <a:r>
              <a:rPr lang="en-GB" sz="3400" b="0" spc="265">
                <a:solidFill>
                  <a:srgbClr val="000001"/>
                </a:solidFill>
                <a:latin typeface="Bahnschrift"/>
              </a:rPr>
              <a:t> </a:t>
            </a:r>
            <a:r>
              <a:rPr lang="en-GB" sz="3400" b="0" spc="-25">
                <a:solidFill>
                  <a:srgbClr val="000001"/>
                </a:solidFill>
                <a:latin typeface="Bahnschrift"/>
              </a:rPr>
              <a:t>–</a:t>
            </a:r>
            <a:r>
              <a:rPr lang="en-GB" sz="3400" b="0">
                <a:solidFill>
                  <a:srgbClr val="000001"/>
                </a:solidFill>
                <a:latin typeface="Bahnschrift"/>
              </a:rPr>
              <a:t>RIVERDALE</a:t>
            </a:r>
            <a:r>
              <a:rPr lang="en-GB" sz="3400" b="0" spc="260">
                <a:solidFill>
                  <a:srgbClr val="000001"/>
                </a:solidFill>
                <a:latin typeface="Bahnschrift"/>
              </a:rPr>
              <a:t> </a:t>
            </a:r>
            <a:r>
              <a:rPr lang="en-GB" sz="3400" b="0">
                <a:solidFill>
                  <a:srgbClr val="000001"/>
                </a:solidFill>
                <a:latin typeface="Bahnschrift"/>
              </a:rPr>
              <a:t>NURSING</a:t>
            </a:r>
            <a:r>
              <a:rPr lang="en-GB" sz="3400" b="0" spc="240">
                <a:solidFill>
                  <a:srgbClr val="000001"/>
                </a:solidFill>
                <a:latin typeface="Bahnschrift"/>
              </a:rPr>
              <a:t> </a:t>
            </a:r>
            <a:r>
              <a:rPr lang="en-GB" sz="3400" b="0" spc="-20">
                <a:solidFill>
                  <a:srgbClr val="000001"/>
                </a:solidFill>
                <a:latin typeface="Bahnschrift"/>
              </a:rPr>
              <a:t>HOME</a:t>
            </a:r>
            <a:endParaRPr lang="en-GB" sz="3400">
              <a:latin typeface="Bahnschrift"/>
            </a:endParaRPr>
          </a:p>
        </p:txBody>
      </p:sp>
      <p:grpSp>
        <p:nvGrpSpPr>
          <p:cNvPr id="3" name="object 3">
            <a:extLst>
              <a:ext uri="{FF2B5EF4-FFF2-40B4-BE49-F238E27FC236}">
                <a16:creationId xmlns:a16="http://schemas.microsoft.com/office/drawing/2014/main" id="{5AB4C705-0270-5BCA-0D48-23376CE0F3E5}"/>
              </a:ext>
            </a:extLst>
          </p:cNvPr>
          <p:cNvGrpSpPr/>
          <p:nvPr/>
        </p:nvGrpSpPr>
        <p:grpSpPr>
          <a:xfrm>
            <a:off x="5081906" y="1612901"/>
            <a:ext cx="4970778" cy="3848096"/>
            <a:chOff x="5081906" y="1612901"/>
            <a:chExt cx="4970778" cy="3848096"/>
          </a:xfrm>
        </p:grpSpPr>
        <p:sp>
          <p:nvSpPr>
            <p:cNvPr id="4" name="object 4">
              <a:extLst>
                <a:ext uri="{FF2B5EF4-FFF2-40B4-BE49-F238E27FC236}">
                  <a16:creationId xmlns:a16="http://schemas.microsoft.com/office/drawing/2014/main" id="{F16BFB46-EF23-FA37-30E5-B83F5AE6D02B}"/>
                </a:ext>
              </a:extLst>
            </p:cNvPr>
            <p:cNvSpPr/>
            <p:nvPr/>
          </p:nvSpPr>
          <p:spPr>
            <a:xfrm>
              <a:off x="5081906" y="1612901"/>
              <a:ext cx="4970778" cy="3848096"/>
            </a:xfrm>
            <a:custGeom>
              <a:avLst/>
              <a:gdLst>
                <a:gd name="f0" fmla="val w"/>
                <a:gd name="f1" fmla="val h"/>
                <a:gd name="f2" fmla="val 0"/>
                <a:gd name="f3" fmla="val 4970780"/>
                <a:gd name="f4" fmla="val 3848100"/>
                <a:gd name="f5" fmla="val 4424807"/>
                <a:gd name="f6" fmla="val 4469560"/>
                <a:gd name="f7" fmla="val 3845973"/>
                <a:gd name="f8" fmla="val 4513316"/>
                <a:gd name="f9" fmla="val 3839705"/>
                <a:gd name="f10" fmla="val 4555934"/>
                <a:gd name="f11" fmla="val 3829460"/>
                <a:gd name="f12" fmla="val 4597275"/>
                <a:gd name="f13" fmla="val 3815403"/>
                <a:gd name="f14" fmla="val 4637196"/>
                <a:gd name="f15" fmla="val 3797698"/>
                <a:gd name="f16" fmla="val 4675559"/>
                <a:gd name="f17" fmla="val 3776512"/>
                <a:gd name="f18" fmla="val 4712223"/>
                <a:gd name="f19" fmla="val 3752009"/>
                <a:gd name="f20" fmla="val 4747047"/>
                <a:gd name="f21" fmla="val 3724355"/>
                <a:gd name="f22" fmla="val 4779892"/>
                <a:gd name="f23" fmla="val 3693713"/>
                <a:gd name="f24" fmla="val 4810617"/>
                <a:gd name="f25" fmla="val 3660251"/>
                <a:gd name="f26" fmla="val 4839081"/>
                <a:gd name="f27" fmla="val 3624131"/>
                <a:gd name="f28" fmla="val 4865145"/>
                <a:gd name="f29" fmla="val 3585520"/>
                <a:gd name="f30" fmla="val 4888668"/>
                <a:gd name="f31" fmla="val 3544583"/>
                <a:gd name="f32" fmla="val 4909510"/>
                <a:gd name="f33" fmla="val 3501485"/>
                <a:gd name="f34" fmla="val 4927530"/>
                <a:gd name="f35" fmla="val 3456390"/>
                <a:gd name="f36" fmla="val 4942589"/>
                <a:gd name="f37" fmla="val 3409464"/>
                <a:gd name="f38" fmla="val 4954545"/>
                <a:gd name="f39" fmla="val 3360872"/>
                <a:gd name="f40" fmla="val 4963259"/>
                <a:gd name="f41" fmla="val 3310779"/>
                <a:gd name="f42" fmla="val 4968590"/>
                <a:gd name="f43" fmla="val 3259350"/>
                <a:gd name="f44" fmla="val 4970399"/>
                <a:gd name="f45" fmla="val 3206750"/>
                <a:gd name="f46" fmla="val 641350"/>
                <a:gd name="f47" fmla="val 588749"/>
                <a:gd name="f48" fmla="val 537320"/>
                <a:gd name="f49" fmla="val 487227"/>
                <a:gd name="f50" fmla="val 438635"/>
                <a:gd name="f51" fmla="val 391709"/>
                <a:gd name="f52" fmla="val 346614"/>
                <a:gd name="f53" fmla="val 303516"/>
                <a:gd name="f54" fmla="val 262579"/>
                <a:gd name="f55" fmla="val 223968"/>
                <a:gd name="f56" fmla="val 187848"/>
                <a:gd name="f57" fmla="val 154386"/>
                <a:gd name="f58" fmla="val 123744"/>
                <a:gd name="f59" fmla="val 96090"/>
                <a:gd name="f60" fmla="val 71587"/>
                <a:gd name="f61" fmla="val 50401"/>
                <a:gd name="f62" fmla="val 32696"/>
                <a:gd name="f63" fmla="val 18639"/>
                <a:gd name="f64" fmla="val 8394"/>
                <a:gd name="f65" fmla="val 2126"/>
                <a:gd name="f66" fmla="*/ f0 1 4970780"/>
                <a:gd name="f67" fmla="*/ f1 1 3848100"/>
                <a:gd name="f68" fmla="+- f4 0 f2"/>
                <a:gd name="f69" fmla="+- f3 0 f2"/>
                <a:gd name="f70" fmla="*/ f69 1 4970780"/>
                <a:gd name="f71" fmla="*/ f68 1 3848100"/>
                <a:gd name="f72" fmla="*/ f2 1 f70"/>
                <a:gd name="f73" fmla="*/ f3 1 f70"/>
                <a:gd name="f74" fmla="*/ f2 1 f71"/>
                <a:gd name="f75" fmla="*/ f4 1 f71"/>
                <a:gd name="f76" fmla="*/ f72 f66 1"/>
                <a:gd name="f77" fmla="*/ f73 f66 1"/>
                <a:gd name="f78" fmla="*/ f75 f67 1"/>
                <a:gd name="f79" fmla="*/ f74 f67 1"/>
              </a:gdLst>
              <a:ahLst/>
              <a:cxnLst>
                <a:cxn ang="3cd4">
                  <a:pos x="hc" y="t"/>
                </a:cxn>
                <a:cxn ang="0">
                  <a:pos x="r" y="vc"/>
                </a:cxn>
                <a:cxn ang="cd4">
                  <a:pos x="hc" y="b"/>
                </a:cxn>
                <a:cxn ang="cd2">
                  <a:pos x="l" y="vc"/>
                </a:cxn>
              </a:cxnLst>
              <a:rect l="f76" t="f79" r="f77" b="f78"/>
              <a:pathLst>
                <a:path w="4970780" h="3848100">
                  <a:moveTo>
                    <a:pt x="f5" y="f2"/>
                  </a:moveTo>
                  <a:lnTo>
                    <a:pt x="f2" y="f2"/>
                  </a:lnTo>
                  <a:lnTo>
                    <a:pt x="f2" y="f4"/>
                  </a:lnTo>
                  <a:lnTo>
                    <a:pt x="f5" y="f4"/>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4" y="f46"/>
                  </a:lnTo>
                  <a:lnTo>
                    <a:pt x="f42" y="f47"/>
                  </a:lnTo>
                  <a:lnTo>
                    <a:pt x="f40" y="f48"/>
                  </a:lnTo>
                  <a:lnTo>
                    <a:pt x="f38" y="f49"/>
                  </a:lnTo>
                  <a:lnTo>
                    <a:pt x="f36" y="f50"/>
                  </a:lnTo>
                  <a:lnTo>
                    <a:pt x="f34" y="f51"/>
                  </a:lnTo>
                  <a:lnTo>
                    <a:pt x="f32" y="f52"/>
                  </a:lnTo>
                  <a:lnTo>
                    <a:pt x="f30" y="f53"/>
                  </a:lnTo>
                  <a:lnTo>
                    <a:pt x="f28" y="f54"/>
                  </a:lnTo>
                  <a:lnTo>
                    <a:pt x="f26" y="f55"/>
                  </a:lnTo>
                  <a:lnTo>
                    <a:pt x="f24" y="f56"/>
                  </a:lnTo>
                  <a:lnTo>
                    <a:pt x="f22" y="f57"/>
                  </a:lnTo>
                  <a:lnTo>
                    <a:pt x="f20" y="f58"/>
                  </a:lnTo>
                  <a:lnTo>
                    <a:pt x="f18" y="f59"/>
                  </a:lnTo>
                  <a:lnTo>
                    <a:pt x="f16" y="f60"/>
                  </a:lnTo>
                  <a:lnTo>
                    <a:pt x="f14" y="f61"/>
                  </a:lnTo>
                  <a:lnTo>
                    <a:pt x="f12" y="f62"/>
                  </a:lnTo>
                  <a:lnTo>
                    <a:pt x="f10" y="f63"/>
                  </a:lnTo>
                  <a:lnTo>
                    <a:pt x="f8" y="f64"/>
                  </a:lnTo>
                  <a:lnTo>
                    <a:pt x="f6" y="f65"/>
                  </a:lnTo>
                  <a:lnTo>
                    <a:pt x="f5" y="f2"/>
                  </a:lnTo>
                  <a:close/>
                </a:path>
              </a:pathLst>
            </a:custGeom>
            <a:solidFill>
              <a:srgbClr val="CDCFD3">
                <a:alpha val="90194"/>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5" name="object 5">
              <a:extLst>
                <a:ext uri="{FF2B5EF4-FFF2-40B4-BE49-F238E27FC236}">
                  <a16:creationId xmlns:a16="http://schemas.microsoft.com/office/drawing/2014/main" id="{55379C73-999C-62DE-91CE-D58C439FFA1F}"/>
                </a:ext>
              </a:extLst>
            </p:cNvPr>
            <p:cNvSpPr/>
            <p:nvPr/>
          </p:nvSpPr>
          <p:spPr>
            <a:xfrm>
              <a:off x="5081906" y="1612901"/>
              <a:ext cx="4970778" cy="3848096"/>
            </a:xfrm>
            <a:custGeom>
              <a:avLst/>
              <a:gdLst>
                <a:gd name="f0" fmla="val w"/>
                <a:gd name="f1" fmla="val h"/>
                <a:gd name="f2" fmla="val 0"/>
                <a:gd name="f3" fmla="val 4970780"/>
                <a:gd name="f4" fmla="val 3848100"/>
                <a:gd name="f5" fmla="val 4970399"/>
                <a:gd name="f6" fmla="val 641350"/>
                <a:gd name="f7" fmla="val 3206750"/>
                <a:gd name="f8" fmla="val 4968590"/>
                <a:gd name="f9" fmla="val 3259350"/>
                <a:gd name="f10" fmla="val 4963259"/>
                <a:gd name="f11" fmla="val 3310779"/>
                <a:gd name="f12" fmla="val 4954545"/>
                <a:gd name="f13" fmla="val 3360872"/>
                <a:gd name="f14" fmla="val 4942589"/>
                <a:gd name="f15" fmla="val 3409464"/>
                <a:gd name="f16" fmla="val 4927530"/>
                <a:gd name="f17" fmla="val 3456390"/>
                <a:gd name="f18" fmla="val 4909510"/>
                <a:gd name="f19" fmla="val 3501485"/>
                <a:gd name="f20" fmla="val 4888668"/>
                <a:gd name="f21" fmla="val 3544583"/>
                <a:gd name="f22" fmla="val 4865145"/>
                <a:gd name="f23" fmla="val 3585520"/>
                <a:gd name="f24" fmla="val 4839081"/>
                <a:gd name="f25" fmla="val 3624131"/>
                <a:gd name="f26" fmla="val 4810617"/>
                <a:gd name="f27" fmla="val 3660251"/>
                <a:gd name="f28" fmla="val 4779892"/>
                <a:gd name="f29" fmla="val 3693713"/>
                <a:gd name="f30" fmla="val 4747047"/>
                <a:gd name="f31" fmla="val 3724355"/>
                <a:gd name="f32" fmla="val 4712223"/>
                <a:gd name="f33" fmla="val 3752009"/>
                <a:gd name="f34" fmla="val 4675559"/>
                <a:gd name="f35" fmla="val 3776512"/>
                <a:gd name="f36" fmla="val 4637196"/>
                <a:gd name="f37" fmla="val 3797698"/>
                <a:gd name="f38" fmla="val 4597275"/>
                <a:gd name="f39" fmla="val 3815403"/>
                <a:gd name="f40" fmla="val 4555934"/>
                <a:gd name="f41" fmla="val 3829460"/>
                <a:gd name="f42" fmla="val 4513316"/>
                <a:gd name="f43" fmla="val 3839705"/>
                <a:gd name="f44" fmla="val 4469560"/>
                <a:gd name="f45" fmla="val 3845973"/>
                <a:gd name="f46" fmla="val 4424807"/>
                <a:gd name="f47" fmla="val 2126"/>
                <a:gd name="f48" fmla="val 8394"/>
                <a:gd name="f49" fmla="val 18639"/>
                <a:gd name="f50" fmla="val 32696"/>
                <a:gd name="f51" fmla="val 50401"/>
                <a:gd name="f52" fmla="val 71587"/>
                <a:gd name="f53" fmla="val 96090"/>
                <a:gd name="f54" fmla="val 123744"/>
                <a:gd name="f55" fmla="val 154386"/>
                <a:gd name="f56" fmla="val 187848"/>
                <a:gd name="f57" fmla="val 223968"/>
                <a:gd name="f58" fmla="val 262579"/>
                <a:gd name="f59" fmla="val 303516"/>
                <a:gd name="f60" fmla="val 346614"/>
                <a:gd name="f61" fmla="val 391709"/>
                <a:gd name="f62" fmla="val 438635"/>
                <a:gd name="f63" fmla="val 487227"/>
                <a:gd name="f64" fmla="val 537320"/>
                <a:gd name="f65" fmla="val 588749"/>
                <a:gd name="f66" fmla="*/ f0 1 4970780"/>
                <a:gd name="f67" fmla="*/ f1 1 3848100"/>
                <a:gd name="f68" fmla="+- f4 0 f2"/>
                <a:gd name="f69" fmla="+- f3 0 f2"/>
                <a:gd name="f70" fmla="*/ f69 1 4970780"/>
                <a:gd name="f71" fmla="*/ f68 1 3848100"/>
                <a:gd name="f72" fmla="*/ f2 1 f70"/>
                <a:gd name="f73" fmla="*/ f3 1 f70"/>
                <a:gd name="f74" fmla="*/ f2 1 f71"/>
                <a:gd name="f75" fmla="*/ f4 1 f71"/>
                <a:gd name="f76" fmla="*/ f72 f66 1"/>
                <a:gd name="f77" fmla="*/ f73 f66 1"/>
                <a:gd name="f78" fmla="*/ f75 f67 1"/>
                <a:gd name="f79" fmla="*/ f74 f67 1"/>
              </a:gdLst>
              <a:ahLst/>
              <a:cxnLst>
                <a:cxn ang="3cd4">
                  <a:pos x="hc" y="t"/>
                </a:cxn>
                <a:cxn ang="0">
                  <a:pos x="r" y="vc"/>
                </a:cxn>
                <a:cxn ang="cd4">
                  <a:pos x="hc" y="b"/>
                </a:cxn>
                <a:cxn ang="cd2">
                  <a:pos x="l" y="vc"/>
                </a:cxn>
              </a:cxnLst>
              <a:rect l="f76" t="f79" r="f77" b="f78"/>
              <a:pathLst>
                <a:path w="4970780" h="3848100">
                  <a:moveTo>
                    <a:pt x="f5" y="f6"/>
                  </a:moveTo>
                  <a:lnTo>
                    <a:pt x="f5"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
                  </a:lnTo>
                  <a:lnTo>
                    <a:pt x="f2" y="f4"/>
                  </a:lnTo>
                  <a:lnTo>
                    <a:pt x="f2" y="f2"/>
                  </a:lnTo>
                  <a:lnTo>
                    <a:pt x="f46" y="f2"/>
                  </a:lnTo>
                  <a:lnTo>
                    <a:pt x="f44" y="f47"/>
                  </a:lnTo>
                  <a:lnTo>
                    <a:pt x="f42" y="f48"/>
                  </a:lnTo>
                  <a:lnTo>
                    <a:pt x="f40" y="f49"/>
                  </a:lnTo>
                  <a:lnTo>
                    <a:pt x="f38" y="f50"/>
                  </a:lnTo>
                  <a:lnTo>
                    <a:pt x="f36" y="f51"/>
                  </a:lnTo>
                  <a:lnTo>
                    <a:pt x="f34" y="f52"/>
                  </a:lnTo>
                  <a:lnTo>
                    <a:pt x="f32" y="f53"/>
                  </a:lnTo>
                  <a:lnTo>
                    <a:pt x="f30" y="f54"/>
                  </a:lnTo>
                  <a:lnTo>
                    <a:pt x="f28" y="f55"/>
                  </a:lnTo>
                  <a:lnTo>
                    <a:pt x="f26" y="f56"/>
                  </a:lnTo>
                  <a:lnTo>
                    <a:pt x="f24" y="f57"/>
                  </a:lnTo>
                  <a:lnTo>
                    <a:pt x="f22" y="f58"/>
                  </a:lnTo>
                  <a:lnTo>
                    <a:pt x="f20" y="f59"/>
                  </a:lnTo>
                  <a:lnTo>
                    <a:pt x="f18" y="f60"/>
                  </a:lnTo>
                  <a:lnTo>
                    <a:pt x="f16" y="f61"/>
                  </a:lnTo>
                  <a:lnTo>
                    <a:pt x="f14" y="f62"/>
                  </a:lnTo>
                  <a:lnTo>
                    <a:pt x="f12" y="f63"/>
                  </a:lnTo>
                  <a:lnTo>
                    <a:pt x="f10" y="f64"/>
                  </a:lnTo>
                  <a:lnTo>
                    <a:pt x="f8" y="f65"/>
                  </a:lnTo>
                  <a:lnTo>
                    <a:pt x="f5" y="f6"/>
                  </a:lnTo>
                  <a:close/>
                </a:path>
              </a:pathLst>
            </a:custGeom>
            <a:noFill/>
            <a:ln w="12701" cap="flat">
              <a:solidFill>
                <a:srgbClr val="CDCFD3"/>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6" name="object 6">
            <a:extLst>
              <a:ext uri="{FF2B5EF4-FFF2-40B4-BE49-F238E27FC236}">
                <a16:creationId xmlns:a16="http://schemas.microsoft.com/office/drawing/2014/main" id="{CA2E7863-847A-301A-1A79-6CB9E0B6264A}"/>
              </a:ext>
            </a:extLst>
          </p:cNvPr>
          <p:cNvSpPr txBox="1"/>
          <p:nvPr/>
        </p:nvSpPr>
        <p:spPr>
          <a:xfrm>
            <a:off x="5134612" y="1910711"/>
            <a:ext cx="4687571" cy="2906392"/>
          </a:xfrm>
          <a:prstGeom prst="rect">
            <a:avLst/>
          </a:prstGeom>
          <a:noFill/>
          <a:ln cap="flat">
            <a:noFill/>
          </a:ln>
        </p:spPr>
        <p:txBody>
          <a:bodyPr vert="horz" wrap="square" lIns="0" tIns="12701" rIns="0" bIns="0" anchor="t" anchorCtr="0" compatLnSpc="1">
            <a:spAutoFit/>
          </a:bodyPr>
          <a:lstStyle/>
          <a:p>
            <a:pPr marL="12701" marR="5084" lvl="0" indent="0" algn="l" defTabSz="914400" rtl="0" fontAlgn="auto" hangingPunct="1">
              <a:lnSpc>
                <a:spcPct val="150000"/>
              </a:lnSpc>
              <a:spcBef>
                <a:spcPts val="10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mbria"/>
                <a:cs typeface="Cambria"/>
              </a:rPr>
              <a:t>Staff</a:t>
            </a:r>
            <a:r>
              <a:rPr lang="en-GB" sz="1800" b="0" i="0" u="none" strike="noStrike" kern="0" cap="none" spc="17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scheduling</a:t>
            </a:r>
            <a:r>
              <a:rPr lang="en-GB" sz="1800" b="0" i="0" u="none" strike="noStrike" kern="0" cap="none" spc="17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and</a:t>
            </a:r>
            <a:r>
              <a:rPr lang="en-GB" sz="1800" b="0" i="0" u="none" strike="noStrike" kern="0" cap="none" spc="175"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rota</a:t>
            </a:r>
            <a:r>
              <a:rPr lang="en-GB" sz="1800" b="0" i="0" u="none" strike="noStrike" kern="0" cap="none" spc="17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software</a:t>
            </a:r>
            <a:r>
              <a:rPr lang="en-GB" sz="1800" b="0" i="0" u="none" strike="noStrike" kern="0" cap="none" spc="175" baseline="0">
                <a:solidFill>
                  <a:srgbClr val="000000"/>
                </a:solidFill>
                <a:uFillTx/>
                <a:latin typeface="Cambria"/>
                <a:cs typeface="Cambria"/>
              </a:rPr>
              <a:t> </a:t>
            </a:r>
            <a:r>
              <a:rPr lang="en-GB" sz="1800" b="0" i="0" u="none" strike="noStrike" kern="0" cap="none" spc="-10" baseline="0">
                <a:solidFill>
                  <a:srgbClr val="000000"/>
                </a:solidFill>
                <a:uFillTx/>
                <a:latin typeface="Cambria"/>
                <a:cs typeface="Cambria"/>
              </a:rPr>
              <a:t>replaces </a:t>
            </a:r>
            <a:r>
              <a:rPr lang="en-GB" sz="1800" b="0" i="0" u="none" strike="noStrike" kern="0" cap="none" spc="0" baseline="0">
                <a:solidFill>
                  <a:srgbClr val="000000"/>
                </a:solidFill>
                <a:uFillTx/>
                <a:latin typeface="Cambria"/>
                <a:cs typeface="Cambria"/>
              </a:rPr>
              <a:t>manual</a:t>
            </a:r>
            <a:r>
              <a:rPr lang="en-GB" sz="1800" b="0" i="0" u="none" strike="noStrike" kern="0" cap="none" spc="15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spread</a:t>
            </a:r>
            <a:r>
              <a:rPr lang="en-GB" sz="1800" b="0" i="0" u="none" strike="noStrike" kern="0" cap="none" spc="150" baseline="0">
                <a:solidFill>
                  <a:srgbClr val="000000"/>
                </a:solidFill>
                <a:uFillTx/>
                <a:latin typeface="Cambria"/>
                <a:cs typeface="Cambria"/>
              </a:rPr>
              <a:t> </a:t>
            </a:r>
            <a:r>
              <a:rPr lang="en-GB" sz="1800" b="0" i="0" u="none" strike="noStrike" kern="0" cap="none" spc="60" baseline="0">
                <a:solidFill>
                  <a:srgbClr val="000000"/>
                </a:solidFill>
                <a:uFillTx/>
                <a:latin typeface="Cambria"/>
                <a:cs typeface="Cambria"/>
              </a:rPr>
              <a:t>sheets</a:t>
            </a:r>
            <a:r>
              <a:rPr lang="en-GB" sz="1800" b="0" i="0" u="none" strike="noStrike" kern="0" cap="none" spc="150" baseline="0">
                <a:solidFill>
                  <a:srgbClr val="000000"/>
                </a:solidFill>
                <a:uFillTx/>
                <a:latin typeface="Cambria"/>
                <a:cs typeface="Cambria"/>
              </a:rPr>
              <a:t> </a:t>
            </a:r>
            <a:r>
              <a:rPr lang="en-GB" sz="1800" b="0" i="0" u="none" strike="noStrike" kern="0" cap="none" spc="-45" baseline="0">
                <a:solidFill>
                  <a:srgbClr val="000000"/>
                </a:solidFill>
                <a:uFillTx/>
                <a:latin typeface="Cambria"/>
                <a:cs typeface="Cambria"/>
              </a:rPr>
              <a:t>with</a:t>
            </a:r>
            <a:r>
              <a:rPr lang="en-GB" sz="1800" b="0" i="0" u="none" strike="noStrike" kern="0" cap="none" spc="15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automated</a:t>
            </a:r>
            <a:r>
              <a:rPr lang="en-GB" sz="1800" b="0" i="0" u="none" strike="noStrike" kern="0" cap="none" spc="145" baseline="0">
                <a:solidFill>
                  <a:srgbClr val="000000"/>
                </a:solidFill>
                <a:uFillTx/>
                <a:latin typeface="Cambria"/>
                <a:cs typeface="Cambria"/>
              </a:rPr>
              <a:t> </a:t>
            </a:r>
            <a:r>
              <a:rPr lang="en-GB" sz="1800" b="0" i="0" u="none" strike="noStrike" kern="0" cap="none" spc="-10" baseline="0">
                <a:solidFill>
                  <a:srgbClr val="000000"/>
                </a:solidFill>
                <a:uFillTx/>
                <a:latin typeface="Cambria"/>
                <a:cs typeface="Cambria"/>
              </a:rPr>
              <a:t>shift </a:t>
            </a:r>
            <a:r>
              <a:rPr lang="en-GB" sz="1800" b="0" i="0" u="none" strike="noStrike" kern="0" cap="none" spc="0" baseline="0">
                <a:solidFill>
                  <a:srgbClr val="000000"/>
                </a:solidFill>
                <a:uFillTx/>
                <a:latin typeface="Cambria"/>
                <a:cs typeface="Cambria"/>
              </a:rPr>
              <a:t>planning,</a:t>
            </a:r>
            <a:r>
              <a:rPr lang="en-GB" sz="1800" b="0" i="0" u="none" strike="noStrike" kern="0" cap="none" spc="155"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holiday</a:t>
            </a:r>
            <a:r>
              <a:rPr lang="en-GB" sz="1800" b="0" i="0" u="none" strike="noStrike" kern="0" cap="none" spc="155"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tracking,</a:t>
            </a:r>
            <a:r>
              <a:rPr lang="en-GB" sz="1800" b="0" i="0" u="none" strike="noStrike" kern="0" cap="none" spc="16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and</a:t>
            </a:r>
            <a:r>
              <a:rPr lang="en-GB" sz="1800" b="0" i="0" u="none" strike="noStrike" kern="0" cap="none" spc="155" baseline="0">
                <a:solidFill>
                  <a:srgbClr val="000000"/>
                </a:solidFill>
                <a:uFillTx/>
                <a:latin typeface="Cambria"/>
                <a:cs typeface="Cambria"/>
              </a:rPr>
              <a:t> </a:t>
            </a:r>
            <a:r>
              <a:rPr lang="en-GB" sz="1800" b="0" i="0" u="none" strike="noStrike" kern="0" cap="none" spc="-10" baseline="0">
                <a:solidFill>
                  <a:srgbClr val="000000"/>
                </a:solidFill>
                <a:uFillTx/>
                <a:latin typeface="Cambria"/>
                <a:cs typeface="Cambria"/>
              </a:rPr>
              <a:t>real-</a:t>
            </a:r>
            <a:r>
              <a:rPr lang="en-GB" sz="1800" b="0" i="0" u="none" strike="noStrike" kern="0" cap="none" spc="-20" baseline="0">
                <a:solidFill>
                  <a:srgbClr val="000000"/>
                </a:solidFill>
                <a:uFillTx/>
                <a:latin typeface="Cambria"/>
                <a:cs typeface="Cambria"/>
              </a:rPr>
              <a:t>time </a:t>
            </a:r>
            <a:r>
              <a:rPr lang="en-GB" sz="1800" b="0" i="0" u="none" strike="noStrike" kern="0" cap="none" spc="0" baseline="0">
                <a:solidFill>
                  <a:srgbClr val="000000"/>
                </a:solidFill>
                <a:uFillTx/>
                <a:latin typeface="Cambria"/>
                <a:cs typeface="Cambria"/>
              </a:rPr>
              <a:t>communication.</a:t>
            </a:r>
            <a:r>
              <a:rPr lang="en-GB" sz="1800" b="0" i="0" u="none" strike="noStrike" kern="0" cap="none" spc="24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Top</a:t>
            </a:r>
            <a:r>
              <a:rPr lang="en-GB" sz="1800" b="0" i="0" u="none" strike="noStrike" kern="0" cap="none" spc="229"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tools</a:t>
            </a:r>
            <a:r>
              <a:rPr lang="en-GB" sz="1800" b="0" i="0" u="none" strike="noStrike" kern="0" cap="none" spc="24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help</a:t>
            </a:r>
            <a:r>
              <a:rPr lang="en-GB" sz="1800" b="0" i="0" u="none" strike="noStrike" kern="0" cap="none" spc="24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managers</a:t>
            </a:r>
            <a:r>
              <a:rPr lang="en-GB" sz="1800" b="0" i="0" u="none" strike="noStrike" kern="0" cap="none" spc="245" baseline="0">
                <a:solidFill>
                  <a:srgbClr val="000000"/>
                </a:solidFill>
                <a:uFillTx/>
                <a:latin typeface="Cambria"/>
                <a:cs typeface="Cambria"/>
              </a:rPr>
              <a:t> </a:t>
            </a:r>
            <a:r>
              <a:rPr lang="en-GB" sz="1800" b="0" i="0" u="none" strike="noStrike" kern="0" cap="none" spc="-20" baseline="0">
                <a:solidFill>
                  <a:srgbClr val="000000"/>
                </a:solidFill>
                <a:uFillTx/>
                <a:latin typeface="Cambria"/>
                <a:cs typeface="Cambria"/>
              </a:rPr>
              <a:t>stay </a:t>
            </a:r>
            <a:r>
              <a:rPr lang="en-GB" sz="1800" b="0" i="0" u="none" strike="noStrike" kern="0" cap="none" spc="0" baseline="0">
                <a:solidFill>
                  <a:srgbClr val="000000"/>
                </a:solidFill>
                <a:uFillTx/>
                <a:latin typeface="Cambria"/>
                <a:cs typeface="Cambria"/>
              </a:rPr>
              <a:t>legally</a:t>
            </a:r>
            <a:r>
              <a:rPr lang="en-GB" sz="1800" b="0" i="0" u="none" strike="noStrike" kern="0" cap="none" spc="11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compliant,</a:t>
            </a:r>
            <a:r>
              <a:rPr lang="en-GB" sz="1800" b="0" i="0" u="none" strike="noStrike" kern="0" cap="none" spc="110" baseline="0">
                <a:solidFill>
                  <a:srgbClr val="000000"/>
                </a:solidFill>
                <a:uFillTx/>
                <a:latin typeface="Cambria"/>
                <a:cs typeface="Cambria"/>
              </a:rPr>
              <a:t> </a:t>
            </a:r>
            <a:r>
              <a:rPr lang="en-GB" sz="1800" b="0" i="0" u="none" strike="noStrike" kern="0" cap="none" spc="50" baseline="0">
                <a:solidFill>
                  <a:srgbClr val="000000"/>
                </a:solidFill>
                <a:uFillTx/>
                <a:latin typeface="Cambria"/>
                <a:cs typeface="Cambria"/>
              </a:rPr>
              <a:t>balance</a:t>
            </a:r>
            <a:r>
              <a:rPr lang="en-GB" sz="1800" b="0" i="0" u="none" strike="noStrike" kern="0" cap="none" spc="11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labour</a:t>
            </a:r>
            <a:r>
              <a:rPr lang="en-GB" sz="1800" b="0" i="0" u="none" strike="noStrike" kern="0" cap="none" spc="114" baseline="0">
                <a:solidFill>
                  <a:srgbClr val="000000"/>
                </a:solidFill>
                <a:uFillTx/>
                <a:latin typeface="Cambria"/>
                <a:cs typeface="Cambria"/>
              </a:rPr>
              <a:t> </a:t>
            </a:r>
            <a:r>
              <a:rPr lang="en-GB" sz="1800" b="0" i="0" u="none" strike="noStrike" kern="0" cap="none" spc="-10" baseline="0">
                <a:solidFill>
                  <a:srgbClr val="000000"/>
                </a:solidFill>
                <a:uFillTx/>
                <a:latin typeface="Cambria"/>
                <a:cs typeface="Cambria"/>
              </a:rPr>
              <a:t>budgets,</a:t>
            </a:r>
            <a:r>
              <a:rPr lang="en-GB" sz="1800" b="0" i="0" u="none" strike="noStrike" kern="0" cap="none" spc="50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and</a:t>
            </a:r>
            <a:r>
              <a:rPr lang="en-GB" sz="1800" b="0" i="0" u="none" strike="noStrike" kern="0" cap="none" spc="21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empower</a:t>
            </a:r>
            <a:r>
              <a:rPr lang="en-GB" sz="1800" b="0" i="0" u="none" strike="noStrike" kern="0" cap="none" spc="21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employees</a:t>
            </a:r>
            <a:r>
              <a:rPr lang="en-GB" sz="1800" b="0" i="0" u="none" strike="noStrike" kern="0" cap="none" spc="21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to</a:t>
            </a:r>
            <a:r>
              <a:rPr lang="en-GB" sz="1800" b="0" i="0" u="none" strike="noStrike" kern="0" cap="none" spc="210"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swap</a:t>
            </a:r>
            <a:r>
              <a:rPr lang="en-GB" sz="1800" b="0" i="0" u="none" strike="noStrike" kern="0" cap="none" spc="204" baseline="0">
                <a:solidFill>
                  <a:srgbClr val="000000"/>
                </a:solidFill>
                <a:uFillTx/>
                <a:latin typeface="Cambria"/>
                <a:cs typeface="Cambria"/>
              </a:rPr>
              <a:t> </a:t>
            </a:r>
            <a:r>
              <a:rPr lang="en-GB" sz="1800" b="0" i="0" u="none" strike="noStrike" kern="0" cap="none" spc="-10" baseline="0">
                <a:solidFill>
                  <a:srgbClr val="000000"/>
                </a:solidFill>
                <a:uFillTx/>
                <a:latin typeface="Cambria"/>
                <a:cs typeface="Cambria"/>
              </a:rPr>
              <a:t>shifts directly</a:t>
            </a:r>
            <a:r>
              <a:rPr lang="en-GB" sz="1800" b="0" i="0" u="none" strike="noStrike" kern="0" cap="none" spc="-65" baseline="0">
                <a:solidFill>
                  <a:srgbClr val="000000"/>
                </a:solidFill>
                <a:uFillTx/>
                <a:latin typeface="Cambria"/>
                <a:cs typeface="Cambria"/>
              </a:rPr>
              <a:t> </a:t>
            </a:r>
            <a:r>
              <a:rPr lang="en-GB" sz="1800" b="0" i="0" u="none" strike="noStrike" kern="0" cap="none" spc="0" baseline="0">
                <a:solidFill>
                  <a:srgbClr val="000000"/>
                </a:solidFill>
                <a:uFillTx/>
                <a:latin typeface="Cambria"/>
                <a:cs typeface="Cambria"/>
              </a:rPr>
              <a:t>from</a:t>
            </a:r>
            <a:r>
              <a:rPr lang="en-GB" sz="1800" b="0" i="0" u="none" strike="noStrike" kern="0" cap="none" spc="-60" baseline="0">
                <a:solidFill>
                  <a:srgbClr val="000000"/>
                </a:solidFill>
                <a:uFillTx/>
                <a:latin typeface="Cambria"/>
                <a:cs typeface="Cambria"/>
              </a:rPr>
              <a:t> </a:t>
            </a:r>
            <a:r>
              <a:rPr lang="en-GB" sz="1800" b="0" i="0" u="none" strike="noStrike" kern="0" cap="none" spc="-10" baseline="0">
                <a:solidFill>
                  <a:srgbClr val="000000"/>
                </a:solidFill>
                <a:uFillTx/>
                <a:latin typeface="Cambria"/>
                <a:cs typeface="Cambria"/>
              </a:rPr>
              <a:t>their</a:t>
            </a:r>
            <a:r>
              <a:rPr lang="en-GB" sz="1800" b="0" i="0" u="none" strike="noStrike" kern="0" cap="none" spc="-60" baseline="0">
                <a:solidFill>
                  <a:srgbClr val="000000"/>
                </a:solidFill>
                <a:uFillTx/>
                <a:latin typeface="Cambria"/>
                <a:cs typeface="Cambria"/>
              </a:rPr>
              <a:t> </a:t>
            </a:r>
            <a:r>
              <a:rPr lang="en-GB" sz="1800" b="0" i="0" u="none" strike="noStrike" kern="0" cap="none" spc="40" baseline="0">
                <a:solidFill>
                  <a:srgbClr val="000000"/>
                </a:solidFill>
                <a:uFillTx/>
                <a:latin typeface="Cambria"/>
                <a:cs typeface="Cambria"/>
              </a:rPr>
              <a:t>phones.</a:t>
            </a:r>
            <a:endParaRPr lang="en-GB" sz="1800" b="0" i="0" u="none" strike="noStrike" kern="0" cap="none" spc="0" baseline="0">
              <a:solidFill>
                <a:srgbClr val="000000"/>
              </a:solidFill>
              <a:uFillTx/>
              <a:latin typeface="Cambria"/>
              <a:cs typeface="Cambria"/>
            </a:endParaRPr>
          </a:p>
        </p:txBody>
      </p:sp>
      <p:grpSp>
        <p:nvGrpSpPr>
          <p:cNvPr id="7" name="object 7">
            <a:extLst>
              <a:ext uri="{FF2B5EF4-FFF2-40B4-BE49-F238E27FC236}">
                <a16:creationId xmlns:a16="http://schemas.microsoft.com/office/drawing/2014/main" id="{2FEC0391-51AC-5E0C-4FD5-D656C5A3B67F}"/>
              </a:ext>
            </a:extLst>
          </p:cNvPr>
          <p:cNvGrpSpPr/>
          <p:nvPr/>
        </p:nvGrpSpPr>
        <p:grpSpPr>
          <a:xfrm>
            <a:off x="2286000" y="1524003"/>
            <a:ext cx="2795906" cy="4091940"/>
            <a:chOff x="2286000" y="1524003"/>
            <a:chExt cx="2795906" cy="4091940"/>
          </a:xfrm>
        </p:grpSpPr>
        <p:sp>
          <p:nvSpPr>
            <p:cNvPr id="8" name="object 8">
              <a:extLst>
                <a:ext uri="{FF2B5EF4-FFF2-40B4-BE49-F238E27FC236}">
                  <a16:creationId xmlns:a16="http://schemas.microsoft.com/office/drawing/2014/main" id="{4DFE958A-ECDF-AAA5-B1AF-CE323530DCA2}"/>
                </a:ext>
              </a:extLst>
            </p:cNvPr>
            <p:cNvSpPr/>
            <p:nvPr/>
          </p:nvSpPr>
          <p:spPr>
            <a:xfrm>
              <a:off x="2286000" y="1524003"/>
              <a:ext cx="2795906" cy="4091940"/>
            </a:xfrm>
            <a:custGeom>
              <a:avLst/>
              <a:gdLst>
                <a:gd name="f0" fmla="val w"/>
                <a:gd name="f1" fmla="val h"/>
                <a:gd name="f2" fmla="val 0"/>
                <a:gd name="f3" fmla="val 2795904"/>
                <a:gd name="f4" fmla="val 4091940"/>
                <a:gd name="f5" fmla="val 2329941"/>
                <a:gd name="f6" fmla="val 465963"/>
                <a:gd name="f7" fmla="val 418327"/>
                <a:gd name="f8" fmla="val 2406"/>
                <a:gd name="f9" fmla="val 372067"/>
                <a:gd name="f10" fmla="val 9468"/>
                <a:gd name="f11" fmla="val 327415"/>
                <a:gd name="f12" fmla="val 20952"/>
                <a:gd name="f13" fmla="val 284607"/>
                <a:gd name="f14" fmla="val 36623"/>
                <a:gd name="f15" fmla="val 243876"/>
                <a:gd name="f16" fmla="val 56247"/>
                <a:gd name="f17" fmla="val 205457"/>
                <a:gd name="f18" fmla="val 79590"/>
                <a:gd name="f19" fmla="val 169584"/>
                <a:gd name="f20" fmla="val 106416"/>
                <a:gd name="f21" fmla="val 136493"/>
                <a:gd name="f22" fmla="val 284606"/>
                <a:gd name="f23" fmla="val 3625469"/>
                <a:gd name="f24" fmla="val 3673125"/>
                <a:gd name="f25" fmla="val 3719403"/>
                <a:gd name="f26" fmla="val 3764069"/>
                <a:gd name="f27" fmla="val 3806888"/>
                <a:gd name="f28" fmla="val 3847626"/>
                <a:gd name="f29" fmla="val 3886050"/>
                <a:gd name="f30" fmla="val 3921925"/>
                <a:gd name="f31" fmla="val 3955018"/>
                <a:gd name="f32" fmla="val 3985093"/>
                <a:gd name="f33" fmla="val 4011918"/>
                <a:gd name="f34" fmla="val 4035258"/>
                <a:gd name="f35" fmla="val 4054879"/>
                <a:gd name="f36" fmla="val 4070548"/>
                <a:gd name="f37" fmla="val 4082029"/>
                <a:gd name="f38" fmla="val 4089090"/>
                <a:gd name="f39" fmla="val 4091495"/>
                <a:gd name="f40" fmla="val 2377577"/>
                <a:gd name="f41" fmla="val 2423837"/>
                <a:gd name="f42" fmla="val 2468489"/>
                <a:gd name="f43" fmla="val 2511298"/>
                <a:gd name="f44" fmla="val 2552028"/>
                <a:gd name="f45" fmla="val 2590447"/>
                <a:gd name="f46" fmla="val 2626320"/>
                <a:gd name="f47" fmla="val 2659411"/>
                <a:gd name="f48" fmla="val 2689488"/>
                <a:gd name="f49" fmla="val 2716314"/>
                <a:gd name="f50" fmla="val 2739657"/>
                <a:gd name="f51" fmla="val 2759281"/>
                <a:gd name="f52" fmla="val 2774952"/>
                <a:gd name="f53" fmla="val 2786436"/>
                <a:gd name="f54" fmla="val 2793498"/>
                <a:gd name="f55" fmla="*/ f0 1 2795904"/>
                <a:gd name="f56" fmla="*/ f1 1 4091940"/>
                <a:gd name="f57" fmla="+- f4 0 f2"/>
                <a:gd name="f58" fmla="+- f3 0 f2"/>
                <a:gd name="f59" fmla="*/ f58 1 2795904"/>
                <a:gd name="f60" fmla="*/ f57 1 4091940"/>
                <a:gd name="f61" fmla="*/ f2 1 f59"/>
                <a:gd name="f62" fmla="*/ f3 1 f59"/>
                <a:gd name="f63" fmla="*/ f2 1 f60"/>
                <a:gd name="f64" fmla="*/ f4 1 f60"/>
                <a:gd name="f65" fmla="*/ f61 f55 1"/>
                <a:gd name="f66" fmla="*/ f62 f55 1"/>
                <a:gd name="f67" fmla="*/ f64 f56 1"/>
                <a:gd name="f68" fmla="*/ f63 f56 1"/>
              </a:gdLst>
              <a:ahLst/>
              <a:cxnLst>
                <a:cxn ang="3cd4">
                  <a:pos x="hc" y="t"/>
                </a:cxn>
                <a:cxn ang="0">
                  <a:pos x="r" y="vc"/>
                </a:cxn>
                <a:cxn ang="cd4">
                  <a:pos x="hc" y="b"/>
                </a:cxn>
                <a:cxn ang="cd2">
                  <a:pos x="l" y="vc"/>
                </a:cxn>
              </a:cxnLst>
              <a:rect l="f65" t="f68" r="f66" b="f67"/>
              <a:pathLst>
                <a:path w="2795904" h="4091940">
                  <a:moveTo>
                    <a:pt x="f5" y="f2"/>
                  </a:moveTo>
                  <a:lnTo>
                    <a:pt x="f6" y="f2"/>
                  </a:lnTo>
                  <a:lnTo>
                    <a:pt x="f7" y="f8"/>
                  </a:lnTo>
                  <a:lnTo>
                    <a:pt x="f9" y="f10"/>
                  </a:lnTo>
                  <a:lnTo>
                    <a:pt x="f11" y="f12"/>
                  </a:lnTo>
                  <a:lnTo>
                    <a:pt x="f13" y="f14"/>
                  </a:lnTo>
                  <a:lnTo>
                    <a:pt x="f15" y="f16"/>
                  </a:lnTo>
                  <a:lnTo>
                    <a:pt x="f17" y="f18"/>
                  </a:lnTo>
                  <a:lnTo>
                    <a:pt x="f19" y="f20"/>
                  </a:lnTo>
                  <a:lnTo>
                    <a:pt x="f21" y="f21"/>
                  </a:lnTo>
                  <a:lnTo>
                    <a:pt x="f20" y="f19"/>
                  </a:lnTo>
                  <a:lnTo>
                    <a:pt x="f18" y="f17"/>
                  </a:lnTo>
                  <a:lnTo>
                    <a:pt x="f16" y="f15"/>
                  </a:lnTo>
                  <a:lnTo>
                    <a:pt x="f14" y="f22"/>
                  </a:lnTo>
                  <a:lnTo>
                    <a:pt x="f12" y="f11"/>
                  </a:lnTo>
                  <a:lnTo>
                    <a:pt x="f10" y="f9"/>
                  </a:lnTo>
                  <a:lnTo>
                    <a:pt x="f8" y="f7"/>
                  </a:lnTo>
                  <a:lnTo>
                    <a:pt x="f2" y="f6"/>
                  </a:lnTo>
                  <a:lnTo>
                    <a:pt x="f2" y="f23"/>
                  </a:lnTo>
                  <a:lnTo>
                    <a:pt x="f8" y="f24"/>
                  </a:lnTo>
                  <a:lnTo>
                    <a:pt x="f10" y="f25"/>
                  </a:lnTo>
                  <a:lnTo>
                    <a:pt x="f12" y="f26"/>
                  </a:lnTo>
                  <a:lnTo>
                    <a:pt x="f14" y="f27"/>
                  </a:lnTo>
                  <a:lnTo>
                    <a:pt x="f16" y="f28"/>
                  </a:lnTo>
                  <a:lnTo>
                    <a:pt x="f18" y="f29"/>
                  </a:lnTo>
                  <a:lnTo>
                    <a:pt x="f20" y="f30"/>
                  </a:lnTo>
                  <a:lnTo>
                    <a:pt x="f21" y="f31"/>
                  </a:lnTo>
                  <a:lnTo>
                    <a:pt x="f19" y="f32"/>
                  </a:lnTo>
                  <a:lnTo>
                    <a:pt x="f17" y="f33"/>
                  </a:lnTo>
                  <a:lnTo>
                    <a:pt x="f15" y="f34"/>
                  </a:lnTo>
                  <a:lnTo>
                    <a:pt x="f13" y="f35"/>
                  </a:lnTo>
                  <a:lnTo>
                    <a:pt x="f11" y="f36"/>
                  </a:lnTo>
                  <a:lnTo>
                    <a:pt x="f9" y="f37"/>
                  </a:lnTo>
                  <a:lnTo>
                    <a:pt x="f7" y="f38"/>
                  </a:lnTo>
                  <a:lnTo>
                    <a:pt x="f6" y="f39"/>
                  </a:lnTo>
                  <a:lnTo>
                    <a:pt x="f5" y="f39"/>
                  </a:lnTo>
                  <a:lnTo>
                    <a:pt x="f40" y="f38"/>
                  </a:lnTo>
                  <a:lnTo>
                    <a:pt x="f41" y="f37"/>
                  </a:lnTo>
                  <a:lnTo>
                    <a:pt x="f42" y="f36"/>
                  </a:lnTo>
                  <a:lnTo>
                    <a:pt x="f43" y="f35"/>
                  </a:lnTo>
                  <a:lnTo>
                    <a:pt x="f44" y="f34"/>
                  </a:lnTo>
                  <a:lnTo>
                    <a:pt x="f45" y="f33"/>
                  </a:lnTo>
                  <a:lnTo>
                    <a:pt x="f46" y="f32"/>
                  </a:lnTo>
                  <a:lnTo>
                    <a:pt x="f47" y="f31"/>
                  </a:lnTo>
                  <a:lnTo>
                    <a:pt x="f48" y="f30"/>
                  </a:lnTo>
                  <a:lnTo>
                    <a:pt x="f49" y="f29"/>
                  </a:lnTo>
                  <a:lnTo>
                    <a:pt x="f50" y="f28"/>
                  </a:lnTo>
                  <a:lnTo>
                    <a:pt x="f51" y="f27"/>
                  </a:lnTo>
                  <a:lnTo>
                    <a:pt x="f52" y="f26"/>
                  </a:lnTo>
                  <a:lnTo>
                    <a:pt x="f53" y="f25"/>
                  </a:lnTo>
                  <a:lnTo>
                    <a:pt x="f54" y="f24"/>
                  </a:lnTo>
                  <a:lnTo>
                    <a:pt x="f3" y="f23"/>
                  </a:lnTo>
                  <a:lnTo>
                    <a:pt x="f3" y="f6"/>
                  </a:lnTo>
                  <a:lnTo>
                    <a:pt x="f54" y="f7"/>
                  </a:lnTo>
                  <a:lnTo>
                    <a:pt x="f53" y="f9"/>
                  </a:lnTo>
                  <a:lnTo>
                    <a:pt x="f52" y="f11"/>
                  </a:lnTo>
                  <a:lnTo>
                    <a:pt x="f51" y="f13"/>
                  </a:lnTo>
                  <a:lnTo>
                    <a:pt x="f50" y="f15"/>
                  </a:lnTo>
                  <a:lnTo>
                    <a:pt x="f49" y="f17"/>
                  </a:lnTo>
                  <a:lnTo>
                    <a:pt x="f48" y="f19"/>
                  </a:lnTo>
                  <a:lnTo>
                    <a:pt x="f47" y="f21"/>
                  </a:lnTo>
                  <a:lnTo>
                    <a:pt x="f46" y="f20"/>
                  </a:lnTo>
                  <a:lnTo>
                    <a:pt x="f45" y="f18"/>
                  </a:lnTo>
                  <a:lnTo>
                    <a:pt x="f44" y="f16"/>
                  </a:lnTo>
                  <a:lnTo>
                    <a:pt x="f43" y="f14"/>
                  </a:lnTo>
                  <a:lnTo>
                    <a:pt x="f42" y="f12"/>
                  </a:lnTo>
                  <a:lnTo>
                    <a:pt x="f41" y="f10"/>
                  </a:lnTo>
                  <a:lnTo>
                    <a:pt x="f40" y="f8"/>
                  </a:lnTo>
                  <a:lnTo>
                    <a:pt x="f5" y="f2"/>
                  </a:lnTo>
                  <a:close/>
                </a:path>
              </a:pathLst>
            </a:custGeom>
            <a:solidFill>
              <a:srgbClr val="F1AA8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9" name="object 9">
              <a:extLst>
                <a:ext uri="{FF2B5EF4-FFF2-40B4-BE49-F238E27FC236}">
                  <a16:creationId xmlns:a16="http://schemas.microsoft.com/office/drawing/2014/main" id="{16F37EB9-D5E0-4951-748A-2986439DD6B5}"/>
                </a:ext>
              </a:extLst>
            </p:cNvPr>
            <p:cNvSpPr/>
            <p:nvPr/>
          </p:nvSpPr>
          <p:spPr>
            <a:xfrm>
              <a:off x="2286000" y="1524003"/>
              <a:ext cx="2795906" cy="4091940"/>
            </a:xfrm>
            <a:custGeom>
              <a:avLst/>
              <a:gdLst>
                <a:gd name="f0" fmla="val w"/>
                <a:gd name="f1" fmla="val h"/>
                <a:gd name="f2" fmla="val 0"/>
                <a:gd name="f3" fmla="val 2795904"/>
                <a:gd name="f4" fmla="val 4091940"/>
                <a:gd name="f5" fmla="val 465963"/>
                <a:gd name="f6" fmla="val 2406"/>
                <a:gd name="f7" fmla="val 418327"/>
                <a:gd name="f8" fmla="val 9468"/>
                <a:gd name="f9" fmla="val 372067"/>
                <a:gd name="f10" fmla="val 20952"/>
                <a:gd name="f11" fmla="val 327415"/>
                <a:gd name="f12" fmla="val 36623"/>
                <a:gd name="f13" fmla="val 284606"/>
                <a:gd name="f14" fmla="val 56247"/>
                <a:gd name="f15" fmla="val 243876"/>
                <a:gd name="f16" fmla="val 79590"/>
                <a:gd name="f17" fmla="val 205457"/>
                <a:gd name="f18" fmla="val 106416"/>
                <a:gd name="f19" fmla="val 169584"/>
                <a:gd name="f20" fmla="val 136493"/>
                <a:gd name="f21" fmla="val 284607"/>
                <a:gd name="f22" fmla="val 2329941"/>
                <a:gd name="f23" fmla="val 2377577"/>
                <a:gd name="f24" fmla="val 2423837"/>
                <a:gd name="f25" fmla="val 2468489"/>
                <a:gd name="f26" fmla="val 2511298"/>
                <a:gd name="f27" fmla="val 2552028"/>
                <a:gd name="f28" fmla="val 2590447"/>
                <a:gd name="f29" fmla="val 2626320"/>
                <a:gd name="f30" fmla="val 2659411"/>
                <a:gd name="f31" fmla="val 2689488"/>
                <a:gd name="f32" fmla="val 2716314"/>
                <a:gd name="f33" fmla="val 2739657"/>
                <a:gd name="f34" fmla="val 2759281"/>
                <a:gd name="f35" fmla="val 2774952"/>
                <a:gd name="f36" fmla="val 2786436"/>
                <a:gd name="f37" fmla="val 2793498"/>
                <a:gd name="f38" fmla="val 3625469"/>
                <a:gd name="f39" fmla="val 3673125"/>
                <a:gd name="f40" fmla="val 3719403"/>
                <a:gd name="f41" fmla="val 3764069"/>
                <a:gd name="f42" fmla="val 3806888"/>
                <a:gd name="f43" fmla="val 3847626"/>
                <a:gd name="f44" fmla="val 3886050"/>
                <a:gd name="f45" fmla="val 3921925"/>
                <a:gd name="f46" fmla="val 3955018"/>
                <a:gd name="f47" fmla="val 3985093"/>
                <a:gd name="f48" fmla="val 4011918"/>
                <a:gd name="f49" fmla="val 4035258"/>
                <a:gd name="f50" fmla="val 4054879"/>
                <a:gd name="f51" fmla="val 4070548"/>
                <a:gd name="f52" fmla="val 4082029"/>
                <a:gd name="f53" fmla="val 4089090"/>
                <a:gd name="f54" fmla="val 4091495"/>
                <a:gd name="f55" fmla="*/ f0 1 2795904"/>
                <a:gd name="f56" fmla="*/ f1 1 4091940"/>
                <a:gd name="f57" fmla="+- f4 0 f2"/>
                <a:gd name="f58" fmla="+- f3 0 f2"/>
                <a:gd name="f59" fmla="*/ f58 1 2795904"/>
                <a:gd name="f60" fmla="*/ f57 1 4091940"/>
                <a:gd name="f61" fmla="*/ f2 1 f59"/>
                <a:gd name="f62" fmla="*/ f3 1 f59"/>
                <a:gd name="f63" fmla="*/ f2 1 f60"/>
                <a:gd name="f64" fmla="*/ f4 1 f60"/>
                <a:gd name="f65" fmla="*/ f61 f55 1"/>
                <a:gd name="f66" fmla="*/ f62 f55 1"/>
                <a:gd name="f67" fmla="*/ f64 f56 1"/>
                <a:gd name="f68" fmla="*/ f63 f56 1"/>
              </a:gdLst>
              <a:ahLst/>
              <a:cxnLst>
                <a:cxn ang="3cd4">
                  <a:pos x="hc" y="t"/>
                </a:cxn>
                <a:cxn ang="0">
                  <a:pos x="r" y="vc"/>
                </a:cxn>
                <a:cxn ang="cd4">
                  <a:pos x="hc" y="b"/>
                </a:cxn>
                <a:cxn ang="cd2">
                  <a:pos x="l" y="vc"/>
                </a:cxn>
              </a:cxnLst>
              <a:rect l="f65" t="f68" r="f66" b="f67"/>
              <a:pathLst>
                <a:path w="2795904" h="4091940">
                  <a:moveTo>
                    <a:pt x="f2" y="f5"/>
                  </a:moveTo>
                  <a:lnTo>
                    <a:pt x="f6" y="f7"/>
                  </a:lnTo>
                  <a:lnTo>
                    <a:pt x="f8" y="f9"/>
                  </a:lnTo>
                  <a:lnTo>
                    <a:pt x="f10" y="f11"/>
                  </a:lnTo>
                  <a:lnTo>
                    <a:pt x="f12" y="f13"/>
                  </a:lnTo>
                  <a:lnTo>
                    <a:pt x="f14" y="f15"/>
                  </a:lnTo>
                  <a:lnTo>
                    <a:pt x="f16" y="f17"/>
                  </a:lnTo>
                  <a:lnTo>
                    <a:pt x="f18" y="f19"/>
                  </a:lnTo>
                  <a:lnTo>
                    <a:pt x="f20" y="f20"/>
                  </a:lnTo>
                  <a:lnTo>
                    <a:pt x="f19" y="f18"/>
                  </a:lnTo>
                  <a:lnTo>
                    <a:pt x="f17" y="f16"/>
                  </a:lnTo>
                  <a:lnTo>
                    <a:pt x="f15" y="f14"/>
                  </a:lnTo>
                  <a:lnTo>
                    <a:pt x="f21" y="f12"/>
                  </a:lnTo>
                  <a:lnTo>
                    <a:pt x="f11" y="f10"/>
                  </a:lnTo>
                  <a:lnTo>
                    <a:pt x="f9" y="f8"/>
                  </a:lnTo>
                  <a:lnTo>
                    <a:pt x="f7" y="f6"/>
                  </a:lnTo>
                  <a:lnTo>
                    <a:pt x="f5" y="f2"/>
                  </a:lnTo>
                  <a:lnTo>
                    <a:pt x="f22" y="f2"/>
                  </a:lnTo>
                  <a:lnTo>
                    <a:pt x="f23" y="f6"/>
                  </a:lnTo>
                  <a:lnTo>
                    <a:pt x="f24" y="f8"/>
                  </a:lnTo>
                  <a:lnTo>
                    <a:pt x="f25" y="f10"/>
                  </a:lnTo>
                  <a:lnTo>
                    <a:pt x="f26" y="f12"/>
                  </a:lnTo>
                  <a:lnTo>
                    <a:pt x="f27" y="f14"/>
                  </a:lnTo>
                  <a:lnTo>
                    <a:pt x="f28" y="f16"/>
                  </a:lnTo>
                  <a:lnTo>
                    <a:pt x="f29" y="f18"/>
                  </a:lnTo>
                  <a:lnTo>
                    <a:pt x="f30" y="f20"/>
                  </a:lnTo>
                  <a:lnTo>
                    <a:pt x="f31" y="f19"/>
                  </a:lnTo>
                  <a:lnTo>
                    <a:pt x="f32" y="f17"/>
                  </a:lnTo>
                  <a:lnTo>
                    <a:pt x="f33" y="f15"/>
                  </a:lnTo>
                  <a:lnTo>
                    <a:pt x="f34" y="f21"/>
                  </a:lnTo>
                  <a:lnTo>
                    <a:pt x="f35" y="f11"/>
                  </a:lnTo>
                  <a:lnTo>
                    <a:pt x="f36" y="f9"/>
                  </a:lnTo>
                  <a:lnTo>
                    <a:pt x="f37" y="f7"/>
                  </a:lnTo>
                  <a:lnTo>
                    <a:pt x="f3" y="f5"/>
                  </a:lnTo>
                  <a:lnTo>
                    <a:pt x="f3" y="f38"/>
                  </a:lnTo>
                  <a:lnTo>
                    <a:pt x="f37" y="f39"/>
                  </a:lnTo>
                  <a:lnTo>
                    <a:pt x="f36" y="f40"/>
                  </a:lnTo>
                  <a:lnTo>
                    <a:pt x="f35" y="f41"/>
                  </a:lnTo>
                  <a:lnTo>
                    <a:pt x="f34" y="f42"/>
                  </a:lnTo>
                  <a:lnTo>
                    <a:pt x="f33" y="f43"/>
                  </a:lnTo>
                  <a:lnTo>
                    <a:pt x="f32" y="f44"/>
                  </a:lnTo>
                  <a:lnTo>
                    <a:pt x="f31" y="f45"/>
                  </a:lnTo>
                  <a:lnTo>
                    <a:pt x="f30" y="f46"/>
                  </a:lnTo>
                  <a:lnTo>
                    <a:pt x="f29" y="f47"/>
                  </a:lnTo>
                  <a:lnTo>
                    <a:pt x="f28" y="f48"/>
                  </a:lnTo>
                  <a:lnTo>
                    <a:pt x="f27" y="f49"/>
                  </a:lnTo>
                  <a:lnTo>
                    <a:pt x="f26" y="f50"/>
                  </a:lnTo>
                  <a:lnTo>
                    <a:pt x="f25" y="f51"/>
                  </a:lnTo>
                  <a:lnTo>
                    <a:pt x="f24" y="f52"/>
                  </a:lnTo>
                  <a:lnTo>
                    <a:pt x="f23" y="f53"/>
                  </a:lnTo>
                  <a:lnTo>
                    <a:pt x="f22" y="f54"/>
                  </a:lnTo>
                  <a:lnTo>
                    <a:pt x="f5" y="f54"/>
                  </a:lnTo>
                  <a:lnTo>
                    <a:pt x="f7" y="f53"/>
                  </a:lnTo>
                  <a:lnTo>
                    <a:pt x="f9" y="f52"/>
                  </a:lnTo>
                  <a:lnTo>
                    <a:pt x="f11" y="f51"/>
                  </a:lnTo>
                  <a:lnTo>
                    <a:pt x="f21" y="f50"/>
                  </a:lnTo>
                  <a:lnTo>
                    <a:pt x="f15" y="f49"/>
                  </a:lnTo>
                  <a:lnTo>
                    <a:pt x="f17" y="f48"/>
                  </a:lnTo>
                  <a:lnTo>
                    <a:pt x="f19" y="f47"/>
                  </a:lnTo>
                  <a:lnTo>
                    <a:pt x="f20" y="f46"/>
                  </a:lnTo>
                  <a:lnTo>
                    <a:pt x="f18" y="f45"/>
                  </a:lnTo>
                  <a:lnTo>
                    <a:pt x="f16" y="f44"/>
                  </a:lnTo>
                  <a:lnTo>
                    <a:pt x="f14" y="f43"/>
                  </a:lnTo>
                  <a:lnTo>
                    <a:pt x="f12" y="f42"/>
                  </a:lnTo>
                  <a:lnTo>
                    <a:pt x="f10" y="f41"/>
                  </a:lnTo>
                  <a:lnTo>
                    <a:pt x="f8" y="f40"/>
                  </a:lnTo>
                  <a:lnTo>
                    <a:pt x="f6" y="f39"/>
                  </a:lnTo>
                  <a:lnTo>
                    <a:pt x="f2" y="f38"/>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10" name="object 10">
            <a:extLst>
              <a:ext uri="{FF2B5EF4-FFF2-40B4-BE49-F238E27FC236}">
                <a16:creationId xmlns:a16="http://schemas.microsoft.com/office/drawing/2014/main" id="{F9D0CE27-26FD-92C0-45B6-50506B31D52A}"/>
              </a:ext>
            </a:extLst>
          </p:cNvPr>
          <p:cNvSpPr txBox="1"/>
          <p:nvPr/>
        </p:nvSpPr>
        <p:spPr>
          <a:xfrm>
            <a:off x="2620386" y="2077653"/>
            <a:ext cx="2125979" cy="2952753"/>
          </a:xfrm>
          <a:prstGeom prst="rect">
            <a:avLst/>
          </a:prstGeom>
          <a:noFill/>
          <a:ln cap="flat">
            <a:noFill/>
          </a:ln>
        </p:spPr>
        <p:txBody>
          <a:bodyPr vert="horz" wrap="square" lIns="0" tIns="12701" rIns="0" bIns="0" anchor="t" anchorCtr="1" compatLnSpc="1">
            <a:spAutoFit/>
          </a:bodyPr>
          <a:lstStyle/>
          <a:p>
            <a:pPr marL="12701" marR="5084" lvl="0" indent="5084" algn="ctr"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4800" b="0" i="0" u="none" strike="noStrike" kern="0" cap="none" spc="100" baseline="0">
                <a:solidFill>
                  <a:srgbClr val="000000"/>
                </a:solidFill>
                <a:uFillTx/>
                <a:latin typeface="Cambria"/>
                <a:cs typeface="Cambria"/>
              </a:rPr>
              <a:t>Staff </a:t>
            </a:r>
            <a:r>
              <a:rPr lang="en-GB" sz="4800" b="0" i="0" u="none" strike="noStrike" kern="0" cap="none" spc="75" baseline="0">
                <a:solidFill>
                  <a:srgbClr val="000000"/>
                </a:solidFill>
                <a:uFillTx/>
                <a:latin typeface="Cambria"/>
                <a:cs typeface="Cambria"/>
              </a:rPr>
              <a:t>schedul </a:t>
            </a:r>
            <a:r>
              <a:rPr lang="en-GB" sz="4800" b="0" i="0" u="none" strike="noStrike" kern="0" cap="none" spc="0" baseline="0">
                <a:solidFill>
                  <a:srgbClr val="000000"/>
                </a:solidFill>
                <a:uFillTx/>
                <a:latin typeface="Cambria"/>
                <a:cs typeface="Cambria"/>
              </a:rPr>
              <a:t>ing</a:t>
            </a:r>
            <a:r>
              <a:rPr lang="en-GB" sz="4800" b="0" i="0" u="none" strike="noStrike" kern="0" cap="none" spc="265" baseline="0">
                <a:solidFill>
                  <a:srgbClr val="000000"/>
                </a:solidFill>
                <a:uFillTx/>
                <a:latin typeface="Cambria"/>
                <a:cs typeface="Cambria"/>
              </a:rPr>
              <a:t> </a:t>
            </a:r>
            <a:r>
              <a:rPr lang="en-GB" sz="4800" b="0" i="0" u="none" strike="noStrike" kern="0" cap="none" spc="-1085" baseline="0">
                <a:solidFill>
                  <a:srgbClr val="000000"/>
                </a:solidFill>
                <a:uFillTx/>
                <a:latin typeface="Cambria"/>
                <a:cs typeface="Cambria"/>
              </a:rPr>
              <a:t>/</a:t>
            </a:r>
            <a:r>
              <a:rPr lang="en-GB" sz="4800" b="0" i="0" u="none" strike="noStrike" kern="0" cap="none" spc="-10" baseline="0">
                <a:solidFill>
                  <a:srgbClr val="000000"/>
                </a:solidFill>
                <a:uFillTx/>
                <a:latin typeface="Cambria"/>
                <a:cs typeface="Cambria"/>
              </a:rPr>
              <a:t> rotas</a:t>
            </a:r>
            <a:endParaRPr lang="en-GB" sz="4800" b="0" i="0" u="none" strike="noStrike" kern="0" cap="none" spc="0" baseline="0">
              <a:solidFill>
                <a:srgbClr val="000000"/>
              </a:solidFill>
              <a:uFillTx/>
              <a:latin typeface="Cambria"/>
              <a:cs typeface="Cambria"/>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7E12EAB0-80BE-D82E-1828-D59A8D2A1289}"/>
              </a:ext>
            </a:extLst>
          </p:cNvPr>
          <p:cNvSpPr txBox="1">
            <a:spLocks noGrp="1"/>
          </p:cNvSpPr>
          <p:nvPr>
            <p:ph type="title"/>
          </p:nvPr>
        </p:nvSpPr>
        <p:spPr>
          <a:xfrm>
            <a:off x="691515" y="463545"/>
            <a:ext cx="7040249" cy="991867"/>
          </a:xfrm>
        </p:spPr>
        <p:txBody>
          <a:bodyPr tIns="87626"/>
          <a:lstStyle/>
          <a:p>
            <a:pPr marL="12701" marR="5084" lvl="0">
              <a:lnSpc>
                <a:spcPct val="80200"/>
              </a:lnSpc>
              <a:spcBef>
                <a:spcPts val="690"/>
              </a:spcBef>
            </a:pPr>
            <a:r>
              <a:rPr lang="en-GB" sz="2300" b="0" spc="190">
                <a:solidFill>
                  <a:srgbClr val="000001"/>
                </a:solidFill>
                <a:latin typeface="Cambria"/>
              </a:rPr>
              <a:t>SELECTED</a:t>
            </a:r>
            <a:r>
              <a:rPr lang="en-GB" sz="2300" b="0" spc="165">
                <a:solidFill>
                  <a:srgbClr val="000001"/>
                </a:solidFill>
                <a:latin typeface="Cambria"/>
              </a:rPr>
              <a:t> </a:t>
            </a:r>
            <a:r>
              <a:rPr lang="en-GB" sz="2300" b="0" spc="185">
                <a:solidFill>
                  <a:srgbClr val="000001"/>
                </a:solidFill>
                <a:latin typeface="Cambria"/>
              </a:rPr>
              <a:t>MICROSOFT</a:t>
            </a:r>
            <a:r>
              <a:rPr lang="en-GB" sz="2300" b="0" spc="-40">
                <a:solidFill>
                  <a:srgbClr val="000001"/>
                </a:solidFill>
                <a:latin typeface="Cambria"/>
              </a:rPr>
              <a:t> </a:t>
            </a:r>
            <a:r>
              <a:rPr lang="en-GB" sz="2300" b="0">
                <a:solidFill>
                  <a:srgbClr val="000001"/>
                </a:solidFill>
                <a:latin typeface="Cambria"/>
              </a:rPr>
              <a:t>365</a:t>
            </a:r>
            <a:r>
              <a:rPr lang="en-GB" sz="2300" b="0" spc="85">
                <a:solidFill>
                  <a:srgbClr val="000001"/>
                </a:solidFill>
                <a:latin typeface="Cambria"/>
              </a:rPr>
              <a:t> </a:t>
            </a:r>
            <a:r>
              <a:rPr lang="en-GB" sz="2300" b="0" spc="145">
                <a:solidFill>
                  <a:srgbClr val="000001"/>
                </a:solidFill>
                <a:latin typeface="Cambria"/>
              </a:rPr>
              <a:t>TOOL</a:t>
            </a:r>
            <a:r>
              <a:rPr lang="en-GB" sz="2300" b="0" spc="45">
                <a:solidFill>
                  <a:srgbClr val="000001"/>
                </a:solidFill>
                <a:latin typeface="Cambria"/>
              </a:rPr>
              <a:t> </a:t>
            </a:r>
            <a:r>
              <a:rPr lang="en-GB" sz="2300" b="0" spc="220">
                <a:solidFill>
                  <a:srgbClr val="000001"/>
                </a:solidFill>
                <a:latin typeface="Cambria"/>
              </a:rPr>
              <a:t>FOR</a:t>
            </a:r>
            <a:r>
              <a:rPr lang="en-GB" sz="2300" b="0" spc="140">
                <a:solidFill>
                  <a:srgbClr val="000001"/>
                </a:solidFill>
                <a:latin typeface="Cambria"/>
              </a:rPr>
              <a:t> </a:t>
            </a:r>
            <a:r>
              <a:rPr lang="en-GB" sz="2500" b="0" spc="125">
                <a:solidFill>
                  <a:srgbClr val="000000"/>
                </a:solidFill>
                <a:latin typeface="Cambria"/>
              </a:rPr>
              <a:t>STAFF </a:t>
            </a:r>
            <a:r>
              <a:rPr lang="en-GB" sz="2500" b="0" spc="185">
                <a:solidFill>
                  <a:srgbClr val="000000"/>
                </a:solidFill>
                <a:latin typeface="Cambria"/>
              </a:rPr>
              <a:t>SCHEDULING</a:t>
            </a:r>
            <a:r>
              <a:rPr lang="en-GB" sz="2500" b="0" spc="120">
                <a:solidFill>
                  <a:srgbClr val="000000"/>
                </a:solidFill>
                <a:latin typeface="Cambria"/>
              </a:rPr>
              <a:t> </a:t>
            </a:r>
            <a:r>
              <a:rPr lang="en-GB" sz="2500" b="0" spc="-540">
                <a:solidFill>
                  <a:srgbClr val="000000"/>
                </a:solidFill>
                <a:latin typeface="Cambria"/>
              </a:rPr>
              <a:t>/</a:t>
            </a:r>
            <a:r>
              <a:rPr lang="en-GB" sz="2500" b="0" spc="165">
                <a:solidFill>
                  <a:srgbClr val="000000"/>
                </a:solidFill>
                <a:latin typeface="Cambria"/>
              </a:rPr>
              <a:t> </a:t>
            </a:r>
            <a:r>
              <a:rPr lang="en-GB" sz="2500" b="0" spc="175">
                <a:solidFill>
                  <a:srgbClr val="000000"/>
                </a:solidFill>
                <a:latin typeface="Cambria"/>
              </a:rPr>
              <a:t>ROTAS</a:t>
            </a:r>
            <a:r>
              <a:rPr lang="en-GB" sz="2500" b="0" spc="145">
                <a:solidFill>
                  <a:srgbClr val="000000"/>
                </a:solidFill>
                <a:latin typeface="Cambria"/>
              </a:rPr>
              <a:t> </a:t>
            </a:r>
            <a:r>
              <a:rPr lang="en-GB" sz="2300" b="0">
                <a:solidFill>
                  <a:srgbClr val="000001"/>
                </a:solidFill>
                <a:latin typeface="Cambria"/>
              </a:rPr>
              <a:t>AT</a:t>
            </a:r>
            <a:r>
              <a:rPr lang="en-GB" sz="2300" b="0" spc="90">
                <a:solidFill>
                  <a:srgbClr val="000001"/>
                </a:solidFill>
                <a:latin typeface="Cambria"/>
              </a:rPr>
              <a:t> </a:t>
            </a:r>
            <a:r>
              <a:rPr lang="en-GB" sz="2300" b="0" spc="125">
                <a:solidFill>
                  <a:srgbClr val="000001"/>
                </a:solidFill>
                <a:latin typeface="Cambria"/>
              </a:rPr>
              <a:t>RIVERDALE</a:t>
            </a:r>
            <a:r>
              <a:rPr lang="en-GB" sz="2300" b="0" spc="155">
                <a:solidFill>
                  <a:srgbClr val="000001"/>
                </a:solidFill>
                <a:latin typeface="Cambria"/>
              </a:rPr>
              <a:t> </a:t>
            </a:r>
            <a:r>
              <a:rPr lang="en-GB" sz="2300" b="0" spc="160">
                <a:solidFill>
                  <a:srgbClr val="000001"/>
                </a:solidFill>
                <a:latin typeface="Cambria"/>
              </a:rPr>
              <a:t>NURSING </a:t>
            </a:r>
            <a:r>
              <a:rPr lang="en-GB" sz="2300" b="0" spc="120">
                <a:solidFill>
                  <a:srgbClr val="000001"/>
                </a:solidFill>
                <a:latin typeface="Cambria"/>
              </a:rPr>
              <a:t>HOME</a:t>
            </a:r>
            <a:endParaRPr lang="en-GB" sz="2300">
              <a:latin typeface="Cambria"/>
            </a:endParaRPr>
          </a:p>
        </p:txBody>
      </p:sp>
      <p:sp>
        <p:nvSpPr>
          <p:cNvPr id="3" name="object 3">
            <a:extLst>
              <a:ext uri="{FF2B5EF4-FFF2-40B4-BE49-F238E27FC236}">
                <a16:creationId xmlns:a16="http://schemas.microsoft.com/office/drawing/2014/main" id="{16C5845E-C636-66AA-2048-84894A07E2D1}"/>
              </a:ext>
            </a:extLst>
          </p:cNvPr>
          <p:cNvSpPr txBox="1"/>
          <p:nvPr/>
        </p:nvSpPr>
        <p:spPr>
          <a:xfrm>
            <a:off x="691515" y="1641219"/>
            <a:ext cx="3227073" cy="375918"/>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tab pos="429896" algn="l"/>
              </a:tabLst>
              <a:defRPr sz="1800" b="0" i="0" u="none" strike="noStrike" kern="0" cap="none" spc="0" baseline="0">
                <a:solidFill>
                  <a:srgbClr val="000000"/>
                </a:solidFill>
                <a:uFillTx/>
              </a:defRPr>
            </a:pPr>
            <a:r>
              <a:rPr lang="en-GB" sz="2300" b="0" i="0" u="none" strike="noStrike" kern="0" cap="none" spc="-50" baseline="0">
                <a:solidFill>
                  <a:srgbClr val="000001"/>
                </a:solidFill>
                <a:uFillTx/>
                <a:latin typeface="Cambria"/>
                <a:cs typeface="Cambria"/>
              </a:rPr>
              <a:t>◻</a:t>
            </a:r>
            <a:r>
              <a:rPr lang="en-GB" sz="2300" b="0" i="0" u="none" strike="noStrike" kern="0" cap="none" spc="0" baseline="0">
                <a:solidFill>
                  <a:srgbClr val="000001"/>
                </a:solidFill>
                <a:uFillTx/>
                <a:latin typeface="Cambria"/>
                <a:cs typeface="Cambria"/>
              </a:rPr>
              <a:t>	</a:t>
            </a:r>
            <a:r>
              <a:rPr lang="en-GB" sz="2300" b="0" i="0" u="none" strike="noStrike" kern="0" cap="none" spc="185" baseline="0">
                <a:solidFill>
                  <a:srgbClr val="000001"/>
                </a:solidFill>
                <a:uFillTx/>
                <a:latin typeface="Cambria"/>
                <a:cs typeface="Cambria"/>
              </a:rPr>
              <a:t>MICROSOFT</a:t>
            </a:r>
            <a:r>
              <a:rPr lang="en-GB" sz="2300" b="0" i="0" u="none" strike="noStrike" kern="0" cap="none" spc="100" baseline="0">
                <a:solidFill>
                  <a:srgbClr val="000001"/>
                </a:solidFill>
                <a:uFillTx/>
                <a:latin typeface="Cambria"/>
                <a:cs typeface="Cambria"/>
              </a:rPr>
              <a:t> </a:t>
            </a:r>
            <a:r>
              <a:rPr lang="en-GB" sz="2300" b="0" i="0" u="none" strike="noStrike" kern="0" cap="none" spc="185" baseline="0">
                <a:solidFill>
                  <a:srgbClr val="000001"/>
                </a:solidFill>
                <a:uFillTx/>
                <a:latin typeface="Cambria"/>
                <a:cs typeface="Cambria"/>
              </a:rPr>
              <a:t>EXCEL</a:t>
            </a:r>
            <a:endParaRPr lang="en-GB" sz="2300" b="0" i="0" u="none" strike="noStrike" kern="0" cap="none" spc="0" baseline="0">
              <a:solidFill>
                <a:srgbClr val="000000"/>
              </a:solidFill>
              <a:uFillTx/>
              <a:latin typeface="Cambria"/>
              <a:cs typeface="Cambria"/>
            </a:endParaRPr>
          </a:p>
        </p:txBody>
      </p:sp>
      <p:sp>
        <p:nvSpPr>
          <p:cNvPr id="4" name="object 4">
            <a:extLst>
              <a:ext uri="{FF2B5EF4-FFF2-40B4-BE49-F238E27FC236}">
                <a16:creationId xmlns:a16="http://schemas.microsoft.com/office/drawing/2014/main" id="{3CECB087-84B5-47FB-F9BF-B4074FF78999}"/>
              </a:ext>
            </a:extLst>
          </p:cNvPr>
          <p:cNvSpPr txBox="1"/>
          <p:nvPr/>
        </p:nvSpPr>
        <p:spPr>
          <a:xfrm>
            <a:off x="457200" y="2215243"/>
            <a:ext cx="6629400" cy="3412485"/>
          </a:xfrm>
          <a:prstGeom prst="rect">
            <a:avLst/>
          </a:prstGeom>
          <a:solidFill>
            <a:srgbClr val="F1AA84"/>
          </a:solidFill>
          <a:ln w="12701" cap="flat">
            <a:solidFill>
              <a:srgbClr val="FFFFFF"/>
            </a:solidFill>
            <a:prstDash val="solid"/>
            <a:miter/>
          </a:ln>
        </p:spPr>
        <p:txBody>
          <a:bodyPr vert="horz" wrap="square" lIns="0" tIns="66678" rIns="0" bIns="0" anchor="t" anchorCtr="0" compatLnSpc="1">
            <a:spAutoFit/>
          </a:bodyPr>
          <a:lstStyle/>
          <a:p>
            <a:pPr marL="0" marR="0" lvl="0" indent="0" algn="l" defTabSz="914400" rtl="0" fontAlgn="auto" hangingPunct="1">
              <a:lnSpc>
                <a:spcPct val="100000"/>
              </a:lnSpc>
              <a:spcBef>
                <a:spcPts val="525"/>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000000"/>
              </a:solidFill>
              <a:uFillTx/>
              <a:latin typeface="Times New Roman"/>
              <a:cs typeface="Times New Roman"/>
            </a:endParaRPr>
          </a:p>
          <a:p>
            <a:pPr marL="9528"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C00000"/>
                </a:solidFill>
                <a:uFillTx/>
                <a:latin typeface="Cambria"/>
                <a:cs typeface="Cambria"/>
              </a:rPr>
              <a:t>Microsoft</a:t>
            </a:r>
            <a:r>
              <a:rPr lang="en-GB" sz="2400" b="0" i="0" u="none" strike="noStrike" kern="0" cap="none" spc="80" baseline="0">
                <a:solidFill>
                  <a:srgbClr val="C00000"/>
                </a:solidFill>
                <a:uFillTx/>
                <a:latin typeface="Cambria"/>
                <a:cs typeface="Cambria"/>
              </a:rPr>
              <a:t> Excel </a:t>
            </a:r>
            <a:r>
              <a:rPr lang="en-GB" sz="2400" b="0" i="0" u="none" strike="noStrike" kern="0" cap="none" spc="0" baseline="0">
                <a:solidFill>
                  <a:srgbClr val="C00000"/>
                </a:solidFill>
                <a:uFillTx/>
                <a:latin typeface="Cambria"/>
                <a:cs typeface="Cambria"/>
              </a:rPr>
              <a:t>is</a:t>
            </a:r>
            <a:r>
              <a:rPr lang="en-GB" sz="2400" b="0" i="0" u="none" strike="noStrike" kern="0" cap="none" spc="70" baseline="0">
                <a:solidFill>
                  <a:srgbClr val="C00000"/>
                </a:solidFill>
                <a:uFillTx/>
                <a:latin typeface="Cambria"/>
                <a:cs typeface="Cambria"/>
              </a:rPr>
              <a:t> an </a:t>
            </a:r>
            <a:r>
              <a:rPr lang="en-GB" sz="2400" b="0" i="0" u="none" strike="noStrike" kern="0" cap="none" spc="0" baseline="0">
                <a:solidFill>
                  <a:srgbClr val="C00000"/>
                </a:solidFill>
                <a:uFillTx/>
                <a:latin typeface="Cambria"/>
                <a:cs typeface="Cambria"/>
              </a:rPr>
              <a:t>incredibly</a:t>
            </a:r>
            <a:r>
              <a:rPr lang="en-GB" sz="2400" b="0" i="0" u="none" strike="noStrike" kern="0" cap="none" spc="60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powerful,</a:t>
            </a:r>
            <a:r>
              <a:rPr lang="en-GB" sz="2400" b="0" i="0" u="none" strike="noStrike" kern="0" cap="none" spc="600" baseline="0">
                <a:solidFill>
                  <a:srgbClr val="C00000"/>
                </a:solidFill>
                <a:uFillTx/>
                <a:latin typeface="Cambria"/>
                <a:cs typeface="Cambria"/>
              </a:rPr>
              <a:t> </a:t>
            </a:r>
            <a:r>
              <a:rPr lang="en-GB" sz="2400" b="0" i="0" u="none" strike="noStrike" kern="0" cap="none" spc="-20" baseline="0">
                <a:solidFill>
                  <a:srgbClr val="C00000"/>
                </a:solidFill>
                <a:uFillTx/>
                <a:latin typeface="Cambria"/>
                <a:cs typeface="Cambria"/>
              </a:rPr>
              <a:t>low-</a:t>
            </a:r>
            <a:r>
              <a:rPr lang="en-GB" sz="2400" b="0" i="0" u="none" strike="noStrike" kern="0" cap="none" spc="0" baseline="0">
                <a:solidFill>
                  <a:srgbClr val="C00000"/>
                </a:solidFill>
                <a:uFillTx/>
                <a:latin typeface="Cambria"/>
                <a:cs typeface="Cambria"/>
              </a:rPr>
              <a:t>cost</a:t>
            </a:r>
            <a:r>
              <a:rPr lang="en-GB" sz="2400" b="0" i="0" u="none" strike="noStrike" kern="0" cap="none" spc="22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tool</a:t>
            </a:r>
            <a:r>
              <a:rPr lang="en-GB" sz="2400" b="0" i="0" u="none" strike="noStrike" kern="0" cap="none" spc="23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for</a:t>
            </a:r>
            <a:r>
              <a:rPr lang="en-GB" sz="2400" b="0" i="0" u="none" strike="noStrike" kern="0" cap="none" spc="229"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building</a:t>
            </a:r>
            <a:r>
              <a:rPr lang="en-GB" sz="2400" b="0" i="0" u="none" strike="noStrike" kern="0" cap="none" spc="23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custom</a:t>
            </a:r>
            <a:r>
              <a:rPr lang="en-GB" sz="2400" b="0" i="0" u="none" strike="noStrike" kern="0" cap="none" spc="229"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staff</a:t>
            </a:r>
            <a:r>
              <a:rPr lang="en-GB" sz="2400" b="0" i="0" u="none" strike="noStrike" kern="0" cap="none" spc="225" baseline="0">
                <a:solidFill>
                  <a:srgbClr val="C00000"/>
                </a:solidFill>
                <a:uFillTx/>
                <a:latin typeface="Cambria"/>
                <a:cs typeface="Cambria"/>
              </a:rPr>
              <a:t> </a:t>
            </a:r>
            <a:r>
              <a:rPr lang="en-GB" sz="2400" b="0" i="0" u="none" strike="noStrike" kern="0" cap="none" spc="60" baseline="0">
                <a:solidFill>
                  <a:srgbClr val="C00000"/>
                </a:solidFill>
                <a:uFillTx/>
                <a:latin typeface="Cambria"/>
                <a:cs typeface="Cambria"/>
              </a:rPr>
              <a:t>schedules</a:t>
            </a:r>
            <a:r>
              <a:rPr lang="en-GB" sz="2400" b="0" i="0" u="none" strike="noStrike" kern="0" cap="none" spc="240" baseline="0">
                <a:solidFill>
                  <a:srgbClr val="C00000"/>
                </a:solidFill>
                <a:uFillTx/>
                <a:latin typeface="Cambria"/>
                <a:cs typeface="Cambria"/>
              </a:rPr>
              <a:t> </a:t>
            </a:r>
            <a:r>
              <a:rPr lang="en-GB" sz="2400" b="0" i="0" u="none" strike="noStrike" kern="0" cap="none" spc="-25" baseline="0">
                <a:solidFill>
                  <a:srgbClr val="C00000"/>
                </a:solidFill>
                <a:uFillTx/>
                <a:latin typeface="Cambria"/>
                <a:cs typeface="Cambria"/>
              </a:rPr>
              <a:t>and </a:t>
            </a:r>
            <a:r>
              <a:rPr lang="en-GB" sz="2400" b="0" i="0" u="none" strike="noStrike" kern="0" cap="none" spc="0" baseline="0">
                <a:solidFill>
                  <a:srgbClr val="C00000"/>
                </a:solidFill>
                <a:uFillTx/>
                <a:latin typeface="Cambria"/>
                <a:cs typeface="Cambria"/>
              </a:rPr>
              <a:t>rotas.</a:t>
            </a:r>
            <a:r>
              <a:rPr lang="en-GB" sz="2400" b="0" i="0" u="none" strike="noStrike" kern="0" cap="none" spc="135" baseline="0">
                <a:solidFill>
                  <a:srgbClr val="C00000"/>
                </a:solidFill>
                <a:uFillTx/>
                <a:latin typeface="Cambria"/>
                <a:cs typeface="Cambria"/>
              </a:rPr>
              <a:t>  </a:t>
            </a:r>
            <a:r>
              <a:rPr lang="en-GB" sz="2400" b="0" i="0" u="none" strike="noStrike" kern="0" cap="none" spc="50" baseline="0">
                <a:solidFill>
                  <a:srgbClr val="C00000"/>
                </a:solidFill>
                <a:uFillTx/>
                <a:latin typeface="Cambria"/>
                <a:cs typeface="Cambria"/>
              </a:rPr>
              <a:t>By</a:t>
            </a:r>
            <a:r>
              <a:rPr lang="en-GB" sz="2400" b="0" i="0" u="none" strike="noStrike" kern="0" cap="none" spc="13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combining</a:t>
            </a:r>
            <a:r>
              <a:rPr lang="en-GB" sz="2400" b="0" i="0" u="none" strike="noStrike" kern="0" cap="none" spc="135" baseline="0">
                <a:solidFill>
                  <a:srgbClr val="C00000"/>
                </a:solidFill>
                <a:uFillTx/>
                <a:latin typeface="Cambria"/>
                <a:cs typeface="Cambria"/>
              </a:rPr>
              <a:t>  </a:t>
            </a:r>
            <a:r>
              <a:rPr lang="en-GB" sz="2400" b="0" i="0" u="none" strike="noStrike" kern="0" cap="none" spc="-70" baseline="0">
                <a:solidFill>
                  <a:srgbClr val="C00000"/>
                </a:solidFill>
                <a:uFillTx/>
                <a:latin typeface="Cambria"/>
                <a:cs typeface="Cambria"/>
              </a:rPr>
              <a:t>built-</a:t>
            </a:r>
            <a:r>
              <a:rPr lang="en-GB" sz="2400" b="0" i="0" u="none" strike="noStrike" kern="0" cap="none" spc="0" baseline="0">
                <a:solidFill>
                  <a:srgbClr val="C00000"/>
                </a:solidFill>
                <a:uFillTx/>
                <a:latin typeface="Cambria"/>
                <a:cs typeface="Cambria"/>
              </a:rPr>
              <a:t>in</a:t>
            </a:r>
            <a:r>
              <a:rPr lang="en-GB" sz="2400" b="0" i="0" u="none" strike="noStrike" kern="0" cap="none" spc="13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features</a:t>
            </a:r>
            <a:r>
              <a:rPr lang="en-GB" sz="2400" b="0" i="0" u="none" strike="noStrike" kern="0" cap="none" spc="14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like</a:t>
            </a:r>
            <a:r>
              <a:rPr lang="en-GB" sz="2400" b="0" i="0" u="none" strike="noStrike" kern="0" cap="none" spc="135" baseline="0">
                <a:solidFill>
                  <a:srgbClr val="C00000"/>
                </a:solidFill>
                <a:uFillTx/>
                <a:latin typeface="Cambria"/>
                <a:cs typeface="Cambria"/>
              </a:rPr>
              <a:t>  </a:t>
            </a:r>
            <a:r>
              <a:rPr lang="en-GB" sz="2400" b="0" i="0" u="none" strike="noStrike" kern="0" cap="none" spc="45" baseline="0">
                <a:solidFill>
                  <a:srgbClr val="C00000"/>
                </a:solidFill>
                <a:uFillTx/>
                <a:latin typeface="Cambria"/>
                <a:cs typeface="Cambria"/>
              </a:rPr>
              <a:t>Data </a:t>
            </a:r>
            <a:r>
              <a:rPr lang="en-GB" sz="2400" b="0" i="0" u="none" strike="noStrike" kern="0" cap="none" spc="0" baseline="0">
                <a:solidFill>
                  <a:srgbClr val="C00000"/>
                </a:solidFill>
                <a:uFillTx/>
                <a:latin typeface="Cambria"/>
                <a:cs typeface="Cambria"/>
              </a:rPr>
              <a:t>Validation,</a:t>
            </a:r>
            <a:r>
              <a:rPr lang="en-GB" sz="2400" b="0" i="0" u="none" strike="noStrike" kern="0" cap="none" spc="39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Conditional</a:t>
            </a:r>
            <a:r>
              <a:rPr lang="en-GB" sz="2400" b="0" i="0" u="none" strike="noStrike" kern="0" cap="none" spc="39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Formatting,</a:t>
            </a:r>
            <a:r>
              <a:rPr lang="en-GB" sz="2400" b="0" i="0" u="none" strike="noStrike" kern="0" cap="none" spc="39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and</a:t>
            </a:r>
            <a:r>
              <a:rPr lang="en-GB" sz="2400" b="0" i="0" u="none" strike="noStrike" kern="0" cap="none" spc="390" baseline="0">
                <a:solidFill>
                  <a:srgbClr val="C00000"/>
                </a:solidFill>
                <a:uFillTx/>
                <a:latin typeface="Cambria"/>
                <a:cs typeface="Cambria"/>
              </a:rPr>
              <a:t>  </a:t>
            </a:r>
            <a:r>
              <a:rPr lang="en-GB" sz="2400" b="0" i="0" u="none" strike="noStrike" kern="0" cap="none" spc="50" baseline="0">
                <a:solidFill>
                  <a:srgbClr val="C00000"/>
                </a:solidFill>
                <a:uFillTx/>
                <a:latin typeface="Cambria"/>
                <a:cs typeface="Cambria"/>
              </a:rPr>
              <a:t>basic </a:t>
            </a:r>
            <a:r>
              <a:rPr lang="en-GB" sz="2400" b="0" i="0" u="none" strike="noStrike" kern="0" cap="none" spc="0" baseline="0">
                <a:solidFill>
                  <a:srgbClr val="C00000"/>
                </a:solidFill>
                <a:uFillTx/>
                <a:latin typeface="Cambria"/>
                <a:cs typeface="Cambria"/>
              </a:rPr>
              <a:t>math</a:t>
            </a:r>
            <a:r>
              <a:rPr lang="en-GB" sz="2400" b="0" i="0" u="none" strike="noStrike" kern="0" cap="none" spc="54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functions,</a:t>
            </a:r>
            <a:r>
              <a:rPr lang="en-GB" sz="2400" b="0" i="0" u="none" strike="noStrike" kern="0" cap="none" spc="55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you</a:t>
            </a:r>
            <a:r>
              <a:rPr lang="en-GB" sz="2400" b="0" i="0" u="none" strike="noStrike" kern="0" cap="none" spc="545" baseline="0">
                <a:solidFill>
                  <a:srgbClr val="C00000"/>
                </a:solidFill>
                <a:uFillTx/>
                <a:latin typeface="Cambria"/>
                <a:cs typeface="Cambria"/>
              </a:rPr>
              <a:t>  </a:t>
            </a:r>
            <a:r>
              <a:rPr lang="en-GB" sz="2400" b="0" i="0" u="none" strike="noStrike" kern="0" cap="none" spc="90" baseline="0">
                <a:solidFill>
                  <a:srgbClr val="C00000"/>
                </a:solidFill>
                <a:uFillTx/>
                <a:latin typeface="Cambria"/>
                <a:cs typeface="Cambria"/>
              </a:rPr>
              <a:t>can</a:t>
            </a:r>
            <a:r>
              <a:rPr lang="en-GB" sz="2400" b="0" i="0" u="none" strike="noStrike" kern="0" cap="none" spc="55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create</a:t>
            </a:r>
            <a:r>
              <a:rPr lang="en-GB" sz="2400" b="0" i="0" u="none" strike="noStrike" kern="0" cap="none" spc="555" baseline="0">
                <a:solidFill>
                  <a:srgbClr val="C00000"/>
                </a:solidFill>
                <a:uFillTx/>
                <a:latin typeface="Cambria"/>
                <a:cs typeface="Cambria"/>
              </a:rPr>
              <a:t>  </a:t>
            </a:r>
            <a:r>
              <a:rPr lang="en-GB" sz="2400" b="0" i="0" u="none" strike="noStrike" kern="0" cap="none" spc="150" baseline="0">
                <a:solidFill>
                  <a:srgbClr val="C00000"/>
                </a:solidFill>
                <a:uFillTx/>
                <a:latin typeface="Cambria"/>
                <a:cs typeface="Cambria"/>
              </a:rPr>
              <a:t>a</a:t>
            </a:r>
            <a:r>
              <a:rPr lang="en-GB" sz="2400" b="0" i="0" u="none" strike="noStrike" kern="0" cap="none" spc="545" baseline="0">
                <a:solidFill>
                  <a:srgbClr val="C00000"/>
                </a:solidFill>
                <a:uFillTx/>
                <a:latin typeface="Cambria"/>
                <a:cs typeface="Cambria"/>
              </a:rPr>
              <a:t>  </a:t>
            </a:r>
            <a:r>
              <a:rPr lang="en-GB" sz="2400" b="0" i="0" u="none" strike="noStrike" kern="0" cap="none" spc="-10" baseline="0">
                <a:solidFill>
                  <a:srgbClr val="C00000"/>
                </a:solidFill>
                <a:uFillTx/>
                <a:latin typeface="Cambria"/>
                <a:cs typeface="Cambria"/>
              </a:rPr>
              <a:t>flexible, </a:t>
            </a:r>
            <a:r>
              <a:rPr lang="en-GB" sz="2400" b="0" i="0" u="none" strike="noStrike" kern="0" cap="none" spc="0" baseline="0">
                <a:solidFill>
                  <a:srgbClr val="C00000"/>
                </a:solidFill>
                <a:uFillTx/>
                <a:latin typeface="Cambria"/>
                <a:cs typeface="Cambria"/>
              </a:rPr>
              <a:t>automated,</a:t>
            </a:r>
            <a:r>
              <a:rPr lang="en-GB" sz="2400" b="0" i="0" u="none" strike="noStrike" kern="0" cap="none" spc="5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and</a:t>
            </a:r>
            <a:r>
              <a:rPr lang="en-GB" sz="2400" b="0" i="0" u="none" strike="noStrike" kern="0" cap="none" spc="5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visually</a:t>
            </a:r>
            <a:r>
              <a:rPr lang="en-GB" sz="2400" b="0" i="0" u="none" strike="noStrike" kern="0" cap="none" spc="6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clear</a:t>
            </a:r>
            <a:r>
              <a:rPr lang="en-GB" sz="2400" b="0" i="0" u="none" strike="noStrike" kern="0" cap="none" spc="65"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roster</a:t>
            </a:r>
            <a:r>
              <a:rPr lang="en-GB" sz="2400" b="0" i="0" u="none" strike="noStrike" kern="0" cap="none" spc="50" baseline="0">
                <a:solidFill>
                  <a:srgbClr val="C00000"/>
                </a:solidFill>
                <a:uFillTx/>
                <a:latin typeface="Cambria"/>
                <a:cs typeface="Cambria"/>
              </a:rPr>
              <a:t>  </a:t>
            </a:r>
            <a:r>
              <a:rPr lang="en-GB" sz="2400" b="0" i="0" u="none" strike="noStrike" kern="0" cap="none" spc="0" baseline="0">
                <a:solidFill>
                  <a:srgbClr val="C00000"/>
                </a:solidFill>
                <a:uFillTx/>
                <a:latin typeface="Cambria"/>
                <a:cs typeface="Cambria"/>
              </a:rPr>
              <a:t>tailored</a:t>
            </a:r>
            <a:r>
              <a:rPr lang="en-GB" sz="2400" b="0" i="0" u="none" strike="noStrike" kern="0" cap="none" spc="60" baseline="0">
                <a:solidFill>
                  <a:srgbClr val="C00000"/>
                </a:solidFill>
                <a:uFillTx/>
                <a:latin typeface="Cambria"/>
                <a:cs typeface="Cambria"/>
              </a:rPr>
              <a:t>  </a:t>
            </a:r>
            <a:r>
              <a:rPr lang="en-GB" sz="2400" b="0" i="0" u="none" strike="noStrike" kern="0" cap="none" spc="-25" baseline="0">
                <a:solidFill>
                  <a:srgbClr val="C00000"/>
                </a:solidFill>
                <a:uFillTx/>
                <a:latin typeface="Cambria"/>
                <a:cs typeface="Cambria"/>
              </a:rPr>
              <a:t>to </a:t>
            </a:r>
            <a:r>
              <a:rPr lang="en-GB" sz="2400" b="0" i="0" u="none" strike="noStrike" kern="0" cap="none" spc="0" baseline="0">
                <a:solidFill>
                  <a:srgbClr val="C00000"/>
                </a:solidFill>
                <a:uFillTx/>
                <a:latin typeface="Cambria"/>
                <a:cs typeface="Cambria"/>
              </a:rPr>
              <a:t>your</a:t>
            </a:r>
            <a:r>
              <a:rPr lang="en-GB" sz="2400" b="0" i="0" u="none" strike="noStrike" kern="0" cap="none" spc="75" baseline="0">
                <a:solidFill>
                  <a:srgbClr val="C00000"/>
                </a:solidFill>
                <a:uFillTx/>
                <a:latin typeface="Cambria"/>
                <a:cs typeface="Cambria"/>
              </a:rPr>
              <a:t> </a:t>
            </a:r>
            <a:r>
              <a:rPr lang="en-GB" sz="2400" b="0" i="0" u="none" strike="noStrike" kern="0" cap="none" spc="60" baseline="0">
                <a:solidFill>
                  <a:srgbClr val="C00000"/>
                </a:solidFill>
                <a:uFillTx/>
                <a:latin typeface="Cambria"/>
                <a:cs typeface="Cambria"/>
              </a:rPr>
              <a:t>business</a:t>
            </a:r>
            <a:r>
              <a:rPr lang="en-GB" sz="2400" b="0" i="0" u="none" strike="noStrike" kern="0" cap="none" spc="85" baseline="0">
                <a:solidFill>
                  <a:srgbClr val="C00000"/>
                </a:solidFill>
                <a:uFillTx/>
                <a:latin typeface="Cambria"/>
                <a:cs typeface="Cambria"/>
              </a:rPr>
              <a:t> </a:t>
            </a:r>
            <a:r>
              <a:rPr lang="en-GB" sz="2400" b="0" i="0" u="none" strike="noStrike" kern="0" cap="none" spc="80" baseline="0">
                <a:solidFill>
                  <a:srgbClr val="C00000"/>
                </a:solidFill>
                <a:uFillTx/>
                <a:latin typeface="Cambria"/>
                <a:cs typeface="Cambria"/>
              </a:rPr>
              <a:t>needs.</a:t>
            </a:r>
            <a:endParaRPr lang="en-GB" sz="2400" b="0" i="0" u="none" strike="noStrike" kern="0" cap="none" spc="0" baseline="0">
              <a:solidFill>
                <a:srgbClr val="000000"/>
              </a:solidFill>
              <a:uFillTx/>
              <a:latin typeface="Cambria"/>
              <a:cs typeface="Cambria"/>
            </a:endParaRPr>
          </a:p>
        </p:txBody>
      </p:sp>
      <p:pic>
        <p:nvPicPr>
          <p:cNvPr id="5" name="object 5" descr="C:\Users\User\Desktop\Untitled-2 copy.jpg">
            <a:extLst>
              <a:ext uri="{FF2B5EF4-FFF2-40B4-BE49-F238E27FC236}">
                <a16:creationId xmlns:a16="http://schemas.microsoft.com/office/drawing/2014/main" id="{4383595A-B7CA-7472-2258-C394420DB02C}"/>
              </a:ext>
            </a:extLst>
          </p:cNvPr>
          <p:cNvPicPr>
            <a:picLocks noChangeAspect="1"/>
          </p:cNvPicPr>
          <p:nvPr/>
        </p:nvPicPr>
        <p:blipFill>
          <a:blip r:embed="rId2"/>
          <a:stretch>
            <a:fillRect/>
          </a:stretch>
        </p:blipFill>
        <p:spPr>
          <a:xfrm>
            <a:off x="8553453" y="588004"/>
            <a:ext cx="3638553" cy="4629149"/>
          </a:xfrm>
          <a:prstGeom prst="rect">
            <a:avLst/>
          </a:prstGeom>
          <a:noFill/>
          <a:ln cap="flat">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grpSp>
        <p:nvGrpSpPr>
          <p:cNvPr id="2" name="object 2">
            <a:extLst>
              <a:ext uri="{FF2B5EF4-FFF2-40B4-BE49-F238E27FC236}">
                <a16:creationId xmlns:a16="http://schemas.microsoft.com/office/drawing/2014/main" id="{85D36B7B-F653-1370-D61D-5855BF81E999}"/>
              </a:ext>
            </a:extLst>
          </p:cNvPr>
          <p:cNvGrpSpPr/>
          <p:nvPr/>
        </p:nvGrpSpPr>
        <p:grpSpPr>
          <a:xfrm>
            <a:off x="609603" y="1371600"/>
            <a:ext cx="11277596" cy="1534984"/>
            <a:chOff x="609603" y="1371600"/>
            <a:chExt cx="11277596" cy="1534984"/>
          </a:xfrm>
        </p:grpSpPr>
        <p:sp>
          <p:nvSpPr>
            <p:cNvPr id="3" name="object 3">
              <a:extLst>
                <a:ext uri="{FF2B5EF4-FFF2-40B4-BE49-F238E27FC236}">
                  <a16:creationId xmlns:a16="http://schemas.microsoft.com/office/drawing/2014/main" id="{901CA41F-9608-4F85-592A-A20CE09A27E9}"/>
                </a:ext>
              </a:extLst>
            </p:cNvPr>
            <p:cNvSpPr/>
            <p:nvPr/>
          </p:nvSpPr>
          <p:spPr>
            <a:xfrm>
              <a:off x="11235068" y="2906584"/>
              <a:ext cx="31747" cy="0"/>
            </a:xfrm>
            <a:custGeom>
              <a:avLst/>
              <a:gdLst>
                <a:gd name="f0" fmla="val w"/>
                <a:gd name="f1" fmla="val h"/>
                <a:gd name="f2" fmla="val ss"/>
                <a:gd name="f3" fmla="val 0"/>
                <a:gd name="f4" fmla="val 31750"/>
                <a:gd name="f5" fmla="val 31728"/>
                <a:gd name="f6" fmla="abs f0"/>
                <a:gd name="f7" fmla="abs f1"/>
                <a:gd name="f8" fmla="abs f2"/>
                <a:gd name="f9" fmla="*/ f0 1 31750"/>
                <a:gd name="f10" fmla="val f3"/>
                <a:gd name="f11" fmla="+- f3 0 f3"/>
                <a:gd name="f12" fmla="+- f4 0 f3"/>
                <a:gd name="f13" fmla="?: f6 f0 1"/>
                <a:gd name="f14" fmla="?: f7 f1 1"/>
                <a:gd name="f15" fmla="?: f8 f2 1"/>
                <a:gd name="f16" fmla="*/ f12 1 31750"/>
                <a:gd name="f17" fmla="*/ f11 1 0"/>
                <a:gd name="f18" fmla="*/ f13 1 31750"/>
                <a:gd name="f19" fmla="*/ f14 1 21600"/>
                <a:gd name="f20" fmla="*/ 21600 f14 1"/>
                <a:gd name="f21" fmla="*/ 0 1 f16"/>
                <a:gd name="f22" fmla="*/ 31750 1 f16"/>
                <a:gd name="f23" fmla="*/ 0 1 f17"/>
                <a:gd name="f24" fmla="*/ 1 1 f17"/>
                <a:gd name="f25" fmla="min f19 f18"/>
                <a:gd name="f26" fmla="*/ f20 1 f15"/>
                <a:gd name="f27" fmla="*/ f21 f9 1"/>
                <a:gd name="f28" fmla="*/ f22 f9 1"/>
                <a:gd name="f29" fmla="val f26"/>
                <a:gd name="f30" fmla="*/ f3 f25 1"/>
                <a:gd name="f31" fmla="+- f29 0 f10"/>
                <a:gd name="f32" fmla="*/ f31 1 0"/>
                <a:gd name="f33" fmla="*/ f24 f32 1"/>
                <a:gd name="f34" fmla="*/ f23 f32 1"/>
                <a:gd name="f35" fmla="*/ f34 f25 1"/>
                <a:gd name="f36" fmla="*/ f33 f25 1"/>
              </a:gdLst>
              <a:ahLst/>
              <a:cxnLst>
                <a:cxn ang="3cd4">
                  <a:pos x="hc" y="t"/>
                </a:cxn>
                <a:cxn ang="0">
                  <a:pos x="r" y="vc"/>
                </a:cxn>
                <a:cxn ang="cd4">
                  <a:pos x="hc" y="b"/>
                </a:cxn>
                <a:cxn ang="cd2">
                  <a:pos x="l" y="vc"/>
                </a:cxn>
              </a:cxnLst>
              <a:rect l="f27" t="f35" r="f28" b="f36"/>
              <a:pathLst>
                <a:path w="31750">
                  <a:moveTo>
                    <a:pt x="f3" y="f30"/>
                  </a:moveTo>
                  <a:lnTo>
                    <a:pt x="f5" y="f30"/>
                  </a:lnTo>
                </a:path>
              </a:pathLst>
            </a:custGeom>
            <a:noFill/>
            <a:ln w="21973" cap="flat">
              <a:solidFill>
                <a:srgbClr val="CC553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4" name="object 4">
              <a:extLst>
                <a:ext uri="{FF2B5EF4-FFF2-40B4-BE49-F238E27FC236}">
                  <a16:creationId xmlns:a16="http://schemas.microsoft.com/office/drawing/2014/main" id="{3BD05CD7-C7A7-D424-8647-19E8F0C41FE9}"/>
                </a:ext>
              </a:extLst>
            </p:cNvPr>
            <p:cNvSpPr/>
            <p:nvPr/>
          </p:nvSpPr>
          <p:spPr>
            <a:xfrm>
              <a:off x="609603" y="1371600"/>
              <a:ext cx="11277596" cy="1524003"/>
            </a:xfrm>
            <a:custGeom>
              <a:avLst/>
              <a:gdLst>
                <a:gd name="f0" fmla="val w"/>
                <a:gd name="f1" fmla="val h"/>
                <a:gd name="f2" fmla="val 0"/>
                <a:gd name="f3" fmla="val 11277600"/>
                <a:gd name="f4" fmla="val 1524000"/>
                <a:gd name="f5" fmla="*/ f0 1 11277600"/>
                <a:gd name="f6" fmla="*/ f1 1 1524000"/>
                <a:gd name="f7" fmla="+- f4 0 f2"/>
                <a:gd name="f8" fmla="+- f3 0 f2"/>
                <a:gd name="f9" fmla="*/ f8 1 11277600"/>
                <a:gd name="f10" fmla="*/ f7 1 1524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1277600" h="1524000">
                  <a:moveTo>
                    <a:pt x="f3" y="f2"/>
                  </a:moveTo>
                  <a:lnTo>
                    <a:pt x="f2" y="f2"/>
                  </a:lnTo>
                  <a:lnTo>
                    <a:pt x="f2" y="f4"/>
                  </a:lnTo>
                  <a:lnTo>
                    <a:pt x="f3" y="f4"/>
                  </a:lnTo>
                  <a:lnTo>
                    <a:pt x="f3" y="f2"/>
                  </a:lnTo>
                  <a:close/>
                </a:path>
              </a:pathLst>
            </a:custGeom>
            <a:solidFill>
              <a:srgbClr val="EC7C3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5" name="object 5" descr="$PPTXTitle">
            <a:extLst>
              <a:ext uri="{FF2B5EF4-FFF2-40B4-BE49-F238E27FC236}">
                <a16:creationId xmlns:a16="http://schemas.microsoft.com/office/drawing/2014/main" id="{38BD2680-B616-F175-0A18-9C1F16BDD830}"/>
              </a:ext>
            </a:extLst>
          </p:cNvPr>
          <p:cNvSpPr txBox="1">
            <a:spLocks noGrp="1"/>
          </p:cNvSpPr>
          <p:nvPr>
            <p:ph type="title"/>
          </p:nvPr>
        </p:nvSpPr>
        <p:spPr>
          <a:xfrm>
            <a:off x="609603" y="1371600"/>
            <a:ext cx="11277596" cy="1524003"/>
          </a:xfrm>
          <a:ln w="19046">
            <a:solidFill>
              <a:srgbClr val="FFFFFF"/>
            </a:solidFill>
            <a:prstDash val="solid"/>
          </a:ln>
        </p:spPr>
        <p:txBody>
          <a:bodyPr tIns="361946"/>
          <a:lstStyle/>
          <a:p>
            <a:pPr marL="629280" lvl="0">
              <a:spcBef>
                <a:spcPts val="2850"/>
              </a:spcBef>
            </a:pPr>
            <a:r>
              <a:rPr lang="en-GB" sz="4800">
                <a:latin typeface="Arial"/>
                <a:cs typeface="Arial"/>
              </a:rPr>
              <a:t>Why</a:t>
            </a:r>
            <a:r>
              <a:rPr lang="en-GB" sz="4800" spc="-125">
                <a:latin typeface="Arial"/>
                <a:cs typeface="Arial"/>
              </a:rPr>
              <a:t> </a:t>
            </a:r>
            <a:r>
              <a:rPr lang="en-GB" sz="4800"/>
              <a:t>Excel</a:t>
            </a:r>
            <a:r>
              <a:rPr lang="en-GB" sz="4800" spc="-120"/>
              <a:t> </a:t>
            </a:r>
            <a:r>
              <a:rPr lang="en-GB" sz="4800"/>
              <a:t>Excels</a:t>
            </a:r>
            <a:r>
              <a:rPr lang="en-GB" sz="4800" spc="-110"/>
              <a:t> </a:t>
            </a:r>
            <a:r>
              <a:rPr lang="en-GB" sz="4800"/>
              <a:t>for</a:t>
            </a:r>
            <a:r>
              <a:rPr lang="en-GB" sz="4800" spc="-114"/>
              <a:t> </a:t>
            </a:r>
            <a:r>
              <a:rPr lang="en-GB" sz="4800"/>
              <a:t>Rotas</a:t>
            </a:r>
            <a:r>
              <a:rPr lang="en-GB" sz="4800" spc="110"/>
              <a:t> </a:t>
            </a:r>
            <a:r>
              <a:rPr lang="en-GB" sz="4800">
                <a:latin typeface="Arial"/>
                <a:cs typeface="Arial"/>
              </a:rPr>
              <a:t>Is</a:t>
            </a:r>
            <a:r>
              <a:rPr lang="en-GB" sz="4800" spc="-135">
                <a:latin typeface="Arial"/>
                <a:cs typeface="Arial"/>
              </a:rPr>
              <a:t> </a:t>
            </a:r>
            <a:r>
              <a:rPr lang="en-GB" sz="4800" spc="-10">
                <a:latin typeface="Arial"/>
                <a:cs typeface="Arial"/>
              </a:rPr>
              <a:t>Suitable</a:t>
            </a:r>
            <a:endParaRPr lang="en-GB" sz="4800">
              <a:latin typeface="Arial"/>
              <a:cs typeface="Arial"/>
            </a:endParaRPr>
          </a:p>
        </p:txBody>
      </p:sp>
      <p:sp>
        <p:nvSpPr>
          <p:cNvPr id="6" name="object 6">
            <a:extLst>
              <a:ext uri="{FF2B5EF4-FFF2-40B4-BE49-F238E27FC236}">
                <a16:creationId xmlns:a16="http://schemas.microsoft.com/office/drawing/2014/main" id="{4FAD4D37-7940-B448-357F-924A353919AE}"/>
              </a:ext>
            </a:extLst>
          </p:cNvPr>
          <p:cNvSpPr txBox="1"/>
          <p:nvPr/>
        </p:nvSpPr>
        <p:spPr>
          <a:xfrm>
            <a:off x="1333122" y="3748399"/>
            <a:ext cx="6964683" cy="1854832"/>
          </a:xfrm>
          <a:prstGeom prst="rect">
            <a:avLst/>
          </a:prstGeom>
          <a:noFill/>
          <a:ln cap="flat">
            <a:noFill/>
          </a:ln>
        </p:spPr>
        <p:txBody>
          <a:bodyPr vert="horz" wrap="square" lIns="0" tIns="12701" rIns="0" bIns="0" anchor="t" anchorCtr="0" compatLnSpc="1">
            <a:spAutoFit/>
          </a:bodyPr>
          <a:lstStyle/>
          <a:p>
            <a:pPr marL="12701" marR="5084"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Calibri"/>
                <a:cs typeface="Calibri"/>
              </a:rPr>
              <a:t>communication</a:t>
            </a:r>
            <a:r>
              <a:rPr lang="en-GB" sz="2400" b="0" i="0" u="none" strike="noStrike" kern="0" cap="none" spc="-9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and</a:t>
            </a:r>
            <a:r>
              <a:rPr lang="en-GB" sz="2400" b="0" i="0" u="none" strike="noStrike" kern="0" cap="none" spc="-6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rotas</a:t>
            </a:r>
            <a:r>
              <a:rPr lang="en-GB" sz="2400" b="0" i="0" u="none" strike="noStrike" kern="0" cap="none" spc="-7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because</a:t>
            </a:r>
            <a:r>
              <a:rPr lang="en-GB" sz="2400" b="0" i="0" u="none" strike="noStrike" kern="0" cap="none" spc="-5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it</a:t>
            </a:r>
            <a:r>
              <a:rPr lang="en-GB" sz="2400" b="0" i="0" u="none" strike="noStrike" kern="0" cap="none" spc="-6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is</a:t>
            </a:r>
            <a:r>
              <a:rPr lang="en-GB" sz="2400" b="0" i="0" u="none" strike="noStrike" kern="0" cap="none" spc="-75"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highly customizable,</a:t>
            </a:r>
            <a:r>
              <a:rPr lang="en-GB" sz="2400" b="0" i="0" u="none" strike="noStrike" kern="0" cap="none" spc="-80"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requires</a:t>
            </a:r>
            <a:r>
              <a:rPr lang="en-GB" sz="2400" b="0" i="0" u="none" strike="noStrike" kern="0" cap="none" spc="-7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zero</a:t>
            </a:r>
            <a:r>
              <a:rPr lang="en-GB" sz="2400" b="0" i="0" u="none" strike="noStrike" kern="0" cap="none" spc="-8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additional</a:t>
            </a:r>
            <a:r>
              <a:rPr lang="en-GB" sz="2400" b="0" i="0" u="none" strike="noStrike" kern="0" cap="none" spc="-7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software</a:t>
            </a:r>
            <a:r>
              <a:rPr lang="en-GB" sz="2400" b="0" i="0" u="none" strike="noStrike" kern="0" cap="none" spc="-80"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costs, </a:t>
            </a:r>
            <a:r>
              <a:rPr lang="en-GB" sz="2400" b="0" i="0" u="none" strike="noStrike" kern="0" cap="none" spc="0" baseline="0">
                <a:solidFill>
                  <a:srgbClr val="000000"/>
                </a:solidFill>
                <a:uFillTx/>
                <a:latin typeface="Calibri"/>
                <a:cs typeface="Calibri"/>
              </a:rPr>
              <a:t>and</a:t>
            </a:r>
            <a:r>
              <a:rPr lang="en-GB" sz="2400" b="0" i="0" u="none" strike="noStrike" kern="0" cap="none" spc="-65"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leverages</a:t>
            </a:r>
            <a:r>
              <a:rPr lang="en-GB" sz="2400" b="0" i="0" u="none" strike="noStrike" kern="0" cap="none" spc="-5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tools</a:t>
            </a:r>
            <a:r>
              <a:rPr lang="en-GB" sz="2400" b="0" i="0" u="none" strike="noStrike" kern="0" cap="none" spc="-8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that</a:t>
            </a:r>
            <a:r>
              <a:rPr lang="en-GB" sz="2400" b="0" i="0" u="none" strike="noStrike" kern="0" cap="none" spc="-6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most</a:t>
            </a:r>
            <a:r>
              <a:rPr lang="en-GB" sz="2400" b="0" i="0" u="none" strike="noStrike" kern="0" cap="none" spc="-8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teams</a:t>
            </a:r>
            <a:r>
              <a:rPr lang="en-GB" sz="2400" b="0" i="0" u="none" strike="noStrike" kern="0" cap="none" spc="-5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are</a:t>
            </a:r>
            <a:r>
              <a:rPr lang="en-GB" sz="2400" b="0" i="0" u="none" strike="noStrike" kern="0" cap="none" spc="-6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already</a:t>
            </a:r>
            <a:r>
              <a:rPr lang="en-GB" sz="2400" b="0" i="0" u="none" strike="noStrike" kern="0" cap="none" spc="-55"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familiar </a:t>
            </a:r>
            <a:r>
              <a:rPr lang="en-GB" sz="2400" b="0" i="0" u="none" strike="noStrike" kern="0" cap="none" spc="0" baseline="0">
                <a:solidFill>
                  <a:srgbClr val="000000"/>
                </a:solidFill>
                <a:uFillTx/>
                <a:latin typeface="Calibri"/>
                <a:cs typeface="Calibri"/>
              </a:rPr>
              <a:t>with.</a:t>
            </a:r>
            <a:r>
              <a:rPr lang="en-GB" sz="2400" b="0" i="0" u="none" strike="noStrike" kern="0" cap="none" spc="-7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It</a:t>
            </a:r>
            <a:r>
              <a:rPr lang="en-GB" sz="2400" b="0" i="0" u="none" strike="noStrike" kern="0" cap="none" spc="-6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allows</a:t>
            </a:r>
            <a:r>
              <a:rPr lang="en-GB" sz="2400" b="0" i="0" u="none" strike="noStrike" kern="0" cap="none" spc="-7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managers</a:t>
            </a:r>
            <a:r>
              <a:rPr lang="en-GB" sz="2400" b="0" i="0" u="none" strike="noStrike" kern="0" cap="none" spc="-65"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to</a:t>
            </a:r>
            <a:r>
              <a:rPr lang="en-GB" sz="2400" b="0" i="0" u="none" strike="noStrike" kern="0" cap="none" spc="-6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design</a:t>
            </a:r>
            <a:r>
              <a:rPr lang="en-GB" sz="2400" b="0" i="0" u="none" strike="noStrike" kern="0" cap="none" spc="-6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tailored</a:t>
            </a:r>
            <a:r>
              <a:rPr lang="en-GB" sz="2400" b="0" i="0" u="none" strike="noStrike" kern="0" cap="none" spc="-6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shift</a:t>
            </a:r>
            <a:r>
              <a:rPr lang="en-GB" sz="2400" b="0" i="0" u="none" strike="noStrike" kern="0" cap="none" spc="-60"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patterns </a:t>
            </a:r>
            <a:r>
              <a:rPr lang="en-GB" sz="2400" b="0" i="0" u="none" strike="noStrike" kern="0" cap="none" spc="0" baseline="0">
                <a:solidFill>
                  <a:srgbClr val="000000"/>
                </a:solidFill>
                <a:uFillTx/>
                <a:latin typeface="Calibri"/>
                <a:cs typeface="Calibri"/>
              </a:rPr>
              <a:t>and</a:t>
            </a:r>
            <a:r>
              <a:rPr lang="en-GB" sz="2400" b="0" i="0" u="none" strike="noStrike" kern="0" cap="none" spc="-9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instantly</a:t>
            </a:r>
            <a:r>
              <a:rPr lang="en-GB" sz="2400" b="0" i="0" u="none" strike="noStrike" kern="0" cap="none" spc="-8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calculate</a:t>
            </a:r>
            <a:r>
              <a:rPr lang="en-GB" sz="2400" b="0" i="0" u="none" strike="noStrike" kern="0" cap="none" spc="-70" baseline="0">
                <a:solidFill>
                  <a:srgbClr val="000000"/>
                </a:solidFill>
                <a:uFillTx/>
                <a:latin typeface="Calibri"/>
                <a:cs typeface="Calibri"/>
              </a:rPr>
              <a:t> </a:t>
            </a:r>
            <a:r>
              <a:rPr lang="en-GB" sz="2400" b="0" i="0" u="none" strike="noStrike" kern="0" cap="none" spc="0" baseline="0">
                <a:solidFill>
                  <a:srgbClr val="000000"/>
                </a:solidFill>
                <a:uFillTx/>
                <a:latin typeface="Calibri"/>
                <a:cs typeface="Calibri"/>
              </a:rPr>
              <a:t>working</a:t>
            </a:r>
            <a:r>
              <a:rPr lang="en-GB" sz="2400" b="0" i="0" u="none" strike="noStrike" kern="0" cap="none" spc="-114" baseline="0">
                <a:solidFill>
                  <a:srgbClr val="000000"/>
                </a:solidFill>
                <a:uFillTx/>
                <a:latin typeface="Calibri"/>
                <a:cs typeface="Calibri"/>
              </a:rPr>
              <a:t> </a:t>
            </a:r>
            <a:r>
              <a:rPr lang="en-GB" sz="2400" b="0" i="0" u="none" strike="noStrike" kern="0" cap="none" spc="-10" baseline="0">
                <a:solidFill>
                  <a:srgbClr val="000000"/>
                </a:solidFill>
                <a:uFillTx/>
                <a:latin typeface="Calibri"/>
                <a:cs typeface="Calibri"/>
              </a:rPr>
              <a:t>hours.</a:t>
            </a:r>
            <a:endParaRPr lang="en-GB" sz="2400" b="0" i="0" u="none" strike="noStrike" kern="0" cap="none" spc="0" baseline="0">
              <a:solidFill>
                <a:srgbClr val="000000"/>
              </a:solidFill>
              <a:uFillTx/>
              <a:latin typeface="Calibri"/>
              <a:cs typeface="Calibri"/>
            </a:endParaRPr>
          </a:p>
        </p:txBody>
      </p:sp>
      <p:sp>
        <p:nvSpPr>
          <p:cNvPr id="7" name="object 7">
            <a:extLst>
              <a:ext uri="{FF2B5EF4-FFF2-40B4-BE49-F238E27FC236}">
                <a16:creationId xmlns:a16="http://schemas.microsoft.com/office/drawing/2014/main" id="{79CEEF7F-FAAF-3B8F-8128-A502C8F6C4B6}"/>
              </a:ext>
            </a:extLst>
          </p:cNvPr>
          <p:cNvSpPr txBox="1"/>
          <p:nvPr/>
        </p:nvSpPr>
        <p:spPr>
          <a:xfrm>
            <a:off x="1003297" y="2988588"/>
            <a:ext cx="6572249" cy="523237"/>
          </a:xfrm>
          <a:prstGeom prst="rect">
            <a:avLst/>
          </a:prstGeom>
          <a:solidFill>
            <a:srgbClr val="FFFFFF"/>
          </a:solidFill>
          <a:ln w="12701" cap="flat">
            <a:solidFill>
              <a:srgbClr val="FFC000"/>
            </a:solidFill>
            <a:prstDash val="solid"/>
            <a:miter/>
          </a:ln>
        </p:spPr>
        <p:txBody>
          <a:bodyPr vert="horz" wrap="square" lIns="0" tIns="23490" rIns="0" bIns="0" anchor="t" anchorCtr="0" compatLnSpc="1">
            <a:spAutoFit/>
          </a:bodyPr>
          <a:lstStyle/>
          <a:p>
            <a:pPr marL="91440" marR="0" lvl="0" indent="0" algn="l" defTabSz="914400" rtl="0" fontAlgn="auto" hangingPunct="1">
              <a:lnSpc>
                <a:spcPct val="100000"/>
              </a:lnSpc>
              <a:spcBef>
                <a:spcPts val="185"/>
              </a:spcBef>
              <a:spcAft>
                <a:spcPts val="0"/>
              </a:spcAft>
              <a:buNone/>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Calibri"/>
                <a:cs typeface="Calibri"/>
              </a:rPr>
              <a:t>Microsoft</a:t>
            </a:r>
            <a:r>
              <a:rPr lang="en-GB" sz="2800" b="1" i="0" u="none" strike="noStrike" kern="0" cap="none" spc="-70" baseline="0">
                <a:solidFill>
                  <a:srgbClr val="000000"/>
                </a:solidFill>
                <a:uFillTx/>
                <a:latin typeface="Calibri"/>
                <a:cs typeface="Calibri"/>
              </a:rPr>
              <a:t> </a:t>
            </a:r>
            <a:r>
              <a:rPr lang="en-GB" sz="2800" b="1" i="0" u="none" strike="noStrike" kern="0" cap="none" spc="0" baseline="0">
                <a:solidFill>
                  <a:srgbClr val="000000"/>
                </a:solidFill>
                <a:uFillTx/>
                <a:latin typeface="Calibri"/>
                <a:cs typeface="Calibri"/>
              </a:rPr>
              <a:t>Excel</a:t>
            </a:r>
            <a:r>
              <a:rPr lang="en-GB" sz="2800" b="1" i="0" u="none" strike="noStrike" kern="0" cap="none" spc="-50" baseline="0">
                <a:solidFill>
                  <a:srgbClr val="000000"/>
                </a:solidFill>
                <a:uFillTx/>
                <a:latin typeface="Calibri"/>
                <a:cs typeface="Calibri"/>
              </a:rPr>
              <a:t> </a:t>
            </a:r>
            <a:r>
              <a:rPr lang="en-GB" sz="2800" b="1" i="0" u="none" strike="noStrike" kern="0" cap="none" spc="0" baseline="0">
                <a:solidFill>
                  <a:srgbClr val="000000"/>
                </a:solidFill>
                <a:uFillTx/>
                <a:latin typeface="Calibri"/>
                <a:cs typeface="Calibri"/>
              </a:rPr>
              <a:t>is</a:t>
            </a:r>
            <a:r>
              <a:rPr lang="en-GB" sz="2800" b="1" i="0" u="none" strike="noStrike" kern="0" cap="none" spc="-45" baseline="0">
                <a:solidFill>
                  <a:srgbClr val="000000"/>
                </a:solidFill>
                <a:uFillTx/>
                <a:latin typeface="Calibri"/>
                <a:cs typeface="Calibri"/>
              </a:rPr>
              <a:t> </a:t>
            </a:r>
            <a:r>
              <a:rPr lang="en-GB" sz="2800" b="1" i="0" u="none" strike="noStrike" kern="0" cap="none" spc="0" baseline="0">
                <a:solidFill>
                  <a:srgbClr val="000000"/>
                </a:solidFill>
                <a:uFillTx/>
                <a:latin typeface="Calibri"/>
                <a:cs typeface="Calibri"/>
              </a:rPr>
              <a:t>a</a:t>
            </a:r>
            <a:r>
              <a:rPr lang="en-GB" sz="2800" b="1" i="0" u="none" strike="noStrike" kern="0" cap="none" spc="-55" baseline="0">
                <a:solidFill>
                  <a:srgbClr val="000000"/>
                </a:solidFill>
                <a:uFillTx/>
                <a:latin typeface="Calibri"/>
                <a:cs typeface="Calibri"/>
              </a:rPr>
              <a:t> </a:t>
            </a:r>
            <a:r>
              <a:rPr lang="en-GB" sz="2800" b="1" i="0" u="none" strike="noStrike" kern="0" cap="none" spc="0" baseline="0">
                <a:solidFill>
                  <a:srgbClr val="000000"/>
                </a:solidFill>
                <a:uFillTx/>
                <a:latin typeface="Calibri"/>
                <a:cs typeface="Calibri"/>
              </a:rPr>
              <a:t>popular</a:t>
            </a:r>
            <a:r>
              <a:rPr lang="en-GB" sz="2800" b="1" i="0" u="none" strike="noStrike" kern="0" cap="none" spc="-50" baseline="0">
                <a:solidFill>
                  <a:srgbClr val="000000"/>
                </a:solidFill>
                <a:uFillTx/>
                <a:latin typeface="Calibri"/>
                <a:cs typeface="Calibri"/>
              </a:rPr>
              <a:t> </a:t>
            </a:r>
            <a:r>
              <a:rPr lang="en-GB" sz="2800" b="1" i="0" u="none" strike="noStrike" kern="0" cap="none" spc="0" baseline="0">
                <a:solidFill>
                  <a:srgbClr val="000000"/>
                </a:solidFill>
                <a:uFillTx/>
                <a:latin typeface="Calibri"/>
                <a:cs typeface="Calibri"/>
              </a:rPr>
              <a:t>choice</a:t>
            </a:r>
            <a:r>
              <a:rPr lang="en-GB" sz="2800" b="1" i="0" u="none" strike="noStrike" kern="0" cap="none" spc="-50" baseline="0">
                <a:solidFill>
                  <a:srgbClr val="000000"/>
                </a:solidFill>
                <a:uFillTx/>
                <a:latin typeface="Calibri"/>
                <a:cs typeface="Calibri"/>
              </a:rPr>
              <a:t> </a:t>
            </a:r>
            <a:r>
              <a:rPr lang="en-GB" sz="2800" b="1" i="0" u="none" strike="noStrike" kern="0" cap="none" spc="0" baseline="0">
                <a:solidFill>
                  <a:srgbClr val="000000"/>
                </a:solidFill>
                <a:uFillTx/>
                <a:latin typeface="Calibri"/>
                <a:cs typeface="Calibri"/>
              </a:rPr>
              <a:t>for</a:t>
            </a:r>
            <a:r>
              <a:rPr lang="en-GB" sz="2800" b="1" i="0" u="none" strike="noStrike" kern="0" cap="none" spc="-50" baseline="0">
                <a:solidFill>
                  <a:srgbClr val="000000"/>
                </a:solidFill>
                <a:uFillTx/>
                <a:latin typeface="Calibri"/>
                <a:cs typeface="Calibri"/>
              </a:rPr>
              <a:t> </a:t>
            </a:r>
            <a:r>
              <a:rPr lang="en-GB" sz="2800" b="1" i="0" u="none" strike="noStrike" kern="0" cap="none" spc="-10" baseline="0">
                <a:solidFill>
                  <a:srgbClr val="000000"/>
                </a:solidFill>
                <a:uFillTx/>
                <a:latin typeface="Calibri"/>
                <a:cs typeface="Calibri"/>
              </a:rPr>
              <a:t>staff</a:t>
            </a:r>
            <a:endParaRPr lang="en-GB" sz="2800" b="0" i="0" u="none" strike="noStrike" kern="0" cap="none" spc="0" baseline="0">
              <a:solidFill>
                <a:srgbClr val="000000"/>
              </a:solidFill>
              <a:uFillTx/>
              <a:latin typeface="Calibri"/>
              <a:cs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C2D2026D-03C6-77D1-D7EF-5926E7FB40B0}"/>
              </a:ext>
            </a:extLst>
          </p:cNvPr>
          <p:cNvSpPr txBox="1">
            <a:spLocks noGrp="1"/>
          </p:cNvSpPr>
          <p:nvPr>
            <p:ph type="title"/>
          </p:nvPr>
        </p:nvSpPr>
        <p:spPr>
          <a:xfrm>
            <a:off x="691515" y="109856"/>
            <a:ext cx="10676250" cy="1548124"/>
          </a:xfrm>
        </p:spPr>
        <p:txBody>
          <a:bodyPr tIns="109856"/>
          <a:lstStyle/>
          <a:p>
            <a:pPr marL="12701" marR="5084" lvl="0">
              <a:lnSpc>
                <a:spcPct val="80100"/>
              </a:lnSpc>
              <a:spcBef>
                <a:spcPts val="865"/>
              </a:spcBef>
            </a:pPr>
            <a:r>
              <a:rPr lang="en-GB" sz="3200">
                <a:solidFill>
                  <a:srgbClr val="000001"/>
                </a:solidFill>
                <a:latin typeface="Arial"/>
                <a:cs typeface="Arial"/>
              </a:rPr>
              <a:t>IMPROVING</a:t>
            </a:r>
            <a:r>
              <a:rPr lang="en-GB" sz="3200" spc="-35">
                <a:solidFill>
                  <a:srgbClr val="000001"/>
                </a:solidFill>
                <a:latin typeface="Arial"/>
                <a:cs typeface="Arial"/>
              </a:rPr>
              <a:t> </a:t>
            </a:r>
            <a:r>
              <a:rPr lang="en-GB" sz="3200">
                <a:solidFill>
                  <a:srgbClr val="000001"/>
                </a:solidFill>
                <a:latin typeface="Arial"/>
                <a:cs typeface="Arial"/>
              </a:rPr>
              <a:t>EFFICIENCY</a:t>
            </a:r>
            <a:r>
              <a:rPr lang="en-GB" sz="3200" spc="-80">
                <a:solidFill>
                  <a:srgbClr val="000001"/>
                </a:solidFill>
                <a:latin typeface="Arial"/>
                <a:cs typeface="Arial"/>
              </a:rPr>
              <a:t> </a:t>
            </a:r>
            <a:r>
              <a:rPr lang="en-GB" sz="3200">
                <a:solidFill>
                  <a:srgbClr val="000001"/>
                </a:solidFill>
                <a:latin typeface="Arial"/>
                <a:cs typeface="Arial"/>
              </a:rPr>
              <a:t>&amp;</a:t>
            </a:r>
            <a:r>
              <a:rPr lang="en-GB" sz="3200" spc="-30">
                <a:solidFill>
                  <a:srgbClr val="000001"/>
                </a:solidFill>
                <a:latin typeface="Arial"/>
                <a:cs typeface="Arial"/>
              </a:rPr>
              <a:t> </a:t>
            </a:r>
            <a:r>
              <a:rPr lang="en-GB" sz="3200" spc="-10">
                <a:solidFill>
                  <a:srgbClr val="000001"/>
                </a:solidFill>
                <a:latin typeface="Arial"/>
                <a:cs typeface="Arial"/>
              </a:rPr>
              <a:t>COMMUNICATION </a:t>
            </a:r>
            <a:r>
              <a:rPr lang="en-GB" sz="3200">
                <a:solidFill>
                  <a:srgbClr val="000001"/>
                </a:solidFill>
                <a:latin typeface="Arial"/>
                <a:cs typeface="Arial"/>
              </a:rPr>
              <a:t>REGARDING</a:t>
            </a:r>
            <a:r>
              <a:rPr lang="en-GB" sz="3200" spc="-120">
                <a:solidFill>
                  <a:srgbClr val="000001"/>
                </a:solidFill>
                <a:latin typeface="Arial"/>
                <a:cs typeface="Arial"/>
              </a:rPr>
              <a:t> </a:t>
            </a:r>
            <a:r>
              <a:rPr lang="en-GB" sz="3200">
                <a:solidFill>
                  <a:srgbClr val="000001"/>
                </a:solidFill>
                <a:latin typeface="Arial"/>
                <a:cs typeface="Arial"/>
              </a:rPr>
              <a:t>FILE</a:t>
            </a:r>
            <a:r>
              <a:rPr lang="en-GB" sz="3200" spc="-110">
                <a:solidFill>
                  <a:srgbClr val="000001"/>
                </a:solidFill>
                <a:latin typeface="Arial"/>
                <a:cs typeface="Arial"/>
              </a:rPr>
              <a:t> </a:t>
            </a:r>
            <a:r>
              <a:rPr lang="en-GB" sz="3200" spc="-25">
                <a:solidFill>
                  <a:srgbClr val="000001"/>
                </a:solidFill>
                <a:latin typeface="Arial"/>
                <a:cs typeface="Arial"/>
              </a:rPr>
              <a:t>STORAGE</a:t>
            </a:r>
            <a:r>
              <a:rPr lang="en-GB" sz="3200" spc="-195">
                <a:solidFill>
                  <a:srgbClr val="000001"/>
                </a:solidFill>
                <a:latin typeface="Arial"/>
                <a:cs typeface="Arial"/>
              </a:rPr>
              <a:t> </a:t>
            </a:r>
            <a:r>
              <a:rPr lang="en-GB" sz="3200" spc="-50">
                <a:solidFill>
                  <a:srgbClr val="000001"/>
                </a:solidFill>
                <a:latin typeface="Arial"/>
                <a:cs typeface="Arial"/>
              </a:rPr>
              <a:t>AT</a:t>
            </a:r>
            <a:r>
              <a:rPr lang="en-GB" sz="3200" spc="-110">
                <a:solidFill>
                  <a:srgbClr val="000001"/>
                </a:solidFill>
                <a:latin typeface="Arial"/>
                <a:cs typeface="Arial"/>
              </a:rPr>
              <a:t> </a:t>
            </a:r>
            <a:r>
              <a:rPr lang="en-GB" sz="3200">
                <a:solidFill>
                  <a:srgbClr val="000001"/>
                </a:solidFill>
                <a:latin typeface="Arial"/>
                <a:cs typeface="Arial"/>
              </a:rPr>
              <a:t>RIVERDALE</a:t>
            </a:r>
            <a:r>
              <a:rPr lang="en-GB" sz="3200" spc="-90">
                <a:solidFill>
                  <a:srgbClr val="000001"/>
                </a:solidFill>
                <a:latin typeface="Arial"/>
                <a:cs typeface="Arial"/>
              </a:rPr>
              <a:t> </a:t>
            </a:r>
            <a:r>
              <a:rPr lang="en-GB" sz="3200" spc="-10">
                <a:solidFill>
                  <a:srgbClr val="000001"/>
                </a:solidFill>
                <a:latin typeface="Arial"/>
                <a:cs typeface="Arial"/>
              </a:rPr>
              <a:t>NURSING </a:t>
            </a:r>
            <a:r>
              <a:rPr lang="en-GB" sz="3200" spc="-20">
                <a:solidFill>
                  <a:srgbClr val="000001"/>
                </a:solidFill>
                <a:latin typeface="Arial"/>
                <a:cs typeface="Arial"/>
              </a:rPr>
              <a:t>HOME</a:t>
            </a:r>
            <a:endParaRPr lang="en-GB" sz="3200">
              <a:latin typeface="Arial"/>
              <a:cs typeface="Arial"/>
            </a:endParaRPr>
          </a:p>
        </p:txBody>
      </p:sp>
      <p:grpSp>
        <p:nvGrpSpPr>
          <p:cNvPr id="3" name="object 3">
            <a:extLst>
              <a:ext uri="{FF2B5EF4-FFF2-40B4-BE49-F238E27FC236}">
                <a16:creationId xmlns:a16="http://schemas.microsoft.com/office/drawing/2014/main" id="{8A617758-FC49-7367-5BC6-8826C31EC6A1}"/>
              </a:ext>
            </a:extLst>
          </p:cNvPr>
          <p:cNvGrpSpPr/>
          <p:nvPr/>
        </p:nvGrpSpPr>
        <p:grpSpPr>
          <a:xfrm>
            <a:off x="1295403" y="1676396"/>
            <a:ext cx="9821040" cy="3047366"/>
            <a:chOff x="1295403" y="1676396"/>
            <a:chExt cx="9821040" cy="3047366"/>
          </a:xfrm>
        </p:grpSpPr>
        <p:sp>
          <p:nvSpPr>
            <p:cNvPr id="4" name="object 4">
              <a:extLst>
                <a:ext uri="{FF2B5EF4-FFF2-40B4-BE49-F238E27FC236}">
                  <a16:creationId xmlns:a16="http://schemas.microsoft.com/office/drawing/2014/main" id="{0D9A60E0-A9F3-1EA8-C0D2-EEE5C6F79D64}"/>
                </a:ext>
              </a:extLst>
            </p:cNvPr>
            <p:cNvSpPr/>
            <p:nvPr/>
          </p:nvSpPr>
          <p:spPr>
            <a:xfrm>
              <a:off x="1295403" y="1676396"/>
              <a:ext cx="1524003" cy="3047366"/>
            </a:xfrm>
            <a:custGeom>
              <a:avLst/>
              <a:gdLst>
                <a:gd name="f0" fmla="val w"/>
                <a:gd name="f1" fmla="val h"/>
                <a:gd name="f2" fmla="val 0"/>
                <a:gd name="f3" fmla="val 1524000"/>
                <a:gd name="f4" fmla="val 3047365"/>
                <a:gd name="f5" fmla="val 1523492"/>
                <a:gd name="f6" fmla="val 1475131"/>
                <a:gd name="f7" fmla="val 753"/>
                <a:gd name="f8" fmla="val 1427146"/>
                <a:gd name="f9" fmla="val 2997"/>
                <a:gd name="f10" fmla="val 1379560"/>
                <a:gd name="f11" fmla="val 6710"/>
                <a:gd name="f12" fmla="val 1332393"/>
                <a:gd name="f13" fmla="val 11870"/>
                <a:gd name="f14" fmla="val 1285669"/>
                <a:gd name="f15" fmla="val 18454"/>
                <a:gd name="f16" fmla="val 1239410"/>
                <a:gd name="f17" fmla="val 26441"/>
                <a:gd name="f18" fmla="val 1193639"/>
                <a:gd name="f19" fmla="val 35807"/>
                <a:gd name="f20" fmla="val 1148377"/>
                <a:gd name="f21" fmla="val 46530"/>
                <a:gd name="f22" fmla="val 1103647"/>
                <a:gd name="f23" fmla="val 58588"/>
                <a:gd name="f24" fmla="val 1059471"/>
                <a:gd name="f25" fmla="val 71960"/>
                <a:gd name="f26" fmla="val 1015871"/>
                <a:gd name="f27" fmla="val 86621"/>
                <a:gd name="f28" fmla="val 972870"/>
                <a:gd name="f29" fmla="val 102551"/>
                <a:gd name="f30" fmla="val 930491"/>
                <a:gd name="f31" fmla="val 119727"/>
                <a:gd name="f32" fmla="val 888755"/>
                <a:gd name="f33" fmla="val 138126"/>
                <a:gd name="f34" fmla="val 847684"/>
                <a:gd name="f35" fmla="val 157726"/>
                <a:gd name="f36" fmla="val 807302"/>
                <a:gd name="f37" fmla="val 178506"/>
                <a:gd name="f38" fmla="val 767630"/>
                <a:gd name="f39" fmla="val 200442"/>
                <a:gd name="f40" fmla="val 728691"/>
                <a:gd name="f41" fmla="val 223512"/>
                <a:gd name="f42" fmla="val 690506"/>
                <a:gd name="f43" fmla="val 247694"/>
                <a:gd name="f44" fmla="val 653099"/>
                <a:gd name="f45" fmla="val 272966"/>
                <a:gd name="f46" fmla="val 616492"/>
                <a:gd name="f47" fmla="val 299305"/>
                <a:gd name="f48" fmla="val 580706"/>
                <a:gd name="f49" fmla="val 326689"/>
                <a:gd name="f50" fmla="val 545765"/>
                <a:gd name="f51" fmla="val 355096"/>
                <a:gd name="f52" fmla="val 511690"/>
                <a:gd name="f53" fmla="val 384503"/>
                <a:gd name="f54" fmla="val 478505"/>
                <a:gd name="f55" fmla="val 414889"/>
                <a:gd name="f56" fmla="val 446230"/>
                <a:gd name="f57" fmla="val 1523491"/>
                <a:gd name="f58" fmla="val 1571852"/>
                <a:gd name="f59" fmla="val 1619837"/>
                <a:gd name="f60" fmla="val 1667423"/>
                <a:gd name="f61" fmla="val 1714590"/>
                <a:gd name="f62" fmla="val 1761314"/>
                <a:gd name="f63" fmla="val 1807573"/>
                <a:gd name="f64" fmla="val 1853344"/>
                <a:gd name="f65" fmla="val 1898606"/>
                <a:gd name="f66" fmla="val 1943336"/>
                <a:gd name="f67" fmla="val 1987512"/>
                <a:gd name="f68" fmla="val 2031112"/>
                <a:gd name="f69" fmla="val 2074113"/>
                <a:gd name="f70" fmla="val 2116492"/>
                <a:gd name="f71" fmla="val 2158228"/>
                <a:gd name="f72" fmla="val 2199299"/>
                <a:gd name="f73" fmla="val 2239681"/>
                <a:gd name="f74" fmla="val 2279353"/>
                <a:gd name="f75" fmla="val 2318292"/>
                <a:gd name="f76" fmla="val 2356477"/>
                <a:gd name="f77" fmla="val 2393884"/>
                <a:gd name="f78" fmla="val 2430491"/>
                <a:gd name="f79" fmla="val 2466277"/>
                <a:gd name="f80" fmla="val 2501218"/>
                <a:gd name="f81" fmla="val 2535293"/>
                <a:gd name="f82" fmla="val 2568478"/>
                <a:gd name="f83" fmla="val 2600753"/>
                <a:gd name="f84" fmla="val 2632094"/>
                <a:gd name="f85" fmla="val 2662480"/>
                <a:gd name="f86" fmla="val 2691887"/>
                <a:gd name="f87" fmla="val 2720294"/>
                <a:gd name="f88" fmla="val 2747678"/>
                <a:gd name="f89" fmla="val 2774017"/>
                <a:gd name="f90" fmla="val 2799289"/>
                <a:gd name="f91" fmla="val 2823471"/>
                <a:gd name="f92" fmla="val 2846541"/>
                <a:gd name="f93" fmla="val 2868477"/>
                <a:gd name="f94" fmla="val 2889257"/>
                <a:gd name="f95" fmla="val 2908857"/>
                <a:gd name="f96" fmla="val 2927256"/>
                <a:gd name="f97" fmla="val 2944432"/>
                <a:gd name="f98" fmla="val 2960362"/>
                <a:gd name="f99" fmla="val 2975023"/>
                <a:gd name="f100" fmla="val 2988395"/>
                <a:gd name="f101" fmla="val 3000453"/>
                <a:gd name="f102" fmla="val 3011176"/>
                <a:gd name="f103" fmla="val 3020542"/>
                <a:gd name="f104" fmla="val 3028529"/>
                <a:gd name="f105" fmla="val 3035113"/>
                <a:gd name="f106" fmla="val 3040273"/>
                <a:gd name="f107" fmla="val 3043986"/>
                <a:gd name="f108" fmla="val 3046230"/>
                <a:gd name="f109" fmla="val 3046984"/>
                <a:gd name="f110" fmla="*/ f0 1 1524000"/>
                <a:gd name="f111" fmla="*/ f1 1 3047365"/>
                <a:gd name="f112" fmla="+- f4 0 f2"/>
                <a:gd name="f113" fmla="+- f3 0 f2"/>
                <a:gd name="f114" fmla="*/ f113 1 1524000"/>
                <a:gd name="f115" fmla="*/ f112 1 3047365"/>
                <a:gd name="f116" fmla="*/ f2 1 f114"/>
                <a:gd name="f117" fmla="*/ f3 1 f114"/>
                <a:gd name="f118" fmla="*/ f2 1 f115"/>
                <a:gd name="f119" fmla="*/ f4 1 f115"/>
                <a:gd name="f120" fmla="*/ f116 f110 1"/>
                <a:gd name="f121" fmla="*/ f117 f110 1"/>
                <a:gd name="f122" fmla="*/ f119 f111 1"/>
                <a:gd name="f123" fmla="*/ f118 f111 1"/>
              </a:gdLst>
              <a:ahLst/>
              <a:cxnLst>
                <a:cxn ang="3cd4">
                  <a:pos x="hc" y="t"/>
                </a:cxn>
                <a:cxn ang="0">
                  <a:pos x="r" y="vc"/>
                </a:cxn>
                <a:cxn ang="cd4">
                  <a:pos x="hc" y="b"/>
                </a:cxn>
                <a:cxn ang="cd2">
                  <a:pos x="l" y="vc"/>
                </a:cxn>
              </a:cxnLst>
              <a:rect l="f120" t="f123" r="f121" b="f122"/>
              <a:pathLst>
                <a:path w="1524000" h="3047365">
                  <a:moveTo>
                    <a:pt x="f5" y="f2"/>
                  </a:move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6"/>
                  </a:lnTo>
                  <a:lnTo>
                    <a:pt x="f55" y="f54"/>
                  </a:lnTo>
                  <a:lnTo>
                    <a:pt x="f53" y="f52"/>
                  </a:lnTo>
                  <a:lnTo>
                    <a:pt x="f51" y="f50"/>
                  </a:lnTo>
                  <a:lnTo>
                    <a:pt x="f49" y="f48"/>
                  </a:lnTo>
                  <a:lnTo>
                    <a:pt x="f47" y="f46"/>
                  </a:lnTo>
                  <a:lnTo>
                    <a:pt x="f45" y="f44"/>
                  </a:lnTo>
                  <a:lnTo>
                    <a:pt x="f43" y="f42"/>
                  </a:lnTo>
                  <a:lnTo>
                    <a:pt x="f41" y="f40"/>
                  </a:lnTo>
                  <a:lnTo>
                    <a:pt x="f39" y="f38"/>
                  </a:lnTo>
                  <a:lnTo>
                    <a:pt x="f37" y="f36"/>
                  </a:lnTo>
                  <a:lnTo>
                    <a:pt x="f35" y="f34"/>
                  </a:lnTo>
                  <a:lnTo>
                    <a:pt x="f33" y="f32"/>
                  </a:lnTo>
                  <a:lnTo>
                    <a:pt x="f31" y="f30"/>
                  </a:lnTo>
                  <a:lnTo>
                    <a:pt x="f29" y="f28"/>
                  </a:lnTo>
                  <a:lnTo>
                    <a:pt x="f27" y="f26"/>
                  </a:lnTo>
                  <a:lnTo>
                    <a:pt x="f25" y="f24"/>
                  </a:lnTo>
                  <a:lnTo>
                    <a:pt x="f23" y="f22"/>
                  </a:lnTo>
                  <a:lnTo>
                    <a:pt x="f21" y="f20"/>
                  </a:lnTo>
                  <a:lnTo>
                    <a:pt x="f19" y="f18"/>
                  </a:lnTo>
                  <a:lnTo>
                    <a:pt x="f17" y="f16"/>
                  </a:lnTo>
                  <a:lnTo>
                    <a:pt x="f15" y="f14"/>
                  </a:lnTo>
                  <a:lnTo>
                    <a:pt x="f13" y="f12"/>
                  </a:lnTo>
                  <a:lnTo>
                    <a:pt x="f11" y="f10"/>
                  </a:lnTo>
                  <a:lnTo>
                    <a:pt x="f9" y="f8"/>
                  </a:lnTo>
                  <a:lnTo>
                    <a:pt x="f7" y="f6"/>
                  </a:lnTo>
                  <a:lnTo>
                    <a:pt x="f2" y="f57"/>
                  </a:lnTo>
                  <a:lnTo>
                    <a:pt x="f7" y="f58"/>
                  </a:lnTo>
                  <a:lnTo>
                    <a:pt x="f9" y="f59"/>
                  </a:lnTo>
                  <a:lnTo>
                    <a:pt x="f11" y="f60"/>
                  </a:lnTo>
                  <a:lnTo>
                    <a:pt x="f13" y="f61"/>
                  </a:lnTo>
                  <a:lnTo>
                    <a:pt x="f15" y="f62"/>
                  </a:lnTo>
                  <a:lnTo>
                    <a:pt x="f17" y="f63"/>
                  </a:lnTo>
                  <a:lnTo>
                    <a:pt x="f19" y="f64"/>
                  </a:lnTo>
                  <a:lnTo>
                    <a:pt x="f21" y="f65"/>
                  </a:lnTo>
                  <a:lnTo>
                    <a:pt x="f23" y="f66"/>
                  </a:lnTo>
                  <a:lnTo>
                    <a:pt x="f25" y="f67"/>
                  </a:lnTo>
                  <a:lnTo>
                    <a:pt x="f27" y="f68"/>
                  </a:lnTo>
                  <a:lnTo>
                    <a:pt x="f29" y="f69"/>
                  </a:lnTo>
                  <a:lnTo>
                    <a:pt x="f31" y="f70"/>
                  </a:lnTo>
                  <a:lnTo>
                    <a:pt x="f33" y="f71"/>
                  </a:lnTo>
                  <a:lnTo>
                    <a:pt x="f35" y="f72"/>
                  </a:lnTo>
                  <a:lnTo>
                    <a:pt x="f37" y="f73"/>
                  </a:lnTo>
                  <a:lnTo>
                    <a:pt x="f39" y="f74"/>
                  </a:lnTo>
                  <a:lnTo>
                    <a:pt x="f41" y="f75"/>
                  </a:lnTo>
                  <a:lnTo>
                    <a:pt x="f43" y="f76"/>
                  </a:lnTo>
                  <a:lnTo>
                    <a:pt x="f45" y="f77"/>
                  </a:lnTo>
                  <a:lnTo>
                    <a:pt x="f47" y="f78"/>
                  </a:lnTo>
                  <a:lnTo>
                    <a:pt x="f49" y="f79"/>
                  </a:lnTo>
                  <a:lnTo>
                    <a:pt x="f51" y="f80"/>
                  </a:lnTo>
                  <a:lnTo>
                    <a:pt x="f53" y="f81"/>
                  </a:lnTo>
                  <a:lnTo>
                    <a:pt x="f55" y="f82"/>
                  </a:lnTo>
                  <a:lnTo>
                    <a:pt x="f56" y="f83"/>
                  </a:lnTo>
                  <a:lnTo>
                    <a:pt x="f54" y="f84"/>
                  </a:lnTo>
                  <a:lnTo>
                    <a:pt x="f52" y="f85"/>
                  </a:lnTo>
                  <a:lnTo>
                    <a:pt x="f50" y="f86"/>
                  </a:lnTo>
                  <a:lnTo>
                    <a:pt x="f48" y="f87"/>
                  </a:lnTo>
                  <a:lnTo>
                    <a:pt x="f46" y="f88"/>
                  </a:lnTo>
                  <a:lnTo>
                    <a:pt x="f44" y="f89"/>
                  </a:lnTo>
                  <a:lnTo>
                    <a:pt x="f42" y="f90"/>
                  </a:lnTo>
                  <a:lnTo>
                    <a:pt x="f40" y="f91"/>
                  </a:lnTo>
                  <a:lnTo>
                    <a:pt x="f38" y="f92"/>
                  </a:lnTo>
                  <a:lnTo>
                    <a:pt x="f36" y="f93"/>
                  </a:lnTo>
                  <a:lnTo>
                    <a:pt x="f34" y="f94"/>
                  </a:lnTo>
                  <a:lnTo>
                    <a:pt x="f32" y="f95"/>
                  </a:lnTo>
                  <a:lnTo>
                    <a:pt x="f30" y="f96"/>
                  </a:lnTo>
                  <a:lnTo>
                    <a:pt x="f28" y="f97"/>
                  </a:lnTo>
                  <a:lnTo>
                    <a:pt x="f26" y="f98"/>
                  </a:lnTo>
                  <a:lnTo>
                    <a:pt x="f24" y="f99"/>
                  </a:lnTo>
                  <a:lnTo>
                    <a:pt x="f22" y="f100"/>
                  </a:lnTo>
                  <a:lnTo>
                    <a:pt x="f20" y="f101"/>
                  </a:lnTo>
                  <a:lnTo>
                    <a:pt x="f18" y="f102"/>
                  </a:lnTo>
                  <a:lnTo>
                    <a:pt x="f16" y="f103"/>
                  </a:lnTo>
                  <a:lnTo>
                    <a:pt x="f14" y="f104"/>
                  </a:lnTo>
                  <a:lnTo>
                    <a:pt x="f12" y="f105"/>
                  </a:lnTo>
                  <a:lnTo>
                    <a:pt x="f10" y="f106"/>
                  </a:lnTo>
                  <a:lnTo>
                    <a:pt x="f8" y="f107"/>
                  </a:lnTo>
                  <a:lnTo>
                    <a:pt x="f6" y="f108"/>
                  </a:lnTo>
                  <a:lnTo>
                    <a:pt x="f5" y="f109"/>
                  </a:lnTo>
                  <a:lnTo>
                    <a:pt x="f5" y="f2"/>
                  </a:lnTo>
                  <a:close/>
                </a:path>
              </a:pathLst>
            </a:custGeom>
            <a:solidFill>
              <a:srgbClr val="4471C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5" name="object 5">
              <a:extLst>
                <a:ext uri="{FF2B5EF4-FFF2-40B4-BE49-F238E27FC236}">
                  <a16:creationId xmlns:a16="http://schemas.microsoft.com/office/drawing/2014/main" id="{0A36528C-97B1-A1AC-E45D-2D6334A5D772}"/>
                </a:ext>
              </a:extLst>
            </p:cNvPr>
            <p:cNvSpPr/>
            <p:nvPr/>
          </p:nvSpPr>
          <p:spPr>
            <a:xfrm>
              <a:off x="1295403" y="1676396"/>
              <a:ext cx="1524003" cy="3047366"/>
            </a:xfrm>
            <a:custGeom>
              <a:avLst/>
              <a:gdLst>
                <a:gd name="f0" fmla="val w"/>
                <a:gd name="f1" fmla="val h"/>
                <a:gd name="f2" fmla="val 0"/>
                <a:gd name="f3" fmla="val 1524000"/>
                <a:gd name="f4" fmla="val 3047365"/>
                <a:gd name="f5" fmla="val 1523492"/>
                <a:gd name="f6" fmla="val 3046984"/>
                <a:gd name="f7" fmla="val 1475131"/>
                <a:gd name="f8" fmla="val 3046230"/>
                <a:gd name="f9" fmla="val 1427146"/>
                <a:gd name="f10" fmla="val 3043986"/>
                <a:gd name="f11" fmla="val 1379560"/>
                <a:gd name="f12" fmla="val 3040273"/>
                <a:gd name="f13" fmla="val 1332393"/>
                <a:gd name="f14" fmla="val 3035113"/>
                <a:gd name="f15" fmla="val 1285669"/>
                <a:gd name="f16" fmla="val 3028529"/>
                <a:gd name="f17" fmla="val 1239410"/>
                <a:gd name="f18" fmla="val 3020542"/>
                <a:gd name="f19" fmla="val 1193639"/>
                <a:gd name="f20" fmla="val 3011176"/>
                <a:gd name="f21" fmla="val 1148377"/>
                <a:gd name="f22" fmla="val 3000453"/>
                <a:gd name="f23" fmla="val 1103647"/>
                <a:gd name="f24" fmla="val 2988395"/>
                <a:gd name="f25" fmla="val 1059471"/>
                <a:gd name="f26" fmla="val 2975023"/>
                <a:gd name="f27" fmla="val 1015871"/>
                <a:gd name="f28" fmla="val 2960362"/>
                <a:gd name="f29" fmla="val 972870"/>
                <a:gd name="f30" fmla="val 2944432"/>
                <a:gd name="f31" fmla="val 930491"/>
                <a:gd name="f32" fmla="val 2927256"/>
                <a:gd name="f33" fmla="val 888755"/>
                <a:gd name="f34" fmla="val 2908857"/>
                <a:gd name="f35" fmla="val 847684"/>
                <a:gd name="f36" fmla="val 2889257"/>
                <a:gd name="f37" fmla="val 807302"/>
                <a:gd name="f38" fmla="val 2868477"/>
                <a:gd name="f39" fmla="val 767630"/>
                <a:gd name="f40" fmla="val 2846541"/>
                <a:gd name="f41" fmla="val 728691"/>
                <a:gd name="f42" fmla="val 2823471"/>
                <a:gd name="f43" fmla="val 690506"/>
                <a:gd name="f44" fmla="val 2799289"/>
                <a:gd name="f45" fmla="val 653099"/>
                <a:gd name="f46" fmla="val 2774017"/>
                <a:gd name="f47" fmla="val 616492"/>
                <a:gd name="f48" fmla="val 2747678"/>
                <a:gd name="f49" fmla="val 580706"/>
                <a:gd name="f50" fmla="val 2720294"/>
                <a:gd name="f51" fmla="val 545765"/>
                <a:gd name="f52" fmla="val 2691887"/>
                <a:gd name="f53" fmla="val 511690"/>
                <a:gd name="f54" fmla="val 2662480"/>
                <a:gd name="f55" fmla="val 478505"/>
                <a:gd name="f56" fmla="val 2632094"/>
                <a:gd name="f57" fmla="val 446230"/>
                <a:gd name="f58" fmla="val 2600753"/>
                <a:gd name="f59" fmla="val 414889"/>
                <a:gd name="f60" fmla="val 2568478"/>
                <a:gd name="f61" fmla="val 384503"/>
                <a:gd name="f62" fmla="val 2535293"/>
                <a:gd name="f63" fmla="val 355096"/>
                <a:gd name="f64" fmla="val 2501218"/>
                <a:gd name="f65" fmla="val 326689"/>
                <a:gd name="f66" fmla="val 2466277"/>
                <a:gd name="f67" fmla="val 299305"/>
                <a:gd name="f68" fmla="val 2430491"/>
                <a:gd name="f69" fmla="val 272966"/>
                <a:gd name="f70" fmla="val 2393884"/>
                <a:gd name="f71" fmla="val 247694"/>
                <a:gd name="f72" fmla="val 2356477"/>
                <a:gd name="f73" fmla="val 223512"/>
                <a:gd name="f74" fmla="val 2318292"/>
                <a:gd name="f75" fmla="val 200442"/>
                <a:gd name="f76" fmla="val 2279353"/>
                <a:gd name="f77" fmla="val 178506"/>
                <a:gd name="f78" fmla="val 2239681"/>
                <a:gd name="f79" fmla="val 157726"/>
                <a:gd name="f80" fmla="val 2199299"/>
                <a:gd name="f81" fmla="val 138126"/>
                <a:gd name="f82" fmla="val 2158228"/>
                <a:gd name="f83" fmla="val 119727"/>
                <a:gd name="f84" fmla="val 2116492"/>
                <a:gd name="f85" fmla="val 102551"/>
                <a:gd name="f86" fmla="val 2074113"/>
                <a:gd name="f87" fmla="val 86621"/>
                <a:gd name="f88" fmla="val 2031112"/>
                <a:gd name="f89" fmla="val 71960"/>
                <a:gd name="f90" fmla="val 1987512"/>
                <a:gd name="f91" fmla="val 58588"/>
                <a:gd name="f92" fmla="val 1943336"/>
                <a:gd name="f93" fmla="val 46530"/>
                <a:gd name="f94" fmla="val 1898606"/>
                <a:gd name="f95" fmla="val 35807"/>
                <a:gd name="f96" fmla="val 1853344"/>
                <a:gd name="f97" fmla="val 26441"/>
                <a:gd name="f98" fmla="val 1807573"/>
                <a:gd name="f99" fmla="val 18454"/>
                <a:gd name="f100" fmla="val 1761314"/>
                <a:gd name="f101" fmla="val 11870"/>
                <a:gd name="f102" fmla="val 1714590"/>
                <a:gd name="f103" fmla="val 6710"/>
                <a:gd name="f104" fmla="val 1667423"/>
                <a:gd name="f105" fmla="val 2997"/>
                <a:gd name="f106" fmla="val 1619837"/>
                <a:gd name="f107" fmla="val 753"/>
                <a:gd name="f108" fmla="val 1571852"/>
                <a:gd name="f109" fmla="val 1523491"/>
                <a:gd name="f110" fmla="*/ f0 1 1524000"/>
                <a:gd name="f111" fmla="*/ f1 1 3047365"/>
                <a:gd name="f112" fmla="+- f4 0 f2"/>
                <a:gd name="f113" fmla="+- f3 0 f2"/>
                <a:gd name="f114" fmla="*/ f113 1 1524000"/>
                <a:gd name="f115" fmla="*/ f112 1 3047365"/>
                <a:gd name="f116" fmla="*/ f2 1 f114"/>
                <a:gd name="f117" fmla="*/ f3 1 f114"/>
                <a:gd name="f118" fmla="*/ f2 1 f115"/>
                <a:gd name="f119" fmla="*/ f4 1 f115"/>
                <a:gd name="f120" fmla="*/ f116 f110 1"/>
                <a:gd name="f121" fmla="*/ f117 f110 1"/>
                <a:gd name="f122" fmla="*/ f119 f111 1"/>
                <a:gd name="f123" fmla="*/ f118 f111 1"/>
              </a:gdLst>
              <a:ahLst/>
              <a:cxnLst>
                <a:cxn ang="3cd4">
                  <a:pos x="hc" y="t"/>
                </a:cxn>
                <a:cxn ang="0">
                  <a:pos x="r" y="vc"/>
                </a:cxn>
                <a:cxn ang="cd4">
                  <a:pos x="hc" y="b"/>
                </a:cxn>
                <a:cxn ang="cd2">
                  <a:pos x="l" y="vc"/>
                </a:cxn>
              </a:cxnLst>
              <a:rect l="f120" t="f123" r="f121" b="f122"/>
              <a:pathLst>
                <a:path w="1524000" h="3047365">
                  <a:moveTo>
                    <a:pt x="f5" y="f6"/>
                  </a:move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50"/>
                  </a:lnTo>
                  <a:lnTo>
                    <a:pt x="f51" y="f52"/>
                  </a:lnTo>
                  <a:lnTo>
                    <a:pt x="f53" y="f54"/>
                  </a:lnTo>
                  <a:lnTo>
                    <a:pt x="f55" y="f56"/>
                  </a:lnTo>
                  <a:lnTo>
                    <a:pt x="f57" y="f58"/>
                  </a:lnTo>
                  <a:lnTo>
                    <a:pt x="f59" y="f60"/>
                  </a:lnTo>
                  <a:lnTo>
                    <a:pt x="f61" y="f62"/>
                  </a:lnTo>
                  <a:lnTo>
                    <a:pt x="f63" y="f64"/>
                  </a:lnTo>
                  <a:lnTo>
                    <a:pt x="f65" y="f66"/>
                  </a:lnTo>
                  <a:lnTo>
                    <a:pt x="f67" y="f68"/>
                  </a:lnTo>
                  <a:lnTo>
                    <a:pt x="f69" y="f70"/>
                  </a:lnTo>
                  <a:lnTo>
                    <a:pt x="f71" y="f72"/>
                  </a:lnTo>
                  <a:lnTo>
                    <a:pt x="f73" y="f74"/>
                  </a:lnTo>
                  <a:lnTo>
                    <a:pt x="f75" y="f76"/>
                  </a:lnTo>
                  <a:lnTo>
                    <a:pt x="f77" y="f78"/>
                  </a:lnTo>
                  <a:lnTo>
                    <a:pt x="f79" y="f80"/>
                  </a:lnTo>
                  <a:lnTo>
                    <a:pt x="f81" y="f82"/>
                  </a:lnTo>
                  <a:lnTo>
                    <a:pt x="f83" y="f84"/>
                  </a:lnTo>
                  <a:lnTo>
                    <a:pt x="f85" y="f86"/>
                  </a:lnTo>
                  <a:lnTo>
                    <a:pt x="f87" y="f88"/>
                  </a:lnTo>
                  <a:lnTo>
                    <a:pt x="f89" y="f90"/>
                  </a:lnTo>
                  <a:lnTo>
                    <a:pt x="f91" y="f92"/>
                  </a:lnTo>
                  <a:lnTo>
                    <a:pt x="f93" y="f94"/>
                  </a:lnTo>
                  <a:lnTo>
                    <a:pt x="f95" y="f96"/>
                  </a:lnTo>
                  <a:lnTo>
                    <a:pt x="f97" y="f98"/>
                  </a:lnTo>
                  <a:lnTo>
                    <a:pt x="f99" y="f100"/>
                  </a:lnTo>
                  <a:lnTo>
                    <a:pt x="f101" y="f102"/>
                  </a:lnTo>
                  <a:lnTo>
                    <a:pt x="f103" y="f104"/>
                  </a:lnTo>
                  <a:lnTo>
                    <a:pt x="f105" y="f106"/>
                  </a:lnTo>
                  <a:lnTo>
                    <a:pt x="f107" y="f108"/>
                  </a:lnTo>
                  <a:lnTo>
                    <a:pt x="f2" y="f109"/>
                  </a:lnTo>
                  <a:lnTo>
                    <a:pt x="f107" y="f7"/>
                  </a:lnTo>
                  <a:lnTo>
                    <a:pt x="f105" y="f9"/>
                  </a:lnTo>
                  <a:lnTo>
                    <a:pt x="f103" y="f11"/>
                  </a:lnTo>
                  <a:lnTo>
                    <a:pt x="f101" y="f13"/>
                  </a:lnTo>
                  <a:lnTo>
                    <a:pt x="f99" y="f15"/>
                  </a:lnTo>
                  <a:lnTo>
                    <a:pt x="f97" y="f17"/>
                  </a:lnTo>
                  <a:lnTo>
                    <a:pt x="f95" y="f19"/>
                  </a:lnTo>
                  <a:lnTo>
                    <a:pt x="f93" y="f21"/>
                  </a:lnTo>
                  <a:lnTo>
                    <a:pt x="f91" y="f23"/>
                  </a:lnTo>
                  <a:lnTo>
                    <a:pt x="f89" y="f25"/>
                  </a:lnTo>
                  <a:lnTo>
                    <a:pt x="f87" y="f27"/>
                  </a:lnTo>
                  <a:lnTo>
                    <a:pt x="f85" y="f29"/>
                  </a:lnTo>
                  <a:lnTo>
                    <a:pt x="f83" y="f31"/>
                  </a:lnTo>
                  <a:lnTo>
                    <a:pt x="f81" y="f33"/>
                  </a:lnTo>
                  <a:lnTo>
                    <a:pt x="f79" y="f35"/>
                  </a:lnTo>
                  <a:lnTo>
                    <a:pt x="f77" y="f37"/>
                  </a:lnTo>
                  <a:lnTo>
                    <a:pt x="f75" y="f39"/>
                  </a:lnTo>
                  <a:lnTo>
                    <a:pt x="f73" y="f41"/>
                  </a:lnTo>
                  <a:lnTo>
                    <a:pt x="f71" y="f43"/>
                  </a:lnTo>
                  <a:lnTo>
                    <a:pt x="f69" y="f45"/>
                  </a:lnTo>
                  <a:lnTo>
                    <a:pt x="f67" y="f47"/>
                  </a:lnTo>
                  <a:lnTo>
                    <a:pt x="f65" y="f49"/>
                  </a:lnTo>
                  <a:lnTo>
                    <a:pt x="f63" y="f51"/>
                  </a:lnTo>
                  <a:lnTo>
                    <a:pt x="f61" y="f53"/>
                  </a:lnTo>
                  <a:lnTo>
                    <a:pt x="f59" y="f55"/>
                  </a:lnTo>
                  <a:lnTo>
                    <a:pt x="f57" y="f57"/>
                  </a:lnTo>
                  <a:lnTo>
                    <a:pt x="f55" y="f59"/>
                  </a:lnTo>
                  <a:lnTo>
                    <a:pt x="f53" y="f61"/>
                  </a:lnTo>
                  <a:lnTo>
                    <a:pt x="f51" y="f63"/>
                  </a:lnTo>
                  <a:lnTo>
                    <a:pt x="f49" y="f65"/>
                  </a:lnTo>
                  <a:lnTo>
                    <a:pt x="f47" y="f67"/>
                  </a:lnTo>
                  <a:lnTo>
                    <a:pt x="f45" y="f69"/>
                  </a:lnTo>
                  <a:lnTo>
                    <a:pt x="f43" y="f71"/>
                  </a:lnTo>
                  <a:lnTo>
                    <a:pt x="f41" y="f73"/>
                  </a:lnTo>
                  <a:lnTo>
                    <a:pt x="f39" y="f75"/>
                  </a:lnTo>
                  <a:lnTo>
                    <a:pt x="f37" y="f77"/>
                  </a:lnTo>
                  <a:lnTo>
                    <a:pt x="f35" y="f79"/>
                  </a:lnTo>
                  <a:lnTo>
                    <a:pt x="f33" y="f81"/>
                  </a:lnTo>
                  <a:lnTo>
                    <a:pt x="f31" y="f83"/>
                  </a:lnTo>
                  <a:lnTo>
                    <a:pt x="f29" y="f85"/>
                  </a:lnTo>
                  <a:lnTo>
                    <a:pt x="f27" y="f87"/>
                  </a:lnTo>
                  <a:lnTo>
                    <a:pt x="f25" y="f89"/>
                  </a:lnTo>
                  <a:lnTo>
                    <a:pt x="f23" y="f91"/>
                  </a:lnTo>
                  <a:lnTo>
                    <a:pt x="f21" y="f93"/>
                  </a:lnTo>
                  <a:lnTo>
                    <a:pt x="f19" y="f95"/>
                  </a:lnTo>
                  <a:lnTo>
                    <a:pt x="f17" y="f97"/>
                  </a:lnTo>
                  <a:lnTo>
                    <a:pt x="f15" y="f99"/>
                  </a:lnTo>
                  <a:lnTo>
                    <a:pt x="f13" y="f101"/>
                  </a:lnTo>
                  <a:lnTo>
                    <a:pt x="f11" y="f103"/>
                  </a:lnTo>
                  <a:lnTo>
                    <a:pt x="f9" y="f105"/>
                  </a:lnTo>
                  <a:lnTo>
                    <a:pt x="f7" y="f107"/>
                  </a:lnTo>
                  <a:lnTo>
                    <a:pt x="f5" y="f2"/>
                  </a:lnTo>
                  <a:lnTo>
                    <a:pt x="f5" y="f109"/>
                  </a:lnTo>
                  <a:lnTo>
                    <a:pt x="f5" y="f6"/>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6" name="object 6">
              <a:extLst>
                <a:ext uri="{FF2B5EF4-FFF2-40B4-BE49-F238E27FC236}">
                  <a16:creationId xmlns:a16="http://schemas.microsoft.com/office/drawing/2014/main" id="{FADBCFF5-2048-6255-BA6E-C4EF33557632}"/>
                </a:ext>
              </a:extLst>
            </p:cNvPr>
            <p:cNvSpPr/>
            <p:nvPr/>
          </p:nvSpPr>
          <p:spPr>
            <a:xfrm>
              <a:off x="2818894" y="1676396"/>
              <a:ext cx="8297549" cy="3047366"/>
            </a:xfrm>
            <a:custGeom>
              <a:avLst/>
              <a:gdLst>
                <a:gd name="f0" fmla="val w"/>
                <a:gd name="f1" fmla="val h"/>
                <a:gd name="f2" fmla="val 0"/>
                <a:gd name="f3" fmla="val 8297545"/>
                <a:gd name="f4" fmla="val 3047365"/>
                <a:gd name="f5" fmla="val 3046984"/>
                <a:gd name="f6" fmla="*/ f0 1 8297545"/>
                <a:gd name="f7" fmla="*/ f1 1 3047365"/>
                <a:gd name="f8" fmla="+- f4 0 f2"/>
                <a:gd name="f9" fmla="+- f3 0 f2"/>
                <a:gd name="f10" fmla="*/ f9 1 8297545"/>
                <a:gd name="f11" fmla="*/ f8 1 3047365"/>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297545" h="3047365">
                  <a:moveTo>
                    <a:pt x="f3" y="f2"/>
                  </a:moveTo>
                  <a:lnTo>
                    <a:pt x="f2" y="f2"/>
                  </a:lnTo>
                  <a:lnTo>
                    <a:pt x="f2" y="f5"/>
                  </a:lnTo>
                  <a:lnTo>
                    <a:pt x="f3" y="f5"/>
                  </a:lnTo>
                  <a:lnTo>
                    <a:pt x="f3" y="f2"/>
                  </a:lnTo>
                  <a:close/>
                </a:path>
              </a:pathLst>
            </a:custGeom>
            <a:solidFill>
              <a:srgbClr val="FFFFFF">
                <a:alpha val="90194"/>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7" name="object 7">
              <a:extLst>
                <a:ext uri="{FF2B5EF4-FFF2-40B4-BE49-F238E27FC236}">
                  <a16:creationId xmlns:a16="http://schemas.microsoft.com/office/drawing/2014/main" id="{369F0C9D-CEF8-4951-E4FB-F9D74A61C6A2}"/>
                </a:ext>
              </a:extLst>
            </p:cNvPr>
            <p:cNvSpPr/>
            <p:nvPr/>
          </p:nvSpPr>
          <p:spPr>
            <a:xfrm>
              <a:off x="2818894" y="1676396"/>
              <a:ext cx="8297549" cy="3047366"/>
            </a:xfrm>
            <a:custGeom>
              <a:avLst/>
              <a:gdLst>
                <a:gd name="f0" fmla="val w"/>
                <a:gd name="f1" fmla="val h"/>
                <a:gd name="f2" fmla="val 0"/>
                <a:gd name="f3" fmla="val 8297545"/>
                <a:gd name="f4" fmla="val 3047365"/>
                <a:gd name="f5" fmla="val 3046984"/>
                <a:gd name="f6" fmla="*/ f0 1 8297545"/>
                <a:gd name="f7" fmla="*/ f1 1 3047365"/>
                <a:gd name="f8" fmla="+- f4 0 f2"/>
                <a:gd name="f9" fmla="+- f3 0 f2"/>
                <a:gd name="f10" fmla="*/ f9 1 8297545"/>
                <a:gd name="f11" fmla="*/ f8 1 3047365"/>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8297545" h="3047365">
                  <a:moveTo>
                    <a:pt x="f2" y="f5"/>
                  </a:moveTo>
                  <a:lnTo>
                    <a:pt x="f3" y="f5"/>
                  </a:lnTo>
                  <a:lnTo>
                    <a:pt x="f3" y="f2"/>
                  </a:lnTo>
                  <a:lnTo>
                    <a:pt x="f2" y="f2"/>
                  </a:lnTo>
                  <a:lnTo>
                    <a:pt x="f2" y="f5"/>
                  </a:lnTo>
                  <a:close/>
                </a:path>
              </a:pathLst>
            </a:custGeom>
            <a:noFill/>
            <a:ln w="12701" cap="flat">
              <a:solidFill>
                <a:srgbClr val="4471C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8" name="object 8">
            <a:extLst>
              <a:ext uri="{FF2B5EF4-FFF2-40B4-BE49-F238E27FC236}">
                <a16:creationId xmlns:a16="http://schemas.microsoft.com/office/drawing/2014/main" id="{53D77130-67B1-DFF0-ED4E-05EEF8AEEA5A}"/>
              </a:ext>
            </a:extLst>
          </p:cNvPr>
          <p:cNvSpPr txBox="1"/>
          <p:nvPr/>
        </p:nvSpPr>
        <p:spPr>
          <a:xfrm>
            <a:off x="3045464" y="1759205"/>
            <a:ext cx="7847966" cy="2797177"/>
          </a:xfrm>
          <a:prstGeom prst="rect">
            <a:avLst/>
          </a:prstGeom>
          <a:noFill/>
          <a:ln cap="flat">
            <a:noFill/>
          </a:ln>
        </p:spPr>
        <p:txBody>
          <a:bodyPr vert="horz" wrap="square" lIns="0" tIns="48262" rIns="0" bIns="0" anchor="t" anchorCtr="1" compatLnSpc="1">
            <a:spAutoFit/>
          </a:bodyPr>
          <a:lstStyle/>
          <a:p>
            <a:pPr marL="12060" marR="5084" lvl="0" indent="-2542" algn="ctr" defTabSz="914400" rtl="0" fontAlgn="auto" hangingPunct="1">
              <a:lnSpc>
                <a:spcPct val="91600"/>
              </a:lnSpc>
              <a:spcBef>
                <a:spcPts val="38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Calibri"/>
                <a:cs typeface="Calibri"/>
              </a:rPr>
              <a:t>Improving</a:t>
            </a:r>
            <a:r>
              <a:rPr lang="en-GB" sz="2800" b="0" i="0" u="none" strike="noStrike" kern="0" cap="none" spc="-45"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efficiency</a:t>
            </a:r>
            <a:r>
              <a:rPr lang="en-GB" sz="2800" b="0" i="0" u="none" strike="noStrike" kern="0" cap="none" spc="-35"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and</a:t>
            </a:r>
            <a:r>
              <a:rPr lang="en-GB" sz="2800" b="0" i="0" u="none" strike="noStrike" kern="0" cap="none" spc="-50"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communication</a:t>
            </a:r>
            <a:r>
              <a:rPr lang="en-GB" sz="2800" b="0" i="0" u="none" strike="noStrike" kern="0" cap="none" spc="-5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in</a:t>
            </a:r>
            <a:r>
              <a:rPr lang="en-GB" sz="2800" b="0" i="0" u="none" strike="noStrike" kern="0" cap="none" spc="-5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a</a:t>
            </a:r>
            <a:r>
              <a:rPr lang="en-GB" sz="2800" b="0" i="0" u="none" strike="noStrike" kern="0" cap="none" spc="-50"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nursing </a:t>
            </a:r>
            <a:r>
              <a:rPr lang="en-GB" sz="2800" b="0" i="0" u="none" strike="noStrike" kern="0" cap="none" spc="0" baseline="0">
                <a:solidFill>
                  <a:srgbClr val="000000"/>
                </a:solidFill>
                <a:uFillTx/>
                <a:latin typeface="Calibri"/>
                <a:cs typeface="Calibri"/>
              </a:rPr>
              <a:t>home</a:t>
            </a:r>
            <a:r>
              <a:rPr lang="en-GB" sz="2800" b="0" i="0" u="none" strike="noStrike" kern="0" cap="none" spc="-55"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involves</a:t>
            </a:r>
            <a:r>
              <a:rPr lang="en-GB" sz="2800" b="0" i="0" u="none" strike="noStrike" kern="0" cap="none" spc="-45"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replacing</a:t>
            </a:r>
            <a:r>
              <a:rPr lang="en-GB" sz="2800" b="0" i="0" u="none" strike="noStrike" kern="0" cap="none" spc="-4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manual</a:t>
            </a:r>
            <a:r>
              <a:rPr lang="en-GB" sz="2800" b="0" i="0" u="none" strike="noStrike" kern="0" cap="none" spc="-55"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processes</a:t>
            </a:r>
            <a:r>
              <a:rPr lang="en-GB" sz="2800" b="0" i="0" u="none" strike="noStrike" kern="0" cap="none" spc="-6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with</a:t>
            </a:r>
            <a:r>
              <a:rPr lang="en-GB" sz="2800" b="0" i="0" u="none" strike="noStrike" kern="0" cap="none" spc="-60"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digital systems,</a:t>
            </a:r>
            <a:r>
              <a:rPr lang="en-GB" sz="2800" b="0" i="0" u="none" strike="noStrike" kern="0" cap="none" spc="-13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standardizing</a:t>
            </a:r>
            <a:r>
              <a:rPr lang="en-GB" sz="2800" b="0" i="0" u="none" strike="noStrike" kern="0" cap="none" spc="-11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clinical</a:t>
            </a:r>
            <a:r>
              <a:rPr lang="en-GB" sz="2800" b="0" i="0" u="none" strike="noStrike" kern="0" cap="none" spc="-10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handoffs,</a:t>
            </a:r>
            <a:r>
              <a:rPr lang="en-GB" sz="2800" b="0" i="0" u="none" strike="noStrike" kern="0" cap="none" spc="-100" baseline="0">
                <a:solidFill>
                  <a:srgbClr val="000000"/>
                </a:solidFill>
                <a:uFillTx/>
                <a:latin typeface="Calibri"/>
                <a:cs typeface="Calibri"/>
              </a:rPr>
              <a:t> </a:t>
            </a:r>
            <a:r>
              <a:rPr lang="en-GB" sz="2800" b="0" i="0" u="none" strike="noStrike" kern="0" cap="none" spc="-25" baseline="0">
                <a:solidFill>
                  <a:srgbClr val="000000"/>
                </a:solidFill>
                <a:uFillTx/>
                <a:latin typeface="Calibri"/>
                <a:cs typeface="Calibri"/>
              </a:rPr>
              <a:t>and </a:t>
            </a:r>
            <a:r>
              <a:rPr lang="en-GB" sz="2800" b="0" i="0" u="none" strike="noStrike" kern="0" cap="none" spc="0" baseline="0">
                <a:solidFill>
                  <a:srgbClr val="000000"/>
                </a:solidFill>
                <a:uFillTx/>
                <a:latin typeface="Calibri"/>
                <a:cs typeface="Calibri"/>
              </a:rPr>
              <a:t>empowering</a:t>
            </a:r>
            <a:r>
              <a:rPr lang="en-GB" sz="2800" b="0" i="0" u="none" strike="noStrike" kern="0" cap="none" spc="-7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staff</a:t>
            </a:r>
            <a:r>
              <a:rPr lang="en-GB" sz="2800" b="0" i="0" u="none" strike="noStrike" kern="0" cap="none" spc="-75"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through</a:t>
            </a:r>
            <a:r>
              <a:rPr lang="en-GB" sz="2800" b="0" i="0" u="none" strike="noStrike" kern="0" cap="none" spc="-7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ongoing</a:t>
            </a:r>
            <a:r>
              <a:rPr lang="en-GB" sz="2800" b="0" i="0" u="none" strike="noStrike" kern="0" cap="none" spc="-70"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communication </a:t>
            </a:r>
            <a:r>
              <a:rPr lang="en-GB" sz="2800" b="0" i="0" u="none" strike="noStrike" kern="0" cap="none" spc="0" baseline="0">
                <a:solidFill>
                  <a:srgbClr val="000000"/>
                </a:solidFill>
                <a:uFillTx/>
                <a:latin typeface="Calibri"/>
                <a:cs typeface="Calibri"/>
              </a:rPr>
              <a:t>training.</a:t>
            </a:r>
            <a:r>
              <a:rPr lang="en-GB" sz="2800" b="0" i="0" u="none" strike="noStrike" kern="0" cap="none" spc="-8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These</a:t>
            </a:r>
            <a:r>
              <a:rPr lang="en-GB" sz="2800" b="0" i="0" u="none" strike="noStrike" kern="0" cap="none" spc="-8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steps</a:t>
            </a:r>
            <a:r>
              <a:rPr lang="en-GB" sz="2800" b="0" i="0" u="none" strike="noStrike" kern="0" cap="none" spc="-8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reduce</a:t>
            </a:r>
            <a:r>
              <a:rPr lang="en-GB" sz="2800" b="0" i="0" u="none" strike="noStrike" kern="0" cap="none" spc="-65"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administrative</a:t>
            </a:r>
            <a:r>
              <a:rPr lang="en-GB" sz="2800" b="0" i="0" u="none" strike="noStrike" kern="0" cap="none" spc="-75"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burdens, </a:t>
            </a:r>
            <a:r>
              <a:rPr lang="en-GB" sz="2800" b="0" i="0" u="none" strike="noStrike" kern="0" cap="none" spc="0" baseline="0">
                <a:solidFill>
                  <a:srgbClr val="000000"/>
                </a:solidFill>
                <a:uFillTx/>
                <a:latin typeface="Calibri"/>
                <a:cs typeface="Calibri"/>
              </a:rPr>
              <a:t>minimize</a:t>
            </a:r>
            <a:r>
              <a:rPr lang="en-GB" sz="2800" b="0" i="0" u="none" strike="noStrike" kern="0" cap="none" spc="-8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medical</a:t>
            </a:r>
            <a:r>
              <a:rPr lang="en-GB" sz="2800" b="0" i="0" u="none" strike="noStrike" kern="0" cap="none" spc="-8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errors,</a:t>
            </a:r>
            <a:r>
              <a:rPr lang="en-GB" sz="2800" b="0" i="0" u="none" strike="noStrike" kern="0" cap="none" spc="-75"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and</a:t>
            </a:r>
            <a:r>
              <a:rPr lang="en-GB" sz="2800" b="0" i="0" u="none" strike="noStrike" kern="0" cap="none" spc="-85"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foster</a:t>
            </a:r>
            <a:r>
              <a:rPr lang="en-GB" sz="2800" b="0" i="0" u="none" strike="noStrike" kern="0" cap="none" spc="-90" baseline="0">
                <a:solidFill>
                  <a:srgbClr val="000000"/>
                </a:solidFill>
                <a:uFillTx/>
                <a:latin typeface="Calibri"/>
                <a:cs typeface="Calibri"/>
              </a:rPr>
              <a:t> </a:t>
            </a:r>
            <a:r>
              <a:rPr lang="en-GB" sz="2800" b="0" i="0" u="none" strike="noStrike" kern="0" cap="none" spc="0" baseline="0">
                <a:solidFill>
                  <a:srgbClr val="000000"/>
                </a:solidFill>
                <a:uFillTx/>
                <a:latin typeface="Calibri"/>
                <a:cs typeface="Calibri"/>
              </a:rPr>
              <a:t>a</a:t>
            </a:r>
            <a:r>
              <a:rPr lang="en-GB" sz="2800" b="0" i="0" u="none" strike="noStrike" kern="0" cap="none" spc="-85"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transparent, </a:t>
            </a:r>
            <a:r>
              <a:rPr lang="en-GB" sz="2800" b="0" i="0" u="none" strike="noStrike" kern="0" cap="none" spc="-20" baseline="0">
                <a:solidFill>
                  <a:srgbClr val="000000"/>
                </a:solidFill>
                <a:uFillTx/>
                <a:latin typeface="Calibri"/>
                <a:cs typeface="Calibri"/>
              </a:rPr>
              <a:t>person-</a:t>
            </a:r>
            <a:r>
              <a:rPr lang="en-GB" sz="2800" b="0" i="0" u="none" strike="noStrike" kern="0" cap="none" spc="0" baseline="0">
                <a:solidFill>
                  <a:srgbClr val="000000"/>
                </a:solidFill>
                <a:uFillTx/>
                <a:latin typeface="Calibri"/>
                <a:cs typeface="Calibri"/>
              </a:rPr>
              <a:t>centered</a:t>
            </a:r>
            <a:r>
              <a:rPr lang="en-GB" sz="2800" b="0" i="0" u="none" strike="noStrike" kern="0" cap="none" spc="-110" baseline="0">
                <a:solidFill>
                  <a:srgbClr val="000000"/>
                </a:solidFill>
                <a:uFillTx/>
                <a:latin typeface="Calibri"/>
                <a:cs typeface="Calibri"/>
              </a:rPr>
              <a:t> </a:t>
            </a:r>
            <a:r>
              <a:rPr lang="en-GB" sz="2800" b="0" i="0" u="none" strike="noStrike" kern="0" cap="none" spc="-10" baseline="0">
                <a:solidFill>
                  <a:srgbClr val="000000"/>
                </a:solidFill>
                <a:uFillTx/>
                <a:latin typeface="Calibri"/>
                <a:cs typeface="Calibri"/>
              </a:rPr>
              <a:t>culture.</a:t>
            </a:r>
            <a:endParaRPr lang="en-GB" sz="2800" b="0" i="0" u="none" strike="noStrike" kern="0" cap="none" spc="0" baseline="0">
              <a:solidFill>
                <a:srgbClr val="000000"/>
              </a:solidFill>
              <a:uFillTx/>
              <a:latin typeface="Calibri"/>
              <a:cs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8C12FD52-6EB6-E661-CD40-7F64CB791499}"/>
              </a:ext>
            </a:extLst>
          </p:cNvPr>
          <p:cNvSpPr txBox="1">
            <a:spLocks noGrp="1"/>
          </p:cNvSpPr>
          <p:nvPr>
            <p:ph type="title"/>
          </p:nvPr>
        </p:nvSpPr>
        <p:spPr>
          <a:xfrm>
            <a:off x="691515" y="109856"/>
            <a:ext cx="10676250" cy="1548124"/>
          </a:xfrm>
        </p:spPr>
        <p:txBody>
          <a:bodyPr tIns="71752"/>
          <a:lstStyle/>
          <a:p>
            <a:pPr marL="3427728" marR="5084" lvl="0" indent="-493391">
              <a:spcBef>
                <a:spcPts val="100"/>
              </a:spcBef>
            </a:pPr>
            <a:r>
              <a:rPr lang="en-GB" sz="4800" spc="-65">
                <a:solidFill>
                  <a:srgbClr val="000001"/>
                </a:solidFill>
                <a:latin typeface="Arial"/>
                <a:cs typeface="Arial"/>
              </a:rPr>
              <a:t>ADVANTAGES</a:t>
            </a:r>
            <a:r>
              <a:rPr lang="en-GB" sz="4800" spc="-235">
                <a:solidFill>
                  <a:srgbClr val="000001"/>
                </a:solidFill>
                <a:latin typeface="Arial"/>
                <a:cs typeface="Arial"/>
              </a:rPr>
              <a:t> </a:t>
            </a:r>
            <a:r>
              <a:rPr lang="en-GB" sz="4800" spc="-50">
                <a:solidFill>
                  <a:srgbClr val="000001"/>
                </a:solidFill>
                <a:latin typeface="Arial"/>
                <a:cs typeface="Arial"/>
              </a:rPr>
              <a:t>&amp; </a:t>
            </a:r>
            <a:r>
              <a:rPr lang="en-GB" sz="4800" spc="-10">
                <a:solidFill>
                  <a:srgbClr val="000001"/>
                </a:solidFill>
                <a:latin typeface="Arial"/>
                <a:cs typeface="Arial"/>
              </a:rPr>
              <a:t>LIMITATIONS</a:t>
            </a:r>
            <a:endParaRPr lang="en-GB" sz="4800">
              <a:latin typeface="Arial"/>
              <a:cs typeface="Arial"/>
            </a:endParaRPr>
          </a:p>
        </p:txBody>
      </p:sp>
      <p:grpSp>
        <p:nvGrpSpPr>
          <p:cNvPr id="3" name="object 3">
            <a:extLst>
              <a:ext uri="{FF2B5EF4-FFF2-40B4-BE49-F238E27FC236}">
                <a16:creationId xmlns:a16="http://schemas.microsoft.com/office/drawing/2014/main" id="{8F78EB9C-3B2F-57F0-FB56-903BF9CA02E7}"/>
              </a:ext>
            </a:extLst>
          </p:cNvPr>
          <p:cNvGrpSpPr/>
          <p:nvPr/>
        </p:nvGrpSpPr>
        <p:grpSpPr>
          <a:xfrm>
            <a:off x="533396" y="1828800"/>
            <a:ext cx="11353803" cy="4572000"/>
            <a:chOff x="533396" y="1828800"/>
            <a:chExt cx="11353803" cy="4572000"/>
          </a:xfrm>
        </p:grpSpPr>
        <p:sp>
          <p:nvSpPr>
            <p:cNvPr id="4" name="object 4">
              <a:extLst>
                <a:ext uri="{FF2B5EF4-FFF2-40B4-BE49-F238E27FC236}">
                  <a16:creationId xmlns:a16="http://schemas.microsoft.com/office/drawing/2014/main" id="{D4F5CD03-8EA5-DE0A-325E-DC3E30EFEED1}"/>
                </a:ext>
              </a:extLst>
            </p:cNvPr>
            <p:cNvSpPr/>
            <p:nvPr/>
          </p:nvSpPr>
          <p:spPr>
            <a:xfrm>
              <a:off x="533396" y="1828800"/>
              <a:ext cx="11353803" cy="4572000"/>
            </a:xfrm>
            <a:custGeom>
              <a:avLst/>
              <a:gdLst>
                <a:gd name="f0" fmla="val w"/>
                <a:gd name="f1" fmla="val h"/>
                <a:gd name="f2" fmla="val 0"/>
                <a:gd name="f3" fmla="val 11353800"/>
                <a:gd name="f4" fmla="val 4572000"/>
                <a:gd name="f5" fmla="*/ f0 1 11353800"/>
                <a:gd name="f6" fmla="*/ f1 1 4572000"/>
                <a:gd name="f7" fmla="+- f4 0 f2"/>
                <a:gd name="f8" fmla="+- f3 0 f2"/>
                <a:gd name="f9" fmla="*/ f8 1 11353800"/>
                <a:gd name="f10" fmla="*/ f7 1 4572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1353800" h="4572000">
                  <a:moveTo>
                    <a:pt x="f3" y="f2"/>
                  </a:moveTo>
                  <a:lnTo>
                    <a:pt x="f2" y="f2"/>
                  </a:lnTo>
                  <a:lnTo>
                    <a:pt x="f2" y="f4"/>
                  </a:lnTo>
                  <a:lnTo>
                    <a:pt x="f3" y="f4"/>
                  </a:lnTo>
                  <a:lnTo>
                    <a:pt x="f3"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5" name="object 5">
              <a:extLst>
                <a:ext uri="{FF2B5EF4-FFF2-40B4-BE49-F238E27FC236}">
                  <a16:creationId xmlns:a16="http://schemas.microsoft.com/office/drawing/2014/main" id="{CB8B0B76-0B44-5589-56D9-E133709314E3}"/>
                </a:ext>
              </a:extLst>
            </p:cNvPr>
            <p:cNvSpPr/>
            <p:nvPr/>
          </p:nvSpPr>
          <p:spPr>
            <a:xfrm>
              <a:off x="533396" y="1828800"/>
              <a:ext cx="11353803" cy="4572000"/>
            </a:xfrm>
            <a:custGeom>
              <a:avLst/>
              <a:gdLst>
                <a:gd name="f0" fmla="val w"/>
                <a:gd name="f1" fmla="val h"/>
                <a:gd name="f2" fmla="val 0"/>
                <a:gd name="f3" fmla="val 11353800"/>
                <a:gd name="f4" fmla="val 4572000"/>
                <a:gd name="f5" fmla="*/ f0 1 11353800"/>
                <a:gd name="f6" fmla="*/ f1 1 4572000"/>
                <a:gd name="f7" fmla="+- f4 0 f2"/>
                <a:gd name="f8" fmla="+- f3 0 f2"/>
                <a:gd name="f9" fmla="*/ f8 1 11353800"/>
                <a:gd name="f10" fmla="*/ f7 1 4572000"/>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11353800" h="4572000">
                  <a:moveTo>
                    <a:pt x="f2" y="f4"/>
                  </a:moveTo>
                  <a:lnTo>
                    <a:pt x="f3" y="f4"/>
                  </a:lnTo>
                  <a:lnTo>
                    <a:pt x="f3" y="f2"/>
                  </a:lnTo>
                  <a:lnTo>
                    <a:pt x="f2" y="f2"/>
                  </a:lnTo>
                  <a:lnTo>
                    <a:pt x="f2" y="f4"/>
                  </a:lnTo>
                  <a:close/>
                </a:path>
              </a:pathLst>
            </a:custGeom>
            <a:noFill/>
            <a:ln w="12701" cap="flat">
              <a:solidFill>
                <a:srgbClr val="00000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6" name="object 6">
            <a:extLst>
              <a:ext uri="{FF2B5EF4-FFF2-40B4-BE49-F238E27FC236}">
                <a16:creationId xmlns:a16="http://schemas.microsoft.com/office/drawing/2014/main" id="{3B37B4FE-990C-777B-50A3-A70EB268D810}"/>
              </a:ext>
            </a:extLst>
          </p:cNvPr>
          <p:cNvSpPr txBox="1">
            <a:spLocks noGrp="1"/>
          </p:cNvSpPr>
          <p:nvPr>
            <p:ph idx="1"/>
          </p:nvPr>
        </p:nvSpPr>
        <p:spPr>
          <a:xfrm>
            <a:off x="715966" y="2152899"/>
            <a:ext cx="10984860" cy="3867153"/>
          </a:xfrm>
        </p:spPr>
        <p:txBody>
          <a:bodyPr tIns="12701"/>
          <a:lstStyle/>
          <a:p>
            <a:pPr marL="12701" marR="403863" lvl="0">
              <a:spcBef>
                <a:spcPts val="100"/>
              </a:spcBef>
            </a:pPr>
            <a:r>
              <a:rPr lang="en-GB"/>
              <a:t>Staff</a:t>
            </a:r>
            <a:r>
              <a:rPr lang="en-GB" spc="-100"/>
              <a:t> </a:t>
            </a:r>
            <a:r>
              <a:rPr lang="en-GB" spc="-10"/>
              <a:t>communication</a:t>
            </a:r>
            <a:r>
              <a:rPr lang="en-GB" spc="-95"/>
              <a:t> </a:t>
            </a:r>
            <a:r>
              <a:rPr lang="en-GB"/>
              <a:t>and</a:t>
            </a:r>
            <a:r>
              <a:rPr lang="en-GB" spc="-95"/>
              <a:t> </a:t>
            </a:r>
            <a:r>
              <a:rPr lang="en-GB"/>
              <a:t>rota</a:t>
            </a:r>
            <a:r>
              <a:rPr lang="en-GB" spc="-100"/>
              <a:t> </a:t>
            </a:r>
            <a:r>
              <a:rPr lang="en-GB" spc="-10"/>
              <a:t>management</a:t>
            </a:r>
            <a:r>
              <a:rPr lang="en-GB" spc="-100"/>
              <a:t> </a:t>
            </a:r>
            <a:r>
              <a:rPr lang="en-GB"/>
              <a:t>in</a:t>
            </a:r>
            <a:r>
              <a:rPr lang="en-GB" spc="-85"/>
              <a:t> </a:t>
            </a:r>
            <a:r>
              <a:rPr lang="en-GB"/>
              <a:t>a</a:t>
            </a:r>
            <a:r>
              <a:rPr lang="en-GB" spc="-105"/>
              <a:t> </a:t>
            </a:r>
            <a:r>
              <a:rPr lang="en-GB" spc="-10"/>
              <a:t>nursing </a:t>
            </a:r>
            <a:r>
              <a:rPr lang="en-GB"/>
              <a:t>home</a:t>
            </a:r>
            <a:r>
              <a:rPr lang="en-GB" spc="-130"/>
              <a:t> </a:t>
            </a:r>
            <a:r>
              <a:rPr lang="en-GB"/>
              <a:t>directly</a:t>
            </a:r>
            <a:r>
              <a:rPr lang="en-GB" spc="-120"/>
              <a:t> </a:t>
            </a:r>
            <a:r>
              <a:rPr lang="en-GB"/>
              <a:t>dictate</a:t>
            </a:r>
            <a:r>
              <a:rPr lang="en-GB" spc="-125"/>
              <a:t> </a:t>
            </a:r>
            <a:r>
              <a:rPr lang="en-GB"/>
              <a:t>care</a:t>
            </a:r>
            <a:r>
              <a:rPr lang="en-GB" spc="-125"/>
              <a:t> </a:t>
            </a:r>
            <a:r>
              <a:rPr lang="en-GB"/>
              <a:t>quality</a:t>
            </a:r>
            <a:r>
              <a:rPr lang="en-GB" spc="-120"/>
              <a:t> </a:t>
            </a:r>
            <a:r>
              <a:rPr lang="en-GB"/>
              <a:t>and</a:t>
            </a:r>
            <a:r>
              <a:rPr lang="en-GB" spc="-120"/>
              <a:t> </a:t>
            </a:r>
            <a:r>
              <a:rPr lang="en-GB"/>
              <a:t>staff</a:t>
            </a:r>
            <a:r>
              <a:rPr lang="en-GB" spc="-125"/>
              <a:t> </a:t>
            </a:r>
            <a:r>
              <a:rPr lang="en-GB" spc="-10"/>
              <a:t>retention.</a:t>
            </a:r>
          </a:p>
          <a:p>
            <a:pPr marL="12701" marR="5084" lvl="0"/>
            <a:r>
              <a:rPr lang="en-GB"/>
              <a:t>While</a:t>
            </a:r>
            <a:r>
              <a:rPr lang="en-GB" spc="-110"/>
              <a:t> </a:t>
            </a:r>
            <a:r>
              <a:rPr lang="en-GB" spc="-10"/>
              <a:t>effective</a:t>
            </a:r>
            <a:r>
              <a:rPr lang="en-GB" spc="-125"/>
              <a:t> </a:t>
            </a:r>
            <a:r>
              <a:rPr lang="en-GB"/>
              <a:t>rotas</a:t>
            </a:r>
            <a:r>
              <a:rPr lang="en-GB" spc="-120"/>
              <a:t> </a:t>
            </a:r>
            <a:r>
              <a:rPr lang="en-GB"/>
              <a:t>ensure</a:t>
            </a:r>
            <a:r>
              <a:rPr lang="en-GB" spc="-125"/>
              <a:t> </a:t>
            </a:r>
            <a:r>
              <a:rPr lang="en-GB"/>
              <a:t>safe</a:t>
            </a:r>
            <a:r>
              <a:rPr lang="en-GB" spc="-125"/>
              <a:t> </a:t>
            </a:r>
            <a:r>
              <a:rPr lang="en-GB" spc="-10"/>
              <a:t>staffing</a:t>
            </a:r>
            <a:r>
              <a:rPr lang="en-GB" spc="-125"/>
              <a:t> </a:t>
            </a:r>
            <a:r>
              <a:rPr lang="en-GB"/>
              <a:t>levels</a:t>
            </a:r>
            <a:r>
              <a:rPr lang="en-GB" spc="-110"/>
              <a:t> </a:t>
            </a:r>
            <a:r>
              <a:rPr lang="en-GB"/>
              <a:t>and</a:t>
            </a:r>
            <a:r>
              <a:rPr lang="en-GB" spc="-120"/>
              <a:t> </a:t>
            </a:r>
            <a:r>
              <a:rPr lang="en-GB" spc="-10"/>
              <a:t>clear communication</a:t>
            </a:r>
            <a:r>
              <a:rPr lang="en-GB" spc="-155"/>
              <a:t> </a:t>
            </a:r>
            <a:r>
              <a:rPr lang="en-GB" spc="-10"/>
              <a:t>fosters</a:t>
            </a:r>
            <a:r>
              <a:rPr lang="en-GB" spc="-170"/>
              <a:t> </a:t>
            </a:r>
            <a:r>
              <a:rPr lang="en-GB"/>
              <a:t>teamwork,</a:t>
            </a:r>
            <a:r>
              <a:rPr lang="en-GB" spc="-170"/>
              <a:t> </a:t>
            </a:r>
            <a:r>
              <a:rPr lang="en-GB" spc="-10"/>
              <a:t>limitations</a:t>
            </a:r>
            <a:r>
              <a:rPr lang="en-GB" spc="-135"/>
              <a:t> </a:t>
            </a:r>
            <a:r>
              <a:rPr lang="en-GB"/>
              <a:t>like</a:t>
            </a:r>
            <a:r>
              <a:rPr lang="en-GB" spc="-150"/>
              <a:t> </a:t>
            </a:r>
            <a:r>
              <a:rPr lang="en-GB" spc="-10"/>
              <a:t>rigid </a:t>
            </a:r>
            <a:r>
              <a:rPr lang="en-GB"/>
              <a:t>schedules,</a:t>
            </a:r>
            <a:r>
              <a:rPr lang="en-GB" spc="-105"/>
              <a:t> </a:t>
            </a:r>
            <a:r>
              <a:rPr lang="en-GB"/>
              <a:t>burnout</a:t>
            </a:r>
            <a:r>
              <a:rPr lang="en-GB" spc="-105"/>
              <a:t> </a:t>
            </a:r>
            <a:r>
              <a:rPr lang="en-GB"/>
              <a:t>from</a:t>
            </a:r>
            <a:r>
              <a:rPr lang="en-GB" spc="-135"/>
              <a:t> </a:t>
            </a:r>
            <a:r>
              <a:rPr lang="en-GB" spc="-10"/>
              <a:t>understaffing,</a:t>
            </a:r>
            <a:r>
              <a:rPr lang="en-GB" spc="-105"/>
              <a:t> </a:t>
            </a:r>
            <a:r>
              <a:rPr lang="en-GB" spc="-25"/>
              <a:t>and </a:t>
            </a:r>
            <a:r>
              <a:rPr lang="en-GB" spc="-20"/>
              <a:t>miscommunication</a:t>
            </a:r>
            <a:r>
              <a:rPr lang="en-GB" spc="-90"/>
              <a:t> </a:t>
            </a:r>
            <a:r>
              <a:rPr lang="en-GB"/>
              <a:t>can</a:t>
            </a:r>
            <a:r>
              <a:rPr lang="en-GB" spc="-90"/>
              <a:t> </a:t>
            </a:r>
            <a:r>
              <a:rPr lang="en-GB"/>
              <a:t>severely</a:t>
            </a:r>
            <a:r>
              <a:rPr lang="en-GB" spc="-85"/>
              <a:t> </a:t>
            </a:r>
            <a:r>
              <a:rPr lang="en-GB" spc="-10"/>
              <a:t>compromise</a:t>
            </a:r>
            <a:r>
              <a:rPr lang="en-GB" spc="-95"/>
              <a:t> </a:t>
            </a:r>
            <a:r>
              <a:rPr lang="en-GB"/>
              <a:t>both</a:t>
            </a:r>
            <a:r>
              <a:rPr lang="en-GB" spc="-90"/>
              <a:t> </a:t>
            </a:r>
            <a:r>
              <a:rPr lang="en-GB" spc="-10"/>
              <a:t>worker </a:t>
            </a:r>
            <a:r>
              <a:rPr lang="en-GB" spc="-30"/>
              <a:t>well-</a:t>
            </a:r>
            <a:r>
              <a:rPr lang="en-GB"/>
              <a:t>being</a:t>
            </a:r>
            <a:r>
              <a:rPr lang="en-GB" spc="-55"/>
              <a:t> </a:t>
            </a:r>
            <a:r>
              <a:rPr lang="en-GB"/>
              <a:t>and</a:t>
            </a:r>
            <a:r>
              <a:rPr lang="en-GB" spc="-100"/>
              <a:t> </a:t>
            </a:r>
            <a:r>
              <a:rPr lang="en-GB"/>
              <a:t>resident</a:t>
            </a:r>
            <a:r>
              <a:rPr lang="en-GB" spc="-85"/>
              <a:t> </a:t>
            </a:r>
            <a:r>
              <a:rPr lang="en-GB" spc="-10"/>
              <a:t>safety.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D77476E0-5175-56F1-E2CE-7998021E9F1F}"/>
              </a:ext>
            </a:extLst>
          </p:cNvPr>
          <p:cNvSpPr txBox="1">
            <a:spLocks noGrp="1"/>
          </p:cNvSpPr>
          <p:nvPr>
            <p:ph type="title"/>
          </p:nvPr>
        </p:nvSpPr>
        <p:spPr>
          <a:xfrm>
            <a:off x="682306" y="1408688"/>
            <a:ext cx="3881115" cy="985522"/>
          </a:xfrm>
        </p:spPr>
        <p:txBody>
          <a:bodyPr tIns="12701"/>
          <a:lstStyle/>
          <a:p>
            <a:pPr marL="12701" lvl="0">
              <a:spcBef>
                <a:spcPts val="100"/>
              </a:spcBef>
            </a:pPr>
            <a:r>
              <a:rPr lang="en-GB" sz="6300" spc="-30"/>
              <a:t>Advantages</a:t>
            </a:r>
            <a:endParaRPr lang="en-GB" sz="6300"/>
          </a:p>
        </p:txBody>
      </p:sp>
      <p:sp>
        <p:nvSpPr>
          <p:cNvPr id="3" name="object 3">
            <a:extLst>
              <a:ext uri="{FF2B5EF4-FFF2-40B4-BE49-F238E27FC236}">
                <a16:creationId xmlns:a16="http://schemas.microsoft.com/office/drawing/2014/main" id="{B70F8316-C8DD-D2B9-F209-17AB86764C50}"/>
              </a:ext>
            </a:extLst>
          </p:cNvPr>
          <p:cNvSpPr txBox="1"/>
          <p:nvPr/>
        </p:nvSpPr>
        <p:spPr>
          <a:xfrm>
            <a:off x="840735" y="2842256"/>
            <a:ext cx="1268099" cy="391162"/>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6F2F9F"/>
                </a:solidFill>
                <a:uFillTx/>
                <a:latin typeface="Calibri"/>
                <a:cs typeface="Calibri"/>
              </a:rPr>
              <a:t>Staff</a:t>
            </a:r>
            <a:r>
              <a:rPr lang="en-GB" sz="2400" b="1" i="0" u="none" strike="noStrike" kern="0" cap="none" spc="-90" baseline="0">
                <a:solidFill>
                  <a:srgbClr val="6F2F9F"/>
                </a:solidFill>
                <a:uFillTx/>
                <a:latin typeface="Calibri"/>
                <a:cs typeface="Calibri"/>
              </a:rPr>
              <a:t> </a:t>
            </a:r>
            <a:r>
              <a:rPr lang="en-GB" sz="2400" b="1" i="0" u="none" strike="noStrike" kern="0" cap="none" spc="-20" baseline="0">
                <a:solidFill>
                  <a:srgbClr val="6F2F9F"/>
                </a:solidFill>
                <a:uFillTx/>
                <a:latin typeface="Calibri"/>
                <a:cs typeface="Calibri"/>
              </a:rPr>
              <a:t>Rota</a:t>
            </a:r>
            <a:endParaRPr lang="en-GB" sz="2400" b="0" i="0" u="none" strike="noStrike" kern="0" cap="none" spc="0" baseline="0">
              <a:solidFill>
                <a:srgbClr val="000000"/>
              </a:solidFill>
              <a:uFillTx/>
              <a:latin typeface="Calibri"/>
              <a:cs typeface="Calibri"/>
            </a:endParaRPr>
          </a:p>
        </p:txBody>
      </p:sp>
      <p:grpSp>
        <p:nvGrpSpPr>
          <p:cNvPr id="4" name="object 4">
            <a:extLst>
              <a:ext uri="{FF2B5EF4-FFF2-40B4-BE49-F238E27FC236}">
                <a16:creationId xmlns:a16="http://schemas.microsoft.com/office/drawing/2014/main" id="{31166884-3824-DFA5-3E61-12A3667D7032}"/>
              </a:ext>
            </a:extLst>
          </p:cNvPr>
          <p:cNvGrpSpPr/>
          <p:nvPr/>
        </p:nvGrpSpPr>
        <p:grpSpPr>
          <a:xfrm>
            <a:off x="2464820" y="2828038"/>
            <a:ext cx="3200400" cy="1752603"/>
            <a:chOff x="2464820" y="2828038"/>
            <a:chExt cx="3200400" cy="1752603"/>
          </a:xfrm>
        </p:grpSpPr>
        <p:sp>
          <p:nvSpPr>
            <p:cNvPr id="5" name="object 5">
              <a:extLst>
                <a:ext uri="{FF2B5EF4-FFF2-40B4-BE49-F238E27FC236}">
                  <a16:creationId xmlns:a16="http://schemas.microsoft.com/office/drawing/2014/main" id="{334A4460-09A1-067A-3EFF-354BF85C997C}"/>
                </a:ext>
              </a:extLst>
            </p:cNvPr>
            <p:cNvSpPr/>
            <p:nvPr/>
          </p:nvSpPr>
          <p:spPr>
            <a:xfrm>
              <a:off x="2464820" y="2828038"/>
              <a:ext cx="3200400" cy="1752603"/>
            </a:xfrm>
            <a:custGeom>
              <a:avLst/>
              <a:gdLst>
                <a:gd name="f0" fmla="val w"/>
                <a:gd name="f1" fmla="val h"/>
                <a:gd name="f2" fmla="val 0"/>
                <a:gd name="f3" fmla="val 3200400"/>
                <a:gd name="f4" fmla="val 1752600"/>
                <a:gd name="f5" fmla="val 3017520"/>
                <a:gd name="f6" fmla="val 182879"/>
                <a:gd name="f7" fmla="val 146033"/>
                <a:gd name="f8" fmla="val 5930"/>
                <a:gd name="f9" fmla="val 111710"/>
                <a:gd name="f10" fmla="val 22941"/>
                <a:gd name="f11" fmla="val 80646"/>
                <a:gd name="f12" fmla="val 49861"/>
                <a:gd name="f13" fmla="val 53578"/>
                <a:gd name="f14" fmla="val 85518"/>
                <a:gd name="f15" fmla="val 31242"/>
                <a:gd name="f16" fmla="val 128742"/>
                <a:gd name="f17" fmla="val 14376"/>
                <a:gd name="f18" fmla="val 178361"/>
                <a:gd name="f19" fmla="val 3716"/>
                <a:gd name="f20" fmla="val 233204"/>
                <a:gd name="f21" fmla="val 292100"/>
                <a:gd name="f22" fmla="val 1460372"/>
                <a:gd name="f23" fmla="val 1519273"/>
                <a:gd name="f24" fmla="val 1574131"/>
                <a:gd name="f25" fmla="val 1623770"/>
                <a:gd name="f26" fmla="val 1667017"/>
                <a:gd name="f27" fmla="val 1702698"/>
                <a:gd name="f28" fmla="val 1729638"/>
                <a:gd name="f29" fmla="val 1746663"/>
                <a:gd name="f30" fmla="val 3088689"/>
                <a:gd name="f31" fmla="val 3119753"/>
                <a:gd name="f32" fmla="val 3146821"/>
                <a:gd name="f33" fmla="val 3169157"/>
                <a:gd name="f34" fmla="val 3186023"/>
                <a:gd name="f35" fmla="val 3196683"/>
                <a:gd name="f36" fmla="val 3200399"/>
                <a:gd name="f37" fmla="val 3054366"/>
                <a:gd name="f38" fmla="*/ f0 1 3200400"/>
                <a:gd name="f39" fmla="*/ f1 1 1752600"/>
                <a:gd name="f40" fmla="+- f4 0 f2"/>
                <a:gd name="f41" fmla="+- f3 0 f2"/>
                <a:gd name="f42" fmla="*/ f41 1 3200400"/>
                <a:gd name="f43" fmla="*/ f40 1 1752600"/>
                <a:gd name="f44" fmla="*/ f2 1 f42"/>
                <a:gd name="f45" fmla="*/ f3 1 f42"/>
                <a:gd name="f46" fmla="*/ f2 1 f43"/>
                <a:gd name="f47" fmla="*/ f4 1 f43"/>
                <a:gd name="f48" fmla="*/ f44 f38 1"/>
                <a:gd name="f49" fmla="*/ f45 f38 1"/>
                <a:gd name="f50" fmla="*/ f47 f39 1"/>
                <a:gd name="f51" fmla="*/ f46 f39 1"/>
              </a:gdLst>
              <a:ahLst/>
              <a:cxnLst>
                <a:cxn ang="3cd4">
                  <a:pos x="hc" y="t"/>
                </a:cxn>
                <a:cxn ang="0">
                  <a:pos x="r" y="vc"/>
                </a:cxn>
                <a:cxn ang="cd4">
                  <a:pos x="hc" y="b"/>
                </a:cxn>
                <a:cxn ang="cd2">
                  <a:pos x="l" y="vc"/>
                </a:cxn>
              </a:cxnLst>
              <a:rect l="f48" t="f51" r="f49" b="f50"/>
              <a:pathLst>
                <a:path w="3200400" h="1752600">
                  <a:moveTo>
                    <a:pt x="f5" y="f2"/>
                  </a:moveTo>
                  <a:lnTo>
                    <a:pt x="f6" y="f2"/>
                  </a:lnTo>
                  <a:lnTo>
                    <a:pt x="f7" y="f8"/>
                  </a:lnTo>
                  <a:lnTo>
                    <a:pt x="f9" y="f10"/>
                  </a:lnTo>
                  <a:lnTo>
                    <a:pt x="f11" y="f12"/>
                  </a:lnTo>
                  <a:lnTo>
                    <a:pt x="f13" y="f14"/>
                  </a:lnTo>
                  <a:lnTo>
                    <a:pt x="f15" y="f16"/>
                  </a:lnTo>
                  <a:lnTo>
                    <a:pt x="f17" y="f18"/>
                  </a:lnTo>
                  <a:lnTo>
                    <a:pt x="f19" y="f20"/>
                  </a:lnTo>
                  <a:lnTo>
                    <a:pt x="f2" y="f21"/>
                  </a:lnTo>
                  <a:lnTo>
                    <a:pt x="f2" y="f22"/>
                  </a:lnTo>
                  <a:lnTo>
                    <a:pt x="f19" y="f23"/>
                  </a:lnTo>
                  <a:lnTo>
                    <a:pt x="f17" y="f24"/>
                  </a:lnTo>
                  <a:lnTo>
                    <a:pt x="f15" y="f25"/>
                  </a:lnTo>
                  <a:lnTo>
                    <a:pt x="f13" y="f26"/>
                  </a:lnTo>
                  <a:lnTo>
                    <a:pt x="f11" y="f27"/>
                  </a:lnTo>
                  <a:lnTo>
                    <a:pt x="f9" y="f28"/>
                  </a:lnTo>
                  <a:lnTo>
                    <a:pt x="f7" y="f29"/>
                  </a:lnTo>
                  <a:lnTo>
                    <a:pt x="f6" y="f4"/>
                  </a:lnTo>
                  <a:lnTo>
                    <a:pt x="f5" y="f4"/>
                  </a:lnTo>
                  <a:lnTo>
                    <a:pt x="f30" y="f28"/>
                  </a:lnTo>
                  <a:lnTo>
                    <a:pt x="f31" y="f27"/>
                  </a:lnTo>
                  <a:lnTo>
                    <a:pt x="f32" y="f26"/>
                  </a:lnTo>
                  <a:lnTo>
                    <a:pt x="f33" y="f25"/>
                  </a:lnTo>
                  <a:lnTo>
                    <a:pt x="f34" y="f24"/>
                  </a:lnTo>
                  <a:lnTo>
                    <a:pt x="f35" y="f23"/>
                  </a:lnTo>
                  <a:lnTo>
                    <a:pt x="f36" y="f22"/>
                  </a:lnTo>
                  <a:lnTo>
                    <a:pt x="f36" y="f21"/>
                  </a:lnTo>
                  <a:lnTo>
                    <a:pt x="f35" y="f20"/>
                  </a:lnTo>
                  <a:lnTo>
                    <a:pt x="f34" y="f18"/>
                  </a:lnTo>
                  <a:lnTo>
                    <a:pt x="f33" y="f16"/>
                  </a:lnTo>
                  <a:lnTo>
                    <a:pt x="f32" y="f14"/>
                  </a:lnTo>
                  <a:lnTo>
                    <a:pt x="f31" y="f12"/>
                  </a:lnTo>
                  <a:lnTo>
                    <a:pt x="f30" y="f10"/>
                  </a:lnTo>
                  <a:lnTo>
                    <a:pt x="f37" y="f8"/>
                  </a:lnTo>
                  <a:lnTo>
                    <a:pt x="f5" y="f2"/>
                  </a:lnTo>
                  <a:close/>
                </a:path>
              </a:pathLst>
            </a:custGeom>
            <a:solidFill>
              <a:srgbClr val="D9F1D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6" name="object 6">
              <a:extLst>
                <a:ext uri="{FF2B5EF4-FFF2-40B4-BE49-F238E27FC236}">
                  <a16:creationId xmlns:a16="http://schemas.microsoft.com/office/drawing/2014/main" id="{9448B68E-121F-29F7-ACB4-F1F474EC3A2A}"/>
                </a:ext>
              </a:extLst>
            </p:cNvPr>
            <p:cNvSpPr/>
            <p:nvPr/>
          </p:nvSpPr>
          <p:spPr>
            <a:xfrm>
              <a:off x="2464820" y="2828038"/>
              <a:ext cx="3200400" cy="1752603"/>
            </a:xfrm>
            <a:custGeom>
              <a:avLst/>
              <a:gdLst>
                <a:gd name="f0" fmla="val w"/>
                <a:gd name="f1" fmla="val h"/>
                <a:gd name="f2" fmla="val 0"/>
                <a:gd name="f3" fmla="val 3200400"/>
                <a:gd name="f4" fmla="val 1752600"/>
                <a:gd name="f5" fmla="val 292100"/>
                <a:gd name="f6" fmla="val 3716"/>
                <a:gd name="f7" fmla="val 233204"/>
                <a:gd name="f8" fmla="val 14376"/>
                <a:gd name="f9" fmla="val 178361"/>
                <a:gd name="f10" fmla="val 31242"/>
                <a:gd name="f11" fmla="val 128742"/>
                <a:gd name="f12" fmla="val 53578"/>
                <a:gd name="f13" fmla="val 85518"/>
                <a:gd name="f14" fmla="val 80646"/>
                <a:gd name="f15" fmla="val 49861"/>
                <a:gd name="f16" fmla="val 111710"/>
                <a:gd name="f17" fmla="val 22941"/>
                <a:gd name="f18" fmla="val 146033"/>
                <a:gd name="f19" fmla="val 5930"/>
                <a:gd name="f20" fmla="val 182879"/>
                <a:gd name="f21" fmla="val 3017520"/>
                <a:gd name="f22" fmla="val 3088689"/>
                <a:gd name="f23" fmla="val 3119753"/>
                <a:gd name="f24" fmla="val 3146821"/>
                <a:gd name="f25" fmla="val 3169157"/>
                <a:gd name="f26" fmla="val 3186023"/>
                <a:gd name="f27" fmla="val 3196683"/>
                <a:gd name="f28" fmla="val 3200399"/>
                <a:gd name="f29" fmla="val 1460372"/>
                <a:gd name="f30" fmla="val 1519273"/>
                <a:gd name="f31" fmla="val 1574131"/>
                <a:gd name="f32" fmla="val 1623770"/>
                <a:gd name="f33" fmla="val 1667017"/>
                <a:gd name="f34" fmla="val 1702698"/>
                <a:gd name="f35" fmla="val 1729638"/>
                <a:gd name="f36" fmla="val 3054366"/>
                <a:gd name="f37" fmla="val 1746663"/>
                <a:gd name="f38" fmla="*/ f0 1 3200400"/>
                <a:gd name="f39" fmla="*/ f1 1 1752600"/>
                <a:gd name="f40" fmla="+- f4 0 f2"/>
                <a:gd name="f41" fmla="+- f3 0 f2"/>
                <a:gd name="f42" fmla="*/ f41 1 3200400"/>
                <a:gd name="f43" fmla="*/ f40 1 1752600"/>
                <a:gd name="f44" fmla="*/ f2 1 f42"/>
                <a:gd name="f45" fmla="*/ f3 1 f42"/>
                <a:gd name="f46" fmla="*/ f2 1 f43"/>
                <a:gd name="f47" fmla="*/ f4 1 f43"/>
                <a:gd name="f48" fmla="*/ f44 f38 1"/>
                <a:gd name="f49" fmla="*/ f45 f38 1"/>
                <a:gd name="f50" fmla="*/ f47 f39 1"/>
                <a:gd name="f51" fmla="*/ f46 f39 1"/>
              </a:gdLst>
              <a:ahLst/>
              <a:cxnLst>
                <a:cxn ang="3cd4">
                  <a:pos x="hc" y="t"/>
                </a:cxn>
                <a:cxn ang="0">
                  <a:pos x="r" y="vc"/>
                </a:cxn>
                <a:cxn ang="cd4">
                  <a:pos x="hc" y="b"/>
                </a:cxn>
                <a:cxn ang="cd2">
                  <a:pos x="l" y="vc"/>
                </a:cxn>
              </a:cxnLst>
              <a:rect l="f48" t="f51" r="f49" b="f50"/>
              <a:pathLst>
                <a:path w="3200400" h="1752600">
                  <a:moveTo>
                    <a:pt x="f2" y="f5"/>
                  </a:moveTo>
                  <a:lnTo>
                    <a:pt x="f6" y="f7"/>
                  </a:lnTo>
                  <a:lnTo>
                    <a:pt x="f8" y="f9"/>
                  </a:lnTo>
                  <a:lnTo>
                    <a:pt x="f10" y="f11"/>
                  </a:lnTo>
                  <a:lnTo>
                    <a:pt x="f12" y="f13"/>
                  </a:lnTo>
                  <a:lnTo>
                    <a:pt x="f14" y="f15"/>
                  </a:lnTo>
                  <a:lnTo>
                    <a:pt x="f16" y="f17"/>
                  </a:lnTo>
                  <a:lnTo>
                    <a:pt x="f18" y="f19"/>
                  </a:lnTo>
                  <a:lnTo>
                    <a:pt x="f20" y="f2"/>
                  </a:lnTo>
                  <a:lnTo>
                    <a:pt x="f21" y="f2"/>
                  </a:lnTo>
                  <a:lnTo>
                    <a:pt x="f22" y="f17"/>
                  </a:lnTo>
                  <a:lnTo>
                    <a:pt x="f23" y="f15"/>
                  </a:lnTo>
                  <a:lnTo>
                    <a:pt x="f24" y="f13"/>
                  </a:lnTo>
                  <a:lnTo>
                    <a:pt x="f25" y="f11"/>
                  </a:lnTo>
                  <a:lnTo>
                    <a:pt x="f26" y="f9"/>
                  </a:lnTo>
                  <a:lnTo>
                    <a:pt x="f27" y="f7"/>
                  </a:lnTo>
                  <a:lnTo>
                    <a:pt x="f28" y="f5"/>
                  </a:lnTo>
                  <a:lnTo>
                    <a:pt x="f28" y="f29"/>
                  </a:lnTo>
                  <a:lnTo>
                    <a:pt x="f27" y="f30"/>
                  </a:lnTo>
                  <a:lnTo>
                    <a:pt x="f26" y="f31"/>
                  </a:lnTo>
                  <a:lnTo>
                    <a:pt x="f25" y="f32"/>
                  </a:lnTo>
                  <a:lnTo>
                    <a:pt x="f24" y="f33"/>
                  </a:lnTo>
                  <a:lnTo>
                    <a:pt x="f23" y="f34"/>
                  </a:lnTo>
                  <a:lnTo>
                    <a:pt x="f22" y="f35"/>
                  </a:lnTo>
                  <a:lnTo>
                    <a:pt x="f36" y="f37"/>
                  </a:lnTo>
                  <a:lnTo>
                    <a:pt x="f21" y="f4"/>
                  </a:lnTo>
                  <a:lnTo>
                    <a:pt x="f20" y="f4"/>
                  </a:lnTo>
                  <a:lnTo>
                    <a:pt x="f16" y="f35"/>
                  </a:lnTo>
                  <a:lnTo>
                    <a:pt x="f14" y="f34"/>
                  </a:lnTo>
                  <a:lnTo>
                    <a:pt x="f12" y="f33"/>
                  </a:lnTo>
                  <a:lnTo>
                    <a:pt x="f10" y="f32"/>
                  </a:lnTo>
                  <a:lnTo>
                    <a:pt x="f8" y="f31"/>
                  </a:lnTo>
                  <a:lnTo>
                    <a:pt x="f6" y="f30"/>
                  </a:lnTo>
                  <a:lnTo>
                    <a:pt x="f2" y="f29"/>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7" name="object 7">
            <a:extLst>
              <a:ext uri="{FF2B5EF4-FFF2-40B4-BE49-F238E27FC236}">
                <a16:creationId xmlns:a16="http://schemas.microsoft.com/office/drawing/2014/main" id="{C30E5D57-DB9D-2F64-2AD3-ECB7FE3D9199}"/>
              </a:ext>
            </a:extLst>
          </p:cNvPr>
          <p:cNvSpPr txBox="1"/>
          <p:nvPr/>
        </p:nvSpPr>
        <p:spPr>
          <a:xfrm>
            <a:off x="2612139" y="2958842"/>
            <a:ext cx="2391412" cy="1247771"/>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FF0000"/>
                </a:solidFill>
                <a:uFillTx/>
                <a:latin typeface="Calibri"/>
                <a:cs typeface="Calibri"/>
              </a:rPr>
              <a:t>Safe</a:t>
            </a:r>
            <a:r>
              <a:rPr lang="en-GB" sz="2000" b="1" i="0" u="none" strike="noStrike" kern="0" cap="none" spc="-90" baseline="0">
                <a:solidFill>
                  <a:srgbClr val="FF0000"/>
                </a:solidFill>
                <a:uFillTx/>
                <a:latin typeface="Calibri"/>
                <a:cs typeface="Calibri"/>
              </a:rPr>
              <a:t> </a:t>
            </a:r>
            <a:r>
              <a:rPr lang="en-GB" sz="2000" b="1" i="0" u="none" strike="noStrike" kern="0" cap="none" spc="-10" baseline="0">
                <a:solidFill>
                  <a:srgbClr val="FF0000"/>
                </a:solidFill>
                <a:uFillTx/>
                <a:latin typeface="Calibri"/>
                <a:cs typeface="Calibri"/>
              </a:rPr>
              <a:t>Ratios</a:t>
            </a:r>
            <a:endParaRPr lang="en-GB" sz="2000" b="0" i="0" u="none" strike="noStrike" kern="0" cap="none" spc="0" baseline="0">
              <a:solidFill>
                <a:srgbClr val="000000"/>
              </a:solidFill>
              <a:uFillTx/>
              <a:latin typeface="Calibri"/>
              <a:cs typeface="Calibri"/>
            </a:endParaRPr>
          </a:p>
          <a:p>
            <a:pPr marL="12701"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001F5F"/>
                </a:solidFill>
                <a:uFillTx/>
                <a:latin typeface="Calibri"/>
                <a:cs typeface="Calibri"/>
              </a:rPr>
              <a:t>Skill</a:t>
            </a:r>
            <a:r>
              <a:rPr lang="en-GB" sz="2000" b="1" i="0" u="none" strike="noStrike" kern="0" cap="none" spc="-10" baseline="0">
                <a:solidFill>
                  <a:srgbClr val="001F5F"/>
                </a:solidFill>
                <a:uFillTx/>
                <a:latin typeface="Calibri"/>
                <a:cs typeface="Calibri"/>
              </a:rPr>
              <a:t> </a:t>
            </a:r>
            <a:r>
              <a:rPr lang="en-GB" sz="2000" b="1" i="0" u="none" strike="noStrike" kern="0" cap="none" spc="-25" baseline="0">
                <a:solidFill>
                  <a:srgbClr val="001F5F"/>
                </a:solidFill>
                <a:uFillTx/>
                <a:latin typeface="Calibri"/>
                <a:cs typeface="Calibri"/>
              </a:rPr>
              <a:t>Mix</a:t>
            </a:r>
            <a:endParaRPr lang="en-GB" sz="2000" b="0" i="0" u="none" strike="noStrike" kern="0" cap="none" spc="0" baseline="0">
              <a:solidFill>
                <a:srgbClr val="000000"/>
              </a:solidFill>
              <a:uFillTx/>
              <a:latin typeface="Calibri"/>
              <a:cs typeface="Calibri"/>
            </a:endParaRPr>
          </a:p>
          <a:p>
            <a:pPr marL="12701" marR="5084" lvl="0" indent="0" algn="l" defTabSz="914400" rtl="0" fontAlgn="auto" hangingPunct="1">
              <a:lnSpc>
                <a:spcPts val="2420"/>
              </a:lnSpc>
              <a:spcBef>
                <a:spcPts val="65"/>
              </a:spcBef>
              <a:spcAft>
                <a:spcPts val="0"/>
              </a:spcAft>
              <a:buNone/>
              <a:tabLst/>
              <a:defRPr sz="1800" b="0" i="0" u="none" strike="noStrike" kern="0" cap="none" spc="0" baseline="0">
                <a:solidFill>
                  <a:srgbClr val="000000"/>
                </a:solidFill>
                <a:uFillTx/>
              </a:defRPr>
            </a:pPr>
            <a:r>
              <a:rPr lang="en-GB" sz="2000" b="1" i="0" u="none" strike="noStrike" kern="0" cap="none" spc="-10" baseline="0">
                <a:solidFill>
                  <a:srgbClr val="001F5F"/>
                </a:solidFill>
                <a:uFillTx/>
                <a:latin typeface="Calibri"/>
                <a:cs typeface="Calibri"/>
              </a:rPr>
              <a:t>Consistency</a:t>
            </a:r>
            <a:r>
              <a:rPr lang="en-GB" sz="2000" b="1" i="0" u="none" strike="noStrike" kern="0" cap="none" spc="-25" baseline="0">
                <a:solidFill>
                  <a:srgbClr val="001F5F"/>
                </a:solidFill>
                <a:uFillTx/>
                <a:latin typeface="Calibri"/>
                <a:cs typeface="Calibri"/>
              </a:rPr>
              <a:t> </a:t>
            </a:r>
            <a:r>
              <a:rPr lang="en-GB" sz="2000" b="1" i="0" u="none" strike="noStrike" kern="0" cap="none" spc="0" baseline="0">
                <a:solidFill>
                  <a:srgbClr val="001F5F"/>
                </a:solidFill>
                <a:uFillTx/>
                <a:latin typeface="Calibri"/>
                <a:cs typeface="Calibri"/>
              </a:rPr>
              <a:t>&amp;</a:t>
            </a:r>
            <a:r>
              <a:rPr lang="en-GB" sz="2000" b="1" i="0" u="none" strike="noStrike" kern="0" cap="none" spc="-30" baseline="0">
                <a:solidFill>
                  <a:srgbClr val="001F5F"/>
                </a:solidFill>
                <a:uFillTx/>
                <a:latin typeface="Calibri"/>
                <a:cs typeface="Calibri"/>
              </a:rPr>
              <a:t> </a:t>
            </a:r>
            <a:r>
              <a:rPr lang="en-GB" sz="2000" b="1" i="0" u="none" strike="noStrike" kern="0" cap="none" spc="-10" baseline="0">
                <a:solidFill>
                  <a:srgbClr val="001F5F"/>
                </a:solidFill>
                <a:uFillTx/>
                <a:latin typeface="Calibri"/>
                <a:cs typeface="Calibri"/>
              </a:rPr>
              <a:t>Routine Accountability</a:t>
            </a:r>
            <a:endParaRPr lang="en-GB" sz="2000" b="0" i="0" u="none" strike="noStrike" kern="0" cap="none" spc="0" baseline="0">
              <a:solidFill>
                <a:srgbClr val="000000"/>
              </a:solidFill>
              <a:uFillTx/>
              <a:latin typeface="Calibri"/>
              <a:cs typeface="Calibri"/>
            </a:endParaRPr>
          </a:p>
        </p:txBody>
      </p:sp>
      <p:grpSp>
        <p:nvGrpSpPr>
          <p:cNvPr id="8" name="object 8">
            <a:extLst>
              <a:ext uri="{FF2B5EF4-FFF2-40B4-BE49-F238E27FC236}">
                <a16:creationId xmlns:a16="http://schemas.microsoft.com/office/drawing/2014/main" id="{BC633B55-3117-4B83-B509-F2F4D66743B7}"/>
              </a:ext>
            </a:extLst>
          </p:cNvPr>
          <p:cNvGrpSpPr/>
          <p:nvPr/>
        </p:nvGrpSpPr>
        <p:grpSpPr>
          <a:xfrm>
            <a:off x="761996" y="5531361"/>
            <a:ext cx="3200400" cy="1038228"/>
            <a:chOff x="761996" y="5531361"/>
            <a:chExt cx="3200400" cy="1038228"/>
          </a:xfrm>
        </p:grpSpPr>
        <p:sp>
          <p:nvSpPr>
            <p:cNvPr id="9" name="object 9">
              <a:extLst>
                <a:ext uri="{FF2B5EF4-FFF2-40B4-BE49-F238E27FC236}">
                  <a16:creationId xmlns:a16="http://schemas.microsoft.com/office/drawing/2014/main" id="{6F2F10D8-8AD3-4901-E359-68738FEC0B08}"/>
                </a:ext>
              </a:extLst>
            </p:cNvPr>
            <p:cNvSpPr/>
            <p:nvPr/>
          </p:nvSpPr>
          <p:spPr>
            <a:xfrm>
              <a:off x="761996" y="5531361"/>
              <a:ext cx="3200400" cy="1038228"/>
            </a:xfrm>
            <a:custGeom>
              <a:avLst/>
              <a:gdLst>
                <a:gd name="f0" fmla="val w"/>
                <a:gd name="f1" fmla="val h"/>
                <a:gd name="f2" fmla="val 0"/>
                <a:gd name="f3" fmla="val 3200400"/>
                <a:gd name="f4" fmla="val 1038225"/>
                <a:gd name="f5" fmla="val 3017520"/>
                <a:gd name="f6" fmla="val 182918"/>
                <a:gd name="f7" fmla="val 134289"/>
                <a:gd name="f8" fmla="val 6179"/>
                <a:gd name="f9" fmla="val 90593"/>
                <a:gd name="f10" fmla="val 23618"/>
                <a:gd name="f11" fmla="val 53573"/>
                <a:gd name="f12" fmla="val 50669"/>
                <a:gd name="f13" fmla="val 24972"/>
                <a:gd name="f14" fmla="val 85686"/>
                <a:gd name="f15" fmla="val 6533"/>
                <a:gd name="f16" fmla="val 127020"/>
                <a:gd name="f17" fmla="val 173024"/>
                <a:gd name="f18" fmla="val 865187"/>
                <a:gd name="f19" fmla="val 911188"/>
                <a:gd name="f20" fmla="val 952523"/>
                <a:gd name="f21" fmla="val 987544"/>
                <a:gd name="f22" fmla="val 1014600"/>
                <a:gd name="f23" fmla="val 1032044"/>
                <a:gd name="f24" fmla="val 1038224"/>
                <a:gd name="f25" fmla="val 3066123"/>
                <a:gd name="f26" fmla="val 3109806"/>
                <a:gd name="f27" fmla="val 3146821"/>
                <a:gd name="f28" fmla="val 3175423"/>
                <a:gd name="f29" fmla="val 3193864"/>
                <a:gd name="f30" fmla="*/ f0 1 3200400"/>
                <a:gd name="f31" fmla="*/ f1 1 1038225"/>
                <a:gd name="f32" fmla="+- f4 0 f2"/>
                <a:gd name="f33" fmla="+- f3 0 f2"/>
                <a:gd name="f34" fmla="*/ f33 1 3200400"/>
                <a:gd name="f35" fmla="*/ f32 1 1038225"/>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3200400" h="1038225">
                  <a:moveTo>
                    <a:pt x="f5" y="f2"/>
                  </a:moveTo>
                  <a:lnTo>
                    <a:pt x="f6" y="f2"/>
                  </a:lnTo>
                  <a:lnTo>
                    <a:pt x="f7" y="f8"/>
                  </a:lnTo>
                  <a:lnTo>
                    <a:pt x="f9" y="f10"/>
                  </a:lnTo>
                  <a:lnTo>
                    <a:pt x="f11" y="f12"/>
                  </a:lnTo>
                  <a:lnTo>
                    <a:pt x="f13" y="f14"/>
                  </a:lnTo>
                  <a:lnTo>
                    <a:pt x="f15" y="f16"/>
                  </a:lnTo>
                  <a:lnTo>
                    <a:pt x="f2" y="f17"/>
                  </a:lnTo>
                  <a:lnTo>
                    <a:pt x="f2" y="f18"/>
                  </a:lnTo>
                  <a:lnTo>
                    <a:pt x="f15" y="f19"/>
                  </a:lnTo>
                  <a:lnTo>
                    <a:pt x="f13" y="f20"/>
                  </a:lnTo>
                  <a:lnTo>
                    <a:pt x="f11" y="f21"/>
                  </a:lnTo>
                  <a:lnTo>
                    <a:pt x="f9" y="f22"/>
                  </a:lnTo>
                  <a:lnTo>
                    <a:pt x="f7" y="f23"/>
                  </a:lnTo>
                  <a:lnTo>
                    <a:pt x="f6" y="f24"/>
                  </a:lnTo>
                  <a:lnTo>
                    <a:pt x="f5" y="f24"/>
                  </a:lnTo>
                  <a:lnTo>
                    <a:pt x="f25" y="f23"/>
                  </a:lnTo>
                  <a:lnTo>
                    <a:pt x="f26" y="f22"/>
                  </a:lnTo>
                  <a:lnTo>
                    <a:pt x="f27" y="f21"/>
                  </a:lnTo>
                  <a:lnTo>
                    <a:pt x="f28" y="f20"/>
                  </a:lnTo>
                  <a:lnTo>
                    <a:pt x="f29" y="f19"/>
                  </a:lnTo>
                  <a:lnTo>
                    <a:pt x="f3" y="f18"/>
                  </a:lnTo>
                  <a:lnTo>
                    <a:pt x="f3" y="f17"/>
                  </a:lnTo>
                  <a:lnTo>
                    <a:pt x="f29" y="f16"/>
                  </a:lnTo>
                  <a:lnTo>
                    <a:pt x="f28" y="f14"/>
                  </a:lnTo>
                  <a:lnTo>
                    <a:pt x="f27" y="f12"/>
                  </a:lnTo>
                  <a:lnTo>
                    <a:pt x="f26" y="f10"/>
                  </a:lnTo>
                  <a:lnTo>
                    <a:pt x="f25" y="f8"/>
                  </a:lnTo>
                  <a:lnTo>
                    <a:pt x="f5" y="f2"/>
                  </a:lnTo>
                  <a:close/>
                </a:path>
              </a:pathLst>
            </a:custGeom>
            <a:solidFill>
              <a:srgbClr val="D9F1D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10" name="object 10">
              <a:extLst>
                <a:ext uri="{FF2B5EF4-FFF2-40B4-BE49-F238E27FC236}">
                  <a16:creationId xmlns:a16="http://schemas.microsoft.com/office/drawing/2014/main" id="{5983882F-18DB-8FE5-6D48-4CB35A0C197D}"/>
                </a:ext>
              </a:extLst>
            </p:cNvPr>
            <p:cNvSpPr/>
            <p:nvPr/>
          </p:nvSpPr>
          <p:spPr>
            <a:xfrm>
              <a:off x="761996" y="5531361"/>
              <a:ext cx="3200400" cy="1038228"/>
            </a:xfrm>
            <a:custGeom>
              <a:avLst/>
              <a:gdLst>
                <a:gd name="f0" fmla="val w"/>
                <a:gd name="f1" fmla="val h"/>
                <a:gd name="f2" fmla="val 0"/>
                <a:gd name="f3" fmla="val 3200400"/>
                <a:gd name="f4" fmla="val 1038225"/>
                <a:gd name="f5" fmla="val 173024"/>
                <a:gd name="f6" fmla="val 6533"/>
                <a:gd name="f7" fmla="val 127020"/>
                <a:gd name="f8" fmla="val 24972"/>
                <a:gd name="f9" fmla="val 85686"/>
                <a:gd name="f10" fmla="val 53573"/>
                <a:gd name="f11" fmla="val 50669"/>
                <a:gd name="f12" fmla="val 90593"/>
                <a:gd name="f13" fmla="val 23618"/>
                <a:gd name="f14" fmla="val 134289"/>
                <a:gd name="f15" fmla="val 6179"/>
                <a:gd name="f16" fmla="val 182918"/>
                <a:gd name="f17" fmla="val 3017520"/>
                <a:gd name="f18" fmla="val 3066123"/>
                <a:gd name="f19" fmla="val 3109806"/>
                <a:gd name="f20" fmla="val 3146821"/>
                <a:gd name="f21" fmla="val 3175423"/>
                <a:gd name="f22" fmla="val 3193864"/>
                <a:gd name="f23" fmla="val 865187"/>
                <a:gd name="f24" fmla="val 911188"/>
                <a:gd name="f25" fmla="val 952523"/>
                <a:gd name="f26" fmla="val 987544"/>
                <a:gd name="f27" fmla="val 1014600"/>
                <a:gd name="f28" fmla="val 1032044"/>
                <a:gd name="f29" fmla="val 1038224"/>
                <a:gd name="f30" fmla="*/ f0 1 3200400"/>
                <a:gd name="f31" fmla="*/ f1 1 1038225"/>
                <a:gd name="f32" fmla="+- f4 0 f2"/>
                <a:gd name="f33" fmla="+- f3 0 f2"/>
                <a:gd name="f34" fmla="*/ f33 1 3200400"/>
                <a:gd name="f35" fmla="*/ f32 1 1038225"/>
                <a:gd name="f36" fmla="*/ f2 1 f34"/>
                <a:gd name="f37" fmla="*/ f3 1 f34"/>
                <a:gd name="f38" fmla="*/ f2 1 f35"/>
                <a:gd name="f39" fmla="*/ f4 1 f35"/>
                <a:gd name="f40" fmla="*/ f36 f30 1"/>
                <a:gd name="f41" fmla="*/ f37 f30 1"/>
                <a:gd name="f42" fmla="*/ f39 f31 1"/>
                <a:gd name="f43" fmla="*/ f38 f31 1"/>
              </a:gdLst>
              <a:ahLst/>
              <a:cxnLst>
                <a:cxn ang="3cd4">
                  <a:pos x="hc" y="t"/>
                </a:cxn>
                <a:cxn ang="0">
                  <a:pos x="r" y="vc"/>
                </a:cxn>
                <a:cxn ang="cd4">
                  <a:pos x="hc" y="b"/>
                </a:cxn>
                <a:cxn ang="cd2">
                  <a:pos x="l" y="vc"/>
                </a:cxn>
              </a:cxnLst>
              <a:rect l="f40" t="f43" r="f41" b="f42"/>
              <a:pathLst>
                <a:path w="3200400" h="1038225">
                  <a:moveTo>
                    <a:pt x="f2" y="f5"/>
                  </a:moveTo>
                  <a:lnTo>
                    <a:pt x="f6" y="f7"/>
                  </a:lnTo>
                  <a:lnTo>
                    <a:pt x="f8" y="f9"/>
                  </a:lnTo>
                  <a:lnTo>
                    <a:pt x="f10" y="f11"/>
                  </a:lnTo>
                  <a:lnTo>
                    <a:pt x="f12" y="f13"/>
                  </a:lnTo>
                  <a:lnTo>
                    <a:pt x="f14" y="f15"/>
                  </a:lnTo>
                  <a:lnTo>
                    <a:pt x="f16" y="f2"/>
                  </a:lnTo>
                  <a:lnTo>
                    <a:pt x="f17" y="f2"/>
                  </a:lnTo>
                  <a:lnTo>
                    <a:pt x="f18" y="f15"/>
                  </a:lnTo>
                  <a:lnTo>
                    <a:pt x="f19" y="f13"/>
                  </a:lnTo>
                  <a:lnTo>
                    <a:pt x="f20" y="f11"/>
                  </a:lnTo>
                  <a:lnTo>
                    <a:pt x="f21" y="f9"/>
                  </a:lnTo>
                  <a:lnTo>
                    <a:pt x="f22" y="f7"/>
                  </a:lnTo>
                  <a:lnTo>
                    <a:pt x="f3" y="f5"/>
                  </a:lnTo>
                  <a:lnTo>
                    <a:pt x="f3" y="f23"/>
                  </a:lnTo>
                  <a:lnTo>
                    <a:pt x="f22" y="f24"/>
                  </a:lnTo>
                  <a:lnTo>
                    <a:pt x="f21" y="f25"/>
                  </a:lnTo>
                  <a:lnTo>
                    <a:pt x="f20" y="f26"/>
                  </a:lnTo>
                  <a:lnTo>
                    <a:pt x="f19" y="f27"/>
                  </a:lnTo>
                  <a:lnTo>
                    <a:pt x="f18" y="f28"/>
                  </a:lnTo>
                  <a:lnTo>
                    <a:pt x="f17" y="f29"/>
                  </a:lnTo>
                  <a:lnTo>
                    <a:pt x="f16" y="f29"/>
                  </a:lnTo>
                  <a:lnTo>
                    <a:pt x="f14" y="f28"/>
                  </a:lnTo>
                  <a:lnTo>
                    <a:pt x="f12" y="f27"/>
                  </a:lnTo>
                  <a:lnTo>
                    <a:pt x="f10" y="f26"/>
                  </a:lnTo>
                  <a:lnTo>
                    <a:pt x="f8" y="f25"/>
                  </a:lnTo>
                  <a:lnTo>
                    <a:pt x="f6" y="f24"/>
                  </a:lnTo>
                  <a:lnTo>
                    <a:pt x="f2" y="f23"/>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11" name="object 11">
            <a:extLst>
              <a:ext uri="{FF2B5EF4-FFF2-40B4-BE49-F238E27FC236}">
                <a16:creationId xmlns:a16="http://schemas.microsoft.com/office/drawing/2014/main" id="{18917F3A-1D8B-9473-2FA0-E5A096DD35F2}"/>
              </a:ext>
            </a:extLst>
          </p:cNvPr>
          <p:cNvSpPr txBox="1"/>
          <p:nvPr/>
        </p:nvSpPr>
        <p:spPr>
          <a:xfrm>
            <a:off x="647066" y="4591687"/>
            <a:ext cx="2453006" cy="1708785"/>
          </a:xfrm>
          <a:prstGeom prst="rect">
            <a:avLst/>
          </a:prstGeom>
          <a:noFill/>
          <a:ln cap="flat">
            <a:noFill/>
          </a:ln>
        </p:spPr>
        <p:txBody>
          <a:bodyPr vert="horz" wrap="square" lIns="0" tIns="12701" rIns="0" bIns="0" anchor="t" anchorCtr="0" compatLnSpc="1">
            <a:spAutoFit/>
          </a:bodyPr>
          <a:lstStyle/>
          <a:p>
            <a:pPr marL="12701" marR="95253" lvl="0" indent="825502"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800" b="1" i="0" u="none" strike="noStrike" kern="0" cap="none" spc="-20" baseline="0">
                <a:solidFill>
                  <a:srgbClr val="6F2F9F"/>
                </a:solidFill>
                <a:uFillTx/>
                <a:latin typeface="Calibri"/>
                <a:cs typeface="Calibri"/>
              </a:rPr>
              <a:t>Staff </a:t>
            </a:r>
            <a:r>
              <a:rPr lang="en-GB" sz="2800" b="1" i="0" u="none" strike="noStrike" kern="0" cap="none" spc="-10" baseline="0">
                <a:solidFill>
                  <a:srgbClr val="6F2F9F"/>
                </a:solidFill>
                <a:uFillTx/>
                <a:latin typeface="Calibri"/>
                <a:cs typeface="Calibri"/>
              </a:rPr>
              <a:t>Communication</a:t>
            </a:r>
            <a:endParaRPr lang="en-GB" sz="2800" b="0" i="0" u="none" strike="noStrike" kern="0" cap="none" spc="0" baseline="0">
              <a:solidFill>
                <a:srgbClr val="000000"/>
              </a:solidFill>
              <a:uFillTx/>
              <a:latin typeface="Calibri"/>
              <a:cs typeface="Calibri"/>
            </a:endParaRPr>
          </a:p>
          <a:p>
            <a:pPr marL="274320" marR="5084" lvl="0" indent="0" algn="l" defTabSz="914400" rtl="0" fontAlgn="auto" hangingPunct="1">
              <a:lnSpc>
                <a:spcPct val="100800"/>
              </a:lnSpc>
              <a:spcBef>
                <a:spcPts val="169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alibri"/>
                <a:cs typeface="Calibri"/>
              </a:rPr>
              <a:t>Informed</a:t>
            </a:r>
            <a:r>
              <a:rPr lang="en-GB" sz="2000" b="1" i="0" u="none" strike="noStrike" kern="0" cap="none" spc="-85" baseline="0">
                <a:solidFill>
                  <a:srgbClr val="000000"/>
                </a:solidFill>
                <a:uFillTx/>
                <a:latin typeface="Calibri"/>
                <a:cs typeface="Calibri"/>
              </a:rPr>
              <a:t> </a:t>
            </a:r>
            <a:r>
              <a:rPr lang="en-GB" sz="2000" b="1" i="0" u="none" strike="noStrike" kern="0" cap="none" spc="-10" baseline="0">
                <a:solidFill>
                  <a:srgbClr val="000000"/>
                </a:solidFill>
                <a:uFillTx/>
                <a:latin typeface="Calibri"/>
                <a:cs typeface="Calibri"/>
              </a:rPr>
              <a:t>Handovers </a:t>
            </a:r>
            <a:r>
              <a:rPr lang="en-GB" sz="2000" b="1" i="0" u="none" strike="noStrike" kern="0" cap="none" spc="-40" baseline="0">
                <a:solidFill>
                  <a:srgbClr val="000000"/>
                </a:solidFill>
                <a:uFillTx/>
                <a:latin typeface="Calibri"/>
                <a:cs typeface="Calibri"/>
              </a:rPr>
              <a:t>Team</a:t>
            </a:r>
            <a:r>
              <a:rPr lang="en-GB" sz="2000" b="1" i="0" u="none" strike="noStrike" kern="0" cap="none" spc="-45" baseline="0">
                <a:solidFill>
                  <a:srgbClr val="000000"/>
                </a:solidFill>
                <a:uFillTx/>
                <a:latin typeface="Calibri"/>
                <a:cs typeface="Calibri"/>
              </a:rPr>
              <a:t> </a:t>
            </a:r>
            <a:r>
              <a:rPr lang="en-GB" sz="2000" b="1" i="0" u="none" strike="noStrike" kern="0" cap="none" spc="-10" baseline="0">
                <a:solidFill>
                  <a:srgbClr val="000000"/>
                </a:solidFill>
                <a:uFillTx/>
                <a:latin typeface="Calibri"/>
                <a:cs typeface="Calibri"/>
              </a:rPr>
              <a:t>Cohesion</a:t>
            </a:r>
            <a:endParaRPr lang="en-GB" sz="2000" b="0" i="0" u="none" strike="noStrike" kern="0" cap="none" spc="0" baseline="0">
              <a:solidFill>
                <a:srgbClr val="000000"/>
              </a:solidFill>
              <a:uFillTx/>
              <a:latin typeface="Calibri"/>
              <a:cs typeface="Calibri"/>
            </a:endParaRPr>
          </a:p>
        </p:txBody>
      </p:sp>
      <p:grpSp>
        <p:nvGrpSpPr>
          <p:cNvPr id="12" name="object 12">
            <a:extLst>
              <a:ext uri="{FF2B5EF4-FFF2-40B4-BE49-F238E27FC236}">
                <a16:creationId xmlns:a16="http://schemas.microsoft.com/office/drawing/2014/main" id="{51619812-8138-A88F-BCAC-71227990F445}"/>
              </a:ext>
            </a:extLst>
          </p:cNvPr>
          <p:cNvGrpSpPr/>
          <p:nvPr/>
        </p:nvGrpSpPr>
        <p:grpSpPr>
          <a:xfrm>
            <a:off x="7889242" y="3704334"/>
            <a:ext cx="3200400" cy="1038228"/>
            <a:chOff x="7889242" y="3704334"/>
            <a:chExt cx="3200400" cy="1038228"/>
          </a:xfrm>
        </p:grpSpPr>
        <p:sp>
          <p:nvSpPr>
            <p:cNvPr id="13" name="object 13">
              <a:extLst>
                <a:ext uri="{FF2B5EF4-FFF2-40B4-BE49-F238E27FC236}">
                  <a16:creationId xmlns:a16="http://schemas.microsoft.com/office/drawing/2014/main" id="{5796B97C-FE98-E783-6AD3-D4718EF6FFB8}"/>
                </a:ext>
              </a:extLst>
            </p:cNvPr>
            <p:cNvSpPr/>
            <p:nvPr/>
          </p:nvSpPr>
          <p:spPr>
            <a:xfrm>
              <a:off x="7889242" y="3704334"/>
              <a:ext cx="3200400" cy="1038228"/>
            </a:xfrm>
            <a:custGeom>
              <a:avLst/>
              <a:gdLst>
                <a:gd name="f0" fmla="val w"/>
                <a:gd name="f1" fmla="val h"/>
                <a:gd name="f2" fmla="val 0"/>
                <a:gd name="f3" fmla="val 3200400"/>
                <a:gd name="f4" fmla="val 1038225"/>
                <a:gd name="f5" fmla="val 3017392"/>
                <a:gd name="f6" fmla="val 182879"/>
                <a:gd name="f7" fmla="val 134231"/>
                <a:gd name="f8" fmla="val 6180"/>
                <a:gd name="f9" fmla="val 90536"/>
                <a:gd name="f10" fmla="val 23622"/>
                <a:gd name="f11" fmla="val 53530"/>
                <a:gd name="f12" fmla="val 50673"/>
                <a:gd name="f13" fmla="val 24948"/>
                <a:gd name="f14" fmla="val 85682"/>
                <a:gd name="f15" fmla="val 6526"/>
                <a:gd name="f16" fmla="val 127000"/>
                <a:gd name="f17" fmla="val 172974"/>
                <a:gd name="f18" fmla="val 865124"/>
                <a:gd name="f19" fmla="val 911151"/>
                <a:gd name="f20" fmla="val 952504"/>
                <a:gd name="f21" fmla="val 987536"/>
                <a:gd name="f22" fmla="val 1014598"/>
                <a:gd name="f23" fmla="val 1032043"/>
                <a:gd name="f24" fmla="val 3066050"/>
                <a:gd name="f25" fmla="val 3109769"/>
                <a:gd name="f26" fmla="val 3146805"/>
                <a:gd name="f27" fmla="val 3175418"/>
                <a:gd name="f28" fmla="val 3193864"/>
                <a:gd name="f29" fmla="*/ f0 1 3200400"/>
                <a:gd name="f30" fmla="*/ f1 1 1038225"/>
                <a:gd name="f31" fmla="+- f4 0 f2"/>
                <a:gd name="f32" fmla="+- f3 0 f2"/>
                <a:gd name="f33" fmla="*/ f32 1 3200400"/>
                <a:gd name="f34" fmla="*/ f31 1 1038225"/>
                <a:gd name="f35" fmla="*/ f2 1 f33"/>
                <a:gd name="f36" fmla="*/ f3 1 f33"/>
                <a:gd name="f37" fmla="*/ f2 1 f34"/>
                <a:gd name="f38" fmla="*/ f4 1 f34"/>
                <a:gd name="f39" fmla="*/ f35 f29 1"/>
                <a:gd name="f40" fmla="*/ f36 f29 1"/>
                <a:gd name="f41" fmla="*/ f38 f30 1"/>
                <a:gd name="f42" fmla="*/ f37 f30 1"/>
              </a:gdLst>
              <a:ahLst/>
              <a:cxnLst>
                <a:cxn ang="3cd4">
                  <a:pos x="hc" y="t"/>
                </a:cxn>
                <a:cxn ang="0">
                  <a:pos x="r" y="vc"/>
                </a:cxn>
                <a:cxn ang="cd4">
                  <a:pos x="hc" y="b"/>
                </a:cxn>
                <a:cxn ang="cd2">
                  <a:pos x="l" y="vc"/>
                </a:cxn>
              </a:cxnLst>
              <a:rect l="f39" t="f42" r="f40" b="f41"/>
              <a:pathLst>
                <a:path w="3200400" h="1038225">
                  <a:moveTo>
                    <a:pt x="f5" y="f2"/>
                  </a:moveTo>
                  <a:lnTo>
                    <a:pt x="f6" y="f2"/>
                  </a:lnTo>
                  <a:lnTo>
                    <a:pt x="f7" y="f8"/>
                  </a:lnTo>
                  <a:lnTo>
                    <a:pt x="f9" y="f10"/>
                  </a:lnTo>
                  <a:lnTo>
                    <a:pt x="f11" y="f12"/>
                  </a:lnTo>
                  <a:lnTo>
                    <a:pt x="f13" y="f14"/>
                  </a:lnTo>
                  <a:lnTo>
                    <a:pt x="f15" y="f16"/>
                  </a:lnTo>
                  <a:lnTo>
                    <a:pt x="f2" y="f17"/>
                  </a:lnTo>
                  <a:lnTo>
                    <a:pt x="f2" y="f18"/>
                  </a:lnTo>
                  <a:lnTo>
                    <a:pt x="f15" y="f19"/>
                  </a:lnTo>
                  <a:lnTo>
                    <a:pt x="f13" y="f20"/>
                  </a:lnTo>
                  <a:lnTo>
                    <a:pt x="f11" y="f21"/>
                  </a:lnTo>
                  <a:lnTo>
                    <a:pt x="f9" y="f22"/>
                  </a:lnTo>
                  <a:lnTo>
                    <a:pt x="f7" y="f23"/>
                  </a:lnTo>
                  <a:lnTo>
                    <a:pt x="f6" y="f4"/>
                  </a:lnTo>
                  <a:lnTo>
                    <a:pt x="f5" y="f4"/>
                  </a:lnTo>
                  <a:lnTo>
                    <a:pt x="f24" y="f23"/>
                  </a:lnTo>
                  <a:lnTo>
                    <a:pt x="f25" y="f22"/>
                  </a:lnTo>
                  <a:lnTo>
                    <a:pt x="f26" y="f21"/>
                  </a:lnTo>
                  <a:lnTo>
                    <a:pt x="f27" y="f20"/>
                  </a:lnTo>
                  <a:lnTo>
                    <a:pt x="f28" y="f19"/>
                  </a:lnTo>
                  <a:lnTo>
                    <a:pt x="f3" y="f18"/>
                  </a:lnTo>
                  <a:lnTo>
                    <a:pt x="f3" y="f17"/>
                  </a:lnTo>
                  <a:lnTo>
                    <a:pt x="f28" y="f16"/>
                  </a:lnTo>
                  <a:lnTo>
                    <a:pt x="f27" y="f14"/>
                  </a:lnTo>
                  <a:lnTo>
                    <a:pt x="f26" y="f12"/>
                  </a:lnTo>
                  <a:lnTo>
                    <a:pt x="f25" y="f10"/>
                  </a:lnTo>
                  <a:lnTo>
                    <a:pt x="f24" y="f8"/>
                  </a:lnTo>
                  <a:lnTo>
                    <a:pt x="f5" y="f2"/>
                  </a:lnTo>
                  <a:close/>
                </a:path>
              </a:pathLst>
            </a:custGeom>
            <a:solidFill>
              <a:srgbClr val="D9F1D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14" name="object 14">
              <a:extLst>
                <a:ext uri="{FF2B5EF4-FFF2-40B4-BE49-F238E27FC236}">
                  <a16:creationId xmlns:a16="http://schemas.microsoft.com/office/drawing/2014/main" id="{7821E749-3FD0-0430-362C-E951E6BE15B1}"/>
                </a:ext>
              </a:extLst>
            </p:cNvPr>
            <p:cNvSpPr/>
            <p:nvPr/>
          </p:nvSpPr>
          <p:spPr>
            <a:xfrm>
              <a:off x="7889242" y="3704334"/>
              <a:ext cx="3200400" cy="1038228"/>
            </a:xfrm>
            <a:custGeom>
              <a:avLst/>
              <a:gdLst>
                <a:gd name="f0" fmla="val w"/>
                <a:gd name="f1" fmla="val h"/>
                <a:gd name="f2" fmla="val 0"/>
                <a:gd name="f3" fmla="val 3200400"/>
                <a:gd name="f4" fmla="val 1038225"/>
                <a:gd name="f5" fmla="val 172974"/>
                <a:gd name="f6" fmla="val 6526"/>
                <a:gd name="f7" fmla="val 127000"/>
                <a:gd name="f8" fmla="val 24948"/>
                <a:gd name="f9" fmla="val 85682"/>
                <a:gd name="f10" fmla="val 53530"/>
                <a:gd name="f11" fmla="val 50673"/>
                <a:gd name="f12" fmla="val 90536"/>
                <a:gd name="f13" fmla="val 23622"/>
                <a:gd name="f14" fmla="val 134231"/>
                <a:gd name="f15" fmla="val 6180"/>
                <a:gd name="f16" fmla="val 182879"/>
                <a:gd name="f17" fmla="val 3017392"/>
                <a:gd name="f18" fmla="val 3066050"/>
                <a:gd name="f19" fmla="val 3109769"/>
                <a:gd name="f20" fmla="val 3146805"/>
                <a:gd name="f21" fmla="val 3175418"/>
                <a:gd name="f22" fmla="val 3193864"/>
                <a:gd name="f23" fmla="val 865124"/>
                <a:gd name="f24" fmla="val 911151"/>
                <a:gd name="f25" fmla="val 952504"/>
                <a:gd name="f26" fmla="val 987536"/>
                <a:gd name="f27" fmla="val 1014598"/>
                <a:gd name="f28" fmla="val 1032043"/>
                <a:gd name="f29" fmla="*/ f0 1 3200400"/>
                <a:gd name="f30" fmla="*/ f1 1 1038225"/>
                <a:gd name="f31" fmla="+- f4 0 f2"/>
                <a:gd name="f32" fmla="+- f3 0 f2"/>
                <a:gd name="f33" fmla="*/ f32 1 3200400"/>
                <a:gd name="f34" fmla="*/ f31 1 1038225"/>
                <a:gd name="f35" fmla="*/ f2 1 f33"/>
                <a:gd name="f36" fmla="*/ f3 1 f33"/>
                <a:gd name="f37" fmla="*/ f2 1 f34"/>
                <a:gd name="f38" fmla="*/ f4 1 f34"/>
                <a:gd name="f39" fmla="*/ f35 f29 1"/>
                <a:gd name="f40" fmla="*/ f36 f29 1"/>
                <a:gd name="f41" fmla="*/ f38 f30 1"/>
                <a:gd name="f42" fmla="*/ f37 f30 1"/>
              </a:gdLst>
              <a:ahLst/>
              <a:cxnLst>
                <a:cxn ang="3cd4">
                  <a:pos x="hc" y="t"/>
                </a:cxn>
                <a:cxn ang="0">
                  <a:pos x="r" y="vc"/>
                </a:cxn>
                <a:cxn ang="cd4">
                  <a:pos x="hc" y="b"/>
                </a:cxn>
                <a:cxn ang="cd2">
                  <a:pos x="l" y="vc"/>
                </a:cxn>
              </a:cxnLst>
              <a:rect l="f39" t="f42" r="f40" b="f41"/>
              <a:pathLst>
                <a:path w="3200400" h="1038225">
                  <a:moveTo>
                    <a:pt x="f2" y="f5"/>
                  </a:moveTo>
                  <a:lnTo>
                    <a:pt x="f6" y="f7"/>
                  </a:lnTo>
                  <a:lnTo>
                    <a:pt x="f8" y="f9"/>
                  </a:lnTo>
                  <a:lnTo>
                    <a:pt x="f10" y="f11"/>
                  </a:lnTo>
                  <a:lnTo>
                    <a:pt x="f12" y="f13"/>
                  </a:lnTo>
                  <a:lnTo>
                    <a:pt x="f14" y="f15"/>
                  </a:lnTo>
                  <a:lnTo>
                    <a:pt x="f16" y="f2"/>
                  </a:lnTo>
                  <a:lnTo>
                    <a:pt x="f17" y="f2"/>
                  </a:lnTo>
                  <a:lnTo>
                    <a:pt x="f18" y="f15"/>
                  </a:lnTo>
                  <a:lnTo>
                    <a:pt x="f19" y="f13"/>
                  </a:lnTo>
                  <a:lnTo>
                    <a:pt x="f20" y="f11"/>
                  </a:lnTo>
                  <a:lnTo>
                    <a:pt x="f21" y="f9"/>
                  </a:lnTo>
                  <a:lnTo>
                    <a:pt x="f22" y="f7"/>
                  </a:lnTo>
                  <a:lnTo>
                    <a:pt x="f3" y="f5"/>
                  </a:lnTo>
                  <a:lnTo>
                    <a:pt x="f3" y="f23"/>
                  </a:lnTo>
                  <a:lnTo>
                    <a:pt x="f22" y="f24"/>
                  </a:lnTo>
                  <a:lnTo>
                    <a:pt x="f21" y="f25"/>
                  </a:lnTo>
                  <a:lnTo>
                    <a:pt x="f20" y="f26"/>
                  </a:lnTo>
                  <a:lnTo>
                    <a:pt x="f19" y="f27"/>
                  </a:lnTo>
                  <a:lnTo>
                    <a:pt x="f18" y="f28"/>
                  </a:lnTo>
                  <a:lnTo>
                    <a:pt x="f17" y="f4"/>
                  </a:lnTo>
                  <a:lnTo>
                    <a:pt x="f16" y="f4"/>
                  </a:lnTo>
                  <a:lnTo>
                    <a:pt x="f14" y="f28"/>
                  </a:lnTo>
                  <a:lnTo>
                    <a:pt x="f12" y="f27"/>
                  </a:lnTo>
                  <a:lnTo>
                    <a:pt x="f10" y="f26"/>
                  </a:lnTo>
                  <a:lnTo>
                    <a:pt x="f8" y="f25"/>
                  </a:lnTo>
                  <a:lnTo>
                    <a:pt x="f6" y="f24"/>
                  </a:lnTo>
                  <a:lnTo>
                    <a:pt x="f2" y="f23"/>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15" name="object 15">
            <a:extLst>
              <a:ext uri="{FF2B5EF4-FFF2-40B4-BE49-F238E27FC236}">
                <a16:creationId xmlns:a16="http://schemas.microsoft.com/office/drawing/2014/main" id="{86058371-24AE-DE07-5A81-F6500D3AB015}"/>
              </a:ext>
            </a:extLst>
          </p:cNvPr>
          <p:cNvSpPr txBox="1"/>
          <p:nvPr/>
        </p:nvSpPr>
        <p:spPr>
          <a:xfrm>
            <a:off x="8036945" y="3837937"/>
            <a:ext cx="2477137" cy="855978"/>
          </a:xfrm>
          <a:prstGeom prst="rect">
            <a:avLst/>
          </a:prstGeom>
          <a:noFill/>
          <a:ln cap="flat">
            <a:noFill/>
          </a:ln>
        </p:spPr>
        <p:txBody>
          <a:bodyPr vert="horz" wrap="square" lIns="0" tIns="8887" rIns="0" bIns="0" anchor="t" anchorCtr="0" compatLnSpc="1">
            <a:spAutoFit/>
          </a:bodyPr>
          <a:lstStyle/>
          <a:p>
            <a:pPr marL="12701" marR="5084" lvl="0" indent="0" algn="l" defTabSz="914400" rtl="0" fontAlgn="auto" hangingPunct="1">
              <a:lnSpc>
                <a:spcPct val="101400"/>
              </a:lnSpc>
              <a:spcBef>
                <a:spcPts val="7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Calibri"/>
                <a:cs typeface="Calibri"/>
              </a:rPr>
              <a:t>Burnout</a:t>
            </a:r>
            <a:r>
              <a:rPr lang="en-GB" sz="1800" b="1" i="0" u="none" strike="noStrike" kern="0" cap="none" spc="-20" baseline="0">
                <a:solidFill>
                  <a:srgbClr val="000000"/>
                </a:solidFill>
                <a:uFillTx/>
                <a:latin typeface="Calibri"/>
                <a:cs typeface="Calibri"/>
              </a:rPr>
              <a:t> </a:t>
            </a:r>
            <a:r>
              <a:rPr lang="en-GB" sz="1800" b="1" i="0" u="none" strike="noStrike" kern="0" cap="none" spc="0" baseline="0">
                <a:solidFill>
                  <a:srgbClr val="000000"/>
                </a:solidFill>
                <a:uFillTx/>
                <a:latin typeface="Calibri"/>
                <a:cs typeface="Calibri"/>
              </a:rPr>
              <a:t>and</a:t>
            </a:r>
            <a:r>
              <a:rPr lang="en-GB" sz="1800" b="1" i="0" u="none" strike="noStrike" kern="0" cap="none" spc="-10" baseline="0">
                <a:solidFill>
                  <a:srgbClr val="000000"/>
                </a:solidFill>
                <a:uFillTx/>
                <a:latin typeface="Calibri"/>
                <a:cs typeface="Calibri"/>
              </a:rPr>
              <a:t> Fatigue </a:t>
            </a:r>
            <a:r>
              <a:rPr lang="en-GB" sz="1800" b="1" i="0" u="none" strike="noStrike" kern="0" cap="none" spc="0" baseline="0">
                <a:solidFill>
                  <a:srgbClr val="001F5F"/>
                </a:solidFill>
                <a:uFillTx/>
                <a:latin typeface="Arial"/>
                <a:cs typeface="Arial"/>
              </a:rPr>
              <a:t>Administrative </a:t>
            </a:r>
            <a:r>
              <a:rPr lang="en-GB" sz="1800" b="1" i="0" u="none" strike="noStrike" kern="0" cap="none" spc="-10" baseline="0">
                <a:solidFill>
                  <a:srgbClr val="001F5F"/>
                </a:solidFill>
                <a:uFillTx/>
                <a:latin typeface="Arial"/>
                <a:cs typeface="Arial"/>
              </a:rPr>
              <a:t>Burden </a:t>
            </a:r>
            <a:r>
              <a:rPr lang="en-GB" sz="1800" b="1" i="0" u="none" strike="noStrike" kern="0" cap="none" spc="0" baseline="0">
                <a:solidFill>
                  <a:srgbClr val="001F5F"/>
                </a:solidFill>
                <a:uFillTx/>
                <a:latin typeface="Arial"/>
                <a:cs typeface="Arial"/>
              </a:rPr>
              <a:t>Agency</a:t>
            </a:r>
            <a:r>
              <a:rPr lang="en-GB" sz="1800" b="1" i="0" u="none" strike="noStrike" kern="0" cap="none" spc="-15" baseline="0">
                <a:solidFill>
                  <a:srgbClr val="001F5F"/>
                </a:solidFill>
                <a:uFillTx/>
                <a:latin typeface="Arial"/>
                <a:cs typeface="Arial"/>
              </a:rPr>
              <a:t> </a:t>
            </a:r>
            <a:r>
              <a:rPr lang="en-GB" sz="1800" b="1" i="0" u="none" strike="noStrike" kern="0" cap="none" spc="-10" baseline="0">
                <a:solidFill>
                  <a:srgbClr val="001F5F"/>
                </a:solidFill>
                <a:uFillTx/>
                <a:latin typeface="Arial"/>
                <a:cs typeface="Arial"/>
              </a:rPr>
              <a:t>Reliance</a:t>
            </a:r>
            <a:endParaRPr lang="en-GB" sz="1800" b="0" i="0" u="none" strike="noStrike" kern="0" cap="none" spc="0" baseline="0">
              <a:solidFill>
                <a:srgbClr val="000000"/>
              </a:solidFill>
              <a:uFillTx/>
              <a:latin typeface="Arial"/>
              <a:cs typeface="Arial"/>
            </a:endParaRPr>
          </a:p>
        </p:txBody>
      </p:sp>
      <p:grpSp>
        <p:nvGrpSpPr>
          <p:cNvPr id="16" name="object 16">
            <a:extLst>
              <a:ext uri="{FF2B5EF4-FFF2-40B4-BE49-F238E27FC236}">
                <a16:creationId xmlns:a16="http://schemas.microsoft.com/office/drawing/2014/main" id="{C15F0568-9162-D6A5-DAED-95900330B85D}"/>
              </a:ext>
            </a:extLst>
          </p:cNvPr>
          <p:cNvGrpSpPr/>
          <p:nvPr/>
        </p:nvGrpSpPr>
        <p:grpSpPr>
          <a:xfrm>
            <a:off x="8277477" y="5040629"/>
            <a:ext cx="3200400" cy="1038858"/>
            <a:chOff x="8277477" y="5040629"/>
            <a:chExt cx="3200400" cy="1038858"/>
          </a:xfrm>
        </p:grpSpPr>
        <p:sp>
          <p:nvSpPr>
            <p:cNvPr id="17" name="object 17">
              <a:extLst>
                <a:ext uri="{FF2B5EF4-FFF2-40B4-BE49-F238E27FC236}">
                  <a16:creationId xmlns:a16="http://schemas.microsoft.com/office/drawing/2014/main" id="{65C9FA08-EFAC-8B2A-4952-166A75247EF2}"/>
                </a:ext>
              </a:extLst>
            </p:cNvPr>
            <p:cNvSpPr/>
            <p:nvPr/>
          </p:nvSpPr>
          <p:spPr>
            <a:xfrm>
              <a:off x="8277477" y="5040629"/>
              <a:ext cx="3200400" cy="1038858"/>
            </a:xfrm>
            <a:custGeom>
              <a:avLst/>
              <a:gdLst>
                <a:gd name="f0" fmla="val w"/>
                <a:gd name="f1" fmla="val h"/>
                <a:gd name="f2" fmla="val 0"/>
                <a:gd name="f3" fmla="val 3200400"/>
                <a:gd name="f4" fmla="val 1038860"/>
                <a:gd name="f5" fmla="val 3017393"/>
                <a:gd name="f6" fmla="val 182879"/>
                <a:gd name="f7" fmla="val 134231"/>
                <a:gd name="f8" fmla="val 6181"/>
                <a:gd name="f9" fmla="val 90536"/>
                <a:gd name="f10" fmla="val 23626"/>
                <a:gd name="f11" fmla="val 53530"/>
                <a:gd name="f12" fmla="val 50688"/>
                <a:gd name="f13" fmla="val 24948"/>
                <a:gd name="f14" fmla="val 85720"/>
                <a:gd name="f15" fmla="val 6526"/>
                <a:gd name="f16" fmla="val 127073"/>
                <a:gd name="f17" fmla="val 173101"/>
                <a:gd name="f18" fmla="val 865263"/>
                <a:gd name="f19" fmla="val 911264"/>
                <a:gd name="f20" fmla="val 952599"/>
                <a:gd name="f21" fmla="val 987620"/>
                <a:gd name="f22" fmla="val 1014676"/>
                <a:gd name="f23" fmla="val 1032120"/>
                <a:gd name="f24" fmla="val 1038301"/>
                <a:gd name="f25" fmla="val 3066050"/>
                <a:gd name="f26" fmla="val 3109769"/>
                <a:gd name="f27" fmla="val 3146806"/>
                <a:gd name="f28" fmla="val 3175418"/>
                <a:gd name="f29" fmla="val 3193864"/>
                <a:gd name="f30" fmla="val 3146805"/>
                <a:gd name="f31" fmla="*/ f0 1 3200400"/>
                <a:gd name="f32" fmla="*/ f1 1 1038860"/>
                <a:gd name="f33" fmla="+- f4 0 f2"/>
                <a:gd name="f34" fmla="+- f3 0 f2"/>
                <a:gd name="f35" fmla="*/ f34 1 3200400"/>
                <a:gd name="f36" fmla="*/ f33 1 103886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3200400" h="1038860">
                  <a:moveTo>
                    <a:pt x="f5" y="f2"/>
                  </a:moveTo>
                  <a:lnTo>
                    <a:pt x="f6" y="f2"/>
                  </a:lnTo>
                  <a:lnTo>
                    <a:pt x="f7" y="f8"/>
                  </a:lnTo>
                  <a:lnTo>
                    <a:pt x="f9" y="f10"/>
                  </a:lnTo>
                  <a:lnTo>
                    <a:pt x="f11" y="f12"/>
                  </a:lnTo>
                  <a:lnTo>
                    <a:pt x="f13" y="f14"/>
                  </a:lnTo>
                  <a:lnTo>
                    <a:pt x="f15" y="f16"/>
                  </a:lnTo>
                  <a:lnTo>
                    <a:pt x="f2" y="f17"/>
                  </a:lnTo>
                  <a:lnTo>
                    <a:pt x="f2" y="f18"/>
                  </a:lnTo>
                  <a:lnTo>
                    <a:pt x="f15" y="f19"/>
                  </a:lnTo>
                  <a:lnTo>
                    <a:pt x="f13" y="f20"/>
                  </a:lnTo>
                  <a:lnTo>
                    <a:pt x="f11" y="f21"/>
                  </a:lnTo>
                  <a:lnTo>
                    <a:pt x="f9" y="f22"/>
                  </a:lnTo>
                  <a:lnTo>
                    <a:pt x="f7" y="f23"/>
                  </a:lnTo>
                  <a:lnTo>
                    <a:pt x="f6" y="f24"/>
                  </a:lnTo>
                  <a:lnTo>
                    <a:pt x="f5" y="f24"/>
                  </a:lnTo>
                  <a:lnTo>
                    <a:pt x="f25" y="f23"/>
                  </a:lnTo>
                  <a:lnTo>
                    <a:pt x="f26" y="f22"/>
                  </a:lnTo>
                  <a:lnTo>
                    <a:pt x="f27" y="f21"/>
                  </a:lnTo>
                  <a:lnTo>
                    <a:pt x="f28" y="f20"/>
                  </a:lnTo>
                  <a:lnTo>
                    <a:pt x="f29" y="f19"/>
                  </a:lnTo>
                  <a:lnTo>
                    <a:pt x="f3" y="f18"/>
                  </a:lnTo>
                  <a:lnTo>
                    <a:pt x="f3" y="f17"/>
                  </a:lnTo>
                  <a:lnTo>
                    <a:pt x="f29" y="f16"/>
                  </a:lnTo>
                  <a:lnTo>
                    <a:pt x="f28" y="f14"/>
                  </a:lnTo>
                  <a:lnTo>
                    <a:pt x="f30" y="f12"/>
                  </a:lnTo>
                  <a:lnTo>
                    <a:pt x="f26" y="f10"/>
                  </a:lnTo>
                  <a:lnTo>
                    <a:pt x="f25" y="f8"/>
                  </a:lnTo>
                  <a:lnTo>
                    <a:pt x="f5" y="f2"/>
                  </a:lnTo>
                  <a:close/>
                </a:path>
              </a:pathLst>
            </a:custGeom>
            <a:solidFill>
              <a:srgbClr val="D9F1D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18" name="object 18">
              <a:extLst>
                <a:ext uri="{FF2B5EF4-FFF2-40B4-BE49-F238E27FC236}">
                  <a16:creationId xmlns:a16="http://schemas.microsoft.com/office/drawing/2014/main" id="{15EEA2D8-A48D-01D2-4161-48D45C6E6CDD}"/>
                </a:ext>
              </a:extLst>
            </p:cNvPr>
            <p:cNvSpPr/>
            <p:nvPr/>
          </p:nvSpPr>
          <p:spPr>
            <a:xfrm>
              <a:off x="8277477" y="5040629"/>
              <a:ext cx="3200400" cy="1038858"/>
            </a:xfrm>
            <a:custGeom>
              <a:avLst/>
              <a:gdLst>
                <a:gd name="f0" fmla="val w"/>
                <a:gd name="f1" fmla="val h"/>
                <a:gd name="f2" fmla="val 0"/>
                <a:gd name="f3" fmla="val 3200400"/>
                <a:gd name="f4" fmla="val 1038860"/>
                <a:gd name="f5" fmla="val 173101"/>
                <a:gd name="f6" fmla="val 6526"/>
                <a:gd name="f7" fmla="val 127073"/>
                <a:gd name="f8" fmla="val 24948"/>
                <a:gd name="f9" fmla="val 85720"/>
                <a:gd name="f10" fmla="val 53530"/>
                <a:gd name="f11" fmla="val 50688"/>
                <a:gd name="f12" fmla="val 90536"/>
                <a:gd name="f13" fmla="val 23626"/>
                <a:gd name="f14" fmla="val 134231"/>
                <a:gd name="f15" fmla="val 6181"/>
                <a:gd name="f16" fmla="val 182879"/>
                <a:gd name="f17" fmla="val 3017393"/>
                <a:gd name="f18" fmla="val 3066050"/>
                <a:gd name="f19" fmla="val 3109769"/>
                <a:gd name="f20" fmla="val 3146805"/>
                <a:gd name="f21" fmla="val 3175418"/>
                <a:gd name="f22" fmla="val 3193864"/>
                <a:gd name="f23" fmla="val 865263"/>
                <a:gd name="f24" fmla="val 911264"/>
                <a:gd name="f25" fmla="val 952599"/>
                <a:gd name="f26" fmla="val 3146806"/>
                <a:gd name="f27" fmla="val 987620"/>
                <a:gd name="f28" fmla="val 1014676"/>
                <a:gd name="f29" fmla="val 1032120"/>
                <a:gd name="f30" fmla="val 1038301"/>
                <a:gd name="f31" fmla="*/ f0 1 3200400"/>
                <a:gd name="f32" fmla="*/ f1 1 1038860"/>
                <a:gd name="f33" fmla="+- f4 0 f2"/>
                <a:gd name="f34" fmla="+- f3 0 f2"/>
                <a:gd name="f35" fmla="*/ f34 1 3200400"/>
                <a:gd name="f36" fmla="*/ f33 1 103886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3200400" h="1038860">
                  <a:moveTo>
                    <a:pt x="f2" y="f5"/>
                  </a:moveTo>
                  <a:lnTo>
                    <a:pt x="f6" y="f7"/>
                  </a:lnTo>
                  <a:lnTo>
                    <a:pt x="f8" y="f9"/>
                  </a:lnTo>
                  <a:lnTo>
                    <a:pt x="f10" y="f11"/>
                  </a:lnTo>
                  <a:lnTo>
                    <a:pt x="f12" y="f13"/>
                  </a:lnTo>
                  <a:lnTo>
                    <a:pt x="f14" y="f15"/>
                  </a:lnTo>
                  <a:lnTo>
                    <a:pt x="f16" y="f2"/>
                  </a:lnTo>
                  <a:lnTo>
                    <a:pt x="f17" y="f2"/>
                  </a:lnTo>
                  <a:lnTo>
                    <a:pt x="f18" y="f15"/>
                  </a:lnTo>
                  <a:lnTo>
                    <a:pt x="f19" y="f13"/>
                  </a:lnTo>
                  <a:lnTo>
                    <a:pt x="f20" y="f11"/>
                  </a:lnTo>
                  <a:lnTo>
                    <a:pt x="f21" y="f9"/>
                  </a:lnTo>
                  <a:lnTo>
                    <a:pt x="f22" y="f7"/>
                  </a:lnTo>
                  <a:lnTo>
                    <a:pt x="f3" y="f5"/>
                  </a:lnTo>
                  <a:lnTo>
                    <a:pt x="f3" y="f23"/>
                  </a:lnTo>
                  <a:lnTo>
                    <a:pt x="f22" y="f24"/>
                  </a:lnTo>
                  <a:lnTo>
                    <a:pt x="f21" y="f25"/>
                  </a:lnTo>
                  <a:lnTo>
                    <a:pt x="f26" y="f27"/>
                  </a:lnTo>
                  <a:lnTo>
                    <a:pt x="f19" y="f28"/>
                  </a:lnTo>
                  <a:lnTo>
                    <a:pt x="f18" y="f29"/>
                  </a:lnTo>
                  <a:lnTo>
                    <a:pt x="f17" y="f30"/>
                  </a:lnTo>
                  <a:lnTo>
                    <a:pt x="f16" y="f30"/>
                  </a:lnTo>
                  <a:lnTo>
                    <a:pt x="f14" y="f29"/>
                  </a:lnTo>
                  <a:lnTo>
                    <a:pt x="f12" y="f28"/>
                  </a:lnTo>
                  <a:lnTo>
                    <a:pt x="f10" y="f27"/>
                  </a:lnTo>
                  <a:lnTo>
                    <a:pt x="f8" y="f25"/>
                  </a:lnTo>
                  <a:lnTo>
                    <a:pt x="f6" y="f24"/>
                  </a:lnTo>
                  <a:lnTo>
                    <a:pt x="f2" y="f23"/>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19" name="object 19">
            <a:extLst>
              <a:ext uri="{FF2B5EF4-FFF2-40B4-BE49-F238E27FC236}">
                <a16:creationId xmlns:a16="http://schemas.microsoft.com/office/drawing/2014/main" id="{EE0E3B7D-503E-8840-C3B0-7023C06BA70C}"/>
              </a:ext>
            </a:extLst>
          </p:cNvPr>
          <p:cNvSpPr txBox="1"/>
          <p:nvPr/>
        </p:nvSpPr>
        <p:spPr>
          <a:xfrm>
            <a:off x="8425181" y="5174617"/>
            <a:ext cx="2578736" cy="855978"/>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Calibri"/>
                <a:cs typeface="Calibri"/>
              </a:rPr>
              <a:t>Information</a:t>
            </a:r>
            <a:r>
              <a:rPr lang="en-GB" sz="1800" b="1" i="0" u="none" strike="noStrike" kern="0" cap="none" spc="-95" baseline="0">
                <a:solidFill>
                  <a:srgbClr val="000000"/>
                </a:solidFill>
                <a:uFillTx/>
                <a:latin typeface="Calibri"/>
                <a:cs typeface="Calibri"/>
              </a:rPr>
              <a:t> </a:t>
            </a:r>
            <a:r>
              <a:rPr lang="en-GB" sz="1800" b="1" i="0" u="none" strike="noStrike" kern="0" cap="none" spc="-20" baseline="0">
                <a:solidFill>
                  <a:srgbClr val="000000"/>
                </a:solidFill>
                <a:uFillTx/>
                <a:latin typeface="Calibri"/>
                <a:cs typeface="Calibri"/>
              </a:rPr>
              <a:t>Silos</a:t>
            </a:r>
            <a:endParaRPr lang="en-GB" sz="1800" b="0" i="0" u="none" strike="noStrike" kern="0" cap="none" spc="0" baseline="0">
              <a:solidFill>
                <a:srgbClr val="000000"/>
              </a:solidFill>
              <a:uFillTx/>
              <a:latin typeface="Calibri"/>
              <a:cs typeface="Calibri"/>
            </a:endParaRPr>
          </a:p>
          <a:p>
            <a:pPr marL="12701" marR="5084" lvl="0" indent="0" algn="l" defTabSz="914400" rtl="0" fontAlgn="auto" hangingPunct="1">
              <a:lnSpc>
                <a:spcPct val="100000"/>
              </a:lnSpc>
              <a:spcBef>
                <a:spcPts val="6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1F5F"/>
                </a:solidFill>
                <a:uFillTx/>
                <a:latin typeface="Arial"/>
                <a:cs typeface="Arial"/>
              </a:rPr>
              <a:t>Time </a:t>
            </a:r>
            <a:r>
              <a:rPr lang="en-GB" sz="1800" b="1" i="0" u="none" strike="noStrike" kern="0" cap="none" spc="-10" baseline="0">
                <a:solidFill>
                  <a:srgbClr val="001F5F"/>
                </a:solidFill>
                <a:uFillTx/>
                <a:latin typeface="Arial"/>
                <a:cs typeface="Arial"/>
              </a:rPr>
              <a:t>Constraints </a:t>
            </a:r>
            <a:r>
              <a:rPr lang="en-GB" sz="1800" b="1" i="0" u="none" strike="noStrike" kern="0" cap="none" spc="0" baseline="0">
                <a:solidFill>
                  <a:srgbClr val="001F5F"/>
                </a:solidFill>
                <a:uFillTx/>
                <a:latin typeface="Arial"/>
                <a:cs typeface="Arial"/>
              </a:rPr>
              <a:t>Technology</a:t>
            </a:r>
            <a:r>
              <a:rPr lang="en-GB" sz="1800" b="1" i="0" u="none" strike="noStrike" kern="0" cap="none" spc="-15" baseline="0">
                <a:solidFill>
                  <a:srgbClr val="001F5F"/>
                </a:solidFill>
                <a:uFillTx/>
                <a:latin typeface="Arial"/>
                <a:cs typeface="Arial"/>
              </a:rPr>
              <a:t> </a:t>
            </a:r>
            <a:r>
              <a:rPr lang="en-GB" sz="1800" b="1" i="0" u="none" strike="noStrike" kern="0" cap="none" spc="-10" baseline="0">
                <a:solidFill>
                  <a:srgbClr val="001F5F"/>
                </a:solidFill>
                <a:uFillTx/>
                <a:latin typeface="Arial"/>
                <a:cs typeface="Arial"/>
              </a:rPr>
              <a:t>Resistance</a:t>
            </a:r>
            <a:endParaRPr lang="en-GB" sz="1800" b="0" i="0" u="none" strike="noStrike" kern="0" cap="none" spc="0" baseline="0">
              <a:solidFill>
                <a:srgbClr val="000000"/>
              </a:solidFill>
              <a:uFillTx/>
              <a:latin typeface="Arial"/>
              <a:cs typeface="Arial"/>
            </a:endParaRPr>
          </a:p>
        </p:txBody>
      </p:sp>
      <p:sp>
        <p:nvSpPr>
          <p:cNvPr id="20" name="object 20">
            <a:extLst>
              <a:ext uri="{FF2B5EF4-FFF2-40B4-BE49-F238E27FC236}">
                <a16:creationId xmlns:a16="http://schemas.microsoft.com/office/drawing/2014/main" id="{C0C851E8-BE99-93E0-BF17-56CD2AC24D9D}"/>
              </a:ext>
            </a:extLst>
          </p:cNvPr>
          <p:cNvSpPr txBox="1"/>
          <p:nvPr/>
        </p:nvSpPr>
        <p:spPr>
          <a:xfrm>
            <a:off x="5558409" y="5036186"/>
            <a:ext cx="2362196" cy="878838"/>
          </a:xfrm>
          <a:prstGeom prst="rect">
            <a:avLst/>
          </a:prstGeom>
          <a:noFill/>
          <a:ln cap="flat">
            <a:noFill/>
          </a:ln>
        </p:spPr>
        <p:txBody>
          <a:bodyPr vert="horz" wrap="square" lIns="0" tIns="12701" rIns="0" bIns="0" anchor="t" anchorCtr="0" compatLnSpc="1">
            <a:spAutoFit/>
          </a:bodyPr>
          <a:lstStyle/>
          <a:p>
            <a:pPr marL="12701" marR="5084" lvl="0" indent="825502"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800" b="1" i="0" u="none" strike="noStrike" kern="0" cap="none" spc="-20" baseline="0">
                <a:solidFill>
                  <a:srgbClr val="6F2F9F"/>
                </a:solidFill>
                <a:uFillTx/>
                <a:latin typeface="Calibri"/>
                <a:cs typeface="Calibri"/>
              </a:rPr>
              <a:t>Staff </a:t>
            </a:r>
            <a:r>
              <a:rPr lang="en-GB" sz="2800" b="1" i="0" u="none" strike="noStrike" kern="0" cap="none" spc="-10" baseline="0">
                <a:solidFill>
                  <a:srgbClr val="6F2F9F"/>
                </a:solidFill>
                <a:uFillTx/>
                <a:latin typeface="Calibri"/>
                <a:cs typeface="Calibri"/>
              </a:rPr>
              <a:t>Communication</a:t>
            </a:r>
            <a:endParaRPr lang="en-GB" sz="2800" b="0" i="0" u="none" strike="noStrike" kern="0" cap="none" spc="0" baseline="0">
              <a:solidFill>
                <a:srgbClr val="000000"/>
              </a:solidFill>
              <a:uFillTx/>
              <a:latin typeface="Calibri"/>
              <a:cs typeface="Calibri"/>
            </a:endParaRPr>
          </a:p>
        </p:txBody>
      </p:sp>
      <p:sp>
        <p:nvSpPr>
          <p:cNvPr id="21" name="object 21">
            <a:extLst>
              <a:ext uri="{FF2B5EF4-FFF2-40B4-BE49-F238E27FC236}">
                <a16:creationId xmlns:a16="http://schemas.microsoft.com/office/drawing/2014/main" id="{C39F9529-2C66-2A11-9B42-4B8B7E9AA98D}"/>
              </a:ext>
            </a:extLst>
          </p:cNvPr>
          <p:cNvSpPr txBox="1"/>
          <p:nvPr/>
        </p:nvSpPr>
        <p:spPr>
          <a:xfrm>
            <a:off x="7311642" y="2866387"/>
            <a:ext cx="2733671" cy="634995"/>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4000" b="1" i="0" u="none" strike="noStrike" kern="0" cap="none" spc="-10" baseline="0">
                <a:solidFill>
                  <a:srgbClr val="000000"/>
                </a:solidFill>
                <a:uFillTx/>
                <a:latin typeface="Arial"/>
                <a:cs typeface="Arial"/>
              </a:rPr>
              <a:t>Limitations</a:t>
            </a:r>
            <a:endParaRPr lang="en-GB" sz="4000" b="0" i="0" u="none" strike="noStrike" kern="0" cap="none" spc="0" baseline="0">
              <a:solidFill>
                <a:srgbClr val="000000"/>
              </a:solidFill>
              <a:uFillTx/>
              <a:latin typeface="Arial"/>
              <a:cs typeface="Arial"/>
            </a:endParaRPr>
          </a:p>
        </p:txBody>
      </p:sp>
      <p:sp>
        <p:nvSpPr>
          <p:cNvPr id="22" name="object 22">
            <a:extLst>
              <a:ext uri="{FF2B5EF4-FFF2-40B4-BE49-F238E27FC236}">
                <a16:creationId xmlns:a16="http://schemas.microsoft.com/office/drawing/2014/main" id="{12732B39-A003-E503-BF89-0CA58C44CB61}"/>
              </a:ext>
            </a:extLst>
          </p:cNvPr>
          <p:cNvSpPr txBox="1"/>
          <p:nvPr/>
        </p:nvSpPr>
        <p:spPr>
          <a:xfrm>
            <a:off x="6099176" y="3718937"/>
            <a:ext cx="1268099" cy="391162"/>
          </a:xfrm>
          <a:prstGeom prst="rect">
            <a:avLst/>
          </a:prstGeom>
          <a:noFill/>
          <a:ln cap="flat">
            <a:noFill/>
          </a:ln>
        </p:spPr>
        <p:txBody>
          <a:bodyPr vert="horz" wrap="square" lIns="0" tIns="12701" rIns="0" bIns="0" anchor="t" anchorCtr="0" compatLnSpc="1">
            <a:spAutoFit/>
          </a:bodyPr>
          <a:lstStyle/>
          <a:p>
            <a:pPr marL="12701" marR="0"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2400" b="1" i="0" u="none" strike="noStrike" kern="0" cap="none" spc="0" baseline="0">
                <a:solidFill>
                  <a:srgbClr val="6F2F9F"/>
                </a:solidFill>
                <a:uFillTx/>
                <a:latin typeface="Calibri"/>
                <a:cs typeface="Calibri"/>
              </a:rPr>
              <a:t>Staff</a:t>
            </a:r>
            <a:r>
              <a:rPr lang="en-GB" sz="2400" b="1" i="0" u="none" strike="noStrike" kern="0" cap="none" spc="-90" baseline="0">
                <a:solidFill>
                  <a:srgbClr val="6F2F9F"/>
                </a:solidFill>
                <a:uFillTx/>
                <a:latin typeface="Calibri"/>
                <a:cs typeface="Calibri"/>
              </a:rPr>
              <a:t> </a:t>
            </a:r>
            <a:r>
              <a:rPr lang="en-GB" sz="2400" b="1" i="0" u="none" strike="noStrike" kern="0" cap="none" spc="-20" baseline="0">
                <a:solidFill>
                  <a:srgbClr val="6F2F9F"/>
                </a:solidFill>
                <a:uFillTx/>
                <a:latin typeface="Calibri"/>
                <a:cs typeface="Calibri"/>
              </a:rPr>
              <a:t>Rota</a:t>
            </a:r>
            <a:endParaRPr lang="en-GB" sz="2400" b="0" i="0" u="none" strike="noStrike" kern="0" cap="none" spc="0" baseline="0">
              <a:solidFill>
                <a:srgbClr val="000000"/>
              </a:solidFill>
              <a:uFillTx/>
              <a:latin typeface="Calibri"/>
              <a:cs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grpSp>
        <p:nvGrpSpPr>
          <p:cNvPr id="2" name="object 2">
            <a:extLst>
              <a:ext uri="{FF2B5EF4-FFF2-40B4-BE49-F238E27FC236}">
                <a16:creationId xmlns:a16="http://schemas.microsoft.com/office/drawing/2014/main" id="{FED70D54-DE84-75FE-49BB-7F3F73501C5E}"/>
              </a:ext>
            </a:extLst>
          </p:cNvPr>
          <p:cNvGrpSpPr/>
          <p:nvPr/>
        </p:nvGrpSpPr>
        <p:grpSpPr>
          <a:xfrm>
            <a:off x="4648196" y="619634"/>
            <a:ext cx="3312798" cy="887726"/>
            <a:chOff x="4648196" y="619634"/>
            <a:chExt cx="3312798" cy="887726"/>
          </a:xfrm>
        </p:grpSpPr>
        <p:sp>
          <p:nvSpPr>
            <p:cNvPr id="3" name="object 3">
              <a:extLst>
                <a:ext uri="{FF2B5EF4-FFF2-40B4-BE49-F238E27FC236}">
                  <a16:creationId xmlns:a16="http://schemas.microsoft.com/office/drawing/2014/main" id="{95A8794C-8A33-2F47-0EF9-7948626C0FDC}"/>
                </a:ext>
              </a:extLst>
            </p:cNvPr>
            <p:cNvSpPr/>
            <p:nvPr/>
          </p:nvSpPr>
          <p:spPr>
            <a:xfrm>
              <a:off x="4648196" y="619634"/>
              <a:ext cx="3312798" cy="887726"/>
            </a:xfrm>
            <a:custGeom>
              <a:avLst/>
              <a:gdLst>
                <a:gd name="f0" fmla="val w"/>
                <a:gd name="f1" fmla="val h"/>
                <a:gd name="f2" fmla="val 0"/>
                <a:gd name="f3" fmla="val 3312795"/>
                <a:gd name="f4" fmla="val 887730"/>
                <a:gd name="f5" fmla="val 3164458"/>
                <a:gd name="f6" fmla="val 147954"/>
                <a:gd name="f7" fmla="val 101161"/>
                <a:gd name="f8" fmla="val 7534"/>
                <a:gd name="f9" fmla="val 60542"/>
                <a:gd name="f10" fmla="val 28517"/>
                <a:gd name="f11" fmla="val 28525"/>
                <a:gd name="f12" fmla="val 60514"/>
                <a:gd name="f13" fmla="val 7535"/>
                <a:gd name="f14" fmla="val 101096"/>
                <a:gd name="f15" fmla="val 147827"/>
                <a:gd name="f16" fmla="val 739520"/>
                <a:gd name="f17" fmla="val 786252"/>
                <a:gd name="f18" fmla="val 826834"/>
                <a:gd name="f19" fmla="val 858831"/>
                <a:gd name="f20" fmla="val 879814"/>
                <a:gd name="f21" fmla="val 887349"/>
                <a:gd name="f22" fmla="val 3211204"/>
                <a:gd name="f23" fmla="val 3251816"/>
                <a:gd name="f24" fmla="val 3283852"/>
                <a:gd name="f25" fmla="val 3304866"/>
                <a:gd name="f26" fmla="val 3312414"/>
                <a:gd name="f27" fmla="*/ f0 1 3312795"/>
                <a:gd name="f28" fmla="*/ f1 1 887730"/>
                <a:gd name="f29" fmla="+- f4 0 f2"/>
                <a:gd name="f30" fmla="+- f3 0 f2"/>
                <a:gd name="f31" fmla="*/ f30 1 3312795"/>
                <a:gd name="f32" fmla="*/ f29 1 887730"/>
                <a:gd name="f33" fmla="*/ f2 1 f31"/>
                <a:gd name="f34" fmla="*/ f3 1 f31"/>
                <a:gd name="f35" fmla="*/ f2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12795" h="887730">
                  <a:moveTo>
                    <a:pt x="f5" y="f2"/>
                  </a:moveTo>
                  <a:lnTo>
                    <a:pt x="f6" y="f2"/>
                  </a:lnTo>
                  <a:lnTo>
                    <a:pt x="f7" y="f8"/>
                  </a:lnTo>
                  <a:lnTo>
                    <a:pt x="f9" y="f10"/>
                  </a:lnTo>
                  <a:lnTo>
                    <a:pt x="f11" y="f12"/>
                  </a:lnTo>
                  <a:lnTo>
                    <a:pt x="f13" y="f14"/>
                  </a:lnTo>
                  <a:lnTo>
                    <a:pt x="f2" y="f15"/>
                  </a:lnTo>
                  <a:lnTo>
                    <a:pt x="f2" y="f16"/>
                  </a:lnTo>
                  <a:lnTo>
                    <a:pt x="f13" y="f17"/>
                  </a:lnTo>
                  <a:lnTo>
                    <a:pt x="f11" y="f18"/>
                  </a:lnTo>
                  <a:lnTo>
                    <a:pt x="f9" y="f19"/>
                  </a:lnTo>
                  <a:lnTo>
                    <a:pt x="f7" y="f20"/>
                  </a:lnTo>
                  <a:lnTo>
                    <a:pt x="f6" y="f21"/>
                  </a:lnTo>
                  <a:lnTo>
                    <a:pt x="f5" y="f21"/>
                  </a:lnTo>
                  <a:lnTo>
                    <a:pt x="f22" y="f20"/>
                  </a:lnTo>
                  <a:lnTo>
                    <a:pt x="f23" y="f19"/>
                  </a:lnTo>
                  <a:lnTo>
                    <a:pt x="f24" y="f18"/>
                  </a:lnTo>
                  <a:lnTo>
                    <a:pt x="f25" y="f17"/>
                  </a:lnTo>
                  <a:lnTo>
                    <a:pt x="f26" y="f16"/>
                  </a:lnTo>
                  <a:lnTo>
                    <a:pt x="f26" y="f15"/>
                  </a:lnTo>
                  <a:lnTo>
                    <a:pt x="f25" y="f14"/>
                  </a:lnTo>
                  <a:lnTo>
                    <a:pt x="f24" y="f12"/>
                  </a:lnTo>
                  <a:lnTo>
                    <a:pt x="f23" y="f10"/>
                  </a:lnTo>
                  <a:lnTo>
                    <a:pt x="f22" y="f8"/>
                  </a:lnTo>
                  <a:lnTo>
                    <a:pt x="f5" y="f2"/>
                  </a:lnTo>
                  <a:close/>
                </a:path>
              </a:pathLst>
            </a:custGeom>
            <a:solidFill>
              <a:srgbClr val="4471C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sp>
          <p:nvSpPr>
            <p:cNvPr id="4" name="object 4">
              <a:extLst>
                <a:ext uri="{FF2B5EF4-FFF2-40B4-BE49-F238E27FC236}">
                  <a16:creationId xmlns:a16="http://schemas.microsoft.com/office/drawing/2014/main" id="{60C3F199-1819-BBCD-6348-D518E306E5EA}"/>
                </a:ext>
              </a:extLst>
            </p:cNvPr>
            <p:cNvSpPr/>
            <p:nvPr/>
          </p:nvSpPr>
          <p:spPr>
            <a:xfrm>
              <a:off x="4648196" y="619634"/>
              <a:ext cx="3312798" cy="887726"/>
            </a:xfrm>
            <a:custGeom>
              <a:avLst/>
              <a:gdLst>
                <a:gd name="f0" fmla="val w"/>
                <a:gd name="f1" fmla="val h"/>
                <a:gd name="f2" fmla="val 0"/>
                <a:gd name="f3" fmla="val 3312795"/>
                <a:gd name="f4" fmla="val 887730"/>
                <a:gd name="f5" fmla="val 147827"/>
                <a:gd name="f6" fmla="val 7535"/>
                <a:gd name="f7" fmla="val 101096"/>
                <a:gd name="f8" fmla="val 28525"/>
                <a:gd name="f9" fmla="val 60514"/>
                <a:gd name="f10" fmla="val 60542"/>
                <a:gd name="f11" fmla="val 28517"/>
                <a:gd name="f12" fmla="val 101161"/>
                <a:gd name="f13" fmla="val 7534"/>
                <a:gd name="f14" fmla="val 147954"/>
                <a:gd name="f15" fmla="val 3164458"/>
                <a:gd name="f16" fmla="val 3211204"/>
                <a:gd name="f17" fmla="val 3251816"/>
                <a:gd name="f18" fmla="val 3283852"/>
                <a:gd name="f19" fmla="val 3304866"/>
                <a:gd name="f20" fmla="val 3312414"/>
                <a:gd name="f21" fmla="val 739520"/>
                <a:gd name="f22" fmla="val 786252"/>
                <a:gd name="f23" fmla="val 826834"/>
                <a:gd name="f24" fmla="val 858831"/>
                <a:gd name="f25" fmla="val 879814"/>
                <a:gd name="f26" fmla="val 887349"/>
                <a:gd name="f27" fmla="*/ f0 1 3312795"/>
                <a:gd name="f28" fmla="*/ f1 1 887730"/>
                <a:gd name="f29" fmla="+- f4 0 f2"/>
                <a:gd name="f30" fmla="+- f3 0 f2"/>
                <a:gd name="f31" fmla="*/ f30 1 3312795"/>
                <a:gd name="f32" fmla="*/ f29 1 887730"/>
                <a:gd name="f33" fmla="*/ f2 1 f31"/>
                <a:gd name="f34" fmla="*/ f3 1 f31"/>
                <a:gd name="f35" fmla="*/ f2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12795" h="887730">
                  <a:moveTo>
                    <a:pt x="f2" y="f5"/>
                  </a:moveTo>
                  <a:lnTo>
                    <a:pt x="f6" y="f7"/>
                  </a:lnTo>
                  <a:lnTo>
                    <a:pt x="f8" y="f9"/>
                  </a:lnTo>
                  <a:lnTo>
                    <a:pt x="f10" y="f11"/>
                  </a:lnTo>
                  <a:lnTo>
                    <a:pt x="f12" y="f13"/>
                  </a:lnTo>
                  <a:lnTo>
                    <a:pt x="f14" y="f2"/>
                  </a:lnTo>
                  <a:lnTo>
                    <a:pt x="f15" y="f2"/>
                  </a:lnTo>
                  <a:lnTo>
                    <a:pt x="f16" y="f13"/>
                  </a:lnTo>
                  <a:lnTo>
                    <a:pt x="f17" y="f11"/>
                  </a:lnTo>
                  <a:lnTo>
                    <a:pt x="f18" y="f9"/>
                  </a:lnTo>
                  <a:lnTo>
                    <a:pt x="f19" y="f7"/>
                  </a:lnTo>
                  <a:lnTo>
                    <a:pt x="f20" y="f5"/>
                  </a:lnTo>
                  <a:lnTo>
                    <a:pt x="f20" y="f21"/>
                  </a:lnTo>
                  <a:lnTo>
                    <a:pt x="f19" y="f22"/>
                  </a:lnTo>
                  <a:lnTo>
                    <a:pt x="f18" y="f23"/>
                  </a:lnTo>
                  <a:lnTo>
                    <a:pt x="f17" y="f24"/>
                  </a:lnTo>
                  <a:lnTo>
                    <a:pt x="f16" y="f25"/>
                  </a:lnTo>
                  <a:lnTo>
                    <a:pt x="f15" y="f26"/>
                  </a:lnTo>
                  <a:lnTo>
                    <a:pt x="f14" y="f26"/>
                  </a:lnTo>
                  <a:lnTo>
                    <a:pt x="f12" y="f25"/>
                  </a:lnTo>
                  <a:lnTo>
                    <a:pt x="f10" y="f24"/>
                  </a:lnTo>
                  <a:lnTo>
                    <a:pt x="f8" y="f23"/>
                  </a:lnTo>
                  <a:lnTo>
                    <a:pt x="f6" y="f22"/>
                  </a:lnTo>
                  <a:lnTo>
                    <a:pt x="f2" y="f21"/>
                  </a:lnTo>
                  <a:lnTo>
                    <a:pt x="f2" y="f5"/>
                  </a:lnTo>
                  <a:close/>
                </a:path>
              </a:pathLst>
            </a:custGeom>
            <a:no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p:txBody>
        </p:sp>
      </p:grpSp>
      <p:sp>
        <p:nvSpPr>
          <p:cNvPr id="5" name="object 5" descr="$PPTXTitle">
            <a:extLst>
              <a:ext uri="{FF2B5EF4-FFF2-40B4-BE49-F238E27FC236}">
                <a16:creationId xmlns:a16="http://schemas.microsoft.com/office/drawing/2014/main" id="{F36BC9AB-716F-569D-4DE9-0C581AB7A445}"/>
              </a:ext>
            </a:extLst>
          </p:cNvPr>
          <p:cNvSpPr txBox="1">
            <a:spLocks noGrp="1"/>
          </p:cNvSpPr>
          <p:nvPr>
            <p:ph type="title"/>
          </p:nvPr>
        </p:nvSpPr>
        <p:spPr>
          <a:xfrm>
            <a:off x="691515" y="109856"/>
            <a:ext cx="10676250" cy="1548124"/>
          </a:xfrm>
        </p:spPr>
        <p:txBody>
          <a:bodyPr tIns="615254"/>
          <a:lstStyle/>
          <a:p>
            <a:pPr marL="4140832" lvl="0">
              <a:spcBef>
                <a:spcPts val="100"/>
              </a:spcBef>
            </a:pPr>
            <a:r>
              <a:rPr lang="en-GB" spc="-10"/>
              <a:t>Conclusion</a:t>
            </a:r>
          </a:p>
        </p:txBody>
      </p:sp>
      <p:sp>
        <p:nvSpPr>
          <p:cNvPr id="6" name="object 6">
            <a:extLst>
              <a:ext uri="{FF2B5EF4-FFF2-40B4-BE49-F238E27FC236}">
                <a16:creationId xmlns:a16="http://schemas.microsoft.com/office/drawing/2014/main" id="{AB61CADF-F548-1177-8BA7-EE2C20496939}"/>
              </a:ext>
            </a:extLst>
          </p:cNvPr>
          <p:cNvSpPr txBox="1"/>
          <p:nvPr/>
        </p:nvSpPr>
        <p:spPr>
          <a:xfrm>
            <a:off x="2514600" y="1676396"/>
            <a:ext cx="7619996" cy="2677792"/>
          </a:xfrm>
          <a:prstGeom prst="rect">
            <a:avLst/>
          </a:prstGeom>
          <a:solidFill>
            <a:srgbClr val="000000"/>
          </a:solidFill>
          <a:ln w="19046" cap="flat">
            <a:solidFill>
              <a:srgbClr val="FFFFFF"/>
            </a:solidFill>
            <a:prstDash val="solid"/>
            <a:miter/>
          </a:ln>
        </p:spPr>
        <p:txBody>
          <a:bodyPr vert="horz" wrap="square" lIns="0" tIns="36832" rIns="0" bIns="0" anchor="t" anchorCtr="0" compatLnSpc="1">
            <a:spAutoFit/>
          </a:bodyPr>
          <a:lstStyle/>
          <a:p>
            <a:pPr marL="91440" marR="439424" lvl="0" indent="0" algn="l" defTabSz="914400" rtl="0" fontAlgn="auto" hangingPunct="1">
              <a:lnSpc>
                <a:spcPct val="100000"/>
              </a:lnSpc>
              <a:spcBef>
                <a:spcPts val="29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FFFFFF"/>
                </a:solidFill>
                <a:uFillTx/>
                <a:latin typeface="Cambria"/>
                <a:cs typeface="Cambria"/>
              </a:rPr>
              <a:t>Effective</a:t>
            </a:r>
            <a:r>
              <a:rPr lang="en-GB" sz="2400" b="0" i="0" u="none" strike="noStrike" kern="0" cap="none" spc="19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staff</a:t>
            </a:r>
            <a:r>
              <a:rPr lang="en-GB" sz="2400" b="0" i="0" u="none" strike="noStrike" kern="0" cap="none" spc="18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scheduling</a:t>
            </a:r>
            <a:r>
              <a:rPr lang="en-GB" sz="2400" b="0" i="0" u="none" strike="noStrike" kern="0" cap="none" spc="254"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and</a:t>
            </a:r>
            <a:r>
              <a:rPr lang="en-GB" sz="2400" b="0" i="0" u="none" strike="noStrike" kern="0" cap="none" spc="22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rota</a:t>
            </a:r>
            <a:r>
              <a:rPr lang="en-GB" sz="2400" b="0" i="0" u="none" strike="noStrike" kern="0" cap="none" spc="204" baseline="0">
                <a:solidFill>
                  <a:srgbClr val="FFFFFF"/>
                </a:solidFill>
                <a:uFillTx/>
                <a:latin typeface="Cambria"/>
                <a:cs typeface="Cambria"/>
              </a:rPr>
              <a:t> </a:t>
            </a:r>
            <a:r>
              <a:rPr lang="en-GB" sz="2400" b="0" i="0" u="none" strike="noStrike" kern="0" cap="none" spc="50" baseline="0">
                <a:solidFill>
                  <a:srgbClr val="FFFFFF"/>
                </a:solidFill>
                <a:uFillTx/>
                <a:latin typeface="Cambria"/>
                <a:cs typeface="Cambria"/>
              </a:rPr>
              <a:t>management</a:t>
            </a:r>
            <a:r>
              <a:rPr lang="en-GB" sz="2400" b="0" i="0" u="none" strike="noStrike" kern="0" cap="none" spc="254" baseline="0">
                <a:solidFill>
                  <a:srgbClr val="FFFFFF"/>
                </a:solidFill>
                <a:uFillTx/>
                <a:latin typeface="Cambria"/>
                <a:cs typeface="Cambria"/>
              </a:rPr>
              <a:t> </a:t>
            </a:r>
            <a:r>
              <a:rPr lang="en-GB" sz="2400" b="0" i="0" u="none" strike="noStrike" kern="0" cap="none" spc="-25" baseline="0">
                <a:solidFill>
                  <a:srgbClr val="FFFFFF"/>
                </a:solidFill>
                <a:uFillTx/>
                <a:latin typeface="Cambria"/>
                <a:cs typeface="Cambria"/>
              </a:rPr>
              <a:t>are </a:t>
            </a:r>
            <a:r>
              <a:rPr lang="en-GB" sz="2400" b="0" i="0" u="none" strike="noStrike" kern="0" cap="none" spc="-20" baseline="0">
                <a:solidFill>
                  <a:srgbClr val="FFFFFF"/>
                </a:solidFill>
                <a:uFillTx/>
                <a:latin typeface="Cambria"/>
                <a:cs typeface="Cambria"/>
              </a:rPr>
              <a:t>critical</a:t>
            </a:r>
            <a:r>
              <a:rPr lang="en-GB" sz="2400" b="0" i="0" u="none" strike="noStrike" kern="0" cap="none" spc="10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for</a:t>
            </a:r>
            <a:r>
              <a:rPr lang="en-GB" sz="2400" b="0" i="0" u="none" strike="noStrike" kern="0" cap="none" spc="9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balancing</a:t>
            </a:r>
            <a:r>
              <a:rPr lang="en-GB" sz="2400" b="0" i="0" u="none" strike="noStrike" kern="0" cap="none" spc="130" baseline="0">
                <a:solidFill>
                  <a:srgbClr val="FFFFFF"/>
                </a:solidFill>
                <a:uFillTx/>
                <a:latin typeface="Cambria"/>
                <a:cs typeface="Cambria"/>
              </a:rPr>
              <a:t> </a:t>
            </a:r>
            <a:r>
              <a:rPr lang="en-GB" sz="2400" b="0" i="0" u="none" strike="noStrike" kern="0" cap="none" spc="55" baseline="0">
                <a:solidFill>
                  <a:srgbClr val="FFFFFF"/>
                </a:solidFill>
                <a:uFillTx/>
                <a:latin typeface="Cambria"/>
                <a:cs typeface="Cambria"/>
              </a:rPr>
              <a:t>business</a:t>
            </a:r>
            <a:r>
              <a:rPr lang="en-GB" sz="2400" b="0" i="0" u="none" strike="noStrike" kern="0" cap="none" spc="120" baseline="0">
                <a:solidFill>
                  <a:srgbClr val="FFFFFF"/>
                </a:solidFill>
                <a:uFillTx/>
                <a:latin typeface="Cambria"/>
                <a:cs typeface="Cambria"/>
              </a:rPr>
              <a:t> </a:t>
            </a:r>
            <a:r>
              <a:rPr lang="en-GB" sz="2400" b="0" i="0" u="none" strike="noStrike" kern="0" cap="none" spc="-40" baseline="0">
                <a:solidFill>
                  <a:srgbClr val="FFFFFF"/>
                </a:solidFill>
                <a:uFillTx/>
                <a:latin typeface="Cambria"/>
                <a:cs typeface="Cambria"/>
              </a:rPr>
              <a:t>productivity</a:t>
            </a:r>
            <a:r>
              <a:rPr lang="en-GB" sz="2400" b="0" i="0" u="none" strike="noStrike" kern="0" cap="none" spc="114" baseline="0">
                <a:solidFill>
                  <a:srgbClr val="FFFFFF"/>
                </a:solidFill>
                <a:uFillTx/>
                <a:latin typeface="Cambria"/>
                <a:cs typeface="Cambria"/>
              </a:rPr>
              <a:t> </a:t>
            </a:r>
            <a:r>
              <a:rPr lang="en-GB" sz="2400" b="0" i="0" u="none" strike="noStrike" kern="0" cap="none" spc="-20" baseline="0">
                <a:solidFill>
                  <a:srgbClr val="FFFFFF"/>
                </a:solidFill>
                <a:uFillTx/>
                <a:latin typeface="Cambria"/>
                <a:cs typeface="Cambria"/>
              </a:rPr>
              <a:t>with </a:t>
            </a:r>
            <a:r>
              <a:rPr lang="en-GB" sz="2400" b="0" i="0" u="none" strike="noStrike" kern="0" cap="none" spc="0" baseline="0">
                <a:solidFill>
                  <a:srgbClr val="FFFFFF"/>
                </a:solidFill>
                <a:uFillTx/>
                <a:latin typeface="Cambria"/>
                <a:cs typeface="Cambria"/>
              </a:rPr>
              <a:t>employee</a:t>
            </a:r>
            <a:r>
              <a:rPr lang="en-GB" sz="2400" b="0" i="0" u="none" strike="noStrike" kern="0" cap="none" spc="250" baseline="0">
                <a:solidFill>
                  <a:srgbClr val="FFFFFF"/>
                </a:solidFill>
                <a:uFillTx/>
                <a:latin typeface="Cambria"/>
                <a:cs typeface="Cambria"/>
              </a:rPr>
              <a:t> </a:t>
            </a:r>
            <a:r>
              <a:rPr lang="en-GB" sz="2400" b="0" i="0" u="none" strike="noStrike" kern="0" cap="none" spc="-55" baseline="0">
                <a:solidFill>
                  <a:srgbClr val="FFFFFF"/>
                </a:solidFill>
                <a:uFillTx/>
                <a:latin typeface="Cambria"/>
                <a:cs typeface="Cambria"/>
              </a:rPr>
              <a:t>well-</a:t>
            </a:r>
            <a:r>
              <a:rPr lang="en-GB" sz="2400" b="0" i="0" u="none" strike="noStrike" kern="0" cap="none" spc="50" baseline="0">
                <a:solidFill>
                  <a:srgbClr val="FFFFFF"/>
                </a:solidFill>
                <a:uFillTx/>
                <a:latin typeface="Cambria"/>
                <a:cs typeface="Cambria"/>
              </a:rPr>
              <a:t>being.</a:t>
            </a:r>
            <a:r>
              <a:rPr lang="en-GB" sz="2400" b="0" i="0" u="none" strike="noStrike" kern="0" cap="none" spc="215" baseline="0">
                <a:solidFill>
                  <a:srgbClr val="FFFFFF"/>
                </a:solidFill>
                <a:uFillTx/>
                <a:latin typeface="Cambria"/>
                <a:cs typeface="Cambria"/>
              </a:rPr>
              <a:t> </a:t>
            </a:r>
            <a:r>
              <a:rPr lang="en-GB" sz="2400" b="0" i="0" u="none" strike="noStrike" kern="0" cap="none" spc="60" baseline="0">
                <a:solidFill>
                  <a:srgbClr val="FFFFFF"/>
                </a:solidFill>
                <a:uFillTx/>
                <a:latin typeface="Cambria"/>
                <a:cs typeface="Cambria"/>
              </a:rPr>
              <a:t>The</a:t>
            </a:r>
            <a:r>
              <a:rPr lang="en-GB" sz="2400" b="0" i="0" u="none" strike="noStrike" kern="0" cap="none" spc="21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conclusion</a:t>
            </a:r>
            <a:r>
              <a:rPr lang="en-GB" sz="2400" b="0" i="0" u="none" strike="noStrike" kern="0" cap="none" spc="24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is</a:t>
            </a:r>
            <a:r>
              <a:rPr lang="en-GB" sz="2400" b="0" i="0" u="none" strike="noStrike" kern="0" cap="none" spc="21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that</a:t>
            </a:r>
            <a:r>
              <a:rPr lang="en-GB" sz="2400" b="0" i="0" u="none" strike="noStrike" kern="0" cap="none" spc="200" baseline="0">
                <a:solidFill>
                  <a:srgbClr val="FFFFFF"/>
                </a:solidFill>
                <a:uFillTx/>
                <a:latin typeface="Cambria"/>
                <a:cs typeface="Cambria"/>
              </a:rPr>
              <a:t> </a:t>
            </a:r>
            <a:r>
              <a:rPr lang="en-GB" sz="2400" b="0" i="0" u="none" strike="noStrike" kern="0" cap="none" spc="100" baseline="0">
                <a:solidFill>
                  <a:srgbClr val="FFFFFF"/>
                </a:solidFill>
                <a:uFillTx/>
                <a:latin typeface="Cambria"/>
                <a:cs typeface="Cambria"/>
              </a:rPr>
              <a:t>a </a:t>
            </a:r>
            <a:r>
              <a:rPr lang="en-GB" sz="2400" b="0" i="0" u="none" strike="noStrike" kern="0" cap="none" spc="65" baseline="0">
                <a:solidFill>
                  <a:srgbClr val="FFFFFF"/>
                </a:solidFill>
                <a:uFillTx/>
                <a:latin typeface="Cambria"/>
                <a:cs typeface="Cambria"/>
              </a:rPr>
              <a:t>successful</a:t>
            </a:r>
            <a:r>
              <a:rPr lang="en-GB" sz="2400" b="0" i="0" u="none" strike="noStrike" kern="0" cap="none" spc="7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rota</a:t>
            </a:r>
            <a:r>
              <a:rPr lang="en-GB" sz="2400" b="0" i="0" u="none" strike="noStrike" kern="0" cap="none" spc="6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eliminates</a:t>
            </a:r>
            <a:r>
              <a:rPr lang="en-GB" sz="2400" b="0" i="0" u="none" strike="noStrike" kern="0" cap="none" spc="85" baseline="0">
                <a:solidFill>
                  <a:srgbClr val="FFFFFF"/>
                </a:solidFill>
                <a:uFillTx/>
                <a:latin typeface="Cambria"/>
                <a:cs typeface="Cambria"/>
              </a:rPr>
              <a:t> </a:t>
            </a:r>
            <a:r>
              <a:rPr lang="en-GB" sz="2400" b="0" i="0" u="none" strike="noStrike" kern="0" cap="none" spc="-10" baseline="0">
                <a:solidFill>
                  <a:srgbClr val="FFFFFF"/>
                </a:solidFill>
                <a:uFillTx/>
                <a:latin typeface="Cambria"/>
                <a:cs typeface="Cambria"/>
              </a:rPr>
              <a:t>administrative</a:t>
            </a:r>
            <a:r>
              <a:rPr lang="en-GB" sz="2400" b="0" i="0" u="none" strike="noStrike" kern="0" cap="none" spc="90" baseline="0">
                <a:solidFill>
                  <a:srgbClr val="FFFFFF"/>
                </a:solidFill>
                <a:uFillTx/>
                <a:latin typeface="Cambria"/>
                <a:cs typeface="Cambria"/>
              </a:rPr>
              <a:t> </a:t>
            </a:r>
            <a:r>
              <a:rPr lang="en-GB" sz="2400" b="0" i="0" u="none" strike="noStrike" kern="0" cap="none" spc="-10" baseline="0">
                <a:solidFill>
                  <a:srgbClr val="FFFFFF"/>
                </a:solidFill>
                <a:uFillTx/>
                <a:latin typeface="Cambria"/>
                <a:cs typeface="Cambria"/>
              </a:rPr>
              <a:t>bottlenecks </a:t>
            </a:r>
            <a:r>
              <a:rPr lang="en-GB" sz="2400" b="0" i="0" u="none" strike="noStrike" kern="0" cap="none" spc="0" baseline="0">
                <a:solidFill>
                  <a:srgbClr val="FFFFFF"/>
                </a:solidFill>
                <a:uFillTx/>
                <a:latin typeface="Cambria"/>
                <a:cs typeface="Cambria"/>
              </a:rPr>
              <a:t>and</a:t>
            </a:r>
            <a:r>
              <a:rPr lang="en-GB" sz="2400" b="0" i="0" u="none" strike="noStrike" kern="0" cap="none" spc="170" baseline="0">
                <a:solidFill>
                  <a:srgbClr val="FFFFFF"/>
                </a:solidFill>
                <a:uFillTx/>
                <a:latin typeface="Cambria"/>
                <a:cs typeface="Cambria"/>
              </a:rPr>
              <a:t> </a:t>
            </a:r>
            <a:r>
              <a:rPr lang="en-GB" sz="2400" b="0" i="0" u="none" strike="noStrike" kern="0" cap="none" spc="50" baseline="0">
                <a:solidFill>
                  <a:srgbClr val="FFFFFF"/>
                </a:solidFill>
                <a:uFillTx/>
                <a:latin typeface="Cambria"/>
                <a:cs typeface="Cambria"/>
              </a:rPr>
              <a:t>reduces</a:t>
            </a:r>
            <a:r>
              <a:rPr lang="en-GB" sz="2400" b="0" i="0" u="none" strike="noStrike" kern="0" cap="none" spc="18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conflict</a:t>
            </a:r>
            <a:r>
              <a:rPr lang="en-GB" sz="2400" b="0" i="0" u="none" strike="noStrike" kern="0" cap="none" spc="16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by</a:t>
            </a:r>
            <a:r>
              <a:rPr lang="en-GB" sz="2400" b="0" i="0" u="none" strike="noStrike" kern="0" cap="none" spc="15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aligning</a:t>
            </a:r>
            <a:r>
              <a:rPr lang="en-GB" sz="2400" b="0" i="0" u="none" strike="noStrike" kern="0" cap="none" spc="19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staffing</a:t>
            </a:r>
            <a:r>
              <a:rPr lang="en-GB" sz="2400" b="0" i="0" u="none" strike="noStrike" kern="0" cap="none" spc="140"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levels</a:t>
            </a:r>
            <a:r>
              <a:rPr lang="en-GB" sz="2400" b="0" i="0" u="none" strike="noStrike" kern="0" cap="none" spc="185" baseline="0">
                <a:solidFill>
                  <a:srgbClr val="FFFFFF"/>
                </a:solidFill>
                <a:uFillTx/>
                <a:latin typeface="Cambria"/>
                <a:cs typeface="Cambria"/>
              </a:rPr>
              <a:t> </a:t>
            </a:r>
            <a:r>
              <a:rPr lang="en-GB" sz="2400" b="0" i="0" u="none" strike="noStrike" kern="0" cap="none" spc="-20" baseline="0">
                <a:solidFill>
                  <a:srgbClr val="FFFFFF"/>
                </a:solidFill>
                <a:uFillTx/>
                <a:latin typeface="Cambria"/>
                <a:cs typeface="Cambria"/>
              </a:rPr>
              <a:t>with </a:t>
            </a:r>
            <a:r>
              <a:rPr lang="en-GB" sz="2400" b="0" i="0" u="none" strike="noStrike" kern="0" cap="none" spc="0" baseline="0">
                <a:solidFill>
                  <a:srgbClr val="FFFFFF"/>
                </a:solidFill>
                <a:uFillTx/>
                <a:latin typeface="Cambria"/>
                <a:cs typeface="Cambria"/>
              </a:rPr>
              <a:t>customer</a:t>
            </a:r>
            <a:r>
              <a:rPr lang="en-GB" sz="2400" b="0" i="0" u="none" strike="noStrike" kern="0" cap="none" spc="135" baseline="0">
                <a:solidFill>
                  <a:srgbClr val="FFFFFF"/>
                </a:solidFill>
                <a:uFillTx/>
                <a:latin typeface="Cambria"/>
                <a:cs typeface="Cambria"/>
              </a:rPr>
              <a:t> </a:t>
            </a:r>
            <a:r>
              <a:rPr lang="en-GB" sz="2400" b="0" i="0" u="none" strike="noStrike" kern="0" cap="none" spc="55" baseline="0">
                <a:solidFill>
                  <a:srgbClr val="FFFFFF"/>
                </a:solidFill>
                <a:uFillTx/>
                <a:latin typeface="Cambria"/>
                <a:cs typeface="Cambria"/>
              </a:rPr>
              <a:t>demand,</a:t>
            </a:r>
            <a:r>
              <a:rPr lang="en-GB" sz="2400" b="0" i="0" u="none" strike="noStrike" kern="0" cap="none" spc="145" baseline="0">
                <a:solidFill>
                  <a:srgbClr val="FFFFFF"/>
                </a:solidFill>
                <a:uFillTx/>
                <a:latin typeface="Cambria"/>
                <a:cs typeface="Cambria"/>
              </a:rPr>
              <a:t> </a:t>
            </a:r>
            <a:r>
              <a:rPr lang="en-GB" sz="2400" b="0" i="0" u="none" strike="noStrike" kern="0" cap="none" spc="-20" baseline="0">
                <a:solidFill>
                  <a:srgbClr val="FFFFFF"/>
                </a:solidFill>
                <a:uFillTx/>
                <a:latin typeface="Cambria"/>
                <a:cs typeface="Cambria"/>
              </a:rPr>
              <a:t>providing</a:t>
            </a:r>
            <a:r>
              <a:rPr lang="en-GB" sz="2400" b="0" i="0" u="none" strike="noStrike" kern="0" cap="none" spc="165" baseline="0">
                <a:solidFill>
                  <a:srgbClr val="FFFFFF"/>
                </a:solidFill>
                <a:uFillTx/>
                <a:latin typeface="Cambria"/>
                <a:cs typeface="Cambria"/>
              </a:rPr>
              <a:t> </a:t>
            </a:r>
            <a:r>
              <a:rPr lang="en-GB" sz="2400" b="0" i="0" u="none" strike="noStrike" kern="0" cap="none" spc="55" baseline="0">
                <a:solidFill>
                  <a:srgbClr val="FFFFFF"/>
                </a:solidFill>
                <a:uFillTx/>
                <a:latin typeface="Cambria"/>
                <a:cs typeface="Cambria"/>
              </a:rPr>
              <a:t>schedule</a:t>
            </a:r>
            <a:r>
              <a:rPr lang="en-GB" sz="2400" b="0" i="0" u="none" strike="noStrike" kern="0" cap="none" spc="145" baseline="0">
                <a:solidFill>
                  <a:srgbClr val="FFFFFF"/>
                </a:solidFill>
                <a:uFillTx/>
                <a:latin typeface="Cambria"/>
                <a:cs typeface="Cambria"/>
              </a:rPr>
              <a:t> </a:t>
            </a:r>
            <a:r>
              <a:rPr lang="en-GB" sz="2400" b="0" i="0" u="none" strike="noStrike" kern="0" cap="none" spc="-10" baseline="0">
                <a:solidFill>
                  <a:srgbClr val="FFFFFF"/>
                </a:solidFill>
                <a:uFillTx/>
                <a:latin typeface="Cambria"/>
                <a:cs typeface="Cambria"/>
              </a:rPr>
              <a:t>predictability, </a:t>
            </a:r>
            <a:r>
              <a:rPr lang="en-GB" sz="2400" b="0" i="0" u="none" strike="noStrike" kern="0" cap="none" spc="0" baseline="0">
                <a:solidFill>
                  <a:srgbClr val="FFFFFF"/>
                </a:solidFill>
                <a:uFillTx/>
                <a:latin typeface="Cambria"/>
                <a:cs typeface="Cambria"/>
              </a:rPr>
              <a:t>and</a:t>
            </a:r>
            <a:r>
              <a:rPr lang="en-GB" sz="2400" b="0" i="0" u="none" strike="noStrike" kern="0" cap="none" spc="19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empowering</a:t>
            </a:r>
            <a:r>
              <a:rPr lang="en-GB" sz="2400" b="0" i="0" u="none" strike="noStrike" kern="0" cap="none" spc="215" baseline="0">
                <a:solidFill>
                  <a:srgbClr val="FFFFFF"/>
                </a:solidFill>
                <a:uFillTx/>
                <a:latin typeface="Cambria"/>
                <a:cs typeface="Cambria"/>
              </a:rPr>
              <a:t> </a:t>
            </a:r>
            <a:r>
              <a:rPr lang="en-GB" sz="2400" b="0" i="0" u="none" strike="noStrike" kern="0" cap="none" spc="50" baseline="0">
                <a:solidFill>
                  <a:srgbClr val="FFFFFF"/>
                </a:solidFill>
                <a:uFillTx/>
                <a:latin typeface="Cambria"/>
                <a:cs typeface="Cambria"/>
              </a:rPr>
              <a:t>employees</a:t>
            </a:r>
            <a:r>
              <a:rPr lang="en-GB" sz="2400" b="0" i="0" u="none" strike="noStrike" kern="0" cap="none" spc="215" baseline="0">
                <a:solidFill>
                  <a:srgbClr val="FFFFFF"/>
                </a:solidFill>
                <a:uFillTx/>
                <a:latin typeface="Cambria"/>
                <a:cs typeface="Cambria"/>
              </a:rPr>
              <a:t> </a:t>
            </a:r>
            <a:r>
              <a:rPr lang="en-GB" sz="2400" b="0" i="0" u="none" strike="noStrike" kern="0" cap="none" spc="-60" baseline="0">
                <a:solidFill>
                  <a:srgbClr val="FFFFFF"/>
                </a:solidFill>
                <a:uFillTx/>
                <a:latin typeface="Cambria"/>
                <a:cs typeface="Cambria"/>
              </a:rPr>
              <a:t>with</a:t>
            </a:r>
            <a:r>
              <a:rPr lang="en-GB" sz="2400" b="0" i="0" u="none" strike="noStrike" kern="0" cap="none" spc="175" baseline="0">
                <a:solidFill>
                  <a:srgbClr val="FFFFFF"/>
                </a:solidFill>
                <a:uFillTx/>
                <a:latin typeface="Cambria"/>
                <a:cs typeface="Cambria"/>
              </a:rPr>
              <a:t> </a:t>
            </a:r>
            <a:r>
              <a:rPr lang="en-GB" sz="2400" b="0" i="0" u="none" strike="noStrike" kern="0" cap="none" spc="0" baseline="0">
                <a:solidFill>
                  <a:srgbClr val="FFFFFF"/>
                </a:solidFill>
                <a:uFillTx/>
                <a:latin typeface="Cambria"/>
                <a:cs typeface="Cambria"/>
              </a:rPr>
              <a:t>self-service</a:t>
            </a:r>
            <a:r>
              <a:rPr lang="en-GB" sz="2400" b="0" i="0" u="none" strike="noStrike" kern="0" cap="none" spc="200" baseline="0">
                <a:solidFill>
                  <a:srgbClr val="FFFFFF"/>
                </a:solidFill>
                <a:uFillTx/>
                <a:latin typeface="Cambria"/>
                <a:cs typeface="Cambria"/>
              </a:rPr>
              <a:t> </a:t>
            </a:r>
            <a:r>
              <a:rPr lang="en-GB" sz="2400" b="0" i="0" u="none" strike="noStrike" kern="0" cap="none" spc="-10" baseline="0">
                <a:solidFill>
                  <a:srgbClr val="FFFFFF"/>
                </a:solidFill>
                <a:uFillTx/>
                <a:latin typeface="Cambria"/>
                <a:cs typeface="Cambria"/>
              </a:rPr>
              <a:t>tools</a:t>
            </a:r>
            <a:endParaRPr lang="en-GB" sz="2400" b="0" i="0" u="none" strike="noStrike" kern="0" cap="none" spc="0" baseline="0">
              <a:solidFill>
                <a:srgbClr val="000000"/>
              </a:solidFill>
              <a:uFillTx/>
              <a:latin typeface="Cambria"/>
              <a:cs typeface="Cambria"/>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ADAC0682-70CA-6AAC-B72D-9FE482C842DD}"/>
              </a:ext>
            </a:extLst>
          </p:cNvPr>
          <p:cNvSpPr txBox="1"/>
          <p:nvPr/>
        </p:nvSpPr>
        <p:spPr>
          <a:xfrm>
            <a:off x="4777099" y="1240155"/>
            <a:ext cx="4679954" cy="2769232"/>
          </a:xfrm>
          <a:prstGeom prst="rect">
            <a:avLst/>
          </a:prstGeom>
          <a:noFill/>
          <a:ln cap="flat">
            <a:noFill/>
          </a:ln>
        </p:spPr>
        <p:txBody>
          <a:bodyPr vert="horz" wrap="square" lIns="0" tIns="12701" rIns="0" bIns="0" anchor="t" anchorCtr="0" compatLnSpc="1">
            <a:spAutoFit/>
          </a:bodyPr>
          <a:lstStyle/>
          <a:p>
            <a:pPr marL="12701" marR="5084" lvl="0" indent="0" algn="l" defTabSz="914400" rtl="0" fontAlgn="auto" hangingPunct="1">
              <a:lnSpc>
                <a:spcPct val="100000"/>
              </a:lnSpc>
              <a:spcBef>
                <a:spcPts val="100"/>
              </a:spcBef>
              <a:spcAft>
                <a:spcPts val="0"/>
              </a:spcAft>
              <a:buNone/>
              <a:tabLst/>
              <a:defRPr sz="1800" b="0" i="0" u="none" strike="noStrike" kern="0" cap="none" spc="0" baseline="0">
                <a:solidFill>
                  <a:srgbClr val="000000"/>
                </a:solidFill>
                <a:uFillTx/>
              </a:defRPr>
            </a:pPr>
            <a:r>
              <a:rPr lang="en-GB" sz="900" b="0" i="0" u="none" strike="noStrike" kern="0" cap="none" spc="-10" baseline="0">
                <a:solidFill>
                  <a:srgbClr val="000000"/>
                </a:solidFill>
                <a:uFillTx/>
                <a:latin typeface="Calibri"/>
                <a:cs typeface="Calibri"/>
              </a:rPr>
              <a:t>References</a:t>
            </a:r>
            <a:r>
              <a:rPr lang="en-GB" sz="900" b="0" i="0" u="none" strike="noStrike" kern="0" cap="none" spc="1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doorg/10.1007/s11920-019-1017-</a:t>
            </a:r>
            <a:r>
              <a:rPr lang="en-GB" sz="900" b="0" i="0" u="none" strike="noStrike" kern="0" cap="none" spc="0" baseline="0">
                <a:solidFill>
                  <a:srgbClr val="000000"/>
                </a:solidFill>
                <a:uFillTx/>
                <a:latin typeface="Calibri"/>
                <a:cs typeface="Calibri"/>
              </a:rPr>
              <a:t>0</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mote</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Mental</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Health</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Social</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Equity.</a:t>
            </a:r>
            <a:r>
              <a:rPr lang="en-GB" sz="900" b="0" i="0" u="none" strike="noStrike" kern="0" cap="none" spc="2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Cument</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Psychiatry</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Reports,</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[online]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21(5),</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Castillo,</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E.G.</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(2021).</a:t>
            </a:r>
            <a:r>
              <a:rPr lang="en-GB" sz="900" b="0" i="0" u="none" strike="noStrike" kern="0" cap="none" spc="-5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Community </a:t>
            </a:r>
            <a:r>
              <a:rPr lang="en-GB" sz="900" b="0" i="0" u="none" strike="noStrike" kern="0" cap="none" spc="-10" baseline="0">
                <a:solidFill>
                  <a:srgbClr val="000000"/>
                </a:solidFill>
                <a:uFillTx/>
                <a:latin typeface="Calibri"/>
                <a:cs typeface="Calibri"/>
              </a:rPr>
              <a:t>doic</a:t>
            </a:r>
            <a:r>
              <a:rPr lang="en-GB" sz="900" b="0" i="0" u="none" strike="noStrike" kern="0" cap="none" spc="-10" baseline="0">
                <a:solidFill>
                  <a:srgbClr val="000000"/>
                </a:solidFill>
                <a:uFillTx/>
                <a:latin typeface="Calibri"/>
                <a:cs typeface="Calibri"/>
                <a:hlinkClick r:id="rId2">
                  <a:extLst>
                    <a:ext uri="{A12FA001-AC4F-418D-AE19-62706E023703}">
                      <ahyp:hlinkClr xmlns:ahyp="http://schemas.microsoft.com/office/drawing/2018/hyperlinkcolor" val="tx"/>
                    </a:ext>
                  </a:extLst>
                </a:hlinkClick>
              </a:rPr>
              <a:t>https://doi.org/10.1</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Davidson,</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Rossall,</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(2015).</a:t>
            </a:r>
            <a:r>
              <a:rPr lang="en-GB" sz="900" b="0" i="0" u="none" strike="noStrike" kern="0" cap="none" spc="-5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Age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UK</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Loneliness </a:t>
            </a:r>
            <a:r>
              <a:rPr lang="en-GB" sz="900" b="0" i="0" u="none" strike="noStrike" kern="0" cap="none" spc="0" baseline="0">
                <a:solidFill>
                  <a:srgbClr val="000000"/>
                </a:solidFill>
                <a:uFillTx/>
                <a:latin typeface="Calibri"/>
                <a:cs typeface="Calibri"/>
              </a:rPr>
              <a:t>Evidence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Review</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Evidence</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Revieac:</a:t>
            </a:r>
            <a:r>
              <a:rPr lang="en-GB" sz="900" b="0" i="0" u="none" strike="noStrike" kern="0" cap="none" spc="-3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Loneliness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 Later</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Life. [online] Available at:</a:t>
            </a:r>
            <a:r>
              <a:rPr lang="en-GB" sz="900" b="0" i="0" u="none" strike="noStrike" kern="0" cap="none" spc="-1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hlinkClick r:id="rId3">
                  <a:extLst>
                    <a:ext uri="{A12FA001-AC4F-418D-AE19-62706E023703}">
                      <ahyp:hlinkClr xmlns:ahyp="http://schemas.microsoft.com/office/drawing/2018/hyperlinkcolor" val="tx"/>
                    </a:ext>
                  </a:extLst>
                </a:hlinkClick>
              </a:rPr>
              <a:t>https://www.agsuk.org.uk/siteassets/documents/reports-</a:t>
            </a:r>
            <a:r>
              <a:rPr lang="en-GB" sz="900" b="0" i="0" u="none" strike="noStrike" kern="0" cap="none" spc="-20" baseline="0">
                <a:solidFill>
                  <a:srgbClr val="000000"/>
                </a:solidFill>
                <a:uFillTx/>
                <a:latin typeface="Calibri"/>
                <a:cs typeface="Calibri"/>
                <a:hlinkClick r:id="rId3">
                  <a:extLst>
                    <a:ext uri="{A12FA001-AC4F-418D-AE19-62706E023703}">
                      <ahyp:hlinkClr xmlns:ahyp="http://schemas.microsoft.com/office/drawing/2018/hyperlinkcolor" val="tx"/>
                    </a:ext>
                  </a:extLst>
                </a:hlinkClick>
              </a:rPr>
              <a:t>and-</a:t>
            </a:r>
            <a:r>
              <a:rPr lang="en-GB" sz="900" b="0" i="0" u="none" strike="noStrike" kern="0" cap="none" spc="-10" baseline="0">
                <a:solidFill>
                  <a:srgbClr val="000000"/>
                </a:solidFill>
                <a:uFillTx/>
                <a:latin typeface="Calibri"/>
                <a:cs typeface="Calibri"/>
                <a:hlinkClick r:id="rId3">
                  <a:extLst>
                    <a:ext uri="{A12FA001-AC4F-418D-AE19-62706E023703}">
                      <ahyp:hlinkClr xmlns:ahyp="http://schemas.microsoft.com/office/drawing/2018/hyperlinkcolor" val="tx"/>
                    </a:ext>
                  </a:extLst>
                </a:hlinkClick>
              </a:rPr>
              <a:t>publications/reports-and-brielings/health-</a:t>
            </a:r>
            <a:r>
              <a:rPr lang="en-GB" sz="900" b="0" i="0" u="none" strike="noStrike" kern="0" cap="none" spc="0" baseline="0">
                <a:solidFill>
                  <a:srgbClr val="000000"/>
                </a:solidFill>
                <a:uFillTx/>
                <a:latin typeface="Calibri"/>
                <a:cs typeface="Calibri"/>
                <a:hlinkClick r:id="rId3">
                  <a:extLst>
                    <a:ext uri="{A12FA001-AC4F-418D-AE19-62706E023703}">
                      <ahyp:hlinkClr xmlns:ahyp="http://schemas.microsoft.com/office/drawing/2018/hyperlinkcolor" val="tx"/>
                    </a:ext>
                  </a:extLst>
                </a:hlinkClick>
              </a:rPr>
              <a:t>wellbeing/rh</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june15</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lonelines</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later</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life</a:t>
            </a:r>
            <a:r>
              <a:rPr lang="en-GB" sz="900" b="0" i="0" u="none" strike="noStrike" kern="0" cap="none" spc="1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evidence</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review.pdf.</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Donaldson, M.S.</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Lohr,</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K.N.</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(2020).</a:t>
            </a:r>
            <a:r>
              <a:rPr lang="en-GB" sz="900" b="0" i="0" u="none" strike="noStrike" kern="0" cap="none" spc="-5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Confidentiality</a:t>
            </a:r>
            <a:r>
              <a:rPr lang="en-GB" sz="900" b="0" i="0" u="none" strike="noStrike" kern="0" cap="none" spc="0" baseline="0">
                <a:solidFill>
                  <a:srgbClr val="000000"/>
                </a:solidFill>
                <a:uFillTx/>
                <a:latin typeface="Calibri"/>
                <a:cs typeface="Calibri"/>
              </a:rPr>
              <a:t> and</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Privacy</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of</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Personal</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Datas.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[online]</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Nih.gov.</a:t>
            </a:r>
            <a:r>
              <a:rPr lang="en-GB" sz="900" b="0" i="0" u="none" strike="noStrike" kern="0" cap="none" spc="0" baseline="0">
                <a:solidFill>
                  <a:srgbClr val="000000"/>
                </a:solidFill>
                <a:uFillTx/>
                <a:latin typeface="Calibri"/>
                <a:cs typeface="Calibri"/>
              </a:rPr>
              <a:t> Available</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at:</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.gov/books/NBK236546/</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Tong,</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S.T.,</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Aycock,</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RA.</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Longo, DR.</a:t>
            </a:r>
            <a:r>
              <a:rPr lang="en-GB" sz="900" b="0" i="0" u="none" strike="noStrike" kern="0" cap="none" spc="-10" baseline="0">
                <a:solidFill>
                  <a:srgbClr val="000000"/>
                </a:solidFill>
                <a:uFillTx/>
                <a:latin typeface="Calibri"/>
                <a:cs typeface="Calibri"/>
              </a:rPr>
              <a:t> (2020)</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Engaging</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Patients</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decision-</a:t>
            </a:r>
            <a:r>
              <a:rPr lang="en-GB" sz="900" b="0" i="0" u="none" strike="noStrike" kern="0" cap="none" spc="0" baseline="0">
                <a:solidFill>
                  <a:srgbClr val="000000"/>
                </a:solidFill>
                <a:uFillTx/>
                <a:latin typeface="Calibri"/>
                <a:cs typeface="Calibri"/>
              </a:rPr>
              <a:t>making and</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Behavior</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Change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to</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Promote</a:t>
            </a:r>
            <a:r>
              <a:rPr lang="en-GB" sz="900" b="0" i="0" u="none" strike="noStrike" kern="0" cap="none" spc="-10" baseline="0">
                <a:solidFill>
                  <a:srgbClr val="000000"/>
                </a:solidFill>
                <a:uFillTx/>
                <a:latin typeface="Calibri"/>
                <a:cs typeface="Calibri"/>
              </a:rPr>
              <a:t> technology</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informatics,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[online]</a:t>
            </a:r>
            <a:r>
              <a:rPr lang="en-GB" sz="900" b="0" i="0" u="none" strike="noStrike" kern="0" cap="none" spc="4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240(28972524),</a:t>
            </a:r>
            <a:r>
              <a:rPr lang="en-GB" sz="900" b="0" i="0" u="none" strike="noStrike" kern="0" cap="none" spc="0" baseline="0">
                <a:solidFill>
                  <a:srgbClr val="000000"/>
                </a:solidFill>
                <a:uFillTx/>
                <a:latin typeface="Calibri"/>
                <a:cs typeface="Calibri"/>
              </a:rPr>
              <a:t> p.</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254.</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Available</a:t>
            </a:r>
            <a:r>
              <a:rPr lang="en-GB" sz="900" b="0" i="0" u="none" strike="noStrike" kern="0" cap="none" spc="5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at:</a:t>
            </a:r>
            <a:r>
              <a:rPr lang="en-GB" sz="900" b="0" i="0" u="none" strike="noStrike" kern="0" cap="none" spc="2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nlm.nih.gov/articles/PMC6996004/sa</a:t>
            </a:r>
            <a:r>
              <a:rPr lang="en-GB" sz="900" b="0" i="0" u="none" strike="noStrike" kern="0" cap="none" spc="0" baseline="0">
                <a:solidFill>
                  <a:srgbClr val="000000"/>
                </a:solidFill>
                <a:uFillTx/>
                <a:latin typeface="Calibri"/>
                <a:cs typeface="Calibri"/>
              </a:rPr>
              <a:t> Ni</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Dhoibhilin,</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Doody,</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Bohan,</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Murphy, L.</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(2025).</a:t>
            </a:r>
            <a:r>
              <a:rPr lang="en-GB" sz="900" b="0" i="0" u="none" strike="noStrike" kern="0" cap="none" spc="-5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Community Crisis</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Cafés</a:t>
            </a:r>
            <a:r>
              <a:rPr lang="en-GB" sz="900" b="0" i="0" u="none" strike="noStrike" kern="0" cap="none" spc="-3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Perspectives</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of</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Service</a:t>
            </a:r>
            <a:r>
              <a:rPr lang="en-GB" sz="900" b="0" i="0" u="none" strike="noStrike" kern="0" cap="none" spc="-1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Users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Carers</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ing Review</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Health</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mpo.org/10.1007/s10597-025-</a:t>
            </a:r>
            <a:r>
              <a:rPr lang="en-GB" sz="900" b="0" i="0" u="none" strike="noStrike" kern="0" cap="none" spc="0" baseline="0">
                <a:solidFill>
                  <a:srgbClr val="000000"/>
                </a:solidFill>
                <a:uFillTx/>
                <a:latin typeface="Calibri"/>
                <a:cs typeface="Calibri"/>
              </a:rPr>
              <a:t>4</a:t>
            </a:r>
            <a:r>
              <a:rPr lang="en-GB" sz="900" b="0" i="0" u="none" strike="noStrike" kern="0" cap="none" spc="-4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amon</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Selanon</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Chuangchai</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(2023)</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Walking</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activity</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increases</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physical</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abilities</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subjective</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health</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people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with</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diffem</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es</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of</a:t>
            </a:r>
            <a:r>
              <a:rPr lang="en-GB" sz="900" b="0" i="0" u="none" strike="noStrike" kern="0" cap="none" spc="-3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disabilities.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Frontiers</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Public Health,</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[online]</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11.</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doc </a:t>
            </a:r>
            <a:r>
              <a:rPr lang="en-GB" sz="900" b="0" i="0" u="none" strike="noStrike" kern="0" cap="none" spc="-10" baseline="0">
                <a:solidFill>
                  <a:srgbClr val="000000"/>
                </a:solidFill>
                <a:uFillTx/>
                <a:latin typeface="Calibri"/>
                <a:cs typeface="Calibri"/>
                <a:hlinkClick r:id="rId4">
                  <a:extLst>
                    <a:ext uri="{A12FA001-AC4F-418D-AE19-62706E023703}">
                      <ahyp:hlinkClr xmlns:ahyp="http://schemas.microsoft.com/office/drawing/2018/hyperlinkcolor" val="tx"/>
                    </a:ext>
                  </a:extLst>
                </a:hlinkClick>
              </a:rPr>
              <a:t>https://doi.org/10.3389/fpubh.2023.1120926</a:t>
            </a:r>
            <a:r>
              <a:rPr lang="en-GB" sz="900" b="0" i="0" u="none" strike="noStrike" kern="0" cap="none" spc="-10" baseline="0">
                <a:solidFill>
                  <a:srgbClr val="000000"/>
                </a:solidFill>
                <a:uFillTx/>
                <a:latin typeface="Calibri"/>
                <a:cs typeface="Calibri"/>
              </a:rPr>
              <a:t>.</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IL,</a:t>
            </a:r>
            <a:r>
              <a:rPr lang="en-GB" sz="900" b="0" i="0" u="none" strike="noStrike" kern="0" cap="none" spc="-5" baseline="0">
                <a:solidFill>
                  <a:srgbClr val="000000"/>
                </a:solidFill>
                <a:uFillTx/>
                <a:latin typeface="Calibri"/>
                <a:cs typeface="Calibri"/>
              </a:rPr>
              <a:t> </a:t>
            </a:r>
            <a:r>
              <a:rPr lang="en-GB" sz="900" b="0" i="0" u="none" strike="noStrike" kern="0" cap="none" spc="-25" baseline="0">
                <a:solidFill>
                  <a:srgbClr val="000000"/>
                </a:solidFill>
                <a:uFillTx/>
                <a:latin typeface="Calibri"/>
                <a:cs typeface="Calibri"/>
              </a:rPr>
              <a:t>N.,</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Dalton,</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Lawrence-</a:t>
            </a:r>
            <a:r>
              <a:rPr lang="en-GB" sz="900" b="0" i="0" u="none" strike="noStrike" kern="0" cap="none" spc="0" baseline="0">
                <a:solidFill>
                  <a:srgbClr val="000000"/>
                </a:solidFill>
                <a:uFillTx/>
                <a:latin typeface="Calibri"/>
                <a:cs typeface="Calibri"/>
              </a:rPr>
              <a:t>Bourne,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J.</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Perkins,</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D.</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(2004).</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Co-creating</a:t>
            </a:r>
            <a:r>
              <a:rPr lang="en-GB" sz="900" b="0" i="0" u="none" strike="noStrike" kern="0" cap="none" spc="-1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community</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wellbeing</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initiatives: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what</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is</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the</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evidence</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they</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work?</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Intemation</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Health</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Systems,</a:t>
            </a:r>
            <a:r>
              <a:rPr lang="en-GB" sz="900" b="0" i="0" u="none" strike="noStrike" kern="0" cap="none" spc="-1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18(1),</a:t>
            </a:r>
            <a:r>
              <a:rPr lang="en-GB" sz="900" b="0" i="0" u="none" strike="noStrike" kern="0" cap="none" spc="50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dochtps://doi.org/10.1186/13033-024-00645-</a:t>
            </a:r>
            <a:r>
              <a:rPr lang="en-GB" sz="900" b="0" i="0" u="none" strike="noStrike" kern="0" cap="none" spc="0" baseline="0">
                <a:solidFill>
                  <a:srgbClr val="000000"/>
                </a:solidFill>
                <a:uFillTx/>
                <a:latin typeface="Calibri"/>
                <a:cs typeface="Calibri"/>
              </a:rPr>
              <a:t>7</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aghi,</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Guisset,</a:t>
            </a:r>
            <a:r>
              <a:rPr lang="en-GB" sz="900" b="0" i="0" u="none" strike="noStrike" kern="0" cap="none" spc="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A.-</a:t>
            </a:r>
            <a:r>
              <a:rPr lang="en-GB" sz="900" b="0" i="0" u="none" strike="noStrike" kern="0" cap="none" spc="0" baseline="0">
                <a:solidFill>
                  <a:srgbClr val="000000"/>
                </a:solidFill>
                <a:uFillTx/>
                <a:latin typeface="Calibri"/>
                <a:cs typeface="Calibri"/>
              </a:rPr>
              <a:t>L.,</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Elfeky,</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Nasir,</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N. Khani,</a:t>
            </a:r>
            <a:r>
              <a:rPr lang="en-GB" sz="900" b="0" i="0" u="none" strike="noStrike" kern="0" cap="none" spc="5" baseline="0">
                <a:solidFill>
                  <a:srgbClr val="000000"/>
                </a:solidFill>
                <a:uFillTx/>
                <a:latin typeface="Calibri"/>
                <a:cs typeface="Calibri"/>
              </a:rPr>
              <a:t> </a:t>
            </a:r>
            <a:r>
              <a:rPr lang="en-GB" sz="900" b="0" i="0" u="none" strike="noStrike" kern="0" cap="none" spc="-25" baseline="0">
                <a:solidFill>
                  <a:srgbClr val="000000"/>
                </a:solidFill>
                <a:uFillTx/>
                <a:latin typeface="Calibri"/>
                <a:cs typeface="Calibri"/>
              </a:rPr>
              <a:t>S.,</a:t>
            </a:r>
            <a:r>
              <a:rPr lang="en-GB" sz="900" b="0" i="0" u="none" strike="noStrike" kern="0" cap="none" spc="50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Ahmadneshad,</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Abdi,</a:t>
            </a:r>
            <a:r>
              <a:rPr lang="en-GB" sz="900" b="0" i="0" u="none" strike="noStrike" kern="0" cap="none" spc="-1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Z.</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(2023).</a:t>
            </a:r>
            <a:r>
              <a:rPr lang="en-GB" sz="900" b="0" i="0" u="none" strike="noStrike" kern="0" cap="none" spc="-5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scoping</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review</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of</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community</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health</a:t>
            </a:r>
            <a:r>
              <a:rPr lang="en-GB" sz="900" b="0" i="0" u="none" strike="noStrike" kern="0" cap="none" spc="-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ent.</a:t>
            </a:r>
            <a:r>
              <a:rPr lang="en-GB" sz="900" b="0" i="0" u="none" strike="noStrike" kern="0" cap="none" spc="-2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Concepts,</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nationale,</a:t>
            </a:r>
            <a:r>
              <a:rPr lang="en-GB" sz="900" b="0" i="0" u="none" strike="noStrike" kern="0" cap="none" spc="-1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tools</a:t>
            </a:r>
            <a:r>
              <a:rPr lang="en-GB" sz="900" b="0" i="0" u="none" strike="noStrike" kern="0" cap="none" spc="-2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3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BMC</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Health</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Services</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Research,</a:t>
            </a:r>
            <a:r>
              <a:rPr lang="en-GB" sz="900" b="0" i="0" u="none" strike="noStrike" kern="0" cap="none" spc="-3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[online]</a:t>
            </a:r>
            <a:r>
              <a:rPr lang="en-GB" sz="900" b="0" i="0" u="none" strike="noStrike" kern="0" cap="none" spc="-2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23(1),</a:t>
            </a:r>
            <a:r>
              <a:rPr lang="en-GB" sz="900" b="0" i="0" u="none" strike="noStrike" kern="0" cap="none" spc="-4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pp.1-</a:t>
            </a:r>
            <a:r>
              <a:rPr lang="en-GB" sz="900" b="0" i="0" u="none" strike="noStrike" kern="0" cap="none" spc="-25" baseline="0">
                <a:solidFill>
                  <a:srgbClr val="000000"/>
                </a:solidFill>
                <a:uFillTx/>
                <a:latin typeface="Calibri"/>
                <a:cs typeface="Calibri"/>
              </a:rPr>
              <a:t>20.</a:t>
            </a:r>
            <a:r>
              <a:rPr lang="en-GB" sz="900" b="0" i="0" u="none" strike="noStrike" kern="0" cap="none" spc="50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ttps://doi.org/10.1186/12915-022-08953-</a:t>
            </a:r>
            <a:r>
              <a:rPr lang="en-GB" sz="900" b="0" i="0" u="none" strike="noStrike" kern="0" cap="none" spc="0" baseline="0">
                <a:solidFill>
                  <a:srgbClr val="000000"/>
                </a:solidFill>
                <a:uFillTx/>
                <a:latin typeface="Calibri"/>
                <a:cs typeface="Calibri"/>
              </a:rPr>
              <a:t>3 </a:t>
            </a:r>
            <a:r>
              <a:rPr lang="en-GB" sz="900" b="0" i="0" u="none" strike="noStrike" kern="0" cap="none" spc="-10" baseline="0">
                <a:solidFill>
                  <a:srgbClr val="000000"/>
                </a:solidFill>
                <a:uFillTx/>
                <a:latin typeface="Calibri"/>
                <a:cs typeface="Calibri"/>
              </a:rPr>
              <a:t>Organization</a:t>
            </a:r>
            <a:r>
              <a:rPr lang="en-GB" sz="900" b="0" i="0" u="none" strike="noStrike" kern="0" cap="none" spc="5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(2025) Health</a:t>
            </a:r>
            <a:r>
              <a:rPr lang="en-GB" sz="900" b="0" i="0" u="none" strike="noStrike" kern="0" cap="none" spc="55"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and</a:t>
            </a:r>
            <a:r>
              <a:rPr lang="en-GB" sz="900" b="0" i="0" u="none" strike="noStrike" kern="0" cap="none" spc="40"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Well-</a:t>
            </a:r>
            <a:r>
              <a:rPr lang="en-GB" sz="900" b="0" i="0" u="none" strike="noStrike" kern="0" cap="none" spc="0" baseline="0">
                <a:solidFill>
                  <a:srgbClr val="000000"/>
                </a:solidFill>
                <a:uFillTx/>
                <a:latin typeface="Calibri"/>
                <a:cs typeface="Calibri"/>
              </a:rPr>
              <a:t>Being</a:t>
            </a:r>
            <a:r>
              <a:rPr lang="en-GB" sz="900" b="0" i="0" u="none" strike="noStrike" kern="0" cap="none" spc="4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[online]</a:t>
            </a:r>
            <a:r>
              <a:rPr lang="en-GB" sz="900" b="0" i="0" u="none" strike="noStrike" kern="0" cap="none" spc="500" baseline="0">
                <a:solidFill>
                  <a:srgbClr val="000000"/>
                </a:solidFill>
                <a:uFillTx/>
                <a:latin typeface="Calibri"/>
                <a:cs typeface="Calibri"/>
              </a:rPr>
              <a:t> </a:t>
            </a:r>
            <a:r>
              <a:rPr lang="en-GB" sz="900" b="0" i="0" u="none" strike="noStrike" kern="0" cap="none" spc="0" baseline="0">
                <a:solidFill>
                  <a:srgbClr val="000000"/>
                </a:solidFill>
                <a:uFillTx/>
                <a:latin typeface="Calibri"/>
                <a:cs typeface="Calibri"/>
              </a:rPr>
              <a:t>World</a:t>
            </a:r>
            <a:r>
              <a:rPr lang="en-GB" sz="900" b="0" i="0" u="none" strike="noStrike" kern="0" cap="none" spc="-25" baseline="0">
                <a:solidFill>
                  <a:srgbClr val="000000"/>
                </a:solidFill>
                <a:uFillTx/>
                <a:latin typeface="Calibri"/>
                <a:cs typeface="Calibri"/>
              </a:rPr>
              <a:t> </a:t>
            </a:r>
            <a:r>
              <a:rPr lang="en-GB" sz="900" b="0" i="0" u="none" strike="noStrike" kern="0" cap="none" spc="-10" baseline="0">
                <a:solidFill>
                  <a:srgbClr val="000000"/>
                </a:solidFill>
                <a:uFillTx/>
                <a:latin typeface="Calibri"/>
                <a:cs typeface="Calibri"/>
              </a:rPr>
              <a:t>Health</a:t>
            </a:r>
            <a:endParaRPr lang="en-GB" sz="900" b="0" i="0" u="none" strike="noStrike" kern="0" cap="none" spc="0" baseline="0">
              <a:solidFill>
                <a:srgbClr val="000000"/>
              </a:solidFill>
              <a:uFillTx/>
              <a:latin typeface="Calibri"/>
              <a:cs typeface="Calibri"/>
            </a:endParaRPr>
          </a:p>
        </p:txBody>
      </p:sp>
      <p:sp>
        <p:nvSpPr>
          <p:cNvPr id="3" name="object 3" descr="$PPTXTitle">
            <a:extLst>
              <a:ext uri="{FF2B5EF4-FFF2-40B4-BE49-F238E27FC236}">
                <a16:creationId xmlns:a16="http://schemas.microsoft.com/office/drawing/2014/main" id="{C3C969DD-3E0C-CC8F-627C-740DAF45370B}"/>
              </a:ext>
            </a:extLst>
          </p:cNvPr>
          <p:cNvSpPr txBox="1">
            <a:spLocks noGrp="1"/>
          </p:cNvSpPr>
          <p:nvPr>
            <p:ph type="title"/>
          </p:nvPr>
        </p:nvSpPr>
        <p:spPr>
          <a:xfrm>
            <a:off x="4803772" y="480946"/>
            <a:ext cx="1081406" cy="330198"/>
          </a:xfrm>
        </p:spPr>
        <p:txBody>
          <a:bodyPr tIns="12701"/>
          <a:lstStyle/>
          <a:p>
            <a:pPr marL="12701" lvl="0">
              <a:spcBef>
                <a:spcPts val="100"/>
              </a:spcBef>
            </a:pPr>
            <a:r>
              <a:rPr lang="en-GB" sz="2000" spc="-10">
                <a:solidFill>
                  <a:srgbClr val="000000"/>
                </a:solidFill>
              </a:rPr>
              <a:t>Reference</a:t>
            </a:r>
            <a:endParaRPr lang="en-GB" sz="20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19">
    <p:bg>
      <p:bgPr>
        <a:solidFill>
          <a:srgbClr val="2D1B4E"/>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712E5ED-6C1C-F62F-70B0-82A213B20139}"/>
              </a:ext>
            </a:extLst>
          </p:cNvPr>
          <p:cNvSpPr/>
          <p:nvPr/>
        </p:nvSpPr>
        <p:spPr>
          <a:xfrm>
            <a:off x="9509760" y="-975363"/>
            <a:ext cx="4267203" cy="42672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B5EA7">
              <a:alpha val="25000"/>
            </a:srgbClr>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3" name="Shape 1">
            <a:extLst>
              <a:ext uri="{FF2B5EF4-FFF2-40B4-BE49-F238E27FC236}">
                <a16:creationId xmlns:a16="http://schemas.microsoft.com/office/drawing/2014/main" id="{9AC1DAA1-C502-559C-BC9D-108BD944B8B4}"/>
              </a:ext>
            </a:extLst>
          </p:cNvPr>
          <p:cNvSpPr/>
          <p:nvPr/>
        </p:nvSpPr>
        <p:spPr>
          <a:xfrm>
            <a:off x="-975363" y="4267203"/>
            <a:ext cx="3413756" cy="34137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84CA">
              <a:alpha val="20000"/>
            </a:srgbClr>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4" name="Text 2">
            <a:extLst>
              <a:ext uri="{FF2B5EF4-FFF2-40B4-BE49-F238E27FC236}">
                <a16:creationId xmlns:a16="http://schemas.microsoft.com/office/drawing/2014/main" id="{582883C6-164B-02E4-57C1-DDCC158DA1A3}"/>
              </a:ext>
            </a:extLst>
          </p:cNvPr>
          <p:cNvSpPr/>
          <p:nvPr/>
        </p:nvSpPr>
        <p:spPr>
          <a:xfrm>
            <a:off x="670556" y="463299"/>
            <a:ext cx="10728956"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A084CA"/>
                </a:solidFill>
                <a:uFillTx/>
                <a:latin typeface="Calibri" pitchFamily="34"/>
                <a:ea typeface="Calibri" pitchFamily="34"/>
                <a:cs typeface="Calibri" pitchFamily="34"/>
              </a:rPr>
              <a:t>LCHS4007 | Digital Skills and Research Methods</a:t>
            </a:r>
            <a:endParaRPr lang="en-US" sz="1467" b="0" i="0" u="none" strike="noStrike" kern="1200" cap="none" spc="0" baseline="0">
              <a:solidFill>
                <a:srgbClr val="000000"/>
              </a:solidFill>
              <a:uFillTx/>
              <a:latin typeface="Calibri"/>
            </a:endParaRPr>
          </a:p>
        </p:txBody>
      </p:sp>
      <p:pic>
        <p:nvPicPr>
          <p:cNvPr id="5" name="Image 0" descr="preencoded.png">
            <a:extLst>
              <a:ext uri="{FF2B5EF4-FFF2-40B4-BE49-F238E27FC236}">
                <a16:creationId xmlns:a16="http://schemas.microsoft.com/office/drawing/2014/main" id="{9AF0097A-FFA7-CB52-F47E-2294921B767E}"/>
              </a:ext>
            </a:extLst>
          </p:cNvPr>
          <p:cNvPicPr>
            <a:picLocks noChangeAspect="1"/>
          </p:cNvPicPr>
          <p:nvPr/>
        </p:nvPicPr>
        <p:blipFill>
          <a:blip r:embed="rId3"/>
          <a:stretch>
            <a:fillRect/>
          </a:stretch>
        </p:blipFill>
        <p:spPr>
          <a:xfrm>
            <a:off x="571326" y="1068622"/>
            <a:ext cx="670556" cy="670556"/>
          </a:xfrm>
          <a:prstGeom prst="rect">
            <a:avLst/>
          </a:prstGeom>
          <a:noFill/>
          <a:ln cap="flat">
            <a:noFill/>
          </a:ln>
        </p:spPr>
      </p:pic>
      <p:sp>
        <p:nvSpPr>
          <p:cNvPr id="6" name="Text 3">
            <a:extLst>
              <a:ext uri="{FF2B5EF4-FFF2-40B4-BE49-F238E27FC236}">
                <a16:creationId xmlns:a16="http://schemas.microsoft.com/office/drawing/2014/main" id="{C020F7AC-EB89-35E9-90F1-52AF8F37CDE3}"/>
              </a:ext>
            </a:extLst>
          </p:cNvPr>
          <p:cNvSpPr/>
          <p:nvPr/>
        </p:nvSpPr>
        <p:spPr>
          <a:xfrm>
            <a:off x="365760" y="1853187"/>
            <a:ext cx="10728956" cy="182880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067" b="1" i="0" u="none" strike="noStrike" kern="1200" cap="none" spc="0" baseline="0">
                <a:solidFill>
                  <a:srgbClr val="FFFFFF"/>
                </a:solidFill>
                <a:uFillTx/>
                <a:latin typeface="Calibri" pitchFamily="34"/>
                <a:ea typeface="Calibri" pitchFamily="34"/>
                <a:cs typeface="Calibri" pitchFamily="34"/>
              </a:rPr>
              <a:t>Staff Training at Riverdale Nursing Home</a:t>
            </a:r>
            <a:endParaRPr lang="en-US" sz="5067" b="0" i="0" u="none" strike="noStrike" kern="1200" cap="none" spc="0" baseline="0">
              <a:solidFill>
                <a:srgbClr val="000000"/>
              </a:solidFill>
              <a:uFillTx/>
              <a:latin typeface="Calibri"/>
            </a:endParaRPr>
          </a:p>
        </p:txBody>
      </p:sp>
      <p:sp>
        <p:nvSpPr>
          <p:cNvPr id="7" name="Text 4">
            <a:extLst>
              <a:ext uri="{FF2B5EF4-FFF2-40B4-BE49-F238E27FC236}">
                <a16:creationId xmlns:a16="http://schemas.microsoft.com/office/drawing/2014/main" id="{CB45C3B2-11CA-43FE-A4FF-A996CDDB8CDB}"/>
              </a:ext>
            </a:extLst>
          </p:cNvPr>
          <p:cNvSpPr/>
          <p:nvPr/>
        </p:nvSpPr>
        <p:spPr>
          <a:xfrm>
            <a:off x="252346" y="3734400"/>
            <a:ext cx="8402558"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1" u="none" strike="noStrike" kern="1200" cap="none" spc="0" baseline="0">
                <a:solidFill>
                  <a:srgbClr val="D6C8F0"/>
                </a:solidFill>
                <a:uFillTx/>
                <a:latin typeface="Calibri" pitchFamily="34"/>
                <a:ea typeface="Calibri" pitchFamily="34"/>
                <a:cs typeface="Calibri" pitchFamily="34"/>
              </a:rPr>
              <a:t>Leveraging Microsoft 365 – PowerPoint for Effective Staff Training Delivery</a:t>
            </a:r>
            <a:endParaRPr lang="en-US" sz="1867" b="0" i="0" u="none" strike="noStrike" kern="1200" cap="none" spc="0" baseline="0">
              <a:solidFill>
                <a:srgbClr val="000000"/>
              </a:solidFill>
              <a:uFillTx/>
              <a:latin typeface="Calibri"/>
            </a:endParaRPr>
          </a:p>
        </p:txBody>
      </p:sp>
      <p:sp>
        <p:nvSpPr>
          <p:cNvPr id="8" name="Shape 5">
            <a:extLst>
              <a:ext uri="{FF2B5EF4-FFF2-40B4-BE49-F238E27FC236}">
                <a16:creationId xmlns:a16="http://schemas.microsoft.com/office/drawing/2014/main" id="{8130C09E-ACC4-7CA0-9E09-C1F939862BD2}"/>
              </a:ext>
            </a:extLst>
          </p:cNvPr>
          <p:cNvSpPr/>
          <p:nvPr/>
        </p:nvSpPr>
        <p:spPr>
          <a:xfrm>
            <a:off x="365760" y="4504947"/>
            <a:ext cx="7244333" cy="60963"/>
          </a:xfrm>
          <a:prstGeom prst="rect">
            <a:avLst/>
          </a:prstGeom>
          <a:solidFill>
            <a:srgbClr val="A084C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9" name="Text 6">
            <a:extLst>
              <a:ext uri="{FF2B5EF4-FFF2-40B4-BE49-F238E27FC236}">
                <a16:creationId xmlns:a16="http://schemas.microsoft.com/office/drawing/2014/main" id="{E385B070-27C2-CCB0-2B59-07261CCEB66F}"/>
              </a:ext>
            </a:extLst>
          </p:cNvPr>
          <p:cNvSpPr/>
          <p:nvPr/>
        </p:nvSpPr>
        <p:spPr>
          <a:xfrm>
            <a:off x="670556" y="4693916"/>
            <a:ext cx="1085088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D6C8F0"/>
                </a:solidFill>
                <a:uFillTx/>
                <a:latin typeface="Calibri" pitchFamily="34"/>
                <a:ea typeface="Calibri" pitchFamily="34"/>
                <a:cs typeface="Calibri" pitchFamily="34"/>
              </a:rPr>
              <a:t>Group Presentation  |  Riverdale Nursing Home Case Study</a:t>
            </a:r>
            <a:endParaRPr lang="en-US" sz="1467" b="0" i="0" u="none" strike="noStrike" kern="1200" cap="none" spc="0" baseline="0">
              <a:solidFill>
                <a:srgbClr val="000000"/>
              </a:solidFill>
              <a:uFillTx/>
              <a:latin typeface="Calibri"/>
            </a:endParaRPr>
          </a:p>
        </p:txBody>
      </p:sp>
      <p:sp>
        <p:nvSpPr>
          <p:cNvPr id="10" name="Text 8">
            <a:extLst>
              <a:ext uri="{FF2B5EF4-FFF2-40B4-BE49-F238E27FC236}">
                <a16:creationId xmlns:a16="http://schemas.microsoft.com/office/drawing/2014/main" id="{EFD9A7CA-20EC-C47F-7164-0C92D363E1CF}"/>
              </a:ext>
            </a:extLst>
          </p:cNvPr>
          <p:cNvSpPr/>
          <p:nvPr/>
        </p:nvSpPr>
        <p:spPr>
          <a:xfrm>
            <a:off x="8534396" y="2721940"/>
            <a:ext cx="3291840" cy="3739822"/>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333" b="0" i="0" u="none" strike="noStrike" kern="1200" cap="none" spc="0" baseline="0">
              <a:solidFill>
                <a:srgbClr val="000000"/>
              </a:solidFill>
              <a:uFillTx/>
              <a:latin typeface="Calibri"/>
            </a:endParaRPr>
          </a:p>
        </p:txBody>
      </p:sp>
      <p:pic>
        <p:nvPicPr>
          <p:cNvPr id="11" name="Picture 12">
            <a:extLst>
              <a:ext uri="{FF2B5EF4-FFF2-40B4-BE49-F238E27FC236}">
                <a16:creationId xmlns:a16="http://schemas.microsoft.com/office/drawing/2014/main" id="{1FB0393F-0288-1918-D385-9D1152307461}"/>
              </a:ext>
            </a:extLst>
          </p:cNvPr>
          <p:cNvPicPr>
            <a:picLocks noChangeAspect="1"/>
          </p:cNvPicPr>
          <p:nvPr/>
        </p:nvPicPr>
        <p:blipFill>
          <a:blip r:embed="rId4"/>
          <a:stretch>
            <a:fillRect/>
          </a:stretch>
        </p:blipFill>
        <p:spPr>
          <a:xfrm>
            <a:off x="6960778" y="2518038"/>
            <a:ext cx="5690174" cy="3793443"/>
          </a:xfrm>
          <a:prstGeom prst="rect">
            <a:avLst/>
          </a:prstGeom>
          <a:noFill/>
          <a:ln cap="flat">
            <a:noFill/>
          </a:ln>
        </p:spPr>
      </p:pic>
      <p:graphicFrame>
        <p:nvGraphicFramePr>
          <p:cNvPr id="12" name="Table 11">
            <a:extLst>
              <a:ext uri="{FF2B5EF4-FFF2-40B4-BE49-F238E27FC236}">
                <a16:creationId xmlns:a16="http://schemas.microsoft.com/office/drawing/2014/main" id="{C4C0F410-A16B-0512-250F-8E923481A395}"/>
              </a:ext>
            </a:extLst>
          </p:cNvPr>
          <p:cNvGraphicFramePr>
            <a:graphicFrameLocks noGrp="1"/>
          </p:cNvGraphicFramePr>
          <p:nvPr/>
        </p:nvGraphicFramePr>
        <p:xfrm>
          <a:off x="7287978" y="175930"/>
          <a:ext cx="4751615" cy="370844"/>
        </p:xfrm>
        <a:graphic>
          <a:graphicData uri="http://schemas.openxmlformats.org/drawingml/2006/table">
            <a:tbl>
              <a:tblPr firstRow="1" bandRow="1">
                <a:effectLst/>
                <a:tableStyleId>{5C22544A-7EE6-4342-B048-85BDC9FD1C3A}</a:tableStyleId>
              </a:tblPr>
              <a:tblGrid>
                <a:gridCol w="4751615">
                  <a:extLst>
                    <a:ext uri="{9D8B030D-6E8A-4147-A177-3AD203B41FA5}">
                      <a16:colId xmlns:a16="http://schemas.microsoft.com/office/drawing/2014/main" val="1096567169"/>
                    </a:ext>
                  </a:extLst>
                </a:gridCol>
              </a:tblGrid>
              <a:tr h="370844">
                <a:tc>
                  <a:txBody>
                    <a:bodyPr/>
                    <a:lstStyle/>
                    <a:p>
                      <a:pPr lvl="0"/>
                      <a:r>
                        <a:rPr lang="en-GB"/>
                        <a:t>YVETTE NOZIPHO TSHUMA            2210553</a:t>
                      </a:r>
                    </a:p>
                  </a:txBody>
                  <a:tcPr/>
                </a:tc>
                <a:extLst>
                  <a:ext uri="{0D108BD9-81ED-4DB2-BD59-A6C34878D82A}">
                    <a16:rowId xmlns:a16="http://schemas.microsoft.com/office/drawing/2014/main" val="2203539460"/>
                  </a:ext>
                </a:extLst>
              </a:tr>
            </a:tbl>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20">
    <p:bg>
      <p:bgPr>
        <a:solidFill>
          <a:srgbClr val="EDF4FB"/>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959F5822-49B4-FAB0-79B3-6181D84D02DE}"/>
              </a:ext>
            </a:extLst>
          </p:cNvPr>
          <p:cNvSpPr/>
          <p:nvPr/>
        </p:nvSpPr>
        <p:spPr>
          <a:xfrm>
            <a:off x="609603" y="512521"/>
            <a:ext cx="6889894"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4A2C8A"/>
                </a:solidFill>
                <a:uFillTx/>
                <a:latin typeface="Calibri" pitchFamily="34"/>
                <a:ea typeface="Calibri" pitchFamily="34"/>
                <a:cs typeface="Calibri" pitchFamily="34"/>
              </a:rPr>
              <a:t>Riverdale Nursing Home: The Training Challenge</a:t>
            </a:r>
            <a:endParaRPr lang="en-US" sz="3467" b="0" i="0" u="none" strike="noStrike" kern="1200" cap="none" spc="0" baseline="0">
              <a:solidFill>
                <a:srgbClr val="000000"/>
              </a:solidFill>
              <a:uFillTx/>
              <a:latin typeface="Calibri"/>
            </a:endParaRPr>
          </a:p>
        </p:txBody>
      </p:sp>
      <p:sp>
        <p:nvSpPr>
          <p:cNvPr id="3" name="Text 1">
            <a:extLst>
              <a:ext uri="{FF2B5EF4-FFF2-40B4-BE49-F238E27FC236}">
                <a16:creationId xmlns:a16="http://schemas.microsoft.com/office/drawing/2014/main" id="{4D195B36-9772-C380-B708-C0512C32E43D}"/>
              </a:ext>
            </a:extLst>
          </p:cNvPr>
          <p:cNvSpPr/>
          <p:nvPr/>
        </p:nvSpPr>
        <p:spPr>
          <a:xfrm>
            <a:off x="609603" y="1453447"/>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7B5EA7"/>
                </a:solidFill>
                <a:uFillTx/>
                <a:latin typeface="Calibri" pitchFamily="34"/>
                <a:ea typeface="Calibri" pitchFamily="34"/>
                <a:cs typeface="Calibri" pitchFamily="34"/>
              </a:rPr>
              <a:t>Understanding the Workplace Context</a:t>
            </a:r>
            <a:endParaRPr lang="en-US" sz="1600" b="0" i="0" u="none" strike="noStrike" kern="1200" cap="none" spc="0" baseline="0">
              <a:solidFill>
                <a:srgbClr val="000000"/>
              </a:solidFill>
              <a:uFillTx/>
              <a:latin typeface="Calibri"/>
            </a:endParaRPr>
          </a:p>
        </p:txBody>
      </p:sp>
      <p:pic>
        <p:nvPicPr>
          <p:cNvPr id="4" name="Image 0" descr="preencoded.png">
            <a:extLst>
              <a:ext uri="{FF2B5EF4-FFF2-40B4-BE49-F238E27FC236}">
                <a16:creationId xmlns:a16="http://schemas.microsoft.com/office/drawing/2014/main" id="{DD81845F-6B51-8723-F890-904428B3C048}"/>
              </a:ext>
            </a:extLst>
          </p:cNvPr>
          <p:cNvPicPr>
            <a:picLocks noChangeAspect="1"/>
          </p:cNvPicPr>
          <p:nvPr/>
        </p:nvPicPr>
        <p:blipFill>
          <a:blip r:embed="rId3"/>
          <a:stretch>
            <a:fillRect/>
          </a:stretch>
        </p:blipFill>
        <p:spPr>
          <a:xfrm>
            <a:off x="655789" y="1922306"/>
            <a:ext cx="548640" cy="548640"/>
          </a:xfrm>
          <a:prstGeom prst="rect">
            <a:avLst/>
          </a:prstGeom>
          <a:noFill/>
          <a:ln cap="flat">
            <a:noFill/>
          </a:ln>
        </p:spPr>
      </p:pic>
      <p:sp>
        <p:nvSpPr>
          <p:cNvPr id="5" name="Text 2">
            <a:extLst>
              <a:ext uri="{FF2B5EF4-FFF2-40B4-BE49-F238E27FC236}">
                <a16:creationId xmlns:a16="http://schemas.microsoft.com/office/drawing/2014/main" id="{AC736CBE-26A1-9E09-F4FF-D16D84E77959}"/>
              </a:ext>
            </a:extLst>
          </p:cNvPr>
          <p:cNvSpPr/>
          <p:nvPr/>
        </p:nvSpPr>
        <p:spPr>
          <a:xfrm>
            <a:off x="1345375" y="2101208"/>
            <a:ext cx="5486400"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About Riverdale Nursing Home</a:t>
            </a:r>
            <a:endParaRPr lang="en-US" sz="2133" b="0" i="0" u="none" strike="noStrike" kern="1200" cap="none" spc="0" baseline="0">
              <a:solidFill>
                <a:srgbClr val="000000"/>
              </a:solidFill>
              <a:uFillTx/>
              <a:latin typeface="Calibri"/>
            </a:endParaRPr>
          </a:p>
        </p:txBody>
      </p:sp>
      <p:sp>
        <p:nvSpPr>
          <p:cNvPr id="6" name="Text 3">
            <a:extLst>
              <a:ext uri="{FF2B5EF4-FFF2-40B4-BE49-F238E27FC236}">
                <a16:creationId xmlns:a16="http://schemas.microsoft.com/office/drawing/2014/main" id="{25CA32B6-6A38-6E53-454A-F46805043760}"/>
              </a:ext>
            </a:extLst>
          </p:cNvPr>
          <p:cNvSpPr/>
          <p:nvPr/>
        </p:nvSpPr>
        <p:spPr>
          <a:xfrm>
            <a:off x="829406" y="2520296"/>
            <a:ext cx="5486400" cy="3135139"/>
          </a:xfrm>
          <a:prstGeom prst="rect">
            <a:avLst/>
          </a:prstGeom>
          <a:noFill/>
          <a:ln cap="flat">
            <a:noFill/>
            <a:prstDash val="solid"/>
          </a:ln>
        </p:spPr>
        <p:txBody>
          <a:bodyPr vert="horz" wrap="square" lIns="91440" tIns="45720" rIns="91440" bIns="45720" anchor="ctr" anchorCtr="0" compatLnSpc="1">
            <a:noAutofit/>
          </a:bodyPr>
          <a:lstStyle/>
          <a:p>
            <a:pPr marL="457190" marR="0" lvl="0" indent="-457190" algn="l" defTabSz="1219169" rtl="0" fontAlgn="auto" hangingPunct="1">
              <a:lnSpc>
                <a:spcPct val="100000"/>
              </a:lnSpc>
              <a:spcBef>
                <a:spcPts val="0"/>
              </a:spcBef>
              <a:spcAft>
                <a:spcPts val="53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Supports older adults needing daily personal care, medication support and health monitoring</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53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Staff operate across two buildings in rotating shifts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53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Workforce includes carers, senior carers, nurses and administrative staff</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53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Microsoft 365 is available but inconsistently applied across tasks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53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Management requires improved efficiency through appropriate digital tool adoption</a:t>
            </a:r>
            <a:endParaRPr lang="en-US" sz="1600" b="0" i="0" u="none" strike="noStrike" kern="1200" cap="none" spc="0" baseline="0">
              <a:solidFill>
                <a:srgbClr val="000000"/>
              </a:solidFill>
              <a:uFillTx/>
              <a:latin typeface="Calibri"/>
            </a:endParaRPr>
          </a:p>
        </p:txBody>
      </p:sp>
      <p:grpSp>
        <p:nvGrpSpPr>
          <p:cNvPr id="7" name="Group 21">
            <a:extLst>
              <a:ext uri="{FF2B5EF4-FFF2-40B4-BE49-F238E27FC236}">
                <a16:creationId xmlns:a16="http://schemas.microsoft.com/office/drawing/2014/main" id="{49ED1ABC-AFD6-DA57-06A7-21737898F923}"/>
              </a:ext>
            </a:extLst>
          </p:cNvPr>
          <p:cNvGrpSpPr/>
          <p:nvPr/>
        </p:nvGrpSpPr>
        <p:grpSpPr>
          <a:xfrm>
            <a:off x="6651089" y="2861139"/>
            <a:ext cx="5287069" cy="3718563"/>
            <a:chOff x="6651089" y="2861139"/>
            <a:chExt cx="5287069" cy="3718563"/>
          </a:xfrm>
        </p:grpSpPr>
        <p:sp>
          <p:nvSpPr>
            <p:cNvPr id="8" name="Shape 4">
              <a:extLst>
                <a:ext uri="{FF2B5EF4-FFF2-40B4-BE49-F238E27FC236}">
                  <a16:creationId xmlns:a16="http://schemas.microsoft.com/office/drawing/2014/main" id="{B4B813BB-B801-54D3-396E-AA939791616F}"/>
                </a:ext>
              </a:extLst>
            </p:cNvPr>
            <p:cNvSpPr/>
            <p:nvPr/>
          </p:nvSpPr>
          <p:spPr>
            <a:xfrm>
              <a:off x="6651089" y="2861139"/>
              <a:ext cx="5120640" cy="1158243"/>
            </a:xfrm>
            <a:prstGeom prst="rect">
              <a:avLst/>
            </a:prstGeom>
            <a:solidFill>
              <a:srgbClr val="F5D5E0"/>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9" name="Image 1" descr="preencoded.png">
              <a:extLst>
                <a:ext uri="{FF2B5EF4-FFF2-40B4-BE49-F238E27FC236}">
                  <a16:creationId xmlns:a16="http://schemas.microsoft.com/office/drawing/2014/main" id="{997BFE2C-C36C-C9DF-3496-2F5F5986D0D8}"/>
                </a:ext>
              </a:extLst>
            </p:cNvPr>
            <p:cNvPicPr>
              <a:picLocks noChangeAspect="1"/>
            </p:cNvPicPr>
            <p:nvPr/>
          </p:nvPicPr>
          <p:blipFill>
            <a:blip r:embed="rId4"/>
            <a:stretch>
              <a:fillRect/>
            </a:stretch>
          </p:blipFill>
          <p:spPr>
            <a:xfrm>
              <a:off x="6833969" y="3129369"/>
              <a:ext cx="463299" cy="463299"/>
            </a:xfrm>
            <a:prstGeom prst="rect">
              <a:avLst/>
            </a:prstGeom>
            <a:noFill/>
            <a:ln cap="flat">
              <a:noFill/>
            </a:ln>
          </p:spPr>
        </p:pic>
        <p:sp>
          <p:nvSpPr>
            <p:cNvPr id="10" name="Text 5">
              <a:extLst>
                <a:ext uri="{FF2B5EF4-FFF2-40B4-BE49-F238E27FC236}">
                  <a16:creationId xmlns:a16="http://schemas.microsoft.com/office/drawing/2014/main" id="{9B1A5381-DD34-3967-0EA9-47A8336E597E}"/>
                </a:ext>
              </a:extLst>
            </p:cNvPr>
            <p:cNvSpPr/>
            <p:nvPr/>
          </p:nvSpPr>
          <p:spPr>
            <a:xfrm>
              <a:off x="7352132" y="2922102"/>
              <a:ext cx="4084323"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Inconsistent Induction</a:t>
              </a:r>
              <a:endParaRPr lang="en-US" sz="2133" b="0" i="0" u="none" strike="noStrike" kern="1200" cap="none" spc="0" baseline="0">
                <a:solidFill>
                  <a:srgbClr val="000000"/>
                </a:solidFill>
                <a:uFillTx/>
                <a:latin typeface="Calibri"/>
              </a:endParaRPr>
            </a:p>
          </p:txBody>
        </p:sp>
        <p:sp>
          <p:nvSpPr>
            <p:cNvPr id="11" name="Text 6">
              <a:extLst>
                <a:ext uri="{FF2B5EF4-FFF2-40B4-BE49-F238E27FC236}">
                  <a16:creationId xmlns:a16="http://schemas.microsoft.com/office/drawing/2014/main" id="{F21D5630-9A5A-1BF3-36F4-0C5914CE028A}"/>
                </a:ext>
              </a:extLst>
            </p:cNvPr>
            <p:cNvSpPr/>
            <p:nvPr/>
          </p:nvSpPr>
          <p:spPr>
            <a:xfrm>
              <a:off x="7335682" y="3235833"/>
              <a:ext cx="4511036" cy="755907"/>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New staff lack standardised onboarding materials, creating knowledge gaps in care protocols (Skills for Care, 2023).</a:t>
              </a:r>
              <a:endParaRPr lang="en-US" sz="1600" b="0" i="0" u="none" strike="noStrike" kern="1200" cap="none" spc="0" baseline="0">
                <a:solidFill>
                  <a:srgbClr val="000000"/>
                </a:solidFill>
                <a:uFillTx/>
                <a:latin typeface="Calibri"/>
              </a:endParaRPr>
            </a:p>
          </p:txBody>
        </p:sp>
        <p:sp>
          <p:nvSpPr>
            <p:cNvPr id="12" name="Shape 7">
              <a:extLst>
                <a:ext uri="{FF2B5EF4-FFF2-40B4-BE49-F238E27FC236}">
                  <a16:creationId xmlns:a16="http://schemas.microsoft.com/office/drawing/2014/main" id="{E4D24877-6424-8852-2B34-982A2AA59A16}"/>
                </a:ext>
              </a:extLst>
            </p:cNvPr>
            <p:cNvSpPr/>
            <p:nvPr/>
          </p:nvSpPr>
          <p:spPr>
            <a:xfrm>
              <a:off x="6651089" y="4141299"/>
              <a:ext cx="5120640" cy="1158243"/>
            </a:xfrm>
            <a:prstGeom prst="rect">
              <a:avLst/>
            </a:prstGeom>
            <a:solidFill>
              <a:srgbClr val="FDF0CC"/>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667" b="0" i="0" u="none" strike="noStrike" kern="1200" cap="none" spc="0" baseline="0">
                <a:solidFill>
                  <a:srgbClr val="000000"/>
                </a:solidFill>
                <a:uFillTx/>
                <a:latin typeface="Calibri"/>
              </a:endParaRPr>
            </a:p>
          </p:txBody>
        </p:sp>
        <p:pic>
          <p:nvPicPr>
            <p:cNvPr id="13" name="Image 2" descr="preencoded.png">
              <a:extLst>
                <a:ext uri="{FF2B5EF4-FFF2-40B4-BE49-F238E27FC236}">
                  <a16:creationId xmlns:a16="http://schemas.microsoft.com/office/drawing/2014/main" id="{DAB21809-6B0F-639B-305F-1D9387FB0375}"/>
                </a:ext>
              </a:extLst>
            </p:cNvPr>
            <p:cNvPicPr>
              <a:picLocks noChangeAspect="1"/>
            </p:cNvPicPr>
            <p:nvPr/>
          </p:nvPicPr>
          <p:blipFill>
            <a:blip r:embed="rId5"/>
            <a:stretch>
              <a:fillRect/>
            </a:stretch>
          </p:blipFill>
          <p:spPr>
            <a:xfrm>
              <a:off x="6833969" y="4409529"/>
              <a:ext cx="463299" cy="463299"/>
            </a:xfrm>
            <a:prstGeom prst="rect">
              <a:avLst/>
            </a:prstGeom>
            <a:noFill/>
            <a:ln cap="flat">
              <a:noFill/>
            </a:ln>
          </p:spPr>
        </p:pic>
        <p:sp>
          <p:nvSpPr>
            <p:cNvPr id="14" name="Text 8">
              <a:extLst>
                <a:ext uri="{FF2B5EF4-FFF2-40B4-BE49-F238E27FC236}">
                  <a16:creationId xmlns:a16="http://schemas.microsoft.com/office/drawing/2014/main" id="{59785799-A64B-BF78-58E4-1AD5DA5F78AD}"/>
                </a:ext>
              </a:extLst>
            </p:cNvPr>
            <p:cNvSpPr/>
            <p:nvPr/>
          </p:nvSpPr>
          <p:spPr>
            <a:xfrm>
              <a:off x="7275999" y="4261872"/>
              <a:ext cx="4328156"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No Central Training Record</a:t>
              </a:r>
              <a:endParaRPr lang="en-US" sz="2133" b="0" i="0" u="none" strike="noStrike" kern="1200" cap="none" spc="0" baseline="0">
                <a:solidFill>
                  <a:srgbClr val="000000"/>
                </a:solidFill>
                <a:uFillTx/>
                <a:latin typeface="Calibri"/>
              </a:endParaRPr>
            </a:p>
          </p:txBody>
        </p:sp>
        <p:sp>
          <p:nvSpPr>
            <p:cNvPr id="15" name="Text 9">
              <a:extLst>
                <a:ext uri="{FF2B5EF4-FFF2-40B4-BE49-F238E27FC236}">
                  <a16:creationId xmlns:a16="http://schemas.microsoft.com/office/drawing/2014/main" id="{5731024C-9326-ACDB-19FF-F0AE7171125C}"/>
                </a:ext>
              </a:extLst>
            </p:cNvPr>
            <p:cNvSpPr/>
            <p:nvPr/>
          </p:nvSpPr>
          <p:spPr>
            <a:xfrm>
              <a:off x="7244242" y="4591339"/>
              <a:ext cx="4693916" cy="658368"/>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Training completion is tracked informally on paper, risking CQC compliance failures (NHS England, 2022).</a:t>
              </a:r>
              <a:endParaRPr lang="en-US" sz="1600" b="0" i="0" u="none" strike="noStrike" kern="1200" cap="none" spc="0" baseline="0">
                <a:solidFill>
                  <a:srgbClr val="000000"/>
                </a:solidFill>
                <a:uFillTx/>
                <a:latin typeface="Calibri"/>
              </a:endParaRPr>
            </a:p>
          </p:txBody>
        </p:sp>
        <p:sp>
          <p:nvSpPr>
            <p:cNvPr id="16" name="Shape 10">
              <a:extLst>
                <a:ext uri="{FF2B5EF4-FFF2-40B4-BE49-F238E27FC236}">
                  <a16:creationId xmlns:a16="http://schemas.microsoft.com/office/drawing/2014/main" id="{E70382D4-0D52-4BAC-380A-17185B626222}"/>
                </a:ext>
              </a:extLst>
            </p:cNvPr>
            <p:cNvSpPr/>
            <p:nvPr/>
          </p:nvSpPr>
          <p:spPr>
            <a:xfrm>
              <a:off x="6651089" y="5421459"/>
              <a:ext cx="5120640" cy="1158243"/>
            </a:xfrm>
            <a:prstGeom prst="rect">
              <a:avLst/>
            </a:prstGeom>
            <a:solidFill>
              <a:srgbClr val="C5DCF5"/>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17" name="Image 3" descr="preencoded.png">
              <a:extLst>
                <a:ext uri="{FF2B5EF4-FFF2-40B4-BE49-F238E27FC236}">
                  <a16:creationId xmlns:a16="http://schemas.microsoft.com/office/drawing/2014/main" id="{293FA40B-A906-11B4-5480-6A1B906CDBC4}"/>
                </a:ext>
              </a:extLst>
            </p:cNvPr>
            <p:cNvPicPr>
              <a:picLocks noChangeAspect="1"/>
            </p:cNvPicPr>
            <p:nvPr/>
          </p:nvPicPr>
          <p:blipFill>
            <a:blip r:embed="rId6"/>
            <a:stretch>
              <a:fillRect/>
            </a:stretch>
          </p:blipFill>
          <p:spPr>
            <a:xfrm>
              <a:off x="6833969" y="5689689"/>
              <a:ext cx="463299" cy="463299"/>
            </a:xfrm>
            <a:prstGeom prst="rect">
              <a:avLst/>
            </a:prstGeom>
            <a:noFill/>
            <a:ln cap="flat">
              <a:noFill/>
            </a:ln>
          </p:spPr>
        </p:pic>
        <p:sp>
          <p:nvSpPr>
            <p:cNvPr id="18" name="Text 11">
              <a:extLst>
                <a:ext uri="{FF2B5EF4-FFF2-40B4-BE49-F238E27FC236}">
                  <a16:creationId xmlns:a16="http://schemas.microsoft.com/office/drawing/2014/main" id="{C7C46ED6-B52B-1DDE-AF80-21BDBEA22079}"/>
                </a:ext>
              </a:extLst>
            </p:cNvPr>
            <p:cNvSpPr/>
            <p:nvPr/>
          </p:nvSpPr>
          <p:spPr>
            <a:xfrm>
              <a:off x="7297268" y="5423727"/>
              <a:ext cx="4328156"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Knowledge Gaps at Handover</a:t>
              </a:r>
              <a:endParaRPr lang="en-US" sz="2133" b="0" i="0" u="none" strike="noStrike" kern="1200" cap="none" spc="0" baseline="0">
                <a:solidFill>
                  <a:srgbClr val="000000"/>
                </a:solidFill>
                <a:uFillTx/>
                <a:latin typeface="Calibri"/>
              </a:endParaRPr>
            </a:p>
          </p:txBody>
        </p:sp>
        <p:sp>
          <p:nvSpPr>
            <p:cNvPr id="19" name="Text 12">
              <a:extLst>
                <a:ext uri="{FF2B5EF4-FFF2-40B4-BE49-F238E27FC236}">
                  <a16:creationId xmlns:a16="http://schemas.microsoft.com/office/drawing/2014/main" id="{46D6DD27-3E8A-CBEF-6F9F-CE118B4D979C}"/>
                </a:ext>
              </a:extLst>
            </p:cNvPr>
            <p:cNvSpPr/>
            <p:nvPr/>
          </p:nvSpPr>
          <p:spPr>
            <a:xfrm>
              <a:off x="7278980" y="5754044"/>
              <a:ext cx="4511036" cy="658368"/>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Shift handovers lack visual aids and structured briefings, contributing to medication errors (NICE, 2021).</a:t>
              </a:r>
              <a:endParaRPr lang="en-US" sz="1600" b="0" i="0" u="none" strike="noStrike" kern="1200" cap="none" spc="0" baseline="0">
                <a:solidFill>
                  <a:srgbClr val="000000"/>
                </a:solidFill>
                <a:uFillTx/>
                <a:latin typeface="Calibri"/>
              </a:endParaRPr>
            </a:p>
          </p:txBody>
        </p:sp>
      </p:grpSp>
      <p:sp>
        <p:nvSpPr>
          <p:cNvPr id="20" name="Text 15">
            <a:extLst>
              <a:ext uri="{FF2B5EF4-FFF2-40B4-BE49-F238E27FC236}">
                <a16:creationId xmlns:a16="http://schemas.microsoft.com/office/drawing/2014/main" id="{60444837-FD22-7D7A-4DB9-0D40CEFF02EB}"/>
              </a:ext>
            </a:extLst>
          </p:cNvPr>
          <p:cNvSpPr/>
          <p:nvPr/>
        </p:nvSpPr>
        <p:spPr>
          <a:xfrm>
            <a:off x="609603" y="6461763"/>
            <a:ext cx="109728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6B6B9A"/>
                </a:solidFill>
                <a:uFillTx/>
                <a:latin typeface="Calibri" pitchFamily="34"/>
                <a:ea typeface="Calibri" pitchFamily="34"/>
                <a:cs typeface="Calibri" pitchFamily="34"/>
              </a:rPr>
              <a:t>Skills for Care (2023); NHS England (2022); NICE (2021)</a:t>
            </a:r>
            <a:endParaRPr lang="en-US" sz="1200" b="0" i="0" u="none" strike="noStrike" kern="1200" cap="none" spc="0" baseline="0">
              <a:solidFill>
                <a:srgbClr val="000000"/>
              </a:solidFill>
              <a:uFillTx/>
              <a:latin typeface="Calibri"/>
            </a:endParaRPr>
          </a:p>
        </p:txBody>
      </p:sp>
      <p:pic>
        <p:nvPicPr>
          <p:cNvPr id="21" name="Picture 8" descr="Nurse Teaching Student: Over 597 Royalty-Free Licensable Stock  Illustrations &amp; Drawings | Shutterstock">
            <a:extLst>
              <a:ext uri="{FF2B5EF4-FFF2-40B4-BE49-F238E27FC236}">
                <a16:creationId xmlns:a16="http://schemas.microsoft.com/office/drawing/2014/main" id="{DE04CFF2-000C-0D77-46AE-65A4610FA45D}"/>
              </a:ext>
            </a:extLst>
          </p:cNvPr>
          <p:cNvPicPr>
            <a:picLocks noChangeAspect="1"/>
          </p:cNvPicPr>
          <p:nvPr/>
        </p:nvPicPr>
        <p:blipFill>
          <a:blip r:embed="rId7"/>
          <a:srcRect b="9062"/>
          <a:stretch>
            <a:fillRect/>
          </a:stretch>
        </p:blipFill>
        <p:spPr>
          <a:xfrm>
            <a:off x="6972711" y="31016"/>
            <a:ext cx="4236716" cy="2766105"/>
          </a:xfrm>
          <a:prstGeom prst="rect">
            <a:avLst/>
          </a:prstGeom>
          <a:noFill/>
          <a:ln cap="flat">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21">
    <p:bg>
      <p:bgPr>
        <a:solidFill>
          <a:srgbClr val="F8F5FF"/>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881CA63D-BFB6-B53E-41BB-5F0A1BF91CC6}"/>
              </a:ext>
            </a:extLst>
          </p:cNvPr>
          <p:cNvSpPr/>
          <p:nvPr/>
        </p:nvSpPr>
        <p:spPr>
          <a:xfrm>
            <a:off x="609603" y="304796"/>
            <a:ext cx="10972800"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4A2C8A"/>
                </a:solidFill>
                <a:uFillTx/>
                <a:latin typeface="Calibri" pitchFamily="34"/>
                <a:ea typeface="Calibri" pitchFamily="34"/>
                <a:cs typeface="Calibri" pitchFamily="34"/>
              </a:rPr>
              <a:t>Staff Training: Defining the Workplace Task</a:t>
            </a:r>
            <a:endParaRPr lang="en-US" sz="3467" b="0" i="0" u="none" strike="noStrike" kern="1200" cap="none" spc="0" baseline="0">
              <a:solidFill>
                <a:srgbClr val="000000"/>
              </a:solidFill>
              <a:uFillTx/>
              <a:latin typeface="Calibri"/>
            </a:endParaRPr>
          </a:p>
        </p:txBody>
      </p:sp>
      <p:sp>
        <p:nvSpPr>
          <p:cNvPr id="3" name="Text 1">
            <a:extLst>
              <a:ext uri="{FF2B5EF4-FFF2-40B4-BE49-F238E27FC236}">
                <a16:creationId xmlns:a16="http://schemas.microsoft.com/office/drawing/2014/main" id="{D93E85D4-26AC-F7C4-E441-CFD98EF1A8F2}"/>
              </a:ext>
            </a:extLst>
          </p:cNvPr>
          <p:cNvSpPr/>
          <p:nvPr/>
        </p:nvSpPr>
        <p:spPr>
          <a:xfrm>
            <a:off x="609603" y="1072892"/>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7B5EA7"/>
                </a:solidFill>
                <a:uFillTx/>
                <a:latin typeface="Calibri" pitchFamily="34"/>
                <a:ea typeface="Calibri" pitchFamily="34"/>
                <a:cs typeface="Calibri" pitchFamily="34"/>
              </a:rPr>
              <a:t>Scope, Requirements, and Tool Selection - Microsoft PowerPoint</a:t>
            </a:r>
            <a:endParaRPr lang="en-US" sz="1600" b="0" i="0" u="none" strike="noStrike" kern="1200" cap="none" spc="0" baseline="0">
              <a:solidFill>
                <a:srgbClr val="000000"/>
              </a:solidFill>
              <a:uFillTx/>
              <a:latin typeface="Calibri"/>
            </a:endParaRPr>
          </a:p>
        </p:txBody>
      </p:sp>
      <p:sp>
        <p:nvSpPr>
          <p:cNvPr id="4" name="Shape 2">
            <a:extLst>
              <a:ext uri="{FF2B5EF4-FFF2-40B4-BE49-F238E27FC236}">
                <a16:creationId xmlns:a16="http://schemas.microsoft.com/office/drawing/2014/main" id="{BE4A1C4A-B31A-DEBB-AF99-B29CF9AC0C98}"/>
              </a:ext>
            </a:extLst>
          </p:cNvPr>
          <p:cNvSpPr/>
          <p:nvPr/>
        </p:nvSpPr>
        <p:spPr>
          <a:xfrm>
            <a:off x="585216" y="1524003"/>
            <a:ext cx="5425436" cy="3649855"/>
          </a:xfrm>
          <a:prstGeom prst="rect">
            <a:avLst/>
          </a:prstGeom>
          <a:solidFill>
            <a:srgbClr val="D6C8F0">
              <a:alpha val="70000"/>
            </a:srgbClr>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5" name="Image 0" descr="preencoded.png">
            <a:extLst>
              <a:ext uri="{FF2B5EF4-FFF2-40B4-BE49-F238E27FC236}">
                <a16:creationId xmlns:a16="http://schemas.microsoft.com/office/drawing/2014/main" id="{51F088CD-00FF-544E-2FBE-62BC246E1147}"/>
              </a:ext>
            </a:extLst>
          </p:cNvPr>
          <p:cNvPicPr>
            <a:picLocks noChangeAspect="1"/>
          </p:cNvPicPr>
          <p:nvPr/>
        </p:nvPicPr>
        <p:blipFill>
          <a:blip r:embed="rId3"/>
          <a:stretch>
            <a:fillRect/>
          </a:stretch>
        </p:blipFill>
        <p:spPr>
          <a:xfrm>
            <a:off x="792483" y="1682496"/>
            <a:ext cx="512064" cy="512064"/>
          </a:xfrm>
          <a:prstGeom prst="rect">
            <a:avLst/>
          </a:prstGeom>
          <a:noFill/>
          <a:ln cap="flat">
            <a:noFill/>
          </a:ln>
        </p:spPr>
      </p:pic>
      <p:sp>
        <p:nvSpPr>
          <p:cNvPr id="6" name="Text 3">
            <a:extLst>
              <a:ext uri="{FF2B5EF4-FFF2-40B4-BE49-F238E27FC236}">
                <a16:creationId xmlns:a16="http://schemas.microsoft.com/office/drawing/2014/main" id="{37B5BB41-4B07-CD55-89AE-FCD52E701650}"/>
              </a:ext>
            </a:extLst>
          </p:cNvPr>
          <p:cNvSpPr/>
          <p:nvPr/>
        </p:nvSpPr>
        <p:spPr>
          <a:xfrm>
            <a:off x="1438652" y="1682496"/>
            <a:ext cx="426720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What Does Staff Training Involve?</a:t>
            </a:r>
            <a:endParaRPr lang="en-US" sz="2133" b="0" i="0" u="none" strike="noStrike" kern="1200" cap="none" spc="0" baseline="0">
              <a:solidFill>
                <a:srgbClr val="000000"/>
              </a:solidFill>
              <a:uFillTx/>
              <a:latin typeface="Calibri"/>
            </a:endParaRPr>
          </a:p>
        </p:txBody>
      </p:sp>
      <p:sp>
        <p:nvSpPr>
          <p:cNvPr id="7" name="Text 4">
            <a:extLst>
              <a:ext uri="{FF2B5EF4-FFF2-40B4-BE49-F238E27FC236}">
                <a16:creationId xmlns:a16="http://schemas.microsoft.com/office/drawing/2014/main" id="{2E25D112-C96A-D93F-4333-BAF1A587111F}"/>
              </a:ext>
            </a:extLst>
          </p:cNvPr>
          <p:cNvSpPr/>
          <p:nvPr/>
        </p:nvSpPr>
        <p:spPr>
          <a:xfrm>
            <a:off x="792483" y="2255523"/>
            <a:ext cx="4998723" cy="2737100"/>
          </a:xfrm>
          <a:prstGeom prst="rect">
            <a:avLst/>
          </a:prstGeom>
          <a:noFill/>
          <a:ln cap="flat">
            <a:noFill/>
            <a:prstDash val="solid"/>
          </a:ln>
        </p:spPr>
        <p:txBody>
          <a:bodyPr vert="horz" wrap="square" lIns="91440" tIns="45720" rIns="91440" bIns="45720" anchor="ctr" anchorCtr="0" compatLnSpc="1">
            <a:noAutofit/>
          </a:bodyPr>
          <a:lstStyle/>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Delivering structured induction programmes for new carers and nurses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Providing ongoing mandatory training (safeguarding, medication, moving and handling)</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Creating visual briefing materials for shift handovers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Conducting compliance and CQC-readiness training sessions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Enabling self-directed learning between scheduled sessions</a:t>
            </a:r>
            <a:endParaRPr lang="en-US" sz="1600" b="0" i="0" u="none" strike="noStrike" kern="1200" cap="none" spc="0" baseline="0">
              <a:solidFill>
                <a:srgbClr val="000000"/>
              </a:solidFill>
              <a:uFillTx/>
              <a:latin typeface="Calibri"/>
            </a:endParaRPr>
          </a:p>
        </p:txBody>
      </p:sp>
      <p:sp>
        <p:nvSpPr>
          <p:cNvPr id="8" name="Shape 5">
            <a:extLst>
              <a:ext uri="{FF2B5EF4-FFF2-40B4-BE49-F238E27FC236}">
                <a16:creationId xmlns:a16="http://schemas.microsoft.com/office/drawing/2014/main" id="{B30D69A1-A846-A1B0-CD96-7319CB5CF160}"/>
              </a:ext>
            </a:extLst>
          </p:cNvPr>
          <p:cNvSpPr/>
          <p:nvPr/>
        </p:nvSpPr>
        <p:spPr>
          <a:xfrm>
            <a:off x="6096003" y="1504059"/>
            <a:ext cx="5486400" cy="3669788"/>
          </a:xfrm>
          <a:prstGeom prst="rect">
            <a:avLst/>
          </a:prstGeom>
          <a:solidFill>
            <a:srgbClr val="C5DCF5">
              <a:alpha val="80000"/>
            </a:srgbClr>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9" name="Image 1" descr="preencoded.png">
            <a:extLst>
              <a:ext uri="{FF2B5EF4-FFF2-40B4-BE49-F238E27FC236}">
                <a16:creationId xmlns:a16="http://schemas.microsoft.com/office/drawing/2014/main" id="{479CAED3-367C-9564-3FF2-A6012D90E803}"/>
              </a:ext>
            </a:extLst>
          </p:cNvPr>
          <p:cNvPicPr>
            <a:picLocks noChangeAspect="1"/>
          </p:cNvPicPr>
          <p:nvPr/>
        </p:nvPicPr>
        <p:blipFill>
          <a:blip r:embed="rId4"/>
          <a:stretch>
            <a:fillRect/>
          </a:stretch>
        </p:blipFill>
        <p:spPr>
          <a:xfrm>
            <a:off x="6425187" y="1621532"/>
            <a:ext cx="463299" cy="463299"/>
          </a:xfrm>
          <a:prstGeom prst="rect">
            <a:avLst/>
          </a:prstGeom>
          <a:noFill/>
          <a:ln cap="flat">
            <a:noFill/>
          </a:ln>
        </p:spPr>
      </p:pic>
      <p:sp>
        <p:nvSpPr>
          <p:cNvPr id="10" name="Text 6">
            <a:extLst>
              <a:ext uri="{FF2B5EF4-FFF2-40B4-BE49-F238E27FC236}">
                <a16:creationId xmlns:a16="http://schemas.microsoft.com/office/drawing/2014/main" id="{8A3DA46D-2272-F7B7-774F-425E90951FDA}"/>
              </a:ext>
            </a:extLst>
          </p:cNvPr>
          <p:cNvSpPr/>
          <p:nvPr/>
        </p:nvSpPr>
        <p:spPr>
          <a:xfrm>
            <a:off x="7046979" y="1658108"/>
            <a:ext cx="43891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Why Microsoft PowerPoint?</a:t>
            </a:r>
            <a:endParaRPr lang="en-US" sz="2133" b="0" i="0" u="none" strike="noStrike" kern="1200" cap="none" spc="0" baseline="0">
              <a:solidFill>
                <a:srgbClr val="000000"/>
              </a:solidFill>
              <a:uFillTx/>
              <a:latin typeface="Calibri"/>
            </a:endParaRPr>
          </a:p>
        </p:txBody>
      </p:sp>
      <p:sp>
        <p:nvSpPr>
          <p:cNvPr id="11" name="Text 7">
            <a:extLst>
              <a:ext uri="{FF2B5EF4-FFF2-40B4-BE49-F238E27FC236}">
                <a16:creationId xmlns:a16="http://schemas.microsoft.com/office/drawing/2014/main" id="{6CFC6611-8A2B-1FB9-46D6-1C0B91BF3C30}"/>
              </a:ext>
            </a:extLst>
          </p:cNvPr>
          <p:cNvSpPr/>
          <p:nvPr/>
        </p:nvSpPr>
        <p:spPr>
          <a:xfrm>
            <a:off x="6217920" y="1969004"/>
            <a:ext cx="5486400" cy="3346704"/>
          </a:xfrm>
          <a:prstGeom prst="rect">
            <a:avLst/>
          </a:prstGeom>
          <a:noFill/>
          <a:ln cap="flat">
            <a:noFill/>
            <a:prstDash val="solid"/>
          </a:ln>
        </p:spPr>
        <p:txBody>
          <a:bodyPr vert="horz" wrap="square" lIns="91440" tIns="45720" rIns="91440" bIns="45720" anchor="ctr" anchorCtr="0" compatLnSpc="1">
            <a:noAutofit/>
          </a:bodyPr>
          <a:lstStyle/>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Native to Microsoft 365 - already licensed at Riverdale</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Enables creation of structured, visual training slides with multimedia</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Supports embedded videos, quizzes, and presenter notes for trainers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Files can be stored on OneDrive/SharePoint and accessed on any device</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Output is printable, projectable and reusable across shifts and buildings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Aligns with CQC expectation for documented, repeatable training (CQC, 2022)</a:t>
            </a:r>
            <a:endParaRPr lang="en-US" sz="1600" b="0" i="0" u="none" strike="noStrike" kern="1200" cap="none" spc="0" baseline="0">
              <a:solidFill>
                <a:srgbClr val="000000"/>
              </a:solidFill>
              <a:uFillTx/>
              <a:latin typeface="Calibri"/>
            </a:endParaRPr>
          </a:p>
        </p:txBody>
      </p:sp>
      <p:sp>
        <p:nvSpPr>
          <p:cNvPr id="12" name="Shape 8">
            <a:extLst>
              <a:ext uri="{FF2B5EF4-FFF2-40B4-BE49-F238E27FC236}">
                <a16:creationId xmlns:a16="http://schemas.microsoft.com/office/drawing/2014/main" id="{99A2C8E9-F3B1-13AE-4CAC-79A503AB1253}"/>
              </a:ext>
            </a:extLst>
          </p:cNvPr>
          <p:cNvSpPr/>
          <p:nvPr/>
        </p:nvSpPr>
        <p:spPr>
          <a:xfrm>
            <a:off x="585216" y="5352284"/>
            <a:ext cx="11119104" cy="1036316"/>
          </a:xfrm>
          <a:prstGeom prst="rect">
            <a:avLst/>
          </a:pr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3" name="Text 9">
            <a:extLst>
              <a:ext uri="{FF2B5EF4-FFF2-40B4-BE49-F238E27FC236}">
                <a16:creationId xmlns:a16="http://schemas.microsoft.com/office/drawing/2014/main" id="{28153319-85A8-D931-3E5A-1370B5461B65}"/>
              </a:ext>
            </a:extLst>
          </p:cNvPr>
          <p:cNvSpPr/>
          <p:nvPr/>
        </p:nvSpPr>
        <p:spPr>
          <a:xfrm>
            <a:off x="793360" y="5333996"/>
            <a:ext cx="10728956" cy="914400"/>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1" u="none" strike="noStrike" kern="1200" cap="none" spc="0" baseline="0">
                <a:solidFill>
                  <a:srgbClr val="FFFFFF"/>
                </a:solidFill>
                <a:uFillTx/>
                <a:latin typeface="Calibri" pitchFamily="34"/>
                <a:ea typeface="Calibri" pitchFamily="34"/>
                <a:cs typeface="Calibri" pitchFamily="34"/>
              </a:rPr>
              <a:t>"Effective training in care settings requires materials that are structured, visually clear, and consistently accessible to all staff regardless of shift pattern or location" (Skills for Care, 2023, p.14)</a:t>
            </a:r>
            <a:endParaRPr lang="en-US" sz="1533" b="0" i="0" u="none" strike="noStrike" kern="1200" cap="none" spc="0" baseline="0">
              <a:solidFill>
                <a:srgbClr val="000000"/>
              </a:solidFill>
              <a:uFillTx/>
              <a:latin typeface="Calibri"/>
            </a:endParaRPr>
          </a:p>
        </p:txBody>
      </p:sp>
      <p:sp>
        <p:nvSpPr>
          <p:cNvPr id="14" name="Text 12">
            <a:extLst>
              <a:ext uri="{FF2B5EF4-FFF2-40B4-BE49-F238E27FC236}">
                <a16:creationId xmlns:a16="http://schemas.microsoft.com/office/drawing/2014/main" id="{651FCA34-EB2B-0796-32EE-14563046317F}"/>
              </a:ext>
            </a:extLst>
          </p:cNvPr>
          <p:cNvSpPr/>
          <p:nvPr/>
        </p:nvSpPr>
        <p:spPr>
          <a:xfrm>
            <a:off x="609603" y="6461763"/>
            <a:ext cx="109728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6B6B9A"/>
                </a:solidFill>
                <a:uFillTx/>
                <a:latin typeface="Calibri" pitchFamily="34"/>
                <a:ea typeface="Calibri" pitchFamily="34"/>
                <a:cs typeface="Calibri" pitchFamily="34"/>
              </a:rPr>
              <a:t>Skills for Care (2023); CQC (2022); Microsoft (2024)</a:t>
            </a:r>
            <a:endParaRPr lang="en-US" sz="1200" b="0" i="0" u="none" strike="noStrike" kern="1200" cap="none" spc="0" baseline="0">
              <a:solidFill>
                <a:srgbClr val="000000"/>
              </a:solidFill>
              <a:uFillTx/>
              <a:latin typeface="Calibri"/>
            </a:endParaRPr>
          </a:p>
        </p:txBody>
      </p:sp>
      <p:pic>
        <p:nvPicPr>
          <p:cNvPr id="15" name="Picture 17">
            <a:extLst>
              <a:ext uri="{FF2B5EF4-FFF2-40B4-BE49-F238E27FC236}">
                <a16:creationId xmlns:a16="http://schemas.microsoft.com/office/drawing/2014/main" id="{52891BA9-FE93-8F08-E380-7C234BA723FC}"/>
              </a:ext>
            </a:extLst>
          </p:cNvPr>
          <p:cNvPicPr>
            <a:picLocks noChangeAspect="1"/>
          </p:cNvPicPr>
          <p:nvPr/>
        </p:nvPicPr>
        <p:blipFill>
          <a:blip r:embed="rId5"/>
          <a:srcRect l="8167" t="13620" r="8289" b="12705"/>
          <a:stretch>
            <a:fillRect/>
          </a:stretch>
        </p:blipFill>
        <p:spPr>
          <a:xfrm>
            <a:off x="10583101" y="155448"/>
            <a:ext cx="1403247" cy="1237484"/>
          </a:xfrm>
          <a:prstGeom prst="rect">
            <a:avLst/>
          </a:prstGeom>
          <a:noFill/>
          <a:ln cap="flat">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22">
    <p:bg>
      <p:bgPr>
        <a:solidFill>
          <a:srgbClr val="EDF4FB"/>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28EADDF2-97F5-FF6D-6F70-EE7FD27E2AA8}"/>
              </a:ext>
            </a:extLst>
          </p:cNvPr>
          <p:cNvSpPr/>
          <p:nvPr/>
        </p:nvSpPr>
        <p:spPr>
          <a:xfrm>
            <a:off x="300837" y="262039"/>
            <a:ext cx="10972800"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4A2C8A"/>
                </a:solidFill>
                <a:uFillTx/>
                <a:latin typeface="Calibri" pitchFamily="34"/>
                <a:ea typeface="Calibri" pitchFamily="34"/>
                <a:cs typeface="Calibri" pitchFamily="34"/>
              </a:rPr>
              <a:t>How PowerPoint Improves Efficiency and Communication</a:t>
            </a:r>
            <a:endParaRPr lang="en-US" sz="3200" b="0" i="0" u="none" strike="noStrike" kern="1200" cap="none" spc="0" baseline="0">
              <a:solidFill>
                <a:srgbClr val="000000"/>
              </a:solidFill>
              <a:uFillTx/>
              <a:latin typeface="Calibri"/>
            </a:endParaRPr>
          </a:p>
        </p:txBody>
      </p:sp>
      <p:sp>
        <p:nvSpPr>
          <p:cNvPr id="3" name="Text 1">
            <a:extLst>
              <a:ext uri="{FF2B5EF4-FFF2-40B4-BE49-F238E27FC236}">
                <a16:creationId xmlns:a16="http://schemas.microsoft.com/office/drawing/2014/main" id="{0FAA7E46-03C3-9462-F363-445D2F86F385}"/>
              </a:ext>
            </a:extLst>
          </p:cNvPr>
          <p:cNvSpPr/>
          <p:nvPr/>
        </p:nvSpPr>
        <p:spPr>
          <a:xfrm>
            <a:off x="663662" y="902860"/>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7B5EA7"/>
                </a:solidFill>
                <a:uFillTx/>
                <a:latin typeface="Calibri" pitchFamily="34"/>
                <a:ea typeface="Calibri" pitchFamily="34"/>
                <a:cs typeface="Calibri" pitchFamily="34"/>
              </a:rPr>
              <a:t>Applied to the Riverdale Nursing Home Context</a:t>
            </a:r>
            <a:endParaRPr lang="en-US" sz="1600" b="0" i="0" u="none" strike="noStrike" kern="1200" cap="none" spc="0" baseline="0">
              <a:solidFill>
                <a:srgbClr val="000000"/>
              </a:solidFill>
              <a:uFillTx/>
              <a:latin typeface="Calibri"/>
            </a:endParaRPr>
          </a:p>
        </p:txBody>
      </p:sp>
      <p:grpSp>
        <p:nvGrpSpPr>
          <p:cNvPr id="4" name="Group 34">
            <a:extLst>
              <a:ext uri="{FF2B5EF4-FFF2-40B4-BE49-F238E27FC236}">
                <a16:creationId xmlns:a16="http://schemas.microsoft.com/office/drawing/2014/main" id="{82F47C38-66D5-913C-00B1-D952AA19CBE2}"/>
              </a:ext>
            </a:extLst>
          </p:cNvPr>
          <p:cNvGrpSpPr/>
          <p:nvPr/>
        </p:nvGrpSpPr>
        <p:grpSpPr>
          <a:xfrm>
            <a:off x="300837" y="1438652"/>
            <a:ext cx="8845219" cy="4907063"/>
            <a:chOff x="300837" y="1438652"/>
            <a:chExt cx="8845219" cy="4907063"/>
          </a:xfrm>
        </p:grpSpPr>
        <p:sp>
          <p:nvSpPr>
            <p:cNvPr id="5" name="Shape 2">
              <a:extLst>
                <a:ext uri="{FF2B5EF4-FFF2-40B4-BE49-F238E27FC236}">
                  <a16:creationId xmlns:a16="http://schemas.microsoft.com/office/drawing/2014/main" id="{EF33B5E0-4527-F912-4122-CB05CF3CF879}"/>
                </a:ext>
              </a:extLst>
            </p:cNvPr>
            <p:cNvSpPr/>
            <p:nvPr/>
          </p:nvSpPr>
          <p:spPr>
            <a:xfrm>
              <a:off x="300837" y="1438652"/>
              <a:ext cx="4314742" cy="2347511"/>
            </a:xfrm>
            <a:prstGeom prst="rect">
              <a:avLst/>
            </a:prstGeom>
            <a:solidFill>
              <a:srgbClr val="C8EDE4"/>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6" name="Image 0" descr="preencoded.png">
              <a:extLst>
                <a:ext uri="{FF2B5EF4-FFF2-40B4-BE49-F238E27FC236}">
                  <a16:creationId xmlns:a16="http://schemas.microsoft.com/office/drawing/2014/main" id="{A059802D-FC0A-D8D3-32BE-08D1FE088EC7}"/>
                </a:ext>
              </a:extLst>
            </p:cNvPr>
            <p:cNvPicPr>
              <a:picLocks noChangeAspect="1"/>
            </p:cNvPicPr>
            <p:nvPr/>
          </p:nvPicPr>
          <p:blipFill>
            <a:blip r:embed="rId3"/>
            <a:stretch>
              <a:fillRect/>
            </a:stretch>
          </p:blipFill>
          <p:spPr>
            <a:xfrm>
              <a:off x="477344" y="1923303"/>
              <a:ext cx="372636" cy="575523"/>
            </a:xfrm>
            <a:prstGeom prst="rect">
              <a:avLst/>
            </a:prstGeom>
            <a:noFill/>
            <a:ln cap="flat">
              <a:noFill/>
            </a:ln>
          </p:spPr>
        </p:pic>
        <p:sp>
          <p:nvSpPr>
            <p:cNvPr id="7" name="Text 3">
              <a:extLst>
                <a:ext uri="{FF2B5EF4-FFF2-40B4-BE49-F238E27FC236}">
                  <a16:creationId xmlns:a16="http://schemas.microsoft.com/office/drawing/2014/main" id="{57275BE3-92A2-C787-9B23-B18560810AD1}"/>
                </a:ext>
              </a:extLst>
            </p:cNvPr>
            <p:cNvSpPr/>
            <p:nvPr/>
          </p:nvSpPr>
          <p:spPr>
            <a:xfrm>
              <a:off x="859792" y="1527907"/>
              <a:ext cx="3451795" cy="5755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Standardised Training Delivery</a:t>
              </a:r>
              <a:endParaRPr lang="en-US" sz="2133" b="0" i="0" u="none" strike="noStrike" kern="1200" cap="none" spc="0" baseline="0">
                <a:solidFill>
                  <a:srgbClr val="000000"/>
                </a:solidFill>
                <a:uFillTx/>
                <a:latin typeface="Calibri"/>
              </a:endParaRPr>
            </a:p>
          </p:txBody>
        </p:sp>
        <p:sp>
          <p:nvSpPr>
            <p:cNvPr id="8" name="Text 4">
              <a:extLst>
                <a:ext uri="{FF2B5EF4-FFF2-40B4-BE49-F238E27FC236}">
                  <a16:creationId xmlns:a16="http://schemas.microsoft.com/office/drawing/2014/main" id="{D199BFEB-6B49-607D-B468-7824ECA88FBF}"/>
                </a:ext>
              </a:extLst>
            </p:cNvPr>
            <p:cNvSpPr/>
            <p:nvPr/>
          </p:nvSpPr>
          <p:spPr>
            <a:xfrm>
              <a:off x="859792" y="2161458"/>
              <a:ext cx="3844046" cy="151452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All trainers use the same slide deck, eliminating variation in content across Riverdale's two buildings. This ensures every staff member receives identical, CQC-compliant instruction (NHS England, 2022).</a:t>
              </a:r>
              <a:endParaRPr lang="en-US" sz="1600" b="0" i="0" u="none" strike="noStrike" kern="1200" cap="none" spc="0" baseline="0">
                <a:solidFill>
                  <a:srgbClr val="000000"/>
                </a:solidFill>
                <a:uFillTx/>
                <a:latin typeface="Calibri"/>
              </a:endParaRPr>
            </a:p>
          </p:txBody>
        </p:sp>
        <p:sp>
          <p:nvSpPr>
            <p:cNvPr id="9" name="Shape 5">
              <a:extLst>
                <a:ext uri="{FF2B5EF4-FFF2-40B4-BE49-F238E27FC236}">
                  <a16:creationId xmlns:a16="http://schemas.microsoft.com/office/drawing/2014/main" id="{DB4F6517-E7C0-C63A-D333-E9C943801B32}"/>
                </a:ext>
              </a:extLst>
            </p:cNvPr>
            <p:cNvSpPr/>
            <p:nvPr/>
          </p:nvSpPr>
          <p:spPr>
            <a:xfrm>
              <a:off x="4831314" y="1438652"/>
              <a:ext cx="4314742" cy="2347511"/>
            </a:xfrm>
            <a:prstGeom prst="rect">
              <a:avLst/>
            </a:prstGeom>
            <a:solidFill>
              <a:srgbClr val="D6C8F0"/>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10" name="Image 1" descr="preencoded.png">
              <a:extLst>
                <a:ext uri="{FF2B5EF4-FFF2-40B4-BE49-F238E27FC236}">
                  <a16:creationId xmlns:a16="http://schemas.microsoft.com/office/drawing/2014/main" id="{FF385B64-2E78-457A-D26A-D3F9D24F4160}"/>
                </a:ext>
              </a:extLst>
            </p:cNvPr>
            <p:cNvPicPr>
              <a:picLocks noChangeAspect="1"/>
            </p:cNvPicPr>
            <p:nvPr/>
          </p:nvPicPr>
          <p:blipFill>
            <a:blip r:embed="rId4"/>
            <a:stretch>
              <a:fillRect/>
            </a:stretch>
          </p:blipFill>
          <p:spPr>
            <a:xfrm>
              <a:off x="5007830" y="1923303"/>
              <a:ext cx="372636" cy="575523"/>
            </a:xfrm>
            <a:prstGeom prst="rect">
              <a:avLst/>
            </a:prstGeom>
            <a:noFill/>
            <a:ln cap="flat">
              <a:noFill/>
            </a:ln>
          </p:spPr>
        </p:pic>
        <p:sp>
          <p:nvSpPr>
            <p:cNvPr id="11" name="Text 6">
              <a:extLst>
                <a:ext uri="{FF2B5EF4-FFF2-40B4-BE49-F238E27FC236}">
                  <a16:creationId xmlns:a16="http://schemas.microsoft.com/office/drawing/2014/main" id="{FEC26B5E-AF19-CDB8-F8D9-F8653646BB95}"/>
                </a:ext>
              </a:extLst>
            </p:cNvPr>
            <p:cNvSpPr/>
            <p:nvPr/>
          </p:nvSpPr>
          <p:spPr>
            <a:xfrm>
              <a:off x="5517754" y="1590105"/>
              <a:ext cx="3628302" cy="5755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Reduced Training Preparation Time</a:t>
              </a:r>
              <a:endParaRPr lang="en-US" sz="2133" b="0" i="0" u="none" strike="noStrike" kern="1200" cap="none" spc="0" baseline="0">
                <a:solidFill>
                  <a:srgbClr val="000000"/>
                </a:solidFill>
                <a:uFillTx/>
                <a:latin typeface="Calibri"/>
              </a:endParaRPr>
            </a:p>
          </p:txBody>
        </p:sp>
        <p:sp>
          <p:nvSpPr>
            <p:cNvPr id="12" name="Text 7">
              <a:extLst>
                <a:ext uri="{FF2B5EF4-FFF2-40B4-BE49-F238E27FC236}">
                  <a16:creationId xmlns:a16="http://schemas.microsoft.com/office/drawing/2014/main" id="{BECA06BC-242B-7E9C-B3FB-7F4060035071}"/>
                </a:ext>
              </a:extLst>
            </p:cNvPr>
            <p:cNvSpPr/>
            <p:nvPr/>
          </p:nvSpPr>
          <p:spPr>
            <a:xfrm>
              <a:off x="5380466" y="2189841"/>
              <a:ext cx="3765590" cy="151452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Reusable templates allow managers to update materials rapidly. Microsoft (2024) reports that template-based creation reduces document preparation time by up to 40% compared to manual production.</a:t>
              </a:r>
              <a:endParaRPr lang="en-US" sz="1600" b="0" i="0" u="none" strike="noStrike" kern="1200" cap="none" spc="0" baseline="0">
                <a:solidFill>
                  <a:srgbClr val="000000"/>
                </a:solidFill>
                <a:uFillTx/>
                <a:latin typeface="Calibri"/>
              </a:endParaRPr>
            </a:p>
          </p:txBody>
        </p:sp>
        <p:sp>
          <p:nvSpPr>
            <p:cNvPr id="13" name="Shape 8">
              <a:extLst>
                <a:ext uri="{FF2B5EF4-FFF2-40B4-BE49-F238E27FC236}">
                  <a16:creationId xmlns:a16="http://schemas.microsoft.com/office/drawing/2014/main" id="{8F8C3ACE-B011-F42C-7315-D0E0E10C1DD7}"/>
                </a:ext>
              </a:extLst>
            </p:cNvPr>
            <p:cNvSpPr/>
            <p:nvPr/>
          </p:nvSpPr>
          <p:spPr>
            <a:xfrm>
              <a:off x="300837" y="3998204"/>
              <a:ext cx="4314742" cy="2347511"/>
            </a:xfrm>
            <a:prstGeom prst="rect">
              <a:avLst/>
            </a:prstGeom>
            <a:solidFill>
              <a:srgbClr val="C5DCF5"/>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14" name="Image 2" descr="preencoded.png">
              <a:extLst>
                <a:ext uri="{FF2B5EF4-FFF2-40B4-BE49-F238E27FC236}">
                  <a16:creationId xmlns:a16="http://schemas.microsoft.com/office/drawing/2014/main" id="{D4B14908-A6F1-9EF0-E070-BF62BD4A781B}"/>
                </a:ext>
              </a:extLst>
            </p:cNvPr>
            <p:cNvPicPr>
              <a:picLocks noChangeAspect="1"/>
            </p:cNvPicPr>
            <p:nvPr/>
          </p:nvPicPr>
          <p:blipFill>
            <a:blip r:embed="rId5"/>
            <a:stretch>
              <a:fillRect/>
            </a:stretch>
          </p:blipFill>
          <p:spPr>
            <a:xfrm>
              <a:off x="477344" y="4482846"/>
              <a:ext cx="372636" cy="575523"/>
            </a:xfrm>
            <a:prstGeom prst="rect">
              <a:avLst/>
            </a:prstGeom>
            <a:noFill/>
            <a:ln cap="flat">
              <a:noFill/>
            </a:ln>
          </p:spPr>
        </p:pic>
        <p:sp>
          <p:nvSpPr>
            <p:cNvPr id="15" name="Text 9">
              <a:extLst>
                <a:ext uri="{FF2B5EF4-FFF2-40B4-BE49-F238E27FC236}">
                  <a16:creationId xmlns:a16="http://schemas.microsoft.com/office/drawing/2014/main" id="{C058270F-B6CA-8AB5-EA91-9D88FABEFE09}"/>
                </a:ext>
              </a:extLst>
            </p:cNvPr>
            <p:cNvSpPr/>
            <p:nvPr/>
          </p:nvSpPr>
          <p:spPr>
            <a:xfrm>
              <a:off x="987268" y="4149656"/>
              <a:ext cx="3451795" cy="5755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Improved Compliance Tracking</a:t>
              </a:r>
              <a:endParaRPr lang="en-US" sz="2133" b="0" i="0" u="none" strike="noStrike" kern="1200" cap="none" spc="0" baseline="0">
                <a:solidFill>
                  <a:srgbClr val="000000"/>
                </a:solidFill>
                <a:uFillTx/>
                <a:latin typeface="Calibri"/>
              </a:endParaRPr>
            </a:p>
          </p:txBody>
        </p:sp>
        <p:sp>
          <p:nvSpPr>
            <p:cNvPr id="16" name="Text 10">
              <a:extLst>
                <a:ext uri="{FF2B5EF4-FFF2-40B4-BE49-F238E27FC236}">
                  <a16:creationId xmlns:a16="http://schemas.microsoft.com/office/drawing/2014/main" id="{466FBF87-B7BB-C065-A19A-648A8F97056E}"/>
                </a:ext>
              </a:extLst>
            </p:cNvPr>
            <p:cNvSpPr/>
            <p:nvPr/>
          </p:nvSpPr>
          <p:spPr>
            <a:xfrm>
              <a:off x="987268" y="4725171"/>
              <a:ext cx="3628302" cy="151452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Slides with embedded knowledge-check questions serve as evidence of learning delivery for CQC inspections. Digital storage on OneDrive creates a time-stamped audit trail (CQC, 2022).</a:t>
              </a:r>
              <a:endParaRPr lang="en-US" sz="1600" b="0" i="0" u="none" strike="noStrike" kern="1200" cap="none" spc="0" baseline="0">
                <a:solidFill>
                  <a:srgbClr val="000000"/>
                </a:solidFill>
                <a:uFillTx/>
                <a:latin typeface="Calibri"/>
              </a:endParaRPr>
            </a:p>
          </p:txBody>
        </p:sp>
        <p:sp>
          <p:nvSpPr>
            <p:cNvPr id="17" name="Shape 11">
              <a:extLst>
                <a:ext uri="{FF2B5EF4-FFF2-40B4-BE49-F238E27FC236}">
                  <a16:creationId xmlns:a16="http://schemas.microsoft.com/office/drawing/2014/main" id="{C3823DA1-E2B5-0EF6-5E1A-30DF07457DC7}"/>
                </a:ext>
              </a:extLst>
            </p:cNvPr>
            <p:cNvSpPr/>
            <p:nvPr/>
          </p:nvSpPr>
          <p:spPr>
            <a:xfrm>
              <a:off x="4831314" y="3998204"/>
              <a:ext cx="4314742" cy="2347511"/>
            </a:xfrm>
            <a:prstGeom prst="rect">
              <a:avLst/>
            </a:prstGeom>
            <a:solidFill>
              <a:srgbClr val="FDF0CC"/>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18" name="Image 3" descr="preencoded.png">
              <a:extLst>
                <a:ext uri="{FF2B5EF4-FFF2-40B4-BE49-F238E27FC236}">
                  <a16:creationId xmlns:a16="http://schemas.microsoft.com/office/drawing/2014/main" id="{39E62B4A-7D99-B40B-7844-46F734B2079C}"/>
                </a:ext>
              </a:extLst>
            </p:cNvPr>
            <p:cNvPicPr>
              <a:picLocks noChangeAspect="1"/>
            </p:cNvPicPr>
            <p:nvPr/>
          </p:nvPicPr>
          <p:blipFill>
            <a:blip r:embed="rId6"/>
            <a:stretch>
              <a:fillRect/>
            </a:stretch>
          </p:blipFill>
          <p:spPr>
            <a:xfrm>
              <a:off x="5007830" y="4482846"/>
              <a:ext cx="372636" cy="575523"/>
            </a:xfrm>
            <a:prstGeom prst="rect">
              <a:avLst/>
            </a:prstGeom>
            <a:noFill/>
            <a:ln cap="flat">
              <a:noFill/>
            </a:ln>
          </p:spPr>
        </p:pic>
        <p:sp>
          <p:nvSpPr>
            <p:cNvPr id="19" name="Text 12">
              <a:extLst>
                <a:ext uri="{FF2B5EF4-FFF2-40B4-BE49-F238E27FC236}">
                  <a16:creationId xmlns:a16="http://schemas.microsoft.com/office/drawing/2014/main" id="{057634C3-2DC8-84FB-F5CB-C045BAEC16FB}"/>
                </a:ext>
              </a:extLst>
            </p:cNvPr>
            <p:cNvSpPr/>
            <p:nvPr/>
          </p:nvSpPr>
          <p:spPr>
            <a:xfrm>
              <a:off x="5517754" y="4149656"/>
              <a:ext cx="3451795" cy="5755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Multi-Format Accessibility</a:t>
              </a:r>
              <a:endParaRPr lang="en-US" sz="2133" b="0" i="0" u="none" strike="noStrike" kern="1200" cap="none" spc="0" baseline="0">
                <a:solidFill>
                  <a:srgbClr val="000000"/>
                </a:solidFill>
                <a:uFillTx/>
                <a:latin typeface="Calibri"/>
              </a:endParaRPr>
            </a:p>
          </p:txBody>
        </p:sp>
        <p:sp>
          <p:nvSpPr>
            <p:cNvPr id="20" name="Text 13">
              <a:extLst>
                <a:ext uri="{FF2B5EF4-FFF2-40B4-BE49-F238E27FC236}">
                  <a16:creationId xmlns:a16="http://schemas.microsoft.com/office/drawing/2014/main" id="{C1FD65D9-AB95-EF16-63A5-F9B1564661A0}"/>
                </a:ext>
              </a:extLst>
            </p:cNvPr>
            <p:cNvSpPr/>
            <p:nvPr/>
          </p:nvSpPr>
          <p:spPr>
            <a:xfrm>
              <a:off x="5380466" y="4615726"/>
              <a:ext cx="3628302" cy="151452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Training can be delivered in person, projected, or shared digitally via Teams, enabling night-shift staff and part-time workers to access materials at their own pace (Vesna et al., 2024).</a:t>
              </a:r>
              <a:endParaRPr lang="en-US" sz="1600" b="0" i="0" u="none" strike="noStrike" kern="1200" cap="none" spc="0" baseline="0">
                <a:solidFill>
                  <a:srgbClr val="000000"/>
                </a:solidFill>
                <a:uFillTx/>
                <a:latin typeface="Calibri"/>
              </a:endParaRPr>
            </a:p>
          </p:txBody>
        </p:sp>
      </p:grpSp>
      <p:sp>
        <p:nvSpPr>
          <p:cNvPr id="21" name="Text 16">
            <a:extLst>
              <a:ext uri="{FF2B5EF4-FFF2-40B4-BE49-F238E27FC236}">
                <a16:creationId xmlns:a16="http://schemas.microsoft.com/office/drawing/2014/main" id="{1C051A94-D626-5687-4640-02959EC63002}"/>
              </a:ext>
            </a:extLst>
          </p:cNvPr>
          <p:cNvSpPr/>
          <p:nvPr/>
        </p:nvSpPr>
        <p:spPr>
          <a:xfrm>
            <a:off x="609603" y="6461763"/>
            <a:ext cx="109728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6B6B9A"/>
                </a:solidFill>
                <a:uFillTx/>
                <a:latin typeface="Calibri" pitchFamily="34"/>
                <a:ea typeface="Calibri" pitchFamily="34"/>
                <a:cs typeface="Calibri" pitchFamily="34"/>
              </a:rPr>
              <a:t>NHS England (2022); Microsoft (2024); CQC (2022); Vesna et al. (2024)</a:t>
            </a:r>
            <a:endParaRPr lang="en-US" sz="1200" b="0" i="0" u="none" strike="noStrike" kern="1200" cap="none" spc="0" baseline="0">
              <a:solidFill>
                <a:srgbClr val="000000"/>
              </a:solidFill>
              <a:uFillTx/>
              <a:latin typeface="Calibri"/>
            </a:endParaRPr>
          </a:p>
        </p:txBody>
      </p:sp>
      <p:pic>
        <p:nvPicPr>
          <p:cNvPr id="22" name="Picture 4" descr="Step-by-Step Guide to Create Employee Training Presentations">
            <a:extLst>
              <a:ext uri="{FF2B5EF4-FFF2-40B4-BE49-F238E27FC236}">
                <a16:creationId xmlns:a16="http://schemas.microsoft.com/office/drawing/2014/main" id="{3F856532-F84C-B6D8-47DA-DF88722ED5C5}"/>
              </a:ext>
            </a:extLst>
          </p:cNvPr>
          <p:cNvPicPr>
            <a:picLocks noChangeAspect="1"/>
          </p:cNvPicPr>
          <p:nvPr/>
        </p:nvPicPr>
        <p:blipFill>
          <a:blip r:embed="rId7"/>
          <a:srcRect l="2508" t="24720" r="2508" b="1333"/>
          <a:stretch>
            <a:fillRect/>
          </a:stretch>
        </p:blipFill>
        <p:spPr>
          <a:xfrm rot="5400013">
            <a:off x="7878910" y="2320098"/>
            <a:ext cx="5577675" cy="2768364"/>
          </a:xfrm>
          <a:prstGeom prst="rect">
            <a:avLst/>
          </a:prstGeom>
          <a:noFill/>
          <a:ln cap="flat">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23">
    <p:bg>
      <p:bgPr>
        <a:solidFill>
          <a:srgbClr val="F8F5FF"/>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F082EF04-8069-A944-D10E-1ACD61CEB7B2}"/>
              </a:ext>
            </a:extLst>
          </p:cNvPr>
          <p:cNvSpPr/>
          <p:nvPr/>
        </p:nvSpPr>
        <p:spPr>
          <a:xfrm>
            <a:off x="609603" y="304796"/>
            <a:ext cx="10972800"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4A2C8A"/>
                </a:solidFill>
                <a:uFillTx/>
                <a:latin typeface="Calibri" pitchFamily="34"/>
                <a:ea typeface="Calibri" pitchFamily="34"/>
                <a:cs typeface="Calibri" pitchFamily="34"/>
              </a:rPr>
              <a:t>Advantages and Limitations of Microsoft PowerPoint</a:t>
            </a:r>
            <a:endParaRPr lang="en-US" sz="3467" b="0" i="0" u="none" strike="noStrike" kern="1200" cap="none" spc="0" baseline="0">
              <a:solidFill>
                <a:srgbClr val="000000"/>
              </a:solidFill>
              <a:uFillTx/>
              <a:latin typeface="Calibri"/>
            </a:endParaRPr>
          </a:p>
        </p:txBody>
      </p:sp>
      <p:sp>
        <p:nvSpPr>
          <p:cNvPr id="3" name="Text 1">
            <a:extLst>
              <a:ext uri="{FF2B5EF4-FFF2-40B4-BE49-F238E27FC236}">
                <a16:creationId xmlns:a16="http://schemas.microsoft.com/office/drawing/2014/main" id="{BB22C216-3444-5142-8044-F953A2BC8301}"/>
              </a:ext>
            </a:extLst>
          </p:cNvPr>
          <p:cNvSpPr/>
          <p:nvPr/>
        </p:nvSpPr>
        <p:spPr>
          <a:xfrm>
            <a:off x="609603" y="1072892"/>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7B5EA7"/>
                </a:solidFill>
                <a:uFillTx/>
                <a:latin typeface="Calibri" pitchFamily="34"/>
                <a:ea typeface="Calibri" pitchFamily="34"/>
                <a:cs typeface="Calibri" pitchFamily="34"/>
              </a:rPr>
              <a:t>Critical Evaluation for a Care Home Training Context</a:t>
            </a:r>
            <a:endParaRPr lang="en-US" sz="1600" b="0" i="0" u="none" strike="noStrike" kern="1200" cap="none" spc="0" baseline="0">
              <a:solidFill>
                <a:srgbClr val="000000"/>
              </a:solidFill>
              <a:uFillTx/>
              <a:latin typeface="Calibri"/>
            </a:endParaRPr>
          </a:p>
        </p:txBody>
      </p:sp>
      <p:grpSp>
        <p:nvGrpSpPr>
          <p:cNvPr id="4" name="Group 31">
            <a:extLst>
              <a:ext uri="{FF2B5EF4-FFF2-40B4-BE49-F238E27FC236}">
                <a16:creationId xmlns:a16="http://schemas.microsoft.com/office/drawing/2014/main" id="{76618DF2-235B-BAD1-1A6D-C76E668A8D49}"/>
              </a:ext>
            </a:extLst>
          </p:cNvPr>
          <p:cNvGrpSpPr/>
          <p:nvPr/>
        </p:nvGrpSpPr>
        <p:grpSpPr>
          <a:xfrm>
            <a:off x="731520" y="1565333"/>
            <a:ext cx="11039852" cy="4841117"/>
            <a:chOff x="731520" y="1565333"/>
            <a:chExt cx="11039852" cy="4841117"/>
          </a:xfrm>
        </p:grpSpPr>
        <p:sp>
          <p:nvSpPr>
            <p:cNvPr id="5" name="Shape 2">
              <a:extLst>
                <a:ext uri="{FF2B5EF4-FFF2-40B4-BE49-F238E27FC236}">
                  <a16:creationId xmlns:a16="http://schemas.microsoft.com/office/drawing/2014/main" id="{1180700E-E900-F523-5D67-247E0FC8F86B}"/>
                </a:ext>
              </a:extLst>
            </p:cNvPr>
            <p:cNvSpPr/>
            <p:nvPr/>
          </p:nvSpPr>
          <p:spPr>
            <a:xfrm>
              <a:off x="731520" y="1577468"/>
              <a:ext cx="5388860" cy="523631"/>
            </a:xfrm>
            <a:prstGeom prst="rect">
              <a:avLst/>
            </a:pr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Calibri"/>
              </a:endParaRPr>
            </a:p>
          </p:txBody>
        </p:sp>
        <p:sp>
          <p:nvSpPr>
            <p:cNvPr id="6" name="Text 3">
              <a:extLst>
                <a:ext uri="{FF2B5EF4-FFF2-40B4-BE49-F238E27FC236}">
                  <a16:creationId xmlns:a16="http://schemas.microsoft.com/office/drawing/2014/main" id="{BC78EB2E-D1E4-6E35-6AF3-BA1F1C6DBBBE}"/>
                </a:ext>
              </a:extLst>
            </p:cNvPr>
            <p:cNvSpPr/>
            <p:nvPr/>
          </p:nvSpPr>
          <p:spPr>
            <a:xfrm>
              <a:off x="968770" y="1580403"/>
              <a:ext cx="4883883" cy="52363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FFFFFF"/>
                  </a:solidFill>
                  <a:uFillTx/>
                  <a:latin typeface="Calibri" pitchFamily="34"/>
                  <a:ea typeface="Calibri" pitchFamily="34"/>
                  <a:cs typeface="Calibri" pitchFamily="34"/>
                </a:rPr>
                <a:t>✔  ADVANTAGES</a:t>
              </a:r>
              <a:endParaRPr lang="en-US" sz="2133" b="0" i="0" u="none" strike="noStrike" kern="1200" cap="none" spc="0" baseline="0">
                <a:solidFill>
                  <a:srgbClr val="000000"/>
                </a:solidFill>
                <a:uFillTx/>
                <a:latin typeface="Calibri"/>
              </a:endParaRPr>
            </a:p>
          </p:txBody>
        </p:sp>
        <p:pic>
          <p:nvPicPr>
            <p:cNvPr id="7" name="Image 0" descr="preencoded.png">
              <a:extLst>
                <a:ext uri="{FF2B5EF4-FFF2-40B4-BE49-F238E27FC236}">
                  <a16:creationId xmlns:a16="http://schemas.microsoft.com/office/drawing/2014/main" id="{8C0403C9-B6F4-CCFD-A35F-BD788734E9ED}"/>
                </a:ext>
              </a:extLst>
            </p:cNvPr>
            <p:cNvPicPr>
              <a:picLocks noChangeAspect="1"/>
            </p:cNvPicPr>
            <p:nvPr/>
          </p:nvPicPr>
          <p:blipFill>
            <a:blip r:embed="rId3"/>
            <a:stretch>
              <a:fillRect/>
            </a:stretch>
          </p:blipFill>
          <p:spPr>
            <a:xfrm>
              <a:off x="798572" y="2268105"/>
              <a:ext cx="365760" cy="413391"/>
            </a:xfrm>
            <a:prstGeom prst="rect">
              <a:avLst/>
            </a:prstGeom>
            <a:noFill/>
            <a:ln cap="flat">
              <a:noFill/>
            </a:ln>
          </p:spPr>
        </p:pic>
        <p:sp>
          <p:nvSpPr>
            <p:cNvPr id="8" name="Text 4">
              <a:extLst>
                <a:ext uri="{FF2B5EF4-FFF2-40B4-BE49-F238E27FC236}">
                  <a16:creationId xmlns:a16="http://schemas.microsoft.com/office/drawing/2014/main" id="{D43A8B7C-0C4D-827D-9C00-A4383196DECE}"/>
                </a:ext>
              </a:extLst>
            </p:cNvPr>
            <p:cNvSpPr/>
            <p:nvPr/>
          </p:nvSpPr>
          <p:spPr>
            <a:xfrm>
              <a:off x="1347212" y="2212985"/>
              <a:ext cx="4450083"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No extra licensing cost - fully included in Microsoft 365 already used by Riverdale (Microsoft, 2024)</a:t>
              </a:r>
              <a:endParaRPr lang="en-US" sz="1600" b="0" i="0" u="none" strike="noStrike" kern="1200" cap="none" spc="0" baseline="0">
                <a:solidFill>
                  <a:srgbClr val="000000"/>
                </a:solidFill>
                <a:uFillTx/>
                <a:latin typeface="Calibri"/>
              </a:endParaRPr>
            </a:p>
          </p:txBody>
        </p:sp>
        <p:pic>
          <p:nvPicPr>
            <p:cNvPr id="9" name="Image 1" descr="preencoded.png">
              <a:extLst>
                <a:ext uri="{FF2B5EF4-FFF2-40B4-BE49-F238E27FC236}">
                  <a16:creationId xmlns:a16="http://schemas.microsoft.com/office/drawing/2014/main" id="{B7F61B2F-8E7B-E20B-152F-925AFFB7AB31}"/>
                </a:ext>
              </a:extLst>
            </p:cNvPr>
            <p:cNvPicPr>
              <a:picLocks noChangeAspect="1"/>
            </p:cNvPicPr>
            <p:nvPr/>
          </p:nvPicPr>
          <p:blipFill>
            <a:blip r:embed="rId4"/>
            <a:stretch>
              <a:fillRect/>
            </a:stretch>
          </p:blipFill>
          <p:spPr>
            <a:xfrm>
              <a:off x="798572" y="3012216"/>
              <a:ext cx="365760" cy="413391"/>
            </a:xfrm>
            <a:prstGeom prst="rect">
              <a:avLst/>
            </a:prstGeom>
            <a:noFill/>
            <a:ln cap="flat">
              <a:noFill/>
            </a:ln>
          </p:spPr>
        </p:pic>
        <p:sp>
          <p:nvSpPr>
            <p:cNvPr id="10" name="Text 5">
              <a:extLst>
                <a:ext uri="{FF2B5EF4-FFF2-40B4-BE49-F238E27FC236}">
                  <a16:creationId xmlns:a16="http://schemas.microsoft.com/office/drawing/2014/main" id="{72BF1AB5-86AC-C569-AA1D-257CE5DE8E15}"/>
                </a:ext>
              </a:extLst>
            </p:cNvPr>
            <p:cNvSpPr/>
            <p:nvPr/>
          </p:nvSpPr>
          <p:spPr>
            <a:xfrm>
              <a:off x="1369688" y="2868975"/>
              <a:ext cx="4450083"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Supports multimedia embedding (video demonstrations of care procedures, audio instructions) for richer learning (Vesna et al., 2024)</a:t>
              </a:r>
              <a:endParaRPr lang="en-US" sz="1600" b="0" i="0" u="none" strike="noStrike" kern="1200" cap="none" spc="0" baseline="0">
                <a:solidFill>
                  <a:srgbClr val="000000"/>
                </a:solidFill>
                <a:uFillTx/>
                <a:latin typeface="Calibri"/>
              </a:endParaRPr>
            </a:p>
          </p:txBody>
        </p:sp>
        <p:pic>
          <p:nvPicPr>
            <p:cNvPr id="11" name="Image 2" descr="preencoded.png">
              <a:extLst>
                <a:ext uri="{FF2B5EF4-FFF2-40B4-BE49-F238E27FC236}">
                  <a16:creationId xmlns:a16="http://schemas.microsoft.com/office/drawing/2014/main" id="{A2D7195C-DBE3-238C-4D2E-731D769F05ED}"/>
                </a:ext>
              </a:extLst>
            </p:cNvPr>
            <p:cNvPicPr>
              <a:picLocks noChangeAspect="1"/>
            </p:cNvPicPr>
            <p:nvPr/>
          </p:nvPicPr>
          <p:blipFill>
            <a:blip r:embed="rId5"/>
            <a:stretch>
              <a:fillRect/>
            </a:stretch>
          </p:blipFill>
          <p:spPr>
            <a:xfrm>
              <a:off x="798572" y="3756327"/>
              <a:ext cx="365760" cy="413391"/>
            </a:xfrm>
            <a:prstGeom prst="rect">
              <a:avLst/>
            </a:prstGeom>
            <a:noFill/>
            <a:ln cap="flat">
              <a:noFill/>
            </a:ln>
          </p:spPr>
        </p:pic>
        <p:sp>
          <p:nvSpPr>
            <p:cNvPr id="12" name="Text 6">
              <a:extLst>
                <a:ext uri="{FF2B5EF4-FFF2-40B4-BE49-F238E27FC236}">
                  <a16:creationId xmlns:a16="http://schemas.microsoft.com/office/drawing/2014/main" id="{E3E1CA71-EC57-1593-46A0-1949E109D9B3}"/>
                </a:ext>
              </a:extLst>
            </p:cNvPr>
            <p:cNvSpPr/>
            <p:nvPr/>
          </p:nvSpPr>
          <p:spPr>
            <a:xfrm>
              <a:off x="1347212" y="3701207"/>
              <a:ext cx="4450083"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Cloud storage via OneDrive enables version control - managers can update slides and all staff access the latest version immediately</a:t>
              </a:r>
              <a:endParaRPr lang="en-US" sz="1600" b="0" i="0" u="none" strike="noStrike" kern="1200" cap="none" spc="0" baseline="0">
                <a:solidFill>
                  <a:srgbClr val="000000"/>
                </a:solidFill>
                <a:uFillTx/>
                <a:latin typeface="Calibri"/>
              </a:endParaRPr>
            </a:p>
          </p:txBody>
        </p:sp>
        <p:pic>
          <p:nvPicPr>
            <p:cNvPr id="13" name="Image 3" descr="preencoded.png">
              <a:extLst>
                <a:ext uri="{FF2B5EF4-FFF2-40B4-BE49-F238E27FC236}">
                  <a16:creationId xmlns:a16="http://schemas.microsoft.com/office/drawing/2014/main" id="{18BBD687-D71E-7D6A-031C-A6CAA895CC04}"/>
                </a:ext>
              </a:extLst>
            </p:cNvPr>
            <p:cNvPicPr>
              <a:picLocks noChangeAspect="1"/>
            </p:cNvPicPr>
            <p:nvPr/>
          </p:nvPicPr>
          <p:blipFill>
            <a:blip r:embed="rId6"/>
            <a:stretch>
              <a:fillRect/>
            </a:stretch>
          </p:blipFill>
          <p:spPr>
            <a:xfrm>
              <a:off x="798572" y="4500429"/>
              <a:ext cx="365760" cy="413391"/>
            </a:xfrm>
            <a:prstGeom prst="rect">
              <a:avLst/>
            </a:prstGeom>
            <a:noFill/>
            <a:ln cap="flat">
              <a:noFill/>
            </a:ln>
          </p:spPr>
        </p:pic>
        <p:sp>
          <p:nvSpPr>
            <p:cNvPr id="14" name="Text 7">
              <a:extLst>
                <a:ext uri="{FF2B5EF4-FFF2-40B4-BE49-F238E27FC236}">
                  <a16:creationId xmlns:a16="http://schemas.microsoft.com/office/drawing/2014/main" id="{35BCCE8E-6286-40BF-A711-71B7D4CB0F20}"/>
                </a:ext>
              </a:extLst>
            </p:cNvPr>
            <p:cNvSpPr/>
            <p:nvPr/>
          </p:nvSpPr>
          <p:spPr>
            <a:xfrm>
              <a:off x="1347212" y="4445319"/>
              <a:ext cx="4450083"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Printable slides serve as paper-based reference handouts for staff with limited device access, supporting digital inclusion</a:t>
              </a:r>
              <a:endParaRPr lang="en-US" sz="1600" b="0" i="0" u="none" strike="noStrike" kern="1200" cap="none" spc="0" baseline="0">
                <a:solidFill>
                  <a:srgbClr val="000000"/>
                </a:solidFill>
                <a:uFillTx/>
                <a:latin typeface="Calibri"/>
              </a:endParaRPr>
            </a:p>
          </p:txBody>
        </p:sp>
        <p:pic>
          <p:nvPicPr>
            <p:cNvPr id="15" name="Image 4" descr="preencoded.png">
              <a:extLst>
                <a:ext uri="{FF2B5EF4-FFF2-40B4-BE49-F238E27FC236}">
                  <a16:creationId xmlns:a16="http://schemas.microsoft.com/office/drawing/2014/main" id="{4F331866-1E6F-6E39-9733-9FB2539690E9}"/>
                </a:ext>
              </a:extLst>
            </p:cNvPr>
            <p:cNvPicPr>
              <a:picLocks noChangeAspect="1"/>
            </p:cNvPicPr>
            <p:nvPr/>
          </p:nvPicPr>
          <p:blipFill>
            <a:blip r:embed="rId7"/>
            <a:stretch>
              <a:fillRect/>
            </a:stretch>
          </p:blipFill>
          <p:spPr>
            <a:xfrm>
              <a:off x="798572" y="5244541"/>
              <a:ext cx="365760" cy="413391"/>
            </a:xfrm>
            <a:prstGeom prst="rect">
              <a:avLst/>
            </a:prstGeom>
            <a:noFill/>
            <a:ln cap="flat">
              <a:noFill/>
            </a:ln>
          </p:spPr>
        </p:pic>
        <p:sp>
          <p:nvSpPr>
            <p:cNvPr id="16" name="Text 8">
              <a:extLst>
                <a:ext uri="{FF2B5EF4-FFF2-40B4-BE49-F238E27FC236}">
                  <a16:creationId xmlns:a16="http://schemas.microsoft.com/office/drawing/2014/main" id="{772FF739-EFBA-29C8-C617-F7D2AF89C023}"/>
                </a:ext>
              </a:extLst>
            </p:cNvPr>
            <p:cNvSpPr/>
            <p:nvPr/>
          </p:nvSpPr>
          <p:spPr>
            <a:xfrm>
              <a:off x="1347212" y="5189421"/>
              <a:ext cx="4450083"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PowerPoint Presenter Coach (AI-assisted feature) helps trainers improve delivery quality and confidence (Microsoft, 2024)</a:t>
              </a:r>
              <a:endParaRPr lang="en-US" sz="1600" b="0" i="0" u="none" strike="noStrike" kern="1200" cap="none" spc="0" baseline="0">
                <a:solidFill>
                  <a:srgbClr val="000000"/>
                </a:solidFill>
                <a:uFillTx/>
                <a:latin typeface="Calibri"/>
              </a:endParaRPr>
            </a:p>
          </p:txBody>
        </p:sp>
        <p:sp>
          <p:nvSpPr>
            <p:cNvPr id="17" name="Shape 9">
              <a:extLst>
                <a:ext uri="{FF2B5EF4-FFF2-40B4-BE49-F238E27FC236}">
                  <a16:creationId xmlns:a16="http://schemas.microsoft.com/office/drawing/2014/main" id="{D250A75C-2180-B8D3-7FFE-B7859BADCFD1}"/>
                </a:ext>
              </a:extLst>
            </p:cNvPr>
            <p:cNvSpPr/>
            <p:nvPr/>
          </p:nvSpPr>
          <p:spPr>
            <a:xfrm>
              <a:off x="6284972" y="1565333"/>
              <a:ext cx="5486400" cy="523631"/>
            </a:xfrm>
            <a:prstGeom prst="rect">
              <a:avLst/>
            </a:prstGeom>
            <a:solidFill>
              <a:srgbClr val="B85042"/>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8" name="Text 10">
              <a:extLst>
                <a:ext uri="{FF2B5EF4-FFF2-40B4-BE49-F238E27FC236}">
                  <a16:creationId xmlns:a16="http://schemas.microsoft.com/office/drawing/2014/main" id="{5B87FD8E-9266-5E29-5C6C-FD523BACA969}"/>
                </a:ext>
              </a:extLst>
            </p:cNvPr>
            <p:cNvSpPr/>
            <p:nvPr/>
          </p:nvSpPr>
          <p:spPr>
            <a:xfrm>
              <a:off x="6626355" y="1565333"/>
              <a:ext cx="4803644" cy="52363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FFFFFF"/>
                  </a:solidFill>
                  <a:uFillTx/>
                  <a:latin typeface="Calibri" pitchFamily="34"/>
                  <a:ea typeface="Calibri" pitchFamily="34"/>
                  <a:cs typeface="Calibri" pitchFamily="34"/>
                </a:rPr>
                <a:t>✘  LIMITATIONS</a:t>
              </a:r>
              <a:endParaRPr lang="en-US" sz="2133" b="0" i="0" u="none" strike="noStrike" kern="1200" cap="none" spc="0" baseline="0">
                <a:solidFill>
                  <a:srgbClr val="000000"/>
                </a:solidFill>
                <a:uFillTx/>
                <a:latin typeface="Calibri"/>
              </a:endParaRPr>
            </a:p>
          </p:txBody>
        </p:sp>
        <p:pic>
          <p:nvPicPr>
            <p:cNvPr id="19" name="Image 5" descr="preencoded.png">
              <a:extLst>
                <a:ext uri="{FF2B5EF4-FFF2-40B4-BE49-F238E27FC236}">
                  <a16:creationId xmlns:a16="http://schemas.microsoft.com/office/drawing/2014/main" id="{D544E69F-F1EE-D75B-436E-E62325140CE8}"/>
                </a:ext>
              </a:extLst>
            </p:cNvPr>
            <p:cNvPicPr>
              <a:picLocks noChangeAspect="1"/>
            </p:cNvPicPr>
            <p:nvPr/>
          </p:nvPicPr>
          <p:blipFill>
            <a:blip r:embed="rId8"/>
            <a:stretch>
              <a:fillRect/>
            </a:stretch>
          </p:blipFill>
          <p:spPr>
            <a:xfrm>
              <a:off x="6431276" y="2268105"/>
              <a:ext cx="365760" cy="413391"/>
            </a:xfrm>
            <a:prstGeom prst="rect">
              <a:avLst/>
            </a:prstGeom>
            <a:noFill/>
            <a:ln cap="flat">
              <a:noFill/>
            </a:ln>
          </p:spPr>
        </p:pic>
        <p:sp>
          <p:nvSpPr>
            <p:cNvPr id="20" name="Text 11">
              <a:extLst>
                <a:ext uri="{FF2B5EF4-FFF2-40B4-BE49-F238E27FC236}">
                  <a16:creationId xmlns:a16="http://schemas.microsoft.com/office/drawing/2014/main" id="{603C1FD2-F2F8-A05F-2FCB-8294EA262D60}"/>
                </a:ext>
              </a:extLst>
            </p:cNvPr>
            <p:cNvSpPr/>
            <p:nvPr/>
          </p:nvSpPr>
          <p:spPr>
            <a:xfrm>
              <a:off x="6967727" y="2212985"/>
              <a:ext cx="4559811"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PowerPoint alone does not track completion - a Learning Management System (LMS) or manual register is still required for compliance (NICE, 2021)</a:t>
              </a:r>
              <a:endParaRPr lang="en-US" sz="1600" b="0" i="0" u="none" strike="noStrike" kern="1200" cap="none" spc="0" baseline="0">
                <a:solidFill>
                  <a:srgbClr val="000000"/>
                </a:solidFill>
                <a:uFillTx/>
                <a:latin typeface="Calibri"/>
              </a:endParaRPr>
            </a:p>
          </p:txBody>
        </p:sp>
        <p:pic>
          <p:nvPicPr>
            <p:cNvPr id="21" name="Image 6" descr="preencoded.png">
              <a:extLst>
                <a:ext uri="{FF2B5EF4-FFF2-40B4-BE49-F238E27FC236}">
                  <a16:creationId xmlns:a16="http://schemas.microsoft.com/office/drawing/2014/main" id="{61E2A168-56CB-936C-F4AB-54C8FCB8BDD2}"/>
                </a:ext>
              </a:extLst>
            </p:cNvPr>
            <p:cNvPicPr>
              <a:picLocks noChangeAspect="1"/>
            </p:cNvPicPr>
            <p:nvPr/>
          </p:nvPicPr>
          <p:blipFill>
            <a:blip r:embed="rId8"/>
            <a:stretch>
              <a:fillRect/>
            </a:stretch>
          </p:blipFill>
          <p:spPr>
            <a:xfrm>
              <a:off x="6431276" y="3012216"/>
              <a:ext cx="365760" cy="413391"/>
            </a:xfrm>
            <a:prstGeom prst="rect">
              <a:avLst/>
            </a:prstGeom>
            <a:noFill/>
            <a:ln cap="flat">
              <a:noFill/>
            </a:ln>
          </p:spPr>
        </p:pic>
        <p:sp>
          <p:nvSpPr>
            <p:cNvPr id="22" name="Text 12">
              <a:extLst>
                <a:ext uri="{FF2B5EF4-FFF2-40B4-BE49-F238E27FC236}">
                  <a16:creationId xmlns:a16="http://schemas.microsoft.com/office/drawing/2014/main" id="{BA47BD62-8ABB-8CBE-1369-33076ED7E809}"/>
                </a:ext>
              </a:extLst>
            </p:cNvPr>
            <p:cNvSpPr/>
            <p:nvPr/>
          </p:nvSpPr>
          <p:spPr>
            <a:xfrm>
              <a:off x="6967727" y="2957096"/>
              <a:ext cx="4559811"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Staff with low digital literacy may struggle with navigation of files shared via Teams/OneDrive without prior induction (Skills for Care, 2023)</a:t>
              </a:r>
              <a:endParaRPr lang="en-US" sz="1600" b="0" i="0" u="none" strike="noStrike" kern="1200" cap="none" spc="0" baseline="0">
                <a:solidFill>
                  <a:srgbClr val="000000"/>
                </a:solidFill>
                <a:uFillTx/>
                <a:latin typeface="Calibri"/>
              </a:endParaRPr>
            </a:p>
          </p:txBody>
        </p:sp>
        <p:pic>
          <p:nvPicPr>
            <p:cNvPr id="23" name="Image 7" descr="preencoded.png">
              <a:extLst>
                <a:ext uri="{FF2B5EF4-FFF2-40B4-BE49-F238E27FC236}">
                  <a16:creationId xmlns:a16="http://schemas.microsoft.com/office/drawing/2014/main" id="{44EAFEF9-B4B8-94B4-4A6D-16D5DBA4AF8F}"/>
                </a:ext>
              </a:extLst>
            </p:cNvPr>
            <p:cNvPicPr>
              <a:picLocks noChangeAspect="1"/>
            </p:cNvPicPr>
            <p:nvPr/>
          </p:nvPicPr>
          <p:blipFill>
            <a:blip r:embed="rId8"/>
            <a:stretch>
              <a:fillRect/>
            </a:stretch>
          </p:blipFill>
          <p:spPr>
            <a:xfrm>
              <a:off x="6431276" y="3756327"/>
              <a:ext cx="365760" cy="413391"/>
            </a:xfrm>
            <a:prstGeom prst="rect">
              <a:avLst/>
            </a:prstGeom>
            <a:noFill/>
            <a:ln cap="flat">
              <a:noFill/>
            </a:ln>
          </p:spPr>
        </p:pic>
        <p:sp>
          <p:nvSpPr>
            <p:cNvPr id="24" name="Text 13">
              <a:extLst>
                <a:ext uri="{FF2B5EF4-FFF2-40B4-BE49-F238E27FC236}">
                  <a16:creationId xmlns:a16="http://schemas.microsoft.com/office/drawing/2014/main" id="{70506706-5800-F610-5066-95F7E2D7D653}"/>
                </a:ext>
              </a:extLst>
            </p:cNvPr>
            <p:cNvSpPr/>
            <p:nvPr/>
          </p:nvSpPr>
          <p:spPr>
            <a:xfrm>
              <a:off x="6967727" y="3701207"/>
              <a:ext cx="4559811"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Large files with embedded videos can be slow to load on older devices, potentially interrupting training sessions (Vesna et al., 2024)</a:t>
              </a:r>
              <a:endParaRPr lang="en-US" sz="1600" b="0" i="0" u="none" strike="noStrike" kern="1200" cap="none" spc="0" baseline="0">
                <a:solidFill>
                  <a:srgbClr val="000000"/>
                </a:solidFill>
                <a:uFillTx/>
                <a:latin typeface="Calibri"/>
              </a:endParaRPr>
            </a:p>
          </p:txBody>
        </p:sp>
        <p:pic>
          <p:nvPicPr>
            <p:cNvPr id="25" name="Image 8" descr="preencoded.png">
              <a:extLst>
                <a:ext uri="{FF2B5EF4-FFF2-40B4-BE49-F238E27FC236}">
                  <a16:creationId xmlns:a16="http://schemas.microsoft.com/office/drawing/2014/main" id="{82DF940F-1F65-ED9A-DC0C-20DF6C76FEA9}"/>
                </a:ext>
              </a:extLst>
            </p:cNvPr>
            <p:cNvPicPr>
              <a:picLocks noChangeAspect="1"/>
            </p:cNvPicPr>
            <p:nvPr/>
          </p:nvPicPr>
          <p:blipFill>
            <a:blip r:embed="rId8"/>
            <a:stretch>
              <a:fillRect/>
            </a:stretch>
          </p:blipFill>
          <p:spPr>
            <a:xfrm>
              <a:off x="6431276" y="4500429"/>
              <a:ext cx="365760" cy="413391"/>
            </a:xfrm>
            <a:prstGeom prst="rect">
              <a:avLst/>
            </a:prstGeom>
            <a:noFill/>
            <a:ln cap="flat">
              <a:noFill/>
            </a:ln>
          </p:spPr>
        </p:pic>
        <p:sp>
          <p:nvSpPr>
            <p:cNvPr id="26" name="Text 14">
              <a:extLst>
                <a:ext uri="{FF2B5EF4-FFF2-40B4-BE49-F238E27FC236}">
                  <a16:creationId xmlns:a16="http://schemas.microsoft.com/office/drawing/2014/main" id="{2580A997-D385-36ED-A8CA-86A53BE7DBCC}"/>
                </a:ext>
              </a:extLst>
            </p:cNvPr>
            <p:cNvSpPr/>
            <p:nvPr/>
          </p:nvSpPr>
          <p:spPr>
            <a:xfrm>
              <a:off x="6967727" y="4445319"/>
              <a:ext cx="4559811"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Interactivity is limited compared to dedicated e-learning platforms (e.g. no branching scenarios), reducing engagement for complex clinical training</a:t>
              </a:r>
              <a:endParaRPr lang="en-US" sz="1600" b="0" i="0" u="none" strike="noStrike" kern="1200" cap="none" spc="0" baseline="0">
                <a:solidFill>
                  <a:srgbClr val="000000"/>
                </a:solidFill>
                <a:uFillTx/>
                <a:latin typeface="Calibri"/>
              </a:endParaRPr>
            </a:p>
          </p:txBody>
        </p:sp>
        <p:pic>
          <p:nvPicPr>
            <p:cNvPr id="27" name="Image 9" descr="preencoded.png">
              <a:extLst>
                <a:ext uri="{FF2B5EF4-FFF2-40B4-BE49-F238E27FC236}">
                  <a16:creationId xmlns:a16="http://schemas.microsoft.com/office/drawing/2014/main" id="{D42D5CE1-A9BA-89AA-5A2A-A3F302931FA5}"/>
                </a:ext>
              </a:extLst>
            </p:cNvPr>
            <p:cNvPicPr>
              <a:picLocks noChangeAspect="1"/>
            </p:cNvPicPr>
            <p:nvPr/>
          </p:nvPicPr>
          <p:blipFill>
            <a:blip r:embed="rId8"/>
            <a:stretch>
              <a:fillRect/>
            </a:stretch>
          </p:blipFill>
          <p:spPr>
            <a:xfrm>
              <a:off x="6431276" y="5244541"/>
              <a:ext cx="365760" cy="413391"/>
            </a:xfrm>
            <a:prstGeom prst="rect">
              <a:avLst/>
            </a:prstGeom>
            <a:noFill/>
            <a:ln cap="flat">
              <a:noFill/>
            </a:ln>
          </p:spPr>
        </p:pic>
        <p:sp>
          <p:nvSpPr>
            <p:cNvPr id="28" name="Text 15">
              <a:extLst>
                <a:ext uri="{FF2B5EF4-FFF2-40B4-BE49-F238E27FC236}">
                  <a16:creationId xmlns:a16="http://schemas.microsoft.com/office/drawing/2014/main" id="{A4975505-5D7B-F414-AE89-FC904171BBC3}"/>
                </a:ext>
              </a:extLst>
            </p:cNvPr>
            <p:cNvSpPr/>
            <p:nvPr/>
          </p:nvSpPr>
          <p:spPr>
            <a:xfrm>
              <a:off x="6967727" y="5189421"/>
              <a:ext cx="4559811" cy="633871"/>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Requires a trainer or facilitator; self-directed use by staff unfamiliar with the tool may lead to incomplete learning without guidance</a:t>
              </a:r>
              <a:endParaRPr lang="en-US" sz="1600" b="0" i="0" u="none" strike="noStrike" kern="1200" cap="none" spc="0" baseline="0">
                <a:solidFill>
                  <a:srgbClr val="000000"/>
                </a:solidFill>
                <a:uFillTx/>
                <a:latin typeface="Calibri"/>
              </a:endParaRPr>
            </a:p>
          </p:txBody>
        </p:sp>
        <p:sp>
          <p:nvSpPr>
            <p:cNvPr id="29" name="Shape 16">
              <a:extLst>
                <a:ext uri="{FF2B5EF4-FFF2-40B4-BE49-F238E27FC236}">
                  <a16:creationId xmlns:a16="http://schemas.microsoft.com/office/drawing/2014/main" id="{A077569E-AD34-5AD1-7EDF-D4071DE89932}"/>
                </a:ext>
              </a:extLst>
            </p:cNvPr>
            <p:cNvSpPr/>
            <p:nvPr/>
          </p:nvSpPr>
          <p:spPr>
            <a:xfrm flipH="1">
              <a:off x="6169328" y="1580403"/>
              <a:ext cx="60963" cy="4826047"/>
            </a:xfrm>
            <a:prstGeom prst="rect">
              <a:avLst/>
            </a:prstGeom>
            <a:solidFill>
              <a:srgbClr val="A084C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grpSp>
      <p:sp>
        <p:nvSpPr>
          <p:cNvPr id="30" name="Shape 17">
            <a:extLst>
              <a:ext uri="{FF2B5EF4-FFF2-40B4-BE49-F238E27FC236}">
                <a16:creationId xmlns:a16="http://schemas.microsoft.com/office/drawing/2014/main" id="{FBFB809C-579E-6713-2336-425887E35B1E}"/>
              </a:ext>
            </a:extLst>
          </p:cNvPr>
          <p:cNvSpPr/>
          <p:nvPr/>
        </p:nvSpPr>
        <p:spPr>
          <a:xfrm>
            <a:off x="585216" y="6096003"/>
            <a:ext cx="11119104" cy="463299"/>
          </a:xfrm>
          <a:prstGeom prst="rect">
            <a:avLst/>
          </a:prstGeom>
          <a:solidFill>
            <a:srgbClr val="D6C8F0"/>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31" name="Text 18">
            <a:extLst>
              <a:ext uri="{FF2B5EF4-FFF2-40B4-BE49-F238E27FC236}">
                <a16:creationId xmlns:a16="http://schemas.microsoft.com/office/drawing/2014/main" id="{F5C8BD8F-C2EA-F3BA-ED2C-E40BA8327B46}"/>
              </a:ext>
            </a:extLst>
          </p:cNvPr>
          <p:cNvSpPr/>
          <p:nvPr/>
        </p:nvSpPr>
        <p:spPr>
          <a:xfrm>
            <a:off x="792483" y="6108192"/>
            <a:ext cx="10728956" cy="438912"/>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4A2C8A"/>
                </a:solidFill>
                <a:uFillTx/>
                <a:latin typeface="Calibri" pitchFamily="34"/>
                <a:ea typeface="Calibri" pitchFamily="34"/>
                <a:cs typeface="Calibri" pitchFamily="34"/>
              </a:rPr>
              <a:t>Mitigation: Pairing PowerPoint with Microsoft Forms (completion tracking) and Teams (digital delivery) creates a complete training ecosystem within the existing Microsoft 365 licence.</a:t>
            </a:r>
            <a:endParaRPr lang="en-US" sz="1333" b="0" i="0" u="none" strike="noStrike" kern="1200" cap="none" spc="0" baseline="0">
              <a:solidFill>
                <a:srgbClr val="000000"/>
              </a:solidFill>
              <a:uFillTx/>
              <a:latin typeface="Calibri"/>
            </a:endParaRPr>
          </a:p>
        </p:txBody>
      </p:sp>
      <p:sp>
        <p:nvSpPr>
          <p:cNvPr id="32" name="Text 19">
            <a:extLst>
              <a:ext uri="{FF2B5EF4-FFF2-40B4-BE49-F238E27FC236}">
                <a16:creationId xmlns:a16="http://schemas.microsoft.com/office/drawing/2014/main" id="{F4E5D00E-55D1-AC3A-A584-59458246A43A}"/>
              </a:ext>
            </a:extLst>
          </p:cNvPr>
          <p:cNvSpPr/>
          <p:nvPr/>
        </p:nvSpPr>
        <p:spPr>
          <a:xfrm>
            <a:off x="609603" y="6583680"/>
            <a:ext cx="10972800" cy="24384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6B6B9A"/>
                </a:solidFill>
                <a:uFillTx/>
                <a:latin typeface="Calibri" pitchFamily="34"/>
                <a:ea typeface="Calibri" pitchFamily="34"/>
                <a:cs typeface="Calibri" pitchFamily="34"/>
              </a:rPr>
              <a:t>Microsoft (2024); NICE (2021); Skills for Care (2023); Vesna et al. (2024)</a:t>
            </a:r>
            <a:endParaRPr lang="en-US" sz="1133" b="0" i="0" u="none" strike="noStrike" kern="1200" cap="none" spc="0" baseline="0">
              <a:solidFill>
                <a:srgbClr val="000000"/>
              </a:solidFill>
              <a:uFillTx/>
              <a:latin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24">
    <p:bg>
      <p:bgPr>
        <a:solidFill>
          <a:srgbClr val="EDF4FB"/>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6EBD1208-08A2-58A9-93C5-61259B68850F}"/>
              </a:ext>
            </a:extLst>
          </p:cNvPr>
          <p:cNvSpPr/>
          <p:nvPr/>
        </p:nvSpPr>
        <p:spPr>
          <a:xfrm>
            <a:off x="548640" y="658185"/>
            <a:ext cx="9403433"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4A2C8A"/>
                </a:solidFill>
                <a:uFillTx/>
                <a:latin typeface="Calibri" pitchFamily="34"/>
                <a:ea typeface="Calibri" pitchFamily="34"/>
                <a:cs typeface="Calibri" pitchFamily="34"/>
              </a:rPr>
              <a:t>Practical Application: PowerPoint Training at Riverdale</a:t>
            </a:r>
            <a:endParaRPr lang="en-US" sz="3200" b="0" i="0" u="none" strike="noStrike" kern="1200" cap="none" spc="0" baseline="0">
              <a:solidFill>
                <a:srgbClr val="000000"/>
              </a:solidFill>
              <a:uFillTx/>
              <a:latin typeface="Calibri"/>
            </a:endParaRPr>
          </a:p>
        </p:txBody>
      </p:sp>
      <p:sp>
        <p:nvSpPr>
          <p:cNvPr id="3" name="Text 1">
            <a:extLst>
              <a:ext uri="{FF2B5EF4-FFF2-40B4-BE49-F238E27FC236}">
                <a16:creationId xmlns:a16="http://schemas.microsoft.com/office/drawing/2014/main" id="{3BF0A05A-7FDF-B308-B9DB-3AD2D767F0F5}"/>
              </a:ext>
            </a:extLst>
          </p:cNvPr>
          <p:cNvSpPr/>
          <p:nvPr/>
        </p:nvSpPr>
        <p:spPr>
          <a:xfrm>
            <a:off x="676235" y="1438771"/>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7B5EA7"/>
                </a:solidFill>
                <a:uFillTx/>
                <a:latin typeface="Calibri" pitchFamily="34"/>
                <a:ea typeface="Calibri" pitchFamily="34"/>
                <a:cs typeface="Calibri" pitchFamily="34"/>
              </a:rPr>
              <a:t>Real-World Scenario and Implementation Pathway</a:t>
            </a:r>
            <a:endParaRPr lang="en-US" sz="1600" b="0" i="0" u="none" strike="noStrike" kern="1200" cap="none" spc="0" baseline="0">
              <a:solidFill>
                <a:srgbClr val="000000"/>
              </a:solidFill>
              <a:uFillTx/>
              <a:latin typeface="Calibri"/>
            </a:endParaRPr>
          </a:p>
        </p:txBody>
      </p:sp>
      <p:grpSp>
        <p:nvGrpSpPr>
          <p:cNvPr id="4" name="Group 26">
            <a:extLst>
              <a:ext uri="{FF2B5EF4-FFF2-40B4-BE49-F238E27FC236}">
                <a16:creationId xmlns:a16="http://schemas.microsoft.com/office/drawing/2014/main" id="{04B9F286-8550-68AF-83C3-80FE4CDE76E6}"/>
              </a:ext>
            </a:extLst>
          </p:cNvPr>
          <p:cNvGrpSpPr/>
          <p:nvPr/>
        </p:nvGrpSpPr>
        <p:grpSpPr>
          <a:xfrm>
            <a:off x="698025" y="2240654"/>
            <a:ext cx="11197925" cy="1021083"/>
            <a:chOff x="698025" y="2240654"/>
            <a:chExt cx="11197925" cy="1021083"/>
          </a:xfrm>
        </p:grpSpPr>
        <p:sp>
          <p:nvSpPr>
            <p:cNvPr id="5" name="Shape 2">
              <a:extLst>
                <a:ext uri="{FF2B5EF4-FFF2-40B4-BE49-F238E27FC236}">
                  <a16:creationId xmlns:a16="http://schemas.microsoft.com/office/drawing/2014/main" id="{A9881556-97FC-6C8C-877A-D9F224378219}"/>
                </a:ext>
              </a:extLst>
            </p:cNvPr>
            <p:cNvSpPr/>
            <p:nvPr/>
          </p:nvSpPr>
          <p:spPr>
            <a:xfrm>
              <a:off x="698025" y="2240654"/>
              <a:ext cx="11119104" cy="1021083"/>
            </a:xfrm>
            <a:prstGeom prst="rect">
              <a:avLst/>
            </a:pr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6" name="Text 3">
              <a:extLst>
                <a:ext uri="{FF2B5EF4-FFF2-40B4-BE49-F238E27FC236}">
                  <a16:creationId xmlns:a16="http://schemas.microsoft.com/office/drawing/2014/main" id="{E41FD4C6-0796-3004-5284-C8C79E2BBF8A}"/>
                </a:ext>
              </a:extLst>
            </p:cNvPr>
            <p:cNvSpPr/>
            <p:nvPr/>
          </p:nvSpPr>
          <p:spPr>
            <a:xfrm>
              <a:off x="776846" y="2311420"/>
              <a:ext cx="11119104" cy="912168"/>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Scenario: A new cohort of carers joins Riverdale. The senior nurse creates a standardised induction PowerPoint saved to OneDrive, shared via Teams, and presented across both buildings on the same day - ensuring all new staff receive identical, CQC-compliant training simultaneously.</a:t>
              </a:r>
              <a:endParaRPr lang="en-US" sz="1600" b="0" i="0" u="none" strike="noStrike" kern="1200" cap="none" spc="0" baseline="0">
                <a:solidFill>
                  <a:srgbClr val="000000"/>
                </a:solidFill>
                <a:uFillTx/>
                <a:latin typeface="Calibri"/>
              </a:endParaRPr>
            </a:p>
          </p:txBody>
        </p:sp>
      </p:grpSp>
      <p:grpSp>
        <p:nvGrpSpPr>
          <p:cNvPr id="7" name="Group 29">
            <a:extLst>
              <a:ext uri="{FF2B5EF4-FFF2-40B4-BE49-F238E27FC236}">
                <a16:creationId xmlns:a16="http://schemas.microsoft.com/office/drawing/2014/main" id="{E79C21B2-FB78-5AC6-6EEE-D84AA7FEA0F1}"/>
              </a:ext>
            </a:extLst>
          </p:cNvPr>
          <p:cNvGrpSpPr/>
          <p:nvPr/>
        </p:nvGrpSpPr>
        <p:grpSpPr>
          <a:xfrm>
            <a:off x="676235" y="3350599"/>
            <a:ext cx="11600681" cy="2743200"/>
            <a:chOff x="676235" y="3350599"/>
            <a:chExt cx="11600681" cy="2743200"/>
          </a:xfrm>
        </p:grpSpPr>
        <p:sp>
          <p:nvSpPr>
            <p:cNvPr id="8" name="Shape 4">
              <a:extLst>
                <a:ext uri="{FF2B5EF4-FFF2-40B4-BE49-F238E27FC236}">
                  <a16:creationId xmlns:a16="http://schemas.microsoft.com/office/drawing/2014/main" id="{DA2687C6-AA10-D374-B4E0-1180E8CFF3E7}"/>
                </a:ext>
              </a:extLst>
            </p:cNvPr>
            <p:cNvSpPr/>
            <p:nvPr/>
          </p:nvSpPr>
          <p:spPr>
            <a:xfrm>
              <a:off x="676235" y="3350599"/>
              <a:ext cx="3556677" cy="2743200"/>
            </a:xfrm>
            <a:prstGeom prst="rect">
              <a:avLst/>
            </a:prstGeom>
            <a:solidFill>
              <a:srgbClr val="D6C8F0"/>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9" name="Image 0" descr="preencoded.png">
              <a:extLst>
                <a:ext uri="{FF2B5EF4-FFF2-40B4-BE49-F238E27FC236}">
                  <a16:creationId xmlns:a16="http://schemas.microsoft.com/office/drawing/2014/main" id="{EF1E649D-BCF9-F918-B4F8-48695D5B3FBF}"/>
                </a:ext>
              </a:extLst>
            </p:cNvPr>
            <p:cNvPicPr>
              <a:picLocks noChangeAspect="1"/>
            </p:cNvPicPr>
            <p:nvPr/>
          </p:nvPicPr>
          <p:blipFill>
            <a:blip r:embed="rId3"/>
            <a:stretch>
              <a:fillRect/>
            </a:stretch>
          </p:blipFill>
          <p:spPr>
            <a:xfrm>
              <a:off x="1525950" y="3472525"/>
              <a:ext cx="461278" cy="463299"/>
            </a:xfrm>
            <a:prstGeom prst="rect">
              <a:avLst/>
            </a:prstGeom>
            <a:noFill/>
            <a:ln cap="flat">
              <a:noFill/>
            </a:ln>
          </p:spPr>
        </p:pic>
        <p:sp>
          <p:nvSpPr>
            <p:cNvPr id="10" name="Text 7">
              <a:extLst>
                <a:ext uri="{FF2B5EF4-FFF2-40B4-BE49-F238E27FC236}">
                  <a16:creationId xmlns:a16="http://schemas.microsoft.com/office/drawing/2014/main" id="{99E6C7D5-F039-FC74-A145-025FD347ACA7}"/>
                </a:ext>
              </a:extLst>
            </p:cNvPr>
            <p:cNvSpPr/>
            <p:nvPr/>
          </p:nvSpPr>
          <p:spPr>
            <a:xfrm>
              <a:off x="1574505" y="3534640"/>
              <a:ext cx="2518312" cy="463299"/>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Create and Standardise</a:t>
              </a:r>
              <a:endParaRPr lang="en-US" sz="2133" b="0" i="0" u="none" strike="noStrike" kern="1200" cap="none" spc="0" baseline="0">
                <a:solidFill>
                  <a:srgbClr val="000000"/>
                </a:solidFill>
                <a:uFillTx/>
                <a:latin typeface="Calibri"/>
              </a:endParaRPr>
            </a:p>
          </p:txBody>
        </p:sp>
        <p:sp>
          <p:nvSpPr>
            <p:cNvPr id="11" name="Text 8">
              <a:extLst>
                <a:ext uri="{FF2B5EF4-FFF2-40B4-BE49-F238E27FC236}">
                  <a16:creationId xmlns:a16="http://schemas.microsoft.com/office/drawing/2014/main" id="{512DB3B2-F91C-2D55-8B84-B3EA92F29C64}"/>
                </a:ext>
              </a:extLst>
            </p:cNvPr>
            <p:cNvSpPr/>
            <p:nvPr/>
          </p:nvSpPr>
          <p:spPr>
            <a:xfrm>
              <a:off x="858310" y="4057741"/>
              <a:ext cx="3317909" cy="1938528"/>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Senior nurse develops a master induction deck covering safeguarding, medication administration, and moving and handling. Stored on SharePoint/OneDrive for version-controlled access (Microsoft, 2024).</a:t>
              </a:r>
              <a:endParaRPr lang="en-US" sz="1600" b="0" i="0" u="none" strike="noStrike" kern="1200" cap="none" spc="0" baseline="0">
                <a:solidFill>
                  <a:srgbClr val="000000"/>
                </a:solidFill>
                <a:uFillTx/>
                <a:latin typeface="Calibri"/>
              </a:endParaRPr>
            </a:p>
          </p:txBody>
        </p:sp>
        <p:sp>
          <p:nvSpPr>
            <p:cNvPr id="12" name="Shape 9">
              <a:extLst>
                <a:ext uri="{FF2B5EF4-FFF2-40B4-BE49-F238E27FC236}">
                  <a16:creationId xmlns:a16="http://schemas.microsoft.com/office/drawing/2014/main" id="{E73D2D8A-45EB-0BE7-231D-300B2A2F646D}"/>
                </a:ext>
              </a:extLst>
            </p:cNvPr>
            <p:cNvSpPr/>
            <p:nvPr/>
          </p:nvSpPr>
          <p:spPr>
            <a:xfrm>
              <a:off x="4463543" y="3350599"/>
              <a:ext cx="3556668" cy="2743200"/>
            </a:xfrm>
            <a:prstGeom prst="rect">
              <a:avLst/>
            </a:prstGeom>
            <a:solidFill>
              <a:srgbClr val="C8EDE4"/>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3" name="Shape 10">
              <a:extLst>
                <a:ext uri="{FF2B5EF4-FFF2-40B4-BE49-F238E27FC236}">
                  <a16:creationId xmlns:a16="http://schemas.microsoft.com/office/drawing/2014/main" id="{BDC2563B-10B9-DF5A-9FFD-128569BBDF19}"/>
                </a:ext>
              </a:extLst>
            </p:cNvPr>
            <p:cNvSpPr/>
            <p:nvPr/>
          </p:nvSpPr>
          <p:spPr>
            <a:xfrm>
              <a:off x="4609206" y="3423751"/>
              <a:ext cx="606942"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14" name="Image 1" descr="preencoded.png">
              <a:extLst>
                <a:ext uri="{FF2B5EF4-FFF2-40B4-BE49-F238E27FC236}">
                  <a16:creationId xmlns:a16="http://schemas.microsoft.com/office/drawing/2014/main" id="{408A76B9-F476-A162-DE54-36B2FB3AF5E5}"/>
                </a:ext>
              </a:extLst>
            </p:cNvPr>
            <p:cNvPicPr>
              <a:picLocks noChangeAspect="1"/>
            </p:cNvPicPr>
            <p:nvPr/>
          </p:nvPicPr>
          <p:blipFill>
            <a:blip r:embed="rId4"/>
            <a:stretch>
              <a:fillRect/>
            </a:stretch>
          </p:blipFill>
          <p:spPr>
            <a:xfrm>
              <a:off x="5313258" y="3472525"/>
              <a:ext cx="461278" cy="463299"/>
            </a:xfrm>
            <a:prstGeom prst="rect">
              <a:avLst/>
            </a:prstGeom>
            <a:noFill/>
            <a:ln cap="flat">
              <a:noFill/>
            </a:ln>
          </p:spPr>
        </p:pic>
        <p:sp>
          <p:nvSpPr>
            <p:cNvPr id="15" name="Text 12">
              <a:extLst>
                <a:ext uri="{FF2B5EF4-FFF2-40B4-BE49-F238E27FC236}">
                  <a16:creationId xmlns:a16="http://schemas.microsoft.com/office/drawing/2014/main" id="{2EF14800-5229-927C-DAFB-A137619C965F}"/>
                </a:ext>
              </a:extLst>
            </p:cNvPr>
            <p:cNvSpPr/>
            <p:nvPr/>
          </p:nvSpPr>
          <p:spPr>
            <a:xfrm>
              <a:off x="5217484" y="3472525"/>
              <a:ext cx="3290450" cy="463299"/>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Deliver and Record</a:t>
              </a:r>
              <a:endParaRPr lang="en-US" sz="2133" b="0" i="0" u="none" strike="noStrike" kern="1200" cap="none" spc="0" baseline="0">
                <a:solidFill>
                  <a:srgbClr val="000000"/>
                </a:solidFill>
                <a:uFillTx/>
                <a:latin typeface="Calibri"/>
              </a:endParaRPr>
            </a:p>
          </p:txBody>
        </p:sp>
        <p:sp>
          <p:nvSpPr>
            <p:cNvPr id="16" name="Text 13">
              <a:extLst>
                <a:ext uri="{FF2B5EF4-FFF2-40B4-BE49-F238E27FC236}">
                  <a16:creationId xmlns:a16="http://schemas.microsoft.com/office/drawing/2014/main" id="{5F2C93B2-9CAF-BCE7-53A7-84CE8983180B}"/>
                </a:ext>
              </a:extLst>
            </p:cNvPr>
            <p:cNvSpPr/>
            <p:nvPr/>
          </p:nvSpPr>
          <p:spPr>
            <a:xfrm>
              <a:off x="4572521" y="4137906"/>
              <a:ext cx="3216786" cy="1663074"/>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Deck is presented via Teams for remote staff and projected in both buildings for on-site staff. Microsoft Forms quiz appended to slides captures completion evidence for the training register (NICE, 2021).</a:t>
              </a:r>
              <a:endParaRPr lang="en-US" sz="1600" b="0" i="0" u="none" strike="noStrike" kern="1200" cap="none" spc="0" baseline="0">
                <a:solidFill>
                  <a:srgbClr val="000000"/>
                </a:solidFill>
                <a:uFillTx/>
                <a:latin typeface="Calibri"/>
              </a:endParaRPr>
            </a:p>
          </p:txBody>
        </p:sp>
        <p:sp>
          <p:nvSpPr>
            <p:cNvPr id="17" name="Shape 14">
              <a:extLst>
                <a:ext uri="{FF2B5EF4-FFF2-40B4-BE49-F238E27FC236}">
                  <a16:creationId xmlns:a16="http://schemas.microsoft.com/office/drawing/2014/main" id="{05742F02-7A1E-8480-382F-0CEA0A02A664}"/>
                </a:ext>
              </a:extLst>
            </p:cNvPr>
            <p:cNvSpPr/>
            <p:nvPr/>
          </p:nvSpPr>
          <p:spPr>
            <a:xfrm>
              <a:off x="8250850" y="3350599"/>
              <a:ext cx="3556668" cy="2743200"/>
            </a:xfrm>
            <a:prstGeom prst="rect">
              <a:avLst/>
            </a:prstGeom>
            <a:solidFill>
              <a:srgbClr val="C5DCF5"/>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8" name="Shape 15">
              <a:extLst>
                <a:ext uri="{FF2B5EF4-FFF2-40B4-BE49-F238E27FC236}">
                  <a16:creationId xmlns:a16="http://schemas.microsoft.com/office/drawing/2014/main" id="{36AA71E4-FF65-D4B4-7D49-43AE02764F66}"/>
                </a:ext>
              </a:extLst>
            </p:cNvPr>
            <p:cNvSpPr/>
            <p:nvPr/>
          </p:nvSpPr>
          <p:spPr>
            <a:xfrm>
              <a:off x="8396514" y="3423751"/>
              <a:ext cx="606942"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19" name="Image 2" descr="preencoded.png">
              <a:extLst>
                <a:ext uri="{FF2B5EF4-FFF2-40B4-BE49-F238E27FC236}">
                  <a16:creationId xmlns:a16="http://schemas.microsoft.com/office/drawing/2014/main" id="{E107C651-B1B5-8986-BE78-CEDB85CE0A04}"/>
                </a:ext>
              </a:extLst>
            </p:cNvPr>
            <p:cNvPicPr>
              <a:picLocks noChangeAspect="1"/>
            </p:cNvPicPr>
            <p:nvPr/>
          </p:nvPicPr>
          <p:blipFill>
            <a:blip r:embed="rId5"/>
            <a:stretch>
              <a:fillRect/>
            </a:stretch>
          </p:blipFill>
          <p:spPr>
            <a:xfrm>
              <a:off x="9100566" y="3472525"/>
              <a:ext cx="461278" cy="463299"/>
            </a:xfrm>
            <a:prstGeom prst="rect">
              <a:avLst/>
            </a:prstGeom>
            <a:noFill/>
            <a:ln cap="flat">
              <a:noFill/>
            </a:ln>
          </p:spPr>
        </p:pic>
        <p:sp>
          <p:nvSpPr>
            <p:cNvPr id="20" name="Text 17">
              <a:extLst>
                <a:ext uri="{FF2B5EF4-FFF2-40B4-BE49-F238E27FC236}">
                  <a16:creationId xmlns:a16="http://schemas.microsoft.com/office/drawing/2014/main" id="{47A6F506-704B-661E-9A38-ACFF4B4B1AAF}"/>
                </a:ext>
              </a:extLst>
            </p:cNvPr>
            <p:cNvSpPr/>
            <p:nvPr/>
          </p:nvSpPr>
          <p:spPr>
            <a:xfrm>
              <a:off x="9023719" y="3501658"/>
              <a:ext cx="3253197" cy="463299"/>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Review and Improve</a:t>
              </a:r>
              <a:endParaRPr lang="en-US" sz="2133" b="0" i="0" u="none" strike="noStrike" kern="1200" cap="none" spc="0" baseline="0">
                <a:solidFill>
                  <a:srgbClr val="000000"/>
                </a:solidFill>
                <a:uFillTx/>
                <a:latin typeface="Calibri"/>
              </a:endParaRPr>
            </a:p>
          </p:txBody>
        </p:sp>
        <p:sp>
          <p:nvSpPr>
            <p:cNvPr id="21" name="Text 18">
              <a:extLst>
                <a:ext uri="{FF2B5EF4-FFF2-40B4-BE49-F238E27FC236}">
                  <a16:creationId xmlns:a16="http://schemas.microsoft.com/office/drawing/2014/main" id="{4CF6BDF0-8B72-A902-BB97-15CEE26DBABF}"/>
                </a:ext>
              </a:extLst>
            </p:cNvPr>
            <p:cNvSpPr/>
            <p:nvPr/>
          </p:nvSpPr>
          <p:spPr>
            <a:xfrm>
              <a:off x="8507934" y="4138702"/>
              <a:ext cx="3180365" cy="140207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Post-training feedback collected via embedded Forms link. Management reviews completion data and updates slides annually, meeting CQC continuous improvement expectations (CQC, 2022).</a:t>
              </a:r>
              <a:endParaRPr lang="en-US" sz="1600" b="0" i="0" u="none" strike="noStrike" kern="1200" cap="none" spc="0" baseline="0">
                <a:solidFill>
                  <a:srgbClr val="000000"/>
                </a:solidFill>
                <a:uFillTx/>
                <a:latin typeface="Calibri"/>
              </a:endParaRPr>
            </a:p>
          </p:txBody>
        </p:sp>
      </p:grpSp>
      <p:sp>
        <p:nvSpPr>
          <p:cNvPr id="22" name="Text 21">
            <a:extLst>
              <a:ext uri="{FF2B5EF4-FFF2-40B4-BE49-F238E27FC236}">
                <a16:creationId xmlns:a16="http://schemas.microsoft.com/office/drawing/2014/main" id="{BDAA14A1-42BF-36A8-13EB-7FED18E8AE76}"/>
              </a:ext>
            </a:extLst>
          </p:cNvPr>
          <p:cNvSpPr/>
          <p:nvPr/>
        </p:nvSpPr>
        <p:spPr>
          <a:xfrm>
            <a:off x="609603" y="6461763"/>
            <a:ext cx="109728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6B6B9A"/>
                </a:solidFill>
                <a:uFillTx/>
                <a:latin typeface="Calibri" pitchFamily="34"/>
                <a:ea typeface="Calibri" pitchFamily="34"/>
                <a:cs typeface="Calibri" pitchFamily="34"/>
              </a:rPr>
              <a:t>Microsoft (2024); NICE (2021); CQC (2022)</a:t>
            </a:r>
            <a:endParaRPr lang="en-US" sz="1200" b="0" i="0" u="none" strike="noStrike" kern="1200" cap="none" spc="0" baseline="0">
              <a:solidFill>
                <a:srgbClr val="000000"/>
              </a:solidFill>
              <a:uFillTx/>
              <a:latin typeface="Calibri"/>
            </a:endParaRPr>
          </a:p>
        </p:txBody>
      </p:sp>
      <p:sp>
        <p:nvSpPr>
          <p:cNvPr id="23" name="Shape 5">
            <a:extLst>
              <a:ext uri="{FF2B5EF4-FFF2-40B4-BE49-F238E27FC236}">
                <a16:creationId xmlns:a16="http://schemas.microsoft.com/office/drawing/2014/main" id="{B18CF810-7C73-41CB-8E00-514FC881C6B8}"/>
              </a:ext>
            </a:extLst>
          </p:cNvPr>
          <p:cNvSpPr/>
          <p:nvPr/>
        </p:nvSpPr>
        <p:spPr>
          <a:xfrm>
            <a:off x="837224" y="3428506"/>
            <a:ext cx="609603"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Calibri"/>
            </a:endParaRPr>
          </a:p>
        </p:txBody>
      </p:sp>
      <p:sp>
        <p:nvSpPr>
          <p:cNvPr id="24" name="Text 11">
            <a:extLst>
              <a:ext uri="{FF2B5EF4-FFF2-40B4-BE49-F238E27FC236}">
                <a16:creationId xmlns:a16="http://schemas.microsoft.com/office/drawing/2014/main" id="{0CC0E8A8-F2D3-72B1-6D47-A2A389B245DA}"/>
              </a:ext>
            </a:extLst>
          </p:cNvPr>
          <p:cNvSpPr/>
          <p:nvPr/>
        </p:nvSpPr>
        <p:spPr>
          <a:xfrm>
            <a:off x="4606546" y="3448138"/>
            <a:ext cx="609603" cy="60960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02</a:t>
            </a:r>
            <a:endParaRPr lang="en-US" sz="1600" b="0" i="0" u="none" strike="noStrike" kern="1200" cap="none" spc="0" baseline="0">
              <a:solidFill>
                <a:srgbClr val="000000"/>
              </a:solidFill>
              <a:uFillTx/>
              <a:latin typeface="Calibri"/>
            </a:endParaRPr>
          </a:p>
        </p:txBody>
      </p:sp>
      <p:sp>
        <p:nvSpPr>
          <p:cNvPr id="25" name="Text 16">
            <a:extLst>
              <a:ext uri="{FF2B5EF4-FFF2-40B4-BE49-F238E27FC236}">
                <a16:creationId xmlns:a16="http://schemas.microsoft.com/office/drawing/2014/main" id="{0788DDB3-35E2-4A39-F994-F25C3E581553}"/>
              </a:ext>
            </a:extLst>
          </p:cNvPr>
          <p:cNvSpPr/>
          <p:nvPr/>
        </p:nvSpPr>
        <p:spPr>
          <a:xfrm>
            <a:off x="8393853" y="3461488"/>
            <a:ext cx="609603" cy="60960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03</a:t>
            </a:r>
            <a:endParaRPr lang="en-US" sz="1600" b="0" i="0" u="none" strike="noStrike" kern="1200" cap="none" spc="0" baseline="0">
              <a:solidFill>
                <a:srgbClr val="000000"/>
              </a:solidFill>
              <a:uFillTx/>
              <a:latin typeface="Calibri"/>
            </a:endParaRPr>
          </a:p>
        </p:txBody>
      </p:sp>
      <p:sp>
        <p:nvSpPr>
          <p:cNvPr id="26" name="Text 16">
            <a:extLst>
              <a:ext uri="{FF2B5EF4-FFF2-40B4-BE49-F238E27FC236}">
                <a16:creationId xmlns:a16="http://schemas.microsoft.com/office/drawing/2014/main" id="{A4371E10-04D1-DBA1-D60D-14ED95B55C16}"/>
              </a:ext>
            </a:extLst>
          </p:cNvPr>
          <p:cNvSpPr/>
          <p:nvPr/>
        </p:nvSpPr>
        <p:spPr>
          <a:xfrm>
            <a:off x="847347" y="3452783"/>
            <a:ext cx="609603" cy="60960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01</a:t>
            </a:r>
            <a:endParaRPr lang="en-US" sz="1600" b="0" i="0" u="none" strike="noStrike" kern="1200" cap="none" spc="0" baseline="0">
              <a:solidFill>
                <a:srgbClr val="000000"/>
              </a:solidFill>
              <a:uFillTx/>
              <a:latin typeface="Calibri"/>
            </a:endParaRPr>
          </a:p>
        </p:txBody>
      </p:sp>
      <p:pic>
        <p:nvPicPr>
          <p:cNvPr id="27" name="Picture 32">
            <a:extLst>
              <a:ext uri="{FF2B5EF4-FFF2-40B4-BE49-F238E27FC236}">
                <a16:creationId xmlns:a16="http://schemas.microsoft.com/office/drawing/2014/main" id="{A94BA883-630E-3D12-2CB9-619FD55E9CB0}"/>
              </a:ext>
            </a:extLst>
          </p:cNvPr>
          <p:cNvPicPr>
            <a:picLocks noChangeAspect="1"/>
          </p:cNvPicPr>
          <p:nvPr/>
        </p:nvPicPr>
        <p:blipFill>
          <a:blip r:embed="rId6"/>
          <a:srcRect t="17243" r="41852" b="9972"/>
          <a:stretch>
            <a:fillRect/>
          </a:stretch>
        </p:blipFill>
        <p:spPr>
          <a:xfrm>
            <a:off x="9234251" y="73417"/>
            <a:ext cx="2409114" cy="2262947"/>
          </a:xfrm>
          <a:prstGeom prst="rect">
            <a:avLst/>
          </a:prstGeom>
          <a:noFill/>
          <a:ln cap="flat">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25">
    <p:bg>
      <p:bgPr>
        <a:solidFill>
          <a:srgbClr val="F8F5FF"/>
        </a:solidFill>
        <a:effectLst/>
      </p:bgPr>
    </p:bg>
    <p:spTree>
      <p:nvGrpSpPr>
        <p:cNvPr id="1" name=""/>
        <p:cNvGrpSpPr/>
        <p:nvPr/>
      </p:nvGrpSpPr>
      <p:grpSpPr>
        <a:xfrm>
          <a:off x="0" y="0"/>
          <a:ext cx="0" cy="0"/>
          <a:chOff x="0" y="0"/>
          <a:chExt cx="0" cy="0"/>
        </a:xfrm>
      </p:grpSpPr>
      <p:sp>
        <p:nvSpPr>
          <p:cNvPr id="2" name="Text 0">
            <a:extLst>
              <a:ext uri="{FF2B5EF4-FFF2-40B4-BE49-F238E27FC236}">
                <a16:creationId xmlns:a16="http://schemas.microsoft.com/office/drawing/2014/main" id="{1E2A5190-1580-C0F9-5974-3DE9A158292D}"/>
              </a:ext>
            </a:extLst>
          </p:cNvPr>
          <p:cNvSpPr/>
          <p:nvPr/>
        </p:nvSpPr>
        <p:spPr>
          <a:xfrm>
            <a:off x="609603" y="304796"/>
            <a:ext cx="10972800"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4A2C8A"/>
                </a:solidFill>
                <a:uFillTx/>
                <a:latin typeface="Calibri" pitchFamily="34"/>
                <a:ea typeface="Calibri" pitchFamily="34"/>
                <a:cs typeface="Calibri" pitchFamily="34"/>
              </a:rPr>
              <a:t>Conclusion and Recommendations</a:t>
            </a:r>
            <a:endParaRPr lang="en-US" sz="3467" b="0" i="0" u="none" strike="noStrike" kern="1200" cap="none" spc="0" baseline="0">
              <a:solidFill>
                <a:srgbClr val="000000"/>
              </a:solidFill>
              <a:uFillTx/>
              <a:latin typeface="Calibri"/>
            </a:endParaRPr>
          </a:p>
        </p:txBody>
      </p:sp>
      <p:sp>
        <p:nvSpPr>
          <p:cNvPr id="3" name="Text 1">
            <a:extLst>
              <a:ext uri="{FF2B5EF4-FFF2-40B4-BE49-F238E27FC236}">
                <a16:creationId xmlns:a16="http://schemas.microsoft.com/office/drawing/2014/main" id="{CA8DB329-B18A-22DE-5A26-DE7EC7A7679C}"/>
              </a:ext>
            </a:extLst>
          </p:cNvPr>
          <p:cNvSpPr/>
          <p:nvPr/>
        </p:nvSpPr>
        <p:spPr>
          <a:xfrm>
            <a:off x="609603" y="1072892"/>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7B5EA7"/>
                </a:solidFill>
                <a:uFillTx/>
                <a:latin typeface="Calibri" pitchFamily="34"/>
                <a:ea typeface="Calibri" pitchFamily="34"/>
                <a:cs typeface="Calibri" pitchFamily="34"/>
              </a:rPr>
              <a:t>Summary of Findings and Evidence-Based Recommendations for Riverdale</a:t>
            </a:r>
            <a:endParaRPr lang="en-US" sz="1600" b="0" i="0" u="none" strike="noStrike" kern="1200" cap="none" spc="0" baseline="0">
              <a:solidFill>
                <a:srgbClr val="000000"/>
              </a:solidFill>
              <a:uFillTx/>
              <a:latin typeface="Calibri"/>
            </a:endParaRPr>
          </a:p>
        </p:txBody>
      </p:sp>
      <p:sp>
        <p:nvSpPr>
          <p:cNvPr id="4" name="Shape 2">
            <a:extLst>
              <a:ext uri="{FF2B5EF4-FFF2-40B4-BE49-F238E27FC236}">
                <a16:creationId xmlns:a16="http://schemas.microsoft.com/office/drawing/2014/main" id="{9A74C57C-31FB-2385-7142-D1378F3E62EA}"/>
              </a:ext>
            </a:extLst>
          </p:cNvPr>
          <p:cNvSpPr/>
          <p:nvPr/>
        </p:nvSpPr>
        <p:spPr>
          <a:xfrm>
            <a:off x="585216" y="1487427"/>
            <a:ext cx="6766560" cy="4632963"/>
          </a:xfrm>
          <a:prstGeom prst="rect">
            <a:avLst/>
          </a:prstGeom>
          <a:solidFill>
            <a:srgbClr val="D6C8F0">
              <a:alpha val="80000"/>
            </a:srgbClr>
          </a:solidFill>
          <a:ln cap="flat">
            <a:noFill/>
            <a:prstDash val="solid"/>
          </a:ln>
          <a:effectLst>
            <a:outerShdw dist="25396" dir="8100000" algn="tl">
              <a:srgbClr val="000000">
                <a:alpha val="9000"/>
              </a:srgbClr>
            </a:outerShdw>
          </a:effectLst>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5" name="Image 0" descr="preencoded.png">
            <a:extLst>
              <a:ext uri="{FF2B5EF4-FFF2-40B4-BE49-F238E27FC236}">
                <a16:creationId xmlns:a16="http://schemas.microsoft.com/office/drawing/2014/main" id="{9CF75A77-6598-B0AB-ED60-1F56394355FE}"/>
              </a:ext>
            </a:extLst>
          </p:cNvPr>
          <p:cNvPicPr>
            <a:picLocks noChangeAspect="1"/>
          </p:cNvPicPr>
          <p:nvPr/>
        </p:nvPicPr>
        <p:blipFill>
          <a:blip r:embed="rId3"/>
          <a:stretch>
            <a:fillRect/>
          </a:stretch>
        </p:blipFill>
        <p:spPr>
          <a:xfrm>
            <a:off x="792483" y="1645920"/>
            <a:ext cx="512064" cy="512064"/>
          </a:xfrm>
          <a:prstGeom prst="rect">
            <a:avLst/>
          </a:prstGeom>
          <a:noFill/>
          <a:ln cap="flat">
            <a:noFill/>
          </a:ln>
        </p:spPr>
      </p:pic>
      <p:sp>
        <p:nvSpPr>
          <p:cNvPr id="6" name="Text 3">
            <a:extLst>
              <a:ext uri="{FF2B5EF4-FFF2-40B4-BE49-F238E27FC236}">
                <a16:creationId xmlns:a16="http://schemas.microsoft.com/office/drawing/2014/main" id="{238D79D4-2258-32F1-08AC-A96FEEA4BAA0}"/>
              </a:ext>
            </a:extLst>
          </p:cNvPr>
          <p:cNvSpPr/>
          <p:nvPr/>
        </p:nvSpPr>
        <p:spPr>
          <a:xfrm>
            <a:off x="1438652" y="1645920"/>
            <a:ext cx="5608316"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4A2C8A"/>
                </a:solidFill>
                <a:uFillTx/>
                <a:latin typeface="Calibri" pitchFamily="34"/>
                <a:ea typeface="Calibri" pitchFamily="34"/>
                <a:cs typeface="Calibri" pitchFamily="34"/>
              </a:rPr>
              <a:t>Key Conclusions</a:t>
            </a:r>
            <a:endParaRPr lang="en-US" sz="2133" b="0" i="0" u="none" strike="noStrike" kern="1200" cap="none" spc="0" baseline="0">
              <a:solidFill>
                <a:srgbClr val="000000"/>
              </a:solidFill>
              <a:uFillTx/>
              <a:latin typeface="Calibri"/>
            </a:endParaRPr>
          </a:p>
        </p:txBody>
      </p:sp>
      <p:sp>
        <p:nvSpPr>
          <p:cNvPr id="7" name="Text 4">
            <a:extLst>
              <a:ext uri="{FF2B5EF4-FFF2-40B4-BE49-F238E27FC236}">
                <a16:creationId xmlns:a16="http://schemas.microsoft.com/office/drawing/2014/main" id="{6D5A12B4-56D2-2C16-D17C-5D8F4B9BA276}"/>
              </a:ext>
            </a:extLst>
          </p:cNvPr>
          <p:cNvSpPr/>
          <p:nvPr/>
        </p:nvSpPr>
        <p:spPr>
          <a:xfrm>
            <a:off x="792483" y="2218947"/>
            <a:ext cx="6278883" cy="3566160"/>
          </a:xfrm>
          <a:prstGeom prst="rect">
            <a:avLst/>
          </a:prstGeom>
          <a:noFill/>
          <a:ln cap="flat">
            <a:noFill/>
            <a:prstDash val="solid"/>
          </a:ln>
        </p:spPr>
        <p:txBody>
          <a:bodyPr vert="horz" wrap="square" lIns="91440" tIns="45720" rIns="91440" bIns="45720" anchor="ctr" anchorCtr="0" compatLnSpc="1">
            <a:noAutofit/>
          </a:bodyPr>
          <a:lstStyle/>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Microsoft PowerPoint is the most appropriate Microsoft 365 tool for staff training at Riverdale, directly addressing the lack of standardised induction and ongoing training materials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Its integration with OneDrive, Teams, and Forms creates a complete training ecosystem within the existing licence, at zero additional cost</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PowerPoint supports CQC compliance by enabling documented, repeatable, and auditable training delivery (CQC, 2022)</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Identified limitations (tracking, digital literacy) are mitigable through pairing with Microsoft Forms and structured staff onboarding to digital tools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400"/>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2E2E2E"/>
                </a:solidFill>
                <a:uFillTx/>
                <a:latin typeface="Calibri" pitchFamily="34"/>
                <a:ea typeface="Calibri" pitchFamily="34"/>
                <a:cs typeface="Calibri" pitchFamily="34"/>
              </a:rPr>
              <a:t>Evidence from Skills for Care (2023) and Vesna et al. (2024) confirms that structured digital training materials improve both knowledge retention and staff confidence in care settings</a:t>
            </a:r>
            <a:endParaRPr lang="en-US" sz="1600" b="0" i="0" u="none" strike="noStrike" kern="1200" cap="none" spc="0" baseline="0">
              <a:solidFill>
                <a:srgbClr val="000000"/>
              </a:solidFill>
              <a:uFillTx/>
              <a:latin typeface="Calibri"/>
            </a:endParaRPr>
          </a:p>
        </p:txBody>
      </p:sp>
      <p:sp>
        <p:nvSpPr>
          <p:cNvPr id="8" name="Shape 5">
            <a:extLst>
              <a:ext uri="{FF2B5EF4-FFF2-40B4-BE49-F238E27FC236}">
                <a16:creationId xmlns:a16="http://schemas.microsoft.com/office/drawing/2014/main" id="{5DA17804-4DD6-E48E-FC21-BB1F523F8E76}"/>
              </a:ext>
            </a:extLst>
          </p:cNvPr>
          <p:cNvSpPr/>
          <p:nvPr/>
        </p:nvSpPr>
        <p:spPr>
          <a:xfrm>
            <a:off x="7559043" y="1487427"/>
            <a:ext cx="4145276" cy="4632963"/>
          </a:xfrm>
          <a:prstGeom prst="rect">
            <a:avLst/>
          </a:prstGeom>
          <a:solidFill>
            <a:srgbClr val="4A2C8A"/>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pic>
        <p:nvPicPr>
          <p:cNvPr id="9" name="Image 1" descr="preencoded.png">
            <a:extLst>
              <a:ext uri="{FF2B5EF4-FFF2-40B4-BE49-F238E27FC236}">
                <a16:creationId xmlns:a16="http://schemas.microsoft.com/office/drawing/2014/main" id="{D2148882-8B75-E576-7B44-99E071814090}"/>
              </a:ext>
            </a:extLst>
          </p:cNvPr>
          <p:cNvPicPr>
            <a:picLocks noChangeAspect="1"/>
          </p:cNvPicPr>
          <p:nvPr/>
        </p:nvPicPr>
        <p:blipFill>
          <a:blip r:embed="rId4"/>
          <a:stretch>
            <a:fillRect/>
          </a:stretch>
        </p:blipFill>
        <p:spPr>
          <a:xfrm>
            <a:off x="7839452" y="1694684"/>
            <a:ext cx="463299" cy="463299"/>
          </a:xfrm>
          <a:prstGeom prst="rect">
            <a:avLst/>
          </a:prstGeom>
          <a:solidFill>
            <a:srgbClr val="FFFFFF"/>
          </a:solidFill>
          <a:ln cap="flat">
            <a:noFill/>
          </a:ln>
        </p:spPr>
      </p:pic>
      <p:sp>
        <p:nvSpPr>
          <p:cNvPr id="10" name="Text 6">
            <a:extLst>
              <a:ext uri="{FF2B5EF4-FFF2-40B4-BE49-F238E27FC236}">
                <a16:creationId xmlns:a16="http://schemas.microsoft.com/office/drawing/2014/main" id="{1BDB40B5-EE8C-0D7A-3DAE-28AB17827658}"/>
              </a:ext>
            </a:extLst>
          </p:cNvPr>
          <p:cNvSpPr/>
          <p:nvPr/>
        </p:nvSpPr>
        <p:spPr>
          <a:xfrm>
            <a:off x="8375904" y="1645920"/>
            <a:ext cx="3108960"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FFFFFF"/>
                </a:solidFill>
                <a:uFillTx/>
                <a:latin typeface="Calibri" pitchFamily="34"/>
                <a:ea typeface="Calibri" pitchFamily="34"/>
                <a:cs typeface="Calibri" pitchFamily="34"/>
              </a:rPr>
              <a:t>Recommendations</a:t>
            </a:r>
            <a:endParaRPr lang="en-US" sz="2133" b="0" i="0" u="none" strike="noStrike" kern="1200" cap="none" spc="0" baseline="0">
              <a:solidFill>
                <a:srgbClr val="000000"/>
              </a:solidFill>
              <a:uFillTx/>
              <a:latin typeface="Calibri"/>
            </a:endParaRPr>
          </a:p>
        </p:txBody>
      </p:sp>
      <p:sp>
        <p:nvSpPr>
          <p:cNvPr id="11" name="Text 7">
            <a:extLst>
              <a:ext uri="{FF2B5EF4-FFF2-40B4-BE49-F238E27FC236}">
                <a16:creationId xmlns:a16="http://schemas.microsoft.com/office/drawing/2014/main" id="{CBC28B57-013F-82DE-9D35-81C11A09BE2B}"/>
              </a:ext>
            </a:extLst>
          </p:cNvPr>
          <p:cNvSpPr/>
          <p:nvPr/>
        </p:nvSpPr>
        <p:spPr>
          <a:xfrm>
            <a:off x="7888227" y="2063499"/>
            <a:ext cx="3718563" cy="4078224"/>
          </a:xfrm>
          <a:prstGeom prst="rect">
            <a:avLst/>
          </a:prstGeom>
          <a:noFill/>
          <a:ln cap="flat">
            <a:noFill/>
            <a:prstDash val="solid"/>
          </a:ln>
        </p:spPr>
        <p:txBody>
          <a:bodyPr vert="horz" wrap="square" lIns="91440" tIns="45720" rIns="91440" bIns="45720" anchor="ctr" anchorCtr="0" compatLnSpc="1">
            <a:noAutofit/>
          </a:bodyPr>
          <a:lstStyle/>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Adopt PowerPoint as the organisation-wide standard for training slide delivery across both buildings</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Establish a central OneDrive folder for all training decks, managed by the senior nurse</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Pair each training deck with a Microsoft Forms completion quiz</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Provide a 30-minute digital skills orientation for staff unfamiliar with Teams/OneDrive</a:t>
            </a:r>
            <a:endParaRPr lang="en-US" sz="1600" b="0" i="0" u="none" strike="noStrike" kern="1200" cap="none" spc="0" baseline="0">
              <a:solidFill>
                <a:srgbClr val="000000"/>
              </a:solidFill>
              <a:uFillTx/>
              <a:latin typeface="Calibri"/>
            </a:endParaRPr>
          </a:p>
          <a:p>
            <a:pPr marL="457190" marR="0" lvl="0" indent="-457190" algn="l" defTabSz="1219169" rtl="0" fontAlgn="auto" hangingPunct="1">
              <a:lnSpc>
                <a:spcPct val="100000"/>
              </a:lnSpc>
              <a:spcBef>
                <a:spcPts val="0"/>
              </a:spcBef>
              <a:spcAft>
                <a:spcPts val="265"/>
              </a:spcAft>
              <a:buSzPct val="100000"/>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Schedule annual review of all training PowerPoints against updated CQC and NICE guidelines</a:t>
            </a:r>
            <a:endParaRPr lang="en-US" sz="1600" b="0" i="0" u="none" strike="noStrike" kern="1200" cap="none" spc="0" baseline="0">
              <a:solidFill>
                <a:srgbClr val="000000"/>
              </a:solidFill>
              <a:uFillTx/>
              <a:latin typeface="Calibri"/>
            </a:endParaRPr>
          </a:p>
        </p:txBody>
      </p:sp>
      <p:sp>
        <p:nvSpPr>
          <p:cNvPr id="12" name="Text 10">
            <a:extLst>
              <a:ext uri="{FF2B5EF4-FFF2-40B4-BE49-F238E27FC236}">
                <a16:creationId xmlns:a16="http://schemas.microsoft.com/office/drawing/2014/main" id="{7B49B011-EFBC-51EB-0BEA-B2E9D3CA418D}"/>
              </a:ext>
            </a:extLst>
          </p:cNvPr>
          <p:cNvSpPr/>
          <p:nvPr/>
        </p:nvSpPr>
        <p:spPr>
          <a:xfrm>
            <a:off x="609603" y="6461763"/>
            <a:ext cx="109728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6B6B9A"/>
                </a:solidFill>
                <a:uFillTx/>
                <a:latin typeface="Calibri" pitchFamily="34"/>
                <a:ea typeface="Calibri" pitchFamily="34"/>
                <a:cs typeface="Calibri" pitchFamily="34"/>
              </a:rPr>
              <a:t>CQC (2022); Skills for Care (2023); Vesna et al. (2024); Microsoft (2024)</a:t>
            </a:r>
            <a:endParaRPr lang="en-US" sz="1200" b="0" i="0" u="none" strike="noStrike" kern="1200" cap="none" spc="0" baseline="0">
              <a:solidFill>
                <a:srgbClr val="000000"/>
              </a:solidFill>
              <a:uFillTx/>
              <a:latin typeface="Calibr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26">
    <p:bg>
      <p:bgPr>
        <a:solidFill>
          <a:srgbClr val="2D1B4E"/>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16CF8AA-372A-DFA6-4166-33EA9F8CDCF5}"/>
              </a:ext>
            </a:extLst>
          </p:cNvPr>
          <p:cNvSpPr/>
          <p:nvPr/>
        </p:nvSpPr>
        <p:spPr>
          <a:xfrm>
            <a:off x="9509760" y="-609603"/>
            <a:ext cx="3901443" cy="39014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B5EA7">
              <a:alpha val="18000"/>
            </a:srgbClr>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3" name="Shape 1">
            <a:extLst>
              <a:ext uri="{FF2B5EF4-FFF2-40B4-BE49-F238E27FC236}">
                <a16:creationId xmlns:a16="http://schemas.microsoft.com/office/drawing/2014/main" id="{70F06E77-12B5-FB74-EB63-A9B1457956B3}"/>
              </a:ext>
            </a:extLst>
          </p:cNvPr>
          <p:cNvSpPr/>
          <p:nvPr/>
        </p:nvSpPr>
        <p:spPr>
          <a:xfrm>
            <a:off x="-609603" y="4876796"/>
            <a:ext cx="3047996" cy="3047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084CA">
              <a:alpha val="15000"/>
            </a:srgbClr>
          </a:solidFill>
          <a:ln cap="flat">
            <a:noFill/>
            <a:prstDash val="solid"/>
          </a:ln>
        </p:spPr>
        <p:txBody>
          <a:bodyPr vert="horz" wrap="square" lIns="91440" tIns="45720" rIns="91440" bIns="45720" anchor="t"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4" name="Text 2">
            <a:extLst>
              <a:ext uri="{FF2B5EF4-FFF2-40B4-BE49-F238E27FC236}">
                <a16:creationId xmlns:a16="http://schemas.microsoft.com/office/drawing/2014/main" id="{E8B79D8E-2D7A-BC25-5AB2-7125BFF96C09}"/>
              </a:ext>
            </a:extLst>
          </p:cNvPr>
          <p:cNvSpPr/>
          <p:nvPr/>
        </p:nvSpPr>
        <p:spPr>
          <a:xfrm>
            <a:off x="609603" y="304796"/>
            <a:ext cx="1097280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FFFF"/>
                </a:solidFill>
                <a:uFillTx/>
                <a:latin typeface="Calibri" pitchFamily="34"/>
                <a:ea typeface="Calibri" pitchFamily="34"/>
                <a:cs typeface="Calibri" pitchFamily="34"/>
              </a:rPr>
              <a:t>References</a:t>
            </a:r>
            <a:endParaRPr lang="en-US" sz="4000" b="0" i="0" u="none" strike="noStrike" kern="1200" cap="none" spc="0" baseline="0">
              <a:solidFill>
                <a:srgbClr val="000000"/>
              </a:solidFill>
              <a:uFillTx/>
              <a:latin typeface="Calibri"/>
            </a:endParaRPr>
          </a:p>
        </p:txBody>
      </p:sp>
      <p:sp>
        <p:nvSpPr>
          <p:cNvPr id="5" name="Text 3">
            <a:extLst>
              <a:ext uri="{FF2B5EF4-FFF2-40B4-BE49-F238E27FC236}">
                <a16:creationId xmlns:a16="http://schemas.microsoft.com/office/drawing/2014/main" id="{717EBBB8-1235-FF37-315D-D88252514239}"/>
              </a:ext>
            </a:extLst>
          </p:cNvPr>
          <p:cNvSpPr/>
          <p:nvPr/>
        </p:nvSpPr>
        <p:spPr>
          <a:xfrm>
            <a:off x="609603" y="999740"/>
            <a:ext cx="10972800"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121916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A084CA"/>
                </a:solidFill>
                <a:uFillTx/>
                <a:latin typeface="Calibri" pitchFamily="34"/>
                <a:ea typeface="Calibri" pitchFamily="34"/>
                <a:cs typeface="Calibri" pitchFamily="34"/>
              </a:rPr>
              <a:t>Harvard Referencing Style - UWTSD Standards</a:t>
            </a:r>
            <a:endParaRPr lang="en-US" sz="1467" b="0" i="0" u="none" strike="noStrike" kern="1200" cap="none" spc="0" baseline="0">
              <a:solidFill>
                <a:srgbClr val="000000"/>
              </a:solidFill>
              <a:uFillTx/>
              <a:latin typeface="Calibri"/>
            </a:endParaRPr>
          </a:p>
        </p:txBody>
      </p:sp>
      <p:sp>
        <p:nvSpPr>
          <p:cNvPr id="6" name="Text 4">
            <a:extLst>
              <a:ext uri="{FF2B5EF4-FFF2-40B4-BE49-F238E27FC236}">
                <a16:creationId xmlns:a16="http://schemas.microsoft.com/office/drawing/2014/main" id="{CA2AA11B-77E4-2FD0-77F0-098F601628F4}"/>
              </a:ext>
            </a:extLst>
          </p:cNvPr>
          <p:cNvSpPr/>
          <p:nvPr/>
        </p:nvSpPr>
        <p:spPr>
          <a:xfrm>
            <a:off x="609603" y="1487427"/>
            <a:ext cx="10150553" cy="4622749"/>
          </a:xfrm>
          <a:prstGeom prst="rect">
            <a:avLst/>
          </a:prstGeom>
          <a:noFill/>
          <a:ln cap="flat">
            <a:noFill/>
            <a:prstDash val="solid"/>
          </a:ln>
        </p:spPr>
        <p:txBody>
          <a:bodyPr vert="horz" wrap="square" lIns="91440" tIns="45720" rIns="91440" bIns="45720" anchor="t" anchorCtr="0" compatLnSpc="1">
            <a:noAutofit/>
          </a:bodyPr>
          <a:lstStyle/>
          <a:p>
            <a:pPr marL="609584" marR="0" lvl="0" indent="-609584" algn="l" defTabSz="1219169" rtl="0" fontAlgn="auto" hangingPunct="1">
              <a:lnSpc>
                <a:spcPct val="100000"/>
              </a:lnSpc>
              <a:spcBef>
                <a:spcPts val="0"/>
              </a:spcBef>
              <a:spcAft>
                <a:spcPts val="1065"/>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CQC, Care Quality Commission. (2022) Regulation 18: Staffing. Available at: https://www.cqc.org.uk/guidance-providers/regulations/regulation-18-staffing  </a:t>
            </a:r>
          </a:p>
          <a:p>
            <a:pPr marL="609584" marR="0" lvl="0" indent="-609584" algn="l" defTabSz="1219169" rtl="0" fontAlgn="auto" hangingPunct="1">
              <a:lnSpc>
                <a:spcPct val="100000"/>
              </a:lnSpc>
              <a:spcBef>
                <a:spcPts val="0"/>
              </a:spcBef>
              <a:spcAft>
                <a:spcPts val="1065"/>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Microsoft (2024) Microsoft 365 for Healthcare. Available at: https://www.microsoft.com/en-us/ai/health </a:t>
            </a:r>
          </a:p>
          <a:p>
            <a:pPr marL="609584" marR="0" lvl="0" indent="-609584" algn="l" defTabSz="1219169" rtl="0" fontAlgn="auto" hangingPunct="1">
              <a:lnSpc>
                <a:spcPct val="100000"/>
              </a:lnSpc>
              <a:spcBef>
                <a:spcPts val="0"/>
              </a:spcBef>
              <a:spcAft>
                <a:spcPts val="1065"/>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NHS England. (2021). NHS England» National Induction Framework. [online] England.nhs.uk. Available at: https://www.england.nhs.uk/leaders/national-induction-framework/. </a:t>
            </a:r>
          </a:p>
          <a:p>
            <a:pPr marL="609584" marR="0" lvl="0" indent="-609584" algn="l" defTabSz="1219169" rtl="0" fontAlgn="auto" hangingPunct="1">
              <a:lnSpc>
                <a:spcPct val="100000"/>
              </a:lnSpc>
              <a:spcBef>
                <a:spcPts val="0"/>
              </a:spcBef>
              <a:spcAft>
                <a:spcPts val="1065"/>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NICE (2014). Overview | Safe Staffing for Nursing in Adult Inpatient Wards in Acute Hospitals | Guidance | NICE. [online] Nice.org.uk. Available at: https://www.nice.org.uk/guidance/sg1. </a:t>
            </a:r>
          </a:p>
          <a:p>
            <a:pPr marL="609584" marR="0" lvl="0" indent="-609584" algn="l" defTabSz="1219169" rtl="0" fontAlgn="auto" hangingPunct="1">
              <a:lnSpc>
                <a:spcPct val="100000"/>
              </a:lnSpc>
              <a:spcBef>
                <a:spcPts val="0"/>
              </a:spcBef>
              <a:spcAft>
                <a:spcPts val="1065"/>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Skills for Care (2024). The 'State of' report. [online] Skillsforcare.org.uk. Available at: https://www.skillsforcare.org.uk/Adult-Social-Care-Workforce-Data/workforceintelligence/Reports-and-visualisations/National-information/The-State-of-report.aspx. </a:t>
            </a:r>
          </a:p>
          <a:p>
            <a:pPr marL="609584" marR="0" lvl="0" indent="-609584" algn="l" defTabSz="1219169" rtl="0" fontAlgn="auto" hangingPunct="1">
              <a:lnSpc>
                <a:spcPct val="100000"/>
              </a:lnSpc>
              <a:spcBef>
                <a:spcPts val="0"/>
              </a:spcBef>
              <a:spcAft>
                <a:spcPts val="1065"/>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Vesna, Lourdu and Dash, Sagarika and Verma, Virendra and Verma, Uma and Shankar,. (2024). The Role of Digital Education Tools in Healthcare Training and Professional Development. Frontiers in Health Informatics. 13. 5982-5992. </a:t>
            </a:r>
          </a:p>
        </p:txBody>
      </p:sp>
    </p:spTree>
  </p:cSld>
  <p:clrMapOvr>
    <a:masterClrMapping/>
  </p:clrMapOvr>
</p:sld>
</file>

<file path=ppt/theme/theme1.xml><?xml version="1.0" encoding="utf-8"?>
<a:theme xmlns:a="http://schemas.openxmlformats.org/drawingml/2006/main" name="Blockwork elegan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l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6061</Words>
  <Application>Microsoft Office PowerPoint</Application>
  <PresentationFormat>Widescreen</PresentationFormat>
  <Paragraphs>319</Paragraphs>
  <Slides>44</Slides>
  <Notes>9</Notes>
  <HiddenSlides>0</HiddenSlides>
  <ScaleCrop>false</ScaleCrop>
  <HeadingPairs>
    <vt:vector size="4" baseType="variant">
      <vt:variant>
        <vt:lpstr>Theme</vt:lpstr>
      </vt:variant>
      <vt:variant>
        <vt:i4>6</vt:i4>
      </vt:variant>
      <vt:variant>
        <vt:lpstr>Slide Titles</vt:lpstr>
      </vt:variant>
      <vt:variant>
        <vt:i4>44</vt:i4>
      </vt:variant>
    </vt:vector>
  </HeadingPairs>
  <TitlesOfParts>
    <vt:vector size="50" baseType="lpstr">
      <vt:lpstr>Blockwork elegance</vt:lpstr>
      <vt:lpstr>Slice</vt:lpstr>
      <vt:lpstr>1_Slice</vt:lpstr>
      <vt:lpstr>Office Theme</vt:lpstr>
      <vt:lpstr>1_Office Theme</vt:lpstr>
      <vt:lpstr>Facet</vt:lpstr>
      <vt:lpstr>Staff Communication At Riverdale Nursing Home</vt:lpstr>
      <vt:lpstr>The Workplace Task – What It Involves for Riverdale nursing home</vt:lpstr>
      <vt:lpstr>Selected Microsoft 365 Tool for staff communication at Riverdale nursing home  ✅ Microsoft Team</vt:lpstr>
      <vt:lpstr>Why Microsoft Team is suitable </vt:lpstr>
      <vt:lpstr>Improving Efficiency &amp; Communication regarding staff communication at Riverdale nursing home</vt:lpstr>
      <vt:lpstr>Advantages</vt:lpstr>
      <vt:lpstr>Limitations</vt:lpstr>
      <vt:lpstr>      CONCLUSION</vt:lpstr>
      <vt:lpstr>REFERENCES </vt:lpstr>
      <vt:lpstr>Secure File Storage and Sharing at Riverdale nursing home</vt:lpstr>
      <vt:lpstr>The Workplace Task – What It Involves for riverdale nursing home</vt:lpstr>
      <vt:lpstr>Selected Microsoft 365 Tool for file storage at Riverdale nursing home  ✅ Microsoft ONEDRIVE</vt:lpstr>
      <vt:lpstr>Why ONEDRIVE Is Suitable</vt:lpstr>
      <vt:lpstr>Improving Efficiency &amp; Communication regarding file storage at riverdale nursing home</vt:lpstr>
      <vt:lpstr>Advantages</vt:lpstr>
      <vt:lpstr>Limitations</vt:lpstr>
      <vt:lpstr>Conclusion</vt:lpstr>
      <vt:lpstr>References</vt:lpstr>
      <vt:lpstr>Writing care-related documents at Riverdale Nursing home</vt:lpstr>
      <vt:lpstr>   The Workplace Task – What It Involves for Riverdale nursing home     </vt:lpstr>
      <vt:lpstr>Selected Microsoft 365 Tool for care documentation at riverdale nursing home   ✅ Microsoft Word</vt:lpstr>
      <vt:lpstr>Why Word Is Suitable</vt:lpstr>
      <vt:lpstr>Improving Efficiency &amp; Communication about care related documents at riverdale nursing home</vt:lpstr>
      <vt:lpstr> Advantages</vt:lpstr>
      <vt:lpstr>Limitations</vt:lpstr>
      <vt:lpstr> Conclusion</vt:lpstr>
      <vt:lpstr>References</vt:lpstr>
      <vt:lpstr>PowerPoint Presentation</vt:lpstr>
      <vt:lpstr>THE WORKPLACE TASK –RIVERDALE NURSING HOME</vt:lpstr>
      <vt:lpstr>SELECTED MICROSOFT 365 TOOL FOR STAFF SCHEDULING / ROTAS AT RIVERDALE NURSING HOME</vt:lpstr>
      <vt:lpstr>Why Excel Excels for Rotas Is Suitable</vt:lpstr>
      <vt:lpstr>IMPROVING EFFICIENCY &amp; COMMUNICATION REGARDING FILE STORAGE AT RIVERDALE NURSING HOME</vt:lpstr>
      <vt:lpstr>ADVANTAGES &amp; LIMITATIONS</vt:lpstr>
      <vt:lpstr>Advantages</vt:lpstr>
      <vt:lpstr>Conclusion</vt:lpstr>
      <vt:lpstr>Reference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Communication At Riverdale Nursing Home</dc:title>
  <dc:creator>Annabiya khan</dc:creator>
  <cp:lastModifiedBy>Yvette Nozipho Tshuma (2210553)</cp:lastModifiedBy>
  <cp:revision>4</cp:revision>
  <dcterms:created xsi:type="dcterms:W3CDTF">2026-06-12T10:56:36Z</dcterms:created>
  <dcterms:modified xsi:type="dcterms:W3CDTF">2026-06-14T02:53:00Z</dcterms:modified>
</cp:coreProperties>
</file>