
<file path=[Content_Types].xml><?xml version="1.0" encoding="utf-8"?>
<Types xmlns="http://schemas.openxmlformats.org/package/2006/content-types">
  <Default Extension="emf" ContentType="image/x-emf"/>
  <Default Extension="gif&amp;ehk=nN2anDz7mNfnMDyC79oy8A&amp;pid=OfficeInsert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notesMasterIdLst>
    <p:notesMasterId r:id="rId55"/>
  </p:notesMasterIdLst>
  <p:handoutMasterIdLst>
    <p:handoutMasterId r:id="rId56"/>
  </p:handoutMasterIdLst>
  <p:sldIdLst>
    <p:sldId id="256" r:id="rId5"/>
    <p:sldId id="307" r:id="rId6"/>
    <p:sldId id="344" r:id="rId7"/>
    <p:sldId id="345" r:id="rId8"/>
    <p:sldId id="328" r:id="rId9"/>
    <p:sldId id="365" r:id="rId10"/>
    <p:sldId id="326" r:id="rId11"/>
    <p:sldId id="322" r:id="rId12"/>
    <p:sldId id="323" r:id="rId13"/>
    <p:sldId id="324" r:id="rId14"/>
    <p:sldId id="308" r:id="rId15"/>
    <p:sldId id="309" r:id="rId16"/>
    <p:sldId id="289" r:id="rId17"/>
    <p:sldId id="366" r:id="rId18"/>
    <p:sldId id="338" r:id="rId19"/>
    <p:sldId id="339" r:id="rId20"/>
    <p:sldId id="285" r:id="rId21"/>
    <p:sldId id="337" r:id="rId22"/>
    <p:sldId id="320" r:id="rId23"/>
    <p:sldId id="333" r:id="rId24"/>
    <p:sldId id="314" r:id="rId25"/>
    <p:sldId id="291" r:id="rId26"/>
    <p:sldId id="290" r:id="rId27"/>
    <p:sldId id="257" r:id="rId28"/>
    <p:sldId id="269" r:id="rId29"/>
    <p:sldId id="293" r:id="rId30"/>
    <p:sldId id="303" r:id="rId31"/>
    <p:sldId id="300" r:id="rId32"/>
    <p:sldId id="305" r:id="rId33"/>
    <p:sldId id="294" r:id="rId34"/>
    <p:sldId id="304" r:id="rId35"/>
    <p:sldId id="270" r:id="rId36"/>
    <p:sldId id="273" r:id="rId37"/>
    <p:sldId id="327" r:id="rId38"/>
    <p:sldId id="268" r:id="rId39"/>
    <p:sldId id="276" r:id="rId40"/>
    <p:sldId id="274" r:id="rId41"/>
    <p:sldId id="275" r:id="rId42"/>
    <p:sldId id="266" r:id="rId43"/>
    <p:sldId id="277" r:id="rId44"/>
    <p:sldId id="280" r:id="rId45"/>
    <p:sldId id="282" r:id="rId46"/>
    <p:sldId id="283" r:id="rId47"/>
    <p:sldId id="286" r:id="rId48"/>
    <p:sldId id="278" r:id="rId49"/>
    <p:sldId id="261" r:id="rId50"/>
    <p:sldId id="265" r:id="rId51"/>
    <p:sldId id="292" r:id="rId52"/>
    <p:sldId id="321" r:id="rId53"/>
    <p:sldId id="364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41D8C7B-9846-4510-86A4-CE2749197F3A}">
          <p14:sldIdLst>
            <p14:sldId id="256"/>
            <p14:sldId id="307"/>
            <p14:sldId id="344"/>
            <p14:sldId id="345"/>
            <p14:sldId id="328"/>
            <p14:sldId id="365"/>
            <p14:sldId id="326"/>
            <p14:sldId id="322"/>
            <p14:sldId id="323"/>
            <p14:sldId id="324"/>
            <p14:sldId id="308"/>
            <p14:sldId id="309"/>
            <p14:sldId id="289"/>
            <p14:sldId id="366"/>
            <p14:sldId id="338"/>
            <p14:sldId id="339"/>
            <p14:sldId id="285"/>
            <p14:sldId id="337"/>
            <p14:sldId id="320"/>
            <p14:sldId id="333"/>
            <p14:sldId id="314"/>
            <p14:sldId id="291"/>
            <p14:sldId id="290"/>
            <p14:sldId id="257"/>
            <p14:sldId id="269"/>
            <p14:sldId id="293"/>
            <p14:sldId id="303"/>
            <p14:sldId id="300"/>
            <p14:sldId id="305"/>
          </p14:sldIdLst>
        </p14:section>
        <p14:section name="Untitled Section" id="{BD838557-1F94-42DF-AD32-576A98206855}">
          <p14:sldIdLst>
            <p14:sldId id="294"/>
            <p14:sldId id="304"/>
            <p14:sldId id="270"/>
            <p14:sldId id="273"/>
            <p14:sldId id="327"/>
            <p14:sldId id="268"/>
            <p14:sldId id="276"/>
            <p14:sldId id="274"/>
            <p14:sldId id="275"/>
            <p14:sldId id="266"/>
            <p14:sldId id="277"/>
            <p14:sldId id="280"/>
            <p14:sldId id="282"/>
            <p14:sldId id="283"/>
            <p14:sldId id="286"/>
            <p14:sldId id="278"/>
          </p14:sldIdLst>
        </p14:section>
        <p14:section name="Untitled Section" id="{A8D0E0E8-3F62-4ECC-BFD7-6CF1DC65C54C}">
          <p14:sldIdLst>
            <p14:sldId id="261"/>
            <p14:sldId id="265"/>
            <p14:sldId id="292"/>
            <p14:sldId id="321"/>
            <p14:sldId id="364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15" autoAdjust="0"/>
    <p:restoredTop sz="94679" autoAdjust="0"/>
  </p:normalViewPr>
  <p:slideViewPr>
    <p:cSldViewPr snapToGrid="0" showGuides="1">
      <p:cViewPr varScale="1">
        <p:scale>
          <a:sx n="97" d="100"/>
          <a:sy n="97" d="100"/>
        </p:scale>
        <p:origin x="912" y="-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0325"/>
    </p:cViewPr>
  </p:sorterViewPr>
  <p:notesViewPr>
    <p:cSldViewPr snapToGrid="0" showGuides="1">
      <p:cViewPr>
        <p:scale>
          <a:sx n="178" d="100"/>
          <a:sy n="178" d="100"/>
        </p:scale>
        <p:origin x="1806" y="-57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23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g"/><Relationship Id="rId1" Type="http://schemas.openxmlformats.org/officeDocument/2006/relationships/image" Target="../media/image29.png"/><Relationship Id="rId4" Type="http://schemas.openxmlformats.org/officeDocument/2006/relationships/image" Target="../media/image32.jpeg"/></Relationships>
</file>

<file path=ppt/diagrams/_rels/data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image" Target="../media/image36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23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g"/><Relationship Id="rId1" Type="http://schemas.openxmlformats.org/officeDocument/2006/relationships/image" Target="../media/image29.png"/><Relationship Id="rId4" Type="http://schemas.openxmlformats.org/officeDocument/2006/relationships/image" Target="../media/image32.jpeg"/></Relationships>
</file>

<file path=ppt/diagrams/_rels/drawing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image" Target="../media/image3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1999C1-04F4-4415-BCBE-F42C8CAFE72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151E198-7C75-404D-9750-A7FA05B3630F}">
      <dgm:prSet/>
      <dgm:spPr/>
      <dgm:t>
        <a:bodyPr/>
        <a:lstStyle/>
        <a:p>
          <a:r>
            <a:rPr lang="en-GB"/>
            <a:t>What I need from you is:</a:t>
          </a:r>
          <a:endParaRPr lang="en-US"/>
        </a:p>
      </dgm:t>
    </dgm:pt>
    <dgm:pt modelId="{950AEAD5-D972-4858-AD01-A140272BE334}" type="parTrans" cxnId="{754E7516-A8BA-4292-8F85-FCB2838051F8}">
      <dgm:prSet/>
      <dgm:spPr/>
      <dgm:t>
        <a:bodyPr/>
        <a:lstStyle/>
        <a:p>
          <a:endParaRPr lang="en-US"/>
        </a:p>
      </dgm:t>
    </dgm:pt>
    <dgm:pt modelId="{78D0363A-20BF-49C0-99C2-5687DEAC97CD}" type="sibTrans" cxnId="{754E7516-A8BA-4292-8F85-FCB2838051F8}">
      <dgm:prSet/>
      <dgm:spPr/>
      <dgm:t>
        <a:bodyPr/>
        <a:lstStyle/>
        <a:p>
          <a:endParaRPr lang="en-US"/>
        </a:p>
      </dgm:t>
    </dgm:pt>
    <dgm:pt modelId="{E39D5EA9-881E-4C34-BBA8-2E0D441069A5}">
      <dgm:prSet/>
      <dgm:spPr/>
      <dgm:t>
        <a:bodyPr/>
        <a:lstStyle/>
        <a:p>
          <a:r>
            <a:rPr lang="en-GB"/>
            <a:t>Attendance</a:t>
          </a:r>
          <a:endParaRPr lang="en-US"/>
        </a:p>
      </dgm:t>
    </dgm:pt>
    <dgm:pt modelId="{86A46CB1-C790-4149-98B1-84A7DE983EC5}" type="parTrans" cxnId="{5E61D6F3-1936-42A9-B81B-5131D4A12795}">
      <dgm:prSet/>
      <dgm:spPr/>
      <dgm:t>
        <a:bodyPr/>
        <a:lstStyle/>
        <a:p>
          <a:endParaRPr lang="en-US"/>
        </a:p>
      </dgm:t>
    </dgm:pt>
    <dgm:pt modelId="{AB90D3B6-51BD-49BA-B6AB-BF5D0DB49FCD}" type="sibTrans" cxnId="{5E61D6F3-1936-42A9-B81B-5131D4A12795}">
      <dgm:prSet/>
      <dgm:spPr/>
      <dgm:t>
        <a:bodyPr/>
        <a:lstStyle/>
        <a:p>
          <a:endParaRPr lang="en-US"/>
        </a:p>
      </dgm:t>
    </dgm:pt>
    <dgm:pt modelId="{A5300948-4901-407E-A88B-1DECB2576152}">
      <dgm:prSet/>
      <dgm:spPr/>
      <dgm:t>
        <a:bodyPr/>
        <a:lstStyle/>
        <a:p>
          <a:r>
            <a:rPr lang="en-GB"/>
            <a:t>Commitment</a:t>
          </a:r>
          <a:endParaRPr lang="en-US"/>
        </a:p>
      </dgm:t>
    </dgm:pt>
    <dgm:pt modelId="{25590581-178E-4E45-AA17-9848222245F8}" type="parTrans" cxnId="{BCBF4FAB-E7AA-4C71-A82C-01AF07E44F30}">
      <dgm:prSet/>
      <dgm:spPr/>
      <dgm:t>
        <a:bodyPr/>
        <a:lstStyle/>
        <a:p>
          <a:endParaRPr lang="en-US"/>
        </a:p>
      </dgm:t>
    </dgm:pt>
    <dgm:pt modelId="{EAD165C0-5FEA-4D29-811D-F653A977A174}" type="sibTrans" cxnId="{BCBF4FAB-E7AA-4C71-A82C-01AF07E44F30}">
      <dgm:prSet/>
      <dgm:spPr/>
      <dgm:t>
        <a:bodyPr/>
        <a:lstStyle/>
        <a:p>
          <a:endParaRPr lang="en-US"/>
        </a:p>
      </dgm:t>
    </dgm:pt>
    <dgm:pt modelId="{5B8F18F2-88AD-4F43-93B7-408CAE9AD465}">
      <dgm:prSet/>
      <dgm:spPr/>
      <dgm:t>
        <a:bodyPr/>
        <a:lstStyle/>
        <a:p>
          <a:r>
            <a:rPr lang="en-GB"/>
            <a:t>Communication [Feedback]</a:t>
          </a:r>
          <a:endParaRPr lang="en-US"/>
        </a:p>
      </dgm:t>
    </dgm:pt>
    <dgm:pt modelId="{17AB672B-28F9-45FF-8FA5-0324AC903FCE}" type="parTrans" cxnId="{9BC91CDA-B89C-43A0-B637-DD66E8D8897F}">
      <dgm:prSet/>
      <dgm:spPr/>
      <dgm:t>
        <a:bodyPr/>
        <a:lstStyle/>
        <a:p>
          <a:endParaRPr lang="en-US"/>
        </a:p>
      </dgm:t>
    </dgm:pt>
    <dgm:pt modelId="{D02442A7-579D-4698-B643-937E028329A3}" type="sibTrans" cxnId="{9BC91CDA-B89C-43A0-B637-DD66E8D8897F}">
      <dgm:prSet/>
      <dgm:spPr/>
      <dgm:t>
        <a:bodyPr/>
        <a:lstStyle/>
        <a:p>
          <a:endParaRPr lang="en-US"/>
        </a:p>
      </dgm:t>
    </dgm:pt>
    <dgm:pt modelId="{CA75E035-1D18-4A16-9DC8-DC8A7B7ADBD5}">
      <dgm:prSet/>
      <dgm:spPr/>
      <dgm:t>
        <a:bodyPr/>
        <a:lstStyle/>
        <a:p>
          <a:r>
            <a:rPr lang="en-GB"/>
            <a:t>Participation</a:t>
          </a:r>
          <a:endParaRPr lang="en-US"/>
        </a:p>
      </dgm:t>
    </dgm:pt>
    <dgm:pt modelId="{08978A70-722C-4133-B26B-2EA3E627DB83}" type="parTrans" cxnId="{51314630-D1D6-4EC6-923A-5D1E31EE345A}">
      <dgm:prSet/>
      <dgm:spPr/>
      <dgm:t>
        <a:bodyPr/>
        <a:lstStyle/>
        <a:p>
          <a:endParaRPr lang="en-US"/>
        </a:p>
      </dgm:t>
    </dgm:pt>
    <dgm:pt modelId="{CA29BFDF-89EB-4A0B-8110-1FE9E70CC750}" type="sibTrans" cxnId="{51314630-D1D6-4EC6-923A-5D1E31EE345A}">
      <dgm:prSet/>
      <dgm:spPr/>
      <dgm:t>
        <a:bodyPr/>
        <a:lstStyle/>
        <a:p>
          <a:endParaRPr lang="en-US"/>
        </a:p>
      </dgm:t>
    </dgm:pt>
    <dgm:pt modelId="{833FB37F-BF77-4B68-9DEB-7A192D48F8EB}">
      <dgm:prSet/>
      <dgm:spPr/>
      <dgm:t>
        <a:bodyPr/>
        <a:lstStyle/>
        <a:p>
          <a:r>
            <a:rPr lang="en-GB" dirty="0"/>
            <a:t>Reading and RESEARCH</a:t>
          </a:r>
          <a:endParaRPr lang="en-US" dirty="0"/>
        </a:p>
      </dgm:t>
    </dgm:pt>
    <dgm:pt modelId="{81732D0B-3458-4811-B548-45EA48C5DA65}" type="parTrans" cxnId="{2B0D3A97-0ED0-4B00-8B29-B383C2375463}">
      <dgm:prSet/>
      <dgm:spPr/>
      <dgm:t>
        <a:bodyPr/>
        <a:lstStyle/>
        <a:p>
          <a:endParaRPr lang="en-US"/>
        </a:p>
      </dgm:t>
    </dgm:pt>
    <dgm:pt modelId="{9355B817-A9E5-46A2-8BBB-26D4BBD8050D}" type="sibTrans" cxnId="{2B0D3A97-0ED0-4B00-8B29-B383C2375463}">
      <dgm:prSet/>
      <dgm:spPr/>
      <dgm:t>
        <a:bodyPr/>
        <a:lstStyle/>
        <a:p>
          <a:endParaRPr lang="en-US"/>
        </a:p>
      </dgm:t>
    </dgm:pt>
    <dgm:pt modelId="{A1E50F09-DDFF-4A29-B424-DFEFCC893F43}">
      <dgm:prSet/>
      <dgm:spPr/>
      <dgm:t>
        <a:bodyPr/>
        <a:lstStyle/>
        <a:p>
          <a:r>
            <a:rPr lang="en-GB"/>
            <a:t>What do you need from me?</a:t>
          </a:r>
          <a:endParaRPr lang="en-US"/>
        </a:p>
      </dgm:t>
    </dgm:pt>
    <dgm:pt modelId="{88F2821F-C639-4F23-B7BD-FC23CE58C3D5}" type="parTrans" cxnId="{E3277E66-D3A8-4297-A1EE-1D0BC321C907}">
      <dgm:prSet/>
      <dgm:spPr/>
      <dgm:t>
        <a:bodyPr/>
        <a:lstStyle/>
        <a:p>
          <a:endParaRPr lang="en-US"/>
        </a:p>
      </dgm:t>
    </dgm:pt>
    <dgm:pt modelId="{99D2C998-60C2-49AE-939C-A52789DB7029}" type="sibTrans" cxnId="{E3277E66-D3A8-4297-A1EE-1D0BC321C907}">
      <dgm:prSet/>
      <dgm:spPr/>
      <dgm:t>
        <a:bodyPr/>
        <a:lstStyle/>
        <a:p>
          <a:endParaRPr lang="en-US"/>
        </a:p>
      </dgm:t>
    </dgm:pt>
    <dgm:pt modelId="{022B6821-9A42-4160-89EB-439401EBAE30}" type="pres">
      <dgm:prSet presAssocID="{0A1999C1-04F4-4415-BCBE-F42C8CAFE726}" presName="linear" presStyleCnt="0">
        <dgm:presLayoutVars>
          <dgm:animLvl val="lvl"/>
          <dgm:resizeHandles val="exact"/>
        </dgm:presLayoutVars>
      </dgm:prSet>
      <dgm:spPr/>
    </dgm:pt>
    <dgm:pt modelId="{7DF33BF9-1D9D-465F-AB62-3B0CBC1C0F3E}" type="pres">
      <dgm:prSet presAssocID="{3151E198-7C75-404D-9750-A7FA05B3630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50F5267-DFC9-47F4-8A9B-DA62B6549123}" type="pres">
      <dgm:prSet presAssocID="{3151E198-7C75-404D-9750-A7FA05B3630F}" presName="childText" presStyleLbl="revTx" presStyleIdx="0" presStyleCnt="1">
        <dgm:presLayoutVars>
          <dgm:bulletEnabled val="1"/>
        </dgm:presLayoutVars>
      </dgm:prSet>
      <dgm:spPr/>
    </dgm:pt>
    <dgm:pt modelId="{5B4116E5-3735-450D-A4C4-BC3C5131DE05}" type="pres">
      <dgm:prSet presAssocID="{A1E50F09-DDFF-4A29-B424-DFEFCC893F4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CA2250E-0FD7-4F4B-9377-6D5687267D77}" type="presOf" srcId="{0A1999C1-04F4-4415-BCBE-F42C8CAFE726}" destId="{022B6821-9A42-4160-89EB-439401EBAE30}" srcOrd="0" destOrd="0" presId="urn:microsoft.com/office/officeart/2005/8/layout/vList2"/>
    <dgm:cxn modelId="{754E7516-A8BA-4292-8F85-FCB2838051F8}" srcId="{0A1999C1-04F4-4415-BCBE-F42C8CAFE726}" destId="{3151E198-7C75-404D-9750-A7FA05B3630F}" srcOrd="0" destOrd="0" parTransId="{950AEAD5-D972-4858-AD01-A140272BE334}" sibTransId="{78D0363A-20BF-49C0-99C2-5687DEAC97CD}"/>
    <dgm:cxn modelId="{1472402A-E945-493B-B379-733804F7B7FC}" type="presOf" srcId="{E39D5EA9-881E-4C34-BBA8-2E0D441069A5}" destId="{D50F5267-DFC9-47F4-8A9B-DA62B6549123}" srcOrd="0" destOrd="0" presId="urn:microsoft.com/office/officeart/2005/8/layout/vList2"/>
    <dgm:cxn modelId="{51314630-D1D6-4EC6-923A-5D1E31EE345A}" srcId="{3151E198-7C75-404D-9750-A7FA05B3630F}" destId="{CA75E035-1D18-4A16-9DC8-DC8A7B7ADBD5}" srcOrd="3" destOrd="0" parTransId="{08978A70-722C-4133-B26B-2EA3E627DB83}" sibTransId="{CA29BFDF-89EB-4A0B-8110-1FE9E70CC750}"/>
    <dgm:cxn modelId="{C040B13F-5355-46CB-8FC6-5C954AE5071C}" type="presOf" srcId="{5B8F18F2-88AD-4F43-93B7-408CAE9AD465}" destId="{D50F5267-DFC9-47F4-8A9B-DA62B6549123}" srcOrd="0" destOrd="2" presId="urn:microsoft.com/office/officeart/2005/8/layout/vList2"/>
    <dgm:cxn modelId="{99220541-ACE8-4F46-A72F-987E1E87D499}" type="presOf" srcId="{CA75E035-1D18-4A16-9DC8-DC8A7B7ADBD5}" destId="{D50F5267-DFC9-47F4-8A9B-DA62B6549123}" srcOrd="0" destOrd="3" presId="urn:microsoft.com/office/officeart/2005/8/layout/vList2"/>
    <dgm:cxn modelId="{E3277E66-D3A8-4297-A1EE-1D0BC321C907}" srcId="{0A1999C1-04F4-4415-BCBE-F42C8CAFE726}" destId="{A1E50F09-DDFF-4A29-B424-DFEFCC893F43}" srcOrd="1" destOrd="0" parTransId="{88F2821F-C639-4F23-B7BD-FC23CE58C3D5}" sibTransId="{99D2C998-60C2-49AE-939C-A52789DB7029}"/>
    <dgm:cxn modelId="{CACAAE53-A00D-4046-93F5-61B940AC2210}" type="presOf" srcId="{833FB37F-BF77-4B68-9DEB-7A192D48F8EB}" destId="{D50F5267-DFC9-47F4-8A9B-DA62B6549123}" srcOrd="0" destOrd="4" presId="urn:microsoft.com/office/officeart/2005/8/layout/vList2"/>
    <dgm:cxn modelId="{BEE9BB96-95DF-4C09-B217-67B607E63712}" type="presOf" srcId="{A5300948-4901-407E-A88B-1DECB2576152}" destId="{D50F5267-DFC9-47F4-8A9B-DA62B6549123}" srcOrd="0" destOrd="1" presId="urn:microsoft.com/office/officeart/2005/8/layout/vList2"/>
    <dgm:cxn modelId="{2B0D3A97-0ED0-4B00-8B29-B383C2375463}" srcId="{3151E198-7C75-404D-9750-A7FA05B3630F}" destId="{833FB37F-BF77-4B68-9DEB-7A192D48F8EB}" srcOrd="4" destOrd="0" parTransId="{81732D0B-3458-4811-B548-45EA48C5DA65}" sibTransId="{9355B817-A9E5-46A2-8BBB-26D4BBD8050D}"/>
    <dgm:cxn modelId="{272F5C9A-5EA7-422C-A742-A0FD304D94CC}" type="presOf" srcId="{3151E198-7C75-404D-9750-A7FA05B3630F}" destId="{7DF33BF9-1D9D-465F-AB62-3B0CBC1C0F3E}" srcOrd="0" destOrd="0" presId="urn:microsoft.com/office/officeart/2005/8/layout/vList2"/>
    <dgm:cxn modelId="{BCBF4FAB-E7AA-4C71-A82C-01AF07E44F30}" srcId="{3151E198-7C75-404D-9750-A7FA05B3630F}" destId="{A5300948-4901-407E-A88B-1DECB2576152}" srcOrd="1" destOrd="0" parTransId="{25590581-178E-4E45-AA17-9848222245F8}" sibTransId="{EAD165C0-5FEA-4D29-811D-F653A977A174}"/>
    <dgm:cxn modelId="{22CA14D7-80F3-45F8-BFF1-A26E3F6E1CA0}" type="presOf" srcId="{A1E50F09-DDFF-4A29-B424-DFEFCC893F43}" destId="{5B4116E5-3735-450D-A4C4-BC3C5131DE05}" srcOrd="0" destOrd="0" presId="urn:microsoft.com/office/officeart/2005/8/layout/vList2"/>
    <dgm:cxn modelId="{9BC91CDA-B89C-43A0-B637-DD66E8D8897F}" srcId="{3151E198-7C75-404D-9750-A7FA05B3630F}" destId="{5B8F18F2-88AD-4F43-93B7-408CAE9AD465}" srcOrd="2" destOrd="0" parTransId="{17AB672B-28F9-45FF-8FA5-0324AC903FCE}" sibTransId="{D02442A7-579D-4698-B643-937E028329A3}"/>
    <dgm:cxn modelId="{5E61D6F3-1936-42A9-B81B-5131D4A12795}" srcId="{3151E198-7C75-404D-9750-A7FA05B3630F}" destId="{E39D5EA9-881E-4C34-BBA8-2E0D441069A5}" srcOrd="0" destOrd="0" parTransId="{86A46CB1-C790-4149-98B1-84A7DE983EC5}" sibTransId="{AB90D3B6-51BD-49BA-B6AB-BF5D0DB49FCD}"/>
    <dgm:cxn modelId="{C0C40DFE-966F-4B1E-AF8C-BE802690D078}" type="presParOf" srcId="{022B6821-9A42-4160-89EB-439401EBAE30}" destId="{7DF33BF9-1D9D-465F-AB62-3B0CBC1C0F3E}" srcOrd="0" destOrd="0" presId="urn:microsoft.com/office/officeart/2005/8/layout/vList2"/>
    <dgm:cxn modelId="{29269CEB-22ED-405D-B0C6-52911B7E9254}" type="presParOf" srcId="{022B6821-9A42-4160-89EB-439401EBAE30}" destId="{D50F5267-DFC9-47F4-8A9B-DA62B6549123}" srcOrd="1" destOrd="0" presId="urn:microsoft.com/office/officeart/2005/8/layout/vList2"/>
    <dgm:cxn modelId="{E2E8713F-20DB-49D3-AFE8-C0682BA38484}" type="presParOf" srcId="{022B6821-9A42-4160-89EB-439401EBAE30}" destId="{5B4116E5-3735-450D-A4C4-BC3C5131DE0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DDC82FB-7E1D-4CC6-8D4D-1BD02BED9F9A}" type="doc">
      <dgm:prSet loTypeId="urn:microsoft.com/office/officeart/2016/7/layout/VerticalSolidActionList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038E7AA-7FE1-41A7-A4C0-2AE73C5DB30C}">
      <dgm:prSet/>
      <dgm:spPr/>
      <dgm:t>
        <a:bodyPr/>
        <a:lstStyle/>
        <a:p>
          <a:r>
            <a:rPr lang="en-US"/>
            <a:t>Read</a:t>
          </a:r>
        </a:p>
      </dgm:t>
    </dgm:pt>
    <dgm:pt modelId="{4F3C853A-50F6-4713-AA63-057025AA702D}" type="parTrans" cxnId="{14C1D368-E558-4D86-8528-C1F648ACAE84}">
      <dgm:prSet/>
      <dgm:spPr/>
      <dgm:t>
        <a:bodyPr/>
        <a:lstStyle/>
        <a:p>
          <a:endParaRPr lang="en-US"/>
        </a:p>
      </dgm:t>
    </dgm:pt>
    <dgm:pt modelId="{7A2ECEAE-B377-45ED-A061-CC38DD2A2F21}" type="sibTrans" cxnId="{14C1D368-E558-4D86-8528-C1F648ACAE84}">
      <dgm:prSet/>
      <dgm:spPr/>
      <dgm:t>
        <a:bodyPr/>
        <a:lstStyle/>
        <a:p>
          <a:endParaRPr lang="en-US"/>
        </a:p>
      </dgm:t>
    </dgm:pt>
    <dgm:pt modelId="{93940895-186A-488E-BC1B-8E3701316121}">
      <dgm:prSet custT="1"/>
      <dgm:spPr/>
      <dgm:t>
        <a:bodyPr/>
        <a:lstStyle/>
        <a:p>
          <a:r>
            <a:rPr lang="en-US" sz="3200" dirty="0"/>
            <a:t>Read the slides as well as listen to the lesson</a:t>
          </a:r>
        </a:p>
      </dgm:t>
    </dgm:pt>
    <dgm:pt modelId="{AFFD1A87-672D-4817-BC85-2D9C4C61FE86}" type="parTrans" cxnId="{E9185C9A-664E-49C8-BBF6-47B2424DD4FF}">
      <dgm:prSet/>
      <dgm:spPr/>
      <dgm:t>
        <a:bodyPr/>
        <a:lstStyle/>
        <a:p>
          <a:endParaRPr lang="en-US"/>
        </a:p>
      </dgm:t>
    </dgm:pt>
    <dgm:pt modelId="{8871FF49-008A-428E-A90D-DB0E1F814952}" type="sibTrans" cxnId="{E9185C9A-664E-49C8-BBF6-47B2424DD4FF}">
      <dgm:prSet/>
      <dgm:spPr/>
      <dgm:t>
        <a:bodyPr/>
        <a:lstStyle/>
        <a:p>
          <a:endParaRPr lang="en-US"/>
        </a:p>
      </dgm:t>
    </dgm:pt>
    <dgm:pt modelId="{89C28CEE-70EB-47B2-8FFC-B9E35CF9864A}">
      <dgm:prSet/>
      <dgm:spPr/>
      <dgm:t>
        <a:bodyPr/>
        <a:lstStyle/>
        <a:p>
          <a:r>
            <a:rPr lang="en-US" dirty="0"/>
            <a:t> Listen</a:t>
          </a:r>
        </a:p>
      </dgm:t>
    </dgm:pt>
    <dgm:pt modelId="{E4644D19-EF04-42D3-B164-E91D2E50A3F4}" type="parTrans" cxnId="{68939BA7-4126-4D1B-BF39-F4990E36000A}">
      <dgm:prSet/>
      <dgm:spPr/>
      <dgm:t>
        <a:bodyPr/>
        <a:lstStyle/>
        <a:p>
          <a:endParaRPr lang="en-US"/>
        </a:p>
      </dgm:t>
    </dgm:pt>
    <dgm:pt modelId="{C9E72710-68BE-4F99-BC21-4446D73EEE4F}" type="sibTrans" cxnId="{68939BA7-4126-4D1B-BF39-F4990E36000A}">
      <dgm:prSet/>
      <dgm:spPr/>
      <dgm:t>
        <a:bodyPr/>
        <a:lstStyle/>
        <a:p>
          <a:endParaRPr lang="en-US"/>
        </a:p>
      </dgm:t>
    </dgm:pt>
    <dgm:pt modelId="{3AFFD330-67BE-46A7-8DD6-CED5F9BEB1C1}">
      <dgm:prSet custT="1"/>
      <dgm:spPr/>
      <dgm:t>
        <a:bodyPr/>
        <a:lstStyle/>
        <a:p>
          <a:r>
            <a:rPr lang="en-US" sz="2800" dirty="0"/>
            <a:t>All lessons will be recorded and can be found on Teams</a:t>
          </a:r>
        </a:p>
      </dgm:t>
    </dgm:pt>
    <dgm:pt modelId="{B56D0111-9682-4B61-B085-FE3B42265020}" type="parTrans" cxnId="{FA197705-9FF0-460F-AEF0-1F5D8893B345}">
      <dgm:prSet/>
      <dgm:spPr/>
      <dgm:t>
        <a:bodyPr/>
        <a:lstStyle/>
        <a:p>
          <a:endParaRPr lang="en-US"/>
        </a:p>
      </dgm:t>
    </dgm:pt>
    <dgm:pt modelId="{EC93B986-82E4-4FFA-B442-50862DEEFA4D}" type="sibTrans" cxnId="{FA197705-9FF0-460F-AEF0-1F5D8893B345}">
      <dgm:prSet/>
      <dgm:spPr/>
      <dgm:t>
        <a:bodyPr/>
        <a:lstStyle/>
        <a:p>
          <a:endParaRPr lang="en-US"/>
        </a:p>
      </dgm:t>
    </dgm:pt>
    <dgm:pt modelId="{55F6745D-DC45-4C71-B7D6-A9B562B5E02F}">
      <dgm:prSet/>
      <dgm:spPr/>
      <dgm:t>
        <a:bodyPr/>
        <a:lstStyle/>
        <a:p>
          <a:r>
            <a:rPr lang="en-US"/>
            <a:t>Use</a:t>
          </a:r>
        </a:p>
      </dgm:t>
    </dgm:pt>
    <dgm:pt modelId="{0131E473-392A-41F2-BC45-15CE1574455E}" type="parTrans" cxnId="{1787B8EE-FAEF-419B-B342-52E72E5B5698}">
      <dgm:prSet/>
      <dgm:spPr/>
      <dgm:t>
        <a:bodyPr/>
        <a:lstStyle/>
        <a:p>
          <a:endParaRPr lang="en-US"/>
        </a:p>
      </dgm:t>
    </dgm:pt>
    <dgm:pt modelId="{7BE3497E-CFFC-4D27-9F42-CD360E955F93}" type="sibTrans" cxnId="{1787B8EE-FAEF-419B-B342-52E72E5B5698}">
      <dgm:prSet/>
      <dgm:spPr/>
      <dgm:t>
        <a:bodyPr/>
        <a:lstStyle/>
        <a:p>
          <a:endParaRPr lang="en-US"/>
        </a:p>
      </dgm:t>
    </dgm:pt>
    <dgm:pt modelId="{995C7A0A-2B7E-4E3D-B57E-B1A0BD6DA949}">
      <dgm:prSet custT="1"/>
      <dgm:spPr/>
      <dgm:t>
        <a:bodyPr/>
        <a:lstStyle/>
        <a:p>
          <a:r>
            <a:rPr lang="en-US" sz="3200" dirty="0"/>
            <a:t>Use Moodle</a:t>
          </a:r>
        </a:p>
      </dgm:t>
    </dgm:pt>
    <dgm:pt modelId="{BDE57299-A13F-4109-95DA-9549A0C58153}" type="parTrans" cxnId="{B28E0910-1A51-45C0-BFE6-7C09D5B1BC18}">
      <dgm:prSet/>
      <dgm:spPr/>
      <dgm:t>
        <a:bodyPr/>
        <a:lstStyle/>
        <a:p>
          <a:endParaRPr lang="en-US"/>
        </a:p>
      </dgm:t>
    </dgm:pt>
    <dgm:pt modelId="{877CC564-A675-43C8-B398-9716B61AF7A7}" type="sibTrans" cxnId="{B28E0910-1A51-45C0-BFE6-7C09D5B1BC18}">
      <dgm:prSet/>
      <dgm:spPr/>
      <dgm:t>
        <a:bodyPr/>
        <a:lstStyle/>
        <a:p>
          <a:endParaRPr lang="en-US"/>
        </a:p>
      </dgm:t>
    </dgm:pt>
    <dgm:pt modelId="{D83ADB59-9333-46AE-8680-89B5A0FDDE10}" type="pres">
      <dgm:prSet presAssocID="{1DDC82FB-7E1D-4CC6-8D4D-1BD02BED9F9A}" presName="Name0" presStyleCnt="0">
        <dgm:presLayoutVars>
          <dgm:dir/>
          <dgm:animLvl val="lvl"/>
          <dgm:resizeHandles val="exact"/>
        </dgm:presLayoutVars>
      </dgm:prSet>
      <dgm:spPr/>
    </dgm:pt>
    <dgm:pt modelId="{8384CF1A-9582-4883-B5A9-FB60EEAFACE4}" type="pres">
      <dgm:prSet presAssocID="{8038E7AA-7FE1-41A7-A4C0-2AE73C5DB30C}" presName="linNode" presStyleCnt="0"/>
      <dgm:spPr/>
    </dgm:pt>
    <dgm:pt modelId="{30DAD4A8-7EAF-4D0E-88C9-A71E0CEB7413}" type="pres">
      <dgm:prSet presAssocID="{8038E7AA-7FE1-41A7-A4C0-2AE73C5DB30C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A89C419C-F038-428D-A593-0B349E579331}" type="pres">
      <dgm:prSet presAssocID="{8038E7AA-7FE1-41A7-A4C0-2AE73C5DB30C}" presName="descendantText" presStyleLbl="alignAccFollowNode1" presStyleIdx="0" presStyleCnt="3">
        <dgm:presLayoutVars>
          <dgm:bulletEnabled/>
        </dgm:presLayoutVars>
      </dgm:prSet>
      <dgm:spPr/>
    </dgm:pt>
    <dgm:pt modelId="{2DF52B4E-DE41-4342-B1F5-576496AE1F72}" type="pres">
      <dgm:prSet presAssocID="{7A2ECEAE-B377-45ED-A061-CC38DD2A2F21}" presName="sp" presStyleCnt="0"/>
      <dgm:spPr/>
    </dgm:pt>
    <dgm:pt modelId="{F8007465-6C8C-416D-89CB-5F83FC060785}" type="pres">
      <dgm:prSet presAssocID="{89C28CEE-70EB-47B2-8FFC-B9E35CF9864A}" presName="linNode" presStyleCnt="0"/>
      <dgm:spPr/>
    </dgm:pt>
    <dgm:pt modelId="{A910E5DF-8D5D-44D5-A4C5-6137F7849080}" type="pres">
      <dgm:prSet presAssocID="{89C28CEE-70EB-47B2-8FFC-B9E35CF9864A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39619EB0-B2B4-4834-9EA3-A9D5DAB45BBA}" type="pres">
      <dgm:prSet presAssocID="{89C28CEE-70EB-47B2-8FFC-B9E35CF9864A}" presName="descendantText" presStyleLbl="alignAccFollowNode1" presStyleIdx="1" presStyleCnt="3">
        <dgm:presLayoutVars>
          <dgm:bulletEnabled/>
        </dgm:presLayoutVars>
      </dgm:prSet>
      <dgm:spPr/>
    </dgm:pt>
    <dgm:pt modelId="{52BEBDDF-055B-4FF5-9763-BDB05D966099}" type="pres">
      <dgm:prSet presAssocID="{C9E72710-68BE-4F99-BC21-4446D73EEE4F}" presName="sp" presStyleCnt="0"/>
      <dgm:spPr/>
    </dgm:pt>
    <dgm:pt modelId="{A461C837-6BD6-4AE5-9475-44C6321AC3C7}" type="pres">
      <dgm:prSet presAssocID="{55F6745D-DC45-4C71-B7D6-A9B562B5E02F}" presName="linNode" presStyleCnt="0"/>
      <dgm:spPr/>
    </dgm:pt>
    <dgm:pt modelId="{18B1BA29-2390-4B98-B96F-6AFDA9724380}" type="pres">
      <dgm:prSet presAssocID="{55F6745D-DC45-4C71-B7D6-A9B562B5E02F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57F6C8CB-8166-4636-9F93-C5F9584082F7}" type="pres">
      <dgm:prSet presAssocID="{55F6745D-DC45-4C71-B7D6-A9B562B5E02F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FA197705-9FF0-460F-AEF0-1F5D8893B345}" srcId="{89C28CEE-70EB-47B2-8FFC-B9E35CF9864A}" destId="{3AFFD330-67BE-46A7-8DD6-CED5F9BEB1C1}" srcOrd="0" destOrd="0" parTransId="{B56D0111-9682-4B61-B085-FE3B42265020}" sibTransId="{EC93B986-82E4-4FFA-B442-50862DEEFA4D}"/>
    <dgm:cxn modelId="{B28E0910-1A51-45C0-BFE6-7C09D5B1BC18}" srcId="{55F6745D-DC45-4C71-B7D6-A9B562B5E02F}" destId="{995C7A0A-2B7E-4E3D-B57E-B1A0BD6DA949}" srcOrd="0" destOrd="0" parTransId="{BDE57299-A13F-4109-95DA-9549A0C58153}" sibTransId="{877CC564-A675-43C8-B398-9716B61AF7A7}"/>
    <dgm:cxn modelId="{31D9DF26-4CE4-4944-8B4A-7673C2B5435E}" type="presOf" srcId="{1DDC82FB-7E1D-4CC6-8D4D-1BD02BED9F9A}" destId="{D83ADB59-9333-46AE-8680-89B5A0FDDE10}" srcOrd="0" destOrd="0" presId="urn:microsoft.com/office/officeart/2016/7/layout/VerticalSolidActionList"/>
    <dgm:cxn modelId="{14C1D368-E558-4D86-8528-C1F648ACAE84}" srcId="{1DDC82FB-7E1D-4CC6-8D4D-1BD02BED9F9A}" destId="{8038E7AA-7FE1-41A7-A4C0-2AE73C5DB30C}" srcOrd="0" destOrd="0" parTransId="{4F3C853A-50F6-4713-AA63-057025AA702D}" sibTransId="{7A2ECEAE-B377-45ED-A061-CC38DD2A2F21}"/>
    <dgm:cxn modelId="{BBB81D4D-C3CC-417C-9C84-94443272AA1C}" type="presOf" srcId="{55F6745D-DC45-4C71-B7D6-A9B562B5E02F}" destId="{18B1BA29-2390-4B98-B96F-6AFDA9724380}" srcOrd="0" destOrd="0" presId="urn:microsoft.com/office/officeart/2016/7/layout/VerticalSolidActionList"/>
    <dgm:cxn modelId="{DA79434F-6E51-418D-AC88-E2C01E3F8501}" type="presOf" srcId="{93940895-186A-488E-BC1B-8E3701316121}" destId="{A89C419C-F038-428D-A593-0B349E579331}" srcOrd="0" destOrd="0" presId="urn:microsoft.com/office/officeart/2016/7/layout/VerticalSolidActionList"/>
    <dgm:cxn modelId="{DFC0648B-98D0-4A74-861D-8E6530C751CD}" type="presOf" srcId="{8038E7AA-7FE1-41A7-A4C0-2AE73C5DB30C}" destId="{30DAD4A8-7EAF-4D0E-88C9-A71E0CEB7413}" srcOrd="0" destOrd="0" presId="urn:microsoft.com/office/officeart/2016/7/layout/VerticalSolidActionList"/>
    <dgm:cxn modelId="{E9185C9A-664E-49C8-BBF6-47B2424DD4FF}" srcId="{8038E7AA-7FE1-41A7-A4C0-2AE73C5DB30C}" destId="{93940895-186A-488E-BC1B-8E3701316121}" srcOrd="0" destOrd="0" parTransId="{AFFD1A87-672D-4817-BC85-2D9C4C61FE86}" sibTransId="{8871FF49-008A-428E-A90D-DB0E1F814952}"/>
    <dgm:cxn modelId="{68939BA7-4126-4D1B-BF39-F4990E36000A}" srcId="{1DDC82FB-7E1D-4CC6-8D4D-1BD02BED9F9A}" destId="{89C28CEE-70EB-47B2-8FFC-B9E35CF9864A}" srcOrd="1" destOrd="0" parTransId="{E4644D19-EF04-42D3-B164-E91D2E50A3F4}" sibTransId="{C9E72710-68BE-4F99-BC21-4446D73EEE4F}"/>
    <dgm:cxn modelId="{CE64F6B9-22EE-4F4C-AD07-7F27701DD46E}" type="presOf" srcId="{3AFFD330-67BE-46A7-8DD6-CED5F9BEB1C1}" destId="{39619EB0-B2B4-4834-9EA3-A9D5DAB45BBA}" srcOrd="0" destOrd="0" presId="urn:microsoft.com/office/officeart/2016/7/layout/VerticalSolidActionList"/>
    <dgm:cxn modelId="{41487BBA-4C78-4560-BE00-3F3912390717}" type="presOf" srcId="{995C7A0A-2B7E-4E3D-B57E-B1A0BD6DA949}" destId="{57F6C8CB-8166-4636-9F93-C5F9584082F7}" srcOrd="0" destOrd="0" presId="urn:microsoft.com/office/officeart/2016/7/layout/VerticalSolidActionList"/>
    <dgm:cxn modelId="{A80361DB-803F-452F-B336-19E6B27C517D}" type="presOf" srcId="{89C28CEE-70EB-47B2-8FFC-B9E35CF9864A}" destId="{A910E5DF-8D5D-44D5-A4C5-6137F7849080}" srcOrd="0" destOrd="0" presId="urn:microsoft.com/office/officeart/2016/7/layout/VerticalSolidActionList"/>
    <dgm:cxn modelId="{1787B8EE-FAEF-419B-B342-52E72E5B5698}" srcId="{1DDC82FB-7E1D-4CC6-8D4D-1BD02BED9F9A}" destId="{55F6745D-DC45-4C71-B7D6-A9B562B5E02F}" srcOrd="2" destOrd="0" parTransId="{0131E473-392A-41F2-BC45-15CE1574455E}" sibTransId="{7BE3497E-CFFC-4D27-9F42-CD360E955F93}"/>
    <dgm:cxn modelId="{B4FB6A44-3ACB-44FD-97F4-77EBFAAD00D2}" type="presParOf" srcId="{D83ADB59-9333-46AE-8680-89B5A0FDDE10}" destId="{8384CF1A-9582-4883-B5A9-FB60EEAFACE4}" srcOrd="0" destOrd="0" presId="urn:microsoft.com/office/officeart/2016/7/layout/VerticalSolidActionList"/>
    <dgm:cxn modelId="{5549A49C-A772-498D-AAF0-077B72A3B661}" type="presParOf" srcId="{8384CF1A-9582-4883-B5A9-FB60EEAFACE4}" destId="{30DAD4A8-7EAF-4D0E-88C9-A71E0CEB7413}" srcOrd="0" destOrd="0" presId="urn:microsoft.com/office/officeart/2016/7/layout/VerticalSolidActionList"/>
    <dgm:cxn modelId="{BFB6B261-387B-4941-BB37-E7CEDDA99E10}" type="presParOf" srcId="{8384CF1A-9582-4883-B5A9-FB60EEAFACE4}" destId="{A89C419C-F038-428D-A593-0B349E579331}" srcOrd="1" destOrd="0" presId="urn:microsoft.com/office/officeart/2016/7/layout/VerticalSolidActionList"/>
    <dgm:cxn modelId="{AEE62331-9190-48A1-862B-4E815043F815}" type="presParOf" srcId="{D83ADB59-9333-46AE-8680-89B5A0FDDE10}" destId="{2DF52B4E-DE41-4342-B1F5-576496AE1F72}" srcOrd="1" destOrd="0" presId="urn:microsoft.com/office/officeart/2016/7/layout/VerticalSolidActionList"/>
    <dgm:cxn modelId="{F8D8BEB1-7EF2-489D-8C4A-E33514B0D0B1}" type="presParOf" srcId="{D83ADB59-9333-46AE-8680-89B5A0FDDE10}" destId="{F8007465-6C8C-416D-89CB-5F83FC060785}" srcOrd="2" destOrd="0" presId="urn:microsoft.com/office/officeart/2016/7/layout/VerticalSolidActionList"/>
    <dgm:cxn modelId="{3E4A198B-068B-491C-9728-C427F44D1123}" type="presParOf" srcId="{F8007465-6C8C-416D-89CB-5F83FC060785}" destId="{A910E5DF-8D5D-44D5-A4C5-6137F7849080}" srcOrd="0" destOrd="0" presId="urn:microsoft.com/office/officeart/2016/7/layout/VerticalSolidActionList"/>
    <dgm:cxn modelId="{0C0B2C5D-DCB4-438E-A400-686782FFCA5E}" type="presParOf" srcId="{F8007465-6C8C-416D-89CB-5F83FC060785}" destId="{39619EB0-B2B4-4834-9EA3-A9D5DAB45BBA}" srcOrd="1" destOrd="0" presId="urn:microsoft.com/office/officeart/2016/7/layout/VerticalSolidActionList"/>
    <dgm:cxn modelId="{7953FC9A-804C-4507-96F6-D2121997B3F0}" type="presParOf" srcId="{D83ADB59-9333-46AE-8680-89B5A0FDDE10}" destId="{52BEBDDF-055B-4FF5-9763-BDB05D966099}" srcOrd="3" destOrd="0" presId="urn:microsoft.com/office/officeart/2016/7/layout/VerticalSolidActionList"/>
    <dgm:cxn modelId="{6CDCDB7F-E06D-4DAC-A345-CFAADE43692A}" type="presParOf" srcId="{D83ADB59-9333-46AE-8680-89B5A0FDDE10}" destId="{A461C837-6BD6-4AE5-9475-44C6321AC3C7}" srcOrd="4" destOrd="0" presId="urn:microsoft.com/office/officeart/2016/7/layout/VerticalSolidActionList"/>
    <dgm:cxn modelId="{F376EE94-8113-4E7F-B3F5-58FBFE88D753}" type="presParOf" srcId="{A461C837-6BD6-4AE5-9475-44C6321AC3C7}" destId="{18B1BA29-2390-4B98-B96F-6AFDA9724380}" srcOrd="0" destOrd="0" presId="urn:microsoft.com/office/officeart/2016/7/layout/VerticalSolidActionList"/>
    <dgm:cxn modelId="{318DF4F8-3891-4372-A302-61C8F1525C48}" type="presParOf" srcId="{A461C837-6BD6-4AE5-9475-44C6321AC3C7}" destId="{57F6C8CB-8166-4636-9F93-C5F9584082F7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909C434-9CAE-4165-8A08-7FB393C2CE4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D7BB93-2562-4DE9-A17A-4AC7F8C175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inquiry skills do you have?</a:t>
          </a:r>
          <a:endParaRPr lang="en-US"/>
        </a:p>
      </dgm:t>
    </dgm:pt>
    <dgm:pt modelId="{73DF2B15-C334-4DD3-ACFA-95B62AAAC325}" type="parTrans" cxnId="{67966037-4077-4115-B628-3847D221B58A}">
      <dgm:prSet/>
      <dgm:spPr/>
      <dgm:t>
        <a:bodyPr/>
        <a:lstStyle/>
        <a:p>
          <a:endParaRPr lang="en-US"/>
        </a:p>
      </dgm:t>
    </dgm:pt>
    <dgm:pt modelId="{0E3247BC-EDCB-492D-90B2-B488054D8DD9}" type="sibTrans" cxnId="{67966037-4077-4115-B628-3847D221B58A}">
      <dgm:prSet/>
      <dgm:spPr/>
      <dgm:t>
        <a:bodyPr/>
        <a:lstStyle/>
        <a:p>
          <a:endParaRPr lang="en-US"/>
        </a:p>
      </dgm:t>
    </dgm:pt>
    <dgm:pt modelId="{C6158EAD-3EEE-4FBD-8066-FA4D864102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have these developed and what evidence do you have of this learning? </a:t>
          </a:r>
          <a:endParaRPr lang="en-US"/>
        </a:p>
      </dgm:t>
    </dgm:pt>
    <dgm:pt modelId="{E22CA079-561E-428C-A81D-FA4F84C5A0CD}" type="parTrans" cxnId="{C61B330F-DCE3-49F6-840F-DF0D2324F8F7}">
      <dgm:prSet/>
      <dgm:spPr/>
      <dgm:t>
        <a:bodyPr/>
        <a:lstStyle/>
        <a:p>
          <a:endParaRPr lang="en-US"/>
        </a:p>
      </dgm:t>
    </dgm:pt>
    <dgm:pt modelId="{A34E299D-784B-4FE2-B311-4A948FC267A7}" type="sibTrans" cxnId="{C61B330F-DCE3-49F6-840F-DF0D2324F8F7}">
      <dgm:prSet/>
      <dgm:spPr/>
      <dgm:t>
        <a:bodyPr/>
        <a:lstStyle/>
        <a:p>
          <a:endParaRPr lang="en-US"/>
        </a:p>
      </dgm:t>
    </dgm:pt>
    <dgm:pt modelId="{B2710E55-9CD5-477A-9264-D999DB580688}" type="pres">
      <dgm:prSet presAssocID="{8909C434-9CAE-4165-8A08-7FB393C2CE49}" presName="root" presStyleCnt="0">
        <dgm:presLayoutVars>
          <dgm:dir/>
          <dgm:resizeHandles val="exact"/>
        </dgm:presLayoutVars>
      </dgm:prSet>
      <dgm:spPr/>
    </dgm:pt>
    <dgm:pt modelId="{BECFF97B-4FA2-4054-9421-0031279B7C3B}" type="pres">
      <dgm:prSet presAssocID="{92D7BB93-2562-4DE9-A17A-4AC7F8C175C5}" presName="compNode" presStyleCnt="0"/>
      <dgm:spPr/>
    </dgm:pt>
    <dgm:pt modelId="{1C4B5CD6-4134-4647-9309-7CAF3D3F8D43}" type="pres">
      <dgm:prSet presAssocID="{92D7BB93-2562-4DE9-A17A-4AC7F8C175C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32B47F9-AE76-41D6-96F3-8BD4B1F1AA9E}" type="pres">
      <dgm:prSet presAssocID="{92D7BB93-2562-4DE9-A17A-4AC7F8C175C5}" presName="spaceRect" presStyleCnt="0"/>
      <dgm:spPr/>
    </dgm:pt>
    <dgm:pt modelId="{23FC2B2F-A7F2-4728-AE22-977541ED5492}" type="pres">
      <dgm:prSet presAssocID="{92D7BB93-2562-4DE9-A17A-4AC7F8C175C5}" presName="textRect" presStyleLbl="revTx" presStyleIdx="0" presStyleCnt="2">
        <dgm:presLayoutVars>
          <dgm:chMax val="1"/>
          <dgm:chPref val="1"/>
        </dgm:presLayoutVars>
      </dgm:prSet>
      <dgm:spPr/>
    </dgm:pt>
    <dgm:pt modelId="{683B20B7-70D7-4414-8972-A93C5E53A75B}" type="pres">
      <dgm:prSet presAssocID="{0E3247BC-EDCB-492D-90B2-B488054D8DD9}" presName="sibTrans" presStyleCnt="0"/>
      <dgm:spPr/>
    </dgm:pt>
    <dgm:pt modelId="{DF743B56-32D1-4C6D-B069-94C12689217C}" type="pres">
      <dgm:prSet presAssocID="{C6158EAD-3EEE-4FBD-8066-FA4D86410222}" presName="compNode" presStyleCnt="0"/>
      <dgm:spPr/>
    </dgm:pt>
    <dgm:pt modelId="{1C802B79-712E-40E2-8768-7D5D3B0F24BC}" type="pres">
      <dgm:prSet presAssocID="{C6158EAD-3EEE-4FBD-8066-FA4D8641022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453C8457-CA66-47F7-8EFA-317DA12238CD}" type="pres">
      <dgm:prSet presAssocID="{C6158EAD-3EEE-4FBD-8066-FA4D86410222}" presName="spaceRect" presStyleCnt="0"/>
      <dgm:spPr/>
    </dgm:pt>
    <dgm:pt modelId="{96F356D4-6FE4-458C-90F2-6EECF9DD97C1}" type="pres">
      <dgm:prSet presAssocID="{C6158EAD-3EEE-4FBD-8066-FA4D8641022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61B330F-DCE3-49F6-840F-DF0D2324F8F7}" srcId="{8909C434-9CAE-4165-8A08-7FB393C2CE49}" destId="{C6158EAD-3EEE-4FBD-8066-FA4D86410222}" srcOrd="1" destOrd="0" parTransId="{E22CA079-561E-428C-A81D-FA4F84C5A0CD}" sibTransId="{A34E299D-784B-4FE2-B311-4A948FC267A7}"/>
    <dgm:cxn modelId="{67966037-4077-4115-B628-3847D221B58A}" srcId="{8909C434-9CAE-4165-8A08-7FB393C2CE49}" destId="{92D7BB93-2562-4DE9-A17A-4AC7F8C175C5}" srcOrd="0" destOrd="0" parTransId="{73DF2B15-C334-4DD3-ACFA-95B62AAAC325}" sibTransId="{0E3247BC-EDCB-492D-90B2-B488054D8DD9}"/>
    <dgm:cxn modelId="{62B5F33C-337D-4A92-B45B-888E0720D18B}" type="presOf" srcId="{8909C434-9CAE-4165-8A08-7FB393C2CE49}" destId="{B2710E55-9CD5-477A-9264-D999DB580688}" srcOrd="0" destOrd="0" presId="urn:microsoft.com/office/officeart/2018/2/layout/IconLabelList"/>
    <dgm:cxn modelId="{83C99969-0BF7-4B2E-B10A-E302A3276774}" type="presOf" srcId="{C6158EAD-3EEE-4FBD-8066-FA4D86410222}" destId="{96F356D4-6FE4-458C-90F2-6EECF9DD97C1}" srcOrd="0" destOrd="0" presId="urn:microsoft.com/office/officeart/2018/2/layout/IconLabelList"/>
    <dgm:cxn modelId="{B89EA2B1-C63C-4658-BCEB-C3372D2A52D9}" type="presOf" srcId="{92D7BB93-2562-4DE9-A17A-4AC7F8C175C5}" destId="{23FC2B2F-A7F2-4728-AE22-977541ED5492}" srcOrd="0" destOrd="0" presId="urn:microsoft.com/office/officeart/2018/2/layout/IconLabelList"/>
    <dgm:cxn modelId="{7095C800-3091-42B4-82A5-8BF73CB08D20}" type="presParOf" srcId="{B2710E55-9CD5-477A-9264-D999DB580688}" destId="{BECFF97B-4FA2-4054-9421-0031279B7C3B}" srcOrd="0" destOrd="0" presId="urn:microsoft.com/office/officeart/2018/2/layout/IconLabelList"/>
    <dgm:cxn modelId="{67A7C6F6-D13F-406D-BAC6-D323066C1D54}" type="presParOf" srcId="{BECFF97B-4FA2-4054-9421-0031279B7C3B}" destId="{1C4B5CD6-4134-4647-9309-7CAF3D3F8D43}" srcOrd="0" destOrd="0" presId="urn:microsoft.com/office/officeart/2018/2/layout/IconLabelList"/>
    <dgm:cxn modelId="{C1277BB7-610D-4486-A0AC-C4E2CFC8B918}" type="presParOf" srcId="{BECFF97B-4FA2-4054-9421-0031279B7C3B}" destId="{E32B47F9-AE76-41D6-96F3-8BD4B1F1AA9E}" srcOrd="1" destOrd="0" presId="urn:microsoft.com/office/officeart/2018/2/layout/IconLabelList"/>
    <dgm:cxn modelId="{F2E6CAD4-2B8C-48A0-9D18-FEA75DB5F927}" type="presParOf" srcId="{BECFF97B-4FA2-4054-9421-0031279B7C3B}" destId="{23FC2B2F-A7F2-4728-AE22-977541ED5492}" srcOrd="2" destOrd="0" presId="urn:microsoft.com/office/officeart/2018/2/layout/IconLabelList"/>
    <dgm:cxn modelId="{821927AD-47BA-4A5F-87EE-706C34912B87}" type="presParOf" srcId="{B2710E55-9CD5-477A-9264-D999DB580688}" destId="{683B20B7-70D7-4414-8972-A93C5E53A75B}" srcOrd="1" destOrd="0" presId="urn:microsoft.com/office/officeart/2018/2/layout/IconLabelList"/>
    <dgm:cxn modelId="{9CBB6807-43C7-4B96-927B-6A94C84F3009}" type="presParOf" srcId="{B2710E55-9CD5-477A-9264-D999DB580688}" destId="{DF743B56-32D1-4C6D-B069-94C12689217C}" srcOrd="2" destOrd="0" presId="urn:microsoft.com/office/officeart/2018/2/layout/IconLabelList"/>
    <dgm:cxn modelId="{FDA08542-EEFE-4E43-9958-A64191FD7A24}" type="presParOf" srcId="{DF743B56-32D1-4C6D-B069-94C12689217C}" destId="{1C802B79-712E-40E2-8768-7D5D3B0F24BC}" srcOrd="0" destOrd="0" presId="urn:microsoft.com/office/officeart/2018/2/layout/IconLabelList"/>
    <dgm:cxn modelId="{5C89A862-49CA-45D8-B0E6-535DAF3C0D5D}" type="presParOf" srcId="{DF743B56-32D1-4C6D-B069-94C12689217C}" destId="{453C8457-CA66-47F7-8EFA-317DA12238CD}" srcOrd="1" destOrd="0" presId="urn:microsoft.com/office/officeart/2018/2/layout/IconLabelList"/>
    <dgm:cxn modelId="{4BCB31B2-DE12-411A-8704-DB4446A995D5}" type="presParOf" srcId="{DF743B56-32D1-4C6D-B069-94C12689217C}" destId="{96F356D4-6FE4-458C-90F2-6EECF9DD97C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C415DD-8918-4275-AD0E-16B45725697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E05FF3C-67C5-4BCD-B508-DC58720503D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 dirty="0">
              <a:solidFill>
                <a:schemeClr val="tx1"/>
              </a:solidFill>
            </a:rPr>
            <a:t>Be more familiar with the process of research proposals and ethical issues</a:t>
          </a:r>
        </a:p>
      </dgm:t>
    </dgm:pt>
    <dgm:pt modelId="{E5DAE6F0-9582-4A73-8A04-8EEB44D1824B}" type="parTrans" cxnId="{D83AE8F9-2F81-40A8-BAC3-83247AEC17E3}">
      <dgm:prSet/>
      <dgm:spPr/>
      <dgm:t>
        <a:bodyPr/>
        <a:lstStyle/>
        <a:p>
          <a:endParaRPr lang="en-US"/>
        </a:p>
      </dgm:t>
    </dgm:pt>
    <dgm:pt modelId="{36895A8B-E06B-43BD-9454-BF5063B115F0}" type="sibTrans" cxnId="{D83AE8F9-2F81-40A8-BAC3-83247AEC17E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967A9CA-ADB3-454E-B9FC-BE3160AE0E8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Have a working knowledge of a selection of qualitative research approaches</a:t>
          </a:r>
          <a:endParaRPr lang="en-US" sz="2800" dirty="0"/>
        </a:p>
      </dgm:t>
    </dgm:pt>
    <dgm:pt modelId="{31D2CEF8-6778-4F9E-850B-EA19301D71A8}" type="parTrans" cxnId="{65A00E94-1801-49DC-99A9-8421BCE97F7E}">
      <dgm:prSet/>
      <dgm:spPr/>
      <dgm:t>
        <a:bodyPr/>
        <a:lstStyle/>
        <a:p>
          <a:endParaRPr lang="en-US"/>
        </a:p>
      </dgm:t>
    </dgm:pt>
    <dgm:pt modelId="{4E82F631-99AE-45F6-882D-146E5FE17EDC}" type="sibTrans" cxnId="{65A00E94-1801-49DC-99A9-8421BCE97F7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6F00BAF-B9B5-4814-9031-C3F593929397}">
      <dgm:prSet custT="1"/>
      <dgm:spPr/>
      <dgm:t>
        <a:bodyPr/>
        <a:lstStyle/>
        <a:p>
          <a:pPr>
            <a:lnSpc>
              <a:spcPct val="100000"/>
            </a:lnSpc>
          </a:pPr>
          <a:endParaRPr lang="en-GB" sz="2800" dirty="0"/>
        </a:p>
        <a:p>
          <a:pPr>
            <a:lnSpc>
              <a:spcPct val="100000"/>
            </a:lnSpc>
          </a:pPr>
          <a:r>
            <a:rPr lang="en-GB" sz="2800" dirty="0"/>
            <a:t>Understand and make</a:t>
          </a:r>
          <a:r>
            <a:rPr lang="en-GB" sz="2800" b="0" i="0" baseline="0" dirty="0"/>
            <a:t> decisions about which research approach is most appropriate  </a:t>
          </a:r>
          <a:endParaRPr lang="en-US" sz="2800" dirty="0"/>
        </a:p>
      </dgm:t>
    </dgm:pt>
    <dgm:pt modelId="{F3A2DC48-9327-4C3E-B41B-233C2873832A}" type="parTrans" cxnId="{605E18B5-8B0E-4B20-99B9-C59B635D5DFC}">
      <dgm:prSet/>
      <dgm:spPr/>
      <dgm:t>
        <a:bodyPr/>
        <a:lstStyle/>
        <a:p>
          <a:endParaRPr lang="en-US"/>
        </a:p>
      </dgm:t>
    </dgm:pt>
    <dgm:pt modelId="{262FB27F-05F8-4F4A-B6CE-54DD3CC6B3D2}" type="sibTrans" cxnId="{605E18B5-8B0E-4B20-99B9-C59B635D5DFC}">
      <dgm:prSet/>
      <dgm:spPr/>
      <dgm:t>
        <a:bodyPr/>
        <a:lstStyle/>
        <a:p>
          <a:endParaRPr lang="en-US"/>
        </a:p>
      </dgm:t>
    </dgm:pt>
    <dgm:pt modelId="{C66FF949-4106-4290-B533-CF0EEDDA1B0F}" type="pres">
      <dgm:prSet presAssocID="{A2C415DD-8918-4275-AD0E-16B45725697F}" presName="root" presStyleCnt="0">
        <dgm:presLayoutVars>
          <dgm:dir/>
          <dgm:resizeHandles val="exact"/>
        </dgm:presLayoutVars>
      </dgm:prSet>
      <dgm:spPr/>
    </dgm:pt>
    <dgm:pt modelId="{2622626D-6599-4EC0-8F91-B5F73182C066}" type="pres">
      <dgm:prSet presAssocID="{A2C415DD-8918-4275-AD0E-16B45725697F}" presName="container" presStyleCnt="0">
        <dgm:presLayoutVars>
          <dgm:dir/>
          <dgm:resizeHandles val="exact"/>
        </dgm:presLayoutVars>
      </dgm:prSet>
      <dgm:spPr/>
    </dgm:pt>
    <dgm:pt modelId="{3CE1F158-BD63-4FFD-860B-460EFFB8058F}" type="pres">
      <dgm:prSet presAssocID="{EE05FF3C-67C5-4BCD-B508-DC58720503DC}" presName="compNode" presStyleCnt="0"/>
      <dgm:spPr/>
    </dgm:pt>
    <dgm:pt modelId="{324DDB99-ABF0-4D2C-B8FD-1AC24149976A}" type="pres">
      <dgm:prSet presAssocID="{EE05FF3C-67C5-4BCD-B508-DC58720503DC}" presName="iconBgRect" presStyleLbl="bgShp" presStyleIdx="0" presStyleCnt="3"/>
      <dgm:spPr/>
    </dgm:pt>
    <dgm:pt modelId="{D6BF0386-C4F0-46E5-82CA-129309C3E978}" type="pres">
      <dgm:prSet presAssocID="{EE05FF3C-67C5-4BCD-B508-DC58720503DC}" presName="iconRect" presStyleLbl="node1" presStyleIdx="0" presStyleCnt="3"/>
      <dgm:spPr>
        <a:blipFill>
          <a:blip xmlns:r="http://schemas.openxmlformats.org/officeDocument/2006/relationships" r:embed="rId1">
            <a:grayscl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52FE066-CD01-4000-9709-08E3F1C5568D}" type="pres">
      <dgm:prSet presAssocID="{EE05FF3C-67C5-4BCD-B508-DC58720503DC}" presName="spaceRect" presStyleCnt="0"/>
      <dgm:spPr/>
    </dgm:pt>
    <dgm:pt modelId="{3658CA4B-BFF5-461E-9A54-E1F1CE71A0EC}" type="pres">
      <dgm:prSet presAssocID="{EE05FF3C-67C5-4BCD-B508-DC58720503DC}" presName="textRect" presStyleLbl="revTx" presStyleIdx="0" presStyleCnt="3" custScaleY="161906">
        <dgm:presLayoutVars>
          <dgm:chMax val="1"/>
          <dgm:chPref val="1"/>
        </dgm:presLayoutVars>
      </dgm:prSet>
      <dgm:spPr/>
    </dgm:pt>
    <dgm:pt modelId="{FC17D16F-B3D4-4D39-A7A8-AE597337B521}" type="pres">
      <dgm:prSet presAssocID="{36895A8B-E06B-43BD-9454-BF5063B115F0}" presName="sibTrans" presStyleLbl="sibTrans2D1" presStyleIdx="0" presStyleCnt="0"/>
      <dgm:spPr/>
    </dgm:pt>
    <dgm:pt modelId="{58C814D2-25E1-432F-A1CD-57AF69190FE4}" type="pres">
      <dgm:prSet presAssocID="{8967A9CA-ADB3-454E-B9FC-BE3160AE0E87}" presName="compNode" presStyleCnt="0"/>
      <dgm:spPr/>
    </dgm:pt>
    <dgm:pt modelId="{7D8700F7-9786-4091-BC4A-A1C126C94D89}" type="pres">
      <dgm:prSet presAssocID="{8967A9CA-ADB3-454E-B9FC-BE3160AE0E87}" presName="iconBgRect" presStyleLbl="bgShp" presStyleIdx="1" presStyleCnt="3"/>
      <dgm:spPr/>
    </dgm:pt>
    <dgm:pt modelId="{B52495EB-E27F-41F5-83FF-59FBE2681BFF}" type="pres">
      <dgm:prSet presAssocID="{8967A9CA-ADB3-454E-B9FC-BE3160AE0E87}" presName="iconRect" presStyleLbl="node1" presStyleIdx="1" presStyleCnt="3"/>
      <dgm:spPr>
        <a:blipFill>
          <a:blip xmlns:r="http://schemas.openxmlformats.org/officeDocument/2006/relationships" r:embed="rId3">
            <a:grayscl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AFC33E4E-B0C8-45CE-85F4-E42439CD4463}" type="pres">
      <dgm:prSet presAssocID="{8967A9CA-ADB3-454E-B9FC-BE3160AE0E87}" presName="spaceRect" presStyleCnt="0"/>
      <dgm:spPr/>
    </dgm:pt>
    <dgm:pt modelId="{8067B4A8-7F87-4761-B975-E5A71A21F06E}" type="pres">
      <dgm:prSet presAssocID="{8967A9CA-ADB3-454E-B9FC-BE3160AE0E87}" presName="textRect" presStyleLbl="revTx" presStyleIdx="1" presStyleCnt="3">
        <dgm:presLayoutVars>
          <dgm:chMax val="1"/>
          <dgm:chPref val="1"/>
        </dgm:presLayoutVars>
      </dgm:prSet>
      <dgm:spPr/>
    </dgm:pt>
    <dgm:pt modelId="{E9F7E51E-566B-4514-B91D-7D03F659FE94}" type="pres">
      <dgm:prSet presAssocID="{4E82F631-99AE-45F6-882D-146E5FE17EDC}" presName="sibTrans" presStyleLbl="sibTrans2D1" presStyleIdx="0" presStyleCnt="0"/>
      <dgm:spPr/>
    </dgm:pt>
    <dgm:pt modelId="{D343AB1F-533D-49DB-89C2-138B7A11C721}" type="pres">
      <dgm:prSet presAssocID="{76F00BAF-B9B5-4814-9031-C3F593929397}" presName="compNode" presStyleCnt="0"/>
      <dgm:spPr/>
    </dgm:pt>
    <dgm:pt modelId="{302A655F-9F44-46FD-946E-E0D44BD246B2}" type="pres">
      <dgm:prSet presAssocID="{76F00BAF-B9B5-4814-9031-C3F593929397}" presName="iconBgRect" presStyleLbl="bgShp" presStyleIdx="2" presStyleCnt="3"/>
      <dgm:spPr/>
    </dgm:pt>
    <dgm:pt modelId="{90655A24-3EF7-4025-9BE4-D76787D69036}" type="pres">
      <dgm:prSet presAssocID="{76F00BAF-B9B5-4814-9031-C3F593929397}" presName="iconRect" presStyleLbl="node1" presStyleIdx="2" presStyleCnt="3"/>
      <dgm:spPr>
        <a:blipFill>
          <a:blip xmlns:r="http://schemas.openxmlformats.org/officeDocument/2006/relationships" r:embed="rId5">
            <a:grayscl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B9D70BA-BAF6-41DA-816E-B12E12AD7B09}" type="pres">
      <dgm:prSet presAssocID="{76F00BAF-B9B5-4814-9031-C3F593929397}" presName="spaceRect" presStyleCnt="0"/>
      <dgm:spPr/>
    </dgm:pt>
    <dgm:pt modelId="{784FA347-6146-4388-B3A9-0EB60A888B1D}" type="pres">
      <dgm:prSet presAssocID="{76F00BAF-B9B5-4814-9031-C3F59392939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722282A-8C97-4C7A-8375-0CCF7B4B0A09}" type="presOf" srcId="{EE05FF3C-67C5-4BCD-B508-DC58720503DC}" destId="{3658CA4B-BFF5-461E-9A54-E1F1CE71A0EC}" srcOrd="0" destOrd="0" presId="urn:microsoft.com/office/officeart/2018/2/layout/IconCircleList"/>
    <dgm:cxn modelId="{40EDA040-3862-4731-BE78-6CE8188C07AE}" type="presOf" srcId="{8967A9CA-ADB3-454E-B9FC-BE3160AE0E87}" destId="{8067B4A8-7F87-4761-B975-E5A71A21F06E}" srcOrd="0" destOrd="0" presId="urn:microsoft.com/office/officeart/2018/2/layout/IconCircleList"/>
    <dgm:cxn modelId="{90663872-81D5-4EF3-B384-62DF465E2280}" type="presOf" srcId="{76F00BAF-B9B5-4814-9031-C3F593929397}" destId="{784FA347-6146-4388-B3A9-0EB60A888B1D}" srcOrd="0" destOrd="0" presId="urn:microsoft.com/office/officeart/2018/2/layout/IconCircleList"/>
    <dgm:cxn modelId="{2A32BA90-75F2-49CD-A2D1-6AB784C8C278}" type="presOf" srcId="{36895A8B-E06B-43BD-9454-BF5063B115F0}" destId="{FC17D16F-B3D4-4D39-A7A8-AE597337B521}" srcOrd="0" destOrd="0" presId="urn:microsoft.com/office/officeart/2018/2/layout/IconCircleList"/>
    <dgm:cxn modelId="{65A00E94-1801-49DC-99A9-8421BCE97F7E}" srcId="{A2C415DD-8918-4275-AD0E-16B45725697F}" destId="{8967A9CA-ADB3-454E-B9FC-BE3160AE0E87}" srcOrd="1" destOrd="0" parTransId="{31D2CEF8-6778-4F9E-850B-EA19301D71A8}" sibTransId="{4E82F631-99AE-45F6-882D-146E5FE17EDC}"/>
    <dgm:cxn modelId="{5526D7A6-0CFB-4FD5-9963-3858E91B8CD5}" type="presOf" srcId="{A2C415DD-8918-4275-AD0E-16B45725697F}" destId="{C66FF949-4106-4290-B533-CF0EEDDA1B0F}" srcOrd="0" destOrd="0" presId="urn:microsoft.com/office/officeart/2018/2/layout/IconCircleList"/>
    <dgm:cxn modelId="{605E18B5-8B0E-4B20-99B9-C59B635D5DFC}" srcId="{A2C415DD-8918-4275-AD0E-16B45725697F}" destId="{76F00BAF-B9B5-4814-9031-C3F593929397}" srcOrd="2" destOrd="0" parTransId="{F3A2DC48-9327-4C3E-B41B-233C2873832A}" sibTransId="{262FB27F-05F8-4F4A-B6CE-54DD3CC6B3D2}"/>
    <dgm:cxn modelId="{BAE7FFD8-370B-4274-8398-EDE0605FEC88}" type="presOf" srcId="{4E82F631-99AE-45F6-882D-146E5FE17EDC}" destId="{E9F7E51E-566B-4514-B91D-7D03F659FE94}" srcOrd="0" destOrd="0" presId="urn:microsoft.com/office/officeart/2018/2/layout/IconCircleList"/>
    <dgm:cxn modelId="{D83AE8F9-2F81-40A8-BAC3-83247AEC17E3}" srcId="{A2C415DD-8918-4275-AD0E-16B45725697F}" destId="{EE05FF3C-67C5-4BCD-B508-DC58720503DC}" srcOrd="0" destOrd="0" parTransId="{E5DAE6F0-9582-4A73-8A04-8EEB44D1824B}" sibTransId="{36895A8B-E06B-43BD-9454-BF5063B115F0}"/>
    <dgm:cxn modelId="{F7533B74-0A60-4F54-B250-8D87ABE3144C}" type="presParOf" srcId="{C66FF949-4106-4290-B533-CF0EEDDA1B0F}" destId="{2622626D-6599-4EC0-8F91-B5F73182C066}" srcOrd="0" destOrd="0" presId="urn:microsoft.com/office/officeart/2018/2/layout/IconCircleList"/>
    <dgm:cxn modelId="{4B6FCFC9-16CB-42F5-B057-0D08FFED6BCB}" type="presParOf" srcId="{2622626D-6599-4EC0-8F91-B5F73182C066}" destId="{3CE1F158-BD63-4FFD-860B-460EFFB8058F}" srcOrd="0" destOrd="0" presId="urn:microsoft.com/office/officeart/2018/2/layout/IconCircleList"/>
    <dgm:cxn modelId="{394B4999-BDCB-4013-9250-FFAC380A500D}" type="presParOf" srcId="{3CE1F158-BD63-4FFD-860B-460EFFB8058F}" destId="{324DDB99-ABF0-4D2C-B8FD-1AC24149976A}" srcOrd="0" destOrd="0" presId="urn:microsoft.com/office/officeart/2018/2/layout/IconCircleList"/>
    <dgm:cxn modelId="{51E4F8F8-C295-49CF-82BF-5190B4132210}" type="presParOf" srcId="{3CE1F158-BD63-4FFD-860B-460EFFB8058F}" destId="{D6BF0386-C4F0-46E5-82CA-129309C3E978}" srcOrd="1" destOrd="0" presId="urn:microsoft.com/office/officeart/2018/2/layout/IconCircleList"/>
    <dgm:cxn modelId="{CBDB9BC6-1D42-46E4-912F-D245BF6D4D69}" type="presParOf" srcId="{3CE1F158-BD63-4FFD-860B-460EFFB8058F}" destId="{152FE066-CD01-4000-9709-08E3F1C5568D}" srcOrd="2" destOrd="0" presId="urn:microsoft.com/office/officeart/2018/2/layout/IconCircleList"/>
    <dgm:cxn modelId="{CE1CBE46-E44B-47EE-94E8-534E1639E018}" type="presParOf" srcId="{3CE1F158-BD63-4FFD-860B-460EFFB8058F}" destId="{3658CA4B-BFF5-461E-9A54-E1F1CE71A0EC}" srcOrd="3" destOrd="0" presId="urn:microsoft.com/office/officeart/2018/2/layout/IconCircleList"/>
    <dgm:cxn modelId="{11B1C458-91CB-4F3C-B45F-60C9D1FA6B0C}" type="presParOf" srcId="{2622626D-6599-4EC0-8F91-B5F73182C066}" destId="{FC17D16F-B3D4-4D39-A7A8-AE597337B521}" srcOrd="1" destOrd="0" presId="urn:microsoft.com/office/officeart/2018/2/layout/IconCircleList"/>
    <dgm:cxn modelId="{8AF782F9-E0FD-4CE9-8BC4-89A0F4C2042B}" type="presParOf" srcId="{2622626D-6599-4EC0-8F91-B5F73182C066}" destId="{58C814D2-25E1-432F-A1CD-57AF69190FE4}" srcOrd="2" destOrd="0" presId="urn:microsoft.com/office/officeart/2018/2/layout/IconCircleList"/>
    <dgm:cxn modelId="{4B412A4A-E029-4F72-9389-DE60EE814C3A}" type="presParOf" srcId="{58C814D2-25E1-432F-A1CD-57AF69190FE4}" destId="{7D8700F7-9786-4091-BC4A-A1C126C94D89}" srcOrd="0" destOrd="0" presId="urn:microsoft.com/office/officeart/2018/2/layout/IconCircleList"/>
    <dgm:cxn modelId="{DFFD731B-9FBB-4460-B66B-66A09BF07758}" type="presParOf" srcId="{58C814D2-25E1-432F-A1CD-57AF69190FE4}" destId="{B52495EB-E27F-41F5-83FF-59FBE2681BFF}" srcOrd="1" destOrd="0" presId="urn:microsoft.com/office/officeart/2018/2/layout/IconCircleList"/>
    <dgm:cxn modelId="{7BD3518D-7938-479C-AB12-7F3F5AA28B76}" type="presParOf" srcId="{58C814D2-25E1-432F-A1CD-57AF69190FE4}" destId="{AFC33E4E-B0C8-45CE-85F4-E42439CD4463}" srcOrd="2" destOrd="0" presId="urn:microsoft.com/office/officeart/2018/2/layout/IconCircleList"/>
    <dgm:cxn modelId="{CDBC0ADD-C783-4BBB-AFB0-EC1B8061AC59}" type="presParOf" srcId="{58C814D2-25E1-432F-A1CD-57AF69190FE4}" destId="{8067B4A8-7F87-4761-B975-E5A71A21F06E}" srcOrd="3" destOrd="0" presId="urn:microsoft.com/office/officeart/2018/2/layout/IconCircleList"/>
    <dgm:cxn modelId="{61D35891-5C1D-4D68-86C7-B2547129AB62}" type="presParOf" srcId="{2622626D-6599-4EC0-8F91-B5F73182C066}" destId="{E9F7E51E-566B-4514-B91D-7D03F659FE94}" srcOrd="3" destOrd="0" presId="urn:microsoft.com/office/officeart/2018/2/layout/IconCircleList"/>
    <dgm:cxn modelId="{1A6C4B4F-F136-46CA-AAD5-E967809B948E}" type="presParOf" srcId="{2622626D-6599-4EC0-8F91-B5F73182C066}" destId="{D343AB1F-533D-49DB-89C2-138B7A11C721}" srcOrd="4" destOrd="0" presId="urn:microsoft.com/office/officeart/2018/2/layout/IconCircleList"/>
    <dgm:cxn modelId="{E970D0DE-5E17-4006-81B1-78C7CFC209E2}" type="presParOf" srcId="{D343AB1F-533D-49DB-89C2-138B7A11C721}" destId="{302A655F-9F44-46FD-946E-E0D44BD246B2}" srcOrd="0" destOrd="0" presId="urn:microsoft.com/office/officeart/2018/2/layout/IconCircleList"/>
    <dgm:cxn modelId="{4E6B0908-B0DE-49AA-9402-E5F27A2003C6}" type="presParOf" srcId="{D343AB1F-533D-49DB-89C2-138B7A11C721}" destId="{90655A24-3EF7-4025-9BE4-D76787D69036}" srcOrd="1" destOrd="0" presId="urn:microsoft.com/office/officeart/2018/2/layout/IconCircleList"/>
    <dgm:cxn modelId="{F37B1066-D00F-441F-8103-64A89B6CE4D7}" type="presParOf" srcId="{D343AB1F-533D-49DB-89C2-138B7A11C721}" destId="{7B9D70BA-BAF6-41DA-816E-B12E12AD7B09}" srcOrd="2" destOrd="0" presId="urn:microsoft.com/office/officeart/2018/2/layout/IconCircleList"/>
    <dgm:cxn modelId="{7379D610-AA0E-4596-8884-10C37AB5B8D4}" type="presParOf" srcId="{D343AB1F-533D-49DB-89C2-138B7A11C721}" destId="{784FA347-6146-4388-B3A9-0EB60A888B1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6D357E0-17B0-4F9E-B794-1D8FC9A5EDD5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86EDF8B-D894-4A40-9056-820BA979E015}">
      <dgm:prSet/>
      <dgm:spPr/>
      <dgm:t>
        <a:bodyPr/>
        <a:lstStyle/>
        <a:p>
          <a:r>
            <a:rPr lang="en-GB"/>
            <a:t>Becoming research aware, research informed and research active</a:t>
          </a:r>
          <a:endParaRPr lang="en-US"/>
        </a:p>
      </dgm:t>
    </dgm:pt>
    <dgm:pt modelId="{D7A01AF0-CD24-41CA-9FBE-F7B11F6CEEBD}" type="parTrans" cxnId="{9D7EC186-84D5-462F-A03D-63F566A9F24F}">
      <dgm:prSet/>
      <dgm:spPr/>
      <dgm:t>
        <a:bodyPr/>
        <a:lstStyle/>
        <a:p>
          <a:endParaRPr lang="en-GB"/>
        </a:p>
      </dgm:t>
    </dgm:pt>
    <dgm:pt modelId="{FC4D728E-0EBE-4B79-B712-A06401CC35F0}" type="sibTrans" cxnId="{9D7EC186-84D5-462F-A03D-63F566A9F24F}">
      <dgm:prSet/>
      <dgm:spPr/>
      <dgm:t>
        <a:bodyPr/>
        <a:lstStyle/>
        <a:p>
          <a:endParaRPr lang="en-GB"/>
        </a:p>
      </dgm:t>
    </dgm:pt>
    <dgm:pt modelId="{D3BF035D-2719-43A5-A6E8-3FEC6AEA3AA6}" type="pres">
      <dgm:prSet presAssocID="{F6D357E0-17B0-4F9E-B794-1D8FC9A5EDD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B135248-E9F8-4E9D-BD86-EFC7102BBB24}" type="pres">
      <dgm:prSet presAssocID="{186EDF8B-D894-4A40-9056-820BA979E015}" presName="hierRoot1" presStyleCnt="0"/>
      <dgm:spPr/>
    </dgm:pt>
    <dgm:pt modelId="{D8D1135B-82FB-4257-8074-13DBC202A3F7}" type="pres">
      <dgm:prSet presAssocID="{186EDF8B-D894-4A40-9056-820BA979E015}" presName="composite" presStyleCnt="0"/>
      <dgm:spPr/>
    </dgm:pt>
    <dgm:pt modelId="{64256E24-BC3A-42EE-8247-6C72A49B9C24}" type="pres">
      <dgm:prSet presAssocID="{186EDF8B-D894-4A40-9056-820BA979E015}" presName="background" presStyleLbl="node0" presStyleIdx="0" presStyleCnt="1"/>
      <dgm:spPr/>
    </dgm:pt>
    <dgm:pt modelId="{F0E41445-6F8C-4571-BD3B-1A8671DDCC2F}" type="pres">
      <dgm:prSet presAssocID="{186EDF8B-D894-4A40-9056-820BA979E015}" presName="text" presStyleLbl="fgAcc0" presStyleIdx="0" presStyleCnt="1">
        <dgm:presLayoutVars>
          <dgm:chPref val="3"/>
        </dgm:presLayoutVars>
      </dgm:prSet>
      <dgm:spPr/>
    </dgm:pt>
    <dgm:pt modelId="{FF6021E2-71B1-4CB9-8C7C-47A0994CD56E}" type="pres">
      <dgm:prSet presAssocID="{186EDF8B-D894-4A40-9056-820BA979E015}" presName="hierChild2" presStyleCnt="0"/>
      <dgm:spPr/>
    </dgm:pt>
  </dgm:ptLst>
  <dgm:cxnLst>
    <dgm:cxn modelId="{C6165710-3ABF-4A5B-AA12-B0024FB07E05}" type="presOf" srcId="{F6D357E0-17B0-4F9E-B794-1D8FC9A5EDD5}" destId="{D3BF035D-2719-43A5-A6E8-3FEC6AEA3AA6}" srcOrd="0" destOrd="0" presId="urn:microsoft.com/office/officeart/2005/8/layout/hierarchy1"/>
    <dgm:cxn modelId="{9D7EC186-84D5-462F-A03D-63F566A9F24F}" srcId="{F6D357E0-17B0-4F9E-B794-1D8FC9A5EDD5}" destId="{186EDF8B-D894-4A40-9056-820BA979E015}" srcOrd="0" destOrd="0" parTransId="{D7A01AF0-CD24-41CA-9FBE-F7B11F6CEEBD}" sibTransId="{FC4D728E-0EBE-4B79-B712-A06401CC35F0}"/>
    <dgm:cxn modelId="{687E72E1-FD39-4722-813C-54895F4C3239}" type="presOf" srcId="{186EDF8B-D894-4A40-9056-820BA979E015}" destId="{F0E41445-6F8C-4571-BD3B-1A8671DDCC2F}" srcOrd="0" destOrd="0" presId="urn:microsoft.com/office/officeart/2005/8/layout/hierarchy1"/>
    <dgm:cxn modelId="{98815FF0-B2D2-4801-B451-C6E27F4B1FF2}" type="presParOf" srcId="{D3BF035D-2719-43A5-A6E8-3FEC6AEA3AA6}" destId="{7B135248-E9F8-4E9D-BD86-EFC7102BBB24}" srcOrd="0" destOrd="0" presId="urn:microsoft.com/office/officeart/2005/8/layout/hierarchy1"/>
    <dgm:cxn modelId="{388D743F-1020-43D7-BAE7-BF226A16DEAA}" type="presParOf" srcId="{7B135248-E9F8-4E9D-BD86-EFC7102BBB24}" destId="{D8D1135B-82FB-4257-8074-13DBC202A3F7}" srcOrd="0" destOrd="0" presId="urn:microsoft.com/office/officeart/2005/8/layout/hierarchy1"/>
    <dgm:cxn modelId="{A7204215-990E-4352-8372-A34C3FF8F05A}" type="presParOf" srcId="{D8D1135B-82FB-4257-8074-13DBC202A3F7}" destId="{64256E24-BC3A-42EE-8247-6C72A49B9C24}" srcOrd="0" destOrd="0" presId="urn:microsoft.com/office/officeart/2005/8/layout/hierarchy1"/>
    <dgm:cxn modelId="{BCEF56D6-B084-4416-904C-1D27FEA7D336}" type="presParOf" srcId="{D8D1135B-82FB-4257-8074-13DBC202A3F7}" destId="{F0E41445-6F8C-4571-BD3B-1A8671DDCC2F}" srcOrd="1" destOrd="0" presId="urn:microsoft.com/office/officeart/2005/8/layout/hierarchy1"/>
    <dgm:cxn modelId="{7931A6DA-899C-458E-A3BE-70E085459BB7}" type="presParOf" srcId="{7B135248-E9F8-4E9D-BD86-EFC7102BBB24}" destId="{FF6021E2-71B1-4CB9-8C7C-47A0994CD56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4F7C41F-BD41-497F-AC2E-6A10535D18CD}" type="doc">
      <dgm:prSet loTypeId="urn:microsoft.com/office/officeart/2005/8/layout/arrow5" loCatId="relationship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8ADFB0C-E9B1-4266-88AB-1798D9C764FE}">
      <dgm:prSet/>
      <dgm:spPr/>
      <dgm:t>
        <a:bodyPr/>
        <a:lstStyle/>
        <a:p>
          <a:r>
            <a:rPr lang="en-GB"/>
            <a:t>Thematic analysis</a:t>
          </a:r>
          <a:endParaRPr lang="en-US"/>
        </a:p>
      </dgm:t>
    </dgm:pt>
    <dgm:pt modelId="{40A2814F-C422-46FC-85AF-A1A26EE30E65}" type="parTrans" cxnId="{502EA225-9692-490E-B9D7-90244633E0B3}">
      <dgm:prSet/>
      <dgm:spPr/>
      <dgm:t>
        <a:bodyPr/>
        <a:lstStyle/>
        <a:p>
          <a:endParaRPr lang="en-US"/>
        </a:p>
      </dgm:t>
    </dgm:pt>
    <dgm:pt modelId="{1D7BDA44-DEAF-4C0B-88A2-3FF9F2AB434B}" type="sibTrans" cxnId="{502EA225-9692-490E-B9D7-90244633E0B3}">
      <dgm:prSet/>
      <dgm:spPr/>
      <dgm:t>
        <a:bodyPr/>
        <a:lstStyle/>
        <a:p>
          <a:endParaRPr lang="en-US"/>
        </a:p>
      </dgm:t>
    </dgm:pt>
    <dgm:pt modelId="{6A9025BC-72BB-46DA-AAD2-4E532F7F4094}">
      <dgm:prSet/>
      <dgm:spPr/>
      <dgm:t>
        <a:bodyPr/>
        <a:lstStyle/>
        <a:p>
          <a:r>
            <a:rPr lang="en-GB"/>
            <a:t>Narrative research</a:t>
          </a:r>
          <a:endParaRPr lang="en-US"/>
        </a:p>
      </dgm:t>
    </dgm:pt>
    <dgm:pt modelId="{F4D23DB3-F505-42E0-A334-EA2005E73CBC}" type="parTrans" cxnId="{CD7105AD-C7D5-4062-8B00-FBF222353263}">
      <dgm:prSet/>
      <dgm:spPr/>
      <dgm:t>
        <a:bodyPr/>
        <a:lstStyle/>
        <a:p>
          <a:endParaRPr lang="en-US"/>
        </a:p>
      </dgm:t>
    </dgm:pt>
    <dgm:pt modelId="{C79749E8-F5D3-4EF7-84B1-3D196F089C9A}" type="sibTrans" cxnId="{CD7105AD-C7D5-4062-8B00-FBF222353263}">
      <dgm:prSet/>
      <dgm:spPr/>
      <dgm:t>
        <a:bodyPr/>
        <a:lstStyle/>
        <a:p>
          <a:endParaRPr lang="en-US"/>
        </a:p>
      </dgm:t>
    </dgm:pt>
    <dgm:pt modelId="{439B19F6-6CC5-40A1-B7BA-E3E80E9BBB87}">
      <dgm:prSet/>
      <dgm:spPr/>
      <dgm:t>
        <a:bodyPr/>
        <a:lstStyle/>
        <a:p>
          <a:r>
            <a:rPr lang="en-GB"/>
            <a:t>Phenomenology and IPA</a:t>
          </a:r>
          <a:endParaRPr lang="en-US"/>
        </a:p>
      </dgm:t>
    </dgm:pt>
    <dgm:pt modelId="{DFE13469-F7C8-449B-A9A0-7FBE85E419A2}" type="parTrans" cxnId="{F495075E-E925-41C0-A03A-2BCADBC2F099}">
      <dgm:prSet/>
      <dgm:spPr/>
      <dgm:t>
        <a:bodyPr/>
        <a:lstStyle/>
        <a:p>
          <a:endParaRPr lang="en-US"/>
        </a:p>
      </dgm:t>
    </dgm:pt>
    <dgm:pt modelId="{9BED8198-06C6-474C-A41A-FC5AAE7002F0}" type="sibTrans" cxnId="{F495075E-E925-41C0-A03A-2BCADBC2F099}">
      <dgm:prSet/>
      <dgm:spPr/>
      <dgm:t>
        <a:bodyPr/>
        <a:lstStyle/>
        <a:p>
          <a:endParaRPr lang="en-US"/>
        </a:p>
      </dgm:t>
    </dgm:pt>
    <dgm:pt modelId="{4B13B34B-7DB3-4FCB-8AD3-289E02466F99}">
      <dgm:prSet/>
      <dgm:spPr/>
      <dgm:t>
        <a:bodyPr/>
        <a:lstStyle/>
        <a:p>
          <a:r>
            <a:rPr lang="en-GB"/>
            <a:t>Grounded Theory </a:t>
          </a:r>
          <a:endParaRPr lang="en-US"/>
        </a:p>
      </dgm:t>
    </dgm:pt>
    <dgm:pt modelId="{1165555F-C2E5-4477-837C-FC0E33ABB157}" type="parTrans" cxnId="{ED44184E-3C92-45BF-BCA2-668647BF91D4}">
      <dgm:prSet/>
      <dgm:spPr/>
      <dgm:t>
        <a:bodyPr/>
        <a:lstStyle/>
        <a:p>
          <a:endParaRPr lang="en-US"/>
        </a:p>
      </dgm:t>
    </dgm:pt>
    <dgm:pt modelId="{7CD9B21C-DE4B-4607-8273-ECCA0F8FB8B4}" type="sibTrans" cxnId="{ED44184E-3C92-45BF-BCA2-668647BF91D4}">
      <dgm:prSet/>
      <dgm:spPr/>
      <dgm:t>
        <a:bodyPr/>
        <a:lstStyle/>
        <a:p>
          <a:endParaRPr lang="en-US"/>
        </a:p>
      </dgm:t>
    </dgm:pt>
    <dgm:pt modelId="{B3BDB972-32E2-40F1-A74B-75A4C456E61F}">
      <dgm:prSet/>
      <dgm:spPr/>
      <dgm:t>
        <a:bodyPr/>
        <a:lstStyle/>
        <a:p>
          <a:r>
            <a:rPr lang="en-GB"/>
            <a:t>Ethnography</a:t>
          </a:r>
          <a:endParaRPr lang="en-US"/>
        </a:p>
      </dgm:t>
    </dgm:pt>
    <dgm:pt modelId="{9D3D0DFF-98CB-4E87-B04F-E87E3C0C1A4D}" type="parTrans" cxnId="{349CCA2B-22A5-4FB0-BBAD-97D2E7542D40}">
      <dgm:prSet/>
      <dgm:spPr/>
      <dgm:t>
        <a:bodyPr/>
        <a:lstStyle/>
        <a:p>
          <a:endParaRPr lang="en-US"/>
        </a:p>
      </dgm:t>
    </dgm:pt>
    <dgm:pt modelId="{C6CB63C0-2B5E-46CD-8CD6-54136A29F456}" type="sibTrans" cxnId="{349CCA2B-22A5-4FB0-BBAD-97D2E7542D40}">
      <dgm:prSet/>
      <dgm:spPr/>
      <dgm:t>
        <a:bodyPr/>
        <a:lstStyle/>
        <a:p>
          <a:endParaRPr lang="en-US"/>
        </a:p>
      </dgm:t>
    </dgm:pt>
    <dgm:pt modelId="{23A87A77-E041-4126-B5C7-7E0A584BFC76}">
      <dgm:prSet/>
      <dgm:spPr/>
      <dgm:t>
        <a:bodyPr/>
        <a:lstStyle/>
        <a:p>
          <a:r>
            <a:rPr lang="en-GB"/>
            <a:t>Case Study</a:t>
          </a:r>
          <a:endParaRPr lang="en-US"/>
        </a:p>
      </dgm:t>
    </dgm:pt>
    <dgm:pt modelId="{9B9FE3B2-5A83-40F5-ACD6-925BB6FFBA89}" type="parTrans" cxnId="{AFFB19EB-A0BA-428C-8CD0-AF1528BF444B}">
      <dgm:prSet/>
      <dgm:spPr/>
      <dgm:t>
        <a:bodyPr/>
        <a:lstStyle/>
        <a:p>
          <a:endParaRPr lang="en-US"/>
        </a:p>
      </dgm:t>
    </dgm:pt>
    <dgm:pt modelId="{8747FE6F-3373-429A-B046-6B3177F6F6AB}" type="sibTrans" cxnId="{AFFB19EB-A0BA-428C-8CD0-AF1528BF444B}">
      <dgm:prSet/>
      <dgm:spPr/>
      <dgm:t>
        <a:bodyPr/>
        <a:lstStyle/>
        <a:p>
          <a:endParaRPr lang="en-US"/>
        </a:p>
      </dgm:t>
    </dgm:pt>
    <dgm:pt modelId="{233BEB5B-BB1E-4EA1-B2EA-D870472A6AF2}" type="pres">
      <dgm:prSet presAssocID="{84F7C41F-BD41-497F-AC2E-6A10535D18CD}" presName="diagram" presStyleCnt="0">
        <dgm:presLayoutVars>
          <dgm:dir/>
          <dgm:resizeHandles val="exact"/>
        </dgm:presLayoutVars>
      </dgm:prSet>
      <dgm:spPr/>
    </dgm:pt>
    <dgm:pt modelId="{692B974D-2489-4A9C-8A36-B177B43EEEB6}" type="pres">
      <dgm:prSet presAssocID="{D8ADFB0C-E9B1-4266-88AB-1798D9C764FE}" presName="arrow" presStyleLbl="node1" presStyleIdx="0" presStyleCnt="6">
        <dgm:presLayoutVars>
          <dgm:bulletEnabled val="1"/>
        </dgm:presLayoutVars>
      </dgm:prSet>
      <dgm:spPr/>
    </dgm:pt>
    <dgm:pt modelId="{17ECF83A-1853-4DAD-974E-2C1371191A19}" type="pres">
      <dgm:prSet presAssocID="{6A9025BC-72BB-46DA-AAD2-4E532F7F4094}" presName="arrow" presStyleLbl="node1" presStyleIdx="1" presStyleCnt="6">
        <dgm:presLayoutVars>
          <dgm:bulletEnabled val="1"/>
        </dgm:presLayoutVars>
      </dgm:prSet>
      <dgm:spPr/>
    </dgm:pt>
    <dgm:pt modelId="{7555CC7C-0589-45B2-9B29-D6AD24EDED6A}" type="pres">
      <dgm:prSet presAssocID="{439B19F6-6CC5-40A1-B7BA-E3E80E9BBB87}" presName="arrow" presStyleLbl="node1" presStyleIdx="2" presStyleCnt="6">
        <dgm:presLayoutVars>
          <dgm:bulletEnabled val="1"/>
        </dgm:presLayoutVars>
      </dgm:prSet>
      <dgm:spPr/>
    </dgm:pt>
    <dgm:pt modelId="{B22D0C98-1F62-49AA-82D0-6588786CEF44}" type="pres">
      <dgm:prSet presAssocID="{4B13B34B-7DB3-4FCB-8AD3-289E02466F99}" presName="arrow" presStyleLbl="node1" presStyleIdx="3" presStyleCnt="6">
        <dgm:presLayoutVars>
          <dgm:bulletEnabled val="1"/>
        </dgm:presLayoutVars>
      </dgm:prSet>
      <dgm:spPr/>
    </dgm:pt>
    <dgm:pt modelId="{12EF7650-C4E1-4E35-82A4-AB491A4A0017}" type="pres">
      <dgm:prSet presAssocID="{B3BDB972-32E2-40F1-A74B-75A4C456E61F}" presName="arrow" presStyleLbl="node1" presStyleIdx="4" presStyleCnt="6">
        <dgm:presLayoutVars>
          <dgm:bulletEnabled val="1"/>
        </dgm:presLayoutVars>
      </dgm:prSet>
      <dgm:spPr/>
    </dgm:pt>
    <dgm:pt modelId="{A25D2FBD-0F07-4134-9087-952B6B5625B0}" type="pres">
      <dgm:prSet presAssocID="{23A87A77-E041-4126-B5C7-7E0A584BFC76}" presName="arrow" presStyleLbl="node1" presStyleIdx="5" presStyleCnt="6">
        <dgm:presLayoutVars>
          <dgm:bulletEnabled val="1"/>
        </dgm:presLayoutVars>
      </dgm:prSet>
      <dgm:spPr/>
    </dgm:pt>
  </dgm:ptLst>
  <dgm:cxnLst>
    <dgm:cxn modelId="{011B7800-D19C-49C9-B2A9-4A4BF120690B}" type="presOf" srcId="{84F7C41F-BD41-497F-AC2E-6A10535D18CD}" destId="{233BEB5B-BB1E-4EA1-B2EA-D870472A6AF2}" srcOrd="0" destOrd="0" presId="urn:microsoft.com/office/officeart/2005/8/layout/arrow5"/>
    <dgm:cxn modelId="{1223F802-73F6-4523-A665-2E24BF59B0DE}" type="presOf" srcId="{4B13B34B-7DB3-4FCB-8AD3-289E02466F99}" destId="{B22D0C98-1F62-49AA-82D0-6588786CEF44}" srcOrd="0" destOrd="0" presId="urn:microsoft.com/office/officeart/2005/8/layout/arrow5"/>
    <dgm:cxn modelId="{502EA225-9692-490E-B9D7-90244633E0B3}" srcId="{84F7C41F-BD41-497F-AC2E-6A10535D18CD}" destId="{D8ADFB0C-E9B1-4266-88AB-1798D9C764FE}" srcOrd="0" destOrd="0" parTransId="{40A2814F-C422-46FC-85AF-A1A26EE30E65}" sibTransId="{1D7BDA44-DEAF-4C0B-88A2-3FF9F2AB434B}"/>
    <dgm:cxn modelId="{349CCA2B-22A5-4FB0-BBAD-97D2E7542D40}" srcId="{84F7C41F-BD41-497F-AC2E-6A10535D18CD}" destId="{B3BDB972-32E2-40F1-A74B-75A4C456E61F}" srcOrd="4" destOrd="0" parTransId="{9D3D0DFF-98CB-4E87-B04F-E87E3C0C1A4D}" sibTransId="{C6CB63C0-2B5E-46CD-8CD6-54136A29F456}"/>
    <dgm:cxn modelId="{F32EF23D-556B-4C8B-B21B-99C9FCF1B2C8}" type="presOf" srcId="{B3BDB972-32E2-40F1-A74B-75A4C456E61F}" destId="{12EF7650-C4E1-4E35-82A4-AB491A4A0017}" srcOrd="0" destOrd="0" presId="urn:microsoft.com/office/officeart/2005/8/layout/arrow5"/>
    <dgm:cxn modelId="{F495075E-E925-41C0-A03A-2BCADBC2F099}" srcId="{84F7C41F-BD41-497F-AC2E-6A10535D18CD}" destId="{439B19F6-6CC5-40A1-B7BA-E3E80E9BBB87}" srcOrd="2" destOrd="0" parTransId="{DFE13469-F7C8-449B-A9A0-7FBE85E419A2}" sibTransId="{9BED8198-06C6-474C-A41A-FC5AAE7002F0}"/>
    <dgm:cxn modelId="{ED44184E-3C92-45BF-BCA2-668647BF91D4}" srcId="{84F7C41F-BD41-497F-AC2E-6A10535D18CD}" destId="{4B13B34B-7DB3-4FCB-8AD3-289E02466F99}" srcOrd="3" destOrd="0" parTransId="{1165555F-C2E5-4477-837C-FC0E33ABB157}" sibTransId="{7CD9B21C-DE4B-4607-8273-ECCA0F8FB8B4}"/>
    <dgm:cxn modelId="{6B33A179-D52E-4CFF-9441-0D8F1A18CAEF}" type="presOf" srcId="{439B19F6-6CC5-40A1-B7BA-E3E80E9BBB87}" destId="{7555CC7C-0589-45B2-9B29-D6AD24EDED6A}" srcOrd="0" destOrd="0" presId="urn:microsoft.com/office/officeart/2005/8/layout/arrow5"/>
    <dgm:cxn modelId="{CECAF77C-A452-43E0-B5CC-CB2D2093B2E1}" type="presOf" srcId="{6A9025BC-72BB-46DA-AAD2-4E532F7F4094}" destId="{17ECF83A-1853-4DAD-974E-2C1371191A19}" srcOrd="0" destOrd="0" presId="urn:microsoft.com/office/officeart/2005/8/layout/arrow5"/>
    <dgm:cxn modelId="{CD7105AD-C7D5-4062-8B00-FBF222353263}" srcId="{84F7C41F-BD41-497F-AC2E-6A10535D18CD}" destId="{6A9025BC-72BB-46DA-AAD2-4E532F7F4094}" srcOrd="1" destOrd="0" parTransId="{F4D23DB3-F505-42E0-A334-EA2005E73CBC}" sibTransId="{C79749E8-F5D3-4EF7-84B1-3D196F089C9A}"/>
    <dgm:cxn modelId="{69ACF0BA-0131-4367-B59A-BD1829EA7616}" type="presOf" srcId="{23A87A77-E041-4126-B5C7-7E0A584BFC76}" destId="{A25D2FBD-0F07-4134-9087-952B6B5625B0}" srcOrd="0" destOrd="0" presId="urn:microsoft.com/office/officeart/2005/8/layout/arrow5"/>
    <dgm:cxn modelId="{AFFB19EB-A0BA-428C-8CD0-AF1528BF444B}" srcId="{84F7C41F-BD41-497F-AC2E-6A10535D18CD}" destId="{23A87A77-E041-4126-B5C7-7E0A584BFC76}" srcOrd="5" destOrd="0" parTransId="{9B9FE3B2-5A83-40F5-ACD6-925BB6FFBA89}" sibTransId="{8747FE6F-3373-429A-B046-6B3177F6F6AB}"/>
    <dgm:cxn modelId="{6EB5E7FC-4CE0-4134-A48B-D2B55ED78EBE}" type="presOf" srcId="{D8ADFB0C-E9B1-4266-88AB-1798D9C764FE}" destId="{692B974D-2489-4A9C-8A36-B177B43EEEB6}" srcOrd="0" destOrd="0" presId="urn:microsoft.com/office/officeart/2005/8/layout/arrow5"/>
    <dgm:cxn modelId="{550E19D4-5845-46B9-A917-00305088C963}" type="presParOf" srcId="{233BEB5B-BB1E-4EA1-B2EA-D870472A6AF2}" destId="{692B974D-2489-4A9C-8A36-B177B43EEEB6}" srcOrd="0" destOrd="0" presId="urn:microsoft.com/office/officeart/2005/8/layout/arrow5"/>
    <dgm:cxn modelId="{412F3448-592E-4F39-ACFA-E7C6431E663E}" type="presParOf" srcId="{233BEB5B-BB1E-4EA1-B2EA-D870472A6AF2}" destId="{17ECF83A-1853-4DAD-974E-2C1371191A19}" srcOrd="1" destOrd="0" presId="urn:microsoft.com/office/officeart/2005/8/layout/arrow5"/>
    <dgm:cxn modelId="{734E95FD-D626-4544-B481-E8BC05BD4E3C}" type="presParOf" srcId="{233BEB5B-BB1E-4EA1-B2EA-D870472A6AF2}" destId="{7555CC7C-0589-45B2-9B29-D6AD24EDED6A}" srcOrd="2" destOrd="0" presId="urn:microsoft.com/office/officeart/2005/8/layout/arrow5"/>
    <dgm:cxn modelId="{F573BFC7-359B-430F-8CA6-2D8369A555D6}" type="presParOf" srcId="{233BEB5B-BB1E-4EA1-B2EA-D870472A6AF2}" destId="{B22D0C98-1F62-49AA-82D0-6588786CEF44}" srcOrd="3" destOrd="0" presId="urn:microsoft.com/office/officeart/2005/8/layout/arrow5"/>
    <dgm:cxn modelId="{07205F5C-AB34-42E9-88A2-9CDE292DA48A}" type="presParOf" srcId="{233BEB5B-BB1E-4EA1-B2EA-D870472A6AF2}" destId="{12EF7650-C4E1-4E35-82A4-AB491A4A0017}" srcOrd="4" destOrd="0" presId="urn:microsoft.com/office/officeart/2005/8/layout/arrow5"/>
    <dgm:cxn modelId="{9D7A172E-80BF-41BC-9F6D-B41E6F65664E}" type="presParOf" srcId="{233BEB5B-BB1E-4EA1-B2EA-D870472A6AF2}" destId="{A25D2FBD-0F07-4134-9087-952B6B5625B0}" srcOrd="5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1C29FB3-1911-48F5-AB5B-031E67E236CE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A34F62-60C7-426F-8ADB-1D9206504D9E}">
      <dgm:prSet phldrT="[Text]" custT="1"/>
      <dgm:spPr/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Assessment Component 2</a:t>
          </a:r>
        </a:p>
        <a:p>
          <a:r>
            <a:rPr lang="en-US" sz="2000" b="0" dirty="0">
              <a:solidFill>
                <a:schemeClr val="bg1"/>
              </a:solidFill>
            </a:rPr>
            <a:t>Research Interview: 60 minutes [In Class]</a:t>
          </a:r>
          <a:endParaRPr lang="en-US" sz="2000" b="0" u="sng" dirty="0">
            <a:solidFill>
              <a:schemeClr val="bg1"/>
            </a:solidFill>
          </a:endParaRPr>
        </a:p>
        <a:p>
          <a:r>
            <a:rPr lang="en-GB" sz="2000" b="0" u="none" dirty="0">
              <a:solidFill>
                <a:schemeClr val="bg1"/>
              </a:solidFill>
            </a:rPr>
            <a:t>Submission Date of Research Documentation: Before 23:59 on 13</a:t>
          </a:r>
          <a:r>
            <a:rPr lang="en-GB" sz="2000" b="0" u="none" baseline="30000" dirty="0">
              <a:solidFill>
                <a:schemeClr val="bg1"/>
              </a:solidFill>
            </a:rPr>
            <a:t>th</a:t>
          </a:r>
          <a:r>
            <a:rPr lang="en-GB" sz="2000" b="0" u="none" dirty="0">
              <a:solidFill>
                <a:schemeClr val="bg1"/>
              </a:solidFill>
            </a:rPr>
            <a:t> November, 2023, Research Interview in class on 14</a:t>
          </a:r>
          <a:r>
            <a:rPr lang="en-GB" sz="2000" b="0" u="none" baseline="30000" dirty="0">
              <a:solidFill>
                <a:schemeClr val="bg1"/>
              </a:solidFill>
            </a:rPr>
            <a:t>th</a:t>
          </a:r>
          <a:r>
            <a:rPr lang="en-GB" sz="2000" b="0" u="none" dirty="0">
              <a:solidFill>
                <a:schemeClr val="bg1"/>
              </a:solidFill>
            </a:rPr>
            <a:t> </a:t>
          </a:r>
          <a:r>
            <a:rPr lang="en-GB" sz="2000" b="0" u="sng" dirty="0">
              <a:solidFill>
                <a:schemeClr val="bg1"/>
              </a:solidFill>
            </a:rPr>
            <a:t>November</a:t>
          </a:r>
          <a:r>
            <a:rPr lang="en-GB" sz="2000" b="0" u="none" dirty="0">
              <a:solidFill>
                <a:schemeClr val="bg1"/>
              </a:solidFill>
            </a:rPr>
            <a:t>, 2023 [In class]</a:t>
          </a:r>
          <a:endParaRPr lang="en-US" sz="2000" b="0" u="none" dirty="0">
            <a:solidFill>
              <a:schemeClr val="bg1"/>
            </a:solidFill>
          </a:endParaRPr>
        </a:p>
      </dgm:t>
    </dgm:pt>
    <dgm:pt modelId="{96FD8AA8-3DA6-4B84-B96A-00F2B2A2EE14}" type="parTrans" cxnId="{2CBD1F94-97B6-4C35-AED2-7D6CD6951DB1}">
      <dgm:prSet/>
      <dgm:spPr/>
      <dgm:t>
        <a:bodyPr/>
        <a:lstStyle/>
        <a:p>
          <a:endParaRPr lang="en-US"/>
        </a:p>
      </dgm:t>
    </dgm:pt>
    <dgm:pt modelId="{85FCFF46-ACFC-42F3-B815-5EE4988C7CFF}" type="sibTrans" cxnId="{2CBD1F94-97B6-4C35-AED2-7D6CD6951DB1}">
      <dgm:prSet/>
      <dgm:spPr/>
      <dgm:t>
        <a:bodyPr/>
        <a:lstStyle/>
        <a:p>
          <a:endParaRPr lang="en-US"/>
        </a:p>
      </dgm:t>
    </dgm:pt>
    <dgm:pt modelId="{4D98EEF4-E8B6-4DF8-9D30-B4ABADA00D5C}">
      <dgm:prSet phldrT="[Text]" custT="1"/>
      <dgm:spPr/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Assessment Component 3 </a:t>
          </a:r>
        </a:p>
        <a:p>
          <a:r>
            <a:rPr lang="en-GB" sz="2000" b="0" dirty="0">
              <a:solidFill>
                <a:schemeClr val="bg1"/>
              </a:solidFill>
            </a:rPr>
            <a:t>Written Qualitative results write-up 2,000 words </a:t>
          </a:r>
        </a:p>
        <a:p>
          <a:r>
            <a:rPr lang="en-GB" sz="2000" b="0" dirty="0">
              <a:solidFill>
                <a:schemeClr val="bg1"/>
              </a:solidFill>
            </a:rPr>
            <a:t>Submission Date:  </a:t>
          </a:r>
          <a:r>
            <a:rPr lang="en-GB" sz="2000" b="0" u="none" dirty="0">
              <a:solidFill>
                <a:schemeClr val="bg1"/>
              </a:solidFill>
            </a:rPr>
            <a:t>Before 23:59 on </a:t>
          </a:r>
          <a:r>
            <a:rPr lang="en-GB" sz="2000" b="0" dirty="0">
              <a:solidFill>
                <a:schemeClr val="bg1"/>
              </a:solidFill>
            </a:rPr>
            <a:t>27</a:t>
          </a:r>
          <a:r>
            <a:rPr lang="en-GB" sz="2000" b="0" baseline="30000" dirty="0">
              <a:solidFill>
                <a:schemeClr val="bg1"/>
              </a:solidFill>
            </a:rPr>
            <a:t>th</a:t>
          </a:r>
          <a:r>
            <a:rPr lang="en-GB" sz="2000" b="0" dirty="0">
              <a:solidFill>
                <a:schemeClr val="bg1"/>
              </a:solidFill>
            </a:rPr>
            <a:t> </a:t>
          </a:r>
          <a:r>
            <a:rPr lang="en-GB" sz="2000" b="0" u="sng" dirty="0">
              <a:solidFill>
                <a:schemeClr val="bg1"/>
              </a:solidFill>
            </a:rPr>
            <a:t>November</a:t>
          </a:r>
          <a:r>
            <a:rPr lang="en-GB" sz="2000" b="0" u="none" dirty="0">
              <a:solidFill>
                <a:schemeClr val="bg1"/>
              </a:solidFill>
            </a:rPr>
            <a:t>, 2023 </a:t>
          </a:r>
          <a:endParaRPr lang="en-US" sz="2000" b="0" u="none" dirty="0">
            <a:solidFill>
              <a:schemeClr val="bg1"/>
            </a:solidFill>
          </a:endParaRPr>
        </a:p>
      </dgm:t>
    </dgm:pt>
    <dgm:pt modelId="{823CFB02-FE6E-4EB9-B11A-AC540D5361FE}" type="parTrans" cxnId="{E1985007-2291-476E-8D82-59CB91929C7B}">
      <dgm:prSet/>
      <dgm:spPr/>
      <dgm:t>
        <a:bodyPr/>
        <a:lstStyle/>
        <a:p>
          <a:endParaRPr lang="en-US"/>
        </a:p>
      </dgm:t>
    </dgm:pt>
    <dgm:pt modelId="{58ACFAE6-2C6A-413D-B6AA-F92A83EF38D5}" type="sibTrans" cxnId="{E1985007-2291-476E-8D82-59CB91929C7B}">
      <dgm:prSet/>
      <dgm:spPr/>
      <dgm:t>
        <a:bodyPr/>
        <a:lstStyle/>
        <a:p>
          <a:endParaRPr lang="en-US"/>
        </a:p>
      </dgm:t>
    </dgm:pt>
    <dgm:pt modelId="{C4314AE0-00F9-4647-ADC4-DE3CB8CB46A8}">
      <dgm:prSet custT="1"/>
      <dgm:spPr/>
      <dgm:t>
        <a:bodyPr/>
        <a:lstStyle/>
        <a:p>
          <a:r>
            <a:rPr lang="en-GB" sz="2000" b="1" dirty="0"/>
            <a:t>Assessment Component 1</a:t>
          </a:r>
        </a:p>
        <a:p>
          <a:r>
            <a:rPr lang="en-GB" sz="2000" b="0" dirty="0"/>
            <a:t>Presentation: Research Ethics [15 minutes] </a:t>
          </a:r>
        </a:p>
        <a:p>
          <a:r>
            <a:rPr lang="en-GB" sz="2000" b="0" dirty="0">
              <a:solidFill>
                <a:schemeClr val="bg1"/>
              </a:solidFill>
            </a:rPr>
            <a:t>Submission Date: Submission of PP: Before 23:59 on 23</a:t>
          </a:r>
          <a:r>
            <a:rPr lang="en-GB" sz="2000" b="0" baseline="30000" dirty="0">
              <a:solidFill>
                <a:schemeClr val="bg1"/>
              </a:solidFill>
            </a:rPr>
            <a:t>rd</a:t>
          </a:r>
          <a:r>
            <a:rPr lang="en-GB" sz="2000" b="0" dirty="0">
              <a:solidFill>
                <a:schemeClr val="bg1"/>
              </a:solidFill>
            </a:rPr>
            <a:t> </a:t>
          </a:r>
          <a:r>
            <a:rPr lang="en-GB" sz="2000" b="0" u="none" dirty="0">
              <a:solidFill>
                <a:schemeClr val="bg1"/>
              </a:solidFill>
            </a:rPr>
            <a:t>October,</a:t>
          </a:r>
          <a:r>
            <a:rPr lang="en-GB" sz="2000" b="0" dirty="0">
              <a:solidFill>
                <a:schemeClr val="bg1"/>
              </a:solidFill>
            </a:rPr>
            <a:t> 2023.  Presentation: In class on 24</a:t>
          </a:r>
          <a:r>
            <a:rPr lang="en-GB" sz="2000" b="0" baseline="30000" dirty="0">
              <a:solidFill>
                <a:schemeClr val="bg1"/>
              </a:solidFill>
            </a:rPr>
            <a:t>th</a:t>
          </a:r>
          <a:r>
            <a:rPr lang="en-GB" sz="2000" b="0" dirty="0">
              <a:solidFill>
                <a:schemeClr val="bg1"/>
              </a:solidFill>
            </a:rPr>
            <a:t> October</a:t>
          </a:r>
        </a:p>
      </dgm:t>
    </dgm:pt>
    <dgm:pt modelId="{C55E64B5-90D6-4CDE-A193-54D35BBD6B24}" type="sibTrans" cxnId="{3F58A86A-F803-490E-87F9-28BDC30096D0}">
      <dgm:prSet/>
      <dgm:spPr/>
      <dgm:t>
        <a:bodyPr/>
        <a:lstStyle/>
        <a:p>
          <a:endParaRPr lang="en-GB"/>
        </a:p>
      </dgm:t>
    </dgm:pt>
    <dgm:pt modelId="{315C8D26-A0FE-4ED3-B551-DA51ABDFFADF}" type="parTrans" cxnId="{3F58A86A-F803-490E-87F9-28BDC30096D0}">
      <dgm:prSet/>
      <dgm:spPr/>
      <dgm:t>
        <a:bodyPr/>
        <a:lstStyle/>
        <a:p>
          <a:endParaRPr lang="en-GB"/>
        </a:p>
      </dgm:t>
    </dgm:pt>
    <dgm:pt modelId="{B57A611D-FD35-40FC-A386-B0AAF24A2C94}">
      <dgm:prSet custT="1"/>
      <dgm:spPr/>
      <dgm:t>
        <a:bodyPr/>
        <a:lstStyle/>
        <a:p>
          <a:r>
            <a:rPr lang="en-US" sz="2000" b="1" dirty="0">
              <a:solidFill>
                <a:schemeClr val="bg1"/>
              </a:solidFill>
            </a:rPr>
            <a:t>Assessment Component 4</a:t>
          </a:r>
        </a:p>
        <a:p>
          <a:r>
            <a:rPr lang="en-GB" sz="2000" b="0" dirty="0">
              <a:solidFill>
                <a:schemeClr val="bg1"/>
              </a:solidFill>
            </a:rPr>
            <a:t>Research Proposal 2,000 words</a:t>
          </a:r>
        </a:p>
        <a:p>
          <a:r>
            <a:rPr lang="en-GB" sz="2000" b="0" dirty="0">
              <a:solidFill>
                <a:schemeClr val="bg1"/>
              </a:solidFill>
            </a:rPr>
            <a:t>Submission Date: </a:t>
          </a:r>
          <a:r>
            <a:rPr lang="en-GB" sz="2000" b="0" u="none" dirty="0">
              <a:solidFill>
                <a:schemeClr val="bg1"/>
              </a:solidFill>
            </a:rPr>
            <a:t>Before 23:59 on </a:t>
          </a:r>
          <a:r>
            <a:rPr lang="en-GB" sz="2000" b="0" dirty="0">
              <a:solidFill>
                <a:schemeClr val="bg1"/>
              </a:solidFill>
            </a:rPr>
            <a:t>29</a:t>
          </a:r>
          <a:r>
            <a:rPr lang="en-GB" sz="2000" b="0" baseline="30000" dirty="0">
              <a:solidFill>
                <a:schemeClr val="bg1"/>
              </a:solidFill>
            </a:rPr>
            <a:t>th</a:t>
          </a:r>
          <a:r>
            <a:rPr lang="en-GB" sz="2000" b="0" dirty="0">
              <a:solidFill>
                <a:schemeClr val="bg1"/>
              </a:solidFill>
            </a:rPr>
            <a:t> </a:t>
          </a:r>
          <a:r>
            <a:rPr lang="en-GB" sz="2000" b="0" u="sng" dirty="0">
              <a:solidFill>
                <a:schemeClr val="bg1"/>
              </a:solidFill>
            </a:rPr>
            <a:t>January</a:t>
          </a:r>
          <a:r>
            <a:rPr lang="en-GB" sz="2000" b="0" dirty="0">
              <a:solidFill>
                <a:schemeClr val="bg1"/>
              </a:solidFill>
            </a:rPr>
            <a:t> 2024  </a:t>
          </a:r>
          <a:endParaRPr lang="en-US" sz="2000" b="0" dirty="0">
            <a:solidFill>
              <a:schemeClr val="bg1"/>
            </a:solidFill>
          </a:endParaRPr>
        </a:p>
      </dgm:t>
    </dgm:pt>
    <dgm:pt modelId="{F517FA7E-D8CA-4C1A-A374-ED115BA0D2EE}" type="parTrans" cxnId="{7FA15906-ECB6-4579-A5CF-33E4606ACEF8}">
      <dgm:prSet/>
      <dgm:spPr/>
      <dgm:t>
        <a:bodyPr/>
        <a:lstStyle/>
        <a:p>
          <a:endParaRPr lang="en-GB"/>
        </a:p>
      </dgm:t>
    </dgm:pt>
    <dgm:pt modelId="{333143EF-BD4D-492E-A744-AA1462703531}" type="sibTrans" cxnId="{7FA15906-ECB6-4579-A5CF-33E4606ACEF8}">
      <dgm:prSet/>
      <dgm:spPr/>
      <dgm:t>
        <a:bodyPr/>
        <a:lstStyle/>
        <a:p>
          <a:endParaRPr lang="en-GB"/>
        </a:p>
      </dgm:t>
    </dgm:pt>
    <dgm:pt modelId="{83EFC94B-B3E7-441E-B546-CE5E9F6DC8BA}" type="pres">
      <dgm:prSet presAssocID="{21C29FB3-1911-48F5-AB5B-031E67E236CE}" presName="linear" presStyleCnt="0">
        <dgm:presLayoutVars>
          <dgm:dir/>
          <dgm:resizeHandles val="exact"/>
        </dgm:presLayoutVars>
      </dgm:prSet>
      <dgm:spPr/>
    </dgm:pt>
    <dgm:pt modelId="{C9F2D394-8504-4103-90AF-19C655E55408}" type="pres">
      <dgm:prSet presAssocID="{C4314AE0-00F9-4647-ADC4-DE3CB8CB46A8}" presName="comp" presStyleCnt="0"/>
      <dgm:spPr/>
    </dgm:pt>
    <dgm:pt modelId="{C6EDDABE-2F1C-4D1D-8F08-27BD9B502A59}" type="pres">
      <dgm:prSet presAssocID="{C4314AE0-00F9-4647-ADC4-DE3CB8CB46A8}" presName="box" presStyleLbl="node1" presStyleIdx="0" presStyleCnt="4"/>
      <dgm:spPr/>
    </dgm:pt>
    <dgm:pt modelId="{487FC518-4956-4C93-95AE-013A69295D4D}" type="pres">
      <dgm:prSet presAssocID="{C4314AE0-00F9-4647-ADC4-DE3CB8CB46A8}" presName="img" presStyleLbl="fgImgPlace1" presStyleIdx="0" presStyleCnt="4" custAng="10800000" custFlipVert="1" custScaleY="139125" custLinFactNeighborX="-7171" custLinFactNeighborY="5848"/>
      <dgm:spPr>
        <a:blipFill rotWithShape="1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3000" b="-33000"/>
          </a:stretch>
        </a:blipFill>
      </dgm:spPr>
    </dgm:pt>
    <dgm:pt modelId="{F759F7CE-819E-4CD9-9A69-2C07EE5CF8CE}" type="pres">
      <dgm:prSet presAssocID="{C4314AE0-00F9-4647-ADC4-DE3CB8CB46A8}" presName="text" presStyleLbl="node1" presStyleIdx="0" presStyleCnt="4">
        <dgm:presLayoutVars>
          <dgm:bulletEnabled val="1"/>
        </dgm:presLayoutVars>
      </dgm:prSet>
      <dgm:spPr/>
    </dgm:pt>
    <dgm:pt modelId="{12B0834D-4211-47D6-BD86-BECED898C84F}" type="pres">
      <dgm:prSet presAssocID="{C55E64B5-90D6-4CDE-A193-54D35BBD6B24}" presName="spacer" presStyleCnt="0"/>
      <dgm:spPr/>
    </dgm:pt>
    <dgm:pt modelId="{5E15304D-A9EA-4E73-9AF3-43D4F20C0A46}" type="pres">
      <dgm:prSet presAssocID="{CBA34F62-60C7-426F-8ADB-1D9206504D9E}" presName="comp" presStyleCnt="0"/>
      <dgm:spPr/>
    </dgm:pt>
    <dgm:pt modelId="{D6C3E7CB-3D50-4324-80AE-5DE8E4280E75}" type="pres">
      <dgm:prSet presAssocID="{CBA34F62-60C7-426F-8ADB-1D9206504D9E}" presName="box" presStyleLbl="node1" presStyleIdx="1" presStyleCnt="4"/>
      <dgm:spPr/>
    </dgm:pt>
    <dgm:pt modelId="{ECFB0FE4-C741-4C43-8513-613C0D710639}" type="pres">
      <dgm:prSet presAssocID="{CBA34F62-60C7-426F-8ADB-1D9206504D9E}" presName="img" presStyleLbl="fgImgPlac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000" b="-4000"/>
          </a:stretch>
        </a:blipFill>
      </dgm:spPr>
    </dgm:pt>
    <dgm:pt modelId="{B8A3391C-D60D-4C21-9B40-AB9FD021337B}" type="pres">
      <dgm:prSet presAssocID="{CBA34F62-60C7-426F-8ADB-1D9206504D9E}" presName="text" presStyleLbl="node1" presStyleIdx="1" presStyleCnt="4">
        <dgm:presLayoutVars>
          <dgm:bulletEnabled val="1"/>
        </dgm:presLayoutVars>
      </dgm:prSet>
      <dgm:spPr/>
    </dgm:pt>
    <dgm:pt modelId="{ED952DB7-9B8E-42B2-979E-6AB80B2F0030}" type="pres">
      <dgm:prSet presAssocID="{85FCFF46-ACFC-42F3-B815-5EE4988C7CFF}" presName="spacer" presStyleCnt="0"/>
      <dgm:spPr/>
    </dgm:pt>
    <dgm:pt modelId="{1AE9AF1C-06E2-45D8-B493-29AA3275D943}" type="pres">
      <dgm:prSet presAssocID="{4D98EEF4-E8B6-4DF8-9D30-B4ABADA00D5C}" presName="comp" presStyleCnt="0"/>
      <dgm:spPr/>
    </dgm:pt>
    <dgm:pt modelId="{B05DC520-C0F1-4881-885D-0312CA90F3EA}" type="pres">
      <dgm:prSet presAssocID="{4D98EEF4-E8B6-4DF8-9D30-B4ABADA00D5C}" presName="box" presStyleLbl="node1" presStyleIdx="2" presStyleCnt="4"/>
      <dgm:spPr/>
    </dgm:pt>
    <dgm:pt modelId="{630A6B98-0E01-497E-BC6A-C1D6A1344123}" type="pres">
      <dgm:prSet presAssocID="{4D98EEF4-E8B6-4DF8-9D30-B4ABADA00D5C}" presName="img" presStyleLbl="fgImgPlac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00" r="-4000"/>
          </a:stretch>
        </a:blipFill>
      </dgm:spPr>
    </dgm:pt>
    <dgm:pt modelId="{787B1266-3E03-408F-80AA-BDEDB4D746EE}" type="pres">
      <dgm:prSet presAssocID="{4D98EEF4-E8B6-4DF8-9D30-B4ABADA00D5C}" presName="text" presStyleLbl="node1" presStyleIdx="2" presStyleCnt="4">
        <dgm:presLayoutVars>
          <dgm:bulletEnabled val="1"/>
        </dgm:presLayoutVars>
      </dgm:prSet>
      <dgm:spPr/>
    </dgm:pt>
    <dgm:pt modelId="{8FDF1B62-DACD-4442-B4D2-A3F802B7668D}" type="pres">
      <dgm:prSet presAssocID="{58ACFAE6-2C6A-413D-B6AA-F92A83EF38D5}" presName="spacer" presStyleCnt="0"/>
      <dgm:spPr/>
    </dgm:pt>
    <dgm:pt modelId="{4390C6F9-AF3E-4D98-9B94-1A0D666AD6A3}" type="pres">
      <dgm:prSet presAssocID="{B57A611D-FD35-40FC-A386-B0AAF24A2C94}" presName="comp" presStyleCnt="0"/>
      <dgm:spPr/>
    </dgm:pt>
    <dgm:pt modelId="{30F27FC5-D1EC-4CF1-82C5-62D6E9BC4C73}" type="pres">
      <dgm:prSet presAssocID="{B57A611D-FD35-40FC-A386-B0AAF24A2C94}" presName="box" presStyleLbl="node1" presStyleIdx="3" presStyleCnt="4"/>
      <dgm:spPr/>
    </dgm:pt>
    <dgm:pt modelId="{2E95C73C-9A2B-403C-8848-0A148C22ABDB}" type="pres">
      <dgm:prSet presAssocID="{B57A611D-FD35-40FC-A386-B0AAF24A2C94}" presName="img" presStyleLbl="fgImgPlace1" presStyleIdx="3" presStyleCnt="4"/>
      <dgm:spPr>
        <a:blipFill rotWithShape="1"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5000" b="-155000"/>
          </a:stretch>
        </a:blipFill>
      </dgm:spPr>
    </dgm:pt>
    <dgm:pt modelId="{2D17C24E-C95B-4CEA-96A0-843E1059DA8E}" type="pres">
      <dgm:prSet presAssocID="{B57A611D-FD35-40FC-A386-B0AAF24A2C94}" presName="text" presStyleLbl="node1" presStyleIdx="3" presStyleCnt="4">
        <dgm:presLayoutVars>
          <dgm:bulletEnabled val="1"/>
        </dgm:presLayoutVars>
      </dgm:prSet>
      <dgm:spPr/>
    </dgm:pt>
  </dgm:ptLst>
  <dgm:cxnLst>
    <dgm:cxn modelId="{7FA15906-ECB6-4579-A5CF-33E4606ACEF8}" srcId="{21C29FB3-1911-48F5-AB5B-031E67E236CE}" destId="{B57A611D-FD35-40FC-A386-B0AAF24A2C94}" srcOrd="3" destOrd="0" parTransId="{F517FA7E-D8CA-4C1A-A374-ED115BA0D2EE}" sibTransId="{333143EF-BD4D-492E-A744-AA1462703531}"/>
    <dgm:cxn modelId="{E1985007-2291-476E-8D82-59CB91929C7B}" srcId="{21C29FB3-1911-48F5-AB5B-031E67E236CE}" destId="{4D98EEF4-E8B6-4DF8-9D30-B4ABADA00D5C}" srcOrd="2" destOrd="0" parTransId="{823CFB02-FE6E-4EB9-B11A-AC540D5361FE}" sibTransId="{58ACFAE6-2C6A-413D-B6AA-F92A83EF38D5}"/>
    <dgm:cxn modelId="{4B85C537-1A14-48A4-B32E-7B3D8241ACA6}" type="presOf" srcId="{B57A611D-FD35-40FC-A386-B0AAF24A2C94}" destId="{30F27FC5-D1EC-4CF1-82C5-62D6E9BC4C73}" srcOrd="0" destOrd="0" presId="urn:microsoft.com/office/officeart/2005/8/layout/vList4"/>
    <dgm:cxn modelId="{91421C5D-D8F8-4D1A-B9D1-C755E060021E}" type="presOf" srcId="{B57A611D-FD35-40FC-A386-B0AAF24A2C94}" destId="{2D17C24E-C95B-4CEA-96A0-843E1059DA8E}" srcOrd="1" destOrd="0" presId="urn:microsoft.com/office/officeart/2005/8/layout/vList4"/>
    <dgm:cxn modelId="{7DAFDA48-805B-4909-989C-6816C57A4737}" type="presOf" srcId="{21C29FB3-1911-48F5-AB5B-031E67E236CE}" destId="{83EFC94B-B3E7-441E-B546-CE5E9F6DC8BA}" srcOrd="0" destOrd="0" presId="urn:microsoft.com/office/officeart/2005/8/layout/vList4"/>
    <dgm:cxn modelId="{3F58A86A-F803-490E-87F9-28BDC30096D0}" srcId="{21C29FB3-1911-48F5-AB5B-031E67E236CE}" destId="{C4314AE0-00F9-4647-ADC4-DE3CB8CB46A8}" srcOrd="0" destOrd="0" parTransId="{315C8D26-A0FE-4ED3-B551-DA51ABDFFADF}" sibTransId="{C55E64B5-90D6-4CDE-A193-54D35BBD6B24}"/>
    <dgm:cxn modelId="{375E1F83-31B7-454A-A549-73FA8A913033}" type="presOf" srcId="{C4314AE0-00F9-4647-ADC4-DE3CB8CB46A8}" destId="{C6EDDABE-2F1C-4D1D-8F08-27BD9B502A59}" srcOrd="0" destOrd="0" presId="urn:microsoft.com/office/officeart/2005/8/layout/vList4"/>
    <dgm:cxn modelId="{73E3FB8B-ED0F-4D3B-9C95-25753658A42E}" type="presOf" srcId="{CBA34F62-60C7-426F-8ADB-1D9206504D9E}" destId="{D6C3E7CB-3D50-4324-80AE-5DE8E4280E75}" srcOrd="0" destOrd="0" presId="urn:microsoft.com/office/officeart/2005/8/layout/vList4"/>
    <dgm:cxn modelId="{2CBD1F94-97B6-4C35-AED2-7D6CD6951DB1}" srcId="{21C29FB3-1911-48F5-AB5B-031E67E236CE}" destId="{CBA34F62-60C7-426F-8ADB-1D9206504D9E}" srcOrd="1" destOrd="0" parTransId="{96FD8AA8-3DA6-4B84-B96A-00F2B2A2EE14}" sibTransId="{85FCFF46-ACFC-42F3-B815-5EE4988C7CFF}"/>
    <dgm:cxn modelId="{A8DD4D9B-35F8-45DB-B6FB-B05A681977B9}" type="presOf" srcId="{C4314AE0-00F9-4647-ADC4-DE3CB8CB46A8}" destId="{F759F7CE-819E-4CD9-9A69-2C07EE5CF8CE}" srcOrd="1" destOrd="0" presId="urn:microsoft.com/office/officeart/2005/8/layout/vList4"/>
    <dgm:cxn modelId="{53C382B3-7547-4D70-9927-3DCEF180FB91}" type="presOf" srcId="{4D98EEF4-E8B6-4DF8-9D30-B4ABADA00D5C}" destId="{787B1266-3E03-408F-80AA-BDEDB4D746EE}" srcOrd="1" destOrd="0" presId="urn:microsoft.com/office/officeart/2005/8/layout/vList4"/>
    <dgm:cxn modelId="{294194F4-B95A-4DE1-A339-522327CA1286}" type="presOf" srcId="{CBA34F62-60C7-426F-8ADB-1D9206504D9E}" destId="{B8A3391C-D60D-4C21-9B40-AB9FD021337B}" srcOrd="1" destOrd="0" presId="urn:microsoft.com/office/officeart/2005/8/layout/vList4"/>
    <dgm:cxn modelId="{0CDC2EFB-0B38-46CA-BD75-046BF0D25972}" type="presOf" srcId="{4D98EEF4-E8B6-4DF8-9D30-B4ABADA00D5C}" destId="{B05DC520-C0F1-4881-885D-0312CA90F3EA}" srcOrd="0" destOrd="0" presId="urn:microsoft.com/office/officeart/2005/8/layout/vList4"/>
    <dgm:cxn modelId="{9909BC7B-0550-4F59-B352-5F01F9209787}" type="presParOf" srcId="{83EFC94B-B3E7-441E-B546-CE5E9F6DC8BA}" destId="{C9F2D394-8504-4103-90AF-19C655E55408}" srcOrd="0" destOrd="0" presId="urn:microsoft.com/office/officeart/2005/8/layout/vList4"/>
    <dgm:cxn modelId="{A7A1F881-E8AF-4E50-B53C-61C84D660F6C}" type="presParOf" srcId="{C9F2D394-8504-4103-90AF-19C655E55408}" destId="{C6EDDABE-2F1C-4D1D-8F08-27BD9B502A59}" srcOrd="0" destOrd="0" presId="urn:microsoft.com/office/officeart/2005/8/layout/vList4"/>
    <dgm:cxn modelId="{BE424E86-3B8C-4127-9253-82309F7DEE7B}" type="presParOf" srcId="{C9F2D394-8504-4103-90AF-19C655E55408}" destId="{487FC518-4956-4C93-95AE-013A69295D4D}" srcOrd="1" destOrd="0" presId="urn:microsoft.com/office/officeart/2005/8/layout/vList4"/>
    <dgm:cxn modelId="{7925CCC3-C988-4821-9586-21477FA161E6}" type="presParOf" srcId="{C9F2D394-8504-4103-90AF-19C655E55408}" destId="{F759F7CE-819E-4CD9-9A69-2C07EE5CF8CE}" srcOrd="2" destOrd="0" presId="urn:microsoft.com/office/officeart/2005/8/layout/vList4"/>
    <dgm:cxn modelId="{B9E7B294-3A35-4121-AB2D-B4FBC7D6372E}" type="presParOf" srcId="{83EFC94B-B3E7-441E-B546-CE5E9F6DC8BA}" destId="{12B0834D-4211-47D6-BD86-BECED898C84F}" srcOrd="1" destOrd="0" presId="urn:microsoft.com/office/officeart/2005/8/layout/vList4"/>
    <dgm:cxn modelId="{80974DBC-7114-4D05-AB08-6E7951F4C6B7}" type="presParOf" srcId="{83EFC94B-B3E7-441E-B546-CE5E9F6DC8BA}" destId="{5E15304D-A9EA-4E73-9AF3-43D4F20C0A46}" srcOrd="2" destOrd="0" presId="urn:microsoft.com/office/officeart/2005/8/layout/vList4"/>
    <dgm:cxn modelId="{F122674D-89D3-4238-B92C-9A33B4A80567}" type="presParOf" srcId="{5E15304D-A9EA-4E73-9AF3-43D4F20C0A46}" destId="{D6C3E7CB-3D50-4324-80AE-5DE8E4280E75}" srcOrd="0" destOrd="0" presId="urn:microsoft.com/office/officeart/2005/8/layout/vList4"/>
    <dgm:cxn modelId="{501F61D7-1BC8-4A69-89C9-66378CAEBCC1}" type="presParOf" srcId="{5E15304D-A9EA-4E73-9AF3-43D4F20C0A46}" destId="{ECFB0FE4-C741-4C43-8513-613C0D710639}" srcOrd="1" destOrd="0" presId="urn:microsoft.com/office/officeart/2005/8/layout/vList4"/>
    <dgm:cxn modelId="{91E0D7A0-6C80-4121-B2A3-71B19FECD985}" type="presParOf" srcId="{5E15304D-A9EA-4E73-9AF3-43D4F20C0A46}" destId="{B8A3391C-D60D-4C21-9B40-AB9FD021337B}" srcOrd="2" destOrd="0" presId="urn:microsoft.com/office/officeart/2005/8/layout/vList4"/>
    <dgm:cxn modelId="{632A9CE3-A4F8-4A7C-9580-88F9B2CAE719}" type="presParOf" srcId="{83EFC94B-B3E7-441E-B546-CE5E9F6DC8BA}" destId="{ED952DB7-9B8E-42B2-979E-6AB80B2F0030}" srcOrd="3" destOrd="0" presId="urn:microsoft.com/office/officeart/2005/8/layout/vList4"/>
    <dgm:cxn modelId="{E5229834-4973-43EB-A9AC-20B0C98939B9}" type="presParOf" srcId="{83EFC94B-B3E7-441E-B546-CE5E9F6DC8BA}" destId="{1AE9AF1C-06E2-45D8-B493-29AA3275D943}" srcOrd="4" destOrd="0" presId="urn:microsoft.com/office/officeart/2005/8/layout/vList4"/>
    <dgm:cxn modelId="{045ACE40-027A-407E-B3D1-553F133404E0}" type="presParOf" srcId="{1AE9AF1C-06E2-45D8-B493-29AA3275D943}" destId="{B05DC520-C0F1-4881-885D-0312CA90F3EA}" srcOrd="0" destOrd="0" presId="urn:microsoft.com/office/officeart/2005/8/layout/vList4"/>
    <dgm:cxn modelId="{7624DEF9-41FB-4E95-A07A-28D90A915F6F}" type="presParOf" srcId="{1AE9AF1C-06E2-45D8-B493-29AA3275D943}" destId="{630A6B98-0E01-497E-BC6A-C1D6A1344123}" srcOrd="1" destOrd="0" presId="urn:microsoft.com/office/officeart/2005/8/layout/vList4"/>
    <dgm:cxn modelId="{A2A00C1D-EF76-47FB-9BD8-2BB73E2937D3}" type="presParOf" srcId="{1AE9AF1C-06E2-45D8-B493-29AA3275D943}" destId="{787B1266-3E03-408F-80AA-BDEDB4D746EE}" srcOrd="2" destOrd="0" presId="urn:microsoft.com/office/officeart/2005/8/layout/vList4"/>
    <dgm:cxn modelId="{147AFA92-D5A2-4290-8770-D9D2E5E80714}" type="presParOf" srcId="{83EFC94B-B3E7-441E-B546-CE5E9F6DC8BA}" destId="{8FDF1B62-DACD-4442-B4D2-A3F802B7668D}" srcOrd="5" destOrd="0" presId="urn:microsoft.com/office/officeart/2005/8/layout/vList4"/>
    <dgm:cxn modelId="{453D73B1-74D4-42DC-B193-98688703959F}" type="presParOf" srcId="{83EFC94B-B3E7-441E-B546-CE5E9F6DC8BA}" destId="{4390C6F9-AF3E-4D98-9B94-1A0D666AD6A3}" srcOrd="6" destOrd="0" presId="urn:microsoft.com/office/officeart/2005/8/layout/vList4"/>
    <dgm:cxn modelId="{7E704C32-2ED3-413A-924E-FA68DBEFBA48}" type="presParOf" srcId="{4390C6F9-AF3E-4D98-9B94-1A0D666AD6A3}" destId="{30F27FC5-D1EC-4CF1-82C5-62D6E9BC4C73}" srcOrd="0" destOrd="0" presId="urn:microsoft.com/office/officeart/2005/8/layout/vList4"/>
    <dgm:cxn modelId="{ABD0625D-520E-4780-9D33-45A9EBFAD1EA}" type="presParOf" srcId="{4390C6F9-AF3E-4D98-9B94-1A0D666AD6A3}" destId="{2E95C73C-9A2B-403C-8848-0A148C22ABDB}" srcOrd="1" destOrd="0" presId="urn:microsoft.com/office/officeart/2005/8/layout/vList4"/>
    <dgm:cxn modelId="{74E30C9E-2985-4EC0-86C3-7D6478DCF689}" type="presParOf" srcId="{4390C6F9-AF3E-4D98-9B94-1A0D666AD6A3}" destId="{2D17C24E-C95B-4CEA-96A0-843E1059DA8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1C29FB3-1911-48F5-AB5B-031E67E236CE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0C2A90-224E-4866-9082-6A400E6B28EB}">
      <dgm:prSet phldrT="[Text]"/>
      <dgm:spPr/>
      <dgm:t>
        <a:bodyPr/>
        <a:lstStyle/>
        <a:p>
          <a:r>
            <a:rPr lang="en-US" b="1" dirty="0"/>
            <a:t>Synchronous Learning</a:t>
          </a:r>
        </a:p>
      </dgm:t>
    </dgm:pt>
    <dgm:pt modelId="{C4DF8AEF-4491-4208-8AB5-5424D2AA1477}" type="parTrans" cxnId="{8315B5E0-7DDE-422C-AFF1-CE1D3135684A}">
      <dgm:prSet/>
      <dgm:spPr/>
      <dgm:t>
        <a:bodyPr/>
        <a:lstStyle/>
        <a:p>
          <a:endParaRPr lang="en-US"/>
        </a:p>
      </dgm:t>
    </dgm:pt>
    <dgm:pt modelId="{6C0878A4-4590-4D94-A507-27300B05006E}" type="sibTrans" cxnId="{8315B5E0-7DDE-422C-AFF1-CE1D3135684A}">
      <dgm:prSet/>
      <dgm:spPr/>
      <dgm:t>
        <a:bodyPr/>
        <a:lstStyle/>
        <a:p>
          <a:endParaRPr lang="en-US"/>
        </a:p>
      </dgm:t>
    </dgm:pt>
    <dgm:pt modelId="{CBA34F62-60C7-426F-8ADB-1D9206504D9E}">
      <dgm:prSet phldrT="[Text]"/>
      <dgm:spPr/>
      <dgm:t>
        <a:bodyPr/>
        <a:lstStyle/>
        <a:p>
          <a:r>
            <a:rPr lang="en-GB" b="1" dirty="0"/>
            <a:t>Asynchronous Learning</a:t>
          </a:r>
          <a:endParaRPr lang="en-US" dirty="0"/>
        </a:p>
      </dgm:t>
    </dgm:pt>
    <dgm:pt modelId="{96FD8AA8-3DA6-4B84-B96A-00F2B2A2EE14}" type="parTrans" cxnId="{2CBD1F94-97B6-4C35-AED2-7D6CD6951DB1}">
      <dgm:prSet/>
      <dgm:spPr/>
      <dgm:t>
        <a:bodyPr/>
        <a:lstStyle/>
        <a:p>
          <a:endParaRPr lang="en-US"/>
        </a:p>
      </dgm:t>
    </dgm:pt>
    <dgm:pt modelId="{85FCFF46-ACFC-42F3-B815-5EE4988C7CFF}" type="sibTrans" cxnId="{2CBD1F94-97B6-4C35-AED2-7D6CD6951DB1}">
      <dgm:prSet/>
      <dgm:spPr/>
      <dgm:t>
        <a:bodyPr/>
        <a:lstStyle/>
        <a:p>
          <a:endParaRPr lang="en-US"/>
        </a:p>
      </dgm:t>
    </dgm:pt>
    <dgm:pt modelId="{4DE90E82-8D45-4C97-BDEE-B730EF8EB72B}">
      <dgm:prSet phldrT="[Text]"/>
      <dgm:spPr/>
      <dgm:t>
        <a:bodyPr/>
        <a:lstStyle/>
        <a:p>
          <a:r>
            <a:rPr lang="en-US" dirty="0"/>
            <a:t>Pre recorded power points</a:t>
          </a:r>
        </a:p>
      </dgm:t>
    </dgm:pt>
    <dgm:pt modelId="{BC9B6156-2E65-4977-AC56-5DA1DCADFE47}" type="parTrans" cxnId="{58D1A290-9245-4873-BBDB-7C5C3EB05306}">
      <dgm:prSet/>
      <dgm:spPr/>
      <dgm:t>
        <a:bodyPr/>
        <a:lstStyle/>
        <a:p>
          <a:endParaRPr lang="en-US"/>
        </a:p>
      </dgm:t>
    </dgm:pt>
    <dgm:pt modelId="{F5799215-F6C9-4B13-83AA-EB919E89E26F}" type="sibTrans" cxnId="{58D1A290-9245-4873-BBDB-7C5C3EB05306}">
      <dgm:prSet/>
      <dgm:spPr/>
      <dgm:t>
        <a:bodyPr/>
        <a:lstStyle/>
        <a:p>
          <a:endParaRPr lang="en-US"/>
        </a:p>
      </dgm:t>
    </dgm:pt>
    <dgm:pt modelId="{EE45FC49-DA70-4BC7-B9FB-1D37C1C59C71}">
      <dgm:prSet phldrT="[Text]"/>
      <dgm:spPr/>
      <dgm:t>
        <a:bodyPr/>
        <a:lstStyle/>
        <a:p>
          <a:r>
            <a:rPr lang="en-US" dirty="0"/>
            <a:t>Interactive</a:t>
          </a:r>
        </a:p>
      </dgm:t>
    </dgm:pt>
    <dgm:pt modelId="{D4B77878-8389-42A2-AFAF-0DB809589BDF}" type="sibTrans" cxnId="{EC77AD6A-C888-4D83-8F12-291E2EF03AB6}">
      <dgm:prSet/>
      <dgm:spPr/>
      <dgm:t>
        <a:bodyPr/>
        <a:lstStyle/>
        <a:p>
          <a:endParaRPr lang="en-US"/>
        </a:p>
      </dgm:t>
    </dgm:pt>
    <dgm:pt modelId="{C4DE8284-969F-4748-92AE-7CD1DBC418A1}" type="parTrans" cxnId="{EC77AD6A-C888-4D83-8F12-291E2EF03AB6}">
      <dgm:prSet/>
      <dgm:spPr/>
      <dgm:t>
        <a:bodyPr/>
        <a:lstStyle/>
        <a:p>
          <a:endParaRPr lang="en-US"/>
        </a:p>
      </dgm:t>
    </dgm:pt>
    <dgm:pt modelId="{6DB3212A-AA7C-4671-892C-984A955618A5}">
      <dgm:prSet phldrT="[Text]"/>
      <dgm:spPr/>
      <dgm:t>
        <a:bodyPr/>
        <a:lstStyle/>
        <a:p>
          <a:r>
            <a:rPr lang="en-US" dirty="0"/>
            <a:t>Videos</a:t>
          </a:r>
        </a:p>
      </dgm:t>
    </dgm:pt>
    <dgm:pt modelId="{90E40B3D-E4C0-427F-B012-74DD0477C8FC}" type="parTrans" cxnId="{50609D7D-1D4C-40C6-85C3-721469F52B4C}">
      <dgm:prSet/>
      <dgm:spPr/>
      <dgm:t>
        <a:bodyPr/>
        <a:lstStyle/>
        <a:p>
          <a:endParaRPr lang="en-GB"/>
        </a:p>
      </dgm:t>
    </dgm:pt>
    <dgm:pt modelId="{68054BF0-9FEA-42BE-8460-DD54CF1CAED3}" type="sibTrans" cxnId="{50609D7D-1D4C-40C6-85C3-721469F52B4C}">
      <dgm:prSet/>
      <dgm:spPr/>
      <dgm:t>
        <a:bodyPr/>
        <a:lstStyle/>
        <a:p>
          <a:endParaRPr lang="en-GB"/>
        </a:p>
      </dgm:t>
    </dgm:pt>
    <dgm:pt modelId="{3F03DB94-16EE-4837-B341-33B4E9999207}">
      <dgm:prSet phldrT="[Text]"/>
      <dgm:spPr/>
      <dgm:t>
        <a:bodyPr/>
        <a:lstStyle/>
        <a:p>
          <a:r>
            <a:rPr lang="en-US" dirty="0"/>
            <a:t>Online resources</a:t>
          </a:r>
        </a:p>
      </dgm:t>
    </dgm:pt>
    <dgm:pt modelId="{4D4DBD04-F6FA-4695-A3CF-FAFD18C97AA2}" type="parTrans" cxnId="{2EE98B29-382F-41D1-A59F-052758D834E2}">
      <dgm:prSet/>
      <dgm:spPr/>
      <dgm:t>
        <a:bodyPr/>
        <a:lstStyle/>
        <a:p>
          <a:endParaRPr lang="en-GB"/>
        </a:p>
      </dgm:t>
    </dgm:pt>
    <dgm:pt modelId="{D017EE03-9888-4EA2-BC60-F256056683F8}" type="sibTrans" cxnId="{2EE98B29-382F-41D1-A59F-052758D834E2}">
      <dgm:prSet/>
      <dgm:spPr/>
      <dgm:t>
        <a:bodyPr/>
        <a:lstStyle/>
        <a:p>
          <a:endParaRPr lang="en-GB"/>
        </a:p>
      </dgm:t>
    </dgm:pt>
    <dgm:pt modelId="{AF74A73E-6E60-4A77-B603-94C40FA5568E}">
      <dgm:prSet phldrT="[Text]"/>
      <dgm:spPr/>
      <dgm:t>
        <a:bodyPr/>
        <a:lstStyle/>
        <a:p>
          <a:r>
            <a:rPr lang="en-US" dirty="0"/>
            <a:t>Microsoft Teams</a:t>
          </a:r>
        </a:p>
      </dgm:t>
    </dgm:pt>
    <dgm:pt modelId="{6A860C6A-8691-440C-96A9-A6316F97D99B}" type="parTrans" cxnId="{EAEA60BD-0921-4444-9F8F-1037B725277F}">
      <dgm:prSet/>
      <dgm:spPr/>
      <dgm:t>
        <a:bodyPr/>
        <a:lstStyle/>
        <a:p>
          <a:endParaRPr lang="en-GB"/>
        </a:p>
      </dgm:t>
    </dgm:pt>
    <dgm:pt modelId="{AE66E639-D854-45BE-A77F-3EFD91A45C25}" type="sibTrans" cxnId="{EAEA60BD-0921-4444-9F8F-1037B725277F}">
      <dgm:prSet/>
      <dgm:spPr/>
      <dgm:t>
        <a:bodyPr/>
        <a:lstStyle/>
        <a:p>
          <a:endParaRPr lang="en-GB"/>
        </a:p>
      </dgm:t>
    </dgm:pt>
    <dgm:pt modelId="{E7A242BE-736B-42B9-B1AE-6D56DB6FB5CE}">
      <dgm:prSet phldrT="[Text]"/>
      <dgm:spPr/>
      <dgm:t>
        <a:bodyPr/>
        <a:lstStyle/>
        <a:p>
          <a:endParaRPr lang="en-US" dirty="0"/>
        </a:p>
      </dgm:t>
    </dgm:pt>
    <dgm:pt modelId="{1A7456F5-0937-4A90-9FBE-3232A9BE934F}" type="parTrans" cxnId="{C4366EB4-66BC-4FFE-AEDF-8720416B0CB4}">
      <dgm:prSet/>
      <dgm:spPr/>
      <dgm:t>
        <a:bodyPr/>
        <a:lstStyle/>
        <a:p>
          <a:endParaRPr lang="en-GB"/>
        </a:p>
      </dgm:t>
    </dgm:pt>
    <dgm:pt modelId="{5B7F4E20-B042-479A-8256-45B7982C41EF}" type="sibTrans" cxnId="{C4366EB4-66BC-4FFE-AEDF-8720416B0CB4}">
      <dgm:prSet/>
      <dgm:spPr/>
      <dgm:t>
        <a:bodyPr/>
        <a:lstStyle/>
        <a:p>
          <a:endParaRPr lang="en-GB"/>
        </a:p>
      </dgm:t>
    </dgm:pt>
    <dgm:pt modelId="{87A97940-409F-4BBD-B695-ED705A56C946}">
      <dgm:prSet phldrT="[Text]"/>
      <dgm:spPr/>
      <dgm:t>
        <a:bodyPr/>
        <a:lstStyle/>
        <a:p>
          <a:r>
            <a:rPr lang="en-US" dirty="0"/>
            <a:t>Experiential workshops</a:t>
          </a:r>
        </a:p>
      </dgm:t>
    </dgm:pt>
    <dgm:pt modelId="{C775846B-D4F1-444E-9014-5AB6239E4882}" type="parTrans" cxnId="{C80BAB72-3F65-452F-AF57-1210C2180235}">
      <dgm:prSet/>
      <dgm:spPr/>
      <dgm:t>
        <a:bodyPr/>
        <a:lstStyle/>
        <a:p>
          <a:endParaRPr lang="en-GB"/>
        </a:p>
      </dgm:t>
    </dgm:pt>
    <dgm:pt modelId="{059B9CB7-27B8-4BA6-8840-637B8A99B8C0}" type="sibTrans" cxnId="{C80BAB72-3F65-452F-AF57-1210C2180235}">
      <dgm:prSet/>
      <dgm:spPr/>
      <dgm:t>
        <a:bodyPr/>
        <a:lstStyle/>
        <a:p>
          <a:endParaRPr lang="en-GB"/>
        </a:p>
      </dgm:t>
    </dgm:pt>
    <dgm:pt modelId="{83EFC94B-B3E7-441E-B546-CE5E9F6DC8BA}" type="pres">
      <dgm:prSet presAssocID="{21C29FB3-1911-48F5-AB5B-031E67E236CE}" presName="linear" presStyleCnt="0">
        <dgm:presLayoutVars>
          <dgm:dir/>
          <dgm:resizeHandles val="exact"/>
        </dgm:presLayoutVars>
      </dgm:prSet>
      <dgm:spPr/>
    </dgm:pt>
    <dgm:pt modelId="{491D0BF1-A817-4005-B7B3-DFF370C96441}" type="pres">
      <dgm:prSet presAssocID="{300C2A90-224E-4866-9082-6A400E6B28EB}" presName="comp" presStyleCnt="0"/>
      <dgm:spPr/>
    </dgm:pt>
    <dgm:pt modelId="{67267A0C-4955-4F94-A4FA-E534F7A535FA}" type="pres">
      <dgm:prSet presAssocID="{300C2A90-224E-4866-9082-6A400E6B28EB}" presName="box" presStyleLbl="node1" presStyleIdx="0" presStyleCnt="2"/>
      <dgm:spPr/>
    </dgm:pt>
    <dgm:pt modelId="{0F152976-887D-48F6-A827-DEBB7E5108F7}" type="pres">
      <dgm:prSet presAssocID="{300C2A90-224E-4866-9082-6A400E6B28EB}" presName="img" presStyleLbl="fgImgPlac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333FF314-A275-47DB-8E7D-B56A4744514B}" type="pres">
      <dgm:prSet presAssocID="{300C2A90-224E-4866-9082-6A400E6B28EB}" presName="text" presStyleLbl="node1" presStyleIdx="0" presStyleCnt="2">
        <dgm:presLayoutVars>
          <dgm:bulletEnabled val="1"/>
        </dgm:presLayoutVars>
      </dgm:prSet>
      <dgm:spPr/>
    </dgm:pt>
    <dgm:pt modelId="{B7267D0D-75E0-4FF5-B943-8940AAC1AD88}" type="pres">
      <dgm:prSet presAssocID="{6C0878A4-4590-4D94-A507-27300B05006E}" presName="spacer" presStyleCnt="0"/>
      <dgm:spPr/>
    </dgm:pt>
    <dgm:pt modelId="{5E15304D-A9EA-4E73-9AF3-43D4F20C0A46}" type="pres">
      <dgm:prSet presAssocID="{CBA34F62-60C7-426F-8ADB-1D9206504D9E}" presName="comp" presStyleCnt="0"/>
      <dgm:spPr/>
    </dgm:pt>
    <dgm:pt modelId="{D6C3E7CB-3D50-4324-80AE-5DE8E4280E75}" type="pres">
      <dgm:prSet presAssocID="{CBA34F62-60C7-426F-8ADB-1D9206504D9E}" presName="box" presStyleLbl="node1" presStyleIdx="1" presStyleCnt="2"/>
      <dgm:spPr/>
    </dgm:pt>
    <dgm:pt modelId="{ECFB0FE4-C741-4C43-8513-613C0D710639}" type="pres">
      <dgm:prSet presAssocID="{CBA34F62-60C7-426F-8ADB-1D9206504D9E}" presName="img" presStyleLbl="fgImgPlace1" presStyleIdx="1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6000" b="-16000"/>
          </a:stretch>
        </a:blipFill>
      </dgm:spPr>
    </dgm:pt>
    <dgm:pt modelId="{B8A3391C-D60D-4C21-9B40-AB9FD021337B}" type="pres">
      <dgm:prSet presAssocID="{CBA34F62-60C7-426F-8ADB-1D9206504D9E}" presName="text" presStyleLbl="node1" presStyleIdx="1" presStyleCnt="2">
        <dgm:presLayoutVars>
          <dgm:bulletEnabled val="1"/>
        </dgm:presLayoutVars>
      </dgm:prSet>
      <dgm:spPr/>
    </dgm:pt>
  </dgm:ptLst>
  <dgm:cxnLst>
    <dgm:cxn modelId="{B909390C-8B1A-46BB-B849-7004367EEBC2}" type="presOf" srcId="{EE45FC49-DA70-4BC7-B9FB-1D37C1C59C71}" destId="{333FF314-A275-47DB-8E7D-B56A4744514B}" srcOrd="1" destOrd="1" presId="urn:microsoft.com/office/officeart/2005/8/layout/vList4"/>
    <dgm:cxn modelId="{207A7A1B-DD98-42C7-9FEB-AD0E3590582B}" type="presOf" srcId="{E7A242BE-736B-42B9-B1AE-6D56DB6FB5CE}" destId="{67267A0C-4955-4F94-A4FA-E534F7A535FA}" srcOrd="0" destOrd="4" presId="urn:microsoft.com/office/officeart/2005/8/layout/vList4"/>
    <dgm:cxn modelId="{C5A33323-AAFC-49AF-92B4-0910FC074D9F}" type="presOf" srcId="{300C2A90-224E-4866-9082-6A400E6B28EB}" destId="{67267A0C-4955-4F94-A4FA-E534F7A535FA}" srcOrd="0" destOrd="0" presId="urn:microsoft.com/office/officeart/2005/8/layout/vList4"/>
    <dgm:cxn modelId="{2EE98B29-382F-41D1-A59F-052758D834E2}" srcId="{CBA34F62-60C7-426F-8ADB-1D9206504D9E}" destId="{3F03DB94-16EE-4837-B341-33B4E9999207}" srcOrd="2" destOrd="0" parTransId="{4D4DBD04-F6FA-4695-A3CF-FAFD18C97AA2}" sibTransId="{D017EE03-9888-4EA2-BC60-F256056683F8}"/>
    <dgm:cxn modelId="{7DAFDA48-805B-4909-989C-6816C57A4737}" type="presOf" srcId="{21C29FB3-1911-48F5-AB5B-031E67E236CE}" destId="{83EFC94B-B3E7-441E-B546-CE5E9F6DC8BA}" srcOrd="0" destOrd="0" presId="urn:microsoft.com/office/officeart/2005/8/layout/vList4"/>
    <dgm:cxn modelId="{68BCB369-F360-4824-8AD6-60D087DF4EA1}" type="presOf" srcId="{E7A242BE-736B-42B9-B1AE-6D56DB6FB5CE}" destId="{333FF314-A275-47DB-8E7D-B56A4744514B}" srcOrd="1" destOrd="4" presId="urn:microsoft.com/office/officeart/2005/8/layout/vList4"/>
    <dgm:cxn modelId="{F8A4844A-0550-43D1-95A3-B9D0A530C8FB}" type="presOf" srcId="{87A97940-409F-4BBD-B695-ED705A56C946}" destId="{67267A0C-4955-4F94-A4FA-E534F7A535FA}" srcOrd="0" destOrd="3" presId="urn:microsoft.com/office/officeart/2005/8/layout/vList4"/>
    <dgm:cxn modelId="{EC77AD6A-C888-4D83-8F12-291E2EF03AB6}" srcId="{300C2A90-224E-4866-9082-6A400E6B28EB}" destId="{EE45FC49-DA70-4BC7-B9FB-1D37C1C59C71}" srcOrd="0" destOrd="0" parTransId="{C4DE8284-969F-4748-92AE-7CD1DBC418A1}" sibTransId="{D4B77878-8389-42A2-AFAF-0DB809589BDF}"/>
    <dgm:cxn modelId="{FC95FD6C-B68F-4375-B9E0-6EF2F53F5D65}" type="presOf" srcId="{AF74A73E-6E60-4A77-B603-94C40FA5568E}" destId="{67267A0C-4955-4F94-A4FA-E534F7A535FA}" srcOrd="0" destOrd="2" presId="urn:microsoft.com/office/officeart/2005/8/layout/vList4"/>
    <dgm:cxn modelId="{E3271152-A1AC-4997-86AE-8958813B073D}" type="presOf" srcId="{6DB3212A-AA7C-4671-892C-984A955618A5}" destId="{B8A3391C-D60D-4C21-9B40-AB9FD021337B}" srcOrd="1" destOrd="2" presId="urn:microsoft.com/office/officeart/2005/8/layout/vList4"/>
    <dgm:cxn modelId="{C80BAB72-3F65-452F-AF57-1210C2180235}" srcId="{300C2A90-224E-4866-9082-6A400E6B28EB}" destId="{87A97940-409F-4BBD-B695-ED705A56C946}" srcOrd="2" destOrd="0" parTransId="{C775846B-D4F1-444E-9014-5AB6239E4882}" sibTransId="{059B9CB7-27B8-4BA6-8840-637B8A99B8C0}"/>
    <dgm:cxn modelId="{F1168B56-6FA3-4133-8CAE-B490F8FB8E45}" type="presOf" srcId="{4DE90E82-8D45-4C97-BDEE-B730EF8EB72B}" destId="{D6C3E7CB-3D50-4324-80AE-5DE8E4280E75}" srcOrd="0" destOrd="1" presId="urn:microsoft.com/office/officeart/2005/8/layout/vList4"/>
    <dgm:cxn modelId="{50609D7D-1D4C-40C6-85C3-721469F52B4C}" srcId="{CBA34F62-60C7-426F-8ADB-1D9206504D9E}" destId="{6DB3212A-AA7C-4671-892C-984A955618A5}" srcOrd="1" destOrd="0" parTransId="{90E40B3D-E4C0-427F-B012-74DD0477C8FC}" sibTransId="{68054BF0-9FEA-42BE-8460-DD54CF1CAED3}"/>
    <dgm:cxn modelId="{73E3FB8B-ED0F-4D3B-9C95-25753658A42E}" type="presOf" srcId="{CBA34F62-60C7-426F-8ADB-1D9206504D9E}" destId="{D6C3E7CB-3D50-4324-80AE-5DE8E4280E75}" srcOrd="0" destOrd="0" presId="urn:microsoft.com/office/officeart/2005/8/layout/vList4"/>
    <dgm:cxn modelId="{58D1A290-9245-4873-BBDB-7C5C3EB05306}" srcId="{CBA34F62-60C7-426F-8ADB-1D9206504D9E}" destId="{4DE90E82-8D45-4C97-BDEE-B730EF8EB72B}" srcOrd="0" destOrd="0" parTransId="{BC9B6156-2E65-4977-AC56-5DA1DCADFE47}" sibTransId="{F5799215-F6C9-4B13-83AA-EB919E89E26F}"/>
    <dgm:cxn modelId="{2CBD1F94-97B6-4C35-AED2-7D6CD6951DB1}" srcId="{21C29FB3-1911-48F5-AB5B-031E67E236CE}" destId="{CBA34F62-60C7-426F-8ADB-1D9206504D9E}" srcOrd="1" destOrd="0" parTransId="{96FD8AA8-3DA6-4B84-B96A-00F2B2A2EE14}" sibTransId="{85FCFF46-ACFC-42F3-B815-5EE4988C7CFF}"/>
    <dgm:cxn modelId="{C4523A99-04B6-4136-B7DC-091467E6412E}" type="presOf" srcId="{3F03DB94-16EE-4837-B341-33B4E9999207}" destId="{D6C3E7CB-3D50-4324-80AE-5DE8E4280E75}" srcOrd="0" destOrd="3" presId="urn:microsoft.com/office/officeart/2005/8/layout/vList4"/>
    <dgm:cxn modelId="{80D3C7AE-3D72-4DA7-97AB-4967D0096789}" type="presOf" srcId="{300C2A90-224E-4866-9082-6A400E6B28EB}" destId="{333FF314-A275-47DB-8E7D-B56A4744514B}" srcOrd="1" destOrd="0" presId="urn:microsoft.com/office/officeart/2005/8/layout/vList4"/>
    <dgm:cxn modelId="{C4366EB4-66BC-4FFE-AEDF-8720416B0CB4}" srcId="{300C2A90-224E-4866-9082-6A400E6B28EB}" destId="{E7A242BE-736B-42B9-B1AE-6D56DB6FB5CE}" srcOrd="3" destOrd="0" parTransId="{1A7456F5-0937-4A90-9FBE-3232A9BE934F}" sibTransId="{5B7F4E20-B042-479A-8256-45B7982C41EF}"/>
    <dgm:cxn modelId="{8112CFB4-9D17-40E2-A8E1-7DB35530E31E}" type="presOf" srcId="{3F03DB94-16EE-4837-B341-33B4E9999207}" destId="{B8A3391C-D60D-4C21-9B40-AB9FD021337B}" srcOrd="1" destOrd="3" presId="urn:microsoft.com/office/officeart/2005/8/layout/vList4"/>
    <dgm:cxn modelId="{FD9107BC-62D5-4B6D-898A-D273734A3D9D}" type="presOf" srcId="{4DE90E82-8D45-4C97-BDEE-B730EF8EB72B}" destId="{B8A3391C-D60D-4C21-9B40-AB9FD021337B}" srcOrd="1" destOrd="1" presId="urn:microsoft.com/office/officeart/2005/8/layout/vList4"/>
    <dgm:cxn modelId="{EAEA60BD-0921-4444-9F8F-1037B725277F}" srcId="{300C2A90-224E-4866-9082-6A400E6B28EB}" destId="{AF74A73E-6E60-4A77-B603-94C40FA5568E}" srcOrd="1" destOrd="0" parTransId="{6A860C6A-8691-440C-96A9-A6316F97D99B}" sibTransId="{AE66E639-D854-45BE-A77F-3EFD91A45C25}"/>
    <dgm:cxn modelId="{9A178DCA-0FB4-4A81-9894-A30163BB02DD}" type="presOf" srcId="{EE45FC49-DA70-4BC7-B9FB-1D37C1C59C71}" destId="{67267A0C-4955-4F94-A4FA-E534F7A535FA}" srcOrd="0" destOrd="1" presId="urn:microsoft.com/office/officeart/2005/8/layout/vList4"/>
    <dgm:cxn modelId="{2EBB18CB-535E-4185-883F-C962AB782533}" type="presOf" srcId="{6DB3212A-AA7C-4671-892C-984A955618A5}" destId="{D6C3E7CB-3D50-4324-80AE-5DE8E4280E75}" srcOrd="0" destOrd="2" presId="urn:microsoft.com/office/officeart/2005/8/layout/vList4"/>
    <dgm:cxn modelId="{2B15CADA-342E-4D9C-9D8F-011456FA741C}" type="presOf" srcId="{AF74A73E-6E60-4A77-B603-94C40FA5568E}" destId="{333FF314-A275-47DB-8E7D-B56A4744514B}" srcOrd="1" destOrd="2" presId="urn:microsoft.com/office/officeart/2005/8/layout/vList4"/>
    <dgm:cxn modelId="{8315B5E0-7DDE-422C-AFF1-CE1D3135684A}" srcId="{21C29FB3-1911-48F5-AB5B-031E67E236CE}" destId="{300C2A90-224E-4866-9082-6A400E6B28EB}" srcOrd="0" destOrd="0" parTransId="{C4DF8AEF-4491-4208-8AB5-5424D2AA1477}" sibTransId="{6C0878A4-4590-4D94-A507-27300B05006E}"/>
    <dgm:cxn modelId="{07C054E9-D267-4AF6-82E1-281BA624F4F0}" type="presOf" srcId="{87A97940-409F-4BBD-B695-ED705A56C946}" destId="{333FF314-A275-47DB-8E7D-B56A4744514B}" srcOrd="1" destOrd="3" presId="urn:microsoft.com/office/officeart/2005/8/layout/vList4"/>
    <dgm:cxn modelId="{294194F4-B95A-4DE1-A339-522327CA1286}" type="presOf" srcId="{CBA34F62-60C7-426F-8ADB-1D9206504D9E}" destId="{B8A3391C-D60D-4C21-9B40-AB9FD021337B}" srcOrd="1" destOrd="0" presId="urn:microsoft.com/office/officeart/2005/8/layout/vList4"/>
    <dgm:cxn modelId="{816B9406-1DD9-4F99-9027-6C04F5C2C600}" type="presParOf" srcId="{83EFC94B-B3E7-441E-B546-CE5E9F6DC8BA}" destId="{491D0BF1-A817-4005-B7B3-DFF370C96441}" srcOrd="0" destOrd="0" presId="urn:microsoft.com/office/officeart/2005/8/layout/vList4"/>
    <dgm:cxn modelId="{B6CA1F7D-992B-4DDD-AE49-2F900156EFF0}" type="presParOf" srcId="{491D0BF1-A817-4005-B7B3-DFF370C96441}" destId="{67267A0C-4955-4F94-A4FA-E534F7A535FA}" srcOrd="0" destOrd="0" presId="urn:microsoft.com/office/officeart/2005/8/layout/vList4"/>
    <dgm:cxn modelId="{433ADCCD-F172-4D26-A029-C8F3729BB5D9}" type="presParOf" srcId="{491D0BF1-A817-4005-B7B3-DFF370C96441}" destId="{0F152976-887D-48F6-A827-DEBB7E5108F7}" srcOrd="1" destOrd="0" presId="urn:microsoft.com/office/officeart/2005/8/layout/vList4"/>
    <dgm:cxn modelId="{DFF1B40E-C422-4AC8-A373-42CA32BA9C5A}" type="presParOf" srcId="{491D0BF1-A817-4005-B7B3-DFF370C96441}" destId="{333FF314-A275-47DB-8E7D-B56A4744514B}" srcOrd="2" destOrd="0" presId="urn:microsoft.com/office/officeart/2005/8/layout/vList4"/>
    <dgm:cxn modelId="{50C56C2A-BA94-4A96-A8F0-DBB434293E70}" type="presParOf" srcId="{83EFC94B-B3E7-441E-B546-CE5E9F6DC8BA}" destId="{B7267D0D-75E0-4FF5-B943-8940AAC1AD88}" srcOrd="1" destOrd="0" presId="urn:microsoft.com/office/officeart/2005/8/layout/vList4"/>
    <dgm:cxn modelId="{80974DBC-7114-4D05-AB08-6E7951F4C6B7}" type="presParOf" srcId="{83EFC94B-B3E7-441E-B546-CE5E9F6DC8BA}" destId="{5E15304D-A9EA-4E73-9AF3-43D4F20C0A46}" srcOrd="2" destOrd="0" presId="urn:microsoft.com/office/officeart/2005/8/layout/vList4"/>
    <dgm:cxn modelId="{F122674D-89D3-4238-B92C-9A33B4A80567}" type="presParOf" srcId="{5E15304D-A9EA-4E73-9AF3-43D4F20C0A46}" destId="{D6C3E7CB-3D50-4324-80AE-5DE8E4280E75}" srcOrd="0" destOrd="0" presId="urn:microsoft.com/office/officeart/2005/8/layout/vList4"/>
    <dgm:cxn modelId="{501F61D7-1BC8-4A69-89C9-66378CAEBCC1}" type="presParOf" srcId="{5E15304D-A9EA-4E73-9AF3-43D4F20C0A46}" destId="{ECFB0FE4-C741-4C43-8513-613C0D710639}" srcOrd="1" destOrd="0" presId="urn:microsoft.com/office/officeart/2005/8/layout/vList4"/>
    <dgm:cxn modelId="{91E0D7A0-6C80-4121-B2A3-71B19FECD985}" type="presParOf" srcId="{5E15304D-A9EA-4E73-9AF3-43D4F20C0A46}" destId="{B8A3391C-D60D-4C21-9B40-AB9FD021337B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94A7C7E-4838-4F39-8F38-82E71AAB48D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A0ABF9C-E82D-41E4-8D70-C7D94DCB908F}">
      <dgm:prSet/>
      <dgm:spPr/>
      <dgm:t>
        <a:bodyPr/>
        <a:lstStyle/>
        <a:p>
          <a:r>
            <a:rPr lang="en-GB"/>
            <a:t>UWTSD: Student Regulations  </a:t>
          </a:r>
          <a:endParaRPr lang="en-US"/>
        </a:p>
      </dgm:t>
    </dgm:pt>
    <dgm:pt modelId="{75DD04DD-6307-4205-AFB3-0B1BFDF72114}" type="parTrans" cxnId="{B403C81A-A416-4D59-AE9D-8F0A92329F7B}">
      <dgm:prSet/>
      <dgm:spPr/>
      <dgm:t>
        <a:bodyPr/>
        <a:lstStyle/>
        <a:p>
          <a:endParaRPr lang="en-US"/>
        </a:p>
      </dgm:t>
    </dgm:pt>
    <dgm:pt modelId="{859CC8C8-1B03-4C54-8BE2-AEF19A786245}" type="sibTrans" cxnId="{B403C81A-A416-4D59-AE9D-8F0A92329F7B}">
      <dgm:prSet/>
      <dgm:spPr/>
      <dgm:t>
        <a:bodyPr/>
        <a:lstStyle/>
        <a:p>
          <a:endParaRPr lang="en-US"/>
        </a:p>
      </dgm:t>
    </dgm:pt>
    <dgm:pt modelId="{4DDBA75D-8D7A-4BFA-9B2E-8E2028A073A0}">
      <dgm:prSet/>
      <dgm:spPr/>
      <dgm:t>
        <a:bodyPr/>
        <a:lstStyle/>
        <a:p>
          <a:r>
            <a:rPr lang="en-GB"/>
            <a:t>UWTSD: Research Ethics and Integrity Code of Conduct</a:t>
          </a:r>
          <a:endParaRPr lang="en-US"/>
        </a:p>
      </dgm:t>
    </dgm:pt>
    <dgm:pt modelId="{54502E27-7697-4605-98C7-1F5292E1EE2F}" type="parTrans" cxnId="{237CD935-8DB6-407C-B71C-00CD12FD7AB8}">
      <dgm:prSet/>
      <dgm:spPr/>
      <dgm:t>
        <a:bodyPr/>
        <a:lstStyle/>
        <a:p>
          <a:endParaRPr lang="en-US"/>
        </a:p>
      </dgm:t>
    </dgm:pt>
    <dgm:pt modelId="{09A03E68-0653-4BD5-9D62-733A37A8E9A0}" type="sibTrans" cxnId="{237CD935-8DB6-407C-B71C-00CD12FD7AB8}">
      <dgm:prSet/>
      <dgm:spPr/>
      <dgm:t>
        <a:bodyPr/>
        <a:lstStyle/>
        <a:p>
          <a:endParaRPr lang="en-US"/>
        </a:p>
      </dgm:t>
    </dgm:pt>
    <dgm:pt modelId="{D1C01753-CAEE-4E04-BB35-4F424A0D4772}">
      <dgm:prSet/>
      <dgm:spPr/>
      <dgm:t>
        <a:bodyPr/>
        <a:lstStyle/>
        <a:p>
          <a:r>
            <a:rPr lang="en-GB"/>
            <a:t>BACP: Ethical Guidelines for Research in the Counselling Professions</a:t>
          </a:r>
          <a:endParaRPr lang="en-US"/>
        </a:p>
      </dgm:t>
    </dgm:pt>
    <dgm:pt modelId="{0E5B2E45-975F-4EB2-8BEB-F0445B0BAA96}" type="parTrans" cxnId="{74132953-07CE-49F2-8ABD-AFB45239E872}">
      <dgm:prSet/>
      <dgm:spPr/>
      <dgm:t>
        <a:bodyPr/>
        <a:lstStyle/>
        <a:p>
          <a:endParaRPr lang="en-US"/>
        </a:p>
      </dgm:t>
    </dgm:pt>
    <dgm:pt modelId="{4F8A65C9-8F06-4DFE-A24C-D1BE75C704F3}" type="sibTrans" cxnId="{74132953-07CE-49F2-8ABD-AFB45239E872}">
      <dgm:prSet/>
      <dgm:spPr/>
      <dgm:t>
        <a:bodyPr/>
        <a:lstStyle/>
        <a:p>
          <a:endParaRPr lang="en-US"/>
        </a:p>
      </dgm:t>
    </dgm:pt>
    <dgm:pt modelId="{A48EB715-13BA-47E9-94C7-640AAD88896E}">
      <dgm:prSet/>
      <dgm:spPr/>
      <dgm:t>
        <a:bodyPr/>
        <a:lstStyle/>
        <a:p>
          <a:r>
            <a:rPr lang="en-GB"/>
            <a:t>BERA: British Educational Research Association</a:t>
          </a:r>
          <a:endParaRPr lang="en-US"/>
        </a:p>
      </dgm:t>
    </dgm:pt>
    <dgm:pt modelId="{46DFCEF9-8B6D-44D2-AA66-762575F1EE93}" type="parTrans" cxnId="{0D3340DD-134B-4540-9610-376401AA4E27}">
      <dgm:prSet/>
      <dgm:spPr/>
      <dgm:t>
        <a:bodyPr/>
        <a:lstStyle/>
        <a:p>
          <a:endParaRPr lang="en-US"/>
        </a:p>
      </dgm:t>
    </dgm:pt>
    <dgm:pt modelId="{9148A6A8-755F-4A39-B583-423DB7A2FEAB}" type="sibTrans" cxnId="{0D3340DD-134B-4540-9610-376401AA4E27}">
      <dgm:prSet/>
      <dgm:spPr/>
      <dgm:t>
        <a:bodyPr/>
        <a:lstStyle/>
        <a:p>
          <a:endParaRPr lang="en-US"/>
        </a:p>
      </dgm:t>
    </dgm:pt>
    <dgm:pt modelId="{19E55198-D2FB-4921-A2FE-2C2CA3FFED93}">
      <dgm:prSet/>
      <dgm:spPr/>
      <dgm:t>
        <a:bodyPr/>
        <a:lstStyle/>
        <a:p>
          <a:r>
            <a:rPr lang="en-GB"/>
            <a:t>BERA: Ethical Guidelines</a:t>
          </a:r>
          <a:endParaRPr lang="en-US"/>
        </a:p>
      </dgm:t>
    </dgm:pt>
    <dgm:pt modelId="{60C774B9-75A3-4132-B335-4299A0F7AE2F}" type="parTrans" cxnId="{75E9E655-5C36-421C-B091-568DD31C9771}">
      <dgm:prSet/>
      <dgm:spPr/>
      <dgm:t>
        <a:bodyPr/>
        <a:lstStyle/>
        <a:p>
          <a:endParaRPr lang="en-US"/>
        </a:p>
      </dgm:t>
    </dgm:pt>
    <dgm:pt modelId="{F649EA2F-7D5B-4D5D-8ABD-E941091F63BE}" type="sibTrans" cxnId="{75E9E655-5C36-421C-B091-568DD31C9771}">
      <dgm:prSet/>
      <dgm:spPr/>
      <dgm:t>
        <a:bodyPr/>
        <a:lstStyle/>
        <a:p>
          <a:endParaRPr lang="en-US"/>
        </a:p>
      </dgm:t>
    </dgm:pt>
    <dgm:pt modelId="{1E2517FD-6B17-4140-AC84-A96F5CF1E839}">
      <dgm:prSet/>
      <dgm:spPr/>
      <dgm:t>
        <a:bodyPr/>
        <a:lstStyle/>
        <a:p>
          <a:r>
            <a:rPr lang="en-GB"/>
            <a:t>BPS: Code of Ethics and Conduct</a:t>
          </a:r>
          <a:endParaRPr lang="en-US"/>
        </a:p>
      </dgm:t>
    </dgm:pt>
    <dgm:pt modelId="{431D2E18-887C-4FA3-847B-06E7C44FBCFC}" type="parTrans" cxnId="{79783C44-D7CE-4287-9F43-AE2E99F816D9}">
      <dgm:prSet/>
      <dgm:spPr/>
      <dgm:t>
        <a:bodyPr/>
        <a:lstStyle/>
        <a:p>
          <a:endParaRPr lang="en-US"/>
        </a:p>
      </dgm:t>
    </dgm:pt>
    <dgm:pt modelId="{8A8861F4-DC99-4B8D-BD01-4FD00B4F9E0E}" type="sibTrans" cxnId="{79783C44-D7CE-4287-9F43-AE2E99F816D9}">
      <dgm:prSet/>
      <dgm:spPr/>
      <dgm:t>
        <a:bodyPr/>
        <a:lstStyle/>
        <a:p>
          <a:endParaRPr lang="en-US"/>
        </a:p>
      </dgm:t>
    </dgm:pt>
    <dgm:pt modelId="{119EDDE1-0C00-41B3-8296-EEC516961932}" type="pres">
      <dgm:prSet presAssocID="{494A7C7E-4838-4F39-8F38-82E71AAB48D8}" presName="vert0" presStyleCnt="0">
        <dgm:presLayoutVars>
          <dgm:dir/>
          <dgm:animOne val="branch"/>
          <dgm:animLvl val="lvl"/>
        </dgm:presLayoutVars>
      </dgm:prSet>
      <dgm:spPr/>
    </dgm:pt>
    <dgm:pt modelId="{7A36CD12-EE1D-45D0-A089-7D204871FAA6}" type="pres">
      <dgm:prSet presAssocID="{CA0ABF9C-E82D-41E4-8D70-C7D94DCB908F}" presName="thickLine" presStyleLbl="alignNode1" presStyleIdx="0" presStyleCnt="6"/>
      <dgm:spPr/>
    </dgm:pt>
    <dgm:pt modelId="{827DE1A3-D831-487D-8CD0-96EAF59F6C55}" type="pres">
      <dgm:prSet presAssocID="{CA0ABF9C-E82D-41E4-8D70-C7D94DCB908F}" presName="horz1" presStyleCnt="0"/>
      <dgm:spPr/>
    </dgm:pt>
    <dgm:pt modelId="{D41998C1-31C8-4F1D-8E23-D5441C238E77}" type="pres">
      <dgm:prSet presAssocID="{CA0ABF9C-E82D-41E4-8D70-C7D94DCB908F}" presName="tx1" presStyleLbl="revTx" presStyleIdx="0" presStyleCnt="6"/>
      <dgm:spPr/>
    </dgm:pt>
    <dgm:pt modelId="{D381B827-8AC7-4E57-9D9B-7C3F97373E4D}" type="pres">
      <dgm:prSet presAssocID="{CA0ABF9C-E82D-41E4-8D70-C7D94DCB908F}" presName="vert1" presStyleCnt="0"/>
      <dgm:spPr/>
    </dgm:pt>
    <dgm:pt modelId="{82E3659D-0E64-428A-A87B-85CB1FD23497}" type="pres">
      <dgm:prSet presAssocID="{4DDBA75D-8D7A-4BFA-9B2E-8E2028A073A0}" presName="thickLine" presStyleLbl="alignNode1" presStyleIdx="1" presStyleCnt="6"/>
      <dgm:spPr/>
    </dgm:pt>
    <dgm:pt modelId="{A80E5BC0-A9B7-44AA-A36C-4AFBB93DADE7}" type="pres">
      <dgm:prSet presAssocID="{4DDBA75D-8D7A-4BFA-9B2E-8E2028A073A0}" presName="horz1" presStyleCnt="0"/>
      <dgm:spPr/>
    </dgm:pt>
    <dgm:pt modelId="{641450D8-8EAA-4914-A17B-EC752BD3A0CE}" type="pres">
      <dgm:prSet presAssocID="{4DDBA75D-8D7A-4BFA-9B2E-8E2028A073A0}" presName="tx1" presStyleLbl="revTx" presStyleIdx="1" presStyleCnt="6"/>
      <dgm:spPr/>
    </dgm:pt>
    <dgm:pt modelId="{B5F69D79-619E-408A-AFD6-BAF58CDCBD99}" type="pres">
      <dgm:prSet presAssocID="{4DDBA75D-8D7A-4BFA-9B2E-8E2028A073A0}" presName="vert1" presStyleCnt="0"/>
      <dgm:spPr/>
    </dgm:pt>
    <dgm:pt modelId="{DBE6BD62-45A8-4EA7-94F4-6BCE75AC13ED}" type="pres">
      <dgm:prSet presAssocID="{D1C01753-CAEE-4E04-BB35-4F424A0D4772}" presName="thickLine" presStyleLbl="alignNode1" presStyleIdx="2" presStyleCnt="6"/>
      <dgm:spPr/>
    </dgm:pt>
    <dgm:pt modelId="{D4C087BF-C493-43B3-8C5B-EB5748C41AA4}" type="pres">
      <dgm:prSet presAssocID="{D1C01753-CAEE-4E04-BB35-4F424A0D4772}" presName="horz1" presStyleCnt="0"/>
      <dgm:spPr/>
    </dgm:pt>
    <dgm:pt modelId="{BF9D3730-4B6C-416A-9B43-FED366F10E11}" type="pres">
      <dgm:prSet presAssocID="{D1C01753-CAEE-4E04-BB35-4F424A0D4772}" presName="tx1" presStyleLbl="revTx" presStyleIdx="2" presStyleCnt="6"/>
      <dgm:spPr/>
    </dgm:pt>
    <dgm:pt modelId="{31D7664B-D056-4813-BF46-F294C5412CC8}" type="pres">
      <dgm:prSet presAssocID="{D1C01753-CAEE-4E04-BB35-4F424A0D4772}" presName="vert1" presStyleCnt="0"/>
      <dgm:spPr/>
    </dgm:pt>
    <dgm:pt modelId="{AFA7378B-A5FA-41A2-8E10-607A544BEC86}" type="pres">
      <dgm:prSet presAssocID="{A48EB715-13BA-47E9-94C7-640AAD88896E}" presName="thickLine" presStyleLbl="alignNode1" presStyleIdx="3" presStyleCnt="6"/>
      <dgm:spPr/>
    </dgm:pt>
    <dgm:pt modelId="{8928F03E-0DDB-4C30-B687-5CAA94ED2BE3}" type="pres">
      <dgm:prSet presAssocID="{A48EB715-13BA-47E9-94C7-640AAD88896E}" presName="horz1" presStyleCnt="0"/>
      <dgm:spPr/>
    </dgm:pt>
    <dgm:pt modelId="{483936BE-B6C9-478A-8A33-9010ACFBAA1B}" type="pres">
      <dgm:prSet presAssocID="{A48EB715-13BA-47E9-94C7-640AAD88896E}" presName="tx1" presStyleLbl="revTx" presStyleIdx="3" presStyleCnt="6"/>
      <dgm:spPr/>
    </dgm:pt>
    <dgm:pt modelId="{DAB1F1F6-7282-4B9C-BDAC-3468F08DB171}" type="pres">
      <dgm:prSet presAssocID="{A48EB715-13BA-47E9-94C7-640AAD88896E}" presName="vert1" presStyleCnt="0"/>
      <dgm:spPr/>
    </dgm:pt>
    <dgm:pt modelId="{D39B5753-AF2C-48E6-8D87-0E1C0E66ABE2}" type="pres">
      <dgm:prSet presAssocID="{19E55198-D2FB-4921-A2FE-2C2CA3FFED93}" presName="thickLine" presStyleLbl="alignNode1" presStyleIdx="4" presStyleCnt="6"/>
      <dgm:spPr/>
    </dgm:pt>
    <dgm:pt modelId="{2D500034-86A9-4997-8AB4-DE0187492A47}" type="pres">
      <dgm:prSet presAssocID="{19E55198-D2FB-4921-A2FE-2C2CA3FFED93}" presName="horz1" presStyleCnt="0"/>
      <dgm:spPr/>
    </dgm:pt>
    <dgm:pt modelId="{7B878B76-58F5-458E-9513-E4B62EB90934}" type="pres">
      <dgm:prSet presAssocID="{19E55198-D2FB-4921-A2FE-2C2CA3FFED93}" presName="tx1" presStyleLbl="revTx" presStyleIdx="4" presStyleCnt="6"/>
      <dgm:spPr/>
    </dgm:pt>
    <dgm:pt modelId="{35AD340C-666A-45C9-8E06-6EAF9684F1C0}" type="pres">
      <dgm:prSet presAssocID="{19E55198-D2FB-4921-A2FE-2C2CA3FFED93}" presName="vert1" presStyleCnt="0"/>
      <dgm:spPr/>
    </dgm:pt>
    <dgm:pt modelId="{18C604FC-4544-40E7-82CA-2620DCB6F294}" type="pres">
      <dgm:prSet presAssocID="{1E2517FD-6B17-4140-AC84-A96F5CF1E839}" presName="thickLine" presStyleLbl="alignNode1" presStyleIdx="5" presStyleCnt="6"/>
      <dgm:spPr/>
    </dgm:pt>
    <dgm:pt modelId="{CE072246-477B-4075-9318-EA30A839A24A}" type="pres">
      <dgm:prSet presAssocID="{1E2517FD-6B17-4140-AC84-A96F5CF1E839}" presName="horz1" presStyleCnt="0"/>
      <dgm:spPr/>
    </dgm:pt>
    <dgm:pt modelId="{9BA46DF0-4675-45C2-AEAF-65EBD02E0C8F}" type="pres">
      <dgm:prSet presAssocID="{1E2517FD-6B17-4140-AC84-A96F5CF1E839}" presName="tx1" presStyleLbl="revTx" presStyleIdx="5" presStyleCnt="6"/>
      <dgm:spPr/>
    </dgm:pt>
    <dgm:pt modelId="{C9EE61E9-21CB-4834-905D-D3E69C544CBD}" type="pres">
      <dgm:prSet presAssocID="{1E2517FD-6B17-4140-AC84-A96F5CF1E839}" presName="vert1" presStyleCnt="0"/>
      <dgm:spPr/>
    </dgm:pt>
  </dgm:ptLst>
  <dgm:cxnLst>
    <dgm:cxn modelId="{B403C81A-A416-4D59-AE9D-8F0A92329F7B}" srcId="{494A7C7E-4838-4F39-8F38-82E71AAB48D8}" destId="{CA0ABF9C-E82D-41E4-8D70-C7D94DCB908F}" srcOrd="0" destOrd="0" parTransId="{75DD04DD-6307-4205-AFB3-0B1BFDF72114}" sibTransId="{859CC8C8-1B03-4C54-8BE2-AEF19A786245}"/>
    <dgm:cxn modelId="{237CD935-8DB6-407C-B71C-00CD12FD7AB8}" srcId="{494A7C7E-4838-4F39-8F38-82E71AAB48D8}" destId="{4DDBA75D-8D7A-4BFA-9B2E-8E2028A073A0}" srcOrd="1" destOrd="0" parTransId="{54502E27-7697-4605-98C7-1F5292E1EE2F}" sibTransId="{09A03E68-0653-4BD5-9D62-733A37A8E9A0}"/>
    <dgm:cxn modelId="{4EFA7961-37C6-43A1-BF9A-073F10ADFA85}" type="presOf" srcId="{D1C01753-CAEE-4E04-BB35-4F424A0D4772}" destId="{BF9D3730-4B6C-416A-9B43-FED366F10E11}" srcOrd="0" destOrd="0" presId="urn:microsoft.com/office/officeart/2008/layout/LinedList"/>
    <dgm:cxn modelId="{79783C44-D7CE-4287-9F43-AE2E99F816D9}" srcId="{494A7C7E-4838-4F39-8F38-82E71AAB48D8}" destId="{1E2517FD-6B17-4140-AC84-A96F5CF1E839}" srcOrd="5" destOrd="0" parTransId="{431D2E18-887C-4FA3-847B-06E7C44FBCFC}" sibTransId="{8A8861F4-DC99-4B8D-BD01-4FD00B4F9E0E}"/>
    <dgm:cxn modelId="{C252E768-B149-4069-AD15-C1AF547E552A}" type="presOf" srcId="{4DDBA75D-8D7A-4BFA-9B2E-8E2028A073A0}" destId="{641450D8-8EAA-4914-A17B-EC752BD3A0CE}" srcOrd="0" destOrd="0" presId="urn:microsoft.com/office/officeart/2008/layout/LinedList"/>
    <dgm:cxn modelId="{74132953-07CE-49F2-8ABD-AFB45239E872}" srcId="{494A7C7E-4838-4F39-8F38-82E71AAB48D8}" destId="{D1C01753-CAEE-4E04-BB35-4F424A0D4772}" srcOrd="2" destOrd="0" parTransId="{0E5B2E45-975F-4EB2-8BEB-F0445B0BAA96}" sibTransId="{4F8A65C9-8F06-4DFE-A24C-D1BE75C704F3}"/>
    <dgm:cxn modelId="{75E9E655-5C36-421C-B091-568DD31C9771}" srcId="{494A7C7E-4838-4F39-8F38-82E71AAB48D8}" destId="{19E55198-D2FB-4921-A2FE-2C2CA3FFED93}" srcOrd="4" destOrd="0" parTransId="{60C774B9-75A3-4132-B335-4299A0F7AE2F}" sibTransId="{F649EA2F-7D5B-4D5D-8ABD-E941091F63BE}"/>
    <dgm:cxn modelId="{B027EB84-9A50-499E-9A94-5F344F61E6D0}" type="presOf" srcId="{19E55198-D2FB-4921-A2FE-2C2CA3FFED93}" destId="{7B878B76-58F5-458E-9513-E4B62EB90934}" srcOrd="0" destOrd="0" presId="urn:microsoft.com/office/officeart/2008/layout/LinedList"/>
    <dgm:cxn modelId="{B6B37197-9505-4E64-B53E-2507DD376939}" type="presOf" srcId="{A48EB715-13BA-47E9-94C7-640AAD88896E}" destId="{483936BE-B6C9-478A-8A33-9010ACFBAA1B}" srcOrd="0" destOrd="0" presId="urn:microsoft.com/office/officeart/2008/layout/LinedList"/>
    <dgm:cxn modelId="{4A43C39D-C8B9-4AA1-81ED-E03B3A249E5F}" type="presOf" srcId="{CA0ABF9C-E82D-41E4-8D70-C7D94DCB908F}" destId="{D41998C1-31C8-4F1D-8E23-D5441C238E77}" srcOrd="0" destOrd="0" presId="urn:microsoft.com/office/officeart/2008/layout/LinedList"/>
    <dgm:cxn modelId="{37BDB8A4-7203-468F-9A56-1DB23D3100AF}" type="presOf" srcId="{494A7C7E-4838-4F39-8F38-82E71AAB48D8}" destId="{119EDDE1-0C00-41B3-8296-EEC516961932}" srcOrd="0" destOrd="0" presId="urn:microsoft.com/office/officeart/2008/layout/LinedList"/>
    <dgm:cxn modelId="{0D3340DD-134B-4540-9610-376401AA4E27}" srcId="{494A7C7E-4838-4F39-8F38-82E71AAB48D8}" destId="{A48EB715-13BA-47E9-94C7-640AAD88896E}" srcOrd="3" destOrd="0" parTransId="{46DFCEF9-8B6D-44D2-AA66-762575F1EE93}" sibTransId="{9148A6A8-755F-4A39-B583-423DB7A2FEAB}"/>
    <dgm:cxn modelId="{1E8C83ED-61FB-43C3-980E-A62676560E54}" type="presOf" srcId="{1E2517FD-6B17-4140-AC84-A96F5CF1E839}" destId="{9BA46DF0-4675-45C2-AEAF-65EBD02E0C8F}" srcOrd="0" destOrd="0" presId="urn:microsoft.com/office/officeart/2008/layout/LinedList"/>
    <dgm:cxn modelId="{60F8F75A-8CB8-4BF5-8391-4312E257CE9D}" type="presParOf" srcId="{119EDDE1-0C00-41B3-8296-EEC516961932}" destId="{7A36CD12-EE1D-45D0-A089-7D204871FAA6}" srcOrd="0" destOrd="0" presId="urn:microsoft.com/office/officeart/2008/layout/LinedList"/>
    <dgm:cxn modelId="{050F94E3-EBD6-4EE2-9420-F989259F47F4}" type="presParOf" srcId="{119EDDE1-0C00-41B3-8296-EEC516961932}" destId="{827DE1A3-D831-487D-8CD0-96EAF59F6C55}" srcOrd="1" destOrd="0" presId="urn:microsoft.com/office/officeart/2008/layout/LinedList"/>
    <dgm:cxn modelId="{3C635C79-3E94-4809-9FA1-9CC263C778FA}" type="presParOf" srcId="{827DE1A3-D831-487D-8CD0-96EAF59F6C55}" destId="{D41998C1-31C8-4F1D-8E23-D5441C238E77}" srcOrd="0" destOrd="0" presId="urn:microsoft.com/office/officeart/2008/layout/LinedList"/>
    <dgm:cxn modelId="{E5B4308B-1F53-47EA-8FD8-BD5F80243048}" type="presParOf" srcId="{827DE1A3-D831-487D-8CD0-96EAF59F6C55}" destId="{D381B827-8AC7-4E57-9D9B-7C3F97373E4D}" srcOrd="1" destOrd="0" presId="urn:microsoft.com/office/officeart/2008/layout/LinedList"/>
    <dgm:cxn modelId="{CD936BDB-47C3-480E-819B-7816306686D2}" type="presParOf" srcId="{119EDDE1-0C00-41B3-8296-EEC516961932}" destId="{82E3659D-0E64-428A-A87B-85CB1FD23497}" srcOrd="2" destOrd="0" presId="urn:microsoft.com/office/officeart/2008/layout/LinedList"/>
    <dgm:cxn modelId="{CDE3F292-3C16-4002-A80E-2BA10986E2D6}" type="presParOf" srcId="{119EDDE1-0C00-41B3-8296-EEC516961932}" destId="{A80E5BC0-A9B7-44AA-A36C-4AFBB93DADE7}" srcOrd="3" destOrd="0" presId="urn:microsoft.com/office/officeart/2008/layout/LinedList"/>
    <dgm:cxn modelId="{73C9B689-2653-4EF6-9366-2402B387B6A9}" type="presParOf" srcId="{A80E5BC0-A9B7-44AA-A36C-4AFBB93DADE7}" destId="{641450D8-8EAA-4914-A17B-EC752BD3A0CE}" srcOrd="0" destOrd="0" presId="urn:microsoft.com/office/officeart/2008/layout/LinedList"/>
    <dgm:cxn modelId="{9122CA44-1E49-4CAF-834C-9F2D40ABE39D}" type="presParOf" srcId="{A80E5BC0-A9B7-44AA-A36C-4AFBB93DADE7}" destId="{B5F69D79-619E-408A-AFD6-BAF58CDCBD99}" srcOrd="1" destOrd="0" presId="urn:microsoft.com/office/officeart/2008/layout/LinedList"/>
    <dgm:cxn modelId="{EF2C8CD0-611D-42B8-87A8-3ABE43D93C19}" type="presParOf" srcId="{119EDDE1-0C00-41B3-8296-EEC516961932}" destId="{DBE6BD62-45A8-4EA7-94F4-6BCE75AC13ED}" srcOrd="4" destOrd="0" presId="urn:microsoft.com/office/officeart/2008/layout/LinedList"/>
    <dgm:cxn modelId="{1CE7C0F4-0B8F-48DB-8935-DD7E8BEF0AFF}" type="presParOf" srcId="{119EDDE1-0C00-41B3-8296-EEC516961932}" destId="{D4C087BF-C493-43B3-8C5B-EB5748C41AA4}" srcOrd="5" destOrd="0" presId="urn:microsoft.com/office/officeart/2008/layout/LinedList"/>
    <dgm:cxn modelId="{5D83D288-A0E0-4D21-85C3-4E748EFB571A}" type="presParOf" srcId="{D4C087BF-C493-43B3-8C5B-EB5748C41AA4}" destId="{BF9D3730-4B6C-416A-9B43-FED366F10E11}" srcOrd="0" destOrd="0" presId="urn:microsoft.com/office/officeart/2008/layout/LinedList"/>
    <dgm:cxn modelId="{EF672227-4AA9-4647-8784-170D22F914E3}" type="presParOf" srcId="{D4C087BF-C493-43B3-8C5B-EB5748C41AA4}" destId="{31D7664B-D056-4813-BF46-F294C5412CC8}" srcOrd="1" destOrd="0" presId="urn:microsoft.com/office/officeart/2008/layout/LinedList"/>
    <dgm:cxn modelId="{A180450A-C071-475A-8CB3-D66B021941E9}" type="presParOf" srcId="{119EDDE1-0C00-41B3-8296-EEC516961932}" destId="{AFA7378B-A5FA-41A2-8E10-607A544BEC86}" srcOrd="6" destOrd="0" presId="urn:microsoft.com/office/officeart/2008/layout/LinedList"/>
    <dgm:cxn modelId="{4BBF2092-C855-4E41-8998-DE62CE2D29E2}" type="presParOf" srcId="{119EDDE1-0C00-41B3-8296-EEC516961932}" destId="{8928F03E-0DDB-4C30-B687-5CAA94ED2BE3}" srcOrd="7" destOrd="0" presId="urn:microsoft.com/office/officeart/2008/layout/LinedList"/>
    <dgm:cxn modelId="{92FD24C0-1E1C-4EBF-B90D-C6A287C39113}" type="presParOf" srcId="{8928F03E-0DDB-4C30-B687-5CAA94ED2BE3}" destId="{483936BE-B6C9-478A-8A33-9010ACFBAA1B}" srcOrd="0" destOrd="0" presId="urn:microsoft.com/office/officeart/2008/layout/LinedList"/>
    <dgm:cxn modelId="{DA6D3B8C-E276-4CBD-8F9F-B50512812391}" type="presParOf" srcId="{8928F03E-0DDB-4C30-B687-5CAA94ED2BE3}" destId="{DAB1F1F6-7282-4B9C-BDAC-3468F08DB171}" srcOrd="1" destOrd="0" presId="urn:microsoft.com/office/officeart/2008/layout/LinedList"/>
    <dgm:cxn modelId="{D66F8716-1EB7-4528-8F6B-A50262F76D02}" type="presParOf" srcId="{119EDDE1-0C00-41B3-8296-EEC516961932}" destId="{D39B5753-AF2C-48E6-8D87-0E1C0E66ABE2}" srcOrd="8" destOrd="0" presId="urn:microsoft.com/office/officeart/2008/layout/LinedList"/>
    <dgm:cxn modelId="{26F6D1D1-5BD1-42DD-836B-1050C8BECF12}" type="presParOf" srcId="{119EDDE1-0C00-41B3-8296-EEC516961932}" destId="{2D500034-86A9-4997-8AB4-DE0187492A47}" srcOrd="9" destOrd="0" presId="urn:microsoft.com/office/officeart/2008/layout/LinedList"/>
    <dgm:cxn modelId="{1968EDC4-CB8F-4A8B-A51C-22730EB5DBBB}" type="presParOf" srcId="{2D500034-86A9-4997-8AB4-DE0187492A47}" destId="{7B878B76-58F5-458E-9513-E4B62EB90934}" srcOrd="0" destOrd="0" presId="urn:microsoft.com/office/officeart/2008/layout/LinedList"/>
    <dgm:cxn modelId="{56635757-8181-4B9A-9FD4-42C5EE261269}" type="presParOf" srcId="{2D500034-86A9-4997-8AB4-DE0187492A47}" destId="{35AD340C-666A-45C9-8E06-6EAF9684F1C0}" srcOrd="1" destOrd="0" presId="urn:microsoft.com/office/officeart/2008/layout/LinedList"/>
    <dgm:cxn modelId="{C8AAFDD2-A733-4BAD-9674-2DD8C32F6392}" type="presParOf" srcId="{119EDDE1-0C00-41B3-8296-EEC516961932}" destId="{18C604FC-4544-40E7-82CA-2620DCB6F294}" srcOrd="10" destOrd="0" presId="urn:microsoft.com/office/officeart/2008/layout/LinedList"/>
    <dgm:cxn modelId="{605C4EC3-7C76-446C-B4DE-1EF936C8F223}" type="presParOf" srcId="{119EDDE1-0C00-41B3-8296-EEC516961932}" destId="{CE072246-477B-4075-9318-EA30A839A24A}" srcOrd="11" destOrd="0" presId="urn:microsoft.com/office/officeart/2008/layout/LinedList"/>
    <dgm:cxn modelId="{3AE6652C-B422-4797-B653-2472AC4CB413}" type="presParOf" srcId="{CE072246-477B-4075-9318-EA30A839A24A}" destId="{9BA46DF0-4675-45C2-AEAF-65EBD02E0C8F}" srcOrd="0" destOrd="0" presId="urn:microsoft.com/office/officeart/2008/layout/LinedList"/>
    <dgm:cxn modelId="{40A6976A-1D76-4297-93EF-31393B73B051}" type="presParOf" srcId="{CE072246-477B-4075-9318-EA30A839A24A}" destId="{C9EE61E9-21CB-4834-905D-D3E69C544CB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F33BF9-1D9D-465F-AB62-3B0CBC1C0F3E}">
      <dsp:nvSpPr>
        <dsp:cNvPr id="0" name=""/>
        <dsp:cNvSpPr/>
      </dsp:nvSpPr>
      <dsp:spPr>
        <a:xfrm>
          <a:off x="0" y="70365"/>
          <a:ext cx="7012370" cy="959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What I need from you is:</a:t>
          </a:r>
          <a:endParaRPr lang="en-US" sz="4000" kern="1200"/>
        </a:p>
      </dsp:txBody>
      <dsp:txXfrm>
        <a:off x="46834" y="117199"/>
        <a:ext cx="6918702" cy="865732"/>
      </dsp:txXfrm>
    </dsp:sp>
    <dsp:sp modelId="{D50F5267-DFC9-47F4-8A9B-DA62B6549123}">
      <dsp:nvSpPr>
        <dsp:cNvPr id="0" name=""/>
        <dsp:cNvSpPr/>
      </dsp:nvSpPr>
      <dsp:spPr>
        <a:xfrm>
          <a:off x="0" y="1029765"/>
          <a:ext cx="7012370" cy="2649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2643" tIns="50800" rIns="284480" bIns="508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Attendance</a:t>
          </a:r>
          <a:endParaRPr lang="en-US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Commitment</a:t>
          </a:r>
          <a:endParaRPr lang="en-US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Communication [Feedback]</a:t>
          </a:r>
          <a:endParaRPr lang="en-US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Participation</a:t>
          </a:r>
          <a:endParaRPr lang="en-US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 dirty="0"/>
            <a:t>Reading and RESEARCH</a:t>
          </a:r>
          <a:endParaRPr lang="en-US" sz="3100" kern="1200" dirty="0"/>
        </a:p>
      </dsp:txBody>
      <dsp:txXfrm>
        <a:off x="0" y="1029765"/>
        <a:ext cx="7012370" cy="2649600"/>
      </dsp:txXfrm>
    </dsp:sp>
    <dsp:sp modelId="{5B4116E5-3735-450D-A4C4-BC3C5131DE05}">
      <dsp:nvSpPr>
        <dsp:cNvPr id="0" name=""/>
        <dsp:cNvSpPr/>
      </dsp:nvSpPr>
      <dsp:spPr>
        <a:xfrm>
          <a:off x="0" y="3679365"/>
          <a:ext cx="7012370" cy="95940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What do you need from me?</a:t>
          </a:r>
          <a:endParaRPr lang="en-US" sz="4000" kern="1200"/>
        </a:p>
      </dsp:txBody>
      <dsp:txXfrm>
        <a:off x="46834" y="3726199"/>
        <a:ext cx="6918702" cy="8657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9C419C-F038-428D-A593-0B349E579331}">
      <dsp:nvSpPr>
        <dsp:cNvPr id="0" name=""/>
        <dsp:cNvSpPr/>
      </dsp:nvSpPr>
      <dsp:spPr>
        <a:xfrm>
          <a:off x="2103120" y="1359"/>
          <a:ext cx="8412480" cy="139378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3225" tIns="354022" rIns="163225" bIns="354022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Read the slides as well as listen to the lesson</a:t>
          </a:r>
        </a:p>
      </dsp:txBody>
      <dsp:txXfrm>
        <a:off x="2103120" y="1359"/>
        <a:ext cx="8412480" cy="1393787"/>
      </dsp:txXfrm>
    </dsp:sp>
    <dsp:sp modelId="{30DAD4A8-7EAF-4D0E-88C9-A71E0CEB7413}">
      <dsp:nvSpPr>
        <dsp:cNvPr id="0" name=""/>
        <dsp:cNvSpPr/>
      </dsp:nvSpPr>
      <dsp:spPr>
        <a:xfrm>
          <a:off x="0" y="1359"/>
          <a:ext cx="2103120" cy="13937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37675" rIns="111290" bIns="13767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Read</a:t>
          </a:r>
        </a:p>
      </dsp:txBody>
      <dsp:txXfrm>
        <a:off x="0" y="1359"/>
        <a:ext cx="2103120" cy="1393787"/>
      </dsp:txXfrm>
    </dsp:sp>
    <dsp:sp modelId="{39619EB0-B2B4-4834-9EA3-A9D5DAB45BBA}">
      <dsp:nvSpPr>
        <dsp:cNvPr id="0" name=""/>
        <dsp:cNvSpPr/>
      </dsp:nvSpPr>
      <dsp:spPr>
        <a:xfrm>
          <a:off x="2103120" y="1478775"/>
          <a:ext cx="8412480" cy="1393787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3225" tIns="354022" rIns="163225" bIns="354022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All lessons will be recorded and can be found on Teams</a:t>
          </a:r>
        </a:p>
      </dsp:txBody>
      <dsp:txXfrm>
        <a:off x="2103120" y="1478775"/>
        <a:ext cx="8412480" cy="1393787"/>
      </dsp:txXfrm>
    </dsp:sp>
    <dsp:sp modelId="{A910E5DF-8D5D-44D5-A4C5-6137F7849080}">
      <dsp:nvSpPr>
        <dsp:cNvPr id="0" name=""/>
        <dsp:cNvSpPr/>
      </dsp:nvSpPr>
      <dsp:spPr>
        <a:xfrm>
          <a:off x="0" y="1478775"/>
          <a:ext cx="2103120" cy="1393787"/>
        </a:xfrm>
        <a:prstGeom prst="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37675" rIns="111290" bIns="13767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 Listen</a:t>
          </a:r>
        </a:p>
      </dsp:txBody>
      <dsp:txXfrm>
        <a:off x="0" y="1478775"/>
        <a:ext cx="2103120" cy="1393787"/>
      </dsp:txXfrm>
    </dsp:sp>
    <dsp:sp modelId="{57F6C8CB-8166-4636-9F93-C5F9584082F7}">
      <dsp:nvSpPr>
        <dsp:cNvPr id="0" name=""/>
        <dsp:cNvSpPr/>
      </dsp:nvSpPr>
      <dsp:spPr>
        <a:xfrm>
          <a:off x="2103120" y="2956190"/>
          <a:ext cx="8412480" cy="1393787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3225" tIns="354022" rIns="163225" bIns="354022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Use Moodle</a:t>
          </a:r>
        </a:p>
      </dsp:txBody>
      <dsp:txXfrm>
        <a:off x="2103120" y="2956190"/>
        <a:ext cx="8412480" cy="1393787"/>
      </dsp:txXfrm>
    </dsp:sp>
    <dsp:sp modelId="{18B1BA29-2390-4B98-B96F-6AFDA9724380}">
      <dsp:nvSpPr>
        <dsp:cNvPr id="0" name=""/>
        <dsp:cNvSpPr/>
      </dsp:nvSpPr>
      <dsp:spPr>
        <a:xfrm>
          <a:off x="0" y="2956190"/>
          <a:ext cx="2103120" cy="1393787"/>
        </a:xfrm>
        <a:prstGeom prst="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37675" rIns="111290" bIns="13767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Use</a:t>
          </a:r>
        </a:p>
      </dsp:txBody>
      <dsp:txXfrm>
        <a:off x="0" y="2956190"/>
        <a:ext cx="2103120" cy="13937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4B5CD6-4134-4647-9309-7CAF3D3F8D43}">
      <dsp:nvSpPr>
        <dsp:cNvPr id="0" name=""/>
        <dsp:cNvSpPr/>
      </dsp:nvSpPr>
      <dsp:spPr>
        <a:xfrm>
          <a:off x="1747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FC2B2F-A7F2-4728-AE22-977541ED5492}">
      <dsp:nvSpPr>
        <dsp:cNvPr id="0" name=""/>
        <dsp:cNvSpPr/>
      </dsp:nvSpPr>
      <dsp:spPr>
        <a:xfrm>
          <a:off x="559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inquiry skills do you have?</a:t>
          </a:r>
          <a:endParaRPr lang="en-US" sz="2100" kern="1200"/>
        </a:p>
      </dsp:txBody>
      <dsp:txXfrm>
        <a:off x="559800" y="3022743"/>
        <a:ext cx="4320000" cy="720000"/>
      </dsp:txXfrm>
    </dsp:sp>
    <dsp:sp modelId="{1C802B79-712E-40E2-8768-7D5D3B0F24BC}">
      <dsp:nvSpPr>
        <dsp:cNvPr id="0" name=""/>
        <dsp:cNvSpPr/>
      </dsp:nvSpPr>
      <dsp:spPr>
        <a:xfrm>
          <a:off x="6823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F356D4-6FE4-458C-90F2-6EECF9DD97C1}">
      <dsp:nvSpPr>
        <dsp:cNvPr id="0" name=""/>
        <dsp:cNvSpPr/>
      </dsp:nvSpPr>
      <dsp:spPr>
        <a:xfrm>
          <a:off x="5635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 have these developed and what evidence do you have of this learning? </a:t>
          </a:r>
          <a:endParaRPr lang="en-US" sz="2100" kern="1200"/>
        </a:p>
      </dsp:txBody>
      <dsp:txXfrm>
        <a:off x="5635800" y="3022743"/>
        <a:ext cx="432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4DDB99-ABF0-4D2C-B8FD-1AC24149976A}">
      <dsp:nvSpPr>
        <dsp:cNvPr id="0" name=""/>
        <dsp:cNvSpPr/>
      </dsp:nvSpPr>
      <dsp:spPr>
        <a:xfrm>
          <a:off x="82613" y="1727046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BF0386-C4F0-46E5-82CA-129309C3E978}">
      <dsp:nvSpPr>
        <dsp:cNvPr id="0" name=""/>
        <dsp:cNvSpPr/>
      </dsp:nvSpPr>
      <dsp:spPr>
        <a:xfrm>
          <a:off x="271034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grayscl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8CA4B-BFF5-461E-9A54-E1F1CE71A0EC}">
      <dsp:nvSpPr>
        <dsp:cNvPr id="0" name=""/>
        <dsp:cNvSpPr/>
      </dsp:nvSpPr>
      <dsp:spPr>
        <a:xfrm>
          <a:off x="1172126" y="1449321"/>
          <a:ext cx="2114937" cy="1452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tx1"/>
              </a:solidFill>
            </a:rPr>
            <a:t>Be more familiar with the process of research proposals and ethical issues</a:t>
          </a:r>
        </a:p>
      </dsp:txBody>
      <dsp:txXfrm>
        <a:off x="1172126" y="1449321"/>
        <a:ext cx="2114937" cy="1452695"/>
      </dsp:txXfrm>
    </dsp:sp>
    <dsp:sp modelId="{7D8700F7-9786-4091-BC4A-A1C126C94D89}">
      <dsp:nvSpPr>
        <dsp:cNvPr id="0" name=""/>
        <dsp:cNvSpPr/>
      </dsp:nvSpPr>
      <dsp:spPr>
        <a:xfrm>
          <a:off x="3655575" y="1727046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2495EB-E27F-41F5-83FF-59FBE2681BFF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grayscl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7B4A8-7F87-4761-B975-E5A71A21F06E}">
      <dsp:nvSpPr>
        <dsp:cNvPr id="0" name=""/>
        <dsp:cNvSpPr/>
      </dsp:nvSpPr>
      <dsp:spPr>
        <a:xfrm>
          <a:off x="4745088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Have a working knowledge of a selection of qualitative research approaches</a:t>
          </a:r>
          <a:endParaRPr lang="en-US" sz="2800" kern="1200" dirty="0"/>
        </a:p>
      </dsp:txBody>
      <dsp:txXfrm>
        <a:off x="4745088" y="1727046"/>
        <a:ext cx="2114937" cy="897246"/>
      </dsp:txXfrm>
    </dsp:sp>
    <dsp:sp modelId="{302A655F-9F44-46FD-946E-E0D44BD246B2}">
      <dsp:nvSpPr>
        <dsp:cNvPr id="0" name=""/>
        <dsp:cNvSpPr/>
      </dsp:nvSpPr>
      <dsp:spPr>
        <a:xfrm>
          <a:off x="7228536" y="1727046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655A24-3EF7-4025-9BE4-D76787D69036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grayscl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4FA347-6146-4388-B3A9-0EB60A888B1D}">
      <dsp:nvSpPr>
        <dsp:cNvPr id="0" name=""/>
        <dsp:cNvSpPr/>
      </dsp:nvSpPr>
      <dsp:spPr>
        <a:xfrm>
          <a:off x="8318049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Understand and make</a:t>
          </a:r>
          <a:r>
            <a:rPr lang="en-GB" sz="2800" b="0" i="0" kern="1200" baseline="0" dirty="0"/>
            <a:t> decisions about which research approach is most appropriate  </a:t>
          </a:r>
          <a:endParaRPr lang="en-US" sz="2800" kern="1200" dirty="0"/>
        </a:p>
      </dsp:txBody>
      <dsp:txXfrm>
        <a:off x="8318049" y="1727046"/>
        <a:ext cx="2114937" cy="8972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256E24-BC3A-42EE-8247-6C72A49B9C24}">
      <dsp:nvSpPr>
        <dsp:cNvPr id="0" name=""/>
        <dsp:cNvSpPr/>
      </dsp:nvSpPr>
      <dsp:spPr>
        <a:xfrm>
          <a:off x="278211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E41445-6F8C-4571-BD3B-1A8671DDCC2F}">
      <dsp:nvSpPr>
        <dsp:cNvPr id="0" name=""/>
        <dsp:cNvSpPr/>
      </dsp:nvSpPr>
      <dsp:spPr>
        <a:xfrm>
          <a:off x="326353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Becoming research aware, research informed and research active</a:t>
          </a:r>
          <a:endParaRPr lang="en-US" sz="3900" kern="1200"/>
        </a:p>
      </dsp:txBody>
      <dsp:txXfrm>
        <a:off x="3344116" y="538547"/>
        <a:ext cx="4171627" cy="259015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2B974D-2489-4A9C-8A36-B177B43EEEB6}">
      <dsp:nvSpPr>
        <dsp:cNvPr id="0" name=""/>
        <dsp:cNvSpPr/>
      </dsp:nvSpPr>
      <dsp:spPr>
        <a:xfrm>
          <a:off x="1832629" y="1132"/>
          <a:ext cx="1915744" cy="1915744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Thematic analysis</a:t>
          </a:r>
          <a:endParaRPr lang="en-US" sz="1400" kern="1200"/>
        </a:p>
      </dsp:txBody>
      <dsp:txXfrm>
        <a:off x="2311565" y="1132"/>
        <a:ext cx="957872" cy="1580489"/>
      </dsp:txXfrm>
    </dsp:sp>
    <dsp:sp modelId="{17ECF83A-1853-4DAD-974E-2C1371191A19}">
      <dsp:nvSpPr>
        <dsp:cNvPr id="0" name=""/>
        <dsp:cNvSpPr/>
      </dsp:nvSpPr>
      <dsp:spPr>
        <a:xfrm rot="3600000">
          <a:off x="3585742" y="1013292"/>
          <a:ext cx="1915744" cy="1915744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Narrative research</a:t>
          </a:r>
          <a:endParaRPr lang="en-US" sz="1400" kern="1200"/>
        </a:p>
      </dsp:txBody>
      <dsp:txXfrm rot="-5400000">
        <a:off x="3898540" y="1408414"/>
        <a:ext cx="1580489" cy="957872"/>
      </dsp:txXfrm>
    </dsp:sp>
    <dsp:sp modelId="{7555CC7C-0589-45B2-9B29-D6AD24EDED6A}">
      <dsp:nvSpPr>
        <dsp:cNvPr id="0" name=""/>
        <dsp:cNvSpPr/>
      </dsp:nvSpPr>
      <dsp:spPr>
        <a:xfrm rot="7200000">
          <a:off x="3585742" y="3037613"/>
          <a:ext cx="1915744" cy="1915744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Phenomenology and IPA</a:t>
          </a:r>
          <a:endParaRPr lang="en-US" sz="1400" kern="1200"/>
        </a:p>
      </dsp:txBody>
      <dsp:txXfrm rot="-5400000">
        <a:off x="3898540" y="3600362"/>
        <a:ext cx="1580489" cy="957872"/>
      </dsp:txXfrm>
    </dsp:sp>
    <dsp:sp modelId="{B22D0C98-1F62-49AA-82D0-6588786CEF44}">
      <dsp:nvSpPr>
        <dsp:cNvPr id="0" name=""/>
        <dsp:cNvSpPr/>
      </dsp:nvSpPr>
      <dsp:spPr>
        <a:xfrm rot="10800000">
          <a:off x="1832629" y="4049773"/>
          <a:ext cx="1915744" cy="1915744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Grounded Theory </a:t>
          </a:r>
          <a:endParaRPr lang="en-US" sz="1400" kern="1200"/>
        </a:p>
      </dsp:txBody>
      <dsp:txXfrm rot="10800000">
        <a:off x="2311565" y="4385028"/>
        <a:ext cx="957872" cy="1580489"/>
      </dsp:txXfrm>
    </dsp:sp>
    <dsp:sp modelId="{12EF7650-C4E1-4E35-82A4-AB491A4A0017}">
      <dsp:nvSpPr>
        <dsp:cNvPr id="0" name=""/>
        <dsp:cNvSpPr/>
      </dsp:nvSpPr>
      <dsp:spPr>
        <a:xfrm rot="14400000">
          <a:off x="79515" y="3037613"/>
          <a:ext cx="1915744" cy="1915744"/>
        </a:xfrm>
        <a:prstGeom prst="downArrow">
          <a:avLst>
            <a:gd name="adj1" fmla="val 50000"/>
            <a:gd name="adj2" fmla="val 35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Ethnography</a:t>
          </a:r>
          <a:endParaRPr lang="en-US" sz="1400" kern="1200"/>
        </a:p>
      </dsp:txBody>
      <dsp:txXfrm rot="5400000">
        <a:off x="101973" y="3600362"/>
        <a:ext cx="1580489" cy="957872"/>
      </dsp:txXfrm>
    </dsp:sp>
    <dsp:sp modelId="{A25D2FBD-0F07-4134-9087-952B6B5625B0}">
      <dsp:nvSpPr>
        <dsp:cNvPr id="0" name=""/>
        <dsp:cNvSpPr/>
      </dsp:nvSpPr>
      <dsp:spPr>
        <a:xfrm rot="18000000">
          <a:off x="79515" y="1013292"/>
          <a:ext cx="1915744" cy="1915744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Case Study</a:t>
          </a:r>
          <a:endParaRPr lang="en-US" sz="1400" kern="1200"/>
        </a:p>
      </dsp:txBody>
      <dsp:txXfrm rot="5400000">
        <a:off x="101973" y="1408414"/>
        <a:ext cx="1580489" cy="9578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DDABE-2F1C-4D1D-8F08-27BD9B502A59}">
      <dsp:nvSpPr>
        <dsp:cNvPr id="0" name=""/>
        <dsp:cNvSpPr/>
      </dsp:nvSpPr>
      <dsp:spPr>
        <a:xfrm>
          <a:off x="0" y="84945"/>
          <a:ext cx="12042370" cy="15034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Assessment Component 1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Presentation: Research Ethics [15 minutes]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bg1"/>
              </a:solidFill>
            </a:rPr>
            <a:t>Submission Date: Submission of PP: Before 23:59 on 23</a:t>
          </a:r>
          <a:r>
            <a:rPr lang="en-GB" sz="2000" b="0" kern="1200" baseline="30000" dirty="0">
              <a:solidFill>
                <a:schemeClr val="bg1"/>
              </a:solidFill>
            </a:rPr>
            <a:t>rd</a:t>
          </a:r>
          <a:r>
            <a:rPr lang="en-GB" sz="2000" b="0" kern="1200" dirty="0">
              <a:solidFill>
                <a:schemeClr val="bg1"/>
              </a:solidFill>
            </a:rPr>
            <a:t> </a:t>
          </a:r>
          <a:r>
            <a:rPr lang="en-GB" sz="2000" b="0" u="none" kern="1200" dirty="0">
              <a:solidFill>
                <a:schemeClr val="bg1"/>
              </a:solidFill>
            </a:rPr>
            <a:t>October,</a:t>
          </a:r>
          <a:r>
            <a:rPr lang="en-GB" sz="2000" b="0" kern="1200" dirty="0">
              <a:solidFill>
                <a:schemeClr val="bg1"/>
              </a:solidFill>
            </a:rPr>
            <a:t> 2023.  Presentation: In class on 24</a:t>
          </a:r>
          <a:r>
            <a:rPr lang="en-GB" sz="2000" b="0" kern="1200" baseline="30000" dirty="0">
              <a:solidFill>
                <a:schemeClr val="bg1"/>
              </a:solidFill>
            </a:rPr>
            <a:t>th</a:t>
          </a:r>
          <a:r>
            <a:rPr lang="en-GB" sz="2000" b="0" kern="1200" dirty="0">
              <a:solidFill>
                <a:schemeClr val="bg1"/>
              </a:solidFill>
            </a:rPr>
            <a:t> October</a:t>
          </a:r>
        </a:p>
      </dsp:txBody>
      <dsp:txXfrm>
        <a:off x="2558820" y="84945"/>
        <a:ext cx="9483550" cy="1503461"/>
      </dsp:txXfrm>
    </dsp:sp>
    <dsp:sp modelId="{487FC518-4956-4C93-95AE-013A69295D4D}">
      <dsp:nvSpPr>
        <dsp:cNvPr id="0" name=""/>
        <dsp:cNvSpPr/>
      </dsp:nvSpPr>
      <dsp:spPr>
        <a:xfrm rot="10800000" flipV="1">
          <a:off x="0" y="70337"/>
          <a:ext cx="2408474" cy="167335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3000" b="-33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C3E7CB-3D50-4324-80AE-5DE8E4280E75}">
      <dsp:nvSpPr>
        <dsp:cNvPr id="0" name=""/>
        <dsp:cNvSpPr/>
      </dsp:nvSpPr>
      <dsp:spPr>
        <a:xfrm>
          <a:off x="0" y="1823699"/>
          <a:ext cx="12042370" cy="15034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Assessment Component 2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solidFill>
                <a:schemeClr val="bg1"/>
              </a:solidFill>
            </a:rPr>
            <a:t>Research Interview: 60 minutes [In Class]</a:t>
          </a:r>
          <a:endParaRPr lang="en-US" sz="2000" b="0" u="sng" kern="1200" dirty="0">
            <a:solidFill>
              <a:schemeClr val="bg1"/>
            </a:solidFill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u="none" kern="1200" dirty="0">
              <a:solidFill>
                <a:schemeClr val="bg1"/>
              </a:solidFill>
            </a:rPr>
            <a:t>Submission Date of Research Documentation: Before 23:59 on 13</a:t>
          </a:r>
          <a:r>
            <a:rPr lang="en-GB" sz="2000" b="0" u="none" kern="1200" baseline="30000" dirty="0">
              <a:solidFill>
                <a:schemeClr val="bg1"/>
              </a:solidFill>
            </a:rPr>
            <a:t>th</a:t>
          </a:r>
          <a:r>
            <a:rPr lang="en-GB" sz="2000" b="0" u="none" kern="1200" dirty="0">
              <a:solidFill>
                <a:schemeClr val="bg1"/>
              </a:solidFill>
            </a:rPr>
            <a:t> November, 2023, Research Interview in class on 14</a:t>
          </a:r>
          <a:r>
            <a:rPr lang="en-GB" sz="2000" b="0" u="none" kern="1200" baseline="30000" dirty="0">
              <a:solidFill>
                <a:schemeClr val="bg1"/>
              </a:solidFill>
            </a:rPr>
            <a:t>th</a:t>
          </a:r>
          <a:r>
            <a:rPr lang="en-GB" sz="2000" b="0" u="none" kern="1200" dirty="0">
              <a:solidFill>
                <a:schemeClr val="bg1"/>
              </a:solidFill>
            </a:rPr>
            <a:t> </a:t>
          </a:r>
          <a:r>
            <a:rPr lang="en-GB" sz="2000" b="0" u="sng" kern="1200" dirty="0">
              <a:solidFill>
                <a:schemeClr val="bg1"/>
              </a:solidFill>
            </a:rPr>
            <a:t>November</a:t>
          </a:r>
          <a:r>
            <a:rPr lang="en-GB" sz="2000" b="0" u="none" kern="1200" dirty="0">
              <a:solidFill>
                <a:schemeClr val="bg1"/>
              </a:solidFill>
            </a:rPr>
            <a:t>, 2023 [In class]</a:t>
          </a:r>
          <a:endParaRPr lang="en-US" sz="2000" b="0" u="none" kern="1200" dirty="0">
            <a:solidFill>
              <a:schemeClr val="bg1"/>
            </a:solidFill>
          </a:endParaRPr>
        </a:p>
      </dsp:txBody>
      <dsp:txXfrm>
        <a:off x="2558820" y="1823699"/>
        <a:ext cx="9483550" cy="1503461"/>
      </dsp:txXfrm>
    </dsp:sp>
    <dsp:sp modelId="{ECFB0FE4-C741-4C43-8513-613C0D710639}">
      <dsp:nvSpPr>
        <dsp:cNvPr id="0" name=""/>
        <dsp:cNvSpPr/>
      </dsp:nvSpPr>
      <dsp:spPr>
        <a:xfrm>
          <a:off x="150346" y="1974045"/>
          <a:ext cx="2408474" cy="120276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000" b="-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5DC520-C0F1-4881-885D-0312CA90F3EA}">
      <dsp:nvSpPr>
        <dsp:cNvPr id="0" name=""/>
        <dsp:cNvSpPr/>
      </dsp:nvSpPr>
      <dsp:spPr>
        <a:xfrm>
          <a:off x="0" y="3477507"/>
          <a:ext cx="12042370" cy="15034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Assessment Component 3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bg1"/>
              </a:solidFill>
            </a:rPr>
            <a:t>Written Qualitative results write-up 2,000 words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bg1"/>
              </a:solidFill>
            </a:rPr>
            <a:t>Submission Date:  </a:t>
          </a:r>
          <a:r>
            <a:rPr lang="en-GB" sz="2000" b="0" u="none" kern="1200" dirty="0">
              <a:solidFill>
                <a:schemeClr val="bg1"/>
              </a:solidFill>
            </a:rPr>
            <a:t>Before 23:59 on </a:t>
          </a:r>
          <a:r>
            <a:rPr lang="en-GB" sz="2000" b="0" kern="1200" dirty="0">
              <a:solidFill>
                <a:schemeClr val="bg1"/>
              </a:solidFill>
            </a:rPr>
            <a:t>27</a:t>
          </a:r>
          <a:r>
            <a:rPr lang="en-GB" sz="2000" b="0" kern="1200" baseline="30000" dirty="0">
              <a:solidFill>
                <a:schemeClr val="bg1"/>
              </a:solidFill>
            </a:rPr>
            <a:t>th</a:t>
          </a:r>
          <a:r>
            <a:rPr lang="en-GB" sz="2000" b="0" kern="1200" dirty="0">
              <a:solidFill>
                <a:schemeClr val="bg1"/>
              </a:solidFill>
            </a:rPr>
            <a:t> </a:t>
          </a:r>
          <a:r>
            <a:rPr lang="en-GB" sz="2000" b="0" u="sng" kern="1200" dirty="0">
              <a:solidFill>
                <a:schemeClr val="bg1"/>
              </a:solidFill>
            </a:rPr>
            <a:t>November</a:t>
          </a:r>
          <a:r>
            <a:rPr lang="en-GB" sz="2000" b="0" u="none" kern="1200" dirty="0">
              <a:solidFill>
                <a:schemeClr val="bg1"/>
              </a:solidFill>
            </a:rPr>
            <a:t>, 2023 </a:t>
          </a:r>
          <a:endParaRPr lang="en-US" sz="2000" b="0" u="none" kern="1200" dirty="0">
            <a:solidFill>
              <a:schemeClr val="bg1"/>
            </a:solidFill>
          </a:endParaRPr>
        </a:p>
      </dsp:txBody>
      <dsp:txXfrm>
        <a:off x="2558820" y="3477507"/>
        <a:ext cx="9483550" cy="1503461"/>
      </dsp:txXfrm>
    </dsp:sp>
    <dsp:sp modelId="{630A6B98-0E01-497E-BC6A-C1D6A1344123}">
      <dsp:nvSpPr>
        <dsp:cNvPr id="0" name=""/>
        <dsp:cNvSpPr/>
      </dsp:nvSpPr>
      <dsp:spPr>
        <a:xfrm>
          <a:off x="150346" y="3627853"/>
          <a:ext cx="2408474" cy="120276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00" r="-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F27FC5-D1EC-4CF1-82C5-62D6E9BC4C73}">
      <dsp:nvSpPr>
        <dsp:cNvPr id="0" name=""/>
        <dsp:cNvSpPr/>
      </dsp:nvSpPr>
      <dsp:spPr>
        <a:xfrm>
          <a:off x="0" y="5131315"/>
          <a:ext cx="12042370" cy="15034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</a:rPr>
            <a:t>Assessment Component 4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bg1"/>
              </a:solidFill>
            </a:rPr>
            <a:t>Research Proposal 2,000 words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bg1"/>
              </a:solidFill>
            </a:rPr>
            <a:t>Submission Date: </a:t>
          </a:r>
          <a:r>
            <a:rPr lang="en-GB" sz="2000" b="0" u="none" kern="1200" dirty="0">
              <a:solidFill>
                <a:schemeClr val="bg1"/>
              </a:solidFill>
            </a:rPr>
            <a:t>Before 23:59 on </a:t>
          </a:r>
          <a:r>
            <a:rPr lang="en-GB" sz="2000" b="0" kern="1200" dirty="0">
              <a:solidFill>
                <a:schemeClr val="bg1"/>
              </a:solidFill>
            </a:rPr>
            <a:t>29</a:t>
          </a:r>
          <a:r>
            <a:rPr lang="en-GB" sz="2000" b="0" kern="1200" baseline="30000" dirty="0">
              <a:solidFill>
                <a:schemeClr val="bg1"/>
              </a:solidFill>
            </a:rPr>
            <a:t>th</a:t>
          </a:r>
          <a:r>
            <a:rPr lang="en-GB" sz="2000" b="0" kern="1200" dirty="0">
              <a:solidFill>
                <a:schemeClr val="bg1"/>
              </a:solidFill>
            </a:rPr>
            <a:t> </a:t>
          </a:r>
          <a:r>
            <a:rPr lang="en-GB" sz="2000" b="0" u="sng" kern="1200" dirty="0">
              <a:solidFill>
                <a:schemeClr val="bg1"/>
              </a:solidFill>
            </a:rPr>
            <a:t>January</a:t>
          </a:r>
          <a:r>
            <a:rPr lang="en-GB" sz="2000" b="0" kern="1200" dirty="0">
              <a:solidFill>
                <a:schemeClr val="bg1"/>
              </a:solidFill>
            </a:rPr>
            <a:t> 2024  </a:t>
          </a:r>
          <a:endParaRPr lang="en-US" sz="2000" b="0" kern="1200" dirty="0">
            <a:solidFill>
              <a:schemeClr val="bg1"/>
            </a:solidFill>
          </a:endParaRPr>
        </a:p>
      </dsp:txBody>
      <dsp:txXfrm>
        <a:off x="2558820" y="5131315"/>
        <a:ext cx="9483550" cy="1503461"/>
      </dsp:txXfrm>
    </dsp:sp>
    <dsp:sp modelId="{2E95C73C-9A2B-403C-8848-0A148C22ABDB}">
      <dsp:nvSpPr>
        <dsp:cNvPr id="0" name=""/>
        <dsp:cNvSpPr/>
      </dsp:nvSpPr>
      <dsp:spPr>
        <a:xfrm>
          <a:off x="150346" y="5281661"/>
          <a:ext cx="2408474" cy="120276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5000" b="-15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267A0C-4955-4F94-A4FA-E534F7A535FA}">
      <dsp:nvSpPr>
        <dsp:cNvPr id="0" name=""/>
        <dsp:cNvSpPr/>
      </dsp:nvSpPr>
      <dsp:spPr>
        <a:xfrm>
          <a:off x="0" y="0"/>
          <a:ext cx="11726486" cy="25314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 dirty="0"/>
            <a:t>Synchronous Learning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Interactive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Microsoft Teams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Experiential workshops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600" kern="1200" dirty="0"/>
        </a:p>
      </dsp:txBody>
      <dsp:txXfrm>
        <a:off x="2598443" y="0"/>
        <a:ext cx="9128042" cy="2531465"/>
      </dsp:txXfrm>
    </dsp:sp>
    <dsp:sp modelId="{0F152976-887D-48F6-A827-DEBB7E5108F7}">
      <dsp:nvSpPr>
        <dsp:cNvPr id="0" name=""/>
        <dsp:cNvSpPr/>
      </dsp:nvSpPr>
      <dsp:spPr>
        <a:xfrm>
          <a:off x="253146" y="253146"/>
          <a:ext cx="2345297" cy="202517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C3E7CB-3D50-4324-80AE-5DE8E4280E75}">
      <dsp:nvSpPr>
        <dsp:cNvPr id="0" name=""/>
        <dsp:cNvSpPr/>
      </dsp:nvSpPr>
      <dsp:spPr>
        <a:xfrm>
          <a:off x="0" y="2784611"/>
          <a:ext cx="11726486" cy="25314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Asynchronous Learning</a:t>
          </a:r>
          <a:endParaRPr lang="en-US" sz="33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Pre recorded power points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Videos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Online resources</a:t>
          </a:r>
        </a:p>
      </dsp:txBody>
      <dsp:txXfrm>
        <a:off x="2598443" y="2784611"/>
        <a:ext cx="9128042" cy="2531465"/>
      </dsp:txXfrm>
    </dsp:sp>
    <dsp:sp modelId="{ECFB0FE4-C741-4C43-8513-613C0D710639}">
      <dsp:nvSpPr>
        <dsp:cNvPr id="0" name=""/>
        <dsp:cNvSpPr/>
      </dsp:nvSpPr>
      <dsp:spPr>
        <a:xfrm>
          <a:off x="253146" y="3037758"/>
          <a:ext cx="2345297" cy="202517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6000" b="-1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36CD12-EE1D-45D0-A089-7D204871FAA6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1998C1-31C8-4F1D-8E23-D5441C238E77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UWTSD: Student Regulations  </a:t>
          </a:r>
          <a:endParaRPr lang="en-US" sz="2500" kern="1200"/>
        </a:p>
      </dsp:txBody>
      <dsp:txXfrm>
        <a:off x="0" y="2703"/>
        <a:ext cx="6900512" cy="921789"/>
      </dsp:txXfrm>
    </dsp:sp>
    <dsp:sp modelId="{82E3659D-0E64-428A-A87B-85CB1FD23497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1450D8-8EAA-4914-A17B-EC752BD3A0CE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UWTSD: Research Ethics and Integrity Code of Conduct</a:t>
          </a:r>
          <a:endParaRPr lang="en-US" sz="2500" kern="1200"/>
        </a:p>
      </dsp:txBody>
      <dsp:txXfrm>
        <a:off x="0" y="924492"/>
        <a:ext cx="6900512" cy="921789"/>
      </dsp:txXfrm>
    </dsp:sp>
    <dsp:sp modelId="{DBE6BD62-45A8-4EA7-94F4-6BCE75AC13ED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9D3730-4B6C-416A-9B43-FED366F10E11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BACP: Ethical Guidelines for Research in the Counselling Professions</a:t>
          </a:r>
          <a:endParaRPr lang="en-US" sz="2500" kern="1200"/>
        </a:p>
      </dsp:txBody>
      <dsp:txXfrm>
        <a:off x="0" y="1846281"/>
        <a:ext cx="6900512" cy="921789"/>
      </dsp:txXfrm>
    </dsp:sp>
    <dsp:sp modelId="{AFA7378B-A5FA-41A2-8E10-607A544BEC86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3936BE-B6C9-478A-8A33-9010ACFBAA1B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BERA: British Educational Research Association</a:t>
          </a:r>
          <a:endParaRPr lang="en-US" sz="2500" kern="1200"/>
        </a:p>
      </dsp:txBody>
      <dsp:txXfrm>
        <a:off x="0" y="2768070"/>
        <a:ext cx="6900512" cy="921789"/>
      </dsp:txXfrm>
    </dsp:sp>
    <dsp:sp modelId="{D39B5753-AF2C-48E6-8D87-0E1C0E66ABE2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78B76-58F5-458E-9513-E4B62EB90934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BERA: Ethical Guidelines</a:t>
          </a:r>
          <a:endParaRPr lang="en-US" sz="2500" kern="1200"/>
        </a:p>
      </dsp:txBody>
      <dsp:txXfrm>
        <a:off x="0" y="3689859"/>
        <a:ext cx="6900512" cy="921789"/>
      </dsp:txXfrm>
    </dsp:sp>
    <dsp:sp modelId="{18C604FC-4544-40E7-82CA-2620DCB6F294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A46DF0-4675-45C2-AEAF-65EBD02E0C8F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BPS: Code of Ethics and Conduct</a:t>
          </a:r>
          <a:endParaRPr lang="en-US" sz="2500" kern="1200"/>
        </a:p>
      </dsp:txBody>
      <dsp:txXfrm>
        <a:off x="0" y="4611648"/>
        <a:ext cx="6900512" cy="921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CEAAF3-9831-450B-8D59-2C09DB96C8FC}" type="datetimeFigureOut">
              <a:rPr lang="en-US"/>
              <a:t>10/3/2023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34459-7356-44BF-850D-8B30C4FB3B6B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50CD79-FC16-4410-AB61-17F26E6D3BC8}" type="datetimeFigureOut">
              <a:rPr lang="en-US"/>
              <a:t>10/3/2023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C37BE-C303-496D-B5CD-85F2937540F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b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150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5086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3101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8765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2253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9113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14363" y="4572000"/>
            <a:ext cx="5486400" cy="3600450"/>
          </a:xfrm>
        </p:spPr>
        <p:txBody>
          <a:bodyPr/>
          <a:lstStyle/>
          <a:p>
            <a:endParaRPr lang="en-GB" b="1" dirty="0"/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0426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8267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8079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81063" y="4529138"/>
            <a:ext cx="5486400" cy="360045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7212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576263" y="85725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2593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4529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9881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0638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6485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9999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7048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4508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28141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2314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75341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98954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0895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20793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19125" y="4400549"/>
            <a:ext cx="5486400" cy="4367214"/>
          </a:xfrm>
        </p:spPr>
        <p:txBody>
          <a:bodyPr/>
          <a:lstStyle/>
          <a:p>
            <a:pPr lvl="0" algn="just">
              <a:buSzPts val="1000"/>
            </a:pPr>
            <a:r>
              <a:rPr lang="en-GB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spcAft>
                <a:spcPts val="1000"/>
              </a:spcAft>
            </a:pPr>
            <a:b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73091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b="1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18259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algn="just"/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97751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68039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38857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41341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14129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13969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95697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46218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06068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2007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52077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2023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9046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56295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50667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29451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95686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42668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24849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1806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442542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958736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A3C37BE-C303-496D-B5CD-85F2937540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514843"/>
                </a:solidFill>
                <a:effectLst/>
                <a:uLnTx/>
                <a:uFillTx/>
                <a:latin typeface="Euphemi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514843"/>
              </a:solidFill>
              <a:effectLst/>
              <a:uLnTx/>
              <a:uFillTx/>
              <a:latin typeface="Euphem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6361356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Clr>
                <a:srgbClr val="00B0F0"/>
              </a:buClr>
              <a:buFont typeface="+mj-lt"/>
              <a:buNone/>
            </a:pPr>
            <a:r>
              <a:rPr lang="en-GB" sz="1200" b="0" i="0" kern="1200" dirty="0">
                <a:solidFill>
                  <a:srgbClr val="FF0000"/>
                </a:solidFill>
                <a:effectLst/>
                <a:latin typeface="+mj-lt"/>
                <a:ea typeface="+mn-ea"/>
                <a:cs typeface="+mn-cs"/>
              </a:rPr>
              <a:t> </a:t>
            </a:r>
            <a:endParaRPr lang="en-GB" sz="1200" dirty="0">
              <a:solidFill>
                <a:srgbClr val="FF0000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457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AD81F-37D9-45E7-AD2A-F1D94BBDE3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FC5DF-712F-4A07-A186-A0869C77E7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FA79A8-CA1D-4100-8BE3-353FE498F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pPr/>
              <a:t>10/3/2023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788F1B-B463-4833-AD5A-56D876323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597FB-99A4-4619-824C-CDF9732AD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745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DB172-5A25-480D-BA44-FFF19AF74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CEF1E-4F23-440D-AFF2-0D769CAE9D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D9D4F4-8555-4350-A725-40FE0BF8F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B5239-D721-463F-9931-5A09C04C7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86475C-89C3-45CA-B2EE-1C9E99F60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573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80888-6E4D-4AE2-9732-CE2BCC93A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59C92-E54C-4007-808F-82D4BC6108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84B5B5-A15D-4BC6-8A4E-F36395316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1D2B3-4C02-4108-AF27-0462E844D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7DC6B1-907B-43AF-AE7F-9C8378A3C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394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1E92C-7041-4138-AE35-659F0702D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C65BA-B12E-42E4-B9F6-37C6B008C4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ADC591-935C-4D1D-89D9-BF7A4C4F5F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845128-FB36-42A3-9313-E63A74711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F62AA3-3A1D-4496-94C7-1AF47C34B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531FEA-95BF-4821-93A0-010A477ED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585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CD51B-7557-485C-9475-27F4A960D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1CC5C7-FA0B-4A84-88DE-2C3750B843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682F2F-CF18-421A-AAE6-0B9B3392D3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DB6573-8763-45CA-8517-5D9C0A6F3F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1DB016-EC92-4E30-B486-1A79A315F79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A1959B-980F-4A82-B367-F84B98B50E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F753A1-4F96-4CA9-868B-7C16EEADC8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D26750-ACDD-4588-948F-81328421B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233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0BAE8-A91F-4304-BD51-CDE3E33B7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05E70C-CDDE-41C0-9FD0-394891AC8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E6BA7F-4DE2-417C-BB1E-38754053B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82EDE8-BE5A-41D9-8DB3-064FD0D51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336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79F11C-2735-4B2C-B9B7-DCE96B184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703335-5199-4B50-B3F7-15ED0A390B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C02921-1C82-4C42-945D-B514105D2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69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B4CB5-2807-4FE6-85ED-6BF30F6B9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2ABCC-5355-4367-94AB-72BF08890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3AC7F8-158E-4CFA-AE6D-41479D2C70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7C9D2E-55F0-41EE-B498-94FBB5348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326538-F6BC-4C2B-B223-9500567AF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E61977-B7A1-499E-A3CB-58CC6D2D9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264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E691F-64B7-4374-8EEE-7F12A5200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DA9D8C-DD6E-41FA-A9FF-16F9DE04DF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2034B6-A76B-44D6-9DF8-B6036D3370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C1B20E-D0EE-4B98-828E-4DC1B1277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5A8C68-84F1-497E-926E-6F020610F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8919F1-2199-4C5D-B263-21353D3BF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513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07DFA-C272-46A9-A2F6-3EFB2757D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DD5F77-5883-4922-8EC2-BF80B5BE0B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67BC56-B30B-4B14-959B-9DF4E0CD43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06497A-EB1E-4050-A427-6064B488B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DD4784-A60B-4478-9E1D-EA578C145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970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D860C4-9AC3-42FE-807F-87431A82F4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C628BF-014F-43E4-9D98-CB3FE3013B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6A832-2572-40DC-9519-94B61B3CF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A09444-635B-407B-B329-DD6C139F3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CEA4D6-0128-4D5E-862A-A4E7F16EF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93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4"/>
            <a:ext cx="5734050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1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>
          <a:xfrm>
            <a:off x="6981063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946888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A09D36-3AC0-49C1-B19A-919184D18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3745B8-DD87-4815-AFB3-1F8BBE59F2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F208B0-9FB1-450E-87A3-F2C743A562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4A575-5AB6-4D78-8880-E227E21CF2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425E1C-B19E-4B76-8D1B-FFF8FE0EE4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516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gif&amp;ehk=nN2anDz7mNfnMDyC79oy8A&amp;pid=OfficeInsert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s://eur01.safelinks.protection.outlook.com/?url=https%3A%2F%2Frepository.uwtsd.ac.uk%2F&amp;data=02%7C01%7C%7C985f0c3d81844743b73308d85fb8b588%7C4e0f11f9046e45059cb8db2152311e21%7C0%7C0%7C637364594201963286&amp;sdata=inGW0Z3rRpIl0SwrGiOd%2BMUuhcjvvC4cAwPCJZRVm2Y%3D&amp;reserved=0" TargetMode="External"/><Relationship Id="rId3" Type="http://schemas.openxmlformats.org/officeDocument/2006/relationships/hyperlink" Target="https://eur01.safelinks.protection.outlook.com/?url=http%3A%2F%2Fwww.uwtsd.ac.uk%2Flibrary&amp;data=02%7C01%7C%7C985f0c3d81844743b73308d85fb8b588%7C4e0f11f9046e45059cb8db2152311e21%7C0%7C0%7C637364594201943373&amp;sdata=MtTyPM9CqGj0JHIluCjDcZngGnXY4Exzt9EbNWo4Eo8%3D&amp;reserved=0" TargetMode="External"/><Relationship Id="rId7" Type="http://schemas.openxmlformats.org/officeDocument/2006/relationships/hyperlink" Target="https://eur01.safelinks.protection.outlook.com/?url=https%3A%2F%2Fnetwork.bepress.com%2F&amp;data=02%7C01%7C%7C985f0c3d81844743b73308d85fb8b588%7C4e0f11f9046e45059cb8db2152311e21%7C0%7C0%7C637364594201963286&amp;sdata=OZaLaUFChN2mUwoLBj3ngAMwDbOiP0HKJk8AZbsYikU%3D&amp;reserved=0" TargetMode="Externa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ur01.safelinks.protection.outlook.com/?url=https%3A%2F%2Fuwtsd.ac.uk%2Fmedia%2Fuwtsd-website%2Fcontent-assets%2Fdocuments%2Flibrary-and-learning-resources%2Finfoskills%2Fbuilding-a-search-strategy.pdf&amp;data=02%7C01%7C%7C985f0c3d81844743b73308d85fb8b588%7C4e0f11f9046e45059cb8db2152311e21%7C0%7C0%7C637364594201963286&amp;sdata=GXV%2BHTd%2FVsCyu60YF35kxUQiVsKCfKP%2Fo09V2ByiY08%3D&amp;reserved=0" TargetMode="External"/><Relationship Id="rId5" Type="http://schemas.openxmlformats.org/officeDocument/2006/relationships/hyperlink" Target="https://eur01.safelinks.protection.outlook.com/?url=https%3A%2F%2Fuwtsd.ac.uk%2Flibrary%2Finfoskills%2Fgetting-started-with-your-dissertation%2F&amp;data=02%7C01%7C%7C985f0c3d81844743b73308d85fb8b588%7C4e0f11f9046e45059cb8db2152311e21%7C0%7C0%7C637364594201953327&amp;sdata=nVnGRBh9jv9axFa%2F7l6Uowd8NyJzRb4Ct%2BS7II4cn0k%3D&amp;reserved=0" TargetMode="External"/><Relationship Id="rId4" Type="http://schemas.openxmlformats.org/officeDocument/2006/relationships/hyperlink" Target="https://eur01.safelinks.protection.outlook.com/?url=https%3A%2F%2Fwww.youtube.com%2Fchannel%2FUCYeVXnLfNshZ6iKd7Bm3yiw%3Fview_as%3Dsubscriber&amp;data=02%7C01%7C%7C985f0c3d81844743b73308d85fb8b588%7C4e0f11f9046e45059cb8db2152311e21%7C0%7C0%7C637364594201953327&amp;sdata=%2BWHQ82yi1buRsSbo%2BS%2BO6Umt4xeLkl7GISJZSddZv1Y%3D&amp;reserved=0" TargetMode="External"/><Relationship Id="rId9" Type="http://schemas.openxmlformats.org/officeDocument/2006/relationships/image" Target="../media/image40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7">
            <a:extLst>
              <a:ext uri="{FF2B5EF4-FFF2-40B4-BE49-F238E27FC236}">
                <a16:creationId xmlns:a16="http://schemas.microsoft.com/office/drawing/2014/main" id="{A0A2B7F3-65A0-4CC5-8310-3252C59E0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838200" y="3950725"/>
            <a:ext cx="10515600" cy="11326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700" dirty="0">
                <a:effectLst/>
              </a:rPr>
              <a:t>ECAC7004 </a:t>
            </a:r>
            <a:br>
              <a:rPr lang="en-US" sz="3700" b="1" dirty="0"/>
            </a:br>
            <a:r>
              <a:rPr lang="en-US" sz="3700" dirty="0"/>
              <a:t>Advanced Research Methods IN COUNSELLING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838200" y="5145583"/>
            <a:ext cx="10515600" cy="1132696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spcBef>
                <a:spcPts val="1000"/>
              </a:spcBef>
              <a:spcAft>
                <a:spcPts val="600"/>
              </a:spcAft>
            </a:pPr>
            <a:r>
              <a:rPr lang="en-US" sz="2400" dirty="0"/>
              <a:t>Module Lead: Beverly Cole</a:t>
            </a:r>
          </a:p>
        </p:txBody>
      </p:sp>
      <p:pic>
        <p:nvPicPr>
          <p:cNvPr id="13" name="Picture 2">
            <a:extLst>
              <a:ext uri="{FF2B5EF4-FFF2-40B4-BE49-F238E27FC236}">
                <a16:creationId xmlns:a16="http://schemas.microsoft.com/office/drawing/2014/main" id="{028B3C9A-CDB9-4E68-B8F8-E6264D2C0B75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41" r="8440" b="-1"/>
          <a:stretch/>
        </p:blipFill>
        <p:spPr bwMode="auto">
          <a:xfrm>
            <a:off x="1420261" y="304800"/>
            <a:ext cx="9392179" cy="3672406"/>
          </a:xfrm>
          <a:custGeom>
            <a:avLst/>
            <a:gdLst/>
            <a:ahLst/>
            <a:cxnLst/>
            <a:rect l="l" t="t" r="r" b="b"/>
            <a:pathLst>
              <a:path w="9392179" h="3672406">
                <a:moveTo>
                  <a:pt x="8328426" y="0"/>
                </a:moveTo>
                <a:cubicBezTo>
                  <a:pt x="8306669" y="212063"/>
                  <a:pt x="8209966" y="234386"/>
                  <a:pt x="8156780" y="365530"/>
                </a:cubicBezTo>
                <a:cubicBezTo>
                  <a:pt x="8193044" y="376692"/>
                  <a:pt x="8224472" y="390643"/>
                  <a:pt x="8255900" y="396224"/>
                </a:cubicBezTo>
                <a:cubicBezTo>
                  <a:pt x="8379195" y="424127"/>
                  <a:pt x="8497654" y="496675"/>
                  <a:pt x="8608861" y="619448"/>
                </a:cubicBezTo>
                <a:cubicBezTo>
                  <a:pt x="8693475" y="711528"/>
                  <a:pt x="8785341" y="750593"/>
                  <a:pt x="8877208" y="756173"/>
                </a:cubicBezTo>
                <a:cubicBezTo>
                  <a:pt x="8923141" y="758964"/>
                  <a:pt x="8971492" y="761754"/>
                  <a:pt x="9012590" y="795238"/>
                </a:cubicBezTo>
                <a:cubicBezTo>
                  <a:pt x="9053688" y="828721"/>
                  <a:pt x="9133466" y="814770"/>
                  <a:pt x="9106875" y="996140"/>
                </a:cubicBezTo>
                <a:cubicBezTo>
                  <a:pt x="9210828" y="1068688"/>
                  <a:pt x="9167313" y="1283542"/>
                  <a:pt x="9215663" y="1417476"/>
                </a:cubicBezTo>
                <a:cubicBezTo>
                  <a:pt x="9268849" y="1565363"/>
                  <a:pt x="9300277" y="1746734"/>
                  <a:pt x="9370386" y="1872297"/>
                </a:cubicBezTo>
                <a:cubicBezTo>
                  <a:pt x="9396979" y="1916942"/>
                  <a:pt x="9396979" y="1967168"/>
                  <a:pt x="9382473" y="2014603"/>
                </a:cubicBezTo>
                <a:cubicBezTo>
                  <a:pt x="9355881" y="2115054"/>
                  <a:pt x="9322035" y="2201554"/>
                  <a:pt x="9276102" y="2268521"/>
                </a:cubicBezTo>
                <a:cubicBezTo>
                  <a:pt x="9106875" y="2514068"/>
                  <a:pt x="8932811" y="2756825"/>
                  <a:pt x="8746660" y="2949356"/>
                </a:cubicBezTo>
                <a:cubicBezTo>
                  <a:pt x="8536335" y="3169790"/>
                  <a:pt x="8304251" y="3289774"/>
                  <a:pt x="8069749" y="3384644"/>
                </a:cubicBezTo>
                <a:cubicBezTo>
                  <a:pt x="7624922" y="3566014"/>
                  <a:pt x="7172842" y="3632982"/>
                  <a:pt x="6713509" y="3649724"/>
                </a:cubicBezTo>
                <a:cubicBezTo>
                  <a:pt x="6406482" y="3660885"/>
                  <a:pt x="6101872" y="3674836"/>
                  <a:pt x="5794844" y="3672046"/>
                </a:cubicBezTo>
                <a:cubicBezTo>
                  <a:pt x="5526498" y="3669256"/>
                  <a:pt x="5258151" y="3638562"/>
                  <a:pt x="4987387" y="3599498"/>
                </a:cubicBezTo>
                <a:cubicBezTo>
                  <a:pt x="4636843" y="3546482"/>
                  <a:pt x="3362799" y="3312096"/>
                  <a:pt x="2920390" y="3220016"/>
                </a:cubicBezTo>
                <a:cubicBezTo>
                  <a:pt x="2702811" y="3175371"/>
                  <a:pt x="1498875" y="2762406"/>
                  <a:pt x="1472282" y="2695438"/>
                </a:cubicBezTo>
                <a:cubicBezTo>
                  <a:pt x="1554478" y="2650793"/>
                  <a:pt x="1634257" y="2728922"/>
                  <a:pt x="1721289" y="2681487"/>
                </a:cubicBezTo>
                <a:cubicBezTo>
                  <a:pt x="1571401" y="2578245"/>
                  <a:pt x="1399756" y="2625681"/>
                  <a:pt x="1257121" y="2555923"/>
                </a:cubicBezTo>
                <a:cubicBezTo>
                  <a:pt x="1259538" y="2488955"/>
                  <a:pt x="1322394" y="2508488"/>
                  <a:pt x="1332064" y="2463843"/>
                </a:cubicBezTo>
                <a:cubicBezTo>
                  <a:pt x="1061300" y="2335488"/>
                  <a:pt x="759108" y="2341069"/>
                  <a:pt x="483508" y="2229457"/>
                </a:cubicBezTo>
                <a:cubicBezTo>
                  <a:pt x="734932" y="2184812"/>
                  <a:pt x="981521" y="2232247"/>
                  <a:pt x="1235363" y="2240618"/>
                </a:cubicBezTo>
                <a:cubicBezTo>
                  <a:pt x="1211188" y="2182021"/>
                  <a:pt x="1167672" y="2187602"/>
                  <a:pt x="1138662" y="2168069"/>
                </a:cubicBezTo>
                <a:cubicBezTo>
                  <a:pt x="1099981" y="2142957"/>
                  <a:pt x="1068553" y="2120635"/>
                  <a:pt x="1092728" y="2056458"/>
                </a:cubicBezTo>
                <a:cubicBezTo>
                  <a:pt x="1116903" y="1995071"/>
                  <a:pt x="1085475" y="1978329"/>
                  <a:pt x="1039542" y="1956007"/>
                </a:cubicBezTo>
                <a:cubicBezTo>
                  <a:pt x="923501" y="1894620"/>
                  <a:pt x="795371" y="1914152"/>
                  <a:pt x="674494" y="1894620"/>
                </a:cubicBezTo>
                <a:cubicBezTo>
                  <a:pt x="618891" y="1886249"/>
                  <a:pt x="529441" y="1900200"/>
                  <a:pt x="514936" y="1852765"/>
                </a:cubicBezTo>
                <a:cubicBezTo>
                  <a:pt x="464168" y="1699298"/>
                  <a:pt x="362631" y="1743943"/>
                  <a:pt x="268347" y="1735572"/>
                </a:cubicBezTo>
                <a:cubicBezTo>
                  <a:pt x="171646" y="1727201"/>
                  <a:pt x="152305" y="1657444"/>
                  <a:pt x="200656" y="1529089"/>
                </a:cubicBezTo>
                <a:cubicBezTo>
                  <a:pt x="149887" y="1467702"/>
                  <a:pt x="65273" y="1537459"/>
                  <a:pt x="0" y="1453750"/>
                </a:cubicBezTo>
                <a:cubicBezTo>
                  <a:pt x="502848" y="1411896"/>
                  <a:pt x="993609" y="1450960"/>
                  <a:pt x="1479534" y="1330977"/>
                </a:cubicBezTo>
                <a:cubicBezTo>
                  <a:pt x="1324812" y="1336557"/>
                  <a:pt x="1172507" y="1286332"/>
                  <a:pt x="1017784" y="1317025"/>
                </a:cubicBezTo>
                <a:cubicBezTo>
                  <a:pt x="993609" y="1322606"/>
                  <a:pt x="964599" y="1317025"/>
                  <a:pt x="940423" y="1311445"/>
                </a:cubicBezTo>
                <a:cubicBezTo>
                  <a:pt x="913830" y="1305864"/>
                  <a:pt x="889655" y="1294703"/>
                  <a:pt x="889655" y="1255638"/>
                </a:cubicBezTo>
                <a:cubicBezTo>
                  <a:pt x="889655" y="1227735"/>
                  <a:pt x="908995" y="1213784"/>
                  <a:pt x="928335" y="1202623"/>
                </a:cubicBezTo>
                <a:cubicBezTo>
                  <a:pt x="981521" y="1171929"/>
                  <a:pt x="1039542" y="1163558"/>
                  <a:pt x="1092728" y="1194252"/>
                </a:cubicBezTo>
                <a:cubicBezTo>
                  <a:pt x="1153167" y="1227735"/>
                  <a:pt x="1201518" y="1219364"/>
                  <a:pt x="1247451" y="1160768"/>
                </a:cubicBezTo>
                <a:cubicBezTo>
                  <a:pt x="1307889" y="1085430"/>
                  <a:pt x="1394920" y="1113333"/>
                  <a:pt x="1467447" y="1088220"/>
                </a:cubicBezTo>
                <a:cubicBezTo>
                  <a:pt x="1547226" y="1063107"/>
                  <a:pt x="1631840" y="1077059"/>
                  <a:pt x="1735794" y="1032414"/>
                </a:cubicBezTo>
                <a:cubicBezTo>
                  <a:pt x="1559313" y="982188"/>
                  <a:pt x="1397338" y="1057527"/>
                  <a:pt x="1218440" y="1007301"/>
                </a:cubicBezTo>
                <a:cubicBezTo>
                  <a:pt x="1290966" y="937543"/>
                  <a:pt x="1356240" y="957076"/>
                  <a:pt x="1416678" y="945914"/>
                </a:cubicBezTo>
                <a:cubicBezTo>
                  <a:pt x="1489204" y="931963"/>
                  <a:pt x="1561731" y="929172"/>
                  <a:pt x="1634257" y="915221"/>
                </a:cubicBezTo>
                <a:cubicBezTo>
                  <a:pt x="1701949" y="904060"/>
                  <a:pt x="1767223" y="884528"/>
                  <a:pt x="1834914" y="873366"/>
                </a:cubicBezTo>
                <a:cubicBezTo>
                  <a:pt x="1900187" y="862205"/>
                  <a:pt x="1967878" y="876157"/>
                  <a:pt x="2028317" y="814770"/>
                </a:cubicBezTo>
                <a:cubicBezTo>
                  <a:pt x="1863924" y="691996"/>
                  <a:pt x="1677773" y="750593"/>
                  <a:pt x="1484370" y="719899"/>
                </a:cubicBezTo>
                <a:cubicBezTo>
                  <a:pt x="1535138" y="661303"/>
                  <a:pt x="1588324" y="672464"/>
                  <a:pt x="1631840" y="655722"/>
                </a:cubicBezTo>
                <a:cubicBezTo>
                  <a:pt x="1651180" y="650142"/>
                  <a:pt x="1675355" y="650142"/>
                  <a:pt x="1682608" y="622239"/>
                </a:cubicBezTo>
                <a:cubicBezTo>
                  <a:pt x="1692278" y="585965"/>
                  <a:pt x="1670520" y="563642"/>
                  <a:pt x="1646344" y="552481"/>
                </a:cubicBezTo>
                <a:cubicBezTo>
                  <a:pt x="1537556" y="499465"/>
                  <a:pt x="1421514" y="471562"/>
                  <a:pt x="1305472" y="443659"/>
                </a:cubicBezTo>
                <a:cubicBezTo>
                  <a:pt x="1240198" y="429707"/>
                  <a:pt x="1170090" y="438078"/>
                  <a:pt x="1112068" y="393433"/>
                </a:cubicBezTo>
                <a:cubicBezTo>
                  <a:pt x="1324812" y="200902"/>
                  <a:pt x="1561731" y="237176"/>
                  <a:pt x="1801068" y="248337"/>
                </a:cubicBezTo>
                <a:cubicBezTo>
                  <a:pt x="2190293" y="265079"/>
                  <a:pt x="2579516" y="281821"/>
                  <a:pt x="2971158" y="253918"/>
                </a:cubicBezTo>
                <a:cubicBezTo>
                  <a:pt x="3287854" y="200902"/>
                  <a:pt x="3609388" y="195322"/>
                  <a:pt x="3930923" y="175789"/>
                </a:cubicBezTo>
                <a:cubicBezTo>
                  <a:pt x="4283882" y="150677"/>
                  <a:pt x="4641678" y="170209"/>
                  <a:pt x="4997057" y="172999"/>
                </a:cubicBezTo>
                <a:cubicBezTo>
                  <a:pt x="5253316" y="175789"/>
                  <a:pt x="5511992" y="200902"/>
                  <a:pt x="5768252" y="178580"/>
                </a:cubicBezTo>
                <a:cubicBezTo>
                  <a:pt x="6068027" y="153467"/>
                  <a:pt x="6372637" y="172999"/>
                  <a:pt x="6674829" y="164628"/>
                </a:cubicBezTo>
                <a:cubicBezTo>
                  <a:pt x="6810212" y="161838"/>
                  <a:pt x="6945593" y="139515"/>
                  <a:pt x="7080976" y="122774"/>
                </a:cubicBezTo>
                <a:cubicBezTo>
                  <a:pt x="7334817" y="89290"/>
                  <a:pt x="7591076" y="44645"/>
                  <a:pt x="7847336" y="58596"/>
                </a:cubicBezTo>
                <a:cubicBezTo>
                  <a:pt x="8006894" y="66967"/>
                  <a:pt x="8164034" y="66967"/>
                  <a:pt x="832842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213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13" descr="Stack of magazines on table">
            <a:extLst>
              <a:ext uri="{FF2B5EF4-FFF2-40B4-BE49-F238E27FC236}">
                <a16:creationId xmlns:a16="http://schemas.microsoft.com/office/drawing/2014/main" id="{986F7599-FE93-4BB3-A551-9EDCC636262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563" b="3167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FB6ED-4282-4AE2-A39D-D2ED92AF0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cap="all" spc="300" baseline="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8FF15-5223-477A-BB69-8F5287FE4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4000" i="1" dirty="0"/>
              <a:t>A brief introduction to the module</a:t>
            </a:r>
          </a:p>
        </p:txBody>
      </p:sp>
    </p:spTree>
    <p:extLst>
      <p:ext uri="{BB962C8B-B14F-4D97-AF65-F5344CB8AC3E}">
        <p14:creationId xmlns:p14="http://schemas.microsoft.com/office/powerpoint/2010/main" val="3466308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925A453-7658-47E1-BEF3-33EB9E3CD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Modus operandi…….</a:t>
            </a:r>
          </a:p>
        </p:txBody>
      </p:sp>
      <p:sp>
        <p:nvSpPr>
          <p:cNvPr id="37891" name="Content Placeholder 4">
            <a:extLst>
              <a:ext uri="{FF2B5EF4-FFF2-40B4-BE49-F238E27FC236}">
                <a16:creationId xmlns:a16="http://schemas.microsoft.com/office/drawing/2014/main" id="{276AF0CD-E52C-4A00-85C1-FEA24C545B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4400" dirty="0"/>
              <a:t>My aim is that you end each week better informed (or at least more challenged!) than at the start of the week</a:t>
            </a:r>
          </a:p>
          <a:p>
            <a:endParaRPr lang="en-GB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75063-D0FB-472C-91C9-DC475CB2D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>
                <a:solidFill>
                  <a:schemeClr val="accent1"/>
                </a:solidFill>
              </a:rPr>
              <a:t>Modus operandi…..</a:t>
            </a:r>
          </a:p>
        </p:txBody>
      </p:sp>
      <p:graphicFrame>
        <p:nvGraphicFramePr>
          <p:cNvPr id="38917" name="Content Placeholder 2">
            <a:extLst>
              <a:ext uri="{FF2B5EF4-FFF2-40B4-BE49-F238E27FC236}">
                <a16:creationId xmlns:a16="http://schemas.microsoft.com/office/drawing/2014/main" id="{A9AB0FBD-F272-42CC-8C09-58CF013839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246195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69E2F4E-3B48-4E5A-BC81-5A23F21D1A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153" b="357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12B2F21-B4AF-4476-95EA-65A28427C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Quick tips: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2844266A-E7B0-45FC-801D-95774F1131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432297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2117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3E6C01-F04D-1CF2-4A09-E78E7D256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Guide reading on 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1B032-2EB8-CC10-89F7-403093B58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4400" dirty="0"/>
              <a:t>Essential reading</a:t>
            </a:r>
          </a:p>
          <a:p>
            <a:r>
              <a:rPr lang="en-GB" sz="4400" dirty="0"/>
              <a:t># = Have sight of this for this lesson</a:t>
            </a:r>
          </a:p>
          <a:p>
            <a:r>
              <a:rPr lang="en-GB" sz="4400" dirty="0"/>
              <a:t>Further reading</a:t>
            </a:r>
          </a:p>
          <a:p>
            <a:r>
              <a:rPr lang="en-GB" sz="4400" dirty="0"/>
              <a:t>‘Top up’ reading</a:t>
            </a:r>
          </a:p>
        </p:txBody>
      </p:sp>
      <p:pic>
        <p:nvPicPr>
          <p:cNvPr id="5" name="Picture 4" descr="Closeup of hands holding an open book">
            <a:extLst>
              <a:ext uri="{FF2B5EF4-FFF2-40B4-BE49-F238E27FC236}">
                <a16:creationId xmlns:a16="http://schemas.microsoft.com/office/drawing/2014/main" id="{BF287A86-6520-B354-A223-C3361D3C82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610" r="21989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14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6" name="Rectangle 70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Person in Black Pants and Black Shoes Sitting on Brown Wooden Chair">
            <a:extLst>
              <a:ext uri="{FF2B5EF4-FFF2-40B4-BE49-F238E27FC236}">
                <a16:creationId xmlns:a16="http://schemas.microsoft.com/office/drawing/2014/main" id="{351AE647-6326-4744-8589-2946129DAB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94" r="-2" b="5373"/>
          <a:stretch/>
        </p:blipFill>
        <p:spPr bwMode="auto"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Person Behind Books">
            <a:extLst>
              <a:ext uri="{FF2B5EF4-FFF2-40B4-BE49-F238E27FC236}">
                <a16:creationId xmlns:a16="http://schemas.microsoft.com/office/drawing/2014/main" id="{1EFC06EF-E266-4603-8931-33F0933499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30" r="-2" b="12578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3077" name="Freeform: Shape 72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92336-C03B-49D2-9E51-BB7F106C8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GB" sz="3400"/>
              <a:t>Positioning research within the profession: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804BE-7452-4598-8064-61310E70D3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>
            <a:normAutofit fontScale="85000" lnSpcReduction="10000"/>
          </a:bodyPr>
          <a:lstStyle/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r>
              <a:rPr lang="en-GB" sz="3200" dirty="0"/>
              <a:t>An Introduction to Research in Counselling and Psychotherapy (McLeod, 2013a)</a:t>
            </a:r>
            <a:endParaRPr lang="en-GB" sz="3200" b="1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193209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C7181DA-DB5E-44D4-9E88-C1B87AB4E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729" y="1764407"/>
            <a:ext cx="5760846" cy="23103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Research matters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D4471-A753-4943-A3AB-7547784FF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5729" y="4165152"/>
            <a:ext cx="5760846" cy="6820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3200" dirty="0">
                <a:solidFill>
                  <a:schemeClr val="tx2"/>
                </a:solidFill>
              </a:rPr>
              <a:t>For</a:t>
            </a:r>
            <a:r>
              <a:rPr lang="en-US" sz="3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 clients</a:t>
            </a:r>
          </a:p>
        </p:txBody>
      </p:sp>
    </p:spTree>
    <p:extLst>
      <p:ext uri="{BB962C8B-B14F-4D97-AF65-F5344CB8AC3E}">
        <p14:creationId xmlns:p14="http://schemas.microsoft.com/office/powerpoint/2010/main" val="484059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407987B-D528-4F0C-9070-76452E499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365" y="2293003"/>
            <a:ext cx="5675310" cy="1135997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dirty="0">
                <a:solidFill>
                  <a:schemeClr val="tx2"/>
                </a:solidFill>
              </a:rPr>
              <a:t>Research matters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3B81C-9F9A-4E4A-A776-C1E4D7FFC6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5954" y="2979336"/>
            <a:ext cx="5709721" cy="2430864"/>
          </a:xfrm>
        </p:spPr>
        <p:txBody>
          <a:bodyPr anchor="t">
            <a:normAutofit/>
          </a:bodyPr>
          <a:lstStyle/>
          <a:p>
            <a:endParaRPr lang="en-GB" sz="2000" dirty="0">
              <a:solidFill>
                <a:schemeClr val="tx2"/>
              </a:solidFill>
            </a:endParaRPr>
          </a:p>
          <a:p>
            <a:endParaRPr lang="en-GB" sz="2000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en-GB" sz="3200" dirty="0">
                <a:solidFill>
                  <a:schemeClr val="tx2"/>
                </a:solidFill>
              </a:rPr>
              <a:t>For practitioners</a:t>
            </a:r>
          </a:p>
        </p:txBody>
      </p:sp>
    </p:spTree>
    <p:extLst>
      <p:ext uri="{BB962C8B-B14F-4D97-AF65-F5344CB8AC3E}">
        <p14:creationId xmlns:p14="http://schemas.microsoft.com/office/powerpoint/2010/main" val="3154646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5F7CB4B-3B9B-4E19-BA2E-25F8DEE28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223" y="2357419"/>
            <a:ext cx="5754696" cy="1837349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dirty="0">
                <a:solidFill>
                  <a:schemeClr val="tx2"/>
                </a:solidFill>
              </a:rPr>
              <a:t>Research matters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177FD-7829-4F4A-A021-F54399795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5954" y="2979336"/>
            <a:ext cx="5709721" cy="2430864"/>
          </a:xfrm>
        </p:spPr>
        <p:txBody>
          <a:bodyPr anchor="t">
            <a:normAutofit/>
          </a:bodyPr>
          <a:lstStyle/>
          <a:p>
            <a:endParaRPr lang="en-GB" sz="2000" dirty="0">
              <a:solidFill>
                <a:schemeClr val="tx2"/>
              </a:solidFill>
            </a:endParaRPr>
          </a:p>
          <a:p>
            <a:endParaRPr lang="en-GB" sz="2000" dirty="0">
              <a:solidFill>
                <a:schemeClr val="tx2"/>
              </a:solidFill>
            </a:endParaRPr>
          </a:p>
          <a:p>
            <a:endParaRPr lang="en-GB" sz="2000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en-GB" sz="3200" dirty="0">
                <a:solidFill>
                  <a:schemeClr val="tx2"/>
                </a:solidFill>
              </a:rPr>
              <a:t>For commissioners </a:t>
            </a:r>
          </a:p>
        </p:txBody>
      </p:sp>
    </p:spTree>
    <p:extLst>
      <p:ext uri="{BB962C8B-B14F-4D97-AF65-F5344CB8AC3E}">
        <p14:creationId xmlns:p14="http://schemas.microsoft.com/office/powerpoint/2010/main" val="3575215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9FCAD-D5C8-4E01-B65C-F3BE3D7A1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8728" y="339864"/>
            <a:ext cx="5397472" cy="1202891"/>
          </a:xfrm>
        </p:spPr>
        <p:txBody>
          <a:bodyPr>
            <a:normAutofit fontScale="90000"/>
          </a:bodyPr>
          <a:lstStyle/>
          <a:p>
            <a:pPr algn="ctr"/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Learning Aims for this week:</a:t>
            </a:r>
            <a:r>
              <a:rPr lang="en-GB" dirty="0"/>
              <a:t> </a:t>
            </a:r>
          </a:p>
        </p:txBody>
      </p:sp>
      <p:pic>
        <p:nvPicPr>
          <p:cNvPr id="4" name="Graphic 4" descr="Brain in head">
            <a:extLst>
              <a:ext uri="{FF2B5EF4-FFF2-40B4-BE49-F238E27FC236}">
                <a16:creationId xmlns:a16="http://schemas.microsoft.com/office/drawing/2014/main" id="{744356DF-D483-4038-BBD3-62D6AD05F5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145815"/>
            <a:ext cx="4098941" cy="409894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A5D73-EDBC-40C3-B30A-6BB3123599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4686" y="1379530"/>
            <a:ext cx="8447313" cy="539864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j-ea"/>
              <a:cs typeface="+mj-cs"/>
            </a:endParaRPr>
          </a:p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Introduction to the Advanced Research Methods Module</a:t>
            </a:r>
            <a:endParaRPr lang="en-US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Overview of module, assessment schedule, assessments and marking criteria</a:t>
            </a:r>
          </a:p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Module and Assessment expectations</a:t>
            </a:r>
            <a:endParaRPr lang="en-US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Module structure: Blended learning - Asynchronous and synchronous learning. </a:t>
            </a:r>
            <a:endParaRPr lang="en-US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Group &amp; Online Contracting and ‘</a:t>
            </a:r>
            <a:r>
              <a:rPr lang="en-US" dirty="0">
                <a:solidFill>
                  <a:prstClr val="black"/>
                </a:solidFill>
                <a:latin typeface="+mj-lt"/>
                <a:ea typeface="+mj-ea"/>
                <a:cs typeface="+mj-cs"/>
              </a:rPr>
              <a:t>MS 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Teams’ etiquette</a:t>
            </a:r>
            <a:endParaRPr lang="en-US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53508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64AC3-5408-409C-AFA3-A6C0BE4A3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575" y="120626"/>
            <a:ext cx="5130795" cy="1461778"/>
          </a:xfrm>
        </p:spPr>
        <p:txBody>
          <a:bodyPr>
            <a:normAutofit fontScale="90000"/>
          </a:bodyPr>
          <a:lstStyle/>
          <a:p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Learning Aims for this week [</a:t>
            </a: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Cont</a:t>
            </a:r>
            <a:r>
              <a:rPr lang="en-US" sz="4000" b="1" dirty="0">
                <a:latin typeface="Calibri Light" panose="020F0302020204030204"/>
              </a:rPr>
              <a:t>’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d]:</a:t>
            </a:r>
            <a:br>
              <a:rPr kumimoji="0" lang="en-US" sz="4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19766-DB14-4C71-B511-40A5548CD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74" y="2105469"/>
            <a:ext cx="5308422" cy="4621901"/>
          </a:xfrm>
        </p:spPr>
        <p:txBody>
          <a:bodyPr>
            <a:noAutofit/>
          </a:bodyPr>
          <a:lstStyle/>
          <a:p>
            <a:r>
              <a:rPr lang="en-US" sz="2800" dirty="0">
                <a:effectLst/>
                <a:latin typeface="+mj-lt"/>
              </a:rPr>
              <a:t>Positioning research within the counselling profession</a:t>
            </a:r>
          </a:p>
          <a:p>
            <a:endParaRPr lang="en-US" dirty="0">
              <a:latin typeface="+mj-lt"/>
            </a:endParaRPr>
          </a:p>
          <a:p>
            <a:r>
              <a:rPr lang="en-US" dirty="0">
                <a:latin typeface="+mj-lt"/>
              </a:rPr>
              <a:t>Workshop on Assignment 1: Presentation on ethics</a:t>
            </a:r>
          </a:p>
          <a:p>
            <a:endParaRPr lang="en-US" dirty="0">
              <a:latin typeface="+mj-lt"/>
            </a:endParaRPr>
          </a:p>
          <a:p>
            <a:r>
              <a:rPr lang="en-US" dirty="0">
                <a:latin typeface="+mj-lt"/>
              </a:rPr>
              <a:t>Starting a research journal</a:t>
            </a:r>
            <a:endParaRPr lang="en-GB" dirty="0">
              <a:latin typeface="+mj-lt"/>
            </a:endParaRPr>
          </a:p>
          <a:p>
            <a:endParaRPr lang="en-GB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Graphic 4" descr="Brain in head">
            <a:extLst>
              <a:ext uri="{FF2B5EF4-FFF2-40B4-BE49-F238E27FC236}">
                <a16:creationId xmlns:a16="http://schemas.microsoft.com/office/drawing/2014/main" id="{DFFF8222-22A7-424C-AED9-FB4243E392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380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1839884" y="1008612"/>
            <a:ext cx="8007927" cy="4754880"/>
          </a:xfrm>
          <a:prstGeom prst="cloudCallou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 Introductions and getting to know each other</a:t>
            </a:r>
          </a:p>
        </p:txBody>
      </p:sp>
    </p:spTree>
    <p:extLst>
      <p:ext uri="{BB962C8B-B14F-4D97-AF65-F5344CB8AC3E}">
        <p14:creationId xmlns:p14="http://schemas.microsoft.com/office/powerpoint/2010/main" val="3024057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5D400-9B12-B1A9-DD79-3636326D3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Consider: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2A820B5-C97B-1A56-37AF-26018832FC6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0951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ecoming a Reflexive Researcher - Using Our Selves in Research">
            <a:extLst>
              <a:ext uri="{FF2B5EF4-FFF2-40B4-BE49-F238E27FC236}">
                <a16:creationId xmlns:a16="http://schemas.microsoft.com/office/drawing/2014/main" id="{A4E66EE2-4992-6B72-8722-8E545F81EF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9245" y="546340"/>
            <a:ext cx="5975229" cy="5716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7690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81B53-0321-A8BA-97F2-5AA39002A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recent take on this (2022)</a:t>
            </a:r>
          </a:p>
        </p:txBody>
      </p:sp>
      <p:pic>
        <p:nvPicPr>
          <p:cNvPr id="3076" name="Picture 4" descr="Page 1">
            <a:extLst>
              <a:ext uri="{FF2B5EF4-FFF2-40B4-BE49-F238E27FC236}">
                <a16:creationId xmlns:a16="http://schemas.microsoft.com/office/drawing/2014/main" id="{A94DC247-E961-4807-6395-0EE1A84AE08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8425" y="1825625"/>
            <a:ext cx="307515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849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1095" y="-465884"/>
            <a:ext cx="9980682" cy="1096962"/>
          </a:xfrm>
        </p:spPr>
        <p:txBody>
          <a:bodyPr/>
          <a:lstStyle/>
          <a:p>
            <a:r>
              <a:rPr lang="en-GB" dirty="0"/>
              <a:t>REFLECTION …</a:t>
            </a:r>
          </a:p>
        </p:txBody>
      </p:sp>
      <p:sp>
        <p:nvSpPr>
          <p:cNvPr id="5" name="Cloud Callout 4"/>
          <p:cNvSpPr/>
          <p:nvPr/>
        </p:nvSpPr>
        <p:spPr>
          <a:xfrm>
            <a:off x="4088330" y="707592"/>
            <a:ext cx="3847035" cy="5287301"/>
          </a:xfrm>
          <a:prstGeom prst="cloud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>
              <a:buClr>
                <a:schemeClr val="tx1"/>
              </a:buClr>
              <a:buSzPct val="100000"/>
            </a:pPr>
            <a:r>
              <a:rPr lang="en-GB" altLang="en-US" sz="2800" dirty="0">
                <a:solidFill>
                  <a:schemeClr val="tx1"/>
                </a:solidFill>
              </a:rPr>
              <a:t> Time?</a:t>
            </a:r>
          </a:p>
        </p:txBody>
      </p:sp>
      <p:sp>
        <p:nvSpPr>
          <p:cNvPr id="4" name="Cloud Callout 3">
            <a:extLst>
              <a:ext uri="{FF2B5EF4-FFF2-40B4-BE49-F238E27FC236}">
                <a16:creationId xmlns:a16="http://schemas.microsoft.com/office/drawing/2014/main" id="{B7223D15-B6C5-4428-8798-274E4201FFC0}"/>
              </a:ext>
            </a:extLst>
          </p:cNvPr>
          <p:cNvSpPr/>
          <p:nvPr/>
        </p:nvSpPr>
        <p:spPr>
          <a:xfrm>
            <a:off x="125945" y="784108"/>
            <a:ext cx="3847035" cy="5134271"/>
          </a:xfrm>
          <a:prstGeom prst="cloud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 dirty="0">
              <a:solidFill>
                <a:schemeClr val="accent5">
                  <a:lumMod val="50000"/>
                </a:schemeClr>
              </a:solidFill>
            </a:endParaRPr>
          </a:p>
          <a:p>
            <a:pPr algn="ctr"/>
            <a:r>
              <a:rPr lang="en-GB" sz="2700" dirty="0">
                <a:solidFill>
                  <a:schemeClr val="tx1"/>
                </a:solidFill>
              </a:rPr>
              <a:t> Preparation</a:t>
            </a:r>
            <a:r>
              <a:rPr lang="en-GB" sz="2700" dirty="0">
                <a:solidFill>
                  <a:schemeClr val="accent5">
                    <a:lumMod val="50000"/>
                  </a:schemeClr>
                </a:solidFill>
              </a:rPr>
              <a:t>?</a:t>
            </a:r>
          </a:p>
        </p:txBody>
      </p:sp>
      <p:sp>
        <p:nvSpPr>
          <p:cNvPr id="7" name="Cloud Callout 4">
            <a:extLst>
              <a:ext uri="{FF2B5EF4-FFF2-40B4-BE49-F238E27FC236}">
                <a16:creationId xmlns:a16="http://schemas.microsoft.com/office/drawing/2014/main" id="{DF443385-A2A3-4C0C-B86F-2BE70C6C1B1E}"/>
              </a:ext>
            </a:extLst>
          </p:cNvPr>
          <p:cNvSpPr/>
          <p:nvPr/>
        </p:nvSpPr>
        <p:spPr>
          <a:xfrm>
            <a:off x="8050716" y="784108"/>
            <a:ext cx="4141284" cy="4696949"/>
          </a:xfrm>
          <a:prstGeom prst="cloud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>
              <a:buClr>
                <a:schemeClr val="tx1"/>
              </a:buClr>
              <a:buSzPct val="100000"/>
            </a:pPr>
            <a:r>
              <a:rPr lang="en-GB" altLang="en-US" sz="2800" dirty="0">
                <a:solidFill>
                  <a:schemeClr val="tx1"/>
                </a:solidFill>
              </a:rPr>
              <a:t> Barriers?</a:t>
            </a:r>
          </a:p>
        </p:txBody>
      </p:sp>
    </p:spTree>
    <p:extLst>
      <p:ext uri="{BB962C8B-B14F-4D97-AF65-F5344CB8AC3E}">
        <p14:creationId xmlns:p14="http://schemas.microsoft.com/office/powerpoint/2010/main" val="3971051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46928-7E31-9353-03BF-6CB2BDED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7DBA8-EE19-0E8D-5CD4-CCECCD7A2F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Budworth</a:t>
            </a:r>
            <a:r>
              <a:rPr lang="en-GB" dirty="0"/>
              <a:t>, T. and Hashemi, W. (2015) Reflective Learning: An Essential Tool for the Self Development of Health and Safety Practitioners. Abingdon: Routledge.</a:t>
            </a:r>
          </a:p>
          <a:p>
            <a:r>
              <a:rPr lang="en-GB" dirty="0"/>
              <a:t>Kolb, D. (2014) Experiential Learning: Experience as the Source of Learning and Development, 2nd edition. Upper Saddle River, NJ: Pearson Education.</a:t>
            </a:r>
          </a:p>
          <a:p>
            <a:r>
              <a:rPr lang="en-GB" dirty="0"/>
              <a:t>Moon, J. (2004) A Handbook of Reflective and Experiential Learning: Theory and Practice. Abingdon: Routledge</a:t>
            </a:r>
          </a:p>
        </p:txBody>
      </p:sp>
    </p:spTree>
    <p:extLst>
      <p:ext uri="{BB962C8B-B14F-4D97-AF65-F5344CB8AC3E}">
        <p14:creationId xmlns:p14="http://schemas.microsoft.com/office/powerpoint/2010/main" val="3033562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7212" y="643467"/>
            <a:ext cx="4317575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03307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 association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sz="2400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Cultivating Creativity: Get Out of Your Own Way | Texas Enterprise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9253" y="2370445"/>
            <a:ext cx="4152361" cy="2786573"/>
          </a:xfrm>
          <a:prstGeom prst="rect">
            <a:avLst/>
          </a:prstGeom>
        </p:spPr>
      </p:pic>
      <p:pic>
        <p:nvPicPr>
          <p:cNvPr id="5" name="Picture 4" descr="like your stomach upon a whiff of rotten milk, or when you have the ...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3844" y="2241753"/>
            <a:ext cx="4152361" cy="2915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59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074" name="Picture 2" descr="Picture">
            <a:extLst>
              <a:ext uri="{FF2B5EF4-FFF2-40B4-BE49-F238E27FC236}">
                <a16:creationId xmlns:a16="http://schemas.microsoft.com/office/drawing/2014/main" id="{3AEB5C87-3410-4C3D-82C3-B5D6C248C354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468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9416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77337" y="2292094"/>
            <a:ext cx="7348451" cy="3305142"/>
          </a:xfrm>
        </p:spPr>
        <p:txBody>
          <a:bodyPr anchor="ctr">
            <a:normAutofit/>
          </a:bodyPr>
          <a:lstStyle/>
          <a:p>
            <a:br>
              <a:rPr lang="en-GB" dirty="0"/>
            </a:br>
            <a:endParaRPr lang="en-US" sz="2400" dirty="0"/>
          </a:p>
        </p:txBody>
      </p:sp>
      <p:pic>
        <p:nvPicPr>
          <p:cNvPr id="4" name="Picture Placeholder 3" descr="Open book on table, blurred shelves of books in background"/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1" r="3471"/>
          <a:stretch>
            <a:fillRect/>
          </a:stretch>
        </p:blipFill>
        <p:spPr/>
      </p:pic>
      <p:sp>
        <p:nvSpPr>
          <p:cNvPr id="2" name="Rectangle 1"/>
          <p:cNvSpPr/>
          <p:nvPr/>
        </p:nvSpPr>
        <p:spPr>
          <a:xfrm>
            <a:off x="482138" y="2809702"/>
            <a:ext cx="666680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/>
              <a:t> </a:t>
            </a:r>
            <a:br>
              <a:rPr lang="en-GB" sz="3600" dirty="0"/>
            </a:br>
            <a:r>
              <a:rPr lang="en-GB" sz="3600" dirty="0"/>
              <a:t>Group &amp; Online Contracting and Teams etiquette</a:t>
            </a:r>
            <a:br>
              <a:rPr lang="en-GB" sz="3600" dirty="0"/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79743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Callout 1"/>
          <p:cNvSpPr/>
          <p:nvPr/>
        </p:nvSpPr>
        <p:spPr>
          <a:xfrm>
            <a:off x="1860263" y="1099782"/>
            <a:ext cx="9049789" cy="5253644"/>
          </a:xfrm>
          <a:prstGeom prst="cloudCallou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Group Contract????</a:t>
            </a:r>
          </a:p>
        </p:txBody>
      </p:sp>
    </p:spTree>
    <p:extLst>
      <p:ext uri="{BB962C8B-B14F-4D97-AF65-F5344CB8AC3E}">
        <p14:creationId xmlns:p14="http://schemas.microsoft.com/office/powerpoint/2010/main" val="2230529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 Aims: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endParaRPr lang="en-GB" sz="3600" dirty="0"/>
          </a:p>
          <a:p>
            <a:endParaRPr lang="en-US" sz="3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21D961-05A6-4417-9BC4-F9768C4631DA}"/>
              </a:ext>
            </a:extLst>
          </p:cNvPr>
          <p:cNvSpPr txBox="1"/>
          <p:nvPr/>
        </p:nvSpPr>
        <p:spPr>
          <a:xfrm>
            <a:off x="1031574" y="1574732"/>
            <a:ext cx="10128851" cy="48531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 fontAlgn="base" hangingPunct="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4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 develop students’ understanding of a range of research methods and associated ethical issues in the field of counselling.</a:t>
            </a:r>
            <a:endParaRPr lang="en-GB" sz="4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 fontAlgn="base" hangingPunct="0">
              <a:lnSpc>
                <a:spcPct val="107000"/>
              </a:lnSpc>
              <a:spcBef>
                <a:spcPts val="60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4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 provide practical experience in research skills by providing opportunity to gain hands on experience in preparing and applying research materials in small scale studies. </a:t>
            </a:r>
            <a:endParaRPr lang="en-GB" sz="4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425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7E972C-7238-4324-B94D-8E864629AFBF}"/>
              </a:ext>
            </a:extLst>
          </p:cNvPr>
          <p:cNvSpPr txBox="1"/>
          <p:nvPr/>
        </p:nvSpPr>
        <p:spPr>
          <a:xfrm>
            <a:off x="838200" y="1720840"/>
            <a:ext cx="10757170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Upon the successful completion of this module, the student should be able to:  </a:t>
            </a:r>
          </a:p>
          <a:p>
            <a:endParaRPr lang="en-GB" sz="2800" dirty="0"/>
          </a:p>
          <a:p>
            <a:pPr marL="895350" indent="-895350"/>
            <a:r>
              <a:rPr lang="en-GB" sz="2800" dirty="0"/>
              <a:t>•	Extend a systematic understanding of the appropriate application of a range of research methods appropriate for counselling research.</a:t>
            </a:r>
          </a:p>
          <a:p>
            <a:pPr marL="895350" indent="-895350"/>
            <a:r>
              <a:rPr lang="en-GB" sz="2800" dirty="0"/>
              <a:t>•	Evidence a critical awareness of the ethical issues surrounding carrying out primary research in counselling settings.</a:t>
            </a:r>
          </a:p>
          <a:p>
            <a:pPr marL="895350" indent="-895350"/>
            <a:r>
              <a:rPr lang="en-GB" sz="2800" dirty="0"/>
              <a:t>•	Demonstrate competency in a range of research skills associated with conducting real-world research with specific populations.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653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A3B88-ADAD-429C-8E52-3F4A88C64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will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44F704-7BB9-4E52-BB96-F4799430D1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08453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10767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DA1755-B270-419F-99EE-FDA7D8E9B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851517"/>
            <a:ext cx="5130795" cy="1461778"/>
          </a:xfrm>
        </p:spPr>
        <p:txBody>
          <a:bodyPr>
            <a:normAutofit/>
          </a:bodyPr>
          <a:lstStyle/>
          <a:p>
            <a:r>
              <a:rPr lang="en-GB" sz="4000"/>
              <a:t>Moodle and module content…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160C5-191A-48C8-A280-5A681CAA2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2470248"/>
            <a:ext cx="4048344" cy="3536236"/>
          </a:xfrm>
        </p:spPr>
        <p:txBody>
          <a:bodyPr>
            <a:normAutofit/>
          </a:bodyPr>
          <a:lstStyle/>
          <a:p>
            <a:endParaRPr lang="en-GB" sz="3600" dirty="0"/>
          </a:p>
          <a:p>
            <a:endParaRPr lang="en-GB" sz="3600" dirty="0"/>
          </a:p>
          <a:p>
            <a:r>
              <a:rPr lang="en-GB" sz="3600" dirty="0"/>
              <a:t>Draft Schedule of work</a:t>
            </a:r>
          </a:p>
        </p:txBody>
      </p:sp>
      <p:pic>
        <p:nvPicPr>
          <p:cNvPr id="1026" name="Picture 2" descr="Calendar, Book, 2018, Date, Year, Day">
            <a:extLst>
              <a:ext uri="{FF2B5EF4-FFF2-40B4-BE49-F238E27FC236}">
                <a16:creationId xmlns:a16="http://schemas.microsoft.com/office/drawing/2014/main" id="{07E2EB27-87FA-493E-86FA-3A453036A0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114" b="-2"/>
          <a:stretch/>
        </p:blipFill>
        <p:spPr bwMode="auto">
          <a:xfrm>
            <a:off x="5510369" y="851517"/>
            <a:ext cx="6184807" cy="5154967"/>
          </a:xfrm>
          <a:custGeom>
            <a:avLst/>
            <a:gdLst/>
            <a:ahLst/>
            <a:cxnLst/>
            <a:rect l="l" t="t" r="r" b="b"/>
            <a:pathLst>
              <a:path w="5846002" h="4872577">
                <a:moveTo>
                  <a:pt x="343285" y="2953992"/>
                </a:moveTo>
                <a:cubicBezTo>
                  <a:pt x="343285" y="2953992"/>
                  <a:pt x="343285" y="2953992"/>
                  <a:pt x="849063" y="2953992"/>
                </a:cubicBezTo>
                <a:cubicBezTo>
                  <a:pt x="880743" y="2953992"/>
                  <a:pt x="911330" y="2971406"/>
                  <a:pt x="926624" y="2999703"/>
                </a:cubicBezTo>
                <a:cubicBezTo>
                  <a:pt x="926624" y="2999703"/>
                  <a:pt x="926624" y="2999703"/>
                  <a:pt x="1180059" y="3436136"/>
                </a:cubicBezTo>
                <a:cubicBezTo>
                  <a:pt x="1196445" y="3463345"/>
                  <a:pt x="1196445" y="3498172"/>
                  <a:pt x="1180059" y="3525382"/>
                </a:cubicBezTo>
                <a:cubicBezTo>
                  <a:pt x="1180059" y="3525382"/>
                  <a:pt x="1180059" y="3525382"/>
                  <a:pt x="926624" y="3961814"/>
                </a:cubicBezTo>
                <a:cubicBezTo>
                  <a:pt x="911330" y="3990111"/>
                  <a:pt x="880743" y="4007525"/>
                  <a:pt x="849063" y="4007525"/>
                </a:cubicBezTo>
                <a:cubicBezTo>
                  <a:pt x="849063" y="4007525"/>
                  <a:pt x="849063" y="4007525"/>
                  <a:pt x="343285" y="4007525"/>
                </a:cubicBezTo>
                <a:cubicBezTo>
                  <a:pt x="310513" y="4007525"/>
                  <a:pt x="281019" y="3990111"/>
                  <a:pt x="264633" y="3961814"/>
                </a:cubicBezTo>
                <a:cubicBezTo>
                  <a:pt x="264633" y="3961814"/>
                  <a:pt x="264633" y="3961814"/>
                  <a:pt x="12290" y="3525382"/>
                </a:cubicBezTo>
                <a:cubicBezTo>
                  <a:pt x="-4096" y="3498172"/>
                  <a:pt x="-4096" y="3463345"/>
                  <a:pt x="12290" y="3436136"/>
                </a:cubicBezTo>
                <a:cubicBezTo>
                  <a:pt x="12290" y="3436136"/>
                  <a:pt x="12290" y="3436136"/>
                  <a:pt x="264633" y="2999703"/>
                </a:cubicBezTo>
                <a:cubicBezTo>
                  <a:pt x="281019" y="2971406"/>
                  <a:pt x="310513" y="2953992"/>
                  <a:pt x="343285" y="2953992"/>
                </a:cubicBezTo>
                <a:close/>
                <a:moveTo>
                  <a:pt x="2353334" y="538808"/>
                </a:moveTo>
                <a:cubicBezTo>
                  <a:pt x="2353334" y="538808"/>
                  <a:pt x="2353334" y="538808"/>
                  <a:pt x="2613403" y="538808"/>
                </a:cubicBezTo>
                <a:lnTo>
                  <a:pt x="2643742" y="538808"/>
                </a:lnTo>
                <a:lnTo>
                  <a:pt x="2672692" y="588661"/>
                </a:lnTo>
                <a:cubicBezTo>
                  <a:pt x="2713002" y="658078"/>
                  <a:pt x="2759909" y="738855"/>
                  <a:pt x="2814491" y="832849"/>
                </a:cubicBezTo>
                <a:cubicBezTo>
                  <a:pt x="2839586" y="874521"/>
                  <a:pt x="2839586" y="927860"/>
                  <a:pt x="2814491" y="969531"/>
                </a:cubicBezTo>
                <a:cubicBezTo>
                  <a:pt x="2814491" y="969531"/>
                  <a:pt x="2814491" y="969531"/>
                  <a:pt x="2426350" y="1637936"/>
                </a:cubicBezTo>
                <a:cubicBezTo>
                  <a:pt x="2402927" y="1681274"/>
                  <a:pt x="2356083" y="1707943"/>
                  <a:pt x="2307565" y="1707943"/>
                </a:cubicBezTo>
                <a:cubicBezTo>
                  <a:pt x="2307565" y="1707943"/>
                  <a:pt x="2307565" y="1707943"/>
                  <a:pt x="1532956" y="1707943"/>
                </a:cubicBezTo>
                <a:cubicBezTo>
                  <a:pt x="1520409" y="1707943"/>
                  <a:pt x="1508175" y="1706276"/>
                  <a:pt x="1496490" y="1703099"/>
                </a:cubicBezTo>
                <a:lnTo>
                  <a:pt x="1471408" y="1692583"/>
                </a:lnTo>
                <a:lnTo>
                  <a:pt x="1486736" y="1666073"/>
                </a:lnTo>
                <a:cubicBezTo>
                  <a:pt x="1625328" y="1426376"/>
                  <a:pt x="1802725" y="1119564"/>
                  <a:pt x="2029793" y="726844"/>
                </a:cubicBezTo>
                <a:cubicBezTo>
                  <a:pt x="2097197" y="610441"/>
                  <a:pt x="2218525" y="538808"/>
                  <a:pt x="2353334" y="538808"/>
                </a:cubicBezTo>
                <a:close/>
                <a:moveTo>
                  <a:pt x="1487085" y="0"/>
                </a:moveTo>
                <a:cubicBezTo>
                  <a:pt x="1487085" y="0"/>
                  <a:pt x="1487085" y="0"/>
                  <a:pt x="2360840" y="0"/>
                </a:cubicBezTo>
                <a:cubicBezTo>
                  <a:pt x="2415568" y="0"/>
                  <a:pt x="2468407" y="30084"/>
                  <a:pt x="2494828" y="78969"/>
                </a:cubicBezTo>
                <a:cubicBezTo>
                  <a:pt x="2494828" y="78969"/>
                  <a:pt x="2494828" y="78969"/>
                  <a:pt x="2729665" y="483373"/>
                </a:cubicBezTo>
                <a:lnTo>
                  <a:pt x="2756194" y="529058"/>
                </a:lnTo>
                <a:lnTo>
                  <a:pt x="2735320" y="529058"/>
                </a:lnTo>
                <a:lnTo>
                  <a:pt x="2636659" y="529058"/>
                </a:lnTo>
                <a:lnTo>
                  <a:pt x="2593799" y="455250"/>
                </a:lnTo>
                <a:cubicBezTo>
                  <a:pt x="2430052" y="173267"/>
                  <a:pt x="2430052" y="173267"/>
                  <a:pt x="2430052" y="173267"/>
                </a:cubicBezTo>
                <a:cubicBezTo>
                  <a:pt x="2406629" y="129929"/>
                  <a:pt x="2359785" y="103259"/>
                  <a:pt x="2311267" y="103259"/>
                </a:cubicBezTo>
                <a:cubicBezTo>
                  <a:pt x="1536658" y="103259"/>
                  <a:pt x="1536658" y="103259"/>
                  <a:pt x="1536658" y="103259"/>
                </a:cubicBezTo>
                <a:cubicBezTo>
                  <a:pt x="1486468" y="103259"/>
                  <a:pt x="1441296" y="129929"/>
                  <a:pt x="1416201" y="173267"/>
                </a:cubicBezTo>
                <a:cubicBezTo>
                  <a:pt x="1029733" y="841671"/>
                  <a:pt x="1029733" y="841671"/>
                  <a:pt x="1029733" y="841671"/>
                </a:cubicBezTo>
                <a:cubicBezTo>
                  <a:pt x="1004637" y="883343"/>
                  <a:pt x="1004637" y="936682"/>
                  <a:pt x="1029733" y="978353"/>
                </a:cubicBezTo>
                <a:cubicBezTo>
                  <a:pt x="1416201" y="1646758"/>
                  <a:pt x="1416201" y="1646758"/>
                  <a:pt x="1416201" y="1646758"/>
                </a:cubicBezTo>
                <a:cubicBezTo>
                  <a:pt x="1428749" y="1668427"/>
                  <a:pt x="1446315" y="1685929"/>
                  <a:pt x="1467019" y="1698013"/>
                </a:cubicBezTo>
                <a:lnTo>
                  <a:pt x="1472899" y="1700478"/>
                </a:lnTo>
                <a:lnTo>
                  <a:pt x="1441377" y="1754996"/>
                </a:lnTo>
                <a:lnTo>
                  <a:pt x="1417933" y="1795543"/>
                </a:lnTo>
                <a:lnTo>
                  <a:pt x="1442249" y="1805738"/>
                </a:lnTo>
                <a:cubicBezTo>
                  <a:pt x="1455430" y="1809322"/>
                  <a:pt x="1469230" y="1811202"/>
                  <a:pt x="1483383" y="1811202"/>
                </a:cubicBezTo>
                <a:cubicBezTo>
                  <a:pt x="2357138" y="1811202"/>
                  <a:pt x="2357138" y="1811202"/>
                  <a:pt x="2357138" y="1811202"/>
                </a:cubicBezTo>
                <a:cubicBezTo>
                  <a:pt x="2411866" y="1811202"/>
                  <a:pt x="2464705" y="1781120"/>
                  <a:pt x="2491126" y="1732235"/>
                </a:cubicBezTo>
                <a:cubicBezTo>
                  <a:pt x="2928947" y="978278"/>
                  <a:pt x="2928947" y="978278"/>
                  <a:pt x="2928947" y="978278"/>
                </a:cubicBezTo>
                <a:cubicBezTo>
                  <a:pt x="2957254" y="931274"/>
                  <a:pt x="2957254" y="871108"/>
                  <a:pt x="2928947" y="824102"/>
                </a:cubicBezTo>
                <a:cubicBezTo>
                  <a:pt x="2874220" y="729858"/>
                  <a:pt x="2826333" y="647394"/>
                  <a:pt x="2784432" y="575238"/>
                </a:cubicBezTo>
                <a:lnTo>
                  <a:pt x="2763277" y="538808"/>
                </a:lnTo>
                <a:lnTo>
                  <a:pt x="2861280" y="538808"/>
                </a:lnTo>
                <a:cubicBezTo>
                  <a:pt x="3166048" y="538808"/>
                  <a:pt x="3653676" y="538808"/>
                  <a:pt x="4433881" y="538808"/>
                </a:cubicBezTo>
                <a:cubicBezTo>
                  <a:pt x="4564197" y="538808"/>
                  <a:pt x="4690018" y="610441"/>
                  <a:pt x="4752929" y="726844"/>
                </a:cubicBezTo>
                <a:cubicBezTo>
                  <a:pt x="4752929" y="726844"/>
                  <a:pt x="4752929" y="726844"/>
                  <a:pt x="5795449" y="2522134"/>
                </a:cubicBezTo>
                <a:cubicBezTo>
                  <a:pt x="5862854" y="2634060"/>
                  <a:pt x="5862854" y="2777325"/>
                  <a:pt x="5795449" y="2889251"/>
                </a:cubicBezTo>
                <a:cubicBezTo>
                  <a:pt x="5795449" y="2889251"/>
                  <a:pt x="5795449" y="2889251"/>
                  <a:pt x="4752929" y="4684542"/>
                </a:cubicBezTo>
                <a:cubicBezTo>
                  <a:pt x="4690018" y="4800945"/>
                  <a:pt x="4564197" y="4872577"/>
                  <a:pt x="4433881" y="4872577"/>
                </a:cubicBezTo>
                <a:cubicBezTo>
                  <a:pt x="4433881" y="4872577"/>
                  <a:pt x="4433881" y="4872577"/>
                  <a:pt x="2353334" y="4872577"/>
                </a:cubicBezTo>
                <a:cubicBezTo>
                  <a:pt x="2218525" y="4872577"/>
                  <a:pt x="2097197" y="4800945"/>
                  <a:pt x="2029793" y="4684542"/>
                </a:cubicBezTo>
                <a:cubicBezTo>
                  <a:pt x="2029793" y="4684542"/>
                  <a:pt x="2029793" y="4684542"/>
                  <a:pt x="991766" y="2889251"/>
                </a:cubicBezTo>
                <a:cubicBezTo>
                  <a:pt x="924361" y="2777325"/>
                  <a:pt x="924361" y="2634060"/>
                  <a:pt x="991766" y="2522134"/>
                </a:cubicBezTo>
                <a:cubicBezTo>
                  <a:pt x="991766" y="2522134"/>
                  <a:pt x="991766" y="2522134"/>
                  <a:pt x="1377193" y="1855530"/>
                </a:cubicBezTo>
                <a:lnTo>
                  <a:pt x="1409676" y="1799352"/>
                </a:lnTo>
                <a:lnTo>
                  <a:pt x="1408533" y="1798873"/>
                </a:lnTo>
                <a:cubicBezTo>
                  <a:pt x="1385179" y="1785241"/>
                  <a:pt x="1365364" y="1765500"/>
                  <a:pt x="1351210" y="1741057"/>
                </a:cubicBezTo>
                <a:cubicBezTo>
                  <a:pt x="1351210" y="1741057"/>
                  <a:pt x="1351210" y="1741057"/>
                  <a:pt x="915276" y="987100"/>
                </a:cubicBezTo>
                <a:cubicBezTo>
                  <a:pt x="886968" y="940096"/>
                  <a:pt x="886968" y="879930"/>
                  <a:pt x="915276" y="832924"/>
                </a:cubicBezTo>
                <a:cubicBezTo>
                  <a:pt x="915276" y="832924"/>
                  <a:pt x="915276" y="832924"/>
                  <a:pt x="1351210" y="78969"/>
                </a:cubicBezTo>
                <a:cubicBezTo>
                  <a:pt x="1379517" y="30084"/>
                  <a:pt x="1430471" y="0"/>
                  <a:pt x="148708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8050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293299" y="428508"/>
            <a:ext cx="5139906" cy="441142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8797" y="1602994"/>
            <a:ext cx="4914900" cy="3278199"/>
          </a:xfrm>
        </p:spPr>
      </p:pic>
      <p:sp>
        <p:nvSpPr>
          <p:cNvPr id="10" name="Cloud Callout 9"/>
          <p:cNvSpPr/>
          <p:nvPr/>
        </p:nvSpPr>
        <p:spPr>
          <a:xfrm>
            <a:off x="734299" y="1602993"/>
            <a:ext cx="4533208" cy="3155819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What do we actually mean when we use the term “research”</a:t>
            </a:r>
          </a:p>
        </p:txBody>
      </p:sp>
    </p:spTree>
    <p:extLst>
      <p:ext uri="{BB962C8B-B14F-4D97-AF65-F5344CB8AC3E}">
        <p14:creationId xmlns:p14="http://schemas.microsoft.com/office/powerpoint/2010/main" val="2030595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121855-586C-41D4-9246-EAAB6A250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Getting started: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2EADF2-5A1B-4746-B20E-730F4CED9C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5321007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00844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2232CA6A-2533-4944-9534-9A87A2EA6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080078-4C60-40CF-8A76-FF5362C8A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1170431"/>
            <a:ext cx="4875904" cy="5138923"/>
          </a:xfrm>
        </p:spPr>
        <p:txBody>
          <a:bodyPr anchor="ctr">
            <a:normAutofit/>
          </a:bodyPr>
          <a:lstStyle/>
          <a:p>
            <a:r>
              <a:rPr lang="en-GB" sz="5400" dirty="0">
                <a:solidFill>
                  <a:schemeClr val="tx2"/>
                </a:solidFill>
                <a:latin typeface="Times New Roman" panose="02020603050405020304" pitchFamily="18" charset="0"/>
              </a:rPr>
              <a:t>A</a:t>
            </a:r>
            <a:r>
              <a:rPr lang="en-GB" sz="5400" b="0" i="0" u="none" strike="noStrike" baseline="0" dirty="0">
                <a:solidFill>
                  <a:schemeClr val="tx2"/>
                </a:solidFill>
                <a:latin typeface="Times New Roman" panose="02020603050405020304" pitchFamily="18" charset="0"/>
              </a:rPr>
              <a:t>n introduction to six approaches of inquiry … …</a:t>
            </a:r>
            <a:endParaRPr lang="en-GB" sz="5400" dirty="0">
              <a:solidFill>
                <a:schemeClr val="tx2"/>
              </a:solidFill>
            </a:endParaRP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4CE44FE1-0DFB-4432-B6F1-7BB653044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2568" y="246028"/>
            <a:ext cx="255495" cy="546559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6D7C4AD9-61C7-4AB6-AAD1-C303A8BE3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0441" y="6522756"/>
            <a:ext cx="10717187" cy="0"/>
          </a:xfrm>
          <a:prstGeom prst="line">
            <a:avLst/>
          </a:prstGeom>
          <a:ln w="12700" cap="sq">
            <a:solidFill>
              <a:schemeClr val="tx2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9" name="Group 68">
            <a:extLst>
              <a:ext uri="{FF2B5EF4-FFF2-40B4-BE49-F238E27FC236}">
                <a16:creationId xmlns:a16="http://schemas.microsoft.com/office/drawing/2014/main" id="{68685BF2-60B4-41A0-9B16-61CD8CC7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829917" y="6400800"/>
            <a:ext cx="338328" cy="240175"/>
            <a:chOff x="4089400" y="933450"/>
            <a:chExt cx="338328" cy="341938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64B9126E-B366-45E7-A556-442F4D162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BEB6BA6E-8873-4A6F-9AB0-395D23D7D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45" name="Content Placeholder 5">
            <a:extLst>
              <a:ext uri="{FF2B5EF4-FFF2-40B4-BE49-F238E27FC236}">
                <a16:creationId xmlns:a16="http://schemas.microsoft.com/office/drawing/2014/main" id="{B73E8120-800C-4904-85B9-FAEFAB2309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8323108"/>
              </p:ext>
            </p:extLst>
          </p:nvPr>
        </p:nvGraphicFramePr>
        <p:xfrm>
          <a:off x="6361049" y="210312"/>
          <a:ext cx="5581003" cy="59666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00176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9B9E28-36BD-41C8-8A55-4B94F635B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29" y="928454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research proposal and ethical approval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A84BB8DE-245E-4BD8-8403-21209679E90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08822" y="635089"/>
            <a:ext cx="4091535" cy="5455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Ethics - Photo">
            <a:extLst>
              <a:ext uri="{FF2B5EF4-FFF2-40B4-BE49-F238E27FC236}">
                <a16:creationId xmlns:a16="http://schemas.microsoft.com/office/drawing/2014/main" id="{A6A7FF6F-0927-2180-CAC7-89648073A1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629" y="4470483"/>
            <a:ext cx="5829300" cy="2131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819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900" y="-71467"/>
            <a:ext cx="9980682" cy="1096962"/>
          </a:xfrm>
        </p:spPr>
        <p:txBody>
          <a:bodyPr/>
          <a:lstStyle/>
          <a:p>
            <a:r>
              <a:rPr lang="en-GB" dirty="0"/>
              <a:t>Overview of Module Content 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Research design, methods and methodology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8790" y="1825625"/>
            <a:ext cx="4928420" cy="4351338"/>
          </a:xfrm>
        </p:spPr>
      </p:pic>
    </p:spTree>
    <p:extLst>
      <p:ext uri="{BB962C8B-B14F-4D97-AF65-F5344CB8AC3E}">
        <p14:creationId xmlns:p14="http://schemas.microsoft.com/office/powerpoint/2010/main" val="4024184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002953829"/>
              </p:ext>
            </p:extLst>
          </p:nvPr>
        </p:nvGraphicFramePr>
        <p:xfrm>
          <a:off x="74814" y="127819"/>
          <a:ext cx="12042371" cy="66359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5116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A8495-8A3B-44AE-8D5E-5562145F6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Marking criteria</a:t>
            </a: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26B2FFC-64A0-4CE0-AF3F-45615EB634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06500" y="2321084"/>
            <a:ext cx="9779000" cy="3360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128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3600" dirty="0"/>
              <a:t>Synchronous v Asynchronous: Can you tell the difference?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333" y="123652"/>
            <a:ext cx="6517177" cy="295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647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091" y="53352"/>
            <a:ext cx="10113818" cy="6533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791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003410162"/>
              </p:ext>
            </p:extLst>
          </p:nvPr>
        </p:nvGraphicFramePr>
        <p:xfrm>
          <a:off x="404553" y="1540625"/>
          <a:ext cx="11726486" cy="5317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BLENDED LEARNING SCHEDULE:</a:t>
            </a:r>
          </a:p>
        </p:txBody>
      </p:sp>
    </p:spTree>
    <p:extLst>
      <p:ext uri="{BB962C8B-B14F-4D97-AF65-F5344CB8AC3E}">
        <p14:creationId xmlns:p14="http://schemas.microsoft.com/office/powerpoint/2010/main" val="1515814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Structure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02" y="1578519"/>
            <a:ext cx="11527497" cy="5100469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EBA3557-0D90-4103-B567-15A020931C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095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Dates 2020-21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  <a:endParaRPr lang="en-US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CD96A7A8-63D0-4E90-A1F6-49FFF30F2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898" y="1600199"/>
            <a:ext cx="9980681" cy="4787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3544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/>
              <a:t>Library Resources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011" y="1600200"/>
            <a:ext cx="11499273" cy="516081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Subject Librarian:  Alison Evans</a:t>
            </a:r>
          </a:p>
          <a:p>
            <a:pPr marL="0" indent="0">
              <a:buNone/>
            </a:pPr>
            <a:r>
              <a:rPr lang="en-GB" dirty="0"/>
              <a:t>Useful links:</a:t>
            </a:r>
          </a:p>
          <a:p>
            <a:r>
              <a:rPr lang="en-GB" dirty="0"/>
              <a:t>Library website: </a:t>
            </a:r>
            <a:r>
              <a:rPr lang="en-GB" dirty="0">
                <a:hlinkClick r:id="rId3"/>
              </a:rPr>
              <a:t>www.uwtsd.ac.uk/library</a:t>
            </a:r>
            <a:endParaRPr lang="en-GB" dirty="0"/>
          </a:p>
          <a:p>
            <a:r>
              <a:rPr lang="en-GB" dirty="0"/>
              <a:t>Library YouTube Channel: </a:t>
            </a:r>
            <a:r>
              <a:rPr lang="en-GB" dirty="0">
                <a:hlinkClick r:id="rId4"/>
              </a:rPr>
              <a:t>https://www.youtube.com/channel/UCYeVXnLfNshZ6iKd7Bm3yiw?view_as=subscriber</a:t>
            </a:r>
            <a:endParaRPr lang="en-GB" dirty="0"/>
          </a:p>
          <a:p>
            <a:r>
              <a:rPr lang="en-GB" dirty="0"/>
              <a:t>Dissertation Skills online session: </a:t>
            </a:r>
            <a:r>
              <a:rPr lang="en-GB" dirty="0">
                <a:hlinkClick r:id="rId5"/>
              </a:rPr>
              <a:t>https://uwtsd.ac.uk/library/infoskills/getting-started-with-your-dissertation/</a:t>
            </a:r>
            <a:endParaRPr lang="en-GB" dirty="0"/>
          </a:p>
          <a:p>
            <a:r>
              <a:rPr lang="en-GB" dirty="0"/>
              <a:t>Search strategy handout: </a:t>
            </a:r>
            <a:r>
              <a:rPr lang="en-GB" dirty="0">
                <a:hlinkClick r:id="rId6"/>
              </a:rPr>
              <a:t>https://uwtsd.ac.uk/media/uwtsd-website/content-assets/documents/library-and-learning-resources/infoskills/building-a-search-strategy.pdf</a:t>
            </a:r>
            <a:endParaRPr lang="en-GB" dirty="0"/>
          </a:p>
          <a:p>
            <a:r>
              <a:rPr lang="en-GB" dirty="0"/>
              <a:t>Digital Commons Network: </a:t>
            </a:r>
            <a:r>
              <a:rPr lang="en-GB" dirty="0">
                <a:hlinkClick r:id="rId7"/>
              </a:rPr>
              <a:t>https://network.bepress.com/</a:t>
            </a:r>
            <a:endParaRPr lang="en-GB" dirty="0"/>
          </a:p>
          <a:p>
            <a:r>
              <a:rPr lang="en-GB" dirty="0"/>
              <a:t>UWTSD Research Repository: </a:t>
            </a:r>
            <a:r>
              <a:rPr lang="en-GB" dirty="0">
                <a:hlinkClick r:id="rId8"/>
              </a:rPr>
              <a:t>https://repository.uwtsd.ac.uk/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6567" y="1479665"/>
            <a:ext cx="2700103" cy="1904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911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Starting your Research Journey …</a:t>
            </a:r>
            <a:br>
              <a:rPr lang="en-GB" dirty="0"/>
            </a:b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3082" y="2288770"/>
            <a:ext cx="7608686" cy="3629891"/>
          </a:xfrm>
        </p:spPr>
      </p:pic>
    </p:spTree>
    <p:extLst>
      <p:ext uri="{BB962C8B-B14F-4D97-AF65-F5344CB8AC3E}">
        <p14:creationId xmlns:p14="http://schemas.microsoft.com/office/powerpoint/2010/main" val="2819093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3"/>
          <p:cNvSpPr txBox="1">
            <a:spLocks noChangeArrowheads="1"/>
          </p:cNvSpPr>
          <p:nvPr/>
        </p:nvSpPr>
        <p:spPr bwMode="auto">
          <a:xfrm>
            <a:off x="1733550" y="48319"/>
            <a:ext cx="862965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latin typeface="Arial" panose="020B0604020202020204" pitchFamily="34" charset="0"/>
              </a:rPr>
              <a:t> DISSERTATION LIFE-CYCLE	</a:t>
            </a:r>
          </a:p>
        </p:txBody>
      </p:sp>
      <p:sp>
        <p:nvSpPr>
          <p:cNvPr id="8195" name="Rectangle 4"/>
          <p:cNvSpPr>
            <a:spLocks noChangeArrowheads="1"/>
          </p:cNvSpPr>
          <p:nvPr/>
        </p:nvSpPr>
        <p:spPr bwMode="auto">
          <a:xfrm>
            <a:off x="1828800" y="990600"/>
            <a:ext cx="457200" cy="381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8196" name="Picture 5" descr="RWD - slide table chap 4 (2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1066801"/>
            <a:ext cx="8382000" cy="535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 Box 6"/>
          <p:cNvSpPr txBox="1">
            <a:spLocks noChangeArrowheads="1"/>
          </p:cNvSpPr>
          <p:nvPr/>
        </p:nvSpPr>
        <p:spPr bwMode="auto">
          <a:xfrm>
            <a:off x="8782050" y="1371600"/>
            <a:ext cx="158115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/>
              <a:t>Conceptual phase</a:t>
            </a:r>
          </a:p>
        </p:txBody>
      </p:sp>
      <p:sp>
        <p:nvSpPr>
          <p:cNvPr id="8198" name="Text Box 7"/>
          <p:cNvSpPr txBox="1">
            <a:spLocks noChangeArrowheads="1"/>
          </p:cNvSpPr>
          <p:nvPr/>
        </p:nvSpPr>
        <p:spPr bwMode="auto">
          <a:xfrm>
            <a:off x="9048750" y="2019300"/>
            <a:ext cx="123825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/>
              <a:t>Critical phase</a:t>
            </a:r>
          </a:p>
        </p:txBody>
      </p:sp>
      <p:sp>
        <p:nvSpPr>
          <p:cNvPr id="8199" name="Text Box 8"/>
          <p:cNvSpPr txBox="1">
            <a:spLocks noChangeArrowheads="1"/>
          </p:cNvSpPr>
          <p:nvPr/>
        </p:nvSpPr>
        <p:spPr bwMode="auto">
          <a:xfrm>
            <a:off x="9144000" y="2933700"/>
            <a:ext cx="114300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/>
              <a:t>Action phase</a:t>
            </a:r>
          </a:p>
        </p:txBody>
      </p:sp>
      <p:sp>
        <p:nvSpPr>
          <p:cNvPr id="8200" name="Text Box 9"/>
          <p:cNvSpPr txBox="1">
            <a:spLocks noChangeArrowheads="1"/>
          </p:cNvSpPr>
          <p:nvPr/>
        </p:nvSpPr>
        <p:spPr bwMode="auto">
          <a:xfrm>
            <a:off x="8688288" y="4572000"/>
            <a:ext cx="1732062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/>
              <a:t>Analytical phase</a:t>
            </a:r>
          </a:p>
        </p:txBody>
      </p:sp>
      <p:sp>
        <p:nvSpPr>
          <p:cNvPr id="8201" name="Text Box 10"/>
          <p:cNvSpPr txBox="1">
            <a:spLocks noChangeArrowheads="1"/>
          </p:cNvSpPr>
          <p:nvPr/>
        </p:nvSpPr>
        <p:spPr bwMode="auto">
          <a:xfrm>
            <a:off x="9010650" y="5219700"/>
            <a:ext cx="137160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/>
              <a:t>Creative phase</a:t>
            </a:r>
          </a:p>
        </p:txBody>
      </p:sp>
    </p:spTree>
    <p:extLst>
      <p:ext uri="{BB962C8B-B14F-4D97-AF65-F5344CB8AC3E}">
        <p14:creationId xmlns:p14="http://schemas.microsoft.com/office/powerpoint/2010/main" val="3638157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RWD - slide image chap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1447800"/>
            <a:ext cx="4953000" cy="510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2351584" y="548680"/>
            <a:ext cx="770681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latin typeface="Arial" panose="020B0604020202020204" pitchFamily="34" charset="0"/>
              </a:rPr>
              <a:t> DISSERTATION PHASES</a:t>
            </a:r>
          </a:p>
        </p:txBody>
      </p:sp>
    </p:spTree>
    <p:extLst>
      <p:ext uri="{BB962C8B-B14F-4D97-AF65-F5344CB8AC3E}">
        <p14:creationId xmlns:p14="http://schemas.microsoft.com/office/powerpoint/2010/main" val="504230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clock with a green hand and a green arrow&#10;&#10;Description automatically generated"/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648208"/>
            <a:ext cx="10905066" cy="5561583"/>
          </a:xfrm>
          <a:prstGeom prst="rect">
            <a:avLst/>
          </a:prstGeom>
          <a:ln>
            <a:noFill/>
          </a:ln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idx="4294967295"/>
          </p:nvPr>
        </p:nvSpPr>
        <p:spPr>
          <a:xfrm>
            <a:off x="0" y="1460500"/>
            <a:ext cx="10175875" cy="766763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endParaRPr lang="en-GB" sz="2000"/>
          </a:p>
          <a:p>
            <a:pPr algn="ctr"/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292283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Research Ethics … Now would be a good time to read and consider …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829E8E-472E-42DD-A214-7016F35746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387387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0159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B4860301-750B-42ED-9E50-BBA4F66A48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112" b="9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61131" y="2269818"/>
            <a:ext cx="3852041" cy="1834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dirty="0"/>
              <a:t>Top up reading: 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22020" y="4287693"/>
            <a:ext cx="4330262" cy="683284"/>
          </a:xfrm>
        </p:spPr>
        <p:txBody>
          <a:bodyPr vert="horz" lIns="91440" tIns="45720" rIns="91440" bIns="45720" rtlCol="0">
            <a:no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Staines, G, M. (2019) Social Sciences Research, Research Writing and Presentation for Students. London: Rowman &amp; Little Publishers. Chapter 1 (online) 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876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and ‘top up’ reading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04900" y="1318953"/>
            <a:ext cx="9982200" cy="55390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Cooper, M. (2008) </a:t>
            </a:r>
            <a:r>
              <a:rPr lang="en-GB" i="1" dirty="0"/>
              <a:t>Essential Research Findings in Counselling and Psychotherapy: the facts are friendly.</a:t>
            </a:r>
            <a:r>
              <a:rPr lang="en-GB" dirty="0"/>
              <a:t> London, Sage.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Cooper, M. Et al (2010</a:t>
            </a:r>
            <a:r>
              <a:rPr lang="en-GB" i="1" dirty="0"/>
              <a:t>) Person-Centred and Experiential Therapies Work: A Review of the Research on Counselling, Psychotherapy and Related Practices. </a:t>
            </a:r>
            <a:r>
              <a:rPr lang="en-GB" dirty="0"/>
              <a:t>Ross on Wye, PCCS.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Harper, D. (2012) Qualitative research methods in mental health and psychotherapy: a guide for students and practitioners, Oxford: Wiley-Blackwell. Online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McLeod, J. (2011) Qualitative Research in Counselling and Psychotherapy. 2</a:t>
            </a:r>
            <a:r>
              <a:rPr lang="en-GB" baseline="30000" dirty="0"/>
              <a:t>nd</a:t>
            </a:r>
            <a:r>
              <a:rPr lang="en-GB" dirty="0"/>
              <a:t> Ed.  London: Sage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Willig, C. (2008) Introducing Qualitative Research in Psychology. 2</a:t>
            </a:r>
            <a:r>
              <a:rPr lang="en-GB" baseline="30000" dirty="0"/>
              <a:t>nd</a:t>
            </a:r>
            <a:r>
              <a:rPr lang="en-GB" dirty="0"/>
              <a:t> Ed. Berkshire: Open University Press.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331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1784465" y="1734309"/>
            <a:ext cx="9825644" cy="4705284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solidFill>
                  <a:schemeClr val="accent5">
                    <a:lumMod val="50000"/>
                  </a:schemeClr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22821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9FCAD-D5C8-4E01-B65C-F3BE3D7A1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724" y="3433763"/>
            <a:ext cx="3197013" cy="2743200"/>
          </a:xfrm>
        </p:spPr>
        <p:txBody>
          <a:bodyPr anchor="t">
            <a:normAutofit/>
          </a:bodyPr>
          <a:lstStyle/>
          <a:p>
            <a:pPr algn="ctr"/>
            <a:r>
              <a:rPr kumimoji="0" lang="en-US" sz="48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At the end of this lesson, you should:</a:t>
            </a:r>
            <a:r>
              <a:rPr lang="en-GB" sz="480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4" name="Graphic 4" descr="Brain in head">
            <a:extLst>
              <a:ext uri="{FF2B5EF4-FFF2-40B4-BE49-F238E27FC236}">
                <a16:creationId xmlns:a16="http://schemas.microsoft.com/office/drawing/2014/main" id="{744356DF-D483-4038-BBD3-62D6AD05F5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1482" y="1379095"/>
            <a:ext cx="2531481" cy="16578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A5D73-EDBC-40C3-B30A-6BB3123599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4635" y="0"/>
            <a:ext cx="8327366" cy="6858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j-ea"/>
              <a:cs typeface="+mj-cs"/>
            </a:endParaRPr>
          </a:p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j-ea"/>
                <a:cs typeface="+mj-cs"/>
              </a:rPr>
              <a:t>Have an overview of the Advanced Research Methods Module</a:t>
            </a:r>
            <a:endParaRPr lang="en-US" sz="3600" dirty="0">
              <a:ea typeface="+mj-ea"/>
              <a:cs typeface="+mj-cs"/>
            </a:endParaRPr>
          </a:p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j-ea"/>
                <a:cs typeface="+mj-cs"/>
              </a:rPr>
              <a:t>Be aware of the assessment schedule, assessments and marking criteria</a:t>
            </a:r>
          </a:p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j-ea"/>
                <a:cs typeface="+mj-cs"/>
              </a:rPr>
              <a:t>Be ready to work towards the module and assessment expectations, particularly A1</a:t>
            </a:r>
            <a:endParaRPr lang="en-US" sz="3600" dirty="0">
              <a:ea typeface="+mj-ea"/>
              <a:cs typeface="+mj-cs"/>
            </a:endParaRPr>
          </a:p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j-ea"/>
                <a:cs typeface="+mj-cs"/>
              </a:rPr>
              <a:t>Understand the module structure: Blended learning - Asynchronous and synchronous learning. </a:t>
            </a:r>
            <a:endParaRPr lang="en-US" sz="3600" dirty="0">
              <a:ea typeface="+mj-ea"/>
              <a:cs typeface="+mj-cs"/>
            </a:endParaRPr>
          </a:p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US" sz="3600" dirty="0">
                <a:ea typeface="+mj-ea"/>
                <a:cs typeface="+mj-cs"/>
              </a:rPr>
              <a:t>Considered 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j-ea"/>
                <a:cs typeface="+mj-cs"/>
              </a:rPr>
              <a:t>a group - online contracting and ‘MS Teams’ etiquette</a:t>
            </a:r>
          </a:p>
          <a:p>
            <a:pPr marL="0" indent="0">
              <a:spcBef>
                <a:spcPts val="1200"/>
              </a:spcBef>
              <a:spcAft>
                <a:spcPts val="200"/>
              </a:spcAft>
              <a:buNone/>
            </a:pPr>
            <a:endParaRPr lang="en-US" dirty="0">
              <a:solidFill>
                <a:srgbClr val="FF0000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396592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DE92E-4B86-488E-A9F4-F67FF6B50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WORK FOR OUR NEXT LESSON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684E9CF-4799-4103-BA64-6A0B08C86D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6389432"/>
              </p:ext>
            </p:extLst>
          </p:nvPr>
        </p:nvGraphicFramePr>
        <p:xfrm>
          <a:off x="4970833" y="634946"/>
          <a:ext cx="6994183" cy="6077139"/>
        </p:xfrm>
        <a:graphic>
          <a:graphicData uri="http://schemas.openxmlformats.org/drawingml/2006/table">
            <a:tbl>
              <a:tblPr/>
              <a:tblGrid>
                <a:gridCol w="6994183">
                  <a:extLst>
                    <a:ext uri="{9D8B030D-6E8A-4147-A177-3AD203B41FA5}">
                      <a16:colId xmlns:a16="http://schemas.microsoft.com/office/drawing/2014/main" val="953668011"/>
                    </a:ext>
                  </a:extLst>
                </a:gridCol>
              </a:tblGrid>
              <a:tr h="6077139">
                <a:tc>
                  <a:txBody>
                    <a:bodyPr/>
                    <a:lstStyle/>
                    <a:p>
                      <a:pPr marL="457200" indent="-457200">
                        <a:buClr>
                          <a:srgbClr val="00B0F0"/>
                        </a:buClr>
                        <a:buFont typeface="+mj-lt"/>
                        <a:buAutoNum type="arabicPeriod"/>
                      </a:pPr>
                      <a:r>
                        <a:rPr lang="en-GB" sz="4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Familiarise yourself with the research documentation on Moodle</a:t>
                      </a:r>
                    </a:p>
                    <a:p>
                      <a:pPr marL="457200" indent="-457200">
                        <a:buClr>
                          <a:srgbClr val="00B0F0"/>
                        </a:buClr>
                        <a:buFont typeface="+mj-lt"/>
                        <a:buAutoNum type="arabicPeriod"/>
                      </a:pPr>
                      <a:endParaRPr lang="en-GB" sz="4400" b="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457200" indent="-457200">
                        <a:buClr>
                          <a:srgbClr val="00B0F0"/>
                        </a:buClr>
                        <a:buFont typeface="+mj-lt"/>
                        <a:buAutoNum type="arabicPeriod"/>
                      </a:pPr>
                      <a:r>
                        <a:rPr lang="en-GB" sz="4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Check out Moodle for details of other reading and preparation for our </a:t>
                      </a:r>
                      <a:r>
                        <a:rPr lang="en-GB" sz="44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next class</a:t>
                      </a:r>
                      <a:endParaRPr lang="en-GB" sz="4400" dirty="0">
                        <a:solidFill>
                          <a:schemeClr val="tx1"/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49812" marR="249812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068265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6331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855024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2012-08-31T08:50:00+00:00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1616423</Value>
    </PublishStatusLookup>
    <APAuthor xmlns="4873beb7-5857-4685-be1f-d57550cc96cc">
      <UserInfo>
        <DisplayName>REDMOND\kristaa</DisplayName>
        <AccountId>136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>TP</AssetType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true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TP103431361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CDDBB83-77C1-4099-A0AA-289882E745E2}">
  <ds:schemaRefs>
    <ds:schemaRef ds:uri="http://schemas.microsoft.com/office/2006/documentManagement/types"/>
    <ds:schemaRef ds:uri="http://schemas.microsoft.com/office/infopath/2007/PartnerControls"/>
    <ds:schemaRef ds:uri="http://purl.org/dc/dcmitype/"/>
    <ds:schemaRef ds:uri="http://purl.org/dc/elements/1.1/"/>
    <ds:schemaRef ds:uri="http://purl.org/dc/terms/"/>
    <ds:schemaRef ds:uri="http://schemas.microsoft.com/office/2006/metadata/properties"/>
    <ds:schemaRef ds:uri="4873beb7-5857-4685-be1f-d57550cc96cc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1221</TotalTime>
  <Words>1322</Words>
  <Application>Microsoft Office PowerPoint</Application>
  <PresentationFormat>Widescreen</PresentationFormat>
  <Paragraphs>298</Paragraphs>
  <Slides>50</Slides>
  <Notes>50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9" baseType="lpstr">
      <vt:lpstr>Arial</vt:lpstr>
      <vt:lpstr>Calibri</vt:lpstr>
      <vt:lpstr>Calibri Light</vt:lpstr>
      <vt:lpstr>Euphemia</vt:lpstr>
      <vt:lpstr>Plantagenet Cherokee</vt:lpstr>
      <vt:lpstr>Symbol</vt:lpstr>
      <vt:lpstr>Times New Roman</vt:lpstr>
      <vt:lpstr>Wingdings</vt:lpstr>
      <vt:lpstr>Office Theme</vt:lpstr>
      <vt:lpstr>ECAC7004  Advanced Research Methods IN COUNSELLING</vt:lpstr>
      <vt:lpstr>Introduction</vt:lpstr>
      <vt:lpstr>Modus operandi…….</vt:lpstr>
      <vt:lpstr>Modus operandi…..</vt:lpstr>
      <vt:lpstr>Quick tips:</vt:lpstr>
      <vt:lpstr>Guide reading on Moodle</vt:lpstr>
      <vt:lpstr>Positioning research within the profession:</vt:lpstr>
      <vt:lpstr>Research matters ….</vt:lpstr>
      <vt:lpstr>Research matters …</vt:lpstr>
      <vt:lpstr>Research matters …</vt:lpstr>
      <vt:lpstr>Learning Aims for this week: </vt:lpstr>
      <vt:lpstr>Learning Aims for this week [Cont’d]: </vt:lpstr>
      <vt:lpstr>PowerPoint Presentation</vt:lpstr>
      <vt:lpstr>Consider:</vt:lpstr>
      <vt:lpstr>PowerPoint Presentation</vt:lpstr>
      <vt:lpstr>A more recent take on this (2022)</vt:lpstr>
      <vt:lpstr>REFLECTION …</vt:lpstr>
      <vt:lpstr>Further reading: </vt:lpstr>
      <vt:lpstr>PowerPoint Presentation</vt:lpstr>
      <vt:lpstr>Word association</vt:lpstr>
      <vt:lpstr>PowerPoint Presentation</vt:lpstr>
      <vt:lpstr> </vt:lpstr>
      <vt:lpstr>PowerPoint Presentation</vt:lpstr>
      <vt:lpstr>Module Aims:</vt:lpstr>
      <vt:lpstr>Learning Outcomes</vt:lpstr>
      <vt:lpstr>We will …</vt:lpstr>
      <vt:lpstr>Moodle and module content…</vt:lpstr>
      <vt:lpstr>PowerPoint Presentation</vt:lpstr>
      <vt:lpstr>Getting started:</vt:lpstr>
      <vt:lpstr>An introduction to six approaches of inquiry … …</vt:lpstr>
      <vt:lpstr>The research proposal and ethical approval</vt:lpstr>
      <vt:lpstr>Overview of Module Content …</vt:lpstr>
      <vt:lpstr>PowerPoint Presentation</vt:lpstr>
      <vt:lpstr>Marking criteria</vt:lpstr>
      <vt:lpstr>PowerPoint Presentation</vt:lpstr>
      <vt:lpstr>PowerPoint Presentation</vt:lpstr>
      <vt:lpstr>BLENDED LEARNING SCHEDULE:</vt:lpstr>
      <vt:lpstr>Module Structure</vt:lpstr>
      <vt:lpstr>Key Dates 2020-21</vt:lpstr>
      <vt:lpstr>Library Resources</vt:lpstr>
      <vt:lpstr>Starting your Research Journey … </vt:lpstr>
      <vt:lpstr>PowerPoint Presentation</vt:lpstr>
      <vt:lpstr>PowerPoint Presentation</vt:lpstr>
      <vt:lpstr>PowerPoint Presentation</vt:lpstr>
      <vt:lpstr>Research Ethics … Now would be a good time to read and consider …</vt:lpstr>
      <vt:lpstr>Top up reading:  </vt:lpstr>
      <vt:lpstr>Reference list and ‘top up’ reading</vt:lpstr>
      <vt:lpstr>PowerPoint Presentation</vt:lpstr>
      <vt:lpstr> At the end of this lesson, you should: </vt:lpstr>
      <vt:lpstr>WORK FOR OUR NEXT LESSON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ECAC7003  Advanced Research Methods</dc:title>
  <dc:creator>Beverly Cole</dc:creator>
  <cp:lastModifiedBy>Beverly Cole</cp:lastModifiedBy>
  <cp:revision>44</cp:revision>
  <cp:lastPrinted>2023-09-19T18:45:22Z</cp:lastPrinted>
  <dcterms:created xsi:type="dcterms:W3CDTF">2021-08-11T06:52:05Z</dcterms:created>
  <dcterms:modified xsi:type="dcterms:W3CDTF">2023-10-03T06:00:31Z</dcterms:modified>
</cp:coreProperties>
</file>