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5" r:id="rId11"/>
    <p:sldId id="264" r:id="rId12"/>
    <p:sldId id="266" r:id="rId13"/>
    <p:sldId id="267" r:id="rId14"/>
    <p:sldId id="270" r:id="rId15"/>
    <p:sldId id="269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EEFF"/>
    <a:srgbClr val="75E5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05542-FACA-818A-2526-F1926A28A6AC}" v="48" dt="2026-02-14T21:24:44.226"/>
    <p1510:client id="{55630D3E-28CC-2D4E-E4F2-F7511A6E3DA6}" v="123" dt="2026-02-15T14:09:28.503"/>
    <p1510:client id="{573B011F-E4B8-6EBA-0A9B-42B7F669F4E4}" v="186" dt="2026-02-15T14:35:10.593"/>
    <p1510:client id="{D328E593-4DA3-C723-DB5B-982B7BF8829D}" v="155" dt="2026-02-14T22:12:18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F38BF-6354-4917-9C87-DE8116F6FCB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E3476E-9923-4514-B1AF-AD8EDC33AC61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Jenny, aged 16, caring for her mother for 5 years</a:t>
          </a:r>
          <a:endParaRPr lang="en-US" b="0" dirty="0">
            <a:latin typeface="Arial"/>
            <a:cs typeface="Arial"/>
          </a:endParaRPr>
        </a:p>
      </dgm:t>
    </dgm:pt>
    <dgm:pt modelId="{672E9F5F-63C1-4A82-B89A-D753975CC2CE}" type="parTrans" cxnId="{EA689594-1D1A-47E4-9778-5C19DEA3F67E}">
      <dgm:prSet/>
      <dgm:spPr/>
      <dgm:t>
        <a:bodyPr/>
        <a:lstStyle/>
        <a:p>
          <a:endParaRPr lang="en-US"/>
        </a:p>
      </dgm:t>
    </dgm:pt>
    <dgm:pt modelId="{835B6B6C-D6AB-45BA-AE4D-52D4AD2AEBE7}" type="sibTrans" cxnId="{EA689594-1D1A-47E4-9778-5C19DEA3F67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848BCB2-C36F-49A4-8AAD-BF8990C34813}">
      <dgm:prSet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Tasks: taking care of the house, making food, buying necessities</a:t>
          </a:r>
          <a:endParaRPr lang="en-US" b="0" dirty="0">
            <a:latin typeface="Arial"/>
            <a:cs typeface="Arial"/>
          </a:endParaRPr>
        </a:p>
      </dgm:t>
    </dgm:pt>
    <dgm:pt modelId="{5A9F6248-3CBF-4311-848B-2AEF68DED1CE}" type="parTrans" cxnId="{BA45740D-8B5C-470B-B375-CDFF3034B4FE}">
      <dgm:prSet/>
      <dgm:spPr/>
      <dgm:t>
        <a:bodyPr/>
        <a:lstStyle/>
        <a:p>
          <a:endParaRPr lang="en-US"/>
        </a:p>
      </dgm:t>
    </dgm:pt>
    <dgm:pt modelId="{95EED003-FA76-4224-8292-C14FB5B75AA1}" type="sibTrans" cxnId="{BA45740D-8B5C-470B-B375-CDFF3034B4F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CA4AF25-E8B1-4732-A2CA-64F18EB1D4A2}">
      <dgm:prSet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Mother issues: physical disabilities, memory issues, constant low mood</a:t>
          </a:r>
          <a:endParaRPr lang="en-US" b="0" dirty="0">
            <a:latin typeface="Arial"/>
            <a:cs typeface="Arial"/>
          </a:endParaRPr>
        </a:p>
      </dgm:t>
    </dgm:pt>
    <dgm:pt modelId="{4A746CC8-CDFA-4D4F-942B-9B98E2483740}" type="parTrans" cxnId="{C0316331-F08E-438B-AFF7-84436C9FA500}">
      <dgm:prSet/>
      <dgm:spPr/>
      <dgm:t>
        <a:bodyPr/>
        <a:lstStyle/>
        <a:p>
          <a:endParaRPr lang="en-US"/>
        </a:p>
      </dgm:t>
    </dgm:pt>
    <dgm:pt modelId="{B8958CA6-3BE3-4383-8D90-66BAD0972351}" type="sibTrans" cxnId="{C0316331-F08E-438B-AFF7-84436C9FA500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EEE5C16-624C-46CE-865D-31087201B161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Aim: apply Erikson’s Psychosocial Theory to understand developmental impact and propose support strategies</a:t>
          </a:r>
          <a:endParaRPr lang="en-US" b="0" dirty="0">
            <a:latin typeface="Arial"/>
            <a:cs typeface="Arial"/>
          </a:endParaRPr>
        </a:p>
      </dgm:t>
    </dgm:pt>
    <dgm:pt modelId="{9CFC21C8-8D39-4B1D-8A78-9DC25D65317A}" type="parTrans" cxnId="{672D38C5-E051-4E3D-98B4-8F7AD49009EE}">
      <dgm:prSet/>
      <dgm:spPr/>
      <dgm:t>
        <a:bodyPr/>
        <a:lstStyle/>
        <a:p>
          <a:endParaRPr lang="en-US"/>
        </a:p>
      </dgm:t>
    </dgm:pt>
    <dgm:pt modelId="{BE2157BF-35CE-456B-BDFE-D4F082C2A611}" type="sibTrans" cxnId="{672D38C5-E051-4E3D-98B4-8F7AD49009EE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D46B084-5378-4D98-99EB-0ABF31C57708}" type="pres">
      <dgm:prSet presAssocID="{7DAF38BF-6354-4917-9C87-DE8116F6FCB6}" presName="Name0" presStyleCnt="0">
        <dgm:presLayoutVars>
          <dgm:animLvl val="lvl"/>
          <dgm:resizeHandles val="exact"/>
        </dgm:presLayoutVars>
      </dgm:prSet>
      <dgm:spPr/>
    </dgm:pt>
    <dgm:pt modelId="{B29FD1AB-C787-45AB-8808-1B45A8F5D248}" type="pres">
      <dgm:prSet presAssocID="{C7E3476E-9923-4514-B1AF-AD8EDC33AC61}" presName="compositeNode" presStyleCnt="0">
        <dgm:presLayoutVars>
          <dgm:bulletEnabled val="1"/>
        </dgm:presLayoutVars>
      </dgm:prSet>
      <dgm:spPr/>
    </dgm:pt>
    <dgm:pt modelId="{B2ECB786-5AE7-40FB-82F1-0AE4C6020777}" type="pres">
      <dgm:prSet presAssocID="{C7E3476E-9923-4514-B1AF-AD8EDC33AC61}" presName="bgRect" presStyleLbl="bgAccFollowNode1" presStyleIdx="0" presStyleCnt="4"/>
      <dgm:spPr/>
    </dgm:pt>
    <dgm:pt modelId="{A9ECBAF1-5DD1-4FDF-B3D7-40DD0630AAC2}" type="pres">
      <dgm:prSet presAssocID="{835B6B6C-D6AB-45BA-AE4D-52D4AD2AEBE7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3B6E37E8-63D1-4686-8B40-69EEA24C502A}" type="pres">
      <dgm:prSet presAssocID="{C7E3476E-9923-4514-B1AF-AD8EDC33AC61}" presName="bottomLine" presStyleLbl="alignNode1" presStyleIdx="1" presStyleCnt="8">
        <dgm:presLayoutVars/>
      </dgm:prSet>
      <dgm:spPr/>
    </dgm:pt>
    <dgm:pt modelId="{6310C416-64E0-4ADE-920F-75CE25788631}" type="pres">
      <dgm:prSet presAssocID="{C7E3476E-9923-4514-B1AF-AD8EDC33AC61}" presName="nodeText" presStyleLbl="bgAccFollowNode1" presStyleIdx="0" presStyleCnt="4">
        <dgm:presLayoutVars>
          <dgm:bulletEnabled val="1"/>
        </dgm:presLayoutVars>
      </dgm:prSet>
      <dgm:spPr/>
    </dgm:pt>
    <dgm:pt modelId="{547DBF93-3D5E-4B00-8D82-F1268791CA46}" type="pres">
      <dgm:prSet presAssocID="{835B6B6C-D6AB-45BA-AE4D-52D4AD2AEBE7}" presName="sibTrans" presStyleCnt="0"/>
      <dgm:spPr/>
    </dgm:pt>
    <dgm:pt modelId="{8973C630-172E-476B-8F72-8F3297F872E8}" type="pres">
      <dgm:prSet presAssocID="{D848BCB2-C36F-49A4-8AAD-BF8990C34813}" presName="compositeNode" presStyleCnt="0">
        <dgm:presLayoutVars>
          <dgm:bulletEnabled val="1"/>
        </dgm:presLayoutVars>
      </dgm:prSet>
      <dgm:spPr/>
    </dgm:pt>
    <dgm:pt modelId="{2185126A-E0C1-4EA4-B77D-163C187C50B4}" type="pres">
      <dgm:prSet presAssocID="{D848BCB2-C36F-49A4-8AAD-BF8990C34813}" presName="bgRect" presStyleLbl="bgAccFollowNode1" presStyleIdx="1" presStyleCnt="4"/>
      <dgm:spPr/>
    </dgm:pt>
    <dgm:pt modelId="{E1602C1F-A9FC-4D72-B4E6-A7DC0D5172FD}" type="pres">
      <dgm:prSet presAssocID="{95EED003-FA76-4224-8292-C14FB5B75AA1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8B06D9E3-8D2F-401E-AE09-3391E5607756}" type="pres">
      <dgm:prSet presAssocID="{D848BCB2-C36F-49A4-8AAD-BF8990C34813}" presName="bottomLine" presStyleLbl="alignNode1" presStyleIdx="3" presStyleCnt="8">
        <dgm:presLayoutVars/>
      </dgm:prSet>
      <dgm:spPr/>
    </dgm:pt>
    <dgm:pt modelId="{29B16D6B-5E5A-4BD7-AE43-2E1689D58D20}" type="pres">
      <dgm:prSet presAssocID="{D848BCB2-C36F-49A4-8AAD-BF8990C34813}" presName="nodeText" presStyleLbl="bgAccFollowNode1" presStyleIdx="1" presStyleCnt="4">
        <dgm:presLayoutVars>
          <dgm:bulletEnabled val="1"/>
        </dgm:presLayoutVars>
      </dgm:prSet>
      <dgm:spPr/>
    </dgm:pt>
    <dgm:pt modelId="{D65DB875-6F51-4270-A628-47B3943196B9}" type="pres">
      <dgm:prSet presAssocID="{95EED003-FA76-4224-8292-C14FB5B75AA1}" presName="sibTrans" presStyleCnt="0"/>
      <dgm:spPr/>
    </dgm:pt>
    <dgm:pt modelId="{A93C8973-E398-42EE-8673-3789F1524B5A}" type="pres">
      <dgm:prSet presAssocID="{8CA4AF25-E8B1-4732-A2CA-64F18EB1D4A2}" presName="compositeNode" presStyleCnt="0">
        <dgm:presLayoutVars>
          <dgm:bulletEnabled val="1"/>
        </dgm:presLayoutVars>
      </dgm:prSet>
      <dgm:spPr/>
    </dgm:pt>
    <dgm:pt modelId="{1972B45B-F460-4FF2-AF40-4797F9B323B4}" type="pres">
      <dgm:prSet presAssocID="{8CA4AF25-E8B1-4732-A2CA-64F18EB1D4A2}" presName="bgRect" presStyleLbl="bgAccFollowNode1" presStyleIdx="2" presStyleCnt="4"/>
      <dgm:spPr/>
    </dgm:pt>
    <dgm:pt modelId="{564EC002-A13F-4677-9E7C-41884C9CE128}" type="pres">
      <dgm:prSet presAssocID="{B8958CA6-3BE3-4383-8D90-66BAD0972351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4B24C47F-5F43-4D53-81C2-538A3FC57E8E}" type="pres">
      <dgm:prSet presAssocID="{8CA4AF25-E8B1-4732-A2CA-64F18EB1D4A2}" presName="bottomLine" presStyleLbl="alignNode1" presStyleIdx="5" presStyleCnt="8">
        <dgm:presLayoutVars/>
      </dgm:prSet>
      <dgm:spPr/>
    </dgm:pt>
    <dgm:pt modelId="{32DBBCC7-2B64-44D2-8C19-ED67E029081C}" type="pres">
      <dgm:prSet presAssocID="{8CA4AF25-E8B1-4732-A2CA-64F18EB1D4A2}" presName="nodeText" presStyleLbl="bgAccFollowNode1" presStyleIdx="2" presStyleCnt="4">
        <dgm:presLayoutVars>
          <dgm:bulletEnabled val="1"/>
        </dgm:presLayoutVars>
      </dgm:prSet>
      <dgm:spPr/>
    </dgm:pt>
    <dgm:pt modelId="{65BE9C31-A7CC-43C0-A8A2-D695B5727681}" type="pres">
      <dgm:prSet presAssocID="{B8958CA6-3BE3-4383-8D90-66BAD0972351}" presName="sibTrans" presStyleCnt="0"/>
      <dgm:spPr/>
    </dgm:pt>
    <dgm:pt modelId="{5AB140EE-5332-4410-9E04-ECFC0A2154AE}" type="pres">
      <dgm:prSet presAssocID="{EEEE5C16-624C-46CE-865D-31087201B161}" presName="compositeNode" presStyleCnt="0">
        <dgm:presLayoutVars>
          <dgm:bulletEnabled val="1"/>
        </dgm:presLayoutVars>
      </dgm:prSet>
      <dgm:spPr/>
    </dgm:pt>
    <dgm:pt modelId="{66F57FB7-68B2-4E0C-ABAE-A2454D5D6DB0}" type="pres">
      <dgm:prSet presAssocID="{EEEE5C16-624C-46CE-865D-31087201B161}" presName="bgRect" presStyleLbl="bgAccFollowNode1" presStyleIdx="3" presStyleCnt="4"/>
      <dgm:spPr/>
    </dgm:pt>
    <dgm:pt modelId="{06539A95-CE37-4946-82B2-AA5CBE676558}" type="pres">
      <dgm:prSet presAssocID="{BE2157BF-35CE-456B-BDFE-D4F082C2A611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DC110420-9730-4B26-807D-50501C309910}" type="pres">
      <dgm:prSet presAssocID="{EEEE5C16-624C-46CE-865D-31087201B161}" presName="bottomLine" presStyleLbl="alignNode1" presStyleIdx="7" presStyleCnt="8">
        <dgm:presLayoutVars/>
      </dgm:prSet>
      <dgm:spPr/>
    </dgm:pt>
    <dgm:pt modelId="{C2266386-A849-4F7C-9299-E9508BE6E8EC}" type="pres">
      <dgm:prSet presAssocID="{EEEE5C16-624C-46CE-865D-31087201B16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BD709307-BDAB-4BD8-AF7C-C0F47B63AA86}" type="presOf" srcId="{EEEE5C16-624C-46CE-865D-31087201B161}" destId="{66F57FB7-68B2-4E0C-ABAE-A2454D5D6DB0}" srcOrd="0" destOrd="0" presId="urn:microsoft.com/office/officeart/2016/7/layout/BasicLinearProcessNumbered"/>
    <dgm:cxn modelId="{BA45740D-8B5C-470B-B375-CDFF3034B4FE}" srcId="{7DAF38BF-6354-4917-9C87-DE8116F6FCB6}" destId="{D848BCB2-C36F-49A4-8AAD-BF8990C34813}" srcOrd="1" destOrd="0" parTransId="{5A9F6248-3CBF-4311-848B-2AEF68DED1CE}" sibTransId="{95EED003-FA76-4224-8292-C14FB5B75AA1}"/>
    <dgm:cxn modelId="{1F933013-D0DA-49A2-B271-3B753849DD33}" type="presOf" srcId="{95EED003-FA76-4224-8292-C14FB5B75AA1}" destId="{E1602C1F-A9FC-4D72-B4E6-A7DC0D5172FD}" srcOrd="0" destOrd="0" presId="urn:microsoft.com/office/officeart/2016/7/layout/BasicLinearProcessNumbered"/>
    <dgm:cxn modelId="{AE4B551C-7CC6-4E9F-BE7C-3F312627764D}" type="presOf" srcId="{835B6B6C-D6AB-45BA-AE4D-52D4AD2AEBE7}" destId="{A9ECBAF1-5DD1-4FDF-B3D7-40DD0630AAC2}" srcOrd="0" destOrd="0" presId="urn:microsoft.com/office/officeart/2016/7/layout/BasicLinearProcessNumbered"/>
    <dgm:cxn modelId="{D056D11F-69B6-43B5-B01E-1302B52D7794}" type="presOf" srcId="{7DAF38BF-6354-4917-9C87-DE8116F6FCB6}" destId="{1D46B084-5378-4D98-99EB-0ABF31C57708}" srcOrd="0" destOrd="0" presId="urn:microsoft.com/office/officeart/2016/7/layout/BasicLinearProcessNumbered"/>
    <dgm:cxn modelId="{C0316331-F08E-438B-AFF7-84436C9FA500}" srcId="{7DAF38BF-6354-4917-9C87-DE8116F6FCB6}" destId="{8CA4AF25-E8B1-4732-A2CA-64F18EB1D4A2}" srcOrd="2" destOrd="0" parTransId="{4A746CC8-CDFA-4D4F-942B-9B98E2483740}" sibTransId="{B8958CA6-3BE3-4383-8D90-66BAD0972351}"/>
    <dgm:cxn modelId="{E759773D-FF5B-4600-9A9E-8DFD7A12668C}" type="presOf" srcId="{BE2157BF-35CE-456B-BDFE-D4F082C2A611}" destId="{06539A95-CE37-4946-82B2-AA5CBE676558}" srcOrd="0" destOrd="0" presId="urn:microsoft.com/office/officeart/2016/7/layout/BasicLinearProcessNumbered"/>
    <dgm:cxn modelId="{AFB6495E-9890-4597-9F8B-21B6EB30987B}" type="presOf" srcId="{8CA4AF25-E8B1-4732-A2CA-64F18EB1D4A2}" destId="{1972B45B-F460-4FF2-AF40-4797F9B323B4}" srcOrd="0" destOrd="0" presId="urn:microsoft.com/office/officeart/2016/7/layout/BasicLinearProcessNumbered"/>
    <dgm:cxn modelId="{3AD3EF6A-1D4E-4734-9DF1-347EACB15500}" type="presOf" srcId="{D848BCB2-C36F-49A4-8AAD-BF8990C34813}" destId="{2185126A-E0C1-4EA4-B77D-163C187C50B4}" srcOrd="0" destOrd="0" presId="urn:microsoft.com/office/officeart/2016/7/layout/BasicLinearProcessNumbered"/>
    <dgm:cxn modelId="{6DD06475-4DF7-4461-BC79-21F104302A65}" type="presOf" srcId="{8CA4AF25-E8B1-4732-A2CA-64F18EB1D4A2}" destId="{32DBBCC7-2B64-44D2-8C19-ED67E029081C}" srcOrd="1" destOrd="0" presId="urn:microsoft.com/office/officeart/2016/7/layout/BasicLinearProcessNumbered"/>
    <dgm:cxn modelId="{C910407B-439F-4E34-9340-A662FACBD993}" type="presOf" srcId="{B8958CA6-3BE3-4383-8D90-66BAD0972351}" destId="{564EC002-A13F-4677-9E7C-41884C9CE128}" srcOrd="0" destOrd="0" presId="urn:microsoft.com/office/officeart/2016/7/layout/BasicLinearProcessNumbered"/>
    <dgm:cxn modelId="{EA689594-1D1A-47E4-9778-5C19DEA3F67E}" srcId="{7DAF38BF-6354-4917-9C87-DE8116F6FCB6}" destId="{C7E3476E-9923-4514-B1AF-AD8EDC33AC61}" srcOrd="0" destOrd="0" parTransId="{672E9F5F-63C1-4A82-B89A-D753975CC2CE}" sibTransId="{835B6B6C-D6AB-45BA-AE4D-52D4AD2AEBE7}"/>
    <dgm:cxn modelId="{A71EA997-881D-4DFC-B619-04F0913C3B06}" type="presOf" srcId="{D848BCB2-C36F-49A4-8AAD-BF8990C34813}" destId="{29B16D6B-5E5A-4BD7-AE43-2E1689D58D20}" srcOrd="1" destOrd="0" presId="urn:microsoft.com/office/officeart/2016/7/layout/BasicLinearProcessNumbered"/>
    <dgm:cxn modelId="{1B2635A3-7639-4B39-9470-BC6AAC68E5AB}" type="presOf" srcId="{C7E3476E-9923-4514-B1AF-AD8EDC33AC61}" destId="{B2ECB786-5AE7-40FB-82F1-0AE4C6020777}" srcOrd="0" destOrd="0" presId="urn:microsoft.com/office/officeart/2016/7/layout/BasicLinearProcessNumbered"/>
    <dgm:cxn modelId="{CCE579A7-9F01-4627-B49E-839D119A4CE6}" type="presOf" srcId="{C7E3476E-9923-4514-B1AF-AD8EDC33AC61}" destId="{6310C416-64E0-4ADE-920F-75CE25788631}" srcOrd="1" destOrd="0" presId="urn:microsoft.com/office/officeart/2016/7/layout/BasicLinearProcessNumbered"/>
    <dgm:cxn modelId="{672D38C5-E051-4E3D-98B4-8F7AD49009EE}" srcId="{7DAF38BF-6354-4917-9C87-DE8116F6FCB6}" destId="{EEEE5C16-624C-46CE-865D-31087201B161}" srcOrd="3" destOrd="0" parTransId="{9CFC21C8-8D39-4B1D-8A78-9DC25D65317A}" sibTransId="{BE2157BF-35CE-456B-BDFE-D4F082C2A611}"/>
    <dgm:cxn modelId="{2C22DBC7-F240-4CEB-8CCB-951239E352B7}" type="presOf" srcId="{EEEE5C16-624C-46CE-865D-31087201B161}" destId="{C2266386-A849-4F7C-9299-E9508BE6E8EC}" srcOrd="1" destOrd="0" presId="urn:microsoft.com/office/officeart/2016/7/layout/BasicLinearProcessNumbered"/>
    <dgm:cxn modelId="{9900DB6C-4005-4779-B905-0827C394877F}" type="presParOf" srcId="{1D46B084-5378-4D98-99EB-0ABF31C57708}" destId="{B29FD1AB-C787-45AB-8808-1B45A8F5D248}" srcOrd="0" destOrd="0" presId="urn:microsoft.com/office/officeart/2016/7/layout/BasicLinearProcessNumbered"/>
    <dgm:cxn modelId="{0B333A69-91C7-4F70-B8FA-FE100C9CB5BA}" type="presParOf" srcId="{B29FD1AB-C787-45AB-8808-1B45A8F5D248}" destId="{B2ECB786-5AE7-40FB-82F1-0AE4C6020777}" srcOrd="0" destOrd="0" presId="urn:microsoft.com/office/officeart/2016/7/layout/BasicLinearProcessNumbered"/>
    <dgm:cxn modelId="{BD620923-38F5-4F5D-ADF7-45945BAB1436}" type="presParOf" srcId="{B29FD1AB-C787-45AB-8808-1B45A8F5D248}" destId="{A9ECBAF1-5DD1-4FDF-B3D7-40DD0630AAC2}" srcOrd="1" destOrd="0" presId="urn:microsoft.com/office/officeart/2016/7/layout/BasicLinearProcessNumbered"/>
    <dgm:cxn modelId="{9FB95C8B-1337-4933-A68D-9578E87EBA85}" type="presParOf" srcId="{B29FD1AB-C787-45AB-8808-1B45A8F5D248}" destId="{3B6E37E8-63D1-4686-8B40-69EEA24C502A}" srcOrd="2" destOrd="0" presId="urn:microsoft.com/office/officeart/2016/7/layout/BasicLinearProcessNumbered"/>
    <dgm:cxn modelId="{D5BAD606-813D-4D10-94EF-A8A240CDA49E}" type="presParOf" srcId="{B29FD1AB-C787-45AB-8808-1B45A8F5D248}" destId="{6310C416-64E0-4ADE-920F-75CE25788631}" srcOrd="3" destOrd="0" presId="urn:microsoft.com/office/officeart/2016/7/layout/BasicLinearProcessNumbered"/>
    <dgm:cxn modelId="{31EE8075-9B2E-45DF-9703-3DE5528F50F5}" type="presParOf" srcId="{1D46B084-5378-4D98-99EB-0ABF31C57708}" destId="{547DBF93-3D5E-4B00-8D82-F1268791CA46}" srcOrd="1" destOrd="0" presId="urn:microsoft.com/office/officeart/2016/7/layout/BasicLinearProcessNumbered"/>
    <dgm:cxn modelId="{E706C43C-BB50-42FE-AA6A-E12EB0D7CCE5}" type="presParOf" srcId="{1D46B084-5378-4D98-99EB-0ABF31C57708}" destId="{8973C630-172E-476B-8F72-8F3297F872E8}" srcOrd="2" destOrd="0" presId="urn:microsoft.com/office/officeart/2016/7/layout/BasicLinearProcessNumbered"/>
    <dgm:cxn modelId="{1CD44A3E-CCEC-41A5-97FA-36036CB14091}" type="presParOf" srcId="{8973C630-172E-476B-8F72-8F3297F872E8}" destId="{2185126A-E0C1-4EA4-B77D-163C187C50B4}" srcOrd="0" destOrd="0" presId="urn:microsoft.com/office/officeart/2016/7/layout/BasicLinearProcessNumbered"/>
    <dgm:cxn modelId="{825F462E-3922-4F74-B93C-395E11DFA06F}" type="presParOf" srcId="{8973C630-172E-476B-8F72-8F3297F872E8}" destId="{E1602C1F-A9FC-4D72-B4E6-A7DC0D5172FD}" srcOrd="1" destOrd="0" presId="urn:microsoft.com/office/officeart/2016/7/layout/BasicLinearProcessNumbered"/>
    <dgm:cxn modelId="{692752D8-20BD-4943-92B2-B70588849154}" type="presParOf" srcId="{8973C630-172E-476B-8F72-8F3297F872E8}" destId="{8B06D9E3-8D2F-401E-AE09-3391E5607756}" srcOrd="2" destOrd="0" presId="urn:microsoft.com/office/officeart/2016/7/layout/BasicLinearProcessNumbered"/>
    <dgm:cxn modelId="{91B00026-3E7B-4DCF-887F-F72A9D759B61}" type="presParOf" srcId="{8973C630-172E-476B-8F72-8F3297F872E8}" destId="{29B16D6B-5E5A-4BD7-AE43-2E1689D58D20}" srcOrd="3" destOrd="0" presId="urn:microsoft.com/office/officeart/2016/7/layout/BasicLinearProcessNumbered"/>
    <dgm:cxn modelId="{43CD9E87-14E1-4A38-844E-2670784F274C}" type="presParOf" srcId="{1D46B084-5378-4D98-99EB-0ABF31C57708}" destId="{D65DB875-6F51-4270-A628-47B3943196B9}" srcOrd="3" destOrd="0" presId="urn:microsoft.com/office/officeart/2016/7/layout/BasicLinearProcessNumbered"/>
    <dgm:cxn modelId="{58022630-1517-42B0-B7B8-715DFF93512D}" type="presParOf" srcId="{1D46B084-5378-4D98-99EB-0ABF31C57708}" destId="{A93C8973-E398-42EE-8673-3789F1524B5A}" srcOrd="4" destOrd="0" presId="urn:microsoft.com/office/officeart/2016/7/layout/BasicLinearProcessNumbered"/>
    <dgm:cxn modelId="{04D2B196-037A-45FC-96DA-CA70222FAD82}" type="presParOf" srcId="{A93C8973-E398-42EE-8673-3789F1524B5A}" destId="{1972B45B-F460-4FF2-AF40-4797F9B323B4}" srcOrd="0" destOrd="0" presId="urn:microsoft.com/office/officeart/2016/7/layout/BasicLinearProcessNumbered"/>
    <dgm:cxn modelId="{5CF9FC32-7D38-49DE-9D3E-02FF0132E34B}" type="presParOf" srcId="{A93C8973-E398-42EE-8673-3789F1524B5A}" destId="{564EC002-A13F-4677-9E7C-41884C9CE128}" srcOrd="1" destOrd="0" presId="urn:microsoft.com/office/officeart/2016/7/layout/BasicLinearProcessNumbered"/>
    <dgm:cxn modelId="{E17130A1-4D1D-4317-BEC3-627B131D5FEF}" type="presParOf" srcId="{A93C8973-E398-42EE-8673-3789F1524B5A}" destId="{4B24C47F-5F43-4D53-81C2-538A3FC57E8E}" srcOrd="2" destOrd="0" presId="urn:microsoft.com/office/officeart/2016/7/layout/BasicLinearProcessNumbered"/>
    <dgm:cxn modelId="{EDC540C9-1620-48AA-A0E9-969AF7D7E338}" type="presParOf" srcId="{A93C8973-E398-42EE-8673-3789F1524B5A}" destId="{32DBBCC7-2B64-44D2-8C19-ED67E029081C}" srcOrd="3" destOrd="0" presId="urn:microsoft.com/office/officeart/2016/7/layout/BasicLinearProcessNumbered"/>
    <dgm:cxn modelId="{30CBA86C-566F-4503-BBA1-19ADE0B689DD}" type="presParOf" srcId="{1D46B084-5378-4D98-99EB-0ABF31C57708}" destId="{65BE9C31-A7CC-43C0-A8A2-D695B5727681}" srcOrd="5" destOrd="0" presId="urn:microsoft.com/office/officeart/2016/7/layout/BasicLinearProcessNumbered"/>
    <dgm:cxn modelId="{9BF747F1-2FB2-4C82-B278-2ADD3A536222}" type="presParOf" srcId="{1D46B084-5378-4D98-99EB-0ABF31C57708}" destId="{5AB140EE-5332-4410-9E04-ECFC0A2154AE}" srcOrd="6" destOrd="0" presId="urn:microsoft.com/office/officeart/2016/7/layout/BasicLinearProcessNumbered"/>
    <dgm:cxn modelId="{A24AAD0B-1068-4614-860B-F741BD2F3770}" type="presParOf" srcId="{5AB140EE-5332-4410-9E04-ECFC0A2154AE}" destId="{66F57FB7-68B2-4E0C-ABAE-A2454D5D6DB0}" srcOrd="0" destOrd="0" presId="urn:microsoft.com/office/officeart/2016/7/layout/BasicLinearProcessNumbered"/>
    <dgm:cxn modelId="{8B53F233-164F-4132-A324-2A595BE8450C}" type="presParOf" srcId="{5AB140EE-5332-4410-9E04-ECFC0A2154AE}" destId="{06539A95-CE37-4946-82B2-AA5CBE676558}" srcOrd="1" destOrd="0" presId="urn:microsoft.com/office/officeart/2016/7/layout/BasicLinearProcessNumbered"/>
    <dgm:cxn modelId="{87DB28AF-723B-40D4-9ED2-04C406896BB3}" type="presParOf" srcId="{5AB140EE-5332-4410-9E04-ECFC0A2154AE}" destId="{DC110420-9730-4B26-807D-50501C309910}" srcOrd="2" destOrd="0" presId="urn:microsoft.com/office/officeart/2016/7/layout/BasicLinearProcessNumbered"/>
    <dgm:cxn modelId="{29A7E995-B1B7-4E68-A67E-91FAAE478962}" type="presParOf" srcId="{5AB140EE-5332-4410-9E04-ECFC0A2154AE}" destId="{C2266386-A849-4F7C-9299-E9508BE6E8E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05242F-D590-48BB-AA1F-1B80BF52E1D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40CE9D-F696-42D2-BF9F-B5FDCB3EAF0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latin typeface="Arial"/>
              <a:ea typeface="+mn-ea"/>
              <a:cs typeface="+mn-cs"/>
            </a:rPr>
            <a:t>Erikson proposed eight psychosocial stages across the lifespan (Erikson, 1968)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D94B85E4-C163-4A51-872D-327AC8BD5FF5}" type="parTrans" cxnId="{63269A32-D4D3-42B2-BA06-C6B2A761A3C5}">
      <dgm:prSet/>
      <dgm:spPr/>
      <dgm:t>
        <a:bodyPr/>
        <a:lstStyle/>
        <a:p>
          <a:endParaRPr lang="en-US"/>
        </a:p>
      </dgm:t>
    </dgm:pt>
    <dgm:pt modelId="{12671148-F855-473D-9345-BBDF3D0D5183}" type="sibTrans" cxnId="{63269A32-D4D3-42B2-BA06-C6B2A761A3C5}">
      <dgm:prSet/>
      <dgm:spPr/>
      <dgm:t>
        <a:bodyPr/>
        <a:lstStyle/>
        <a:p>
          <a:endParaRPr lang="en-US"/>
        </a:p>
      </dgm:t>
    </dgm:pt>
    <dgm:pt modelId="{97589766-DC67-4754-974B-1F40DE85853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latin typeface="Arial"/>
              <a:ea typeface="+mn-ea"/>
              <a:cs typeface="+mn-cs"/>
            </a:rPr>
            <a:t>Jenny’s stage: Identity vs Role Confusion (12–18 years)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DB9E8165-9271-4780-A7D8-5CBE1E0E35EA}" type="parTrans" cxnId="{D2BC04DF-1429-4934-99A2-796A6C89C9BA}">
      <dgm:prSet/>
      <dgm:spPr/>
      <dgm:t>
        <a:bodyPr/>
        <a:lstStyle/>
        <a:p>
          <a:endParaRPr lang="en-US"/>
        </a:p>
      </dgm:t>
    </dgm:pt>
    <dgm:pt modelId="{92E889C7-D9BF-4336-A28F-BCE5E8DDDA94}" type="sibTrans" cxnId="{D2BC04DF-1429-4934-99A2-796A6C89C9BA}">
      <dgm:prSet/>
      <dgm:spPr/>
      <dgm:t>
        <a:bodyPr/>
        <a:lstStyle/>
        <a:p>
          <a:endParaRPr lang="en-US"/>
        </a:p>
      </dgm:t>
    </dgm:pt>
    <dgm:pt modelId="{B8213DDA-4F66-4934-86CF-4510F2CB72C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ea typeface="+mn-ea"/>
              <a:cs typeface="+mn-cs"/>
            </a:rPr>
            <a:t>The significant developmental tasks in this stage are: 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524902EC-54B0-4829-8292-60B62E4C4C22}" type="parTrans" cxnId="{3F1DA4CD-9E49-41D4-BBBD-F5FE70BF1FFF}">
      <dgm:prSet/>
      <dgm:spPr/>
      <dgm:t>
        <a:bodyPr/>
        <a:lstStyle/>
        <a:p>
          <a:endParaRPr lang="en-US"/>
        </a:p>
      </dgm:t>
    </dgm:pt>
    <dgm:pt modelId="{4DCD3F1F-3A7D-45E4-A693-43317D0F30C3}" type="sibTrans" cxnId="{3F1DA4CD-9E49-41D4-BBBD-F5FE70BF1FFF}">
      <dgm:prSet/>
      <dgm:spPr/>
      <dgm:t>
        <a:bodyPr/>
        <a:lstStyle/>
        <a:p>
          <a:endParaRPr lang="en-US"/>
        </a:p>
      </dgm:t>
    </dgm:pt>
    <dgm:pt modelId="{537386A9-15CA-4B59-83C3-FE09F406F32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latin typeface="Arial"/>
              <a:ea typeface="+mn-ea"/>
              <a:cs typeface="+mn-cs"/>
            </a:rPr>
            <a:t>Building a personal profile</a:t>
          </a:r>
        </a:p>
      </dgm:t>
    </dgm:pt>
    <dgm:pt modelId="{402EE840-77F5-42B9-916D-75D9A321654E}" type="parTrans" cxnId="{C542C05C-B610-472E-9C63-C0E3EEEE8373}">
      <dgm:prSet/>
      <dgm:spPr/>
      <dgm:t>
        <a:bodyPr/>
        <a:lstStyle/>
        <a:p>
          <a:endParaRPr lang="en-US"/>
        </a:p>
      </dgm:t>
    </dgm:pt>
    <dgm:pt modelId="{ADCC6BB0-47F1-448A-87D1-C96A88399DC5}" type="sibTrans" cxnId="{C542C05C-B610-472E-9C63-C0E3EEEE8373}">
      <dgm:prSet/>
      <dgm:spPr/>
      <dgm:t>
        <a:bodyPr/>
        <a:lstStyle/>
        <a:p>
          <a:endParaRPr lang="en-US"/>
        </a:p>
      </dgm:t>
    </dgm:pt>
    <dgm:pt modelId="{0F717545-B459-4F93-BB8F-06D0FD04AB29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latin typeface="Arial"/>
              <a:ea typeface="+mn-ea"/>
              <a:cs typeface="+mn-cs"/>
            </a:rPr>
            <a:t>Being independent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D5D8AEE1-8825-43EB-833E-B2D105EB8F15}" type="parTrans" cxnId="{93A1B698-DB3F-4FFA-94A3-E7CB7594A3D0}">
      <dgm:prSet/>
      <dgm:spPr/>
      <dgm:t>
        <a:bodyPr/>
        <a:lstStyle/>
        <a:p>
          <a:endParaRPr lang="en-US"/>
        </a:p>
      </dgm:t>
    </dgm:pt>
    <dgm:pt modelId="{64EBF962-78FD-42F1-8B06-A351E448E721}" type="sibTrans" cxnId="{93A1B698-DB3F-4FFA-94A3-E7CB7594A3D0}">
      <dgm:prSet/>
      <dgm:spPr/>
      <dgm:t>
        <a:bodyPr/>
        <a:lstStyle/>
        <a:p>
          <a:endParaRPr lang="en-US"/>
        </a:p>
      </dgm:t>
    </dgm:pt>
    <dgm:pt modelId="{C79793F6-61B5-490C-A0C5-D30F7A8758F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0" dirty="0">
              <a:solidFill>
                <a:srgbClr val="FFFFFF"/>
              </a:solidFill>
              <a:latin typeface="Arial"/>
              <a:ea typeface="+mn-ea"/>
              <a:cs typeface="+mn-cs"/>
            </a:rPr>
            <a:t>Exploring values, beliefs, and future goals (McLeod, 2018)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E012B79B-BBE7-472E-8310-0B34DF9A1F9B}" type="parTrans" cxnId="{FCB09604-F7CD-46C5-96FB-93262E615B80}">
      <dgm:prSet/>
      <dgm:spPr/>
      <dgm:t>
        <a:bodyPr/>
        <a:lstStyle/>
        <a:p>
          <a:endParaRPr lang="en-US"/>
        </a:p>
      </dgm:t>
    </dgm:pt>
    <dgm:pt modelId="{598DF696-33DD-43C7-B078-79A6BD9D2389}" type="sibTrans" cxnId="{FCB09604-F7CD-46C5-96FB-93262E615B80}">
      <dgm:prSet/>
      <dgm:spPr/>
      <dgm:t>
        <a:bodyPr/>
        <a:lstStyle/>
        <a:p>
          <a:endParaRPr lang="en-US"/>
        </a:p>
      </dgm:t>
    </dgm:pt>
    <dgm:pt modelId="{A1924021-53F4-4B31-9B93-6B8A540DA8B3}">
      <dgm:prSet phldr="0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1700" b="0" dirty="0">
              <a:solidFill>
                <a:srgbClr val="FFFFFF"/>
              </a:solidFill>
              <a:ea typeface="+mn-ea"/>
              <a:cs typeface="+mn-cs"/>
            </a:rPr>
            <a:t> </a:t>
          </a:r>
          <a:r>
            <a:rPr lang="en-GB" sz="1700" b="0" dirty="0">
              <a:solidFill>
                <a:srgbClr val="FFFFFF"/>
              </a:solidFill>
              <a:latin typeface="Grandview Display"/>
              <a:ea typeface="+mn-ea"/>
              <a:cs typeface="+mn-cs"/>
            </a:rPr>
            <a:t>Each</a:t>
          </a:r>
          <a:r>
            <a:rPr lang="en-GB" sz="1700" b="0" dirty="0">
              <a:solidFill>
                <a:srgbClr val="FFFFFF"/>
              </a:solidFill>
              <a:ea typeface="+mn-ea"/>
              <a:cs typeface="+mn-cs"/>
            </a:rPr>
            <a:t> of these stages involves a conflict that the individual has to overcome in order to develop normally. </a:t>
          </a:r>
          <a:endParaRPr lang="en-US" sz="1700" b="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B1F4086D-062E-4144-8878-66C6314275A0}" type="parTrans" cxnId="{672B6E7C-CAE9-4161-9FC5-32744681C9C5}">
      <dgm:prSet/>
      <dgm:spPr/>
    </dgm:pt>
    <dgm:pt modelId="{EF818D7A-0E62-4EBF-B09F-FA83053683AF}" type="sibTrans" cxnId="{672B6E7C-CAE9-4161-9FC5-32744681C9C5}">
      <dgm:prSet/>
      <dgm:spPr/>
    </dgm:pt>
    <dgm:pt modelId="{8FDCD028-7147-4C3B-A4E1-464D3EEACCE2}" type="pres">
      <dgm:prSet presAssocID="{0905242F-D590-48BB-AA1F-1B80BF52E1DE}" presName="linear" presStyleCnt="0">
        <dgm:presLayoutVars>
          <dgm:animLvl val="lvl"/>
          <dgm:resizeHandles val="exact"/>
        </dgm:presLayoutVars>
      </dgm:prSet>
      <dgm:spPr/>
    </dgm:pt>
    <dgm:pt modelId="{60D5ADBF-FD4C-4842-85F0-6C004A01BC0A}" type="pres">
      <dgm:prSet presAssocID="{2940CE9D-F696-42D2-BF9F-B5FDCB3EAF0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43D3E1C-1324-4082-A24D-190BFAC6C930}" type="pres">
      <dgm:prSet presAssocID="{12671148-F855-473D-9345-BBDF3D0D5183}" presName="spacer" presStyleCnt="0"/>
      <dgm:spPr/>
    </dgm:pt>
    <dgm:pt modelId="{81E599A2-3FA4-4E07-BC18-06C402B84ACD}" type="pres">
      <dgm:prSet presAssocID="{A1924021-53F4-4B31-9B93-6B8A540DA8B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054CB5F-8BD8-4ADD-ABC4-5BBF5BD4AF69}" type="pres">
      <dgm:prSet presAssocID="{EF818D7A-0E62-4EBF-B09F-FA83053683AF}" presName="spacer" presStyleCnt="0"/>
      <dgm:spPr/>
    </dgm:pt>
    <dgm:pt modelId="{297271AE-B831-429A-96F7-802DD30CB171}" type="pres">
      <dgm:prSet presAssocID="{97589766-DC67-4754-974B-1F40DE85853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BB45ED9-DC96-405C-A4ED-9F4C0435FE35}" type="pres">
      <dgm:prSet presAssocID="{92E889C7-D9BF-4336-A28F-BCE5E8DDDA94}" presName="spacer" presStyleCnt="0"/>
      <dgm:spPr/>
    </dgm:pt>
    <dgm:pt modelId="{CDC079CD-4DB5-494A-9FEC-66AD6E27E2FE}" type="pres">
      <dgm:prSet presAssocID="{B8213DDA-4F66-4934-86CF-4510F2CB72C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8200AC4-D935-4FFA-914E-84483210F5E5}" type="pres">
      <dgm:prSet presAssocID="{4DCD3F1F-3A7D-45E4-A693-43317D0F30C3}" presName="spacer" presStyleCnt="0"/>
      <dgm:spPr/>
    </dgm:pt>
    <dgm:pt modelId="{878DCFBE-1585-475F-9E7F-24CB5B903289}" type="pres">
      <dgm:prSet presAssocID="{537386A9-15CA-4B59-83C3-FE09F406F32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C10E8D9-E4FA-418A-A827-7AE77FAE9C4D}" type="pres">
      <dgm:prSet presAssocID="{ADCC6BB0-47F1-448A-87D1-C96A88399DC5}" presName="spacer" presStyleCnt="0"/>
      <dgm:spPr/>
    </dgm:pt>
    <dgm:pt modelId="{9B69CC17-497B-40FB-909B-E1A03DA1CECF}" type="pres">
      <dgm:prSet presAssocID="{0F717545-B459-4F93-BB8F-06D0FD04AB2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DCADF30-B443-4FED-8698-E3D7849C829B}" type="pres">
      <dgm:prSet presAssocID="{64EBF962-78FD-42F1-8B06-A351E448E721}" presName="spacer" presStyleCnt="0"/>
      <dgm:spPr/>
    </dgm:pt>
    <dgm:pt modelId="{FE91E246-C281-443D-BB7B-00EF8CE33188}" type="pres">
      <dgm:prSet presAssocID="{C79793F6-61B5-490C-A0C5-D30F7A8758F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CB09604-F7CD-46C5-96FB-93262E615B80}" srcId="{0905242F-D590-48BB-AA1F-1B80BF52E1DE}" destId="{C79793F6-61B5-490C-A0C5-D30F7A8758F4}" srcOrd="6" destOrd="0" parTransId="{E012B79B-BBE7-472E-8310-0B34DF9A1F9B}" sibTransId="{598DF696-33DD-43C7-B078-79A6BD9D2389}"/>
    <dgm:cxn modelId="{63269A32-D4D3-42B2-BA06-C6B2A761A3C5}" srcId="{0905242F-D590-48BB-AA1F-1B80BF52E1DE}" destId="{2940CE9D-F696-42D2-BF9F-B5FDCB3EAF04}" srcOrd="0" destOrd="0" parTransId="{D94B85E4-C163-4A51-872D-327AC8BD5FF5}" sibTransId="{12671148-F855-473D-9345-BBDF3D0D5183}"/>
    <dgm:cxn modelId="{C542C05C-B610-472E-9C63-C0E3EEEE8373}" srcId="{0905242F-D590-48BB-AA1F-1B80BF52E1DE}" destId="{537386A9-15CA-4B59-83C3-FE09F406F329}" srcOrd="4" destOrd="0" parTransId="{402EE840-77F5-42B9-916D-75D9A321654E}" sibTransId="{ADCC6BB0-47F1-448A-87D1-C96A88399DC5}"/>
    <dgm:cxn modelId="{2010CF4D-B6B0-4673-8150-6767637A17E5}" type="presOf" srcId="{97589766-DC67-4754-974B-1F40DE858535}" destId="{297271AE-B831-429A-96F7-802DD30CB171}" srcOrd="0" destOrd="0" presId="urn:microsoft.com/office/officeart/2005/8/layout/vList2"/>
    <dgm:cxn modelId="{311D0058-4AFC-4342-A382-39C5581B84DA}" type="presOf" srcId="{A1924021-53F4-4B31-9B93-6B8A540DA8B3}" destId="{81E599A2-3FA4-4E07-BC18-06C402B84ACD}" srcOrd="0" destOrd="0" presId="urn:microsoft.com/office/officeart/2005/8/layout/vList2"/>
    <dgm:cxn modelId="{672B6E7C-CAE9-4161-9FC5-32744681C9C5}" srcId="{0905242F-D590-48BB-AA1F-1B80BF52E1DE}" destId="{A1924021-53F4-4B31-9B93-6B8A540DA8B3}" srcOrd="1" destOrd="0" parTransId="{B1F4086D-062E-4144-8878-66C6314275A0}" sibTransId="{EF818D7A-0E62-4EBF-B09F-FA83053683AF}"/>
    <dgm:cxn modelId="{93A1B698-DB3F-4FFA-94A3-E7CB7594A3D0}" srcId="{0905242F-D590-48BB-AA1F-1B80BF52E1DE}" destId="{0F717545-B459-4F93-BB8F-06D0FD04AB29}" srcOrd="5" destOrd="0" parTransId="{D5D8AEE1-8825-43EB-833E-B2D105EB8F15}" sibTransId="{64EBF962-78FD-42F1-8B06-A351E448E721}"/>
    <dgm:cxn modelId="{FCCE71A1-8F8D-484F-8AF7-959011E9E648}" type="presOf" srcId="{C79793F6-61B5-490C-A0C5-D30F7A8758F4}" destId="{FE91E246-C281-443D-BB7B-00EF8CE33188}" srcOrd="0" destOrd="0" presId="urn:microsoft.com/office/officeart/2005/8/layout/vList2"/>
    <dgm:cxn modelId="{899312AF-8A2F-470E-9A46-081627111180}" type="presOf" srcId="{2940CE9D-F696-42D2-BF9F-B5FDCB3EAF04}" destId="{60D5ADBF-FD4C-4842-85F0-6C004A01BC0A}" srcOrd="0" destOrd="0" presId="urn:microsoft.com/office/officeart/2005/8/layout/vList2"/>
    <dgm:cxn modelId="{666685C4-2DF9-4CCB-B7E7-CB5132F185F3}" type="presOf" srcId="{0F717545-B459-4F93-BB8F-06D0FD04AB29}" destId="{9B69CC17-497B-40FB-909B-E1A03DA1CECF}" srcOrd="0" destOrd="0" presId="urn:microsoft.com/office/officeart/2005/8/layout/vList2"/>
    <dgm:cxn modelId="{CE8FE6C8-33E9-4A0F-8DC9-7475A4CE151B}" type="presOf" srcId="{B8213DDA-4F66-4934-86CF-4510F2CB72C0}" destId="{CDC079CD-4DB5-494A-9FEC-66AD6E27E2FE}" srcOrd="0" destOrd="0" presId="urn:microsoft.com/office/officeart/2005/8/layout/vList2"/>
    <dgm:cxn modelId="{3F1DA4CD-9E49-41D4-BBBD-F5FE70BF1FFF}" srcId="{0905242F-D590-48BB-AA1F-1B80BF52E1DE}" destId="{B8213DDA-4F66-4934-86CF-4510F2CB72C0}" srcOrd="3" destOrd="0" parTransId="{524902EC-54B0-4829-8292-60B62E4C4C22}" sibTransId="{4DCD3F1F-3A7D-45E4-A693-43317D0F30C3}"/>
    <dgm:cxn modelId="{D2BC04DF-1429-4934-99A2-796A6C89C9BA}" srcId="{0905242F-D590-48BB-AA1F-1B80BF52E1DE}" destId="{97589766-DC67-4754-974B-1F40DE858535}" srcOrd="2" destOrd="0" parTransId="{DB9E8165-9271-4780-A7D8-5CBE1E0E35EA}" sibTransId="{92E889C7-D9BF-4336-A28F-BCE5E8DDDA94}"/>
    <dgm:cxn modelId="{3D119AF4-8456-41CA-93B8-FFE91928B7AC}" type="presOf" srcId="{537386A9-15CA-4B59-83C3-FE09F406F329}" destId="{878DCFBE-1585-475F-9E7F-24CB5B903289}" srcOrd="0" destOrd="0" presId="urn:microsoft.com/office/officeart/2005/8/layout/vList2"/>
    <dgm:cxn modelId="{62ACAAF5-C07F-48C9-B659-3F6FD7B59DD0}" type="presOf" srcId="{0905242F-D590-48BB-AA1F-1B80BF52E1DE}" destId="{8FDCD028-7147-4C3B-A4E1-464D3EEACCE2}" srcOrd="0" destOrd="0" presId="urn:microsoft.com/office/officeart/2005/8/layout/vList2"/>
    <dgm:cxn modelId="{92E95AC9-AC99-4824-ACF4-C8F0F7C971A2}" type="presParOf" srcId="{8FDCD028-7147-4C3B-A4E1-464D3EEACCE2}" destId="{60D5ADBF-FD4C-4842-85F0-6C004A01BC0A}" srcOrd="0" destOrd="0" presId="urn:microsoft.com/office/officeart/2005/8/layout/vList2"/>
    <dgm:cxn modelId="{DDDD89C3-18F4-4975-A4C0-7A76B72E664F}" type="presParOf" srcId="{8FDCD028-7147-4C3B-A4E1-464D3EEACCE2}" destId="{F43D3E1C-1324-4082-A24D-190BFAC6C930}" srcOrd="1" destOrd="0" presId="urn:microsoft.com/office/officeart/2005/8/layout/vList2"/>
    <dgm:cxn modelId="{0A7EB8D9-1F94-4058-9400-2EE3255FFB0D}" type="presParOf" srcId="{8FDCD028-7147-4C3B-A4E1-464D3EEACCE2}" destId="{81E599A2-3FA4-4E07-BC18-06C402B84ACD}" srcOrd="2" destOrd="0" presId="urn:microsoft.com/office/officeart/2005/8/layout/vList2"/>
    <dgm:cxn modelId="{ED500A97-E48D-4209-A9FE-90693D649F8C}" type="presParOf" srcId="{8FDCD028-7147-4C3B-A4E1-464D3EEACCE2}" destId="{F054CB5F-8BD8-4ADD-ABC4-5BBF5BD4AF69}" srcOrd="3" destOrd="0" presId="urn:microsoft.com/office/officeart/2005/8/layout/vList2"/>
    <dgm:cxn modelId="{C61EF798-141C-47D4-B0CA-CE20E44A2598}" type="presParOf" srcId="{8FDCD028-7147-4C3B-A4E1-464D3EEACCE2}" destId="{297271AE-B831-429A-96F7-802DD30CB171}" srcOrd="4" destOrd="0" presId="urn:microsoft.com/office/officeart/2005/8/layout/vList2"/>
    <dgm:cxn modelId="{BCED97CB-CCE7-49D0-8F17-7B28D9301F8F}" type="presParOf" srcId="{8FDCD028-7147-4C3B-A4E1-464D3EEACCE2}" destId="{ABB45ED9-DC96-405C-A4ED-9F4C0435FE35}" srcOrd="5" destOrd="0" presId="urn:microsoft.com/office/officeart/2005/8/layout/vList2"/>
    <dgm:cxn modelId="{71C30FCC-1446-4D06-A2B3-72C061578622}" type="presParOf" srcId="{8FDCD028-7147-4C3B-A4E1-464D3EEACCE2}" destId="{CDC079CD-4DB5-494A-9FEC-66AD6E27E2FE}" srcOrd="6" destOrd="0" presId="urn:microsoft.com/office/officeart/2005/8/layout/vList2"/>
    <dgm:cxn modelId="{ED924F74-88EB-4CF7-9D71-F2CF61DF1DBB}" type="presParOf" srcId="{8FDCD028-7147-4C3B-A4E1-464D3EEACCE2}" destId="{98200AC4-D935-4FFA-914E-84483210F5E5}" srcOrd="7" destOrd="0" presId="urn:microsoft.com/office/officeart/2005/8/layout/vList2"/>
    <dgm:cxn modelId="{D3B2AAF0-55B9-4B11-8CE4-BF3F02931081}" type="presParOf" srcId="{8FDCD028-7147-4C3B-A4E1-464D3EEACCE2}" destId="{878DCFBE-1585-475F-9E7F-24CB5B903289}" srcOrd="8" destOrd="0" presId="urn:microsoft.com/office/officeart/2005/8/layout/vList2"/>
    <dgm:cxn modelId="{1762D512-6B10-4C9B-A2B2-FA1E7541E823}" type="presParOf" srcId="{8FDCD028-7147-4C3B-A4E1-464D3EEACCE2}" destId="{3C10E8D9-E4FA-418A-A827-7AE77FAE9C4D}" srcOrd="9" destOrd="0" presId="urn:microsoft.com/office/officeart/2005/8/layout/vList2"/>
    <dgm:cxn modelId="{617E8125-AE62-417A-9C96-FDED863B6974}" type="presParOf" srcId="{8FDCD028-7147-4C3B-A4E1-464D3EEACCE2}" destId="{9B69CC17-497B-40FB-909B-E1A03DA1CECF}" srcOrd="10" destOrd="0" presId="urn:microsoft.com/office/officeart/2005/8/layout/vList2"/>
    <dgm:cxn modelId="{1D2E379C-9CB3-42F6-82A4-37729B99498C}" type="presParOf" srcId="{8FDCD028-7147-4C3B-A4E1-464D3EEACCE2}" destId="{9DCADF30-B443-4FED-8698-E3D7849C829B}" srcOrd="11" destOrd="0" presId="urn:microsoft.com/office/officeart/2005/8/layout/vList2"/>
    <dgm:cxn modelId="{9A274716-9CBA-4065-96AD-9E3CA8FA34AA}" type="presParOf" srcId="{8FDCD028-7147-4C3B-A4E1-464D3EEACCE2}" destId="{FE91E246-C281-443D-BB7B-00EF8CE3318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FD3AE2-69F1-4657-8C6E-584EF9D76B4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21DB91-14C6-4F2C-A8E8-AEC7B6B227EF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Adolescence is a critical period for identity formation</a:t>
          </a:r>
          <a:endParaRPr lang="en-US" b="0" dirty="0">
            <a:latin typeface="Arial"/>
            <a:cs typeface="Arial"/>
          </a:endParaRPr>
        </a:p>
      </dgm:t>
    </dgm:pt>
    <dgm:pt modelId="{03B1F1AC-1F2A-4FBE-A0D1-CA1558FF125B}" type="parTrans" cxnId="{10B41AD8-3872-4EBB-906D-4F80343D8B1D}">
      <dgm:prSet/>
      <dgm:spPr/>
      <dgm:t>
        <a:bodyPr/>
        <a:lstStyle/>
        <a:p>
          <a:endParaRPr lang="en-US"/>
        </a:p>
      </dgm:t>
    </dgm:pt>
    <dgm:pt modelId="{A3B2200B-7D12-4D3B-AA58-9FBE4F8CB427}" type="sibTrans" cxnId="{10B41AD8-3872-4EBB-906D-4F80343D8B1D}">
      <dgm:prSet/>
      <dgm:spPr/>
      <dgm:t>
        <a:bodyPr/>
        <a:lstStyle/>
        <a:p>
          <a:endParaRPr lang="en-US"/>
        </a:p>
      </dgm:t>
    </dgm:pt>
    <dgm:pt modelId="{D134F3AA-9777-4855-A397-B09C8ED45A9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Jenny’s caring role restricts:</a:t>
          </a:r>
          <a:endParaRPr lang="en-US" b="0" dirty="0">
            <a:latin typeface="Arial"/>
            <a:cs typeface="Arial"/>
          </a:endParaRPr>
        </a:p>
      </dgm:t>
    </dgm:pt>
    <dgm:pt modelId="{6E7F3876-75FF-4C6E-B7AC-30FA30748094}" type="parTrans" cxnId="{199DE5FB-1672-430A-83E3-F15FAC5352EE}">
      <dgm:prSet/>
      <dgm:spPr/>
      <dgm:t>
        <a:bodyPr/>
        <a:lstStyle/>
        <a:p>
          <a:endParaRPr lang="en-US"/>
        </a:p>
      </dgm:t>
    </dgm:pt>
    <dgm:pt modelId="{D699421D-AB2F-4938-8408-BB36B6823BEF}" type="sibTrans" cxnId="{199DE5FB-1672-430A-83E3-F15FAC5352EE}">
      <dgm:prSet/>
      <dgm:spPr/>
      <dgm:t>
        <a:bodyPr/>
        <a:lstStyle/>
        <a:p>
          <a:endParaRPr lang="en-US"/>
        </a:p>
      </dgm:t>
    </dgm:pt>
    <dgm:pt modelId="{76119871-E960-4249-A275-E1162B3124F5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Social exploration</a:t>
          </a:r>
          <a:endParaRPr lang="en-US" b="0" dirty="0">
            <a:latin typeface="Arial"/>
            <a:cs typeface="Arial"/>
          </a:endParaRPr>
        </a:p>
      </dgm:t>
    </dgm:pt>
    <dgm:pt modelId="{2F528BE6-E657-4B2C-9157-3E00A0538BD6}" type="parTrans" cxnId="{4F0638B1-BA5E-4A02-B111-1DBFDF0E793B}">
      <dgm:prSet/>
      <dgm:spPr/>
      <dgm:t>
        <a:bodyPr/>
        <a:lstStyle/>
        <a:p>
          <a:endParaRPr lang="en-US"/>
        </a:p>
      </dgm:t>
    </dgm:pt>
    <dgm:pt modelId="{272AF294-502E-4024-823B-D9647CA35A4E}" type="sibTrans" cxnId="{4F0638B1-BA5E-4A02-B111-1DBFDF0E793B}">
      <dgm:prSet/>
      <dgm:spPr/>
      <dgm:t>
        <a:bodyPr/>
        <a:lstStyle/>
        <a:p>
          <a:endParaRPr lang="en-US"/>
        </a:p>
      </dgm:t>
    </dgm:pt>
    <dgm:pt modelId="{0A34B42C-4876-481C-B4F9-958F962608A0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Peer relationships</a:t>
          </a:r>
          <a:endParaRPr lang="en-US" b="0" dirty="0">
            <a:latin typeface="Arial"/>
            <a:cs typeface="Arial"/>
          </a:endParaRPr>
        </a:p>
      </dgm:t>
    </dgm:pt>
    <dgm:pt modelId="{9BC846A0-3CBB-4F1D-8ACA-61BE313C5CE0}" type="parTrans" cxnId="{24FA7896-65AA-42F7-8783-F6BCC2B37CB2}">
      <dgm:prSet/>
      <dgm:spPr/>
      <dgm:t>
        <a:bodyPr/>
        <a:lstStyle/>
        <a:p>
          <a:endParaRPr lang="en-US"/>
        </a:p>
      </dgm:t>
    </dgm:pt>
    <dgm:pt modelId="{3F073823-27E6-4353-8EE6-D41113C33709}" type="sibTrans" cxnId="{24FA7896-65AA-42F7-8783-F6BCC2B37CB2}">
      <dgm:prSet/>
      <dgm:spPr/>
      <dgm:t>
        <a:bodyPr/>
        <a:lstStyle/>
        <a:p>
          <a:endParaRPr lang="en-US"/>
        </a:p>
      </dgm:t>
    </dgm:pt>
    <dgm:pt modelId="{F5897C2D-671E-47D6-85C5-5B1C0C16C2AD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Hobbies and leisure</a:t>
          </a:r>
          <a:endParaRPr lang="en-US" b="0" dirty="0">
            <a:latin typeface="Arial"/>
            <a:cs typeface="Arial"/>
          </a:endParaRPr>
        </a:p>
      </dgm:t>
    </dgm:pt>
    <dgm:pt modelId="{93ECBE7D-0497-42EA-B8E6-CF8FDA3AE361}" type="parTrans" cxnId="{DB103F1E-B01F-448D-89F5-E7573563263A}">
      <dgm:prSet/>
      <dgm:spPr/>
      <dgm:t>
        <a:bodyPr/>
        <a:lstStyle/>
        <a:p>
          <a:endParaRPr lang="en-US"/>
        </a:p>
      </dgm:t>
    </dgm:pt>
    <dgm:pt modelId="{545EC6F1-51E4-4F27-A4B0-ABA0469BDDC1}" type="sibTrans" cxnId="{DB103F1E-B01F-448D-89F5-E7573563263A}">
      <dgm:prSet/>
      <dgm:spPr/>
      <dgm:t>
        <a:bodyPr/>
        <a:lstStyle/>
        <a:p>
          <a:endParaRPr lang="en-US"/>
        </a:p>
      </dgm:t>
    </dgm:pt>
    <dgm:pt modelId="{79910717-27AF-4822-8D46-458DB8F2DFC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Educational engagement</a:t>
          </a:r>
          <a:endParaRPr lang="en-US" b="0" dirty="0">
            <a:latin typeface="Arial"/>
            <a:cs typeface="Arial"/>
          </a:endParaRPr>
        </a:p>
      </dgm:t>
    </dgm:pt>
    <dgm:pt modelId="{A6A7518D-A81C-4EDF-9AE2-0B231C5BEA2C}" type="parTrans" cxnId="{5E456584-193D-489B-B29B-97FBE4494155}">
      <dgm:prSet/>
      <dgm:spPr/>
      <dgm:t>
        <a:bodyPr/>
        <a:lstStyle/>
        <a:p>
          <a:endParaRPr lang="en-US"/>
        </a:p>
      </dgm:t>
    </dgm:pt>
    <dgm:pt modelId="{B488428B-7D2B-4968-B289-C089C4098F87}" type="sibTrans" cxnId="{5E456584-193D-489B-B29B-97FBE4494155}">
      <dgm:prSet/>
      <dgm:spPr/>
      <dgm:t>
        <a:bodyPr/>
        <a:lstStyle/>
        <a:p>
          <a:endParaRPr lang="en-US"/>
        </a:p>
      </dgm:t>
    </dgm:pt>
    <dgm:pt modelId="{629C235F-201E-4E6E-9C10-35EF616A23B9}">
      <dgm:prSet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Young carers often experience identity foreclosure adopting one fixed role without exploring alternatives (Kroger, 2007)</a:t>
          </a:r>
          <a:endParaRPr lang="en-US" b="0" dirty="0">
            <a:latin typeface="Arial"/>
            <a:cs typeface="Arial"/>
          </a:endParaRPr>
        </a:p>
      </dgm:t>
    </dgm:pt>
    <dgm:pt modelId="{23F7A960-A70A-4DD9-98D1-5C09D8DD1A72}" type="parTrans" cxnId="{C16B80C6-0767-4535-BB29-94057006CE3C}">
      <dgm:prSet/>
      <dgm:spPr/>
      <dgm:t>
        <a:bodyPr/>
        <a:lstStyle/>
        <a:p>
          <a:endParaRPr lang="en-US"/>
        </a:p>
      </dgm:t>
    </dgm:pt>
    <dgm:pt modelId="{90A7A65B-5950-490B-81C2-3AAD03F1EA5E}" type="sibTrans" cxnId="{C16B80C6-0767-4535-BB29-94057006CE3C}">
      <dgm:prSet/>
      <dgm:spPr/>
      <dgm:t>
        <a:bodyPr/>
        <a:lstStyle/>
        <a:p>
          <a:endParaRPr lang="en-US"/>
        </a:p>
      </dgm:t>
    </dgm:pt>
    <dgm:pt modelId="{68E59F50-D5DC-4EBF-B958-85BDAD05179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High responsibility may lead to:</a:t>
          </a:r>
          <a:endParaRPr lang="en-US" b="0" dirty="0">
            <a:latin typeface="Arial"/>
            <a:cs typeface="Arial"/>
          </a:endParaRPr>
        </a:p>
      </dgm:t>
    </dgm:pt>
    <dgm:pt modelId="{0C505642-15A9-4092-A26E-45B035B8249A}" type="parTrans" cxnId="{395A6521-8C85-4661-BC2A-CD4B080A9E94}">
      <dgm:prSet/>
      <dgm:spPr/>
      <dgm:t>
        <a:bodyPr/>
        <a:lstStyle/>
        <a:p>
          <a:endParaRPr lang="en-US"/>
        </a:p>
      </dgm:t>
    </dgm:pt>
    <dgm:pt modelId="{A7CAE0FE-3EEF-4884-B123-715FDD730DF2}" type="sibTrans" cxnId="{395A6521-8C85-4661-BC2A-CD4B080A9E94}">
      <dgm:prSet/>
      <dgm:spPr/>
      <dgm:t>
        <a:bodyPr/>
        <a:lstStyle/>
        <a:p>
          <a:endParaRPr lang="en-US"/>
        </a:p>
      </dgm:t>
    </dgm:pt>
    <dgm:pt modelId="{8BB924F6-AF00-4290-B74F-A3A4F91ACA4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Stress</a:t>
          </a:r>
          <a:endParaRPr lang="en-US" b="0" dirty="0">
            <a:latin typeface="Arial"/>
            <a:cs typeface="Arial"/>
          </a:endParaRPr>
        </a:p>
      </dgm:t>
    </dgm:pt>
    <dgm:pt modelId="{F6072E8B-03BB-4750-9B15-7FCE8AE74D8F}" type="parTrans" cxnId="{410F2072-2B38-4E1C-AFA7-47300BBA60A4}">
      <dgm:prSet/>
      <dgm:spPr/>
      <dgm:t>
        <a:bodyPr/>
        <a:lstStyle/>
        <a:p>
          <a:endParaRPr lang="en-US"/>
        </a:p>
      </dgm:t>
    </dgm:pt>
    <dgm:pt modelId="{D382DEC7-BBF4-4CB0-A228-5A0C59D77E57}" type="sibTrans" cxnId="{410F2072-2B38-4E1C-AFA7-47300BBA60A4}">
      <dgm:prSet/>
      <dgm:spPr/>
      <dgm:t>
        <a:bodyPr/>
        <a:lstStyle/>
        <a:p>
          <a:endParaRPr lang="en-US"/>
        </a:p>
      </dgm:t>
    </dgm:pt>
    <dgm:pt modelId="{F9CE294D-3969-4FC8-BBBD-355617F9382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Low confidence</a:t>
          </a:r>
          <a:endParaRPr lang="en-US" b="0" dirty="0">
            <a:latin typeface="Arial"/>
            <a:cs typeface="Arial"/>
          </a:endParaRPr>
        </a:p>
      </dgm:t>
    </dgm:pt>
    <dgm:pt modelId="{8104A9D8-64EB-4B58-8179-62A91624A2F5}" type="parTrans" cxnId="{3C757629-468E-490F-A9B6-751C87A695E6}">
      <dgm:prSet/>
      <dgm:spPr/>
      <dgm:t>
        <a:bodyPr/>
        <a:lstStyle/>
        <a:p>
          <a:endParaRPr lang="en-US"/>
        </a:p>
      </dgm:t>
    </dgm:pt>
    <dgm:pt modelId="{80189157-48A9-41EE-93EE-EA107107543C}" type="sibTrans" cxnId="{3C757629-468E-490F-A9B6-751C87A695E6}">
      <dgm:prSet/>
      <dgm:spPr/>
      <dgm:t>
        <a:bodyPr/>
        <a:lstStyle/>
        <a:p>
          <a:endParaRPr lang="en-US"/>
        </a:p>
      </dgm:t>
    </dgm:pt>
    <dgm:pt modelId="{C99365C8-E3F8-4F6D-9350-DA609EA3C033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Feeling older than her age (Aldridge, 2018)</a:t>
          </a:r>
          <a:endParaRPr lang="en-US" b="0" dirty="0">
            <a:latin typeface="Arial"/>
            <a:cs typeface="Arial"/>
          </a:endParaRPr>
        </a:p>
      </dgm:t>
    </dgm:pt>
    <dgm:pt modelId="{396A715A-9A4D-4D04-BDB1-B8DC9100BD4D}" type="parTrans" cxnId="{A92B383D-CC0B-4D46-AC7E-DC58B1EF2641}">
      <dgm:prSet/>
      <dgm:spPr/>
      <dgm:t>
        <a:bodyPr/>
        <a:lstStyle/>
        <a:p>
          <a:endParaRPr lang="en-US"/>
        </a:p>
      </dgm:t>
    </dgm:pt>
    <dgm:pt modelId="{D7A55823-FBBD-4FE8-8F3D-C60EE3E65375}" type="sibTrans" cxnId="{A92B383D-CC0B-4D46-AC7E-DC58B1EF2641}">
      <dgm:prSet/>
      <dgm:spPr/>
      <dgm:t>
        <a:bodyPr/>
        <a:lstStyle/>
        <a:p>
          <a:endParaRPr lang="en-US"/>
        </a:p>
      </dgm:t>
    </dgm:pt>
    <dgm:pt modelId="{46E77D4B-F77D-46EB-8298-EC0891754D1F}" type="pres">
      <dgm:prSet presAssocID="{B5FD3AE2-69F1-4657-8C6E-584EF9D76B43}" presName="diagram" presStyleCnt="0">
        <dgm:presLayoutVars>
          <dgm:dir/>
          <dgm:resizeHandles val="exact"/>
        </dgm:presLayoutVars>
      </dgm:prSet>
      <dgm:spPr/>
    </dgm:pt>
    <dgm:pt modelId="{5BE72B7F-2E3F-4F29-97EB-6963CA164CAD}" type="pres">
      <dgm:prSet presAssocID="{D221DB91-14C6-4F2C-A8E8-AEC7B6B227EF}" presName="node" presStyleLbl="node1" presStyleIdx="0" presStyleCnt="11">
        <dgm:presLayoutVars>
          <dgm:bulletEnabled val="1"/>
        </dgm:presLayoutVars>
      </dgm:prSet>
      <dgm:spPr/>
    </dgm:pt>
    <dgm:pt modelId="{449179BD-FED7-488B-BD04-6AC4B3F33723}" type="pres">
      <dgm:prSet presAssocID="{A3B2200B-7D12-4D3B-AA58-9FBE4F8CB427}" presName="sibTrans" presStyleCnt="0"/>
      <dgm:spPr/>
    </dgm:pt>
    <dgm:pt modelId="{504CD2EB-2566-498E-A496-97ADF65E827A}" type="pres">
      <dgm:prSet presAssocID="{D134F3AA-9777-4855-A397-B09C8ED45A98}" presName="node" presStyleLbl="node1" presStyleIdx="1" presStyleCnt="11">
        <dgm:presLayoutVars>
          <dgm:bulletEnabled val="1"/>
        </dgm:presLayoutVars>
      </dgm:prSet>
      <dgm:spPr/>
    </dgm:pt>
    <dgm:pt modelId="{431B06C0-18A7-401D-93FF-BB35FD336CB2}" type="pres">
      <dgm:prSet presAssocID="{D699421D-AB2F-4938-8408-BB36B6823BEF}" presName="sibTrans" presStyleCnt="0"/>
      <dgm:spPr/>
    </dgm:pt>
    <dgm:pt modelId="{0E8C563E-9CAD-4EBF-B907-31F5A4072F13}" type="pres">
      <dgm:prSet presAssocID="{76119871-E960-4249-A275-E1162B3124F5}" presName="node" presStyleLbl="node1" presStyleIdx="2" presStyleCnt="11">
        <dgm:presLayoutVars>
          <dgm:bulletEnabled val="1"/>
        </dgm:presLayoutVars>
      </dgm:prSet>
      <dgm:spPr/>
    </dgm:pt>
    <dgm:pt modelId="{F8E82157-830B-419E-BE71-815F7F1361E1}" type="pres">
      <dgm:prSet presAssocID="{272AF294-502E-4024-823B-D9647CA35A4E}" presName="sibTrans" presStyleCnt="0"/>
      <dgm:spPr/>
    </dgm:pt>
    <dgm:pt modelId="{3AF5C5E4-E853-43DE-9DD0-638FA5341109}" type="pres">
      <dgm:prSet presAssocID="{0A34B42C-4876-481C-B4F9-958F962608A0}" presName="node" presStyleLbl="node1" presStyleIdx="3" presStyleCnt="11">
        <dgm:presLayoutVars>
          <dgm:bulletEnabled val="1"/>
        </dgm:presLayoutVars>
      </dgm:prSet>
      <dgm:spPr/>
    </dgm:pt>
    <dgm:pt modelId="{5231D2DA-8E16-441C-9D70-C0346D6E8466}" type="pres">
      <dgm:prSet presAssocID="{3F073823-27E6-4353-8EE6-D41113C33709}" presName="sibTrans" presStyleCnt="0"/>
      <dgm:spPr/>
    </dgm:pt>
    <dgm:pt modelId="{0A14B431-6D71-471B-98EE-084DC151439E}" type="pres">
      <dgm:prSet presAssocID="{F5897C2D-671E-47D6-85C5-5B1C0C16C2AD}" presName="node" presStyleLbl="node1" presStyleIdx="4" presStyleCnt="11">
        <dgm:presLayoutVars>
          <dgm:bulletEnabled val="1"/>
        </dgm:presLayoutVars>
      </dgm:prSet>
      <dgm:spPr/>
    </dgm:pt>
    <dgm:pt modelId="{19E72524-9B7C-4AB0-980F-464AE0583663}" type="pres">
      <dgm:prSet presAssocID="{545EC6F1-51E4-4F27-A4B0-ABA0469BDDC1}" presName="sibTrans" presStyleCnt="0"/>
      <dgm:spPr/>
    </dgm:pt>
    <dgm:pt modelId="{189EBE70-1E35-49D3-A04B-FC75D3266476}" type="pres">
      <dgm:prSet presAssocID="{79910717-27AF-4822-8D46-458DB8F2DFCE}" presName="node" presStyleLbl="node1" presStyleIdx="5" presStyleCnt="11">
        <dgm:presLayoutVars>
          <dgm:bulletEnabled val="1"/>
        </dgm:presLayoutVars>
      </dgm:prSet>
      <dgm:spPr/>
    </dgm:pt>
    <dgm:pt modelId="{B105F73D-935E-44B4-93DF-57E787EA92D0}" type="pres">
      <dgm:prSet presAssocID="{B488428B-7D2B-4968-B289-C089C4098F87}" presName="sibTrans" presStyleCnt="0"/>
      <dgm:spPr/>
    </dgm:pt>
    <dgm:pt modelId="{43472E90-4C21-4760-9D49-D6A97CA38337}" type="pres">
      <dgm:prSet presAssocID="{629C235F-201E-4E6E-9C10-35EF616A23B9}" presName="node" presStyleLbl="node1" presStyleIdx="6" presStyleCnt="11">
        <dgm:presLayoutVars>
          <dgm:bulletEnabled val="1"/>
        </dgm:presLayoutVars>
      </dgm:prSet>
      <dgm:spPr/>
    </dgm:pt>
    <dgm:pt modelId="{0C94DB0E-64BF-4BD3-9D21-47BD0C677871}" type="pres">
      <dgm:prSet presAssocID="{90A7A65B-5950-490B-81C2-3AAD03F1EA5E}" presName="sibTrans" presStyleCnt="0"/>
      <dgm:spPr/>
    </dgm:pt>
    <dgm:pt modelId="{F65F4B14-5E3C-47EF-8E20-1EE9DC34EED7}" type="pres">
      <dgm:prSet presAssocID="{68E59F50-D5DC-4EBF-B958-85BDAD05179E}" presName="node" presStyleLbl="node1" presStyleIdx="7" presStyleCnt="11">
        <dgm:presLayoutVars>
          <dgm:bulletEnabled val="1"/>
        </dgm:presLayoutVars>
      </dgm:prSet>
      <dgm:spPr/>
    </dgm:pt>
    <dgm:pt modelId="{0B501E75-ECB2-4BFA-9ED9-2352B16771F5}" type="pres">
      <dgm:prSet presAssocID="{A7CAE0FE-3EEF-4884-B123-715FDD730DF2}" presName="sibTrans" presStyleCnt="0"/>
      <dgm:spPr/>
    </dgm:pt>
    <dgm:pt modelId="{0940C5CD-31E2-4E08-B382-0029BC012AA1}" type="pres">
      <dgm:prSet presAssocID="{8BB924F6-AF00-4290-B74F-A3A4F91ACA4E}" presName="node" presStyleLbl="node1" presStyleIdx="8" presStyleCnt="11">
        <dgm:presLayoutVars>
          <dgm:bulletEnabled val="1"/>
        </dgm:presLayoutVars>
      </dgm:prSet>
      <dgm:spPr/>
    </dgm:pt>
    <dgm:pt modelId="{6A399C3B-2093-4356-8428-84329A08776E}" type="pres">
      <dgm:prSet presAssocID="{D382DEC7-BBF4-4CB0-A228-5A0C59D77E57}" presName="sibTrans" presStyleCnt="0"/>
      <dgm:spPr/>
    </dgm:pt>
    <dgm:pt modelId="{361A1D21-D544-41A5-B53D-411FBC860D10}" type="pres">
      <dgm:prSet presAssocID="{F9CE294D-3969-4FC8-BBBD-355617F9382E}" presName="node" presStyleLbl="node1" presStyleIdx="9" presStyleCnt="11">
        <dgm:presLayoutVars>
          <dgm:bulletEnabled val="1"/>
        </dgm:presLayoutVars>
      </dgm:prSet>
      <dgm:spPr/>
    </dgm:pt>
    <dgm:pt modelId="{DA51C267-42ED-48CA-A3B4-0CA0193A2F1C}" type="pres">
      <dgm:prSet presAssocID="{80189157-48A9-41EE-93EE-EA107107543C}" presName="sibTrans" presStyleCnt="0"/>
      <dgm:spPr/>
    </dgm:pt>
    <dgm:pt modelId="{87146421-6395-42E5-AFF4-A5622AA27600}" type="pres">
      <dgm:prSet presAssocID="{C99365C8-E3F8-4F6D-9350-DA609EA3C033}" presName="node" presStyleLbl="node1" presStyleIdx="10" presStyleCnt="11">
        <dgm:presLayoutVars>
          <dgm:bulletEnabled val="1"/>
        </dgm:presLayoutVars>
      </dgm:prSet>
      <dgm:spPr/>
    </dgm:pt>
  </dgm:ptLst>
  <dgm:cxnLst>
    <dgm:cxn modelId="{9BEA0F09-E15A-49AA-B2A5-04C71AA3B5F9}" type="presOf" srcId="{8BB924F6-AF00-4290-B74F-A3A4F91ACA4E}" destId="{0940C5CD-31E2-4E08-B382-0029BC012AA1}" srcOrd="0" destOrd="0" presId="urn:microsoft.com/office/officeart/2005/8/layout/default"/>
    <dgm:cxn modelId="{DB103F1E-B01F-448D-89F5-E7573563263A}" srcId="{B5FD3AE2-69F1-4657-8C6E-584EF9D76B43}" destId="{F5897C2D-671E-47D6-85C5-5B1C0C16C2AD}" srcOrd="4" destOrd="0" parTransId="{93ECBE7D-0497-42EA-B8E6-CF8FDA3AE361}" sibTransId="{545EC6F1-51E4-4F27-A4B0-ABA0469BDDC1}"/>
    <dgm:cxn modelId="{395A6521-8C85-4661-BC2A-CD4B080A9E94}" srcId="{B5FD3AE2-69F1-4657-8C6E-584EF9D76B43}" destId="{68E59F50-D5DC-4EBF-B958-85BDAD05179E}" srcOrd="7" destOrd="0" parTransId="{0C505642-15A9-4092-A26E-45B035B8249A}" sibTransId="{A7CAE0FE-3EEF-4884-B123-715FDD730DF2}"/>
    <dgm:cxn modelId="{D9CC1028-1297-40DE-B391-EA75E32D2537}" type="presOf" srcId="{76119871-E960-4249-A275-E1162B3124F5}" destId="{0E8C563E-9CAD-4EBF-B907-31F5A4072F13}" srcOrd="0" destOrd="0" presId="urn:microsoft.com/office/officeart/2005/8/layout/default"/>
    <dgm:cxn modelId="{3C757629-468E-490F-A9B6-751C87A695E6}" srcId="{B5FD3AE2-69F1-4657-8C6E-584EF9D76B43}" destId="{F9CE294D-3969-4FC8-BBBD-355617F9382E}" srcOrd="9" destOrd="0" parTransId="{8104A9D8-64EB-4B58-8179-62A91624A2F5}" sibTransId="{80189157-48A9-41EE-93EE-EA107107543C}"/>
    <dgm:cxn modelId="{5A35AA2D-183A-4074-AE6A-E5BC79BAB4E1}" type="presOf" srcId="{0A34B42C-4876-481C-B4F9-958F962608A0}" destId="{3AF5C5E4-E853-43DE-9DD0-638FA5341109}" srcOrd="0" destOrd="0" presId="urn:microsoft.com/office/officeart/2005/8/layout/default"/>
    <dgm:cxn modelId="{A92B383D-CC0B-4D46-AC7E-DC58B1EF2641}" srcId="{B5FD3AE2-69F1-4657-8C6E-584EF9D76B43}" destId="{C99365C8-E3F8-4F6D-9350-DA609EA3C033}" srcOrd="10" destOrd="0" parTransId="{396A715A-9A4D-4D04-BDB1-B8DC9100BD4D}" sibTransId="{D7A55823-FBBD-4FE8-8F3D-C60EE3E65375}"/>
    <dgm:cxn modelId="{6C4D1B51-291E-4CEA-A117-2BF0C918F5A1}" type="presOf" srcId="{C99365C8-E3F8-4F6D-9350-DA609EA3C033}" destId="{87146421-6395-42E5-AFF4-A5622AA27600}" srcOrd="0" destOrd="0" presId="urn:microsoft.com/office/officeart/2005/8/layout/default"/>
    <dgm:cxn modelId="{410F2072-2B38-4E1C-AFA7-47300BBA60A4}" srcId="{B5FD3AE2-69F1-4657-8C6E-584EF9D76B43}" destId="{8BB924F6-AF00-4290-B74F-A3A4F91ACA4E}" srcOrd="8" destOrd="0" parTransId="{F6072E8B-03BB-4750-9B15-7FCE8AE74D8F}" sibTransId="{D382DEC7-BBF4-4CB0-A228-5A0C59D77E57}"/>
    <dgm:cxn modelId="{E246CE80-95D2-430B-908B-F363466159A1}" type="presOf" srcId="{79910717-27AF-4822-8D46-458DB8F2DFCE}" destId="{189EBE70-1E35-49D3-A04B-FC75D3266476}" srcOrd="0" destOrd="0" presId="urn:microsoft.com/office/officeart/2005/8/layout/default"/>
    <dgm:cxn modelId="{61BA6B82-6DE4-4FFB-8BF5-98E1BA2AB3EE}" type="presOf" srcId="{629C235F-201E-4E6E-9C10-35EF616A23B9}" destId="{43472E90-4C21-4760-9D49-D6A97CA38337}" srcOrd="0" destOrd="0" presId="urn:microsoft.com/office/officeart/2005/8/layout/default"/>
    <dgm:cxn modelId="{3D536F82-4AE8-4284-9BA6-F1EFE0656734}" type="presOf" srcId="{68E59F50-D5DC-4EBF-B958-85BDAD05179E}" destId="{F65F4B14-5E3C-47EF-8E20-1EE9DC34EED7}" srcOrd="0" destOrd="0" presId="urn:microsoft.com/office/officeart/2005/8/layout/default"/>
    <dgm:cxn modelId="{5E456584-193D-489B-B29B-97FBE4494155}" srcId="{B5FD3AE2-69F1-4657-8C6E-584EF9D76B43}" destId="{79910717-27AF-4822-8D46-458DB8F2DFCE}" srcOrd="5" destOrd="0" parTransId="{A6A7518D-A81C-4EDF-9AE2-0B231C5BEA2C}" sibTransId="{B488428B-7D2B-4968-B289-C089C4098F87}"/>
    <dgm:cxn modelId="{702FD68A-D13B-418B-B14E-7EE93CF34EE4}" type="presOf" srcId="{D221DB91-14C6-4F2C-A8E8-AEC7B6B227EF}" destId="{5BE72B7F-2E3F-4F29-97EB-6963CA164CAD}" srcOrd="0" destOrd="0" presId="urn:microsoft.com/office/officeart/2005/8/layout/default"/>
    <dgm:cxn modelId="{24FA7896-65AA-42F7-8783-F6BCC2B37CB2}" srcId="{B5FD3AE2-69F1-4657-8C6E-584EF9D76B43}" destId="{0A34B42C-4876-481C-B4F9-958F962608A0}" srcOrd="3" destOrd="0" parTransId="{9BC846A0-3CBB-4F1D-8ACA-61BE313C5CE0}" sibTransId="{3F073823-27E6-4353-8EE6-D41113C33709}"/>
    <dgm:cxn modelId="{4F0638B1-BA5E-4A02-B111-1DBFDF0E793B}" srcId="{B5FD3AE2-69F1-4657-8C6E-584EF9D76B43}" destId="{76119871-E960-4249-A275-E1162B3124F5}" srcOrd="2" destOrd="0" parTransId="{2F528BE6-E657-4B2C-9157-3E00A0538BD6}" sibTransId="{272AF294-502E-4024-823B-D9647CA35A4E}"/>
    <dgm:cxn modelId="{D4DBA4C4-6F01-48CF-8F13-B8431FBE4897}" type="presOf" srcId="{F9CE294D-3969-4FC8-BBBD-355617F9382E}" destId="{361A1D21-D544-41A5-B53D-411FBC860D10}" srcOrd="0" destOrd="0" presId="urn:microsoft.com/office/officeart/2005/8/layout/default"/>
    <dgm:cxn modelId="{C16B80C6-0767-4535-BB29-94057006CE3C}" srcId="{B5FD3AE2-69F1-4657-8C6E-584EF9D76B43}" destId="{629C235F-201E-4E6E-9C10-35EF616A23B9}" srcOrd="6" destOrd="0" parTransId="{23F7A960-A70A-4DD9-98D1-5C09D8DD1A72}" sibTransId="{90A7A65B-5950-490B-81C2-3AAD03F1EA5E}"/>
    <dgm:cxn modelId="{994D30C7-0F3B-418C-8DFD-54FD3D5A7EC6}" type="presOf" srcId="{F5897C2D-671E-47D6-85C5-5B1C0C16C2AD}" destId="{0A14B431-6D71-471B-98EE-084DC151439E}" srcOrd="0" destOrd="0" presId="urn:microsoft.com/office/officeart/2005/8/layout/default"/>
    <dgm:cxn modelId="{7755A2CF-007B-43B4-89B2-FAEBB183131D}" type="presOf" srcId="{D134F3AA-9777-4855-A397-B09C8ED45A98}" destId="{504CD2EB-2566-498E-A496-97ADF65E827A}" srcOrd="0" destOrd="0" presId="urn:microsoft.com/office/officeart/2005/8/layout/default"/>
    <dgm:cxn modelId="{10B41AD8-3872-4EBB-906D-4F80343D8B1D}" srcId="{B5FD3AE2-69F1-4657-8C6E-584EF9D76B43}" destId="{D221DB91-14C6-4F2C-A8E8-AEC7B6B227EF}" srcOrd="0" destOrd="0" parTransId="{03B1F1AC-1F2A-4FBE-A0D1-CA1558FF125B}" sibTransId="{A3B2200B-7D12-4D3B-AA58-9FBE4F8CB427}"/>
    <dgm:cxn modelId="{199DE5FB-1672-430A-83E3-F15FAC5352EE}" srcId="{B5FD3AE2-69F1-4657-8C6E-584EF9D76B43}" destId="{D134F3AA-9777-4855-A397-B09C8ED45A98}" srcOrd="1" destOrd="0" parTransId="{6E7F3876-75FF-4C6E-B7AC-30FA30748094}" sibTransId="{D699421D-AB2F-4938-8408-BB36B6823BEF}"/>
    <dgm:cxn modelId="{5B8AF5FB-F9A7-40AE-A6DF-CDD5E8B33AC7}" type="presOf" srcId="{B5FD3AE2-69F1-4657-8C6E-584EF9D76B43}" destId="{46E77D4B-F77D-46EB-8298-EC0891754D1F}" srcOrd="0" destOrd="0" presId="urn:microsoft.com/office/officeart/2005/8/layout/default"/>
    <dgm:cxn modelId="{8E4E54CF-3F5F-4D5B-8E3D-BF9146E3F2B2}" type="presParOf" srcId="{46E77D4B-F77D-46EB-8298-EC0891754D1F}" destId="{5BE72B7F-2E3F-4F29-97EB-6963CA164CAD}" srcOrd="0" destOrd="0" presId="urn:microsoft.com/office/officeart/2005/8/layout/default"/>
    <dgm:cxn modelId="{7801CEA8-CD63-449C-9232-0E62ED34334D}" type="presParOf" srcId="{46E77D4B-F77D-46EB-8298-EC0891754D1F}" destId="{449179BD-FED7-488B-BD04-6AC4B3F33723}" srcOrd="1" destOrd="0" presId="urn:microsoft.com/office/officeart/2005/8/layout/default"/>
    <dgm:cxn modelId="{F0E5E1CA-A5A5-4271-A8AB-1D8E94711810}" type="presParOf" srcId="{46E77D4B-F77D-46EB-8298-EC0891754D1F}" destId="{504CD2EB-2566-498E-A496-97ADF65E827A}" srcOrd="2" destOrd="0" presId="urn:microsoft.com/office/officeart/2005/8/layout/default"/>
    <dgm:cxn modelId="{F8D62FF2-2317-487D-8D3B-F3551B7B5B33}" type="presParOf" srcId="{46E77D4B-F77D-46EB-8298-EC0891754D1F}" destId="{431B06C0-18A7-401D-93FF-BB35FD336CB2}" srcOrd="3" destOrd="0" presId="urn:microsoft.com/office/officeart/2005/8/layout/default"/>
    <dgm:cxn modelId="{4A64BD23-C130-4DA2-9C01-490444466EB7}" type="presParOf" srcId="{46E77D4B-F77D-46EB-8298-EC0891754D1F}" destId="{0E8C563E-9CAD-4EBF-B907-31F5A4072F13}" srcOrd="4" destOrd="0" presId="urn:microsoft.com/office/officeart/2005/8/layout/default"/>
    <dgm:cxn modelId="{73EE7DCF-C95F-4922-AF52-EEB34A03DD33}" type="presParOf" srcId="{46E77D4B-F77D-46EB-8298-EC0891754D1F}" destId="{F8E82157-830B-419E-BE71-815F7F1361E1}" srcOrd="5" destOrd="0" presId="urn:microsoft.com/office/officeart/2005/8/layout/default"/>
    <dgm:cxn modelId="{81315720-438A-403E-97B8-5B9BFFA1C17A}" type="presParOf" srcId="{46E77D4B-F77D-46EB-8298-EC0891754D1F}" destId="{3AF5C5E4-E853-43DE-9DD0-638FA5341109}" srcOrd="6" destOrd="0" presId="urn:microsoft.com/office/officeart/2005/8/layout/default"/>
    <dgm:cxn modelId="{E064306A-9CC6-4C2A-B69C-E8781092619C}" type="presParOf" srcId="{46E77D4B-F77D-46EB-8298-EC0891754D1F}" destId="{5231D2DA-8E16-441C-9D70-C0346D6E8466}" srcOrd="7" destOrd="0" presId="urn:microsoft.com/office/officeart/2005/8/layout/default"/>
    <dgm:cxn modelId="{7AAABB3E-DA83-4366-B09B-E6EE2E01C92F}" type="presParOf" srcId="{46E77D4B-F77D-46EB-8298-EC0891754D1F}" destId="{0A14B431-6D71-471B-98EE-084DC151439E}" srcOrd="8" destOrd="0" presId="urn:microsoft.com/office/officeart/2005/8/layout/default"/>
    <dgm:cxn modelId="{D7CFCB55-9470-4D2F-B393-D1071C19196B}" type="presParOf" srcId="{46E77D4B-F77D-46EB-8298-EC0891754D1F}" destId="{19E72524-9B7C-4AB0-980F-464AE0583663}" srcOrd="9" destOrd="0" presId="urn:microsoft.com/office/officeart/2005/8/layout/default"/>
    <dgm:cxn modelId="{F37AAAE7-0E9C-4979-95E8-085DC1242BE1}" type="presParOf" srcId="{46E77D4B-F77D-46EB-8298-EC0891754D1F}" destId="{189EBE70-1E35-49D3-A04B-FC75D3266476}" srcOrd="10" destOrd="0" presId="urn:microsoft.com/office/officeart/2005/8/layout/default"/>
    <dgm:cxn modelId="{3229C2F3-B3D2-4F8A-B5CA-CDF7E05585B5}" type="presParOf" srcId="{46E77D4B-F77D-46EB-8298-EC0891754D1F}" destId="{B105F73D-935E-44B4-93DF-57E787EA92D0}" srcOrd="11" destOrd="0" presId="urn:microsoft.com/office/officeart/2005/8/layout/default"/>
    <dgm:cxn modelId="{D253EDD4-ED62-4A7C-A761-7C1FEA3A5ECB}" type="presParOf" srcId="{46E77D4B-F77D-46EB-8298-EC0891754D1F}" destId="{43472E90-4C21-4760-9D49-D6A97CA38337}" srcOrd="12" destOrd="0" presId="urn:microsoft.com/office/officeart/2005/8/layout/default"/>
    <dgm:cxn modelId="{08081096-FF94-4230-B8CA-6BAFAA7A7BE0}" type="presParOf" srcId="{46E77D4B-F77D-46EB-8298-EC0891754D1F}" destId="{0C94DB0E-64BF-4BD3-9D21-47BD0C677871}" srcOrd="13" destOrd="0" presId="urn:microsoft.com/office/officeart/2005/8/layout/default"/>
    <dgm:cxn modelId="{CB356834-9B79-4EC7-BD8D-8089DCDEA091}" type="presParOf" srcId="{46E77D4B-F77D-46EB-8298-EC0891754D1F}" destId="{F65F4B14-5E3C-47EF-8E20-1EE9DC34EED7}" srcOrd="14" destOrd="0" presId="urn:microsoft.com/office/officeart/2005/8/layout/default"/>
    <dgm:cxn modelId="{8FDC5201-D8BC-4097-82C0-11704BBCF724}" type="presParOf" srcId="{46E77D4B-F77D-46EB-8298-EC0891754D1F}" destId="{0B501E75-ECB2-4BFA-9ED9-2352B16771F5}" srcOrd="15" destOrd="0" presId="urn:microsoft.com/office/officeart/2005/8/layout/default"/>
    <dgm:cxn modelId="{B556ADED-2779-4176-8F7B-7DA4B90C40EE}" type="presParOf" srcId="{46E77D4B-F77D-46EB-8298-EC0891754D1F}" destId="{0940C5CD-31E2-4E08-B382-0029BC012AA1}" srcOrd="16" destOrd="0" presId="urn:microsoft.com/office/officeart/2005/8/layout/default"/>
    <dgm:cxn modelId="{13B77134-626C-417D-B5F5-7686D43651C3}" type="presParOf" srcId="{46E77D4B-F77D-46EB-8298-EC0891754D1F}" destId="{6A399C3B-2093-4356-8428-84329A08776E}" srcOrd="17" destOrd="0" presId="urn:microsoft.com/office/officeart/2005/8/layout/default"/>
    <dgm:cxn modelId="{AE3214D2-D5DF-47DE-A213-4EAF8215637A}" type="presParOf" srcId="{46E77D4B-F77D-46EB-8298-EC0891754D1F}" destId="{361A1D21-D544-41A5-B53D-411FBC860D10}" srcOrd="18" destOrd="0" presId="urn:microsoft.com/office/officeart/2005/8/layout/default"/>
    <dgm:cxn modelId="{6A64E361-37B2-4F90-9B49-2DA6B88F1385}" type="presParOf" srcId="{46E77D4B-F77D-46EB-8298-EC0891754D1F}" destId="{DA51C267-42ED-48CA-A3B4-0CA0193A2F1C}" srcOrd="19" destOrd="0" presId="urn:microsoft.com/office/officeart/2005/8/layout/default"/>
    <dgm:cxn modelId="{6CA89F33-F8E7-4BB4-A316-5547F8086C8E}" type="presParOf" srcId="{46E77D4B-F77D-46EB-8298-EC0891754D1F}" destId="{87146421-6395-42E5-AFF4-A5622AA27600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C9C35C-2D70-4DF1-91D5-A32726421637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67F030B-C92D-4E4C-BCE1-F01F72BF29C2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Identity Development</a:t>
          </a:r>
          <a:endParaRPr lang="en-US" b="0" dirty="0">
            <a:latin typeface="Arial"/>
            <a:cs typeface="Arial"/>
          </a:endParaRPr>
        </a:p>
      </dgm:t>
    </dgm:pt>
    <dgm:pt modelId="{9E9191FB-B41D-42A9-B603-A00FB6914945}" type="parTrans" cxnId="{F8D693AE-42B0-4198-9628-6AC277E24CF7}">
      <dgm:prSet/>
      <dgm:spPr/>
      <dgm:t>
        <a:bodyPr/>
        <a:lstStyle/>
        <a:p>
          <a:endParaRPr lang="en-US"/>
        </a:p>
      </dgm:t>
    </dgm:pt>
    <dgm:pt modelId="{D01E86AB-EFCC-4BC9-8196-31592C9AD3EC}" type="sibTrans" cxnId="{F8D693AE-42B0-4198-9628-6AC277E24CF7}">
      <dgm:prSet/>
      <dgm:spPr/>
      <dgm:t>
        <a:bodyPr/>
        <a:lstStyle/>
        <a:p>
          <a:endParaRPr lang="en-US"/>
        </a:p>
      </dgm:t>
    </dgm:pt>
    <dgm:pt modelId="{41AB321C-DEAA-42CC-9932-3A5185CE921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Caring role dominates Jenny’s daily life</a:t>
          </a:r>
          <a:endParaRPr lang="en-US" b="0" dirty="0">
            <a:latin typeface="Arial"/>
            <a:cs typeface="Arial"/>
          </a:endParaRPr>
        </a:p>
      </dgm:t>
    </dgm:pt>
    <dgm:pt modelId="{BBC9DEDA-97E6-4D58-9D27-7C69E8C9E5B8}" type="parTrans" cxnId="{EB547E49-7D7F-46A0-9C2A-D96E017940FC}">
      <dgm:prSet/>
      <dgm:spPr/>
      <dgm:t>
        <a:bodyPr/>
        <a:lstStyle/>
        <a:p>
          <a:endParaRPr lang="en-US"/>
        </a:p>
      </dgm:t>
    </dgm:pt>
    <dgm:pt modelId="{66DBBAFE-04F5-4811-B194-10714F5C9978}" type="sibTrans" cxnId="{EB547E49-7D7F-46A0-9C2A-D96E017940FC}">
      <dgm:prSet/>
      <dgm:spPr/>
      <dgm:t>
        <a:bodyPr/>
        <a:lstStyle/>
        <a:p>
          <a:endParaRPr lang="en-US"/>
        </a:p>
      </dgm:t>
    </dgm:pt>
    <dgm:pt modelId="{F61255DF-60CB-4E05-BA73-B6F9416E2E3B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Limited opportunities to explore who she is outside the home</a:t>
          </a:r>
          <a:endParaRPr lang="en-US" b="0" dirty="0">
            <a:latin typeface="Arial"/>
            <a:cs typeface="Arial"/>
          </a:endParaRPr>
        </a:p>
      </dgm:t>
    </dgm:pt>
    <dgm:pt modelId="{510B599F-4E6C-48D4-AF17-2FBE3A26D3DF}" type="parTrans" cxnId="{987FD14B-0FCF-4B76-8C20-7119BA540835}">
      <dgm:prSet/>
      <dgm:spPr/>
      <dgm:t>
        <a:bodyPr/>
        <a:lstStyle/>
        <a:p>
          <a:endParaRPr lang="en-US"/>
        </a:p>
      </dgm:t>
    </dgm:pt>
    <dgm:pt modelId="{39116AA4-0036-419B-BC71-CF2BC3F7655A}" type="sibTrans" cxnId="{987FD14B-0FCF-4B76-8C20-7119BA540835}">
      <dgm:prSet/>
      <dgm:spPr/>
      <dgm:t>
        <a:bodyPr/>
        <a:lstStyle/>
        <a:p>
          <a:endParaRPr lang="en-US"/>
        </a:p>
      </dgm:t>
    </dgm:pt>
    <dgm:pt modelId="{4C679789-3420-4A6A-BEF9-6D83D2BA6FE9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Risk of:</a:t>
          </a:r>
          <a:endParaRPr lang="en-US" b="0" dirty="0">
            <a:latin typeface="Arial"/>
            <a:cs typeface="Arial"/>
          </a:endParaRPr>
        </a:p>
      </dgm:t>
    </dgm:pt>
    <dgm:pt modelId="{ABD3ACF4-E7EC-4D5F-9C99-684CA071ECAF}" type="parTrans" cxnId="{CB1BFE38-8025-4A6F-B74D-A97CAE602B83}">
      <dgm:prSet/>
      <dgm:spPr/>
      <dgm:t>
        <a:bodyPr/>
        <a:lstStyle/>
        <a:p>
          <a:endParaRPr lang="en-US"/>
        </a:p>
      </dgm:t>
    </dgm:pt>
    <dgm:pt modelId="{FEF711B6-0C2D-4D0B-BBE6-1FAC022171D6}" type="sibTrans" cxnId="{CB1BFE38-8025-4A6F-B74D-A97CAE602B83}">
      <dgm:prSet/>
      <dgm:spPr/>
      <dgm:t>
        <a:bodyPr/>
        <a:lstStyle/>
        <a:p>
          <a:endParaRPr lang="en-US"/>
        </a:p>
      </dgm:t>
    </dgm:pt>
    <dgm:pt modelId="{0A998FFF-5FD6-4068-B8C2-FA236225139A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Role confusion</a:t>
          </a:r>
          <a:endParaRPr lang="en-US" b="0" dirty="0">
            <a:latin typeface="Arial"/>
            <a:cs typeface="Arial"/>
          </a:endParaRPr>
        </a:p>
      </dgm:t>
    </dgm:pt>
    <dgm:pt modelId="{7885EDA8-96B0-41B1-8768-EEC753A90D69}" type="parTrans" cxnId="{B13D7964-3A13-4A5E-8584-C4E47BC3DFD0}">
      <dgm:prSet/>
      <dgm:spPr/>
      <dgm:t>
        <a:bodyPr/>
        <a:lstStyle/>
        <a:p>
          <a:endParaRPr lang="en-US"/>
        </a:p>
      </dgm:t>
    </dgm:pt>
    <dgm:pt modelId="{BB98F2FB-80B8-489A-B82B-8FF8294AA141}" type="sibTrans" cxnId="{B13D7964-3A13-4A5E-8584-C4E47BC3DFD0}">
      <dgm:prSet/>
      <dgm:spPr/>
      <dgm:t>
        <a:bodyPr/>
        <a:lstStyle/>
        <a:p>
          <a:endParaRPr lang="en-US"/>
        </a:p>
      </dgm:t>
    </dgm:pt>
    <dgm:pt modelId="{741CF3F1-EA66-42B8-A82D-37DE314DC47C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Reduced self‑esteem</a:t>
          </a:r>
          <a:endParaRPr lang="en-US" b="0" dirty="0">
            <a:latin typeface="Arial"/>
            <a:cs typeface="Arial"/>
          </a:endParaRPr>
        </a:p>
      </dgm:t>
    </dgm:pt>
    <dgm:pt modelId="{4AD0B8D3-0FAD-4B19-9923-BDA2DC31A148}" type="parTrans" cxnId="{B97DAD86-8AA0-4EF3-823D-E816825E3FC4}">
      <dgm:prSet/>
      <dgm:spPr/>
      <dgm:t>
        <a:bodyPr/>
        <a:lstStyle/>
        <a:p>
          <a:endParaRPr lang="en-US"/>
        </a:p>
      </dgm:t>
    </dgm:pt>
    <dgm:pt modelId="{51A1BC3D-0B84-4B7E-8565-138A62F372A9}" type="sibTrans" cxnId="{B97DAD86-8AA0-4EF3-823D-E816825E3FC4}">
      <dgm:prSet/>
      <dgm:spPr/>
      <dgm:t>
        <a:bodyPr/>
        <a:lstStyle/>
        <a:p>
          <a:endParaRPr lang="en-US"/>
        </a:p>
      </dgm:t>
    </dgm:pt>
    <dgm:pt modelId="{52582E64-DB69-4B5A-B1ED-0ED3FEFE5015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Difficulty imagining future pathways</a:t>
          </a:r>
          <a:endParaRPr lang="en-US" b="0" dirty="0">
            <a:latin typeface="Arial"/>
            <a:cs typeface="Arial"/>
          </a:endParaRPr>
        </a:p>
      </dgm:t>
    </dgm:pt>
    <dgm:pt modelId="{92BD44A6-9C84-4DEF-B4FB-9F9FEAB71393}" type="parTrans" cxnId="{D5CDD99B-208E-401C-8F5C-E404E2A9326B}">
      <dgm:prSet/>
      <dgm:spPr/>
      <dgm:t>
        <a:bodyPr/>
        <a:lstStyle/>
        <a:p>
          <a:endParaRPr lang="en-US"/>
        </a:p>
      </dgm:t>
    </dgm:pt>
    <dgm:pt modelId="{7A3ADFB7-2C7D-43CB-A7A7-F04A3118F6E0}" type="sibTrans" cxnId="{D5CDD99B-208E-401C-8F5C-E404E2A9326B}">
      <dgm:prSet/>
      <dgm:spPr/>
      <dgm:t>
        <a:bodyPr/>
        <a:lstStyle/>
        <a:p>
          <a:endParaRPr lang="en-US"/>
        </a:p>
      </dgm:t>
    </dgm:pt>
    <dgm:pt modelId="{9A17C10F-F486-485C-9FBD-FD49274F391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Social Development</a:t>
          </a:r>
          <a:endParaRPr lang="en-US" b="0" dirty="0">
            <a:latin typeface="Arial"/>
            <a:cs typeface="Arial"/>
          </a:endParaRPr>
        </a:p>
      </dgm:t>
    </dgm:pt>
    <dgm:pt modelId="{46E69134-22E4-455F-9362-E3496E5E39ED}" type="parTrans" cxnId="{7DCDD1E9-7F96-4166-A180-A060BFB641FF}">
      <dgm:prSet/>
      <dgm:spPr/>
      <dgm:t>
        <a:bodyPr/>
        <a:lstStyle/>
        <a:p>
          <a:endParaRPr lang="en-US"/>
        </a:p>
      </dgm:t>
    </dgm:pt>
    <dgm:pt modelId="{89A81CFA-7074-40ED-973E-6BFCAA363268}" type="sibTrans" cxnId="{7DCDD1E9-7F96-4166-A180-A060BFB641FF}">
      <dgm:prSet/>
      <dgm:spPr/>
      <dgm:t>
        <a:bodyPr/>
        <a:lstStyle/>
        <a:p>
          <a:endParaRPr lang="en-US"/>
        </a:p>
      </dgm:t>
    </dgm:pt>
    <dgm:pt modelId="{F7BEF5CB-728A-4DBB-AC01-A59CC1BC829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Restricted peer contact → possible social isolation</a:t>
          </a:r>
          <a:endParaRPr lang="en-US" b="0" dirty="0">
            <a:latin typeface="Arial"/>
            <a:cs typeface="Arial"/>
          </a:endParaRPr>
        </a:p>
      </dgm:t>
    </dgm:pt>
    <dgm:pt modelId="{C9D11941-A429-448A-8D87-AC256A3E580B}" type="parTrans" cxnId="{29748CCB-FF8B-4195-A33F-E09EF7D030EF}">
      <dgm:prSet/>
      <dgm:spPr/>
      <dgm:t>
        <a:bodyPr/>
        <a:lstStyle/>
        <a:p>
          <a:endParaRPr lang="en-US"/>
        </a:p>
      </dgm:t>
    </dgm:pt>
    <dgm:pt modelId="{037D9BB5-556C-4E4E-B8EF-D5A83BB6C0F9}" type="sibTrans" cxnId="{29748CCB-FF8B-4195-A33F-E09EF7D030EF}">
      <dgm:prSet/>
      <dgm:spPr/>
      <dgm:t>
        <a:bodyPr/>
        <a:lstStyle/>
        <a:p>
          <a:endParaRPr lang="en-US"/>
        </a:p>
      </dgm:t>
    </dgm:pt>
    <dgm:pt modelId="{62B816A5-318A-4A18-815A-0B58545839D4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Fewer shared experiences with peers</a:t>
          </a:r>
          <a:endParaRPr lang="en-US" b="0" dirty="0">
            <a:latin typeface="Arial"/>
            <a:cs typeface="Arial"/>
          </a:endParaRPr>
        </a:p>
      </dgm:t>
    </dgm:pt>
    <dgm:pt modelId="{D7379759-A299-4A08-8102-C8186AA223ED}" type="parTrans" cxnId="{35344D10-E472-4527-88A9-A39EF0CB50C3}">
      <dgm:prSet/>
      <dgm:spPr/>
      <dgm:t>
        <a:bodyPr/>
        <a:lstStyle/>
        <a:p>
          <a:endParaRPr lang="en-US"/>
        </a:p>
      </dgm:t>
    </dgm:pt>
    <dgm:pt modelId="{A8833CED-9F2C-410B-AB7C-341861F7EAA1}" type="sibTrans" cxnId="{35344D10-E472-4527-88A9-A39EF0CB50C3}">
      <dgm:prSet/>
      <dgm:spPr/>
      <dgm:t>
        <a:bodyPr/>
        <a:lstStyle/>
        <a:p>
          <a:endParaRPr lang="en-US"/>
        </a:p>
      </dgm:t>
    </dgm:pt>
    <dgm:pt modelId="{C8AE42B8-AB02-4607-AA37-C528A321C7BC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May struggle to form friendships or trust others (Becker, 2007)</a:t>
          </a:r>
          <a:endParaRPr lang="en-US" b="0" dirty="0">
            <a:latin typeface="Arial"/>
            <a:cs typeface="Arial"/>
          </a:endParaRPr>
        </a:p>
      </dgm:t>
    </dgm:pt>
    <dgm:pt modelId="{8955E53B-FFD2-4238-97B3-C7D6BDAD34C3}" type="parTrans" cxnId="{53D793A9-1688-4BF3-9DF7-75D026746650}">
      <dgm:prSet/>
      <dgm:spPr/>
      <dgm:t>
        <a:bodyPr/>
        <a:lstStyle/>
        <a:p>
          <a:endParaRPr lang="en-US"/>
        </a:p>
      </dgm:t>
    </dgm:pt>
    <dgm:pt modelId="{B179B104-3BBC-43D1-8881-8A07E6A105E9}" type="sibTrans" cxnId="{53D793A9-1688-4BF3-9DF7-75D026746650}">
      <dgm:prSet/>
      <dgm:spPr/>
      <dgm:t>
        <a:bodyPr/>
        <a:lstStyle/>
        <a:p>
          <a:endParaRPr lang="en-US"/>
        </a:p>
      </dgm:t>
    </dgm:pt>
    <dgm:pt modelId="{010C42CC-3714-4125-B9D0-831608DB2E9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Emotional Impact</a:t>
          </a:r>
          <a:endParaRPr lang="en-US" b="0" dirty="0">
            <a:latin typeface="Arial"/>
            <a:cs typeface="Arial"/>
          </a:endParaRPr>
        </a:p>
      </dgm:t>
    </dgm:pt>
    <dgm:pt modelId="{A5580D20-F41C-445E-9814-E3D72439F6F7}" type="parTrans" cxnId="{72017946-4D5E-4C57-B7D7-7F586DC3DE3E}">
      <dgm:prSet/>
      <dgm:spPr/>
      <dgm:t>
        <a:bodyPr/>
        <a:lstStyle/>
        <a:p>
          <a:endParaRPr lang="en-US"/>
        </a:p>
      </dgm:t>
    </dgm:pt>
    <dgm:pt modelId="{D10AA212-1091-48EA-89AC-0B61B359F50B}" type="sibTrans" cxnId="{72017946-4D5E-4C57-B7D7-7F586DC3DE3E}">
      <dgm:prSet/>
      <dgm:spPr/>
      <dgm:t>
        <a:bodyPr/>
        <a:lstStyle/>
        <a:p>
          <a:endParaRPr lang="en-US"/>
        </a:p>
      </dgm:t>
    </dgm:pt>
    <dgm:pt modelId="{7509D507-FD3B-4342-87BC-A470DE45A3B6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Long‑term stress may affect:</a:t>
          </a:r>
          <a:endParaRPr lang="en-US" b="0" dirty="0">
            <a:latin typeface="Arial"/>
            <a:cs typeface="Arial"/>
          </a:endParaRPr>
        </a:p>
      </dgm:t>
    </dgm:pt>
    <dgm:pt modelId="{41F3CD6F-7047-4C96-A19E-CA068C007FBB}" type="parTrans" cxnId="{A9098779-D709-4698-846D-2CD19772BB53}">
      <dgm:prSet/>
      <dgm:spPr/>
      <dgm:t>
        <a:bodyPr/>
        <a:lstStyle/>
        <a:p>
          <a:endParaRPr lang="en-US"/>
        </a:p>
      </dgm:t>
    </dgm:pt>
    <dgm:pt modelId="{A4B4A4F2-CB28-4B9D-8FBB-B8116337406D}" type="sibTrans" cxnId="{A9098779-D709-4698-846D-2CD19772BB53}">
      <dgm:prSet/>
      <dgm:spPr/>
      <dgm:t>
        <a:bodyPr/>
        <a:lstStyle/>
        <a:p>
          <a:endParaRPr lang="en-US"/>
        </a:p>
      </dgm:t>
    </dgm:pt>
    <dgm:pt modelId="{CA822941-DCEF-4633-847A-84FE548AFFE9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Mood</a:t>
          </a:r>
          <a:endParaRPr lang="en-US" b="0" dirty="0">
            <a:latin typeface="Arial"/>
            <a:cs typeface="Arial"/>
          </a:endParaRPr>
        </a:p>
      </dgm:t>
    </dgm:pt>
    <dgm:pt modelId="{98613408-BDBB-4FAE-B025-A2BBF33D400F}" type="parTrans" cxnId="{DB2E1A4F-D04E-43C3-A51B-D850CBA74BA2}">
      <dgm:prSet/>
      <dgm:spPr/>
      <dgm:t>
        <a:bodyPr/>
        <a:lstStyle/>
        <a:p>
          <a:endParaRPr lang="en-US"/>
        </a:p>
      </dgm:t>
    </dgm:pt>
    <dgm:pt modelId="{EF2BC5E6-D85F-416A-95D8-43D9B6305910}" type="sibTrans" cxnId="{DB2E1A4F-D04E-43C3-A51B-D850CBA74BA2}">
      <dgm:prSet/>
      <dgm:spPr/>
      <dgm:t>
        <a:bodyPr/>
        <a:lstStyle/>
        <a:p>
          <a:endParaRPr lang="en-US"/>
        </a:p>
      </dgm:t>
    </dgm:pt>
    <dgm:pt modelId="{D17790AE-40DA-4813-90DB-F7DE6F5C2F07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Emotional regulation</a:t>
          </a:r>
          <a:endParaRPr lang="en-US" b="0" dirty="0">
            <a:latin typeface="Arial"/>
            <a:cs typeface="Arial"/>
          </a:endParaRPr>
        </a:p>
      </dgm:t>
    </dgm:pt>
    <dgm:pt modelId="{6FEAC982-8F7F-4626-8E08-C3B6785037F5}" type="parTrans" cxnId="{72727B74-3A44-47B5-9CEE-5EF867C1131A}">
      <dgm:prSet/>
      <dgm:spPr/>
      <dgm:t>
        <a:bodyPr/>
        <a:lstStyle/>
        <a:p>
          <a:endParaRPr lang="en-US"/>
        </a:p>
      </dgm:t>
    </dgm:pt>
    <dgm:pt modelId="{81745514-0D22-435A-8ACE-470CEFF9DC92}" type="sibTrans" cxnId="{72727B74-3A44-47B5-9CEE-5EF867C1131A}">
      <dgm:prSet/>
      <dgm:spPr/>
      <dgm:t>
        <a:bodyPr/>
        <a:lstStyle/>
        <a:p>
          <a:endParaRPr lang="en-US"/>
        </a:p>
      </dgm:t>
    </dgm:pt>
    <dgm:pt modelId="{B576B305-6093-4889-B94F-A7B82834D743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Motivation (Gunnar &amp; Quevedo, 2007)</a:t>
          </a:r>
          <a:endParaRPr lang="en-US" b="0" dirty="0">
            <a:latin typeface="Arial"/>
            <a:cs typeface="Arial"/>
          </a:endParaRPr>
        </a:p>
      </dgm:t>
    </dgm:pt>
    <dgm:pt modelId="{AEF384EB-8582-41F5-913B-6E90D9B5E53E}" type="parTrans" cxnId="{D46500D9-5CBE-420C-93F3-62F15FA7FA34}">
      <dgm:prSet/>
      <dgm:spPr/>
      <dgm:t>
        <a:bodyPr/>
        <a:lstStyle/>
        <a:p>
          <a:endParaRPr lang="en-US"/>
        </a:p>
      </dgm:t>
    </dgm:pt>
    <dgm:pt modelId="{8F150776-CE96-43C3-966B-FC56E52AA206}" type="sibTrans" cxnId="{D46500D9-5CBE-420C-93F3-62F15FA7FA34}">
      <dgm:prSet/>
      <dgm:spPr/>
      <dgm:t>
        <a:bodyPr/>
        <a:lstStyle/>
        <a:p>
          <a:endParaRPr lang="en-US"/>
        </a:p>
      </dgm:t>
    </dgm:pt>
    <dgm:pt modelId="{160BF4E4-A684-4F8C-AA48-75F33C844B1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Possible feelings:</a:t>
          </a:r>
          <a:endParaRPr lang="en-US" b="0" dirty="0">
            <a:latin typeface="Arial"/>
            <a:cs typeface="Arial"/>
          </a:endParaRPr>
        </a:p>
      </dgm:t>
    </dgm:pt>
    <dgm:pt modelId="{81709EEE-96AB-4718-9105-C00CF3FCA7C4}" type="parTrans" cxnId="{4FD68100-9E04-4E1F-A823-D9D79C021719}">
      <dgm:prSet/>
      <dgm:spPr/>
      <dgm:t>
        <a:bodyPr/>
        <a:lstStyle/>
        <a:p>
          <a:endParaRPr lang="en-US"/>
        </a:p>
      </dgm:t>
    </dgm:pt>
    <dgm:pt modelId="{C1E49F2B-94E1-4EF2-AB88-2DF6F6312D12}" type="sibTrans" cxnId="{4FD68100-9E04-4E1F-A823-D9D79C021719}">
      <dgm:prSet/>
      <dgm:spPr/>
      <dgm:t>
        <a:bodyPr/>
        <a:lstStyle/>
        <a:p>
          <a:endParaRPr lang="en-US"/>
        </a:p>
      </dgm:t>
    </dgm:pt>
    <dgm:pt modelId="{43357D9B-A4D1-4037-AEE5-8DA72A433EE2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Guilt</a:t>
          </a:r>
          <a:endParaRPr lang="en-US" b="0" dirty="0">
            <a:latin typeface="Arial"/>
            <a:cs typeface="Arial"/>
          </a:endParaRPr>
        </a:p>
      </dgm:t>
    </dgm:pt>
    <dgm:pt modelId="{1F0F0BF7-56F7-420A-B5DC-E9720B86DD6C}" type="parTrans" cxnId="{592EAE64-451D-4AE2-AB51-C17F01FF10EC}">
      <dgm:prSet/>
      <dgm:spPr/>
      <dgm:t>
        <a:bodyPr/>
        <a:lstStyle/>
        <a:p>
          <a:endParaRPr lang="en-US"/>
        </a:p>
      </dgm:t>
    </dgm:pt>
    <dgm:pt modelId="{4D5484A6-82B5-42A6-8190-C38D49612231}" type="sibTrans" cxnId="{592EAE64-451D-4AE2-AB51-C17F01FF10EC}">
      <dgm:prSet/>
      <dgm:spPr/>
      <dgm:t>
        <a:bodyPr/>
        <a:lstStyle/>
        <a:p>
          <a:endParaRPr lang="en-US"/>
        </a:p>
      </dgm:t>
    </dgm:pt>
    <dgm:pt modelId="{4591BDB3-A3D9-4993-97BA-191C8F3C40FE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Exhaustion</a:t>
          </a:r>
          <a:endParaRPr lang="en-US" b="0" dirty="0">
            <a:latin typeface="Arial"/>
            <a:cs typeface="Arial"/>
          </a:endParaRPr>
        </a:p>
      </dgm:t>
    </dgm:pt>
    <dgm:pt modelId="{299D73FC-4BDE-4AD8-B517-FF16C9FF0085}" type="parTrans" cxnId="{F796224F-DD24-40C8-AB1A-2407381072F8}">
      <dgm:prSet/>
      <dgm:spPr/>
      <dgm:t>
        <a:bodyPr/>
        <a:lstStyle/>
        <a:p>
          <a:endParaRPr lang="en-US"/>
        </a:p>
      </dgm:t>
    </dgm:pt>
    <dgm:pt modelId="{4EDDA0F5-8DD5-4C6B-8F7A-92AC79C97B01}" type="sibTrans" cxnId="{F796224F-DD24-40C8-AB1A-2407381072F8}">
      <dgm:prSet/>
      <dgm:spPr/>
      <dgm:t>
        <a:bodyPr/>
        <a:lstStyle/>
        <a:p>
          <a:endParaRPr lang="en-US"/>
        </a:p>
      </dgm:t>
    </dgm:pt>
    <dgm:pt modelId="{9D567A83-CB6F-4935-88A8-8CFAF2637588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Pressure to “hold everything together”</a:t>
          </a:r>
          <a:endParaRPr lang="en-US" b="0" dirty="0">
            <a:latin typeface="Arial"/>
            <a:cs typeface="Arial"/>
          </a:endParaRPr>
        </a:p>
      </dgm:t>
    </dgm:pt>
    <dgm:pt modelId="{59B93AAB-AC9D-48DE-8DB2-C2F82CFEDDAD}" type="parTrans" cxnId="{3CDA0CE8-CE2C-4EB0-BC58-A57F3DF205E7}">
      <dgm:prSet/>
      <dgm:spPr/>
      <dgm:t>
        <a:bodyPr/>
        <a:lstStyle/>
        <a:p>
          <a:endParaRPr lang="en-US"/>
        </a:p>
      </dgm:t>
    </dgm:pt>
    <dgm:pt modelId="{A3ABB8F4-0FC4-4733-AE8D-911E989AAC55}" type="sibTrans" cxnId="{3CDA0CE8-CE2C-4EB0-BC58-A57F3DF205E7}">
      <dgm:prSet/>
      <dgm:spPr/>
      <dgm:t>
        <a:bodyPr/>
        <a:lstStyle/>
        <a:p>
          <a:endParaRPr lang="en-US"/>
        </a:p>
      </dgm:t>
    </dgm:pt>
    <dgm:pt modelId="{EEC566C1-BA01-46E5-A44D-FFB26ED4738D}" type="pres">
      <dgm:prSet presAssocID="{73C9C35C-2D70-4DF1-91D5-A32726421637}" presName="diagram" presStyleCnt="0">
        <dgm:presLayoutVars>
          <dgm:dir/>
          <dgm:resizeHandles val="exact"/>
        </dgm:presLayoutVars>
      </dgm:prSet>
      <dgm:spPr/>
    </dgm:pt>
    <dgm:pt modelId="{5B735C82-CB86-40A0-A862-E68A7CBD3938}" type="pres">
      <dgm:prSet presAssocID="{267F030B-C92D-4E4C-BCE1-F01F72BF29C2}" presName="node" presStyleLbl="node1" presStyleIdx="0" presStyleCnt="10">
        <dgm:presLayoutVars>
          <dgm:bulletEnabled val="1"/>
        </dgm:presLayoutVars>
      </dgm:prSet>
      <dgm:spPr/>
    </dgm:pt>
    <dgm:pt modelId="{0D0402C8-C4CF-4753-AD77-155CD0597F0D}" type="pres">
      <dgm:prSet presAssocID="{D01E86AB-EFCC-4BC9-8196-31592C9AD3EC}" presName="sibTrans" presStyleCnt="0"/>
      <dgm:spPr/>
    </dgm:pt>
    <dgm:pt modelId="{A03D4F1B-E571-4C93-9462-80A47148DBF4}" type="pres">
      <dgm:prSet presAssocID="{41AB321C-DEAA-42CC-9932-3A5185CE921E}" presName="node" presStyleLbl="node1" presStyleIdx="1" presStyleCnt="10">
        <dgm:presLayoutVars>
          <dgm:bulletEnabled val="1"/>
        </dgm:presLayoutVars>
      </dgm:prSet>
      <dgm:spPr/>
    </dgm:pt>
    <dgm:pt modelId="{6A57560C-02A1-4F5E-A3C1-6D87F3AB2BFD}" type="pres">
      <dgm:prSet presAssocID="{66DBBAFE-04F5-4811-B194-10714F5C9978}" presName="sibTrans" presStyleCnt="0"/>
      <dgm:spPr/>
    </dgm:pt>
    <dgm:pt modelId="{8AA5DCEA-F651-41E6-BECE-E3FA6708A6E2}" type="pres">
      <dgm:prSet presAssocID="{F61255DF-60CB-4E05-BA73-B6F9416E2E3B}" presName="node" presStyleLbl="node1" presStyleIdx="2" presStyleCnt="10">
        <dgm:presLayoutVars>
          <dgm:bulletEnabled val="1"/>
        </dgm:presLayoutVars>
      </dgm:prSet>
      <dgm:spPr/>
    </dgm:pt>
    <dgm:pt modelId="{A0B446AC-648E-4AA6-9909-9178585881D2}" type="pres">
      <dgm:prSet presAssocID="{39116AA4-0036-419B-BC71-CF2BC3F7655A}" presName="sibTrans" presStyleCnt="0"/>
      <dgm:spPr/>
    </dgm:pt>
    <dgm:pt modelId="{F90855BA-516E-4D5A-8793-5E7C49EEAF4C}" type="pres">
      <dgm:prSet presAssocID="{4C679789-3420-4A6A-BEF9-6D83D2BA6FE9}" presName="node" presStyleLbl="node1" presStyleIdx="3" presStyleCnt="10">
        <dgm:presLayoutVars>
          <dgm:bulletEnabled val="1"/>
        </dgm:presLayoutVars>
      </dgm:prSet>
      <dgm:spPr/>
    </dgm:pt>
    <dgm:pt modelId="{8E523D29-D505-488C-819C-10CFA63D9C7D}" type="pres">
      <dgm:prSet presAssocID="{FEF711B6-0C2D-4D0B-BBE6-1FAC022171D6}" presName="sibTrans" presStyleCnt="0"/>
      <dgm:spPr/>
    </dgm:pt>
    <dgm:pt modelId="{8A31EF43-FA5D-405B-B477-32F1F503560C}" type="pres">
      <dgm:prSet presAssocID="{F7BEF5CB-728A-4DBB-AC01-A59CC1BC8298}" presName="node" presStyleLbl="node1" presStyleIdx="4" presStyleCnt="10">
        <dgm:presLayoutVars>
          <dgm:bulletEnabled val="1"/>
        </dgm:presLayoutVars>
      </dgm:prSet>
      <dgm:spPr/>
    </dgm:pt>
    <dgm:pt modelId="{6BBDFA90-855F-4B5F-AD1F-13633F17BF12}" type="pres">
      <dgm:prSet presAssocID="{037D9BB5-556C-4E4E-B8EF-D5A83BB6C0F9}" presName="sibTrans" presStyleCnt="0"/>
      <dgm:spPr/>
    </dgm:pt>
    <dgm:pt modelId="{FB5498F7-9057-4EE7-9B63-EB6EB29964EF}" type="pres">
      <dgm:prSet presAssocID="{62B816A5-318A-4A18-815A-0B58545839D4}" presName="node" presStyleLbl="node1" presStyleIdx="5" presStyleCnt="10">
        <dgm:presLayoutVars>
          <dgm:bulletEnabled val="1"/>
        </dgm:presLayoutVars>
      </dgm:prSet>
      <dgm:spPr/>
    </dgm:pt>
    <dgm:pt modelId="{247EAEFA-605A-4F65-8753-6942E36E0FD2}" type="pres">
      <dgm:prSet presAssocID="{A8833CED-9F2C-410B-AB7C-341861F7EAA1}" presName="sibTrans" presStyleCnt="0"/>
      <dgm:spPr/>
    </dgm:pt>
    <dgm:pt modelId="{54EA7C70-EBC8-49A9-8590-082B632113C1}" type="pres">
      <dgm:prSet presAssocID="{C8AE42B8-AB02-4607-AA37-C528A321C7BC}" presName="node" presStyleLbl="node1" presStyleIdx="6" presStyleCnt="10">
        <dgm:presLayoutVars>
          <dgm:bulletEnabled val="1"/>
        </dgm:presLayoutVars>
      </dgm:prSet>
      <dgm:spPr/>
    </dgm:pt>
    <dgm:pt modelId="{D086F031-DFEE-4F40-9EA8-B703A5EE54E4}" type="pres">
      <dgm:prSet presAssocID="{B179B104-3BBC-43D1-8881-8A07E6A105E9}" presName="sibTrans" presStyleCnt="0"/>
      <dgm:spPr/>
    </dgm:pt>
    <dgm:pt modelId="{8D2D4219-ABAF-4463-9102-5F2781A3F778}" type="pres">
      <dgm:prSet presAssocID="{010C42CC-3714-4125-B9D0-831608DB2E98}" presName="node" presStyleLbl="node1" presStyleIdx="7" presStyleCnt="10">
        <dgm:presLayoutVars>
          <dgm:bulletEnabled val="1"/>
        </dgm:presLayoutVars>
      </dgm:prSet>
      <dgm:spPr/>
    </dgm:pt>
    <dgm:pt modelId="{3960F5CC-3F00-48DB-A114-FB6293EA104E}" type="pres">
      <dgm:prSet presAssocID="{D10AA212-1091-48EA-89AC-0B61B359F50B}" presName="sibTrans" presStyleCnt="0"/>
      <dgm:spPr/>
    </dgm:pt>
    <dgm:pt modelId="{6D5EDF48-FD7E-476E-906A-3567EC94ECD7}" type="pres">
      <dgm:prSet presAssocID="{7509D507-FD3B-4342-87BC-A470DE45A3B6}" presName="node" presStyleLbl="node1" presStyleIdx="8" presStyleCnt="10">
        <dgm:presLayoutVars>
          <dgm:bulletEnabled val="1"/>
        </dgm:presLayoutVars>
      </dgm:prSet>
      <dgm:spPr/>
    </dgm:pt>
    <dgm:pt modelId="{FD868E37-8BC8-4C6E-B1DB-44C67E8098B6}" type="pres">
      <dgm:prSet presAssocID="{A4B4A4F2-CB28-4B9D-8FBB-B8116337406D}" presName="sibTrans" presStyleCnt="0"/>
      <dgm:spPr/>
    </dgm:pt>
    <dgm:pt modelId="{FBBC84F0-916D-4F42-92C9-C4352AAE1749}" type="pres">
      <dgm:prSet presAssocID="{160BF4E4-A684-4F8C-AA48-75F33C844B18}" presName="node" presStyleLbl="node1" presStyleIdx="9" presStyleCnt="10">
        <dgm:presLayoutVars>
          <dgm:bulletEnabled val="1"/>
        </dgm:presLayoutVars>
      </dgm:prSet>
      <dgm:spPr/>
    </dgm:pt>
  </dgm:ptLst>
  <dgm:cxnLst>
    <dgm:cxn modelId="{A7392A00-4C2D-40BC-8A7D-81B42DB6E68D}" type="presOf" srcId="{741CF3F1-EA66-42B8-A82D-37DE314DC47C}" destId="{F90855BA-516E-4D5A-8793-5E7C49EEAF4C}" srcOrd="0" destOrd="2" presId="urn:microsoft.com/office/officeart/2005/8/layout/default"/>
    <dgm:cxn modelId="{4FD68100-9E04-4E1F-A823-D9D79C021719}" srcId="{73C9C35C-2D70-4DF1-91D5-A32726421637}" destId="{160BF4E4-A684-4F8C-AA48-75F33C844B18}" srcOrd="9" destOrd="0" parTransId="{81709EEE-96AB-4718-9105-C00CF3FCA7C4}" sibTransId="{C1E49F2B-94E1-4EF2-AB88-2DF6F6312D12}"/>
    <dgm:cxn modelId="{8D092804-F7AC-4144-ACC7-2F41079530B4}" type="presOf" srcId="{0A998FFF-5FD6-4068-B8C2-FA236225139A}" destId="{F90855BA-516E-4D5A-8793-5E7C49EEAF4C}" srcOrd="0" destOrd="1" presId="urn:microsoft.com/office/officeart/2005/8/layout/default"/>
    <dgm:cxn modelId="{E7A7340A-802F-4967-B585-A907113B83D7}" type="presOf" srcId="{F61255DF-60CB-4E05-BA73-B6F9416E2E3B}" destId="{8AA5DCEA-F651-41E6-BECE-E3FA6708A6E2}" srcOrd="0" destOrd="0" presId="urn:microsoft.com/office/officeart/2005/8/layout/default"/>
    <dgm:cxn modelId="{F758530C-CB90-43BE-87FB-812E48665780}" type="presOf" srcId="{267F030B-C92D-4E4C-BCE1-F01F72BF29C2}" destId="{5B735C82-CB86-40A0-A862-E68A7CBD3938}" srcOrd="0" destOrd="0" presId="urn:microsoft.com/office/officeart/2005/8/layout/default"/>
    <dgm:cxn modelId="{35344D10-E472-4527-88A9-A39EF0CB50C3}" srcId="{73C9C35C-2D70-4DF1-91D5-A32726421637}" destId="{62B816A5-318A-4A18-815A-0B58545839D4}" srcOrd="5" destOrd="0" parTransId="{D7379759-A299-4A08-8102-C8186AA223ED}" sibTransId="{A8833CED-9F2C-410B-AB7C-341861F7EAA1}"/>
    <dgm:cxn modelId="{DD5FDC19-AD51-4FDE-80A5-31453D56C68D}" type="presOf" srcId="{62B816A5-318A-4A18-815A-0B58545839D4}" destId="{FB5498F7-9057-4EE7-9B63-EB6EB29964EF}" srcOrd="0" destOrd="0" presId="urn:microsoft.com/office/officeart/2005/8/layout/default"/>
    <dgm:cxn modelId="{1906A91A-01CE-4713-BD50-F557846078C5}" type="presOf" srcId="{CA822941-DCEF-4633-847A-84FE548AFFE9}" destId="{6D5EDF48-FD7E-476E-906A-3567EC94ECD7}" srcOrd="0" destOrd="1" presId="urn:microsoft.com/office/officeart/2005/8/layout/default"/>
    <dgm:cxn modelId="{E2121B1F-A142-4A9A-A738-F697F00424E9}" type="presOf" srcId="{160BF4E4-A684-4F8C-AA48-75F33C844B18}" destId="{FBBC84F0-916D-4F42-92C9-C4352AAE1749}" srcOrd="0" destOrd="0" presId="urn:microsoft.com/office/officeart/2005/8/layout/default"/>
    <dgm:cxn modelId="{CB1BFE38-8025-4A6F-B74D-A97CAE602B83}" srcId="{73C9C35C-2D70-4DF1-91D5-A32726421637}" destId="{4C679789-3420-4A6A-BEF9-6D83D2BA6FE9}" srcOrd="3" destOrd="0" parTransId="{ABD3ACF4-E7EC-4D5F-9C99-684CA071ECAF}" sibTransId="{FEF711B6-0C2D-4D0B-BBE6-1FAC022171D6}"/>
    <dgm:cxn modelId="{FF37B43C-9729-4EDD-80E2-1428AA36D7DB}" type="presOf" srcId="{D17790AE-40DA-4813-90DB-F7DE6F5C2F07}" destId="{6D5EDF48-FD7E-476E-906A-3567EC94ECD7}" srcOrd="0" destOrd="2" presId="urn:microsoft.com/office/officeart/2005/8/layout/default"/>
    <dgm:cxn modelId="{97494F41-0805-48C4-A94D-7E7307AC6C39}" type="presOf" srcId="{41AB321C-DEAA-42CC-9932-3A5185CE921E}" destId="{A03D4F1B-E571-4C93-9462-80A47148DBF4}" srcOrd="0" destOrd="0" presId="urn:microsoft.com/office/officeart/2005/8/layout/default"/>
    <dgm:cxn modelId="{B13D7964-3A13-4A5E-8584-C4E47BC3DFD0}" srcId="{4C679789-3420-4A6A-BEF9-6D83D2BA6FE9}" destId="{0A998FFF-5FD6-4068-B8C2-FA236225139A}" srcOrd="0" destOrd="0" parTransId="{7885EDA8-96B0-41B1-8768-EEC753A90D69}" sibTransId="{BB98F2FB-80B8-489A-B82B-8FF8294AA141}"/>
    <dgm:cxn modelId="{592EAE64-451D-4AE2-AB51-C17F01FF10EC}" srcId="{160BF4E4-A684-4F8C-AA48-75F33C844B18}" destId="{43357D9B-A4D1-4037-AEE5-8DA72A433EE2}" srcOrd="0" destOrd="0" parTransId="{1F0F0BF7-56F7-420A-B5DC-E9720B86DD6C}" sibTransId="{4D5484A6-82B5-42A6-8190-C38D49612231}"/>
    <dgm:cxn modelId="{72017946-4D5E-4C57-B7D7-7F586DC3DE3E}" srcId="{73C9C35C-2D70-4DF1-91D5-A32726421637}" destId="{010C42CC-3714-4125-B9D0-831608DB2E98}" srcOrd="7" destOrd="0" parTransId="{A5580D20-F41C-445E-9814-E3D72439F6F7}" sibTransId="{D10AA212-1091-48EA-89AC-0B61B359F50B}"/>
    <dgm:cxn modelId="{EB547E49-7D7F-46A0-9C2A-D96E017940FC}" srcId="{73C9C35C-2D70-4DF1-91D5-A32726421637}" destId="{41AB321C-DEAA-42CC-9932-3A5185CE921E}" srcOrd="1" destOrd="0" parTransId="{BBC9DEDA-97E6-4D58-9D27-7C69E8C9E5B8}" sibTransId="{66DBBAFE-04F5-4811-B194-10714F5C9978}"/>
    <dgm:cxn modelId="{987FD14B-0FCF-4B76-8C20-7119BA540835}" srcId="{73C9C35C-2D70-4DF1-91D5-A32726421637}" destId="{F61255DF-60CB-4E05-BA73-B6F9416E2E3B}" srcOrd="2" destOrd="0" parTransId="{510B599F-4E6C-48D4-AF17-2FBE3A26D3DF}" sibTransId="{39116AA4-0036-419B-BC71-CF2BC3F7655A}"/>
    <dgm:cxn modelId="{DB2E1A4F-D04E-43C3-A51B-D850CBA74BA2}" srcId="{7509D507-FD3B-4342-87BC-A470DE45A3B6}" destId="{CA822941-DCEF-4633-847A-84FE548AFFE9}" srcOrd="0" destOrd="0" parTransId="{98613408-BDBB-4FAE-B025-A2BBF33D400F}" sibTransId="{EF2BC5E6-D85F-416A-95D8-43D9B6305910}"/>
    <dgm:cxn modelId="{F796224F-DD24-40C8-AB1A-2407381072F8}" srcId="{160BF4E4-A684-4F8C-AA48-75F33C844B18}" destId="{4591BDB3-A3D9-4993-97BA-191C8F3C40FE}" srcOrd="1" destOrd="0" parTransId="{299D73FC-4BDE-4AD8-B517-FF16C9FF0085}" sibTransId="{4EDDA0F5-8DD5-4C6B-8F7A-92AC79C97B01}"/>
    <dgm:cxn modelId="{72727B74-3A44-47B5-9CEE-5EF867C1131A}" srcId="{7509D507-FD3B-4342-87BC-A470DE45A3B6}" destId="{D17790AE-40DA-4813-90DB-F7DE6F5C2F07}" srcOrd="1" destOrd="0" parTransId="{6FEAC982-8F7F-4626-8E08-C3B6785037F5}" sibTransId="{81745514-0D22-435A-8ACE-470CEFF9DC92}"/>
    <dgm:cxn modelId="{1A3D1276-AAE4-4D73-8F86-EB9427461A0B}" type="presOf" srcId="{9A17C10F-F486-485C-9FBD-FD49274F3918}" destId="{F90855BA-516E-4D5A-8793-5E7C49EEAF4C}" srcOrd="0" destOrd="4" presId="urn:microsoft.com/office/officeart/2005/8/layout/default"/>
    <dgm:cxn modelId="{A9098779-D709-4698-846D-2CD19772BB53}" srcId="{73C9C35C-2D70-4DF1-91D5-A32726421637}" destId="{7509D507-FD3B-4342-87BC-A470DE45A3B6}" srcOrd="8" destOrd="0" parTransId="{41F3CD6F-7047-4C96-A19E-CA068C007FBB}" sibTransId="{A4B4A4F2-CB28-4B9D-8FBB-B8116337406D}"/>
    <dgm:cxn modelId="{86F4967F-26B0-4B54-A7BF-66CA6C29163A}" type="presOf" srcId="{010C42CC-3714-4125-B9D0-831608DB2E98}" destId="{8D2D4219-ABAF-4463-9102-5F2781A3F778}" srcOrd="0" destOrd="0" presId="urn:microsoft.com/office/officeart/2005/8/layout/default"/>
    <dgm:cxn modelId="{B97DAD86-8AA0-4EF3-823D-E816825E3FC4}" srcId="{4C679789-3420-4A6A-BEF9-6D83D2BA6FE9}" destId="{741CF3F1-EA66-42B8-A82D-37DE314DC47C}" srcOrd="1" destOrd="0" parTransId="{4AD0B8D3-0FAD-4B19-9923-BDA2DC31A148}" sibTransId="{51A1BC3D-0B84-4B7E-8565-138A62F372A9}"/>
    <dgm:cxn modelId="{ADA1EF97-F618-4267-BE0A-56BC1C241C39}" type="presOf" srcId="{4C679789-3420-4A6A-BEF9-6D83D2BA6FE9}" destId="{F90855BA-516E-4D5A-8793-5E7C49EEAF4C}" srcOrd="0" destOrd="0" presId="urn:microsoft.com/office/officeart/2005/8/layout/default"/>
    <dgm:cxn modelId="{B2F76F9A-19E6-402C-B7DF-62D0B2C266F7}" type="presOf" srcId="{7509D507-FD3B-4342-87BC-A470DE45A3B6}" destId="{6D5EDF48-FD7E-476E-906A-3567EC94ECD7}" srcOrd="0" destOrd="0" presId="urn:microsoft.com/office/officeart/2005/8/layout/default"/>
    <dgm:cxn modelId="{D5CDD99B-208E-401C-8F5C-E404E2A9326B}" srcId="{4C679789-3420-4A6A-BEF9-6D83D2BA6FE9}" destId="{52582E64-DB69-4B5A-B1ED-0ED3FEFE5015}" srcOrd="2" destOrd="0" parTransId="{92BD44A6-9C84-4DEF-B4FB-9F9FEAB71393}" sibTransId="{7A3ADFB7-2C7D-43CB-A7A7-F04A3118F6E0}"/>
    <dgm:cxn modelId="{288306A0-2805-4204-89FD-4BD4C218F43C}" type="presOf" srcId="{4591BDB3-A3D9-4993-97BA-191C8F3C40FE}" destId="{FBBC84F0-916D-4F42-92C9-C4352AAE1749}" srcOrd="0" destOrd="2" presId="urn:microsoft.com/office/officeart/2005/8/layout/default"/>
    <dgm:cxn modelId="{53D793A9-1688-4BF3-9DF7-75D026746650}" srcId="{73C9C35C-2D70-4DF1-91D5-A32726421637}" destId="{C8AE42B8-AB02-4607-AA37-C528A321C7BC}" srcOrd="6" destOrd="0" parTransId="{8955E53B-FFD2-4238-97B3-C7D6BDAD34C3}" sibTransId="{B179B104-3BBC-43D1-8881-8A07E6A105E9}"/>
    <dgm:cxn modelId="{F8D693AE-42B0-4198-9628-6AC277E24CF7}" srcId="{73C9C35C-2D70-4DF1-91D5-A32726421637}" destId="{267F030B-C92D-4E4C-BCE1-F01F72BF29C2}" srcOrd="0" destOrd="0" parTransId="{9E9191FB-B41D-42A9-B603-A00FB6914945}" sibTransId="{D01E86AB-EFCC-4BC9-8196-31592C9AD3EC}"/>
    <dgm:cxn modelId="{1E2858B3-1026-4694-8D4B-00D66E19202E}" type="presOf" srcId="{73C9C35C-2D70-4DF1-91D5-A32726421637}" destId="{EEC566C1-BA01-46E5-A44D-FFB26ED4738D}" srcOrd="0" destOrd="0" presId="urn:microsoft.com/office/officeart/2005/8/layout/default"/>
    <dgm:cxn modelId="{BAF0F4B9-A484-4AC1-935E-61BDEED8988F}" type="presOf" srcId="{43357D9B-A4D1-4037-AEE5-8DA72A433EE2}" destId="{FBBC84F0-916D-4F42-92C9-C4352AAE1749}" srcOrd="0" destOrd="1" presId="urn:microsoft.com/office/officeart/2005/8/layout/default"/>
    <dgm:cxn modelId="{04FF32BF-B580-4675-A468-30E6CE770FA0}" type="presOf" srcId="{52582E64-DB69-4B5A-B1ED-0ED3FEFE5015}" destId="{F90855BA-516E-4D5A-8793-5E7C49EEAF4C}" srcOrd="0" destOrd="3" presId="urn:microsoft.com/office/officeart/2005/8/layout/default"/>
    <dgm:cxn modelId="{29748CCB-FF8B-4195-A33F-E09EF7D030EF}" srcId="{73C9C35C-2D70-4DF1-91D5-A32726421637}" destId="{F7BEF5CB-728A-4DBB-AC01-A59CC1BC8298}" srcOrd="4" destOrd="0" parTransId="{C9D11941-A429-448A-8D87-AC256A3E580B}" sibTransId="{037D9BB5-556C-4E4E-B8EF-D5A83BB6C0F9}"/>
    <dgm:cxn modelId="{5DC1B5CE-C8F0-42F2-97B7-C94D9AFFA5F5}" type="presOf" srcId="{B576B305-6093-4889-B94F-A7B82834D743}" destId="{6D5EDF48-FD7E-476E-906A-3567EC94ECD7}" srcOrd="0" destOrd="3" presId="urn:microsoft.com/office/officeart/2005/8/layout/default"/>
    <dgm:cxn modelId="{5916ECD1-BEE7-46F7-AD0C-C09F200FF27A}" type="presOf" srcId="{F7BEF5CB-728A-4DBB-AC01-A59CC1BC8298}" destId="{8A31EF43-FA5D-405B-B477-32F1F503560C}" srcOrd="0" destOrd="0" presId="urn:microsoft.com/office/officeart/2005/8/layout/default"/>
    <dgm:cxn modelId="{8585D6D6-8F31-4F25-9CA5-8B1E7EAB8DAE}" type="presOf" srcId="{C8AE42B8-AB02-4607-AA37-C528A321C7BC}" destId="{54EA7C70-EBC8-49A9-8590-082B632113C1}" srcOrd="0" destOrd="0" presId="urn:microsoft.com/office/officeart/2005/8/layout/default"/>
    <dgm:cxn modelId="{D46500D9-5CBE-420C-93F3-62F15FA7FA34}" srcId="{7509D507-FD3B-4342-87BC-A470DE45A3B6}" destId="{B576B305-6093-4889-B94F-A7B82834D743}" srcOrd="2" destOrd="0" parTransId="{AEF384EB-8582-41F5-913B-6E90D9B5E53E}" sibTransId="{8F150776-CE96-43C3-966B-FC56E52AA206}"/>
    <dgm:cxn modelId="{73DCBADF-6BD5-418A-B7BF-87C531FCD1C0}" type="presOf" srcId="{9D567A83-CB6F-4935-88A8-8CFAF2637588}" destId="{FBBC84F0-916D-4F42-92C9-C4352AAE1749}" srcOrd="0" destOrd="3" presId="urn:microsoft.com/office/officeart/2005/8/layout/default"/>
    <dgm:cxn modelId="{3CDA0CE8-CE2C-4EB0-BC58-A57F3DF205E7}" srcId="{160BF4E4-A684-4F8C-AA48-75F33C844B18}" destId="{9D567A83-CB6F-4935-88A8-8CFAF2637588}" srcOrd="2" destOrd="0" parTransId="{59B93AAB-AC9D-48DE-8DB2-C2F82CFEDDAD}" sibTransId="{A3ABB8F4-0FC4-4733-AE8D-911E989AAC55}"/>
    <dgm:cxn modelId="{7DCDD1E9-7F96-4166-A180-A060BFB641FF}" srcId="{4C679789-3420-4A6A-BEF9-6D83D2BA6FE9}" destId="{9A17C10F-F486-485C-9FBD-FD49274F3918}" srcOrd="3" destOrd="0" parTransId="{46E69134-22E4-455F-9362-E3496E5E39ED}" sibTransId="{89A81CFA-7074-40ED-973E-6BFCAA363268}"/>
    <dgm:cxn modelId="{315F1B3A-4D20-4156-B62B-4BCDFF9389B7}" type="presParOf" srcId="{EEC566C1-BA01-46E5-A44D-FFB26ED4738D}" destId="{5B735C82-CB86-40A0-A862-E68A7CBD3938}" srcOrd="0" destOrd="0" presId="urn:microsoft.com/office/officeart/2005/8/layout/default"/>
    <dgm:cxn modelId="{7EB95A92-2E39-4468-B83E-B045ADDF43E7}" type="presParOf" srcId="{EEC566C1-BA01-46E5-A44D-FFB26ED4738D}" destId="{0D0402C8-C4CF-4753-AD77-155CD0597F0D}" srcOrd="1" destOrd="0" presId="urn:microsoft.com/office/officeart/2005/8/layout/default"/>
    <dgm:cxn modelId="{9423848A-3643-4761-A369-CF07B8082AE1}" type="presParOf" srcId="{EEC566C1-BA01-46E5-A44D-FFB26ED4738D}" destId="{A03D4F1B-E571-4C93-9462-80A47148DBF4}" srcOrd="2" destOrd="0" presId="urn:microsoft.com/office/officeart/2005/8/layout/default"/>
    <dgm:cxn modelId="{E26CF801-D5CF-45A4-9240-390C9BF38F30}" type="presParOf" srcId="{EEC566C1-BA01-46E5-A44D-FFB26ED4738D}" destId="{6A57560C-02A1-4F5E-A3C1-6D87F3AB2BFD}" srcOrd="3" destOrd="0" presId="urn:microsoft.com/office/officeart/2005/8/layout/default"/>
    <dgm:cxn modelId="{844DC799-5FA0-424E-8267-3EAEB4C1AE80}" type="presParOf" srcId="{EEC566C1-BA01-46E5-A44D-FFB26ED4738D}" destId="{8AA5DCEA-F651-41E6-BECE-E3FA6708A6E2}" srcOrd="4" destOrd="0" presId="urn:microsoft.com/office/officeart/2005/8/layout/default"/>
    <dgm:cxn modelId="{22A13A56-7928-4FD1-970E-C17979A8806F}" type="presParOf" srcId="{EEC566C1-BA01-46E5-A44D-FFB26ED4738D}" destId="{A0B446AC-648E-4AA6-9909-9178585881D2}" srcOrd="5" destOrd="0" presId="urn:microsoft.com/office/officeart/2005/8/layout/default"/>
    <dgm:cxn modelId="{DE57A517-D449-4171-B3CF-0CD7F9D3140A}" type="presParOf" srcId="{EEC566C1-BA01-46E5-A44D-FFB26ED4738D}" destId="{F90855BA-516E-4D5A-8793-5E7C49EEAF4C}" srcOrd="6" destOrd="0" presId="urn:microsoft.com/office/officeart/2005/8/layout/default"/>
    <dgm:cxn modelId="{83CF1779-A7BA-4197-897A-9301E4406887}" type="presParOf" srcId="{EEC566C1-BA01-46E5-A44D-FFB26ED4738D}" destId="{8E523D29-D505-488C-819C-10CFA63D9C7D}" srcOrd="7" destOrd="0" presId="urn:microsoft.com/office/officeart/2005/8/layout/default"/>
    <dgm:cxn modelId="{353311D9-4C02-4A49-8EE6-020AAE58C2B0}" type="presParOf" srcId="{EEC566C1-BA01-46E5-A44D-FFB26ED4738D}" destId="{8A31EF43-FA5D-405B-B477-32F1F503560C}" srcOrd="8" destOrd="0" presId="urn:microsoft.com/office/officeart/2005/8/layout/default"/>
    <dgm:cxn modelId="{7F894AA0-6F11-42C8-90C8-FF64FA5E9BEA}" type="presParOf" srcId="{EEC566C1-BA01-46E5-A44D-FFB26ED4738D}" destId="{6BBDFA90-855F-4B5F-AD1F-13633F17BF12}" srcOrd="9" destOrd="0" presId="urn:microsoft.com/office/officeart/2005/8/layout/default"/>
    <dgm:cxn modelId="{BE065BD6-780F-4804-8C55-FBF4B6AD0A76}" type="presParOf" srcId="{EEC566C1-BA01-46E5-A44D-FFB26ED4738D}" destId="{FB5498F7-9057-4EE7-9B63-EB6EB29964EF}" srcOrd="10" destOrd="0" presId="urn:microsoft.com/office/officeart/2005/8/layout/default"/>
    <dgm:cxn modelId="{26F0D50D-CCEE-484D-95B5-B6FE9603D473}" type="presParOf" srcId="{EEC566C1-BA01-46E5-A44D-FFB26ED4738D}" destId="{247EAEFA-605A-4F65-8753-6942E36E0FD2}" srcOrd="11" destOrd="0" presId="urn:microsoft.com/office/officeart/2005/8/layout/default"/>
    <dgm:cxn modelId="{9F5D1623-6ABE-4CF9-9851-B651B1AC5D9B}" type="presParOf" srcId="{EEC566C1-BA01-46E5-A44D-FFB26ED4738D}" destId="{54EA7C70-EBC8-49A9-8590-082B632113C1}" srcOrd="12" destOrd="0" presId="urn:microsoft.com/office/officeart/2005/8/layout/default"/>
    <dgm:cxn modelId="{2AEE910B-48B7-4EC8-B0B1-C649428117F7}" type="presParOf" srcId="{EEC566C1-BA01-46E5-A44D-FFB26ED4738D}" destId="{D086F031-DFEE-4F40-9EA8-B703A5EE54E4}" srcOrd="13" destOrd="0" presId="urn:microsoft.com/office/officeart/2005/8/layout/default"/>
    <dgm:cxn modelId="{35FA41C4-B4B7-4AF2-A334-29B2FC2D96D1}" type="presParOf" srcId="{EEC566C1-BA01-46E5-A44D-FFB26ED4738D}" destId="{8D2D4219-ABAF-4463-9102-5F2781A3F778}" srcOrd="14" destOrd="0" presId="urn:microsoft.com/office/officeart/2005/8/layout/default"/>
    <dgm:cxn modelId="{E2C07668-DE6A-4128-9D41-C7A6B2B44E2B}" type="presParOf" srcId="{EEC566C1-BA01-46E5-A44D-FFB26ED4738D}" destId="{3960F5CC-3F00-48DB-A114-FB6293EA104E}" srcOrd="15" destOrd="0" presId="urn:microsoft.com/office/officeart/2005/8/layout/default"/>
    <dgm:cxn modelId="{53AF9343-0FB2-40C5-9DE6-40DF8EDC9024}" type="presParOf" srcId="{EEC566C1-BA01-46E5-A44D-FFB26ED4738D}" destId="{6D5EDF48-FD7E-476E-906A-3567EC94ECD7}" srcOrd="16" destOrd="0" presId="urn:microsoft.com/office/officeart/2005/8/layout/default"/>
    <dgm:cxn modelId="{F44C5FED-97A1-440A-A210-87E97C610ECF}" type="presParOf" srcId="{EEC566C1-BA01-46E5-A44D-FFB26ED4738D}" destId="{FD868E37-8BC8-4C6E-B1DB-44C67E8098B6}" srcOrd="17" destOrd="0" presId="urn:microsoft.com/office/officeart/2005/8/layout/default"/>
    <dgm:cxn modelId="{BB30CA0F-1812-4A53-9E7B-241DDA00B87D}" type="presParOf" srcId="{EEC566C1-BA01-46E5-A44D-FFB26ED4738D}" destId="{FBBC84F0-916D-4F42-92C9-C4352AAE174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832E9A-9E11-4E34-BA16-7CBD241DB05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E45A4C-EADC-4147-A9B3-1EC0F78CBF0D}">
      <dgm:prSet/>
      <dgm:spPr/>
      <dgm:t>
        <a:bodyPr/>
        <a:lstStyle/>
        <a:p>
          <a:r>
            <a:rPr lang="en-GB" b="1" dirty="0">
              <a:latin typeface="Arial"/>
              <a:cs typeface="Arial"/>
            </a:rPr>
            <a:t>3. Emotional Support</a:t>
          </a:r>
          <a:endParaRPr lang="en-US" dirty="0">
            <a:latin typeface="Arial"/>
            <a:cs typeface="Arial"/>
          </a:endParaRPr>
        </a:p>
      </dgm:t>
    </dgm:pt>
    <dgm:pt modelId="{070BE1D1-8E90-4670-8255-457A2C30DD91}" type="parTrans" cxnId="{2EFD9AA7-AC67-42D8-806A-03801975C747}">
      <dgm:prSet/>
      <dgm:spPr/>
      <dgm:t>
        <a:bodyPr/>
        <a:lstStyle/>
        <a:p>
          <a:endParaRPr lang="en-US"/>
        </a:p>
      </dgm:t>
    </dgm:pt>
    <dgm:pt modelId="{A009C721-4C94-48EF-BE52-EC6873CD8AE7}" type="sibTrans" cxnId="{2EFD9AA7-AC67-42D8-806A-03801975C747}">
      <dgm:prSet/>
      <dgm:spPr/>
      <dgm:t>
        <a:bodyPr/>
        <a:lstStyle/>
        <a:p>
          <a:endParaRPr lang="en-US"/>
        </a:p>
      </dgm:t>
    </dgm:pt>
    <dgm:pt modelId="{1C920188-0474-4300-8B60-E58724D45B6B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Access to:</a:t>
          </a:r>
          <a:endParaRPr lang="en-US" dirty="0">
            <a:latin typeface="Arial"/>
            <a:cs typeface="Arial"/>
          </a:endParaRPr>
        </a:p>
      </dgm:t>
    </dgm:pt>
    <dgm:pt modelId="{79E8EC12-6440-44A8-A21B-9BD4D023063A}" type="parTrans" cxnId="{A5EA5E04-80C5-4B02-B4C7-56FD2FA601AD}">
      <dgm:prSet/>
      <dgm:spPr/>
      <dgm:t>
        <a:bodyPr/>
        <a:lstStyle/>
        <a:p>
          <a:endParaRPr lang="en-US"/>
        </a:p>
      </dgm:t>
    </dgm:pt>
    <dgm:pt modelId="{1C861D88-C5D0-417B-A5E7-9940EF7EC288}" type="sibTrans" cxnId="{A5EA5E04-80C5-4B02-B4C7-56FD2FA601AD}">
      <dgm:prSet/>
      <dgm:spPr/>
      <dgm:t>
        <a:bodyPr/>
        <a:lstStyle/>
        <a:p>
          <a:endParaRPr lang="en-US"/>
        </a:p>
      </dgm:t>
    </dgm:pt>
    <dgm:pt modelId="{93E4A42B-8026-4488-80BB-3615C9806ED5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Counselling</a:t>
          </a:r>
          <a:endParaRPr lang="en-US" dirty="0">
            <a:latin typeface="Arial"/>
            <a:cs typeface="Arial"/>
          </a:endParaRPr>
        </a:p>
      </dgm:t>
    </dgm:pt>
    <dgm:pt modelId="{B289C1B1-FA8A-462F-A287-310ED43E7ABF}" type="parTrans" cxnId="{3BEB5DC9-363D-4807-A9EF-4C793E89E5D5}">
      <dgm:prSet/>
      <dgm:spPr/>
      <dgm:t>
        <a:bodyPr/>
        <a:lstStyle/>
        <a:p>
          <a:endParaRPr lang="en-US"/>
        </a:p>
      </dgm:t>
    </dgm:pt>
    <dgm:pt modelId="{0BB10C2A-50FF-412B-9F7D-1DB8C3196E1C}" type="sibTrans" cxnId="{3BEB5DC9-363D-4807-A9EF-4C793E89E5D5}">
      <dgm:prSet/>
      <dgm:spPr/>
      <dgm:t>
        <a:bodyPr/>
        <a:lstStyle/>
        <a:p>
          <a:endParaRPr lang="en-US"/>
        </a:p>
      </dgm:t>
    </dgm:pt>
    <dgm:pt modelId="{E6B53417-9F2F-4983-AB55-1A629BFFDCAA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Young carer support groups</a:t>
          </a:r>
          <a:endParaRPr lang="en-US" dirty="0">
            <a:latin typeface="Arial"/>
            <a:cs typeface="Arial"/>
          </a:endParaRPr>
        </a:p>
      </dgm:t>
    </dgm:pt>
    <dgm:pt modelId="{0DD35301-326E-490C-85A4-C40011913941}" type="parTrans" cxnId="{C983E096-3014-4290-B55C-B1F038AEEF7E}">
      <dgm:prSet/>
      <dgm:spPr/>
      <dgm:t>
        <a:bodyPr/>
        <a:lstStyle/>
        <a:p>
          <a:endParaRPr lang="en-US"/>
        </a:p>
      </dgm:t>
    </dgm:pt>
    <dgm:pt modelId="{1D92BD3E-EB36-4E18-AF49-DF76B7580AB4}" type="sibTrans" cxnId="{C983E096-3014-4290-B55C-B1F038AEEF7E}">
      <dgm:prSet/>
      <dgm:spPr/>
      <dgm:t>
        <a:bodyPr/>
        <a:lstStyle/>
        <a:p>
          <a:endParaRPr lang="en-US"/>
        </a:p>
      </dgm:t>
    </dgm:pt>
    <dgm:pt modelId="{B606CF1D-26B1-44B0-9A7C-093C12324C94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Mentoring</a:t>
          </a:r>
          <a:endParaRPr lang="en-US" dirty="0">
            <a:latin typeface="Arial"/>
            <a:cs typeface="Arial"/>
          </a:endParaRPr>
        </a:p>
      </dgm:t>
    </dgm:pt>
    <dgm:pt modelId="{F8977D6E-488C-47AA-94BD-5EFF79ACE422}" type="parTrans" cxnId="{263D819F-21B9-4DDE-96D2-C44A5716118A}">
      <dgm:prSet/>
      <dgm:spPr/>
      <dgm:t>
        <a:bodyPr/>
        <a:lstStyle/>
        <a:p>
          <a:endParaRPr lang="en-US"/>
        </a:p>
      </dgm:t>
    </dgm:pt>
    <dgm:pt modelId="{D4EC2B89-FFCD-40B7-B127-95D95A637F6B}" type="sibTrans" cxnId="{263D819F-21B9-4DDE-96D2-C44A5716118A}">
      <dgm:prSet/>
      <dgm:spPr/>
      <dgm:t>
        <a:bodyPr/>
        <a:lstStyle/>
        <a:p>
          <a:endParaRPr lang="en-US"/>
        </a:p>
      </dgm:t>
    </dgm:pt>
    <dgm:pt modelId="{DFE94105-B157-424A-8251-EF7A5F482BAE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Builds confidence, resilience, and independence (Aldridge, 2018)</a:t>
          </a:r>
          <a:endParaRPr lang="en-US" dirty="0">
            <a:latin typeface="Arial"/>
            <a:cs typeface="Arial"/>
          </a:endParaRPr>
        </a:p>
      </dgm:t>
    </dgm:pt>
    <dgm:pt modelId="{740BADC0-920C-41DE-B41D-4A1E99D90448}" type="parTrans" cxnId="{43020632-1196-4171-92F0-D686219C334A}">
      <dgm:prSet/>
      <dgm:spPr/>
      <dgm:t>
        <a:bodyPr/>
        <a:lstStyle/>
        <a:p>
          <a:endParaRPr lang="en-US"/>
        </a:p>
      </dgm:t>
    </dgm:pt>
    <dgm:pt modelId="{3D001BEE-ACE5-46B2-8BA6-24BECC765312}" type="sibTrans" cxnId="{43020632-1196-4171-92F0-D686219C334A}">
      <dgm:prSet/>
      <dgm:spPr/>
      <dgm:t>
        <a:bodyPr/>
        <a:lstStyle/>
        <a:p>
          <a:endParaRPr lang="en-US"/>
        </a:p>
      </dgm:t>
    </dgm:pt>
    <dgm:pt modelId="{6422556D-4319-4C24-B686-E5C7577EC0AC}">
      <dgm:prSet/>
      <dgm:spPr/>
      <dgm:t>
        <a:bodyPr/>
        <a:lstStyle/>
        <a:p>
          <a:r>
            <a:rPr lang="en-GB" b="1" dirty="0">
              <a:latin typeface="Arial"/>
              <a:cs typeface="Arial"/>
            </a:rPr>
            <a:t>4. Educational Support</a:t>
          </a:r>
          <a:endParaRPr lang="en-US" dirty="0">
            <a:latin typeface="Arial"/>
            <a:cs typeface="Arial"/>
          </a:endParaRPr>
        </a:p>
      </dgm:t>
    </dgm:pt>
    <dgm:pt modelId="{F93E06FC-A011-4E8B-B3AB-919E7D474211}" type="parTrans" cxnId="{41316586-C73B-4594-AE81-7799934413D7}">
      <dgm:prSet/>
      <dgm:spPr/>
      <dgm:t>
        <a:bodyPr/>
        <a:lstStyle/>
        <a:p>
          <a:endParaRPr lang="en-US"/>
        </a:p>
      </dgm:t>
    </dgm:pt>
    <dgm:pt modelId="{273C45A3-F806-46DB-AA82-6A208FCE751E}" type="sibTrans" cxnId="{41316586-C73B-4594-AE81-7799934413D7}">
      <dgm:prSet/>
      <dgm:spPr/>
      <dgm:t>
        <a:bodyPr/>
        <a:lstStyle/>
        <a:p>
          <a:endParaRPr lang="en-US"/>
        </a:p>
      </dgm:t>
    </dgm:pt>
    <dgm:pt modelId="{62E1EED6-E351-4CC4-8421-3B0F18096357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School liaison to ensure:</a:t>
          </a:r>
          <a:endParaRPr lang="en-US" dirty="0">
            <a:latin typeface="Arial"/>
            <a:cs typeface="Arial"/>
          </a:endParaRPr>
        </a:p>
      </dgm:t>
    </dgm:pt>
    <dgm:pt modelId="{773D1DD1-DD80-4670-B9AF-BAD5B58A0E41}" type="parTrans" cxnId="{B5F93769-E67D-4D7B-900D-3A4630154A08}">
      <dgm:prSet/>
      <dgm:spPr/>
      <dgm:t>
        <a:bodyPr/>
        <a:lstStyle/>
        <a:p>
          <a:endParaRPr lang="en-US"/>
        </a:p>
      </dgm:t>
    </dgm:pt>
    <dgm:pt modelId="{915CB4FB-27A2-497A-B0BD-B7696BE06BA4}" type="sibTrans" cxnId="{B5F93769-E67D-4D7B-900D-3A4630154A08}">
      <dgm:prSet/>
      <dgm:spPr/>
      <dgm:t>
        <a:bodyPr/>
        <a:lstStyle/>
        <a:p>
          <a:endParaRPr lang="en-US"/>
        </a:p>
      </dgm:t>
    </dgm:pt>
    <dgm:pt modelId="{EF0633C7-A98C-482D-9523-3A185E7ED2E1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Flexible deadlines</a:t>
          </a:r>
          <a:endParaRPr lang="en-US" dirty="0">
            <a:latin typeface="Arial"/>
            <a:cs typeface="Arial"/>
          </a:endParaRPr>
        </a:p>
      </dgm:t>
    </dgm:pt>
    <dgm:pt modelId="{A0C077E0-C4D3-4DE7-B169-0CF2FF51364A}" type="parTrans" cxnId="{A20A7F66-368B-4E99-975A-5E4E865C19AE}">
      <dgm:prSet/>
      <dgm:spPr/>
      <dgm:t>
        <a:bodyPr/>
        <a:lstStyle/>
        <a:p>
          <a:endParaRPr lang="en-US"/>
        </a:p>
      </dgm:t>
    </dgm:pt>
    <dgm:pt modelId="{BE2CE92F-6C92-4AA4-A12E-875A20503444}" type="sibTrans" cxnId="{A20A7F66-368B-4E99-975A-5E4E865C19AE}">
      <dgm:prSet/>
      <dgm:spPr/>
      <dgm:t>
        <a:bodyPr/>
        <a:lstStyle/>
        <a:p>
          <a:endParaRPr lang="en-US"/>
        </a:p>
      </dgm:t>
    </dgm:pt>
    <dgm:pt modelId="{98A26729-A9F4-40FA-90F8-90781072C0BA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Pastoral support</a:t>
          </a:r>
          <a:endParaRPr lang="en-US" dirty="0">
            <a:latin typeface="Arial"/>
            <a:cs typeface="Arial"/>
          </a:endParaRPr>
        </a:p>
      </dgm:t>
    </dgm:pt>
    <dgm:pt modelId="{ECAE7774-13FE-4DAE-88D0-F3D6F9B5855A}" type="parTrans" cxnId="{BE882327-7407-44EF-B55D-48120E02B892}">
      <dgm:prSet/>
      <dgm:spPr/>
      <dgm:t>
        <a:bodyPr/>
        <a:lstStyle/>
        <a:p>
          <a:endParaRPr lang="en-US"/>
        </a:p>
      </dgm:t>
    </dgm:pt>
    <dgm:pt modelId="{1E5B6253-6D06-48E7-9DFE-AB583C240F50}" type="sibTrans" cxnId="{BE882327-7407-44EF-B55D-48120E02B892}">
      <dgm:prSet/>
      <dgm:spPr/>
      <dgm:t>
        <a:bodyPr/>
        <a:lstStyle/>
        <a:p>
          <a:endParaRPr lang="en-US"/>
        </a:p>
      </dgm:t>
    </dgm:pt>
    <dgm:pt modelId="{3C3C5283-5DB2-4B03-810C-6B7B72EE697E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Attendance monitoring</a:t>
          </a:r>
          <a:endParaRPr lang="en-US" dirty="0">
            <a:latin typeface="Arial"/>
            <a:cs typeface="Arial"/>
          </a:endParaRPr>
        </a:p>
      </dgm:t>
    </dgm:pt>
    <dgm:pt modelId="{C9D25C66-FA09-44B2-B747-9278923C4079}" type="parTrans" cxnId="{7FE3D9F0-C12E-4ACE-AC59-0E36185E3702}">
      <dgm:prSet/>
      <dgm:spPr/>
      <dgm:t>
        <a:bodyPr/>
        <a:lstStyle/>
        <a:p>
          <a:endParaRPr lang="en-US"/>
        </a:p>
      </dgm:t>
    </dgm:pt>
    <dgm:pt modelId="{A583497D-2C8F-4D2F-9B17-13BEAF29A779}" type="sibTrans" cxnId="{7FE3D9F0-C12E-4ACE-AC59-0E36185E3702}">
      <dgm:prSet/>
      <dgm:spPr/>
      <dgm:t>
        <a:bodyPr/>
        <a:lstStyle/>
        <a:p>
          <a:endParaRPr lang="en-US"/>
        </a:p>
      </dgm:t>
    </dgm:pt>
    <dgm:pt modelId="{16823DCB-9BD1-4E7A-B21B-17C84877E35A}">
      <dgm:prSet/>
      <dgm:spPr/>
      <dgm:t>
        <a:bodyPr/>
        <a:lstStyle/>
        <a:p>
          <a:r>
            <a:rPr lang="en-GB" dirty="0">
              <a:latin typeface="Arial"/>
              <a:cs typeface="Arial"/>
            </a:rPr>
            <a:t>Helps Jenny stay engaged with her future goals</a:t>
          </a:r>
          <a:endParaRPr lang="en-US" dirty="0">
            <a:latin typeface="Arial"/>
            <a:cs typeface="Arial"/>
          </a:endParaRPr>
        </a:p>
      </dgm:t>
    </dgm:pt>
    <dgm:pt modelId="{AC49340E-169A-465E-A0F5-8E089B45E06E}" type="parTrans" cxnId="{42726B85-8C7E-4DAE-9C79-014467555531}">
      <dgm:prSet/>
      <dgm:spPr/>
      <dgm:t>
        <a:bodyPr/>
        <a:lstStyle/>
        <a:p>
          <a:endParaRPr lang="en-US"/>
        </a:p>
      </dgm:t>
    </dgm:pt>
    <dgm:pt modelId="{48F78608-6729-4038-A41A-F1C22F0D2063}" type="sibTrans" cxnId="{42726B85-8C7E-4DAE-9C79-014467555531}">
      <dgm:prSet/>
      <dgm:spPr/>
      <dgm:t>
        <a:bodyPr/>
        <a:lstStyle/>
        <a:p>
          <a:endParaRPr lang="en-US"/>
        </a:p>
      </dgm:t>
    </dgm:pt>
    <dgm:pt modelId="{E19A4C84-3563-45F9-9F41-38B6D80FB5D8}" type="pres">
      <dgm:prSet presAssocID="{26832E9A-9E11-4E34-BA16-7CBD241DB05B}" presName="Name0" presStyleCnt="0">
        <dgm:presLayoutVars>
          <dgm:dir/>
          <dgm:resizeHandles val="exact"/>
        </dgm:presLayoutVars>
      </dgm:prSet>
      <dgm:spPr/>
    </dgm:pt>
    <dgm:pt modelId="{52AA784C-95BF-4EE4-BAB5-08200BD160FC}" type="pres">
      <dgm:prSet presAssocID="{1DE45A4C-EADC-4147-A9B3-1EC0F78CBF0D}" presName="node" presStyleLbl="node1" presStyleIdx="0" presStyleCnt="6">
        <dgm:presLayoutVars>
          <dgm:bulletEnabled val="1"/>
        </dgm:presLayoutVars>
      </dgm:prSet>
      <dgm:spPr/>
    </dgm:pt>
    <dgm:pt modelId="{EB089B3A-BF94-4642-AD23-1B60BEB4C456}" type="pres">
      <dgm:prSet presAssocID="{A009C721-4C94-48EF-BE52-EC6873CD8AE7}" presName="sibTrans" presStyleLbl="sibTrans1D1" presStyleIdx="0" presStyleCnt="5"/>
      <dgm:spPr/>
    </dgm:pt>
    <dgm:pt modelId="{1D715B49-F2EC-48A3-894F-FE1E36086D83}" type="pres">
      <dgm:prSet presAssocID="{A009C721-4C94-48EF-BE52-EC6873CD8AE7}" presName="connectorText" presStyleLbl="sibTrans1D1" presStyleIdx="0" presStyleCnt="5"/>
      <dgm:spPr/>
    </dgm:pt>
    <dgm:pt modelId="{CD3B9CB7-6E8C-40D0-A6F0-68B944912598}" type="pres">
      <dgm:prSet presAssocID="{1C920188-0474-4300-8B60-E58724D45B6B}" presName="node" presStyleLbl="node1" presStyleIdx="1" presStyleCnt="6">
        <dgm:presLayoutVars>
          <dgm:bulletEnabled val="1"/>
        </dgm:presLayoutVars>
      </dgm:prSet>
      <dgm:spPr/>
    </dgm:pt>
    <dgm:pt modelId="{E0F7A6C0-FAB6-48F2-B496-2A7F5FC9E56F}" type="pres">
      <dgm:prSet presAssocID="{1C861D88-C5D0-417B-A5E7-9940EF7EC288}" presName="sibTrans" presStyleLbl="sibTrans1D1" presStyleIdx="1" presStyleCnt="5"/>
      <dgm:spPr/>
    </dgm:pt>
    <dgm:pt modelId="{A4FA1EB3-B6BE-4E7E-9AC4-D6B195DBDEA7}" type="pres">
      <dgm:prSet presAssocID="{1C861D88-C5D0-417B-A5E7-9940EF7EC288}" presName="connectorText" presStyleLbl="sibTrans1D1" presStyleIdx="1" presStyleCnt="5"/>
      <dgm:spPr/>
    </dgm:pt>
    <dgm:pt modelId="{4756CDBA-184C-4265-89DA-AA65C6356DAD}" type="pres">
      <dgm:prSet presAssocID="{DFE94105-B157-424A-8251-EF7A5F482BAE}" presName="node" presStyleLbl="node1" presStyleIdx="2" presStyleCnt="6">
        <dgm:presLayoutVars>
          <dgm:bulletEnabled val="1"/>
        </dgm:presLayoutVars>
      </dgm:prSet>
      <dgm:spPr/>
    </dgm:pt>
    <dgm:pt modelId="{62AEB4E8-612B-4AB8-9191-66895151DAD4}" type="pres">
      <dgm:prSet presAssocID="{3D001BEE-ACE5-46B2-8BA6-24BECC765312}" presName="sibTrans" presStyleLbl="sibTrans1D1" presStyleIdx="2" presStyleCnt="5"/>
      <dgm:spPr/>
    </dgm:pt>
    <dgm:pt modelId="{27D93EC4-05B0-47A0-BAE0-64D4BB5690C1}" type="pres">
      <dgm:prSet presAssocID="{3D001BEE-ACE5-46B2-8BA6-24BECC765312}" presName="connectorText" presStyleLbl="sibTrans1D1" presStyleIdx="2" presStyleCnt="5"/>
      <dgm:spPr/>
    </dgm:pt>
    <dgm:pt modelId="{D50A0853-BA91-484A-9B01-CAC473DAFB23}" type="pres">
      <dgm:prSet presAssocID="{6422556D-4319-4C24-B686-E5C7577EC0AC}" presName="node" presStyleLbl="node1" presStyleIdx="3" presStyleCnt="6">
        <dgm:presLayoutVars>
          <dgm:bulletEnabled val="1"/>
        </dgm:presLayoutVars>
      </dgm:prSet>
      <dgm:spPr/>
    </dgm:pt>
    <dgm:pt modelId="{25B7378B-C697-4005-89A5-B0598F0BEF84}" type="pres">
      <dgm:prSet presAssocID="{273C45A3-F806-46DB-AA82-6A208FCE751E}" presName="sibTrans" presStyleLbl="sibTrans1D1" presStyleIdx="3" presStyleCnt="5"/>
      <dgm:spPr/>
    </dgm:pt>
    <dgm:pt modelId="{280D6612-8C77-4F76-AC7A-0CB0720F2DD8}" type="pres">
      <dgm:prSet presAssocID="{273C45A3-F806-46DB-AA82-6A208FCE751E}" presName="connectorText" presStyleLbl="sibTrans1D1" presStyleIdx="3" presStyleCnt="5"/>
      <dgm:spPr/>
    </dgm:pt>
    <dgm:pt modelId="{94D46ACB-637D-453C-880D-02BED50A2A61}" type="pres">
      <dgm:prSet presAssocID="{62E1EED6-E351-4CC4-8421-3B0F18096357}" presName="node" presStyleLbl="node1" presStyleIdx="4" presStyleCnt="6">
        <dgm:presLayoutVars>
          <dgm:bulletEnabled val="1"/>
        </dgm:presLayoutVars>
      </dgm:prSet>
      <dgm:spPr/>
    </dgm:pt>
    <dgm:pt modelId="{946D723F-E4D8-432A-AB25-5CF5E1EE2402}" type="pres">
      <dgm:prSet presAssocID="{915CB4FB-27A2-497A-B0BD-B7696BE06BA4}" presName="sibTrans" presStyleLbl="sibTrans1D1" presStyleIdx="4" presStyleCnt="5"/>
      <dgm:spPr/>
    </dgm:pt>
    <dgm:pt modelId="{FC0D2CFC-543C-413B-99FC-48CD559B391F}" type="pres">
      <dgm:prSet presAssocID="{915CB4FB-27A2-497A-B0BD-B7696BE06BA4}" presName="connectorText" presStyleLbl="sibTrans1D1" presStyleIdx="4" presStyleCnt="5"/>
      <dgm:spPr/>
    </dgm:pt>
    <dgm:pt modelId="{12650631-F8EF-490E-B44B-16EF9A84EFD1}" type="pres">
      <dgm:prSet presAssocID="{16823DCB-9BD1-4E7A-B21B-17C84877E35A}" presName="node" presStyleLbl="node1" presStyleIdx="5" presStyleCnt="6">
        <dgm:presLayoutVars>
          <dgm:bulletEnabled val="1"/>
        </dgm:presLayoutVars>
      </dgm:prSet>
      <dgm:spPr/>
    </dgm:pt>
  </dgm:ptLst>
  <dgm:cxnLst>
    <dgm:cxn modelId="{A5EA5E04-80C5-4B02-B4C7-56FD2FA601AD}" srcId="{26832E9A-9E11-4E34-BA16-7CBD241DB05B}" destId="{1C920188-0474-4300-8B60-E58724D45B6B}" srcOrd="1" destOrd="0" parTransId="{79E8EC12-6440-44A8-A21B-9BD4D023063A}" sibTransId="{1C861D88-C5D0-417B-A5E7-9940EF7EC288}"/>
    <dgm:cxn modelId="{AB8DD61B-E04A-4254-A6C4-42811BADA103}" type="presOf" srcId="{273C45A3-F806-46DB-AA82-6A208FCE751E}" destId="{25B7378B-C697-4005-89A5-B0598F0BEF84}" srcOrd="0" destOrd="0" presId="urn:microsoft.com/office/officeart/2016/7/layout/RepeatingBendingProcessNew"/>
    <dgm:cxn modelId="{52DF1A1D-2616-44D9-9047-9F815E84A9F9}" type="presOf" srcId="{62E1EED6-E351-4CC4-8421-3B0F18096357}" destId="{94D46ACB-637D-453C-880D-02BED50A2A61}" srcOrd="0" destOrd="0" presId="urn:microsoft.com/office/officeart/2016/7/layout/RepeatingBendingProcessNew"/>
    <dgm:cxn modelId="{A40CCC20-9B06-4131-A100-66607D8A24D8}" type="presOf" srcId="{3C3C5283-5DB2-4B03-810C-6B7B72EE697E}" destId="{94D46ACB-637D-453C-880D-02BED50A2A61}" srcOrd="0" destOrd="3" presId="urn:microsoft.com/office/officeart/2016/7/layout/RepeatingBendingProcessNew"/>
    <dgm:cxn modelId="{BE882327-7407-44EF-B55D-48120E02B892}" srcId="{62E1EED6-E351-4CC4-8421-3B0F18096357}" destId="{98A26729-A9F4-40FA-90F8-90781072C0BA}" srcOrd="1" destOrd="0" parTransId="{ECAE7774-13FE-4DAE-88D0-F3D6F9B5855A}" sibTransId="{1E5B6253-6D06-48E7-9DFE-AB583C240F50}"/>
    <dgm:cxn modelId="{33398D2A-2820-4C04-9C49-3A0890E0B44C}" type="presOf" srcId="{DFE94105-B157-424A-8251-EF7A5F482BAE}" destId="{4756CDBA-184C-4265-89DA-AA65C6356DAD}" srcOrd="0" destOrd="0" presId="urn:microsoft.com/office/officeart/2016/7/layout/RepeatingBendingProcessNew"/>
    <dgm:cxn modelId="{43020632-1196-4171-92F0-D686219C334A}" srcId="{26832E9A-9E11-4E34-BA16-7CBD241DB05B}" destId="{DFE94105-B157-424A-8251-EF7A5F482BAE}" srcOrd="2" destOrd="0" parTransId="{740BADC0-920C-41DE-B41D-4A1E99D90448}" sibTransId="{3D001BEE-ACE5-46B2-8BA6-24BECC765312}"/>
    <dgm:cxn modelId="{C9DF6E35-22F4-4EEA-B097-CB3BC8F7388F}" type="presOf" srcId="{915CB4FB-27A2-497A-B0BD-B7696BE06BA4}" destId="{946D723F-E4D8-432A-AB25-5CF5E1EE2402}" srcOrd="0" destOrd="0" presId="urn:microsoft.com/office/officeart/2016/7/layout/RepeatingBendingProcessNew"/>
    <dgm:cxn modelId="{6CAAFE3E-FD86-4706-B9ED-AAA53FCE015A}" type="presOf" srcId="{B606CF1D-26B1-44B0-9A7C-093C12324C94}" destId="{CD3B9CB7-6E8C-40D0-A6F0-68B944912598}" srcOrd="0" destOrd="3" presId="urn:microsoft.com/office/officeart/2016/7/layout/RepeatingBendingProcessNew"/>
    <dgm:cxn modelId="{5C2CE65B-C478-434C-AFEB-2E7F89F64C85}" type="presOf" srcId="{1C861D88-C5D0-417B-A5E7-9940EF7EC288}" destId="{E0F7A6C0-FAB6-48F2-B496-2A7F5FC9E56F}" srcOrd="0" destOrd="0" presId="urn:microsoft.com/office/officeart/2016/7/layout/RepeatingBendingProcessNew"/>
    <dgm:cxn modelId="{A20A7F66-368B-4E99-975A-5E4E865C19AE}" srcId="{62E1EED6-E351-4CC4-8421-3B0F18096357}" destId="{EF0633C7-A98C-482D-9523-3A185E7ED2E1}" srcOrd="0" destOrd="0" parTransId="{A0C077E0-C4D3-4DE7-B169-0CF2FF51364A}" sibTransId="{BE2CE92F-6C92-4AA4-A12E-875A20503444}"/>
    <dgm:cxn modelId="{B5F93769-E67D-4D7B-900D-3A4630154A08}" srcId="{26832E9A-9E11-4E34-BA16-7CBD241DB05B}" destId="{62E1EED6-E351-4CC4-8421-3B0F18096357}" srcOrd="4" destOrd="0" parTransId="{773D1DD1-DD80-4670-B9AF-BAD5B58A0E41}" sibTransId="{915CB4FB-27A2-497A-B0BD-B7696BE06BA4}"/>
    <dgm:cxn modelId="{7FE46C69-BF44-42C0-89E6-0ACFE3F820A9}" type="presOf" srcId="{3D001BEE-ACE5-46B2-8BA6-24BECC765312}" destId="{62AEB4E8-612B-4AB8-9191-66895151DAD4}" srcOrd="0" destOrd="0" presId="urn:microsoft.com/office/officeart/2016/7/layout/RepeatingBendingProcessNew"/>
    <dgm:cxn modelId="{78AE2D4B-383C-401F-BD21-2E50546F6C85}" type="presOf" srcId="{3D001BEE-ACE5-46B2-8BA6-24BECC765312}" destId="{27D93EC4-05B0-47A0-BAE0-64D4BB5690C1}" srcOrd="1" destOrd="0" presId="urn:microsoft.com/office/officeart/2016/7/layout/RepeatingBendingProcessNew"/>
    <dgm:cxn modelId="{36AECE71-C38B-4FA8-914F-1F5616F970DC}" type="presOf" srcId="{273C45A3-F806-46DB-AA82-6A208FCE751E}" destId="{280D6612-8C77-4F76-AC7A-0CB0720F2DD8}" srcOrd="1" destOrd="0" presId="urn:microsoft.com/office/officeart/2016/7/layout/RepeatingBendingProcessNew"/>
    <dgm:cxn modelId="{70432776-52C2-43D9-B99A-73BF6CEEDCB3}" type="presOf" srcId="{26832E9A-9E11-4E34-BA16-7CBD241DB05B}" destId="{E19A4C84-3563-45F9-9F41-38B6D80FB5D8}" srcOrd="0" destOrd="0" presId="urn:microsoft.com/office/officeart/2016/7/layout/RepeatingBendingProcessNew"/>
    <dgm:cxn modelId="{42726B85-8C7E-4DAE-9C79-014467555531}" srcId="{26832E9A-9E11-4E34-BA16-7CBD241DB05B}" destId="{16823DCB-9BD1-4E7A-B21B-17C84877E35A}" srcOrd="5" destOrd="0" parTransId="{AC49340E-169A-465E-A0F5-8E089B45E06E}" sibTransId="{48F78608-6729-4038-A41A-F1C22F0D2063}"/>
    <dgm:cxn modelId="{41316586-C73B-4594-AE81-7799934413D7}" srcId="{26832E9A-9E11-4E34-BA16-7CBD241DB05B}" destId="{6422556D-4319-4C24-B686-E5C7577EC0AC}" srcOrd="3" destOrd="0" parTransId="{F93E06FC-A011-4E8B-B3AB-919E7D474211}" sibTransId="{273C45A3-F806-46DB-AA82-6A208FCE751E}"/>
    <dgm:cxn modelId="{C983E096-3014-4290-B55C-B1F038AEEF7E}" srcId="{1C920188-0474-4300-8B60-E58724D45B6B}" destId="{E6B53417-9F2F-4983-AB55-1A629BFFDCAA}" srcOrd="1" destOrd="0" parTransId="{0DD35301-326E-490C-85A4-C40011913941}" sibTransId="{1D92BD3E-EB36-4E18-AF49-DF76B7580AB4}"/>
    <dgm:cxn modelId="{F020F699-C5A3-43A6-9899-68A46D5B01C4}" type="presOf" srcId="{1C920188-0474-4300-8B60-E58724D45B6B}" destId="{CD3B9CB7-6E8C-40D0-A6F0-68B944912598}" srcOrd="0" destOrd="0" presId="urn:microsoft.com/office/officeart/2016/7/layout/RepeatingBendingProcessNew"/>
    <dgm:cxn modelId="{263D819F-21B9-4DDE-96D2-C44A5716118A}" srcId="{1C920188-0474-4300-8B60-E58724D45B6B}" destId="{B606CF1D-26B1-44B0-9A7C-093C12324C94}" srcOrd="2" destOrd="0" parTransId="{F8977D6E-488C-47AA-94BD-5EFF79ACE422}" sibTransId="{D4EC2B89-FFCD-40B7-B127-95D95A637F6B}"/>
    <dgm:cxn modelId="{5713A7A0-38CE-4BE9-B026-8F79EA1F7D70}" type="presOf" srcId="{E6B53417-9F2F-4983-AB55-1A629BFFDCAA}" destId="{CD3B9CB7-6E8C-40D0-A6F0-68B944912598}" srcOrd="0" destOrd="2" presId="urn:microsoft.com/office/officeart/2016/7/layout/RepeatingBendingProcessNew"/>
    <dgm:cxn modelId="{2EFD9AA7-AC67-42D8-806A-03801975C747}" srcId="{26832E9A-9E11-4E34-BA16-7CBD241DB05B}" destId="{1DE45A4C-EADC-4147-A9B3-1EC0F78CBF0D}" srcOrd="0" destOrd="0" parTransId="{070BE1D1-8E90-4670-8255-457A2C30DD91}" sibTransId="{A009C721-4C94-48EF-BE52-EC6873CD8AE7}"/>
    <dgm:cxn modelId="{3BDCD3AD-84E8-4157-989D-34DB829B7CCC}" type="presOf" srcId="{1DE45A4C-EADC-4147-A9B3-1EC0F78CBF0D}" destId="{52AA784C-95BF-4EE4-BAB5-08200BD160FC}" srcOrd="0" destOrd="0" presId="urn:microsoft.com/office/officeart/2016/7/layout/RepeatingBendingProcessNew"/>
    <dgm:cxn modelId="{742668BD-6708-420F-8C08-E42CBC24A79E}" type="presOf" srcId="{A009C721-4C94-48EF-BE52-EC6873CD8AE7}" destId="{1D715B49-F2EC-48A3-894F-FE1E36086D83}" srcOrd="1" destOrd="0" presId="urn:microsoft.com/office/officeart/2016/7/layout/RepeatingBendingProcessNew"/>
    <dgm:cxn modelId="{5B9D2CC0-C21D-4ADD-B2A6-429670D77DAE}" type="presOf" srcId="{EF0633C7-A98C-482D-9523-3A185E7ED2E1}" destId="{94D46ACB-637D-453C-880D-02BED50A2A61}" srcOrd="0" destOrd="1" presId="urn:microsoft.com/office/officeart/2016/7/layout/RepeatingBendingProcessNew"/>
    <dgm:cxn modelId="{3BEB5DC9-363D-4807-A9EF-4C793E89E5D5}" srcId="{1C920188-0474-4300-8B60-E58724D45B6B}" destId="{93E4A42B-8026-4488-80BB-3615C9806ED5}" srcOrd="0" destOrd="0" parTransId="{B289C1B1-FA8A-462F-A287-310ED43E7ABF}" sibTransId="{0BB10C2A-50FF-412B-9F7D-1DB8C3196E1C}"/>
    <dgm:cxn modelId="{D06F75CA-F76A-4302-B054-DD9C2FEC515E}" type="presOf" srcId="{6422556D-4319-4C24-B686-E5C7577EC0AC}" destId="{D50A0853-BA91-484A-9B01-CAC473DAFB23}" srcOrd="0" destOrd="0" presId="urn:microsoft.com/office/officeart/2016/7/layout/RepeatingBendingProcessNew"/>
    <dgm:cxn modelId="{568CB6CE-ADF7-42A4-ACFE-9A31B57BE727}" type="presOf" srcId="{98A26729-A9F4-40FA-90F8-90781072C0BA}" destId="{94D46ACB-637D-453C-880D-02BED50A2A61}" srcOrd="0" destOrd="2" presId="urn:microsoft.com/office/officeart/2016/7/layout/RepeatingBendingProcessNew"/>
    <dgm:cxn modelId="{548E51D1-80CA-462E-95D0-1E1345B983AA}" type="presOf" srcId="{16823DCB-9BD1-4E7A-B21B-17C84877E35A}" destId="{12650631-F8EF-490E-B44B-16EF9A84EFD1}" srcOrd="0" destOrd="0" presId="urn:microsoft.com/office/officeart/2016/7/layout/RepeatingBendingProcessNew"/>
    <dgm:cxn modelId="{4D10DDDE-0280-432D-828E-CB0E2585C8F2}" type="presOf" srcId="{915CB4FB-27A2-497A-B0BD-B7696BE06BA4}" destId="{FC0D2CFC-543C-413B-99FC-48CD559B391F}" srcOrd="1" destOrd="0" presId="urn:microsoft.com/office/officeart/2016/7/layout/RepeatingBendingProcessNew"/>
    <dgm:cxn modelId="{7FE3D9F0-C12E-4ACE-AC59-0E36185E3702}" srcId="{62E1EED6-E351-4CC4-8421-3B0F18096357}" destId="{3C3C5283-5DB2-4B03-810C-6B7B72EE697E}" srcOrd="2" destOrd="0" parTransId="{C9D25C66-FA09-44B2-B747-9278923C4079}" sibTransId="{A583497D-2C8F-4D2F-9B17-13BEAF29A779}"/>
    <dgm:cxn modelId="{EE4C88F4-BC8D-4A46-A51D-C2FC2F56886B}" type="presOf" srcId="{1C861D88-C5D0-417B-A5E7-9940EF7EC288}" destId="{A4FA1EB3-B6BE-4E7E-9AC4-D6B195DBDEA7}" srcOrd="1" destOrd="0" presId="urn:microsoft.com/office/officeart/2016/7/layout/RepeatingBendingProcessNew"/>
    <dgm:cxn modelId="{BB18C5F7-D031-4C53-8F1E-C8586929E2F2}" type="presOf" srcId="{A009C721-4C94-48EF-BE52-EC6873CD8AE7}" destId="{EB089B3A-BF94-4642-AD23-1B60BEB4C456}" srcOrd="0" destOrd="0" presId="urn:microsoft.com/office/officeart/2016/7/layout/RepeatingBendingProcessNew"/>
    <dgm:cxn modelId="{B241ACF9-1F52-4D52-968C-9CC79999AB62}" type="presOf" srcId="{93E4A42B-8026-4488-80BB-3615C9806ED5}" destId="{CD3B9CB7-6E8C-40D0-A6F0-68B944912598}" srcOrd="0" destOrd="1" presId="urn:microsoft.com/office/officeart/2016/7/layout/RepeatingBendingProcessNew"/>
    <dgm:cxn modelId="{CFE926F7-52C9-4EFE-B2D8-D98DFB804F13}" type="presParOf" srcId="{E19A4C84-3563-45F9-9F41-38B6D80FB5D8}" destId="{52AA784C-95BF-4EE4-BAB5-08200BD160FC}" srcOrd="0" destOrd="0" presId="urn:microsoft.com/office/officeart/2016/7/layout/RepeatingBendingProcessNew"/>
    <dgm:cxn modelId="{072C8865-46D2-49BB-95DC-5BF8380977DB}" type="presParOf" srcId="{E19A4C84-3563-45F9-9F41-38B6D80FB5D8}" destId="{EB089B3A-BF94-4642-AD23-1B60BEB4C456}" srcOrd="1" destOrd="0" presId="urn:microsoft.com/office/officeart/2016/7/layout/RepeatingBendingProcessNew"/>
    <dgm:cxn modelId="{264AA02C-0F3E-4936-A2FB-3740AC4BF784}" type="presParOf" srcId="{EB089B3A-BF94-4642-AD23-1B60BEB4C456}" destId="{1D715B49-F2EC-48A3-894F-FE1E36086D83}" srcOrd="0" destOrd="0" presId="urn:microsoft.com/office/officeart/2016/7/layout/RepeatingBendingProcessNew"/>
    <dgm:cxn modelId="{EE6D2259-1B2C-4328-A311-A1DFA108D535}" type="presParOf" srcId="{E19A4C84-3563-45F9-9F41-38B6D80FB5D8}" destId="{CD3B9CB7-6E8C-40D0-A6F0-68B944912598}" srcOrd="2" destOrd="0" presId="urn:microsoft.com/office/officeart/2016/7/layout/RepeatingBendingProcessNew"/>
    <dgm:cxn modelId="{0D2CC6F2-92EB-49CA-87AA-390B0529EB56}" type="presParOf" srcId="{E19A4C84-3563-45F9-9F41-38B6D80FB5D8}" destId="{E0F7A6C0-FAB6-48F2-B496-2A7F5FC9E56F}" srcOrd="3" destOrd="0" presId="urn:microsoft.com/office/officeart/2016/7/layout/RepeatingBendingProcessNew"/>
    <dgm:cxn modelId="{C23AB052-98A5-46F3-959C-8101222C2EE4}" type="presParOf" srcId="{E0F7A6C0-FAB6-48F2-B496-2A7F5FC9E56F}" destId="{A4FA1EB3-B6BE-4E7E-9AC4-D6B195DBDEA7}" srcOrd="0" destOrd="0" presId="urn:microsoft.com/office/officeart/2016/7/layout/RepeatingBendingProcessNew"/>
    <dgm:cxn modelId="{48538382-D227-4AD7-8179-30E4364786A2}" type="presParOf" srcId="{E19A4C84-3563-45F9-9F41-38B6D80FB5D8}" destId="{4756CDBA-184C-4265-89DA-AA65C6356DAD}" srcOrd="4" destOrd="0" presId="urn:microsoft.com/office/officeart/2016/7/layout/RepeatingBendingProcessNew"/>
    <dgm:cxn modelId="{FB06A726-C611-4C03-A295-31AF2F827815}" type="presParOf" srcId="{E19A4C84-3563-45F9-9F41-38B6D80FB5D8}" destId="{62AEB4E8-612B-4AB8-9191-66895151DAD4}" srcOrd="5" destOrd="0" presId="urn:microsoft.com/office/officeart/2016/7/layout/RepeatingBendingProcessNew"/>
    <dgm:cxn modelId="{279D6532-C134-451D-BE24-3748C49D8487}" type="presParOf" srcId="{62AEB4E8-612B-4AB8-9191-66895151DAD4}" destId="{27D93EC4-05B0-47A0-BAE0-64D4BB5690C1}" srcOrd="0" destOrd="0" presId="urn:microsoft.com/office/officeart/2016/7/layout/RepeatingBendingProcessNew"/>
    <dgm:cxn modelId="{76D42EE5-C35D-459F-8EC0-4700599831C5}" type="presParOf" srcId="{E19A4C84-3563-45F9-9F41-38B6D80FB5D8}" destId="{D50A0853-BA91-484A-9B01-CAC473DAFB23}" srcOrd="6" destOrd="0" presId="urn:microsoft.com/office/officeart/2016/7/layout/RepeatingBendingProcessNew"/>
    <dgm:cxn modelId="{BE6F901E-F6B1-4B1C-81C6-62E5ABBB3196}" type="presParOf" srcId="{E19A4C84-3563-45F9-9F41-38B6D80FB5D8}" destId="{25B7378B-C697-4005-89A5-B0598F0BEF84}" srcOrd="7" destOrd="0" presId="urn:microsoft.com/office/officeart/2016/7/layout/RepeatingBendingProcessNew"/>
    <dgm:cxn modelId="{FA3AB6D7-9D7B-4C01-AF0E-58DB93FCD340}" type="presParOf" srcId="{25B7378B-C697-4005-89A5-B0598F0BEF84}" destId="{280D6612-8C77-4F76-AC7A-0CB0720F2DD8}" srcOrd="0" destOrd="0" presId="urn:microsoft.com/office/officeart/2016/7/layout/RepeatingBendingProcessNew"/>
    <dgm:cxn modelId="{232D5E18-6223-4B46-8526-D7B097E96C54}" type="presParOf" srcId="{E19A4C84-3563-45F9-9F41-38B6D80FB5D8}" destId="{94D46ACB-637D-453C-880D-02BED50A2A61}" srcOrd="8" destOrd="0" presId="urn:microsoft.com/office/officeart/2016/7/layout/RepeatingBendingProcessNew"/>
    <dgm:cxn modelId="{F497F23A-0367-4863-8BEC-478085A348D7}" type="presParOf" srcId="{E19A4C84-3563-45F9-9F41-38B6D80FB5D8}" destId="{946D723F-E4D8-432A-AB25-5CF5E1EE2402}" srcOrd="9" destOrd="0" presId="urn:microsoft.com/office/officeart/2016/7/layout/RepeatingBendingProcessNew"/>
    <dgm:cxn modelId="{B713A140-C887-4EBA-8C5F-7258E63709B5}" type="presParOf" srcId="{946D723F-E4D8-432A-AB25-5CF5E1EE2402}" destId="{FC0D2CFC-543C-413B-99FC-48CD559B391F}" srcOrd="0" destOrd="0" presId="urn:microsoft.com/office/officeart/2016/7/layout/RepeatingBendingProcessNew"/>
    <dgm:cxn modelId="{85E55021-EF1B-468B-B5FA-5EC65424AED5}" type="presParOf" srcId="{E19A4C84-3563-45F9-9F41-38B6D80FB5D8}" destId="{12650631-F8EF-490E-B44B-16EF9A84EFD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F95E50-5603-417D-A81E-4EAF4F7E130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8F0323-1A5C-4D54-BCCD-6C9C1E533BA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b="1" dirty="0">
              <a:solidFill>
                <a:srgbClr val="FFFFFF"/>
              </a:solidFill>
              <a:latin typeface="Arial"/>
              <a:ea typeface="+mn-ea"/>
              <a:cs typeface="+mn-cs"/>
            </a:rPr>
            <a:t>Biological (Nature)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FC4DA104-4B15-4909-B1B2-24D07F207965}" type="parTrans" cxnId="{E6D523C5-41FF-4493-84BA-B557EA9996BC}">
      <dgm:prSet/>
      <dgm:spPr/>
      <dgm:t>
        <a:bodyPr/>
        <a:lstStyle/>
        <a:p>
          <a:endParaRPr lang="en-US"/>
        </a:p>
      </dgm:t>
    </dgm:pt>
    <dgm:pt modelId="{F8D2212D-E785-4EFF-8A13-ED474A77A100}" type="sibTrans" cxnId="{E6D523C5-41FF-4493-84BA-B557EA9996BC}">
      <dgm:prSet/>
      <dgm:spPr/>
      <dgm:t>
        <a:bodyPr/>
        <a:lstStyle/>
        <a:p>
          <a:endParaRPr lang="en-US"/>
        </a:p>
      </dgm:t>
    </dgm:pt>
    <dgm:pt modelId="{44349D12-DBB0-4E76-A58E-162867E650C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Prolonged stress increases cortisol levels (Gunnar &amp; Quevedo, 2007)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7300E49B-B58C-41AB-94D3-CC27AC9F02CF}" type="parTrans" cxnId="{CE2A7497-F9AC-407A-83B9-43FEC0B4C376}">
      <dgm:prSet/>
      <dgm:spPr/>
      <dgm:t>
        <a:bodyPr/>
        <a:lstStyle/>
        <a:p>
          <a:endParaRPr lang="en-US"/>
        </a:p>
      </dgm:t>
    </dgm:pt>
    <dgm:pt modelId="{6F7A530B-D4FB-4C26-9FF5-7AB9256438FF}" type="sibTrans" cxnId="{CE2A7497-F9AC-407A-83B9-43FEC0B4C376}">
      <dgm:prSet/>
      <dgm:spPr/>
      <dgm:t>
        <a:bodyPr/>
        <a:lstStyle/>
        <a:p>
          <a:endParaRPr lang="en-US"/>
        </a:p>
      </dgm:t>
    </dgm:pt>
    <dgm:pt modelId="{9620B33F-656C-431E-B66D-4F1DD50123F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Can affect sleep, concentration, and emotional stability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E68C41B3-A9E2-49EC-A87E-7813E96619EC}" type="parTrans" cxnId="{3C98BD5C-B004-4450-852C-3DC8A98C8AEB}">
      <dgm:prSet/>
      <dgm:spPr/>
      <dgm:t>
        <a:bodyPr/>
        <a:lstStyle/>
        <a:p>
          <a:endParaRPr lang="en-US"/>
        </a:p>
      </dgm:t>
    </dgm:pt>
    <dgm:pt modelId="{B83A91A9-65C1-4075-A5C5-CC8861B2EEE2}" type="sibTrans" cxnId="{3C98BD5C-B004-4450-852C-3DC8A98C8AEB}">
      <dgm:prSet/>
      <dgm:spPr/>
      <dgm:t>
        <a:bodyPr/>
        <a:lstStyle/>
        <a:p>
          <a:endParaRPr lang="en-US"/>
        </a:p>
      </dgm:t>
    </dgm:pt>
    <dgm:pt modelId="{23C80CEA-40E8-48CE-A83F-2C2A68EBDE0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b="1" dirty="0">
              <a:solidFill>
                <a:srgbClr val="FFFFFF"/>
              </a:solidFill>
              <a:latin typeface="Arial"/>
              <a:ea typeface="+mn-ea"/>
              <a:cs typeface="+mn-cs"/>
            </a:rPr>
            <a:t>Environmental (Nurture)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D748B6AE-4DEA-4DA0-A4E1-B944A110831B}" type="parTrans" cxnId="{80268D6E-694C-4191-ABC0-192341489A19}">
      <dgm:prSet/>
      <dgm:spPr/>
      <dgm:t>
        <a:bodyPr/>
        <a:lstStyle/>
        <a:p>
          <a:endParaRPr lang="en-US"/>
        </a:p>
      </dgm:t>
    </dgm:pt>
    <dgm:pt modelId="{0DF64EA5-87F0-4BC0-AD43-DA0DBCFEEBCD}" type="sibTrans" cxnId="{80268D6E-694C-4191-ABC0-192341489A19}">
      <dgm:prSet/>
      <dgm:spPr/>
      <dgm:t>
        <a:bodyPr/>
        <a:lstStyle/>
        <a:p>
          <a:endParaRPr lang="en-US"/>
        </a:p>
      </dgm:t>
    </dgm:pt>
    <dgm:pt modelId="{E2DDD157-C4C7-49AA-98B7-52B3603AD9B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Loss of father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EA30D861-15A2-464F-AE6C-86A603259BC6}" type="parTrans" cxnId="{3F84A265-57BC-48EB-A8A6-722A19B1190D}">
      <dgm:prSet/>
      <dgm:spPr/>
      <dgm:t>
        <a:bodyPr/>
        <a:lstStyle/>
        <a:p>
          <a:endParaRPr lang="en-US"/>
        </a:p>
      </dgm:t>
    </dgm:pt>
    <dgm:pt modelId="{FA9A24E4-A832-491A-B8F3-6CF2B4851CBF}" type="sibTrans" cxnId="{3F84A265-57BC-48EB-A8A6-722A19B1190D}">
      <dgm:prSet/>
      <dgm:spPr/>
      <dgm:t>
        <a:bodyPr/>
        <a:lstStyle/>
        <a:p>
          <a:endParaRPr lang="en-US"/>
        </a:p>
      </dgm:t>
    </dgm:pt>
    <dgm:pt modelId="{F39232E1-5EEA-4D06-A8A8-BE4199320BD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Mother’s low mood and memory problems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782EC0AE-BE3A-4B47-8EE0-9E09C9C76F2F}" type="parTrans" cxnId="{512DFDAB-0C07-4690-81CB-291A8A11D5F6}">
      <dgm:prSet/>
      <dgm:spPr/>
      <dgm:t>
        <a:bodyPr/>
        <a:lstStyle/>
        <a:p>
          <a:endParaRPr lang="en-US"/>
        </a:p>
      </dgm:t>
    </dgm:pt>
    <dgm:pt modelId="{4CA0BA4D-1668-4B06-8E58-F0C55AFAFD81}" type="sibTrans" cxnId="{512DFDAB-0C07-4690-81CB-291A8A11D5F6}">
      <dgm:prSet/>
      <dgm:spPr/>
      <dgm:t>
        <a:bodyPr/>
        <a:lstStyle/>
        <a:p>
          <a:endParaRPr lang="en-US"/>
        </a:p>
      </dgm:t>
    </dgm:pt>
    <dgm:pt modelId="{78DF43A2-5AD7-403B-83A1-6E0FBDE93D5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Heavy caring responsibilities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4AA97296-AC7C-453A-AB3E-CEE1DC4CC92B}" type="parTrans" cxnId="{EDBD2315-FF72-4AB2-916F-094CDF822422}">
      <dgm:prSet/>
      <dgm:spPr/>
      <dgm:t>
        <a:bodyPr/>
        <a:lstStyle/>
        <a:p>
          <a:endParaRPr lang="en-US"/>
        </a:p>
      </dgm:t>
    </dgm:pt>
    <dgm:pt modelId="{08C0BB05-3431-4611-BCCC-7C6703D72BAA}" type="sibTrans" cxnId="{EDBD2315-FF72-4AB2-916F-094CDF822422}">
      <dgm:prSet/>
      <dgm:spPr/>
      <dgm:t>
        <a:bodyPr/>
        <a:lstStyle/>
        <a:p>
          <a:endParaRPr lang="en-US"/>
        </a:p>
      </dgm:t>
    </dgm:pt>
    <dgm:pt modelId="{9805E390-B9F4-435B-A7EC-A3B25FFA769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Reduced social opportunities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D0557399-CB51-4D8F-9A97-957623382B3C}" type="parTrans" cxnId="{A36C6B9B-8874-448F-B75F-EAA5181401FC}">
      <dgm:prSet/>
      <dgm:spPr/>
      <dgm:t>
        <a:bodyPr/>
        <a:lstStyle/>
        <a:p>
          <a:endParaRPr lang="en-US"/>
        </a:p>
      </dgm:t>
    </dgm:pt>
    <dgm:pt modelId="{1E65D23D-C22F-49CB-8FED-6E144A8E12D0}" type="sibTrans" cxnId="{A36C6B9B-8874-448F-B75F-EAA5181401FC}">
      <dgm:prSet/>
      <dgm:spPr/>
      <dgm:t>
        <a:bodyPr/>
        <a:lstStyle/>
        <a:p>
          <a:endParaRPr lang="en-US"/>
        </a:p>
      </dgm:t>
    </dgm:pt>
    <dgm:pt modelId="{188E3EDE-664D-4F5D-8A34-BE2E0097502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500" dirty="0">
              <a:solidFill>
                <a:srgbClr val="FFFFFF"/>
              </a:solidFill>
              <a:latin typeface="Arial"/>
              <a:ea typeface="+mn-ea"/>
              <a:cs typeface="+mn-cs"/>
            </a:rPr>
            <a:t>These environmental pressures shape Jenny’s identity development (Becker, 2007)</a:t>
          </a:r>
          <a:endParaRPr lang="en-US" sz="15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01F312CF-40A1-4A48-AD43-9296ADFEA691}" type="parTrans" cxnId="{193DDA7A-5E40-49DB-9AF5-71951578E6D0}">
      <dgm:prSet/>
      <dgm:spPr/>
      <dgm:t>
        <a:bodyPr/>
        <a:lstStyle/>
        <a:p>
          <a:endParaRPr lang="en-US"/>
        </a:p>
      </dgm:t>
    </dgm:pt>
    <dgm:pt modelId="{D42B693C-A232-4509-8093-1AF06BB2B4C7}" type="sibTrans" cxnId="{193DDA7A-5E40-49DB-9AF5-71951578E6D0}">
      <dgm:prSet/>
      <dgm:spPr/>
      <dgm:t>
        <a:bodyPr/>
        <a:lstStyle/>
        <a:p>
          <a:endParaRPr lang="en-US"/>
        </a:p>
      </dgm:t>
    </dgm:pt>
    <dgm:pt modelId="{EFCDCDB1-B093-4E88-B3A7-E9741F510E89}" type="pres">
      <dgm:prSet presAssocID="{FCF95E50-5603-417D-A81E-4EAF4F7E1306}" presName="linear" presStyleCnt="0">
        <dgm:presLayoutVars>
          <dgm:animLvl val="lvl"/>
          <dgm:resizeHandles val="exact"/>
        </dgm:presLayoutVars>
      </dgm:prSet>
      <dgm:spPr/>
    </dgm:pt>
    <dgm:pt modelId="{F63263BC-3CEB-4F3B-A748-B24242A62F01}" type="pres">
      <dgm:prSet presAssocID="{EF8F0323-1A5C-4D54-BCCD-6C9C1E533BA0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5AC4626F-C9AB-45F5-9E6A-3ADA5DF2B5D4}" type="pres">
      <dgm:prSet presAssocID="{F8D2212D-E785-4EFF-8A13-ED474A77A100}" presName="spacer" presStyleCnt="0"/>
      <dgm:spPr/>
    </dgm:pt>
    <dgm:pt modelId="{0DE55840-45C6-4B90-AC96-1E689DEC31F8}" type="pres">
      <dgm:prSet presAssocID="{44349D12-DBB0-4E76-A58E-162867E650C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F6D59601-AC3D-4B7D-AC5A-3B23288E4EE4}" type="pres">
      <dgm:prSet presAssocID="{6F7A530B-D4FB-4C26-9FF5-7AB9256438FF}" presName="spacer" presStyleCnt="0"/>
      <dgm:spPr/>
    </dgm:pt>
    <dgm:pt modelId="{83047139-96A6-4AAF-A44F-16C1B58659F7}" type="pres">
      <dgm:prSet presAssocID="{9620B33F-656C-431E-B66D-4F1DD50123F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1244E716-FBAE-4335-9A80-EA7346142942}" type="pres">
      <dgm:prSet presAssocID="{B83A91A9-65C1-4075-A5C5-CC8861B2EEE2}" presName="spacer" presStyleCnt="0"/>
      <dgm:spPr/>
    </dgm:pt>
    <dgm:pt modelId="{12A0583E-AF35-482C-AF12-326839062EBD}" type="pres">
      <dgm:prSet presAssocID="{23C80CEA-40E8-48CE-A83F-2C2A68EBDE04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8E019DD8-C6D1-4978-9C18-3987D01FB645}" type="pres">
      <dgm:prSet presAssocID="{0DF64EA5-87F0-4BC0-AD43-DA0DBCFEEBCD}" presName="spacer" presStyleCnt="0"/>
      <dgm:spPr/>
    </dgm:pt>
    <dgm:pt modelId="{D212946C-34C9-459D-8BE9-8E406E97A4FD}" type="pres">
      <dgm:prSet presAssocID="{E2DDD157-C4C7-49AA-98B7-52B3603AD9B9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6812C8BA-1651-4C82-8FD1-12EAAFDD3B1B}" type="pres">
      <dgm:prSet presAssocID="{FA9A24E4-A832-491A-B8F3-6CF2B4851CBF}" presName="spacer" presStyleCnt="0"/>
      <dgm:spPr/>
    </dgm:pt>
    <dgm:pt modelId="{CA3AE075-7D2C-43BD-8B8E-7A91092CA620}" type="pres">
      <dgm:prSet presAssocID="{F39232E1-5EEA-4D06-A8A8-BE4199320BD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D6F709C4-CEFE-4B33-AFC6-B7C24C1C0B48}" type="pres">
      <dgm:prSet presAssocID="{4CA0BA4D-1668-4B06-8E58-F0C55AFAFD81}" presName="spacer" presStyleCnt="0"/>
      <dgm:spPr/>
    </dgm:pt>
    <dgm:pt modelId="{20FB0869-1D6B-4168-9766-28D9B4A80680}" type="pres">
      <dgm:prSet presAssocID="{78DF43A2-5AD7-403B-83A1-6E0FBDE93D5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190175B-E5B5-4925-BC8F-D0E698AF0BD7}" type="pres">
      <dgm:prSet presAssocID="{08C0BB05-3431-4611-BCCC-7C6703D72BAA}" presName="spacer" presStyleCnt="0"/>
      <dgm:spPr/>
    </dgm:pt>
    <dgm:pt modelId="{40201D7F-53E2-4B35-AFD8-B4F567EEFACF}" type="pres">
      <dgm:prSet presAssocID="{9805E390-B9F4-435B-A7EC-A3B25FFA7699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4E7B145A-5D5B-4160-9A08-71F97E8F8A6A}" type="pres">
      <dgm:prSet presAssocID="{1E65D23D-C22F-49CB-8FED-6E144A8E12D0}" presName="spacer" presStyleCnt="0"/>
      <dgm:spPr/>
    </dgm:pt>
    <dgm:pt modelId="{9B1E5045-FFFC-45E4-924F-94020AA91FCC}" type="pres">
      <dgm:prSet presAssocID="{188E3EDE-664D-4F5D-8A34-BE2E00975028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79B7DA0A-246F-49D9-A86D-13348C13810E}" type="presOf" srcId="{EF8F0323-1A5C-4D54-BCCD-6C9C1E533BA0}" destId="{F63263BC-3CEB-4F3B-A748-B24242A62F01}" srcOrd="0" destOrd="0" presId="urn:microsoft.com/office/officeart/2005/8/layout/vList2"/>
    <dgm:cxn modelId="{EDBD2315-FF72-4AB2-916F-094CDF822422}" srcId="{FCF95E50-5603-417D-A81E-4EAF4F7E1306}" destId="{78DF43A2-5AD7-403B-83A1-6E0FBDE93D5E}" srcOrd="6" destOrd="0" parTransId="{4AA97296-AC7C-453A-AB3E-CEE1DC4CC92B}" sibTransId="{08C0BB05-3431-4611-BCCC-7C6703D72BAA}"/>
    <dgm:cxn modelId="{3C98BD5C-B004-4450-852C-3DC8A98C8AEB}" srcId="{FCF95E50-5603-417D-A81E-4EAF4F7E1306}" destId="{9620B33F-656C-431E-B66D-4F1DD50123FA}" srcOrd="2" destOrd="0" parTransId="{E68C41B3-A9E2-49EC-A87E-7813E96619EC}" sibTransId="{B83A91A9-65C1-4075-A5C5-CC8861B2EEE2}"/>
    <dgm:cxn modelId="{9A6F0143-AA4E-4E7B-A206-B9F2BE52C68A}" type="presOf" srcId="{23C80CEA-40E8-48CE-A83F-2C2A68EBDE04}" destId="{12A0583E-AF35-482C-AF12-326839062EBD}" srcOrd="0" destOrd="0" presId="urn:microsoft.com/office/officeart/2005/8/layout/vList2"/>
    <dgm:cxn modelId="{4ED0D463-1E8A-44E7-A052-7C38B36C48C7}" type="presOf" srcId="{F39232E1-5EEA-4D06-A8A8-BE4199320BD7}" destId="{CA3AE075-7D2C-43BD-8B8E-7A91092CA620}" srcOrd="0" destOrd="0" presId="urn:microsoft.com/office/officeart/2005/8/layout/vList2"/>
    <dgm:cxn modelId="{3F84A265-57BC-48EB-A8A6-722A19B1190D}" srcId="{FCF95E50-5603-417D-A81E-4EAF4F7E1306}" destId="{E2DDD157-C4C7-49AA-98B7-52B3603AD9B9}" srcOrd="4" destOrd="0" parTransId="{EA30D861-15A2-464F-AE6C-86A603259BC6}" sibTransId="{FA9A24E4-A832-491A-B8F3-6CF2B4851CBF}"/>
    <dgm:cxn modelId="{959C2846-4ABF-4F62-A455-024E3B8ABE3F}" type="presOf" srcId="{9805E390-B9F4-435B-A7EC-A3B25FFA7699}" destId="{40201D7F-53E2-4B35-AFD8-B4F567EEFACF}" srcOrd="0" destOrd="0" presId="urn:microsoft.com/office/officeart/2005/8/layout/vList2"/>
    <dgm:cxn modelId="{80268D6E-694C-4191-ABC0-192341489A19}" srcId="{FCF95E50-5603-417D-A81E-4EAF4F7E1306}" destId="{23C80CEA-40E8-48CE-A83F-2C2A68EBDE04}" srcOrd="3" destOrd="0" parTransId="{D748B6AE-4DEA-4DA0-A4E1-B944A110831B}" sibTransId="{0DF64EA5-87F0-4BC0-AD43-DA0DBCFEEBCD}"/>
    <dgm:cxn modelId="{E1805572-71BE-4987-8105-CE07FDA6E12B}" type="presOf" srcId="{44349D12-DBB0-4E76-A58E-162867E650C0}" destId="{0DE55840-45C6-4B90-AC96-1E689DEC31F8}" srcOrd="0" destOrd="0" presId="urn:microsoft.com/office/officeart/2005/8/layout/vList2"/>
    <dgm:cxn modelId="{193DDA7A-5E40-49DB-9AF5-71951578E6D0}" srcId="{FCF95E50-5603-417D-A81E-4EAF4F7E1306}" destId="{188E3EDE-664D-4F5D-8A34-BE2E00975028}" srcOrd="8" destOrd="0" parTransId="{01F312CF-40A1-4A48-AD43-9296ADFEA691}" sibTransId="{D42B693C-A232-4509-8093-1AF06BB2B4C7}"/>
    <dgm:cxn modelId="{CE2A7497-F9AC-407A-83B9-43FEC0B4C376}" srcId="{FCF95E50-5603-417D-A81E-4EAF4F7E1306}" destId="{44349D12-DBB0-4E76-A58E-162867E650C0}" srcOrd="1" destOrd="0" parTransId="{7300E49B-B58C-41AB-94D3-CC27AC9F02CF}" sibTransId="{6F7A530B-D4FB-4C26-9FF5-7AB9256438FF}"/>
    <dgm:cxn modelId="{A36C6B9B-8874-448F-B75F-EAA5181401FC}" srcId="{FCF95E50-5603-417D-A81E-4EAF4F7E1306}" destId="{9805E390-B9F4-435B-A7EC-A3B25FFA7699}" srcOrd="7" destOrd="0" parTransId="{D0557399-CB51-4D8F-9A97-957623382B3C}" sibTransId="{1E65D23D-C22F-49CB-8FED-6E144A8E12D0}"/>
    <dgm:cxn modelId="{BF7B08A0-5562-4457-A248-3DC173D22D15}" type="presOf" srcId="{E2DDD157-C4C7-49AA-98B7-52B3603AD9B9}" destId="{D212946C-34C9-459D-8BE9-8E406E97A4FD}" srcOrd="0" destOrd="0" presId="urn:microsoft.com/office/officeart/2005/8/layout/vList2"/>
    <dgm:cxn modelId="{512DFDAB-0C07-4690-81CB-291A8A11D5F6}" srcId="{FCF95E50-5603-417D-A81E-4EAF4F7E1306}" destId="{F39232E1-5EEA-4D06-A8A8-BE4199320BD7}" srcOrd="5" destOrd="0" parTransId="{782EC0AE-BE3A-4B47-8EE0-9E09C9C76F2F}" sibTransId="{4CA0BA4D-1668-4B06-8E58-F0C55AFAFD81}"/>
    <dgm:cxn modelId="{23009FB9-7307-42F3-9D5D-9D13F61D173E}" type="presOf" srcId="{FCF95E50-5603-417D-A81E-4EAF4F7E1306}" destId="{EFCDCDB1-B093-4E88-B3A7-E9741F510E89}" srcOrd="0" destOrd="0" presId="urn:microsoft.com/office/officeart/2005/8/layout/vList2"/>
    <dgm:cxn modelId="{EB49A5C2-39F2-4071-9D06-BA7FAE4FB081}" type="presOf" srcId="{9620B33F-656C-431E-B66D-4F1DD50123FA}" destId="{83047139-96A6-4AAF-A44F-16C1B58659F7}" srcOrd="0" destOrd="0" presId="urn:microsoft.com/office/officeart/2005/8/layout/vList2"/>
    <dgm:cxn modelId="{E6D523C5-41FF-4493-84BA-B557EA9996BC}" srcId="{FCF95E50-5603-417D-A81E-4EAF4F7E1306}" destId="{EF8F0323-1A5C-4D54-BCCD-6C9C1E533BA0}" srcOrd="0" destOrd="0" parTransId="{FC4DA104-4B15-4909-B1B2-24D07F207965}" sibTransId="{F8D2212D-E785-4EFF-8A13-ED474A77A100}"/>
    <dgm:cxn modelId="{DABD0ACE-826F-4C88-B215-03BA4E95F9E5}" type="presOf" srcId="{188E3EDE-664D-4F5D-8A34-BE2E00975028}" destId="{9B1E5045-FFFC-45E4-924F-94020AA91FCC}" srcOrd="0" destOrd="0" presId="urn:microsoft.com/office/officeart/2005/8/layout/vList2"/>
    <dgm:cxn modelId="{E095EBF9-FA77-4C61-B67C-79613C094BCB}" type="presOf" srcId="{78DF43A2-5AD7-403B-83A1-6E0FBDE93D5E}" destId="{20FB0869-1D6B-4168-9766-28D9B4A80680}" srcOrd="0" destOrd="0" presId="urn:microsoft.com/office/officeart/2005/8/layout/vList2"/>
    <dgm:cxn modelId="{F3B35249-3DFB-4380-A20E-B048441FC24D}" type="presParOf" srcId="{EFCDCDB1-B093-4E88-B3A7-E9741F510E89}" destId="{F63263BC-3CEB-4F3B-A748-B24242A62F01}" srcOrd="0" destOrd="0" presId="urn:microsoft.com/office/officeart/2005/8/layout/vList2"/>
    <dgm:cxn modelId="{54424D7D-2547-462A-9079-2A89D1338766}" type="presParOf" srcId="{EFCDCDB1-B093-4E88-B3A7-E9741F510E89}" destId="{5AC4626F-C9AB-45F5-9E6A-3ADA5DF2B5D4}" srcOrd="1" destOrd="0" presId="urn:microsoft.com/office/officeart/2005/8/layout/vList2"/>
    <dgm:cxn modelId="{276442D9-B285-444E-98B2-A54D83C8C77F}" type="presParOf" srcId="{EFCDCDB1-B093-4E88-B3A7-E9741F510E89}" destId="{0DE55840-45C6-4B90-AC96-1E689DEC31F8}" srcOrd="2" destOrd="0" presId="urn:microsoft.com/office/officeart/2005/8/layout/vList2"/>
    <dgm:cxn modelId="{F706E285-EE5A-45C4-AED3-4FE5510A4868}" type="presParOf" srcId="{EFCDCDB1-B093-4E88-B3A7-E9741F510E89}" destId="{F6D59601-AC3D-4B7D-AC5A-3B23288E4EE4}" srcOrd="3" destOrd="0" presId="urn:microsoft.com/office/officeart/2005/8/layout/vList2"/>
    <dgm:cxn modelId="{9ACF06E7-4530-4E7D-9D0D-232153F8B66E}" type="presParOf" srcId="{EFCDCDB1-B093-4E88-B3A7-E9741F510E89}" destId="{83047139-96A6-4AAF-A44F-16C1B58659F7}" srcOrd="4" destOrd="0" presId="urn:microsoft.com/office/officeart/2005/8/layout/vList2"/>
    <dgm:cxn modelId="{C47F1DAC-B35E-4803-85D9-B20F2990DF32}" type="presParOf" srcId="{EFCDCDB1-B093-4E88-B3A7-E9741F510E89}" destId="{1244E716-FBAE-4335-9A80-EA7346142942}" srcOrd="5" destOrd="0" presId="urn:microsoft.com/office/officeart/2005/8/layout/vList2"/>
    <dgm:cxn modelId="{01A37069-0A4F-49C2-BED0-A95B657E3662}" type="presParOf" srcId="{EFCDCDB1-B093-4E88-B3A7-E9741F510E89}" destId="{12A0583E-AF35-482C-AF12-326839062EBD}" srcOrd="6" destOrd="0" presId="urn:microsoft.com/office/officeart/2005/8/layout/vList2"/>
    <dgm:cxn modelId="{4BF4D0FD-0204-4632-973A-E982F245C927}" type="presParOf" srcId="{EFCDCDB1-B093-4E88-B3A7-E9741F510E89}" destId="{8E019DD8-C6D1-4978-9C18-3987D01FB645}" srcOrd="7" destOrd="0" presId="urn:microsoft.com/office/officeart/2005/8/layout/vList2"/>
    <dgm:cxn modelId="{B40FC622-BC5A-4FFF-B6CB-45CF18255A71}" type="presParOf" srcId="{EFCDCDB1-B093-4E88-B3A7-E9741F510E89}" destId="{D212946C-34C9-459D-8BE9-8E406E97A4FD}" srcOrd="8" destOrd="0" presId="urn:microsoft.com/office/officeart/2005/8/layout/vList2"/>
    <dgm:cxn modelId="{BF51820F-9122-41B1-A298-78CF12F6CBB7}" type="presParOf" srcId="{EFCDCDB1-B093-4E88-B3A7-E9741F510E89}" destId="{6812C8BA-1651-4C82-8FD1-12EAAFDD3B1B}" srcOrd="9" destOrd="0" presId="urn:microsoft.com/office/officeart/2005/8/layout/vList2"/>
    <dgm:cxn modelId="{70DEE7EC-40E9-4793-B8BA-EF1B225C5C09}" type="presParOf" srcId="{EFCDCDB1-B093-4E88-B3A7-E9741F510E89}" destId="{CA3AE075-7D2C-43BD-8B8E-7A91092CA620}" srcOrd="10" destOrd="0" presId="urn:microsoft.com/office/officeart/2005/8/layout/vList2"/>
    <dgm:cxn modelId="{EC04C111-1560-4FCF-83ED-1F1656722FBF}" type="presParOf" srcId="{EFCDCDB1-B093-4E88-B3A7-E9741F510E89}" destId="{D6F709C4-CEFE-4B33-AFC6-B7C24C1C0B48}" srcOrd="11" destOrd="0" presId="urn:microsoft.com/office/officeart/2005/8/layout/vList2"/>
    <dgm:cxn modelId="{F6E63C1C-206A-4B03-9BDE-235BAB1632F4}" type="presParOf" srcId="{EFCDCDB1-B093-4E88-B3A7-E9741F510E89}" destId="{20FB0869-1D6B-4168-9766-28D9B4A80680}" srcOrd="12" destOrd="0" presId="urn:microsoft.com/office/officeart/2005/8/layout/vList2"/>
    <dgm:cxn modelId="{C34FC88A-1498-4F85-A2C5-D31769F02085}" type="presParOf" srcId="{EFCDCDB1-B093-4E88-B3A7-E9741F510E89}" destId="{1190175B-E5B5-4925-BC8F-D0E698AF0BD7}" srcOrd="13" destOrd="0" presId="urn:microsoft.com/office/officeart/2005/8/layout/vList2"/>
    <dgm:cxn modelId="{32F28987-199A-4E15-83FF-B6B31019A591}" type="presParOf" srcId="{EFCDCDB1-B093-4E88-B3A7-E9741F510E89}" destId="{40201D7F-53E2-4B35-AFD8-B4F567EEFACF}" srcOrd="14" destOrd="0" presId="urn:microsoft.com/office/officeart/2005/8/layout/vList2"/>
    <dgm:cxn modelId="{ACC08EBF-87D7-430B-84E2-52F6EB1FE2BB}" type="presParOf" srcId="{EFCDCDB1-B093-4E88-B3A7-E9741F510E89}" destId="{4E7B145A-5D5B-4160-9A08-71F97E8F8A6A}" srcOrd="15" destOrd="0" presId="urn:microsoft.com/office/officeart/2005/8/layout/vList2"/>
    <dgm:cxn modelId="{E52F1A04-8935-48EF-9DA4-A77B5DD58A20}" type="presParOf" srcId="{EFCDCDB1-B093-4E88-B3A7-E9741F510E89}" destId="{9B1E5045-FFFC-45E4-924F-94020AA91FCC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B5D46D-5FA6-4C2F-A1C9-E84CE6FC0AF7}" type="doc">
      <dgm:prSet loTypeId="urn:microsoft.com/office/officeart/2005/8/layout/hProcess6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FC261DA-9AEB-4951-A594-74FDF441A661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Erikson</a:t>
          </a:r>
          <a:endParaRPr lang="en-US" b="0" dirty="0">
            <a:latin typeface="Arial"/>
            <a:cs typeface="Arial"/>
          </a:endParaRPr>
        </a:p>
      </dgm:t>
    </dgm:pt>
    <dgm:pt modelId="{0E254FF9-9ADD-434A-AAFA-A3DAB580A94E}" type="parTrans" cxnId="{D8536603-F797-4A5B-A656-057571091909}">
      <dgm:prSet/>
      <dgm:spPr/>
      <dgm:t>
        <a:bodyPr/>
        <a:lstStyle/>
        <a:p>
          <a:endParaRPr lang="en-US"/>
        </a:p>
      </dgm:t>
    </dgm:pt>
    <dgm:pt modelId="{9C70D8D3-C45A-4EEE-BFAA-58D0A7827888}" type="sibTrans" cxnId="{D8536603-F797-4A5B-A656-057571091909}">
      <dgm:prSet/>
      <dgm:spPr/>
      <dgm:t>
        <a:bodyPr/>
        <a:lstStyle/>
        <a:p>
          <a:endParaRPr lang="en-US"/>
        </a:p>
      </dgm:t>
    </dgm:pt>
    <dgm:pt modelId="{D9F9A58F-6C8F-498A-A896-C8B75637A862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Lifespan theory</a:t>
          </a:r>
          <a:endParaRPr lang="en-US" b="0" dirty="0">
            <a:latin typeface="Arial"/>
            <a:cs typeface="Arial"/>
          </a:endParaRPr>
        </a:p>
      </dgm:t>
    </dgm:pt>
    <dgm:pt modelId="{993D736F-2AD7-4F94-9051-BAC8909F6049}" type="parTrans" cxnId="{40448838-C688-4E81-9E6C-315BBD41A2AF}">
      <dgm:prSet/>
      <dgm:spPr/>
      <dgm:t>
        <a:bodyPr/>
        <a:lstStyle/>
        <a:p>
          <a:endParaRPr lang="en-US"/>
        </a:p>
      </dgm:t>
    </dgm:pt>
    <dgm:pt modelId="{29CB8BD2-A751-4AEB-80DC-F39CDFF5DC02}" type="sibTrans" cxnId="{40448838-C688-4E81-9E6C-315BBD41A2AF}">
      <dgm:prSet/>
      <dgm:spPr/>
      <dgm:t>
        <a:bodyPr/>
        <a:lstStyle/>
        <a:p>
          <a:endParaRPr lang="en-US"/>
        </a:p>
      </dgm:t>
    </dgm:pt>
    <dgm:pt modelId="{E64FCC87-D285-4A7B-A8F4-BE49CF591473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Has a specific stage for adolescence</a:t>
          </a:r>
          <a:endParaRPr lang="en-US" b="0" dirty="0">
            <a:latin typeface="Arial"/>
            <a:cs typeface="Arial"/>
          </a:endParaRPr>
        </a:p>
      </dgm:t>
    </dgm:pt>
    <dgm:pt modelId="{71CF1359-8706-4710-8DA8-DFC081528944}" type="parTrans" cxnId="{D4FB308F-3649-469B-ADFD-7A7268BB2742}">
      <dgm:prSet/>
      <dgm:spPr/>
      <dgm:t>
        <a:bodyPr/>
        <a:lstStyle/>
        <a:p>
          <a:endParaRPr lang="en-US"/>
        </a:p>
      </dgm:t>
    </dgm:pt>
    <dgm:pt modelId="{059DA027-B126-4A32-AEC0-97C062533944}" type="sibTrans" cxnId="{D4FB308F-3649-469B-ADFD-7A7268BB2742}">
      <dgm:prSet/>
      <dgm:spPr/>
      <dgm:t>
        <a:bodyPr/>
        <a:lstStyle/>
        <a:p>
          <a:endParaRPr lang="en-US"/>
        </a:p>
      </dgm:t>
    </dgm:pt>
    <dgm:pt modelId="{8AE636FD-FAFA-4454-BB4E-06188D343737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Directly matches Jenny’s age and situation (Erikson, 1968)</a:t>
          </a:r>
          <a:endParaRPr lang="en-US" b="0" dirty="0">
            <a:latin typeface="Arial"/>
            <a:cs typeface="Arial"/>
          </a:endParaRPr>
        </a:p>
      </dgm:t>
    </dgm:pt>
    <dgm:pt modelId="{940D7933-4BDD-4918-910C-BC067EBEAA33}" type="parTrans" cxnId="{14554B9C-3948-4DE8-823A-2C4076D605A2}">
      <dgm:prSet/>
      <dgm:spPr/>
      <dgm:t>
        <a:bodyPr/>
        <a:lstStyle/>
        <a:p>
          <a:endParaRPr lang="en-US"/>
        </a:p>
      </dgm:t>
    </dgm:pt>
    <dgm:pt modelId="{F692495D-540F-46E2-847D-58B00CABF811}" type="sibTrans" cxnId="{14554B9C-3948-4DE8-823A-2C4076D605A2}">
      <dgm:prSet/>
      <dgm:spPr/>
      <dgm:t>
        <a:bodyPr/>
        <a:lstStyle/>
        <a:p>
          <a:endParaRPr lang="en-US"/>
        </a:p>
      </dgm:t>
    </dgm:pt>
    <dgm:pt modelId="{7E702336-7CD7-4BEB-9796-A0C9DAC6AC02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Bowlby</a:t>
          </a:r>
          <a:endParaRPr lang="en-US" b="0" dirty="0">
            <a:latin typeface="Arial"/>
            <a:cs typeface="Arial"/>
          </a:endParaRPr>
        </a:p>
      </dgm:t>
    </dgm:pt>
    <dgm:pt modelId="{D3EB2A6B-39AA-44B3-9E7A-E56F600E0785}" type="parTrans" cxnId="{41075E3F-410B-4BE7-9191-DBD385184461}">
      <dgm:prSet/>
      <dgm:spPr/>
      <dgm:t>
        <a:bodyPr/>
        <a:lstStyle/>
        <a:p>
          <a:endParaRPr lang="en-US"/>
        </a:p>
      </dgm:t>
    </dgm:pt>
    <dgm:pt modelId="{B29FE113-908E-41AE-A1B3-92AA19B23AD8}" type="sibTrans" cxnId="{41075E3F-410B-4BE7-9191-DBD385184461}">
      <dgm:prSet/>
      <dgm:spPr/>
      <dgm:t>
        <a:bodyPr/>
        <a:lstStyle/>
        <a:p>
          <a:endParaRPr lang="en-US"/>
        </a:p>
      </dgm:t>
    </dgm:pt>
    <dgm:pt modelId="{7EF696EB-FC73-49D9-9A9A-F5D1A48B50E0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Focuses on early childhood attachment</a:t>
          </a:r>
          <a:endParaRPr lang="en-US" b="0" dirty="0">
            <a:latin typeface="Arial"/>
            <a:cs typeface="Arial"/>
          </a:endParaRPr>
        </a:p>
      </dgm:t>
    </dgm:pt>
    <dgm:pt modelId="{6919ACE7-C3AD-4509-9390-87C5F8C06F13}" type="parTrans" cxnId="{D78BF615-91D3-47BD-A225-1AC4FF53376C}">
      <dgm:prSet/>
      <dgm:spPr/>
      <dgm:t>
        <a:bodyPr/>
        <a:lstStyle/>
        <a:p>
          <a:endParaRPr lang="en-US"/>
        </a:p>
      </dgm:t>
    </dgm:pt>
    <dgm:pt modelId="{14F7F78A-9BF2-4AB5-A457-9431F6848AFE}" type="sibTrans" cxnId="{D78BF615-91D3-47BD-A225-1AC4FF53376C}">
      <dgm:prSet/>
      <dgm:spPr/>
      <dgm:t>
        <a:bodyPr/>
        <a:lstStyle/>
        <a:p>
          <a:endParaRPr lang="en-US"/>
        </a:p>
      </dgm:t>
    </dgm:pt>
    <dgm:pt modelId="{DFCD3F6F-0AF2-45D8-A3F2-32AA8DB54233}">
      <dgm:prSet/>
      <dgm:spPr/>
      <dgm:t>
        <a:bodyPr/>
        <a:lstStyle/>
        <a:p>
          <a:r>
            <a:rPr lang="en-GB" b="0" dirty="0">
              <a:latin typeface="Arial"/>
              <a:cs typeface="Arial"/>
            </a:rPr>
            <a:t>Less relevant for analysing teenage identity</a:t>
          </a:r>
          <a:endParaRPr lang="en-US" b="0" dirty="0">
            <a:latin typeface="Arial"/>
            <a:cs typeface="Arial"/>
          </a:endParaRPr>
        </a:p>
      </dgm:t>
    </dgm:pt>
    <dgm:pt modelId="{F0F2A080-96FB-4DB3-B49B-1CB3F9EF08B6}" type="parTrans" cxnId="{563ED0E3-EC97-413E-BBB9-0603229D935C}">
      <dgm:prSet/>
      <dgm:spPr/>
      <dgm:t>
        <a:bodyPr/>
        <a:lstStyle/>
        <a:p>
          <a:endParaRPr lang="en-US"/>
        </a:p>
      </dgm:t>
    </dgm:pt>
    <dgm:pt modelId="{E544599A-94A2-43F7-B1F1-2B1BC794B586}" type="sibTrans" cxnId="{563ED0E3-EC97-413E-BBB9-0603229D935C}">
      <dgm:prSet/>
      <dgm:spPr/>
      <dgm:t>
        <a:bodyPr/>
        <a:lstStyle/>
        <a:p>
          <a:endParaRPr lang="en-US"/>
        </a:p>
      </dgm:t>
    </dgm:pt>
    <dgm:pt modelId="{4EA2137A-825A-433D-A252-8DC39106A7FD}" type="pres">
      <dgm:prSet presAssocID="{79B5D46D-5FA6-4C2F-A1C9-E84CE6FC0AF7}" presName="theList" presStyleCnt="0">
        <dgm:presLayoutVars>
          <dgm:dir/>
          <dgm:animLvl val="lvl"/>
          <dgm:resizeHandles val="exact"/>
        </dgm:presLayoutVars>
      </dgm:prSet>
      <dgm:spPr/>
    </dgm:pt>
    <dgm:pt modelId="{E00E49BB-C3BA-41EC-91D5-7B1619F4402F}" type="pres">
      <dgm:prSet presAssocID="{9FC261DA-9AEB-4951-A594-74FDF441A661}" presName="compNode" presStyleCnt="0"/>
      <dgm:spPr/>
    </dgm:pt>
    <dgm:pt modelId="{CB623119-ED3A-47B8-B36B-941D89EF653C}" type="pres">
      <dgm:prSet presAssocID="{9FC261DA-9AEB-4951-A594-74FDF441A661}" presName="noGeometry" presStyleCnt="0"/>
      <dgm:spPr/>
    </dgm:pt>
    <dgm:pt modelId="{20DACCCB-2799-4E77-95D3-A7C17A5ADC1B}" type="pres">
      <dgm:prSet presAssocID="{9FC261DA-9AEB-4951-A594-74FDF441A661}" presName="childTextVisible" presStyleLbl="bgAccFollowNode1" presStyleIdx="0" presStyleCnt="2">
        <dgm:presLayoutVars>
          <dgm:bulletEnabled val="1"/>
        </dgm:presLayoutVars>
      </dgm:prSet>
      <dgm:spPr/>
    </dgm:pt>
    <dgm:pt modelId="{D630C20C-0ACD-4115-ACA2-BE4F45C5B2FA}" type="pres">
      <dgm:prSet presAssocID="{9FC261DA-9AEB-4951-A594-74FDF441A661}" presName="childTextHidden" presStyleLbl="bgAccFollowNode1" presStyleIdx="0" presStyleCnt="2"/>
      <dgm:spPr/>
    </dgm:pt>
    <dgm:pt modelId="{94AFE8C5-DE59-4623-AA95-4526548F5DBE}" type="pres">
      <dgm:prSet presAssocID="{9FC261DA-9AEB-4951-A594-74FDF441A661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B99034EB-5F9E-4E3C-A633-64BAE5EA393E}" type="pres">
      <dgm:prSet presAssocID="{9FC261DA-9AEB-4951-A594-74FDF441A661}" presName="aSpace" presStyleCnt="0"/>
      <dgm:spPr/>
    </dgm:pt>
    <dgm:pt modelId="{FEC3C651-B5EE-4E4B-B23B-8EE4FE11C37A}" type="pres">
      <dgm:prSet presAssocID="{7E702336-7CD7-4BEB-9796-A0C9DAC6AC02}" presName="compNode" presStyleCnt="0"/>
      <dgm:spPr/>
    </dgm:pt>
    <dgm:pt modelId="{68FB64A0-8811-42D7-93DB-0273F8482858}" type="pres">
      <dgm:prSet presAssocID="{7E702336-7CD7-4BEB-9796-A0C9DAC6AC02}" presName="noGeometry" presStyleCnt="0"/>
      <dgm:spPr/>
    </dgm:pt>
    <dgm:pt modelId="{F60A512A-2829-4EBF-B727-15ED7F54C2CD}" type="pres">
      <dgm:prSet presAssocID="{7E702336-7CD7-4BEB-9796-A0C9DAC6AC02}" presName="childTextVisible" presStyleLbl="bgAccFollowNode1" presStyleIdx="1" presStyleCnt="2">
        <dgm:presLayoutVars>
          <dgm:bulletEnabled val="1"/>
        </dgm:presLayoutVars>
      </dgm:prSet>
      <dgm:spPr/>
    </dgm:pt>
    <dgm:pt modelId="{9C477946-0A96-46EB-9813-CF2B69ECA8F1}" type="pres">
      <dgm:prSet presAssocID="{7E702336-7CD7-4BEB-9796-A0C9DAC6AC02}" presName="childTextHidden" presStyleLbl="bgAccFollowNode1" presStyleIdx="1" presStyleCnt="2"/>
      <dgm:spPr/>
    </dgm:pt>
    <dgm:pt modelId="{DAC1E1F1-9843-4293-8EB8-EAC8BB1A7207}" type="pres">
      <dgm:prSet presAssocID="{7E702336-7CD7-4BEB-9796-A0C9DAC6AC02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D8536603-F797-4A5B-A656-057571091909}" srcId="{79B5D46D-5FA6-4C2F-A1C9-E84CE6FC0AF7}" destId="{9FC261DA-9AEB-4951-A594-74FDF441A661}" srcOrd="0" destOrd="0" parTransId="{0E254FF9-9ADD-434A-AAFA-A3DAB580A94E}" sibTransId="{9C70D8D3-C45A-4EEE-BFAA-58D0A7827888}"/>
    <dgm:cxn modelId="{CDF6BA08-2E7D-460C-95E0-2D172306C8DE}" type="presOf" srcId="{8AE636FD-FAFA-4454-BB4E-06188D343737}" destId="{D630C20C-0ACD-4115-ACA2-BE4F45C5B2FA}" srcOrd="1" destOrd="2" presId="urn:microsoft.com/office/officeart/2005/8/layout/hProcess6"/>
    <dgm:cxn modelId="{79E40B10-D6FD-49DA-9E89-923139C8B6C9}" type="presOf" srcId="{79B5D46D-5FA6-4C2F-A1C9-E84CE6FC0AF7}" destId="{4EA2137A-825A-433D-A252-8DC39106A7FD}" srcOrd="0" destOrd="0" presId="urn:microsoft.com/office/officeart/2005/8/layout/hProcess6"/>
    <dgm:cxn modelId="{D78BF615-91D3-47BD-A225-1AC4FF53376C}" srcId="{7E702336-7CD7-4BEB-9796-A0C9DAC6AC02}" destId="{7EF696EB-FC73-49D9-9A9A-F5D1A48B50E0}" srcOrd="0" destOrd="0" parTransId="{6919ACE7-C3AD-4509-9390-87C5F8C06F13}" sibTransId="{14F7F78A-9BF2-4AB5-A457-9431F6848AFE}"/>
    <dgm:cxn modelId="{E8BB6A17-1571-45DD-BBC4-3775D24576F1}" type="presOf" srcId="{9FC261DA-9AEB-4951-A594-74FDF441A661}" destId="{94AFE8C5-DE59-4623-AA95-4526548F5DBE}" srcOrd="0" destOrd="0" presId="urn:microsoft.com/office/officeart/2005/8/layout/hProcess6"/>
    <dgm:cxn modelId="{F624AA20-9927-42FD-B03E-FE1539BBBD86}" type="presOf" srcId="{7EF696EB-FC73-49D9-9A9A-F5D1A48B50E0}" destId="{F60A512A-2829-4EBF-B727-15ED7F54C2CD}" srcOrd="0" destOrd="0" presId="urn:microsoft.com/office/officeart/2005/8/layout/hProcess6"/>
    <dgm:cxn modelId="{40448838-C688-4E81-9E6C-315BBD41A2AF}" srcId="{9FC261DA-9AEB-4951-A594-74FDF441A661}" destId="{D9F9A58F-6C8F-498A-A896-C8B75637A862}" srcOrd="0" destOrd="0" parTransId="{993D736F-2AD7-4F94-9051-BAC8909F6049}" sibTransId="{29CB8BD2-A751-4AEB-80DC-F39CDFF5DC02}"/>
    <dgm:cxn modelId="{41075E3F-410B-4BE7-9191-DBD385184461}" srcId="{79B5D46D-5FA6-4C2F-A1C9-E84CE6FC0AF7}" destId="{7E702336-7CD7-4BEB-9796-A0C9DAC6AC02}" srcOrd="1" destOrd="0" parTransId="{D3EB2A6B-39AA-44B3-9E7A-E56F600E0785}" sibTransId="{B29FE113-908E-41AE-A1B3-92AA19B23AD8}"/>
    <dgm:cxn modelId="{C2100760-6D34-4F9F-9DDD-3F54F6880ECA}" type="presOf" srcId="{D9F9A58F-6C8F-498A-A896-C8B75637A862}" destId="{20DACCCB-2799-4E77-95D3-A7C17A5ADC1B}" srcOrd="0" destOrd="0" presId="urn:microsoft.com/office/officeart/2005/8/layout/hProcess6"/>
    <dgm:cxn modelId="{902D6464-EED5-4001-BDF3-87ED383F403E}" type="presOf" srcId="{8AE636FD-FAFA-4454-BB4E-06188D343737}" destId="{20DACCCB-2799-4E77-95D3-A7C17A5ADC1B}" srcOrd="0" destOrd="2" presId="urn:microsoft.com/office/officeart/2005/8/layout/hProcess6"/>
    <dgm:cxn modelId="{20F5C864-37E5-4B3C-A12A-4C45C82048AE}" type="presOf" srcId="{7E702336-7CD7-4BEB-9796-A0C9DAC6AC02}" destId="{DAC1E1F1-9843-4293-8EB8-EAC8BB1A7207}" srcOrd="0" destOrd="0" presId="urn:microsoft.com/office/officeart/2005/8/layout/hProcess6"/>
    <dgm:cxn modelId="{A6D48349-B910-40A1-B161-A11C931088ED}" type="presOf" srcId="{E64FCC87-D285-4A7B-A8F4-BE49CF591473}" destId="{D630C20C-0ACD-4115-ACA2-BE4F45C5B2FA}" srcOrd="1" destOrd="1" presId="urn:microsoft.com/office/officeart/2005/8/layout/hProcess6"/>
    <dgm:cxn modelId="{9E08FB83-670F-453A-9FFE-8367DDA5164B}" type="presOf" srcId="{D9F9A58F-6C8F-498A-A896-C8B75637A862}" destId="{D630C20C-0ACD-4115-ACA2-BE4F45C5B2FA}" srcOrd="1" destOrd="0" presId="urn:microsoft.com/office/officeart/2005/8/layout/hProcess6"/>
    <dgm:cxn modelId="{D4FB308F-3649-469B-ADFD-7A7268BB2742}" srcId="{9FC261DA-9AEB-4951-A594-74FDF441A661}" destId="{E64FCC87-D285-4A7B-A8F4-BE49CF591473}" srcOrd="1" destOrd="0" parTransId="{71CF1359-8706-4710-8DA8-DFC081528944}" sibTransId="{059DA027-B126-4A32-AEC0-97C062533944}"/>
    <dgm:cxn modelId="{62354991-3782-4D12-916D-DD6D637F6B5C}" type="presOf" srcId="{DFCD3F6F-0AF2-45D8-A3F2-32AA8DB54233}" destId="{F60A512A-2829-4EBF-B727-15ED7F54C2CD}" srcOrd="0" destOrd="1" presId="urn:microsoft.com/office/officeart/2005/8/layout/hProcess6"/>
    <dgm:cxn modelId="{14554B9C-3948-4DE8-823A-2C4076D605A2}" srcId="{9FC261DA-9AEB-4951-A594-74FDF441A661}" destId="{8AE636FD-FAFA-4454-BB4E-06188D343737}" srcOrd="2" destOrd="0" parTransId="{940D7933-4BDD-4918-910C-BC067EBEAA33}" sibTransId="{F692495D-540F-46E2-847D-58B00CABF811}"/>
    <dgm:cxn modelId="{EE4DDDB4-86A7-4A97-BD5B-2FC16AA0D8CD}" type="presOf" srcId="{7EF696EB-FC73-49D9-9A9A-F5D1A48B50E0}" destId="{9C477946-0A96-46EB-9813-CF2B69ECA8F1}" srcOrd="1" destOrd="0" presId="urn:microsoft.com/office/officeart/2005/8/layout/hProcess6"/>
    <dgm:cxn modelId="{4A137FC7-B14F-44D7-A4EA-67D9F17931A2}" type="presOf" srcId="{E64FCC87-D285-4A7B-A8F4-BE49CF591473}" destId="{20DACCCB-2799-4E77-95D3-A7C17A5ADC1B}" srcOrd="0" destOrd="1" presId="urn:microsoft.com/office/officeart/2005/8/layout/hProcess6"/>
    <dgm:cxn modelId="{563ED0E3-EC97-413E-BBB9-0603229D935C}" srcId="{7E702336-7CD7-4BEB-9796-A0C9DAC6AC02}" destId="{DFCD3F6F-0AF2-45D8-A3F2-32AA8DB54233}" srcOrd="1" destOrd="0" parTransId="{F0F2A080-96FB-4DB3-B49B-1CB3F9EF08B6}" sibTransId="{E544599A-94A2-43F7-B1F1-2B1BC794B586}"/>
    <dgm:cxn modelId="{5AB151FA-D4A3-4567-AEE6-0B0ED031DC7B}" type="presOf" srcId="{DFCD3F6F-0AF2-45D8-A3F2-32AA8DB54233}" destId="{9C477946-0A96-46EB-9813-CF2B69ECA8F1}" srcOrd="1" destOrd="1" presId="urn:microsoft.com/office/officeart/2005/8/layout/hProcess6"/>
    <dgm:cxn modelId="{482DA279-6F80-4CE4-B67B-F84A345BDD90}" type="presParOf" srcId="{4EA2137A-825A-433D-A252-8DC39106A7FD}" destId="{E00E49BB-C3BA-41EC-91D5-7B1619F4402F}" srcOrd="0" destOrd="0" presId="urn:microsoft.com/office/officeart/2005/8/layout/hProcess6"/>
    <dgm:cxn modelId="{1FFBB469-27FE-47ED-A2D9-34179362D587}" type="presParOf" srcId="{E00E49BB-C3BA-41EC-91D5-7B1619F4402F}" destId="{CB623119-ED3A-47B8-B36B-941D89EF653C}" srcOrd="0" destOrd="0" presId="urn:microsoft.com/office/officeart/2005/8/layout/hProcess6"/>
    <dgm:cxn modelId="{D64E1062-7526-4D91-91F4-AE4DAE7227B9}" type="presParOf" srcId="{E00E49BB-C3BA-41EC-91D5-7B1619F4402F}" destId="{20DACCCB-2799-4E77-95D3-A7C17A5ADC1B}" srcOrd="1" destOrd="0" presId="urn:microsoft.com/office/officeart/2005/8/layout/hProcess6"/>
    <dgm:cxn modelId="{2E815977-E3DD-421A-A5BA-9E27B633915F}" type="presParOf" srcId="{E00E49BB-C3BA-41EC-91D5-7B1619F4402F}" destId="{D630C20C-0ACD-4115-ACA2-BE4F45C5B2FA}" srcOrd="2" destOrd="0" presId="urn:microsoft.com/office/officeart/2005/8/layout/hProcess6"/>
    <dgm:cxn modelId="{0EE990E6-4E06-4737-AD31-B79B74396B30}" type="presParOf" srcId="{E00E49BB-C3BA-41EC-91D5-7B1619F4402F}" destId="{94AFE8C5-DE59-4623-AA95-4526548F5DBE}" srcOrd="3" destOrd="0" presId="urn:microsoft.com/office/officeart/2005/8/layout/hProcess6"/>
    <dgm:cxn modelId="{C2D18924-1B8E-4937-A875-D7489E1AE054}" type="presParOf" srcId="{4EA2137A-825A-433D-A252-8DC39106A7FD}" destId="{B99034EB-5F9E-4E3C-A633-64BAE5EA393E}" srcOrd="1" destOrd="0" presId="urn:microsoft.com/office/officeart/2005/8/layout/hProcess6"/>
    <dgm:cxn modelId="{874D97DE-3883-4A3A-B42F-17302A1384EC}" type="presParOf" srcId="{4EA2137A-825A-433D-A252-8DC39106A7FD}" destId="{FEC3C651-B5EE-4E4B-B23B-8EE4FE11C37A}" srcOrd="2" destOrd="0" presId="urn:microsoft.com/office/officeart/2005/8/layout/hProcess6"/>
    <dgm:cxn modelId="{FDAFE4F0-9D9E-40B3-BBD0-8DC2749958CC}" type="presParOf" srcId="{FEC3C651-B5EE-4E4B-B23B-8EE4FE11C37A}" destId="{68FB64A0-8811-42D7-93DB-0273F8482858}" srcOrd="0" destOrd="0" presId="urn:microsoft.com/office/officeart/2005/8/layout/hProcess6"/>
    <dgm:cxn modelId="{BB3FD36F-1978-4AE9-9B9C-A747A51414F0}" type="presParOf" srcId="{FEC3C651-B5EE-4E4B-B23B-8EE4FE11C37A}" destId="{F60A512A-2829-4EBF-B727-15ED7F54C2CD}" srcOrd="1" destOrd="0" presId="urn:microsoft.com/office/officeart/2005/8/layout/hProcess6"/>
    <dgm:cxn modelId="{4AF15926-EC65-442C-AD8E-20CFC5033687}" type="presParOf" srcId="{FEC3C651-B5EE-4E4B-B23B-8EE4FE11C37A}" destId="{9C477946-0A96-46EB-9813-CF2B69ECA8F1}" srcOrd="2" destOrd="0" presId="urn:microsoft.com/office/officeart/2005/8/layout/hProcess6"/>
    <dgm:cxn modelId="{D7A2E5A9-2DED-4683-BD01-DE9F312148DA}" type="presParOf" srcId="{FEC3C651-B5EE-4E4B-B23B-8EE4FE11C37A}" destId="{DAC1E1F1-9843-4293-8EB8-EAC8BB1A7207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78401A-37CC-4F43-B1A5-387CFCFCB1B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1F76CD-6826-482D-B75A-19B77C22CD3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 dirty="0">
              <a:solidFill>
                <a:srgbClr val="FFFFFF"/>
              </a:solidFill>
              <a:latin typeface="Arial"/>
              <a:ea typeface="+mn-ea"/>
              <a:cs typeface="+mn-cs"/>
            </a:rPr>
            <a:t>Erikson explains: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B522E28B-9A25-4EC7-A131-FE9A017A236A}" type="parTrans" cxnId="{152EDDBB-F3B8-453A-8471-E51C8CD77EAD}">
      <dgm:prSet/>
      <dgm:spPr/>
      <dgm:t>
        <a:bodyPr/>
        <a:lstStyle/>
        <a:p>
          <a:endParaRPr lang="en-US"/>
        </a:p>
      </dgm:t>
    </dgm:pt>
    <dgm:pt modelId="{67BB9EFA-841C-4CB7-BA41-D0D23778CDEA}" type="sibTrans" cxnId="{152EDDBB-F3B8-453A-8471-E51C8CD77EAD}">
      <dgm:prSet/>
      <dgm:spPr/>
      <dgm:t>
        <a:bodyPr/>
        <a:lstStyle/>
        <a:p>
          <a:endParaRPr lang="en-US"/>
        </a:p>
      </dgm:t>
    </dgm:pt>
    <dgm:pt modelId="{1A0A69FC-4555-47BA-91BC-8B369DB0999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rial"/>
              <a:ea typeface="+mn-ea"/>
              <a:cs typeface="+mn-cs"/>
            </a:rPr>
            <a:t>How caring responsibilities affect identity development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AC68607A-41D6-477E-A817-E0940801EB63}" type="parTrans" cxnId="{6A844F26-9C49-4B83-A9BD-07926B9B2811}">
      <dgm:prSet/>
      <dgm:spPr/>
      <dgm:t>
        <a:bodyPr/>
        <a:lstStyle/>
        <a:p>
          <a:endParaRPr lang="en-US"/>
        </a:p>
      </dgm:t>
    </dgm:pt>
    <dgm:pt modelId="{AE46B212-A692-41BA-878E-C09E6F19D5F2}" type="sibTrans" cxnId="{6A844F26-9C49-4B83-A9BD-07926B9B2811}">
      <dgm:prSet/>
      <dgm:spPr/>
      <dgm:t>
        <a:bodyPr/>
        <a:lstStyle/>
        <a:p>
          <a:endParaRPr lang="en-US"/>
        </a:p>
      </dgm:t>
    </dgm:pt>
    <dgm:pt modelId="{BC1B4769-9733-44C0-9EBB-0A32F409B41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rial"/>
              <a:ea typeface="+mn-ea"/>
              <a:cs typeface="+mn-cs"/>
            </a:rPr>
            <a:t>Why she may feel older than her age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973FE1E0-31A4-4D27-9F68-1F5005B0A81E}" type="parTrans" cxnId="{2205B4E8-8204-415B-B6A1-9D2A34FE770B}">
      <dgm:prSet/>
      <dgm:spPr/>
      <dgm:t>
        <a:bodyPr/>
        <a:lstStyle/>
        <a:p>
          <a:endParaRPr lang="en-US"/>
        </a:p>
      </dgm:t>
    </dgm:pt>
    <dgm:pt modelId="{37BF32F7-6FA9-4522-AB5D-4FA27C0AECED}" type="sibTrans" cxnId="{2205B4E8-8204-415B-B6A1-9D2A34FE770B}">
      <dgm:prSet/>
      <dgm:spPr/>
      <dgm:t>
        <a:bodyPr/>
        <a:lstStyle/>
        <a:p>
          <a:endParaRPr lang="en-US"/>
        </a:p>
      </dgm:t>
    </dgm:pt>
    <dgm:pt modelId="{2F108C2B-CA3D-4F09-A303-6063BB01F70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rial"/>
              <a:ea typeface="+mn-ea"/>
              <a:cs typeface="+mn-cs"/>
            </a:rPr>
            <a:t>Why she may struggle with independence and future planning (Kroger, 2007)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0B061A98-9A05-4508-AFD8-1A8FF1C161CB}" type="parTrans" cxnId="{D6AFAF33-3050-4273-9A06-BEC12A2C7F3A}">
      <dgm:prSet/>
      <dgm:spPr/>
      <dgm:t>
        <a:bodyPr/>
        <a:lstStyle/>
        <a:p>
          <a:endParaRPr lang="en-US"/>
        </a:p>
      </dgm:t>
    </dgm:pt>
    <dgm:pt modelId="{529403EB-D728-49DE-ADCC-A1B5EBE9E706}" type="sibTrans" cxnId="{D6AFAF33-3050-4273-9A06-BEC12A2C7F3A}">
      <dgm:prSet/>
      <dgm:spPr/>
      <dgm:t>
        <a:bodyPr/>
        <a:lstStyle/>
        <a:p>
          <a:endParaRPr lang="en-US"/>
        </a:p>
      </dgm:t>
    </dgm:pt>
    <dgm:pt modelId="{C42D1AE2-790C-48DC-8B04-F462C58D069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 dirty="0">
              <a:solidFill>
                <a:srgbClr val="FFFFFF"/>
              </a:solidFill>
              <a:latin typeface="Arial"/>
              <a:ea typeface="+mn-ea"/>
              <a:cs typeface="+mn-cs"/>
            </a:rPr>
            <a:t>Bowlby explains (briefly):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28C052EF-1B66-4A61-80F6-AD4C23F5562B}" type="parTrans" cxnId="{420769DD-C6EA-4B8C-9DEC-8538701D4BCB}">
      <dgm:prSet/>
      <dgm:spPr/>
      <dgm:t>
        <a:bodyPr/>
        <a:lstStyle/>
        <a:p>
          <a:endParaRPr lang="en-US"/>
        </a:p>
      </dgm:t>
    </dgm:pt>
    <dgm:pt modelId="{821BB528-E27E-4CCB-9FC4-5E8563630169}" type="sibTrans" cxnId="{420769DD-C6EA-4B8C-9DEC-8538701D4BCB}">
      <dgm:prSet/>
      <dgm:spPr/>
      <dgm:t>
        <a:bodyPr/>
        <a:lstStyle/>
        <a:p>
          <a:endParaRPr lang="en-US"/>
        </a:p>
      </dgm:t>
    </dgm:pt>
    <dgm:pt modelId="{1F440E21-3E5B-4058-8442-CA45161A618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latin typeface="Arial"/>
              <a:ea typeface="+mn-ea"/>
              <a:cs typeface="+mn-cs"/>
            </a:rPr>
            <a:t>How early loss and inconsistent emotional support may affect emotional security</a:t>
          </a:r>
          <a:endParaRPr lang="en-US" sz="1700" dirty="0">
            <a:latin typeface="Arial"/>
            <a:ea typeface="+mn-ea"/>
            <a:cs typeface="+mn-cs"/>
          </a:endParaRPr>
        </a:p>
      </dgm:t>
    </dgm:pt>
    <dgm:pt modelId="{D0FDBAF3-2F95-4B1C-8AE2-8FACF421C991}" type="parTrans" cxnId="{64A92AF7-FD41-4A74-B469-ED585D128DE9}">
      <dgm:prSet/>
      <dgm:spPr/>
      <dgm:t>
        <a:bodyPr/>
        <a:lstStyle/>
        <a:p>
          <a:endParaRPr lang="en-US"/>
        </a:p>
      </dgm:t>
    </dgm:pt>
    <dgm:pt modelId="{56F6EF23-47C6-4392-80BF-DB8C4B228C42}" type="sibTrans" cxnId="{64A92AF7-FD41-4A74-B469-ED585D128DE9}">
      <dgm:prSet/>
      <dgm:spPr/>
      <dgm:t>
        <a:bodyPr/>
        <a:lstStyle/>
        <a:p>
          <a:endParaRPr lang="en-US"/>
        </a:p>
      </dgm:t>
    </dgm:pt>
    <dgm:pt modelId="{C5F3091D-0F61-43EB-ADF2-2B710CFF087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rial"/>
              <a:ea typeface="+mn-ea"/>
              <a:cs typeface="+mn-cs"/>
            </a:rPr>
            <a:t>But does </a:t>
          </a:r>
          <a:r>
            <a:rPr lang="en-GB" sz="1700" b="1" dirty="0">
              <a:solidFill>
                <a:srgbClr val="FFFFFF"/>
              </a:solidFill>
              <a:latin typeface="Arial"/>
              <a:ea typeface="+mn-ea"/>
              <a:cs typeface="+mn-cs"/>
            </a:rPr>
            <a:t>not</a:t>
          </a:r>
          <a:r>
            <a:rPr lang="en-GB" sz="1700" dirty="0">
              <a:solidFill>
                <a:srgbClr val="FFFFFF"/>
              </a:solidFill>
              <a:latin typeface="Arial"/>
              <a:ea typeface="+mn-ea"/>
              <a:cs typeface="+mn-cs"/>
            </a:rPr>
            <a:t> address teenage identity or social roles in depth</a:t>
          </a:r>
          <a:endParaRPr lang="en-US" sz="1700" dirty="0">
            <a:solidFill>
              <a:srgbClr val="FFFFFF"/>
            </a:solidFill>
            <a:latin typeface="Arial"/>
            <a:ea typeface="+mn-ea"/>
            <a:cs typeface="+mn-cs"/>
          </a:endParaRPr>
        </a:p>
      </dgm:t>
    </dgm:pt>
    <dgm:pt modelId="{A85EEA71-7604-4218-9F30-5F22C9A477A8}" type="parTrans" cxnId="{934014B5-2B9E-469A-AE6E-66304C85E210}">
      <dgm:prSet/>
      <dgm:spPr/>
      <dgm:t>
        <a:bodyPr/>
        <a:lstStyle/>
        <a:p>
          <a:endParaRPr lang="en-US"/>
        </a:p>
      </dgm:t>
    </dgm:pt>
    <dgm:pt modelId="{382DEAF4-B382-4567-ADC3-1EF252432A30}" type="sibTrans" cxnId="{934014B5-2B9E-469A-AE6E-66304C85E210}">
      <dgm:prSet/>
      <dgm:spPr/>
      <dgm:t>
        <a:bodyPr/>
        <a:lstStyle/>
        <a:p>
          <a:endParaRPr lang="en-US"/>
        </a:p>
      </dgm:t>
    </dgm:pt>
    <dgm:pt modelId="{1811FEA5-1E31-4821-AAB7-6BEC2C197682}" type="pres">
      <dgm:prSet presAssocID="{4678401A-37CC-4F43-B1A5-387CFCFCB1B9}" presName="linear" presStyleCnt="0">
        <dgm:presLayoutVars>
          <dgm:animLvl val="lvl"/>
          <dgm:resizeHandles val="exact"/>
        </dgm:presLayoutVars>
      </dgm:prSet>
      <dgm:spPr/>
    </dgm:pt>
    <dgm:pt modelId="{76D358F3-C2FE-4775-AFEB-867337361E71}" type="pres">
      <dgm:prSet presAssocID="{1D1F76CD-6826-482D-B75A-19B77C22CD3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55FE79C-AFA0-479D-96ED-2B9A4FB4D273}" type="pres">
      <dgm:prSet presAssocID="{67BB9EFA-841C-4CB7-BA41-D0D23778CDEA}" presName="spacer" presStyleCnt="0"/>
      <dgm:spPr/>
    </dgm:pt>
    <dgm:pt modelId="{B061A27A-00F0-4702-8515-FB4B9A2DC8C9}" type="pres">
      <dgm:prSet presAssocID="{1A0A69FC-4555-47BA-91BC-8B369DB0999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2A5D83E-1709-4F50-8F15-3A83623512B7}" type="pres">
      <dgm:prSet presAssocID="{AE46B212-A692-41BA-878E-C09E6F19D5F2}" presName="spacer" presStyleCnt="0"/>
      <dgm:spPr/>
    </dgm:pt>
    <dgm:pt modelId="{A46D1E98-69F6-43C4-9C70-B559E06434FB}" type="pres">
      <dgm:prSet presAssocID="{BC1B4769-9733-44C0-9EBB-0A32F409B41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E1E51E5-1B4C-44C1-BD40-399F46B29126}" type="pres">
      <dgm:prSet presAssocID="{37BF32F7-6FA9-4522-AB5D-4FA27C0AECED}" presName="spacer" presStyleCnt="0"/>
      <dgm:spPr/>
    </dgm:pt>
    <dgm:pt modelId="{DBE93C92-4254-461C-ABD7-0D7CD47F3FE0}" type="pres">
      <dgm:prSet presAssocID="{2F108C2B-CA3D-4F09-A303-6063BB01F70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6FBA71E-BAEF-4DE2-A4C3-1587A491A6E7}" type="pres">
      <dgm:prSet presAssocID="{529403EB-D728-49DE-ADCC-A1B5EBE9E706}" presName="spacer" presStyleCnt="0"/>
      <dgm:spPr/>
    </dgm:pt>
    <dgm:pt modelId="{27862F11-8042-42AF-9631-175D39BB1F8B}" type="pres">
      <dgm:prSet presAssocID="{C42D1AE2-790C-48DC-8B04-F462C58D069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F925491-F1EB-4A62-AD08-D80CD9AEADE1}" type="pres">
      <dgm:prSet presAssocID="{821BB528-E27E-4CCB-9FC4-5E8563630169}" presName="spacer" presStyleCnt="0"/>
      <dgm:spPr/>
    </dgm:pt>
    <dgm:pt modelId="{42E4AE98-A548-4ED1-9D9E-A1BEE95D164F}" type="pres">
      <dgm:prSet presAssocID="{1F440E21-3E5B-4058-8442-CA45161A618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6F46BCE-1A2D-4F23-9581-84030273F93B}" type="pres">
      <dgm:prSet presAssocID="{56F6EF23-47C6-4392-80BF-DB8C4B228C42}" presName="spacer" presStyleCnt="0"/>
      <dgm:spPr/>
    </dgm:pt>
    <dgm:pt modelId="{06CFAC00-A72B-4713-A686-DD23739E4297}" type="pres">
      <dgm:prSet presAssocID="{C5F3091D-0F61-43EB-ADF2-2B710CFF087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0A45E0A-1AD5-4689-B0B6-53057015FD0B}" type="presOf" srcId="{2F108C2B-CA3D-4F09-A303-6063BB01F70A}" destId="{DBE93C92-4254-461C-ABD7-0D7CD47F3FE0}" srcOrd="0" destOrd="0" presId="urn:microsoft.com/office/officeart/2005/8/layout/vList2"/>
    <dgm:cxn modelId="{564B5D20-C339-4EAD-9B3D-45735089A253}" type="presOf" srcId="{4678401A-37CC-4F43-B1A5-387CFCFCB1B9}" destId="{1811FEA5-1E31-4821-AAB7-6BEC2C197682}" srcOrd="0" destOrd="0" presId="urn:microsoft.com/office/officeart/2005/8/layout/vList2"/>
    <dgm:cxn modelId="{DD50F425-A47B-48A4-B96F-52A898F0B474}" type="presOf" srcId="{1D1F76CD-6826-482D-B75A-19B77C22CD32}" destId="{76D358F3-C2FE-4775-AFEB-867337361E71}" srcOrd="0" destOrd="0" presId="urn:microsoft.com/office/officeart/2005/8/layout/vList2"/>
    <dgm:cxn modelId="{6A844F26-9C49-4B83-A9BD-07926B9B2811}" srcId="{4678401A-37CC-4F43-B1A5-387CFCFCB1B9}" destId="{1A0A69FC-4555-47BA-91BC-8B369DB0999E}" srcOrd="1" destOrd="0" parTransId="{AC68607A-41D6-477E-A817-E0940801EB63}" sibTransId="{AE46B212-A692-41BA-878E-C09E6F19D5F2}"/>
    <dgm:cxn modelId="{D6AFAF33-3050-4273-9A06-BEC12A2C7F3A}" srcId="{4678401A-37CC-4F43-B1A5-387CFCFCB1B9}" destId="{2F108C2B-CA3D-4F09-A303-6063BB01F70A}" srcOrd="3" destOrd="0" parTransId="{0B061A98-9A05-4508-AFD8-1A8FF1C161CB}" sibTransId="{529403EB-D728-49DE-ADCC-A1B5EBE9E706}"/>
    <dgm:cxn modelId="{EFCB596B-B448-4758-9889-1E371CA378D7}" type="presOf" srcId="{C5F3091D-0F61-43EB-ADF2-2B710CFF0875}" destId="{06CFAC00-A72B-4713-A686-DD23739E4297}" srcOrd="0" destOrd="0" presId="urn:microsoft.com/office/officeart/2005/8/layout/vList2"/>
    <dgm:cxn modelId="{55162C7C-70C2-47E2-9910-44924EEF1E7F}" type="presOf" srcId="{C42D1AE2-790C-48DC-8B04-F462C58D0696}" destId="{27862F11-8042-42AF-9631-175D39BB1F8B}" srcOrd="0" destOrd="0" presId="urn:microsoft.com/office/officeart/2005/8/layout/vList2"/>
    <dgm:cxn modelId="{934014B5-2B9E-469A-AE6E-66304C85E210}" srcId="{4678401A-37CC-4F43-B1A5-387CFCFCB1B9}" destId="{C5F3091D-0F61-43EB-ADF2-2B710CFF0875}" srcOrd="6" destOrd="0" parTransId="{A85EEA71-7604-4218-9F30-5F22C9A477A8}" sibTransId="{382DEAF4-B382-4567-ADC3-1EF252432A30}"/>
    <dgm:cxn modelId="{B03E43B8-9AEF-4D53-B208-26DE7F0DDC43}" type="presOf" srcId="{1F440E21-3E5B-4058-8442-CA45161A618C}" destId="{42E4AE98-A548-4ED1-9D9E-A1BEE95D164F}" srcOrd="0" destOrd="0" presId="urn:microsoft.com/office/officeart/2005/8/layout/vList2"/>
    <dgm:cxn modelId="{665501BB-4C4D-415E-BC95-6D79E6FB8050}" type="presOf" srcId="{BC1B4769-9733-44C0-9EBB-0A32F409B41C}" destId="{A46D1E98-69F6-43C4-9C70-B559E06434FB}" srcOrd="0" destOrd="0" presId="urn:microsoft.com/office/officeart/2005/8/layout/vList2"/>
    <dgm:cxn modelId="{152EDDBB-F3B8-453A-8471-E51C8CD77EAD}" srcId="{4678401A-37CC-4F43-B1A5-387CFCFCB1B9}" destId="{1D1F76CD-6826-482D-B75A-19B77C22CD32}" srcOrd="0" destOrd="0" parTransId="{B522E28B-9A25-4EC7-A131-FE9A017A236A}" sibTransId="{67BB9EFA-841C-4CB7-BA41-D0D23778CDEA}"/>
    <dgm:cxn modelId="{420769DD-C6EA-4B8C-9DEC-8538701D4BCB}" srcId="{4678401A-37CC-4F43-B1A5-387CFCFCB1B9}" destId="{C42D1AE2-790C-48DC-8B04-F462C58D0696}" srcOrd="4" destOrd="0" parTransId="{28C052EF-1B66-4A61-80F6-AD4C23F5562B}" sibTransId="{821BB528-E27E-4CCB-9FC4-5E8563630169}"/>
    <dgm:cxn modelId="{2205B4E8-8204-415B-B6A1-9D2A34FE770B}" srcId="{4678401A-37CC-4F43-B1A5-387CFCFCB1B9}" destId="{BC1B4769-9733-44C0-9EBB-0A32F409B41C}" srcOrd="2" destOrd="0" parTransId="{973FE1E0-31A4-4D27-9F68-1F5005B0A81E}" sibTransId="{37BF32F7-6FA9-4522-AB5D-4FA27C0AECED}"/>
    <dgm:cxn modelId="{FEEC73EE-244F-4798-9678-130CED33FD4A}" type="presOf" srcId="{1A0A69FC-4555-47BA-91BC-8B369DB0999E}" destId="{B061A27A-00F0-4702-8515-FB4B9A2DC8C9}" srcOrd="0" destOrd="0" presId="urn:microsoft.com/office/officeart/2005/8/layout/vList2"/>
    <dgm:cxn modelId="{64A92AF7-FD41-4A74-B469-ED585D128DE9}" srcId="{4678401A-37CC-4F43-B1A5-387CFCFCB1B9}" destId="{1F440E21-3E5B-4058-8442-CA45161A618C}" srcOrd="5" destOrd="0" parTransId="{D0FDBAF3-2F95-4B1C-8AE2-8FACF421C991}" sibTransId="{56F6EF23-47C6-4392-80BF-DB8C4B228C42}"/>
    <dgm:cxn modelId="{08A069FC-C3AF-4283-BE47-2558A4FDB531}" type="presParOf" srcId="{1811FEA5-1E31-4821-AAB7-6BEC2C197682}" destId="{76D358F3-C2FE-4775-AFEB-867337361E71}" srcOrd="0" destOrd="0" presId="urn:microsoft.com/office/officeart/2005/8/layout/vList2"/>
    <dgm:cxn modelId="{26E11B1D-AFD8-453D-A05D-C58EC3931ACA}" type="presParOf" srcId="{1811FEA5-1E31-4821-AAB7-6BEC2C197682}" destId="{E55FE79C-AFA0-479D-96ED-2B9A4FB4D273}" srcOrd="1" destOrd="0" presId="urn:microsoft.com/office/officeart/2005/8/layout/vList2"/>
    <dgm:cxn modelId="{E8079DCB-7EB3-486E-8158-3888C36D04A5}" type="presParOf" srcId="{1811FEA5-1E31-4821-AAB7-6BEC2C197682}" destId="{B061A27A-00F0-4702-8515-FB4B9A2DC8C9}" srcOrd="2" destOrd="0" presId="urn:microsoft.com/office/officeart/2005/8/layout/vList2"/>
    <dgm:cxn modelId="{DC733B7E-9850-4D57-9DCA-13DB2DA60DFE}" type="presParOf" srcId="{1811FEA5-1E31-4821-AAB7-6BEC2C197682}" destId="{22A5D83E-1709-4F50-8F15-3A83623512B7}" srcOrd="3" destOrd="0" presId="urn:microsoft.com/office/officeart/2005/8/layout/vList2"/>
    <dgm:cxn modelId="{B241B826-4443-4F0C-8E81-172DE13AE813}" type="presParOf" srcId="{1811FEA5-1E31-4821-AAB7-6BEC2C197682}" destId="{A46D1E98-69F6-43C4-9C70-B559E06434FB}" srcOrd="4" destOrd="0" presId="urn:microsoft.com/office/officeart/2005/8/layout/vList2"/>
    <dgm:cxn modelId="{7B669CC0-CF59-4D96-90D8-A41B57D37A76}" type="presParOf" srcId="{1811FEA5-1E31-4821-AAB7-6BEC2C197682}" destId="{9E1E51E5-1B4C-44C1-BD40-399F46B29126}" srcOrd="5" destOrd="0" presId="urn:microsoft.com/office/officeart/2005/8/layout/vList2"/>
    <dgm:cxn modelId="{8ECB4450-56E2-4A62-8633-304BB974ED50}" type="presParOf" srcId="{1811FEA5-1E31-4821-AAB7-6BEC2C197682}" destId="{DBE93C92-4254-461C-ABD7-0D7CD47F3FE0}" srcOrd="6" destOrd="0" presId="urn:microsoft.com/office/officeart/2005/8/layout/vList2"/>
    <dgm:cxn modelId="{39A2319E-6410-4EAA-A74C-D016D0FE552E}" type="presParOf" srcId="{1811FEA5-1E31-4821-AAB7-6BEC2C197682}" destId="{86FBA71E-BAEF-4DE2-A4C3-1587A491A6E7}" srcOrd="7" destOrd="0" presId="urn:microsoft.com/office/officeart/2005/8/layout/vList2"/>
    <dgm:cxn modelId="{9C69E666-99CE-409D-8EC8-CCE3419791DB}" type="presParOf" srcId="{1811FEA5-1E31-4821-AAB7-6BEC2C197682}" destId="{27862F11-8042-42AF-9631-175D39BB1F8B}" srcOrd="8" destOrd="0" presId="urn:microsoft.com/office/officeart/2005/8/layout/vList2"/>
    <dgm:cxn modelId="{3C53BEC4-8E0D-4381-9AC5-0AE1700727EB}" type="presParOf" srcId="{1811FEA5-1E31-4821-AAB7-6BEC2C197682}" destId="{5F925491-F1EB-4A62-AD08-D80CD9AEADE1}" srcOrd="9" destOrd="0" presId="urn:microsoft.com/office/officeart/2005/8/layout/vList2"/>
    <dgm:cxn modelId="{37CC7ECD-9F4D-4041-A329-1BBA97F71069}" type="presParOf" srcId="{1811FEA5-1E31-4821-AAB7-6BEC2C197682}" destId="{42E4AE98-A548-4ED1-9D9E-A1BEE95D164F}" srcOrd="10" destOrd="0" presId="urn:microsoft.com/office/officeart/2005/8/layout/vList2"/>
    <dgm:cxn modelId="{C9F06A72-C9D1-4FA8-B6B7-8D5587C250D0}" type="presParOf" srcId="{1811FEA5-1E31-4821-AAB7-6BEC2C197682}" destId="{06F46BCE-1A2D-4F23-9581-84030273F93B}" srcOrd="11" destOrd="0" presId="urn:microsoft.com/office/officeart/2005/8/layout/vList2"/>
    <dgm:cxn modelId="{D2FD1191-E933-4305-A6C6-4322ED2F327F}" type="presParOf" srcId="{1811FEA5-1E31-4821-AAB7-6BEC2C197682}" destId="{06CFAC00-A72B-4713-A686-DD23739E429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1FCE226-C1FC-4503-9FFD-C49D05BE1594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9BCBDBB2-7E0E-4D55-A5AC-E4DBB48E3C20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1. Direct match to the assignment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C74CB524-1949-4AC0-9088-F7454799BD49}" type="parTrans" cxnId="{D60C7F9D-D073-4C28-9692-F455ADCB8022}">
      <dgm:prSet/>
      <dgm:spPr/>
      <dgm:t>
        <a:bodyPr/>
        <a:lstStyle/>
        <a:p>
          <a:endParaRPr lang="en-US"/>
        </a:p>
      </dgm:t>
    </dgm:pt>
    <dgm:pt modelId="{3863E838-4506-4974-8B91-55671DEF2783}" type="sibTrans" cxnId="{D60C7F9D-D073-4C28-9692-F455ADCB8022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22C5AD8E-844F-4843-8726-D097122186A7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The task requires a lifespan theory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DAF60B71-A8A7-4AD3-B637-84463DD05DEA}" type="parTrans" cxnId="{9353F717-69BC-43D0-B745-8F525790B32B}">
      <dgm:prSet/>
      <dgm:spPr/>
      <dgm:t>
        <a:bodyPr/>
        <a:lstStyle/>
        <a:p>
          <a:endParaRPr lang="en-US"/>
        </a:p>
      </dgm:t>
    </dgm:pt>
    <dgm:pt modelId="{C0073392-8CB1-4359-89CE-D3C795D9BDB7}" type="sibTrans" cxnId="{9353F717-69BC-43D0-B745-8F525790B32B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448A51F9-8A9C-42DE-B9A9-78FABE03DF1A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Erikson is a lifespan theory with a clear adolescent stage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C9E18E8E-BB6A-4330-BB7B-69BF527C7479}" type="parTrans" cxnId="{792DEC38-BBCC-4BDD-B98D-B461576DDCE8}">
      <dgm:prSet/>
      <dgm:spPr/>
      <dgm:t>
        <a:bodyPr/>
        <a:lstStyle/>
        <a:p>
          <a:endParaRPr lang="en-US"/>
        </a:p>
      </dgm:t>
    </dgm:pt>
    <dgm:pt modelId="{498B0E82-5D8F-4A71-91DE-0D48E3F1189E}" type="sibTrans" cxnId="{792DEC38-BBCC-4BDD-B98D-B461576DDCE8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2ECB959C-C3CC-47E9-AC4C-1EB39DF37AAD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Bowlby focuses mainly on early childhood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DFC654DB-E9EA-4020-84A8-338CF379FEBC}" type="parTrans" cxnId="{B144BE2E-30B0-430D-9505-BC463E51D92D}">
      <dgm:prSet/>
      <dgm:spPr/>
      <dgm:t>
        <a:bodyPr/>
        <a:lstStyle/>
        <a:p>
          <a:endParaRPr lang="en-US"/>
        </a:p>
      </dgm:t>
    </dgm:pt>
    <dgm:pt modelId="{21B04C32-45EE-43C3-9A81-6E395A2D23CE}" type="sibTrans" cxnId="{B144BE2E-30B0-430D-9505-BC463E51D92D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63C8EB0B-2B9F-4E08-8955-7C97399B4313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2. Stronger link to Jenny’s caring role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A6FF3FF8-220C-4AB8-977B-934F5B6E4BF3}" type="parTrans" cxnId="{26F8BD4E-35AB-4639-B6A5-CF06D6DA5747}">
      <dgm:prSet/>
      <dgm:spPr/>
      <dgm:t>
        <a:bodyPr/>
        <a:lstStyle/>
        <a:p>
          <a:endParaRPr lang="en-US"/>
        </a:p>
      </dgm:t>
    </dgm:pt>
    <dgm:pt modelId="{337F47E0-41D0-4E47-9095-4A07674AFF75}" type="sibTrans" cxnId="{26F8BD4E-35AB-4639-B6A5-CF06D6DA5747}">
      <dgm:prSet phldrT="05"/>
      <dgm:spPr/>
      <dgm:t>
        <a:bodyPr/>
        <a:lstStyle/>
        <a:p>
          <a:r>
            <a:rPr lang="en-US"/>
            <a:t>05</a:t>
          </a:r>
        </a:p>
      </dgm:t>
    </dgm:pt>
    <dgm:pt modelId="{9CF3D5AC-8A3D-4188-8DD4-354FD0CBC643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Erikson explains: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2B2B0727-3CFB-42AF-A583-07259750D29D}" type="parTrans" cxnId="{0FE4EDEB-3545-4FC0-BCF0-DA8C7B566C11}">
      <dgm:prSet/>
      <dgm:spPr/>
      <dgm:t>
        <a:bodyPr/>
        <a:lstStyle/>
        <a:p>
          <a:endParaRPr lang="en-US"/>
        </a:p>
      </dgm:t>
    </dgm:pt>
    <dgm:pt modelId="{1184B2FA-6D4B-4644-A5B9-089912F8FAA9}" type="sibTrans" cxnId="{0FE4EDEB-3545-4FC0-BCF0-DA8C7B566C11}">
      <dgm:prSet phldrT="06"/>
      <dgm:spPr/>
      <dgm:t>
        <a:bodyPr/>
        <a:lstStyle/>
        <a:p>
          <a:r>
            <a:rPr lang="en-US"/>
            <a:t>06</a:t>
          </a:r>
        </a:p>
      </dgm:t>
    </dgm:pt>
    <dgm:pt modelId="{6320BA30-866B-4DE5-AE03-2BC74530496A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Identity foreclosure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86BCD63F-C1F6-4622-A619-D8423D9E620E}" type="parTrans" cxnId="{D589340E-9DB5-4903-86A3-916C487DDEF4}">
      <dgm:prSet/>
      <dgm:spPr/>
      <dgm:t>
        <a:bodyPr/>
        <a:lstStyle/>
        <a:p>
          <a:endParaRPr lang="en-US"/>
        </a:p>
      </dgm:t>
    </dgm:pt>
    <dgm:pt modelId="{54A2A92F-5027-4982-A7BE-C28E7B83B4E3}" type="sibTrans" cxnId="{D589340E-9DB5-4903-86A3-916C487DDEF4}">
      <dgm:prSet/>
      <dgm:spPr/>
      <dgm:t>
        <a:bodyPr/>
        <a:lstStyle/>
        <a:p>
          <a:endParaRPr lang="en-US"/>
        </a:p>
      </dgm:t>
    </dgm:pt>
    <dgm:pt modelId="{97B967C5-0EA6-4126-BFEF-B00FB8083366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Role overload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9EC4790A-01B4-4FF1-A467-6F2D6DBD9F68}" type="parTrans" cxnId="{D380AC2C-37DB-42AA-AC2F-B65A51308D83}">
      <dgm:prSet/>
      <dgm:spPr/>
      <dgm:t>
        <a:bodyPr/>
        <a:lstStyle/>
        <a:p>
          <a:endParaRPr lang="en-US"/>
        </a:p>
      </dgm:t>
    </dgm:pt>
    <dgm:pt modelId="{8C6E3C0E-02B1-402A-A2F4-EDEAFDA4244F}" type="sibTrans" cxnId="{D380AC2C-37DB-42AA-AC2F-B65A51308D83}">
      <dgm:prSet/>
      <dgm:spPr/>
      <dgm:t>
        <a:bodyPr/>
        <a:lstStyle/>
        <a:p>
          <a:endParaRPr lang="en-US"/>
        </a:p>
      </dgm:t>
    </dgm:pt>
    <dgm:pt modelId="{EEE2AC60-7035-475F-9E6F-9EB4C0643A14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Social isolation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C2D8F608-2301-4D45-BE71-4D2EDE2EB22C}" type="parTrans" cxnId="{3E928C5F-FE24-4ADA-ADB1-ABF62741B7E1}">
      <dgm:prSet/>
      <dgm:spPr/>
      <dgm:t>
        <a:bodyPr/>
        <a:lstStyle/>
        <a:p>
          <a:endParaRPr lang="en-US"/>
        </a:p>
      </dgm:t>
    </dgm:pt>
    <dgm:pt modelId="{3226FC76-037B-4E0D-8AEA-3FA12C2DDD1D}" type="sibTrans" cxnId="{3E928C5F-FE24-4ADA-ADB1-ABF62741B7E1}">
      <dgm:prSet/>
      <dgm:spPr/>
      <dgm:t>
        <a:bodyPr/>
        <a:lstStyle/>
        <a:p>
          <a:endParaRPr lang="en-US"/>
        </a:p>
      </dgm:t>
    </dgm:pt>
    <dgm:pt modelId="{295AC23A-28F8-4A88-982F-BFB9DFFD8AC6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Impact on education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D7409051-4657-40BF-A903-5AEE21827BDC}" type="parTrans" cxnId="{19AE668F-9C98-4142-B423-F6719A912CCC}">
      <dgm:prSet/>
      <dgm:spPr/>
      <dgm:t>
        <a:bodyPr/>
        <a:lstStyle/>
        <a:p>
          <a:endParaRPr lang="en-US"/>
        </a:p>
      </dgm:t>
    </dgm:pt>
    <dgm:pt modelId="{3BCFDC05-FB85-400C-BF81-8DC8FD00A88F}" type="sibTrans" cxnId="{19AE668F-9C98-4142-B423-F6719A912CCC}">
      <dgm:prSet/>
      <dgm:spPr/>
      <dgm:t>
        <a:bodyPr/>
        <a:lstStyle/>
        <a:p>
          <a:endParaRPr lang="en-US"/>
        </a:p>
      </dgm:t>
    </dgm:pt>
    <dgm:pt modelId="{15932670-8BF3-4BDC-BE28-560F2B4B3F54}">
      <dgm:prSet/>
      <dgm:spPr/>
      <dgm:t>
        <a:bodyPr/>
        <a:lstStyle/>
        <a:p>
          <a:r>
            <a:rPr lang="en-GB" b="0" dirty="0">
              <a:latin typeface="Arial"/>
              <a:ea typeface="+mn-lt"/>
              <a:cs typeface="+mn-lt"/>
            </a:rPr>
            <a:t>Bowlby does not address these teenage‑specific issues</a:t>
          </a:r>
          <a:endParaRPr lang="en-US" b="0" dirty="0">
            <a:latin typeface="Arial"/>
            <a:ea typeface="+mn-lt"/>
            <a:cs typeface="+mn-lt"/>
          </a:endParaRPr>
        </a:p>
      </dgm:t>
    </dgm:pt>
    <dgm:pt modelId="{4993080B-FB10-4E5A-9EDC-8C4DF4364457}" type="parTrans" cxnId="{CDF79C86-4CA9-4400-A050-ADA41DF4DE58}">
      <dgm:prSet/>
      <dgm:spPr/>
      <dgm:t>
        <a:bodyPr/>
        <a:lstStyle/>
        <a:p>
          <a:endParaRPr lang="en-US"/>
        </a:p>
      </dgm:t>
    </dgm:pt>
    <dgm:pt modelId="{B925E89E-D6D5-4CDF-AB50-A4CDDC819BB3}" type="sibTrans" cxnId="{CDF79C86-4CA9-4400-A050-ADA41DF4DE58}">
      <dgm:prSet phldrT="07"/>
      <dgm:spPr/>
      <dgm:t>
        <a:bodyPr/>
        <a:lstStyle/>
        <a:p>
          <a:r>
            <a:rPr lang="en-US"/>
            <a:t>07</a:t>
          </a:r>
        </a:p>
      </dgm:t>
    </dgm:pt>
    <dgm:pt modelId="{A5353AB7-E1AC-42AB-A6A6-214740DC5233}" type="pres">
      <dgm:prSet presAssocID="{21FCE226-C1FC-4503-9FFD-C49D05BE1594}" presName="Name0" presStyleCnt="0">
        <dgm:presLayoutVars>
          <dgm:animLvl val="lvl"/>
          <dgm:resizeHandles val="exact"/>
        </dgm:presLayoutVars>
      </dgm:prSet>
      <dgm:spPr/>
    </dgm:pt>
    <dgm:pt modelId="{2AC1047F-70E2-48E5-9C3C-50D9509AECC0}" type="pres">
      <dgm:prSet presAssocID="{9BCBDBB2-7E0E-4D55-A5AC-E4DBB48E3C20}" presName="compositeNode" presStyleCnt="0">
        <dgm:presLayoutVars>
          <dgm:bulletEnabled val="1"/>
        </dgm:presLayoutVars>
      </dgm:prSet>
      <dgm:spPr/>
    </dgm:pt>
    <dgm:pt modelId="{E9535377-C124-4060-B549-EDBDEF5470FB}" type="pres">
      <dgm:prSet presAssocID="{9BCBDBB2-7E0E-4D55-A5AC-E4DBB48E3C20}" presName="bgRect" presStyleLbl="alignNode1" presStyleIdx="0" presStyleCnt="7"/>
      <dgm:spPr/>
    </dgm:pt>
    <dgm:pt modelId="{F9D8B4A2-B973-49A4-8FFD-79A6CB318DB3}" type="pres">
      <dgm:prSet presAssocID="{3863E838-4506-4974-8B91-55671DEF2783}" presName="sibTransNodeRect" presStyleLbl="alignNode1" presStyleIdx="0" presStyleCnt="7">
        <dgm:presLayoutVars>
          <dgm:chMax val="0"/>
          <dgm:bulletEnabled val="1"/>
        </dgm:presLayoutVars>
      </dgm:prSet>
      <dgm:spPr/>
    </dgm:pt>
    <dgm:pt modelId="{B576144D-FC3B-4C55-BAC6-6F1844CE99A0}" type="pres">
      <dgm:prSet presAssocID="{9BCBDBB2-7E0E-4D55-A5AC-E4DBB48E3C20}" presName="nodeRect" presStyleLbl="alignNode1" presStyleIdx="0" presStyleCnt="7">
        <dgm:presLayoutVars>
          <dgm:bulletEnabled val="1"/>
        </dgm:presLayoutVars>
      </dgm:prSet>
      <dgm:spPr/>
    </dgm:pt>
    <dgm:pt modelId="{DA754CD6-ABBA-4181-B32B-B2964164879B}" type="pres">
      <dgm:prSet presAssocID="{3863E838-4506-4974-8B91-55671DEF2783}" presName="sibTrans" presStyleCnt="0"/>
      <dgm:spPr/>
    </dgm:pt>
    <dgm:pt modelId="{2E38782E-5503-4D93-B712-4BF6F0B7B0C8}" type="pres">
      <dgm:prSet presAssocID="{22C5AD8E-844F-4843-8726-D097122186A7}" presName="compositeNode" presStyleCnt="0">
        <dgm:presLayoutVars>
          <dgm:bulletEnabled val="1"/>
        </dgm:presLayoutVars>
      </dgm:prSet>
      <dgm:spPr/>
    </dgm:pt>
    <dgm:pt modelId="{20BFCA12-9C9D-495A-B292-C7A7EA4A0362}" type="pres">
      <dgm:prSet presAssocID="{22C5AD8E-844F-4843-8726-D097122186A7}" presName="bgRect" presStyleLbl="alignNode1" presStyleIdx="1" presStyleCnt="7"/>
      <dgm:spPr/>
    </dgm:pt>
    <dgm:pt modelId="{DED25665-1C0D-4DC4-B31A-979C65D9E5C3}" type="pres">
      <dgm:prSet presAssocID="{C0073392-8CB1-4359-89CE-D3C795D9BDB7}" presName="sibTransNodeRect" presStyleLbl="alignNode1" presStyleIdx="1" presStyleCnt="7">
        <dgm:presLayoutVars>
          <dgm:chMax val="0"/>
          <dgm:bulletEnabled val="1"/>
        </dgm:presLayoutVars>
      </dgm:prSet>
      <dgm:spPr/>
    </dgm:pt>
    <dgm:pt modelId="{27F731CD-5BC4-4AEA-97D6-EEE290C6052E}" type="pres">
      <dgm:prSet presAssocID="{22C5AD8E-844F-4843-8726-D097122186A7}" presName="nodeRect" presStyleLbl="alignNode1" presStyleIdx="1" presStyleCnt="7">
        <dgm:presLayoutVars>
          <dgm:bulletEnabled val="1"/>
        </dgm:presLayoutVars>
      </dgm:prSet>
      <dgm:spPr/>
    </dgm:pt>
    <dgm:pt modelId="{67172CC3-FF7F-4E61-865E-D0C4A92C9974}" type="pres">
      <dgm:prSet presAssocID="{C0073392-8CB1-4359-89CE-D3C795D9BDB7}" presName="sibTrans" presStyleCnt="0"/>
      <dgm:spPr/>
    </dgm:pt>
    <dgm:pt modelId="{46847675-E61F-467A-953F-F292B7A4DDB2}" type="pres">
      <dgm:prSet presAssocID="{448A51F9-8A9C-42DE-B9A9-78FABE03DF1A}" presName="compositeNode" presStyleCnt="0">
        <dgm:presLayoutVars>
          <dgm:bulletEnabled val="1"/>
        </dgm:presLayoutVars>
      </dgm:prSet>
      <dgm:spPr/>
    </dgm:pt>
    <dgm:pt modelId="{8E1C05D5-BA5E-49B7-B20D-3D89CEA44021}" type="pres">
      <dgm:prSet presAssocID="{448A51F9-8A9C-42DE-B9A9-78FABE03DF1A}" presName="bgRect" presStyleLbl="alignNode1" presStyleIdx="2" presStyleCnt="7"/>
      <dgm:spPr/>
    </dgm:pt>
    <dgm:pt modelId="{69276E5F-C46A-4FDC-B4B0-E5AD221B8C3F}" type="pres">
      <dgm:prSet presAssocID="{498B0E82-5D8F-4A71-91DE-0D48E3F1189E}" presName="sibTransNodeRect" presStyleLbl="alignNode1" presStyleIdx="2" presStyleCnt="7">
        <dgm:presLayoutVars>
          <dgm:chMax val="0"/>
          <dgm:bulletEnabled val="1"/>
        </dgm:presLayoutVars>
      </dgm:prSet>
      <dgm:spPr/>
    </dgm:pt>
    <dgm:pt modelId="{D2F57EB9-1BE8-4A37-A6F2-44FBAB472F02}" type="pres">
      <dgm:prSet presAssocID="{448A51F9-8A9C-42DE-B9A9-78FABE03DF1A}" presName="nodeRect" presStyleLbl="alignNode1" presStyleIdx="2" presStyleCnt="7">
        <dgm:presLayoutVars>
          <dgm:bulletEnabled val="1"/>
        </dgm:presLayoutVars>
      </dgm:prSet>
      <dgm:spPr/>
    </dgm:pt>
    <dgm:pt modelId="{29AB3A0B-8F26-42F2-BDE8-8638D9FDCD2A}" type="pres">
      <dgm:prSet presAssocID="{498B0E82-5D8F-4A71-91DE-0D48E3F1189E}" presName="sibTrans" presStyleCnt="0"/>
      <dgm:spPr/>
    </dgm:pt>
    <dgm:pt modelId="{DA44684B-D183-4B57-9050-248B5FBDBEC9}" type="pres">
      <dgm:prSet presAssocID="{2ECB959C-C3CC-47E9-AC4C-1EB39DF37AAD}" presName="compositeNode" presStyleCnt="0">
        <dgm:presLayoutVars>
          <dgm:bulletEnabled val="1"/>
        </dgm:presLayoutVars>
      </dgm:prSet>
      <dgm:spPr/>
    </dgm:pt>
    <dgm:pt modelId="{13327BAE-1B40-42FB-AC6F-F6978C03CAC8}" type="pres">
      <dgm:prSet presAssocID="{2ECB959C-C3CC-47E9-AC4C-1EB39DF37AAD}" presName="bgRect" presStyleLbl="alignNode1" presStyleIdx="3" presStyleCnt="7"/>
      <dgm:spPr/>
    </dgm:pt>
    <dgm:pt modelId="{9D5E999B-6132-4E8D-983F-3C525A121DE1}" type="pres">
      <dgm:prSet presAssocID="{21B04C32-45EE-43C3-9A81-6E395A2D23CE}" presName="sibTransNodeRect" presStyleLbl="alignNode1" presStyleIdx="3" presStyleCnt="7">
        <dgm:presLayoutVars>
          <dgm:chMax val="0"/>
          <dgm:bulletEnabled val="1"/>
        </dgm:presLayoutVars>
      </dgm:prSet>
      <dgm:spPr/>
    </dgm:pt>
    <dgm:pt modelId="{E5F5F1C6-B25A-4F3B-B2AF-CFB748226B27}" type="pres">
      <dgm:prSet presAssocID="{2ECB959C-C3CC-47E9-AC4C-1EB39DF37AAD}" presName="nodeRect" presStyleLbl="alignNode1" presStyleIdx="3" presStyleCnt="7">
        <dgm:presLayoutVars>
          <dgm:bulletEnabled val="1"/>
        </dgm:presLayoutVars>
      </dgm:prSet>
      <dgm:spPr/>
    </dgm:pt>
    <dgm:pt modelId="{A2766D1A-28FC-4F13-94A2-74205B1D46B5}" type="pres">
      <dgm:prSet presAssocID="{21B04C32-45EE-43C3-9A81-6E395A2D23CE}" presName="sibTrans" presStyleCnt="0"/>
      <dgm:spPr/>
    </dgm:pt>
    <dgm:pt modelId="{B9CA4FB2-0569-4345-9C33-42DFF0EC6215}" type="pres">
      <dgm:prSet presAssocID="{63C8EB0B-2B9F-4E08-8955-7C97399B4313}" presName="compositeNode" presStyleCnt="0">
        <dgm:presLayoutVars>
          <dgm:bulletEnabled val="1"/>
        </dgm:presLayoutVars>
      </dgm:prSet>
      <dgm:spPr/>
    </dgm:pt>
    <dgm:pt modelId="{4430F92A-63D7-4A19-B89B-1997257A1297}" type="pres">
      <dgm:prSet presAssocID="{63C8EB0B-2B9F-4E08-8955-7C97399B4313}" presName="bgRect" presStyleLbl="alignNode1" presStyleIdx="4" presStyleCnt="7"/>
      <dgm:spPr/>
    </dgm:pt>
    <dgm:pt modelId="{6975A318-D6B1-4B42-9803-07C15E953024}" type="pres">
      <dgm:prSet presAssocID="{337F47E0-41D0-4E47-9095-4A07674AFF75}" presName="sibTransNodeRect" presStyleLbl="alignNode1" presStyleIdx="4" presStyleCnt="7">
        <dgm:presLayoutVars>
          <dgm:chMax val="0"/>
          <dgm:bulletEnabled val="1"/>
        </dgm:presLayoutVars>
      </dgm:prSet>
      <dgm:spPr/>
    </dgm:pt>
    <dgm:pt modelId="{011D4933-9044-44A7-900B-9B09B5799AD1}" type="pres">
      <dgm:prSet presAssocID="{63C8EB0B-2B9F-4E08-8955-7C97399B4313}" presName="nodeRect" presStyleLbl="alignNode1" presStyleIdx="4" presStyleCnt="7">
        <dgm:presLayoutVars>
          <dgm:bulletEnabled val="1"/>
        </dgm:presLayoutVars>
      </dgm:prSet>
      <dgm:spPr/>
    </dgm:pt>
    <dgm:pt modelId="{374A88CC-B870-40AD-821D-986EA683BC57}" type="pres">
      <dgm:prSet presAssocID="{337F47E0-41D0-4E47-9095-4A07674AFF75}" presName="sibTrans" presStyleCnt="0"/>
      <dgm:spPr/>
    </dgm:pt>
    <dgm:pt modelId="{56095B5D-9A2E-4DDF-9882-7280E4AC93AF}" type="pres">
      <dgm:prSet presAssocID="{9CF3D5AC-8A3D-4188-8DD4-354FD0CBC643}" presName="compositeNode" presStyleCnt="0">
        <dgm:presLayoutVars>
          <dgm:bulletEnabled val="1"/>
        </dgm:presLayoutVars>
      </dgm:prSet>
      <dgm:spPr/>
    </dgm:pt>
    <dgm:pt modelId="{5781FB48-5202-4792-BD88-682220EAA076}" type="pres">
      <dgm:prSet presAssocID="{9CF3D5AC-8A3D-4188-8DD4-354FD0CBC643}" presName="bgRect" presStyleLbl="alignNode1" presStyleIdx="5" presStyleCnt="7"/>
      <dgm:spPr/>
    </dgm:pt>
    <dgm:pt modelId="{07569FB2-0984-41A5-B88A-EEB32A0C2F0E}" type="pres">
      <dgm:prSet presAssocID="{1184B2FA-6D4B-4644-A5B9-089912F8FAA9}" presName="sibTransNodeRect" presStyleLbl="alignNode1" presStyleIdx="5" presStyleCnt="7">
        <dgm:presLayoutVars>
          <dgm:chMax val="0"/>
          <dgm:bulletEnabled val="1"/>
        </dgm:presLayoutVars>
      </dgm:prSet>
      <dgm:spPr/>
    </dgm:pt>
    <dgm:pt modelId="{E4C37B28-D130-4BE0-B7C0-B18792576401}" type="pres">
      <dgm:prSet presAssocID="{9CF3D5AC-8A3D-4188-8DD4-354FD0CBC643}" presName="nodeRect" presStyleLbl="alignNode1" presStyleIdx="5" presStyleCnt="7">
        <dgm:presLayoutVars>
          <dgm:bulletEnabled val="1"/>
        </dgm:presLayoutVars>
      </dgm:prSet>
      <dgm:spPr/>
    </dgm:pt>
    <dgm:pt modelId="{165FC0CC-31FE-4053-86FF-1E2F16F22191}" type="pres">
      <dgm:prSet presAssocID="{1184B2FA-6D4B-4644-A5B9-089912F8FAA9}" presName="sibTrans" presStyleCnt="0"/>
      <dgm:spPr/>
    </dgm:pt>
    <dgm:pt modelId="{3D893BDE-49B8-4979-978D-447520C83B52}" type="pres">
      <dgm:prSet presAssocID="{15932670-8BF3-4BDC-BE28-560F2B4B3F54}" presName="compositeNode" presStyleCnt="0">
        <dgm:presLayoutVars>
          <dgm:bulletEnabled val="1"/>
        </dgm:presLayoutVars>
      </dgm:prSet>
      <dgm:spPr/>
    </dgm:pt>
    <dgm:pt modelId="{6A03A56D-8BAB-4A52-A8F0-9D06C01B2DDD}" type="pres">
      <dgm:prSet presAssocID="{15932670-8BF3-4BDC-BE28-560F2B4B3F54}" presName="bgRect" presStyleLbl="alignNode1" presStyleIdx="6" presStyleCnt="7"/>
      <dgm:spPr/>
    </dgm:pt>
    <dgm:pt modelId="{C0F574FB-598E-4DBF-B2E9-75DC952EB2A6}" type="pres">
      <dgm:prSet presAssocID="{B925E89E-D6D5-4CDF-AB50-A4CDDC819BB3}" presName="sibTransNodeRect" presStyleLbl="alignNode1" presStyleIdx="6" presStyleCnt="7">
        <dgm:presLayoutVars>
          <dgm:chMax val="0"/>
          <dgm:bulletEnabled val="1"/>
        </dgm:presLayoutVars>
      </dgm:prSet>
      <dgm:spPr/>
    </dgm:pt>
    <dgm:pt modelId="{2EB109A3-695E-4423-B822-C54FCC274BB9}" type="pres">
      <dgm:prSet presAssocID="{15932670-8BF3-4BDC-BE28-560F2B4B3F54}" presName="nodeRect" presStyleLbl="alignNode1" presStyleIdx="6" presStyleCnt="7">
        <dgm:presLayoutVars>
          <dgm:bulletEnabled val="1"/>
        </dgm:presLayoutVars>
      </dgm:prSet>
      <dgm:spPr/>
    </dgm:pt>
  </dgm:ptLst>
  <dgm:cxnLst>
    <dgm:cxn modelId="{E697750B-4A97-4025-A10C-985D17DCA566}" type="presOf" srcId="{97B967C5-0EA6-4126-BFEF-B00FB8083366}" destId="{E4C37B28-D130-4BE0-B7C0-B18792576401}" srcOrd="0" destOrd="2" presId="urn:microsoft.com/office/officeart/2016/7/layout/LinearBlockProcessNumbered"/>
    <dgm:cxn modelId="{5D5E0F0E-8E76-46A0-BA45-CB68D7375E03}" type="presOf" srcId="{15932670-8BF3-4BDC-BE28-560F2B4B3F54}" destId="{2EB109A3-695E-4423-B822-C54FCC274BB9}" srcOrd="1" destOrd="0" presId="urn:microsoft.com/office/officeart/2016/7/layout/LinearBlockProcessNumbered"/>
    <dgm:cxn modelId="{D589340E-9DB5-4903-86A3-916C487DDEF4}" srcId="{9CF3D5AC-8A3D-4188-8DD4-354FD0CBC643}" destId="{6320BA30-866B-4DE5-AE03-2BC74530496A}" srcOrd="0" destOrd="0" parTransId="{86BCD63F-C1F6-4622-A619-D8423D9E620E}" sibTransId="{54A2A92F-5027-4982-A7BE-C28E7B83B4E3}"/>
    <dgm:cxn modelId="{B6148C0F-902F-402D-905F-E40D6E66BACA}" type="presOf" srcId="{6320BA30-866B-4DE5-AE03-2BC74530496A}" destId="{E4C37B28-D130-4BE0-B7C0-B18792576401}" srcOrd="0" destOrd="1" presId="urn:microsoft.com/office/officeart/2016/7/layout/LinearBlockProcessNumbered"/>
    <dgm:cxn modelId="{5041AE10-05C8-4845-BB12-39013E4FB6CC}" type="presOf" srcId="{448A51F9-8A9C-42DE-B9A9-78FABE03DF1A}" destId="{D2F57EB9-1BE8-4A37-A6F2-44FBAB472F02}" srcOrd="1" destOrd="0" presId="urn:microsoft.com/office/officeart/2016/7/layout/LinearBlockProcessNumbered"/>
    <dgm:cxn modelId="{9353F717-69BC-43D0-B745-8F525790B32B}" srcId="{21FCE226-C1FC-4503-9FFD-C49D05BE1594}" destId="{22C5AD8E-844F-4843-8726-D097122186A7}" srcOrd="1" destOrd="0" parTransId="{DAF60B71-A8A7-4AD3-B637-84463DD05DEA}" sibTransId="{C0073392-8CB1-4359-89CE-D3C795D9BDB7}"/>
    <dgm:cxn modelId="{1F81EE18-A6FB-44BE-A6E3-3A51693454AF}" type="presOf" srcId="{22C5AD8E-844F-4843-8726-D097122186A7}" destId="{20BFCA12-9C9D-495A-B292-C7A7EA4A0362}" srcOrd="0" destOrd="0" presId="urn:microsoft.com/office/officeart/2016/7/layout/LinearBlockProcessNumbered"/>
    <dgm:cxn modelId="{26848520-8207-4B60-A38A-03A7CC2435E0}" type="presOf" srcId="{9BCBDBB2-7E0E-4D55-A5AC-E4DBB48E3C20}" destId="{E9535377-C124-4060-B549-EDBDEF5470FB}" srcOrd="0" destOrd="0" presId="urn:microsoft.com/office/officeart/2016/7/layout/LinearBlockProcessNumbered"/>
    <dgm:cxn modelId="{F7DCBE28-0329-48CD-B748-24091DC94F71}" type="presOf" srcId="{9CF3D5AC-8A3D-4188-8DD4-354FD0CBC643}" destId="{5781FB48-5202-4792-BD88-682220EAA076}" srcOrd="0" destOrd="0" presId="urn:microsoft.com/office/officeart/2016/7/layout/LinearBlockProcessNumbered"/>
    <dgm:cxn modelId="{D380AC2C-37DB-42AA-AC2F-B65A51308D83}" srcId="{9CF3D5AC-8A3D-4188-8DD4-354FD0CBC643}" destId="{97B967C5-0EA6-4126-BFEF-B00FB8083366}" srcOrd="1" destOrd="0" parTransId="{9EC4790A-01B4-4FF1-A467-6F2D6DBD9F68}" sibTransId="{8C6E3C0E-02B1-402A-A2F4-EDEAFDA4244F}"/>
    <dgm:cxn modelId="{B144BE2E-30B0-430D-9505-BC463E51D92D}" srcId="{21FCE226-C1FC-4503-9FFD-C49D05BE1594}" destId="{2ECB959C-C3CC-47E9-AC4C-1EB39DF37AAD}" srcOrd="3" destOrd="0" parTransId="{DFC654DB-E9EA-4020-84A8-338CF379FEBC}" sibTransId="{21B04C32-45EE-43C3-9A81-6E395A2D23CE}"/>
    <dgm:cxn modelId="{792DEC38-BBCC-4BDD-B98D-B461576DDCE8}" srcId="{21FCE226-C1FC-4503-9FFD-C49D05BE1594}" destId="{448A51F9-8A9C-42DE-B9A9-78FABE03DF1A}" srcOrd="2" destOrd="0" parTransId="{C9E18E8E-BB6A-4330-BB7B-69BF527C7479}" sibTransId="{498B0E82-5D8F-4A71-91DE-0D48E3F1189E}"/>
    <dgm:cxn modelId="{6672A75E-056E-49B5-8CFE-092E7B123992}" type="presOf" srcId="{63C8EB0B-2B9F-4E08-8955-7C97399B4313}" destId="{4430F92A-63D7-4A19-B89B-1997257A1297}" srcOrd="0" destOrd="0" presId="urn:microsoft.com/office/officeart/2016/7/layout/LinearBlockProcessNumbered"/>
    <dgm:cxn modelId="{3E928C5F-FE24-4ADA-ADB1-ABF62741B7E1}" srcId="{9CF3D5AC-8A3D-4188-8DD4-354FD0CBC643}" destId="{EEE2AC60-7035-475F-9E6F-9EB4C0643A14}" srcOrd="2" destOrd="0" parTransId="{C2D8F608-2301-4D45-BE71-4D2EDE2EB22C}" sibTransId="{3226FC76-037B-4E0D-8AEA-3FA12C2DDD1D}"/>
    <dgm:cxn modelId="{7E831641-27A1-4558-B83C-E351D495D867}" type="presOf" srcId="{B925E89E-D6D5-4CDF-AB50-A4CDDC819BB3}" destId="{C0F574FB-598E-4DBF-B2E9-75DC952EB2A6}" srcOrd="0" destOrd="0" presId="urn:microsoft.com/office/officeart/2016/7/layout/LinearBlockProcessNumbered"/>
    <dgm:cxn modelId="{D3DB5D62-37BF-4DAA-B3C7-CF442822494F}" type="presOf" srcId="{2ECB959C-C3CC-47E9-AC4C-1EB39DF37AAD}" destId="{13327BAE-1B40-42FB-AC6F-F6978C03CAC8}" srcOrd="0" destOrd="0" presId="urn:microsoft.com/office/officeart/2016/7/layout/LinearBlockProcessNumbered"/>
    <dgm:cxn modelId="{26F8BD4E-35AB-4639-B6A5-CF06D6DA5747}" srcId="{21FCE226-C1FC-4503-9FFD-C49D05BE1594}" destId="{63C8EB0B-2B9F-4E08-8955-7C97399B4313}" srcOrd="4" destOrd="0" parTransId="{A6FF3FF8-220C-4AB8-977B-934F5B6E4BF3}" sibTransId="{337F47E0-41D0-4E47-9095-4A07674AFF75}"/>
    <dgm:cxn modelId="{05401977-714D-4A4D-AD44-101C237A613A}" type="presOf" srcId="{448A51F9-8A9C-42DE-B9A9-78FABE03DF1A}" destId="{8E1C05D5-BA5E-49B7-B20D-3D89CEA44021}" srcOrd="0" destOrd="0" presId="urn:microsoft.com/office/officeart/2016/7/layout/LinearBlockProcessNumbered"/>
    <dgm:cxn modelId="{CDF79C86-4CA9-4400-A050-ADA41DF4DE58}" srcId="{21FCE226-C1FC-4503-9FFD-C49D05BE1594}" destId="{15932670-8BF3-4BDC-BE28-560F2B4B3F54}" srcOrd="6" destOrd="0" parTransId="{4993080B-FB10-4E5A-9EDC-8C4DF4364457}" sibTransId="{B925E89E-D6D5-4CDF-AB50-A4CDDC819BB3}"/>
    <dgm:cxn modelId="{19AE668F-9C98-4142-B423-F6719A912CCC}" srcId="{9CF3D5AC-8A3D-4188-8DD4-354FD0CBC643}" destId="{295AC23A-28F8-4A88-982F-BFB9DFFD8AC6}" srcOrd="3" destOrd="0" parTransId="{D7409051-4657-40BF-A903-5AEE21827BDC}" sibTransId="{3BCFDC05-FB85-400C-BF81-8DC8FD00A88F}"/>
    <dgm:cxn modelId="{FBAD6B90-9C2A-4EEE-8008-0D24AC58AEFD}" type="presOf" srcId="{63C8EB0B-2B9F-4E08-8955-7C97399B4313}" destId="{011D4933-9044-44A7-900B-9B09B5799AD1}" srcOrd="1" destOrd="0" presId="urn:microsoft.com/office/officeart/2016/7/layout/LinearBlockProcessNumbered"/>
    <dgm:cxn modelId="{D60C7F9D-D073-4C28-9692-F455ADCB8022}" srcId="{21FCE226-C1FC-4503-9FFD-C49D05BE1594}" destId="{9BCBDBB2-7E0E-4D55-A5AC-E4DBB48E3C20}" srcOrd="0" destOrd="0" parTransId="{C74CB524-1949-4AC0-9088-F7454799BD49}" sibTransId="{3863E838-4506-4974-8B91-55671DEF2783}"/>
    <dgm:cxn modelId="{55E5BDA2-D582-4D48-9872-0CCDE27D07A8}" type="presOf" srcId="{337F47E0-41D0-4E47-9095-4A07674AFF75}" destId="{6975A318-D6B1-4B42-9803-07C15E953024}" srcOrd="0" destOrd="0" presId="urn:microsoft.com/office/officeart/2016/7/layout/LinearBlockProcessNumbered"/>
    <dgm:cxn modelId="{38A796A4-69E0-405D-A47B-11B77DCA13BC}" type="presOf" srcId="{1184B2FA-6D4B-4644-A5B9-089912F8FAA9}" destId="{07569FB2-0984-41A5-B88A-EEB32A0C2F0E}" srcOrd="0" destOrd="0" presId="urn:microsoft.com/office/officeart/2016/7/layout/LinearBlockProcessNumbered"/>
    <dgm:cxn modelId="{E59B59AE-62F3-40B0-AB8C-07AB810C61E4}" type="presOf" srcId="{C0073392-8CB1-4359-89CE-D3C795D9BDB7}" destId="{DED25665-1C0D-4DC4-B31A-979C65D9E5C3}" srcOrd="0" destOrd="0" presId="urn:microsoft.com/office/officeart/2016/7/layout/LinearBlockProcessNumbered"/>
    <dgm:cxn modelId="{978B5FAF-03CE-44BC-A3FC-4FB1E852A6FE}" type="presOf" srcId="{EEE2AC60-7035-475F-9E6F-9EB4C0643A14}" destId="{E4C37B28-D130-4BE0-B7C0-B18792576401}" srcOrd="0" destOrd="3" presId="urn:microsoft.com/office/officeart/2016/7/layout/LinearBlockProcessNumbered"/>
    <dgm:cxn modelId="{6B2A5CB0-C88D-4272-A715-68E75AE3C7FC}" type="presOf" srcId="{21B04C32-45EE-43C3-9A81-6E395A2D23CE}" destId="{9D5E999B-6132-4E8D-983F-3C525A121DE1}" srcOrd="0" destOrd="0" presId="urn:microsoft.com/office/officeart/2016/7/layout/LinearBlockProcessNumbered"/>
    <dgm:cxn modelId="{17BB06B3-E519-4A6A-AEC5-022CF52BA8AD}" type="presOf" srcId="{9BCBDBB2-7E0E-4D55-A5AC-E4DBB48E3C20}" destId="{B576144D-FC3B-4C55-BAC6-6F1844CE99A0}" srcOrd="1" destOrd="0" presId="urn:microsoft.com/office/officeart/2016/7/layout/LinearBlockProcessNumbered"/>
    <dgm:cxn modelId="{6C2F2AB3-5653-4DE4-BA98-C1E9AFFFE6BB}" type="presOf" srcId="{498B0E82-5D8F-4A71-91DE-0D48E3F1189E}" destId="{69276E5F-C46A-4FDC-B4B0-E5AD221B8C3F}" srcOrd="0" destOrd="0" presId="urn:microsoft.com/office/officeart/2016/7/layout/LinearBlockProcessNumbered"/>
    <dgm:cxn modelId="{0FC239B4-88F5-4DF3-BAD1-B11B0A504817}" type="presOf" srcId="{2ECB959C-C3CC-47E9-AC4C-1EB39DF37AAD}" destId="{E5F5F1C6-B25A-4F3B-B2AF-CFB748226B27}" srcOrd="1" destOrd="0" presId="urn:microsoft.com/office/officeart/2016/7/layout/LinearBlockProcessNumbered"/>
    <dgm:cxn modelId="{0FAB67CA-084F-48FB-B483-47E9CCFE1039}" type="presOf" srcId="{21FCE226-C1FC-4503-9FFD-C49D05BE1594}" destId="{A5353AB7-E1AC-42AB-A6A6-214740DC5233}" srcOrd="0" destOrd="0" presId="urn:microsoft.com/office/officeart/2016/7/layout/LinearBlockProcessNumbered"/>
    <dgm:cxn modelId="{06BB98D0-7741-4FCC-B162-A0FFEA8C97C7}" type="presOf" srcId="{15932670-8BF3-4BDC-BE28-560F2B4B3F54}" destId="{6A03A56D-8BAB-4A52-A8F0-9D06C01B2DDD}" srcOrd="0" destOrd="0" presId="urn:microsoft.com/office/officeart/2016/7/layout/LinearBlockProcessNumbered"/>
    <dgm:cxn modelId="{9DBBEFE5-D031-4FCB-B77A-5CF42358DF02}" type="presOf" srcId="{295AC23A-28F8-4A88-982F-BFB9DFFD8AC6}" destId="{E4C37B28-D130-4BE0-B7C0-B18792576401}" srcOrd="0" destOrd="4" presId="urn:microsoft.com/office/officeart/2016/7/layout/LinearBlockProcessNumbered"/>
    <dgm:cxn modelId="{0FE4EDEB-3545-4FC0-BCF0-DA8C7B566C11}" srcId="{21FCE226-C1FC-4503-9FFD-C49D05BE1594}" destId="{9CF3D5AC-8A3D-4188-8DD4-354FD0CBC643}" srcOrd="5" destOrd="0" parTransId="{2B2B0727-3CFB-42AF-A583-07259750D29D}" sibTransId="{1184B2FA-6D4B-4644-A5B9-089912F8FAA9}"/>
    <dgm:cxn modelId="{4991C3EC-A63A-40A8-97E6-63EB625A1D48}" type="presOf" srcId="{3863E838-4506-4974-8B91-55671DEF2783}" destId="{F9D8B4A2-B973-49A4-8FFD-79A6CB318DB3}" srcOrd="0" destOrd="0" presId="urn:microsoft.com/office/officeart/2016/7/layout/LinearBlockProcessNumbered"/>
    <dgm:cxn modelId="{13A877F5-21CF-49BE-9865-439B4D942CFF}" type="presOf" srcId="{22C5AD8E-844F-4843-8726-D097122186A7}" destId="{27F731CD-5BC4-4AEA-97D6-EEE290C6052E}" srcOrd="1" destOrd="0" presId="urn:microsoft.com/office/officeart/2016/7/layout/LinearBlockProcessNumbered"/>
    <dgm:cxn modelId="{B6A884F5-5FD3-4BAF-BBAE-ABF1E2F80C09}" type="presOf" srcId="{9CF3D5AC-8A3D-4188-8DD4-354FD0CBC643}" destId="{E4C37B28-D130-4BE0-B7C0-B18792576401}" srcOrd="1" destOrd="0" presId="urn:microsoft.com/office/officeart/2016/7/layout/LinearBlockProcessNumbered"/>
    <dgm:cxn modelId="{CBB6701B-3938-4269-937E-FBF966045A41}" type="presParOf" srcId="{A5353AB7-E1AC-42AB-A6A6-214740DC5233}" destId="{2AC1047F-70E2-48E5-9C3C-50D9509AECC0}" srcOrd="0" destOrd="0" presId="urn:microsoft.com/office/officeart/2016/7/layout/LinearBlockProcessNumbered"/>
    <dgm:cxn modelId="{4A6B3FB0-1A9A-4061-AC7C-F568534D01E4}" type="presParOf" srcId="{2AC1047F-70E2-48E5-9C3C-50D9509AECC0}" destId="{E9535377-C124-4060-B549-EDBDEF5470FB}" srcOrd="0" destOrd="0" presId="urn:microsoft.com/office/officeart/2016/7/layout/LinearBlockProcessNumbered"/>
    <dgm:cxn modelId="{A3EB87EC-E6B3-442E-A38D-DCB45AE9AECE}" type="presParOf" srcId="{2AC1047F-70E2-48E5-9C3C-50D9509AECC0}" destId="{F9D8B4A2-B973-49A4-8FFD-79A6CB318DB3}" srcOrd="1" destOrd="0" presId="urn:microsoft.com/office/officeart/2016/7/layout/LinearBlockProcessNumbered"/>
    <dgm:cxn modelId="{A3842EB0-B694-4B39-9042-0309D4AD6981}" type="presParOf" srcId="{2AC1047F-70E2-48E5-9C3C-50D9509AECC0}" destId="{B576144D-FC3B-4C55-BAC6-6F1844CE99A0}" srcOrd="2" destOrd="0" presId="urn:microsoft.com/office/officeart/2016/7/layout/LinearBlockProcessNumbered"/>
    <dgm:cxn modelId="{34EA56FD-79EC-4DC5-AB0E-F3AD43F5C616}" type="presParOf" srcId="{A5353AB7-E1AC-42AB-A6A6-214740DC5233}" destId="{DA754CD6-ABBA-4181-B32B-B2964164879B}" srcOrd="1" destOrd="0" presId="urn:microsoft.com/office/officeart/2016/7/layout/LinearBlockProcessNumbered"/>
    <dgm:cxn modelId="{8315B06D-1F41-44AC-9505-0D92E8ED5350}" type="presParOf" srcId="{A5353AB7-E1AC-42AB-A6A6-214740DC5233}" destId="{2E38782E-5503-4D93-B712-4BF6F0B7B0C8}" srcOrd="2" destOrd="0" presId="urn:microsoft.com/office/officeart/2016/7/layout/LinearBlockProcessNumbered"/>
    <dgm:cxn modelId="{CA0C44AB-83EC-43F5-BA11-3A911ACAA44F}" type="presParOf" srcId="{2E38782E-5503-4D93-B712-4BF6F0B7B0C8}" destId="{20BFCA12-9C9D-495A-B292-C7A7EA4A0362}" srcOrd="0" destOrd="0" presId="urn:microsoft.com/office/officeart/2016/7/layout/LinearBlockProcessNumbered"/>
    <dgm:cxn modelId="{B25D9BC6-0056-409B-8595-A18565881359}" type="presParOf" srcId="{2E38782E-5503-4D93-B712-4BF6F0B7B0C8}" destId="{DED25665-1C0D-4DC4-B31A-979C65D9E5C3}" srcOrd="1" destOrd="0" presId="urn:microsoft.com/office/officeart/2016/7/layout/LinearBlockProcessNumbered"/>
    <dgm:cxn modelId="{D0C1498D-D391-4AFA-A431-72BCB16E3DAE}" type="presParOf" srcId="{2E38782E-5503-4D93-B712-4BF6F0B7B0C8}" destId="{27F731CD-5BC4-4AEA-97D6-EEE290C6052E}" srcOrd="2" destOrd="0" presId="urn:microsoft.com/office/officeart/2016/7/layout/LinearBlockProcessNumbered"/>
    <dgm:cxn modelId="{630E4078-693E-408C-B4B2-B5939F1538C5}" type="presParOf" srcId="{A5353AB7-E1AC-42AB-A6A6-214740DC5233}" destId="{67172CC3-FF7F-4E61-865E-D0C4A92C9974}" srcOrd="3" destOrd="0" presId="urn:microsoft.com/office/officeart/2016/7/layout/LinearBlockProcessNumbered"/>
    <dgm:cxn modelId="{A55D267B-2C51-42A7-A19D-A1DE74D5BD72}" type="presParOf" srcId="{A5353AB7-E1AC-42AB-A6A6-214740DC5233}" destId="{46847675-E61F-467A-953F-F292B7A4DDB2}" srcOrd="4" destOrd="0" presId="urn:microsoft.com/office/officeart/2016/7/layout/LinearBlockProcessNumbered"/>
    <dgm:cxn modelId="{6A39C169-2FFB-4B8D-9562-7606726739DE}" type="presParOf" srcId="{46847675-E61F-467A-953F-F292B7A4DDB2}" destId="{8E1C05D5-BA5E-49B7-B20D-3D89CEA44021}" srcOrd="0" destOrd="0" presId="urn:microsoft.com/office/officeart/2016/7/layout/LinearBlockProcessNumbered"/>
    <dgm:cxn modelId="{71FCA751-6DB2-4972-8B86-7BC26F43308F}" type="presParOf" srcId="{46847675-E61F-467A-953F-F292B7A4DDB2}" destId="{69276E5F-C46A-4FDC-B4B0-E5AD221B8C3F}" srcOrd="1" destOrd="0" presId="urn:microsoft.com/office/officeart/2016/7/layout/LinearBlockProcessNumbered"/>
    <dgm:cxn modelId="{A8FE079A-DCC5-4080-9E1B-F87488BDFB51}" type="presParOf" srcId="{46847675-E61F-467A-953F-F292B7A4DDB2}" destId="{D2F57EB9-1BE8-4A37-A6F2-44FBAB472F02}" srcOrd="2" destOrd="0" presId="urn:microsoft.com/office/officeart/2016/7/layout/LinearBlockProcessNumbered"/>
    <dgm:cxn modelId="{79C5FB02-212B-4610-8406-B54E5A13481F}" type="presParOf" srcId="{A5353AB7-E1AC-42AB-A6A6-214740DC5233}" destId="{29AB3A0B-8F26-42F2-BDE8-8638D9FDCD2A}" srcOrd="5" destOrd="0" presId="urn:microsoft.com/office/officeart/2016/7/layout/LinearBlockProcessNumbered"/>
    <dgm:cxn modelId="{7930A214-BE2F-4BDE-9A2C-01DDD14A48FE}" type="presParOf" srcId="{A5353AB7-E1AC-42AB-A6A6-214740DC5233}" destId="{DA44684B-D183-4B57-9050-248B5FBDBEC9}" srcOrd="6" destOrd="0" presId="urn:microsoft.com/office/officeart/2016/7/layout/LinearBlockProcessNumbered"/>
    <dgm:cxn modelId="{529FCE92-1600-436C-BF56-715DF60FA85C}" type="presParOf" srcId="{DA44684B-D183-4B57-9050-248B5FBDBEC9}" destId="{13327BAE-1B40-42FB-AC6F-F6978C03CAC8}" srcOrd="0" destOrd="0" presId="urn:microsoft.com/office/officeart/2016/7/layout/LinearBlockProcessNumbered"/>
    <dgm:cxn modelId="{51668C34-947B-461D-A585-6B8F0ED66E62}" type="presParOf" srcId="{DA44684B-D183-4B57-9050-248B5FBDBEC9}" destId="{9D5E999B-6132-4E8D-983F-3C525A121DE1}" srcOrd="1" destOrd="0" presId="urn:microsoft.com/office/officeart/2016/7/layout/LinearBlockProcessNumbered"/>
    <dgm:cxn modelId="{CDF44955-A8BC-454F-998A-B66FCBC78911}" type="presParOf" srcId="{DA44684B-D183-4B57-9050-248B5FBDBEC9}" destId="{E5F5F1C6-B25A-4F3B-B2AF-CFB748226B27}" srcOrd="2" destOrd="0" presId="urn:microsoft.com/office/officeart/2016/7/layout/LinearBlockProcessNumbered"/>
    <dgm:cxn modelId="{08FB3C82-C1DD-49D3-82D4-5AE09FAD51C6}" type="presParOf" srcId="{A5353AB7-E1AC-42AB-A6A6-214740DC5233}" destId="{A2766D1A-28FC-4F13-94A2-74205B1D46B5}" srcOrd="7" destOrd="0" presId="urn:microsoft.com/office/officeart/2016/7/layout/LinearBlockProcessNumbered"/>
    <dgm:cxn modelId="{9DAC1F1B-50AB-4FC4-925F-63A30BCBE13A}" type="presParOf" srcId="{A5353AB7-E1AC-42AB-A6A6-214740DC5233}" destId="{B9CA4FB2-0569-4345-9C33-42DFF0EC6215}" srcOrd="8" destOrd="0" presId="urn:microsoft.com/office/officeart/2016/7/layout/LinearBlockProcessNumbered"/>
    <dgm:cxn modelId="{E06FDE94-9A93-47C1-89F5-46CABD7645E8}" type="presParOf" srcId="{B9CA4FB2-0569-4345-9C33-42DFF0EC6215}" destId="{4430F92A-63D7-4A19-B89B-1997257A1297}" srcOrd="0" destOrd="0" presId="urn:microsoft.com/office/officeart/2016/7/layout/LinearBlockProcessNumbered"/>
    <dgm:cxn modelId="{123698FF-5D21-49AB-ADFA-E5626EFA92DA}" type="presParOf" srcId="{B9CA4FB2-0569-4345-9C33-42DFF0EC6215}" destId="{6975A318-D6B1-4B42-9803-07C15E953024}" srcOrd="1" destOrd="0" presId="urn:microsoft.com/office/officeart/2016/7/layout/LinearBlockProcessNumbered"/>
    <dgm:cxn modelId="{97EEA5E2-9834-466E-9192-48D3525A4582}" type="presParOf" srcId="{B9CA4FB2-0569-4345-9C33-42DFF0EC6215}" destId="{011D4933-9044-44A7-900B-9B09B5799AD1}" srcOrd="2" destOrd="0" presId="urn:microsoft.com/office/officeart/2016/7/layout/LinearBlockProcessNumbered"/>
    <dgm:cxn modelId="{9B7A3889-5022-41AE-81E4-066ECCD4B355}" type="presParOf" srcId="{A5353AB7-E1AC-42AB-A6A6-214740DC5233}" destId="{374A88CC-B870-40AD-821D-986EA683BC57}" srcOrd="9" destOrd="0" presId="urn:microsoft.com/office/officeart/2016/7/layout/LinearBlockProcessNumbered"/>
    <dgm:cxn modelId="{40F4E8C0-8D1B-4481-8636-CA1BBB6D5D81}" type="presParOf" srcId="{A5353AB7-E1AC-42AB-A6A6-214740DC5233}" destId="{56095B5D-9A2E-4DDF-9882-7280E4AC93AF}" srcOrd="10" destOrd="0" presId="urn:microsoft.com/office/officeart/2016/7/layout/LinearBlockProcessNumbered"/>
    <dgm:cxn modelId="{914967E9-E6F3-4414-9B33-2FD1F22325A3}" type="presParOf" srcId="{56095B5D-9A2E-4DDF-9882-7280E4AC93AF}" destId="{5781FB48-5202-4792-BD88-682220EAA076}" srcOrd="0" destOrd="0" presId="urn:microsoft.com/office/officeart/2016/7/layout/LinearBlockProcessNumbered"/>
    <dgm:cxn modelId="{C96769DF-3407-4F5E-9739-3E73B0C3D921}" type="presParOf" srcId="{56095B5D-9A2E-4DDF-9882-7280E4AC93AF}" destId="{07569FB2-0984-41A5-B88A-EEB32A0C2F0E}" srcOrd="1" destOrd="0" presId="urn:microsoft.com/office/officeart/2016/7/layout/LinearBlockProcessNumbered"/>
    <dgm:cxn modelId="{843C2CAA-8D77-4CFC-A5D5-A304A13415BD}" type="presParOf" srcId="{56095B5D-9A2E-4DDF-9882-7280E4AC93AF}" destId="{E4C37B28-D130-4BE0-B7C0-B18792576401}" srcOrd="2" destOrd="0" presId="urn:microsoft.com/office/officeart/2016/7/layout/LinearBlockProcessNumbered"/>
    <dgm:cxn modelId="{9D4B9954-BD9F-49E0-A5E4-1BF094EDB4F6}" type="presParOf" srcId="{A5353AB7-E1AC-42AB-A6A6-214740DC5233}" destId="{165FC0CC-31FE-4053-86FF-1E2F16F22191}" srcOrd="11" destOrd="0" presId="urn:microsoft.com/office/officeart/2016/7/layout/LinearBlockProcessNumbered"/>
    <dgm:cxn modelId="{390CE2C4-1540-429C-AB85-404F74AC2BBF}" type="presParOf" srcId="{A5353AB7-E1AC-42AB-A6A6-214740DC5233}" destId="{3D893BDE-49B8-4979-978D-447520C83B52}" srcOrd="12" destOrd="0" presId="urn:microsoft.com/office/officeart/2016/7/layout/LinearBlockProcessNumbered"/>
    <dgm:cxn modelId="{50CB662E-E92A-4DC1-965F-DE1AE5FA8E6B}" type="presParOf" srcId="{3D893BDE-49B8-4979-978D-447520C83B52}" destId="{6A03A56D-8BAB-4A52-A8F0-9D06C01B2DDD}" srcOrd="0" destOrd="0" presId="urn:microsoft.com/office/officeart/2016/7/layout/LinearBlockProcessNumbered"/>
    <dgm:cxn modelId="{9A159678-36DD-48BD-AD5B-FFD5AFDBA73D}" type="presParOf" srcId="{3D893BDE-49B8-4979-978D-447520C83B52}" destId="{C0F574FB-598E-4DBF-B2E9-75DC952EB2A6}" srcOrd="1" destOrd="0" presId="urn:microsoft.com/office/officeart/2016/7/layout/LinearBlockProcessNumbered"/>
    <dgm:cxn modelId="{B6C9A99A-38CB-48CE-B781-90D2E8872AAC}" type="presParOf" srcId="{3D893BDE-49B8-4979-978D-447520C83B52}" destId="{2EB109A3-695E-4423-B822-C54FCC274BB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CE7D564-0FF2-4094-B412-3D4CE7CB98A3}" type="doc">
      <dgm:prSet loTypeId="urn:microsoft.com/office/officeart/2005/8/layout/venn3" loCatId="relationship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A1104070-C10C-48D8-B233-A290E20C8D2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Erikson’s theory provides the strongest explanation of Jenny’s developmental needs</a:t>
          </a:r>
        </a:p>
      </dgm:t>
    </dgm:pt>
    <dgm:pt modelId="{33469BAF-3BE6-4337-9A24-7F998638E122}" type="parTrans" cxnId="{188F0887-78FC-43AD-8263-7EBD77B02FE1}">
      <dgm:prSet/>
      <dgm:spPr/>
    </dgm:pt>
    <dgm:pt modelId="{157EBA9B-D64A-44DD-876F-628196E1065B}" type="sibTrans" cxnId="{188F0887-78FC-43AD-8263-7EBD77B02FE1}">
      <dgm:prSet/>
      <dgm:spPr/>
    </dgm:pt>
    <dgm:pt modelId="{90888F44-EE64-43A1-8E5C-63FAA3F71369}">
      <dgm:prSet phldr="0"/>
      <dgm:spPr/>
      <dgm:t>
        <a:bodyPr/>
        <a:lstStyle/>
        <a:p>
          <a:r>
            <a:rPr lang="en-GB">
              <a:latin typeface="Arial"/>
              <a:cs typeface="Arial"/>
            </a:rPr>
            <a:t>Her caring role affects identity, independence, confidence, and social development</a:t>
          </a:r>
        </a:p>
      </dgm:t>
    </dgm:pt>
    <dgm:pt modelId="{96C3F1A0-09F7-49E5-B363-FBF237B6D042}" type="parTrans" cxnId="{D4B44B08-E000-48DF-A85D-E46E0D54A1CF}">
      <dgm:prSet/>
      <dgm:spPr/>
    </dgm:pt>
    <dgm:pt modelId="{E0D0FF5F-13B5-4207-8C65-65DDCB3DB216}" type="sibTrans" cxnId="{D4B44B08-E000-48DF-A85D-E46E0D54A1CF}">
      <dgm:prSet/>
      <dgm:spPr/>
    </dgm:pt>
    <dgm:pt modelId="{9441F114-F250-437C-89CC-1A0C16346EA3}">
      <dgm:prSet phldr="0"/>
      <dgm:spPr/>
      <dgm:t>
        <a:bodyPr/>
        <a:lstStyle/>
        <a:p>
          <a:r>
            <a:rPr lang="en-GB">
              <a:latin typeface="Arial"/>
              <a:cs typeface="Arial"/>
            </a:rPr>
            <a:t>Bowlby offers some emotional context but is less relevant for adolescence</a:t>
          </a:r>
        </a:p>
      </dgm:t>
    </dgm:pt>
    <dgm:pt modelId="{111DFCF5-E18C-4BEE-B9E6-5EF77C53F649}" type="parTrans" cxnId="{1602E65F-5B27-4814-B688-FE349654EB96}">
      <dgm:prSet/>
      <dgm:spPr/>
    </dgm:pt>
    <dgm:pt modelId="{BBDDE9CF-D4A8-4FF8-B900-CECA68B900C2}" type="sibTrans" cxnId="{1602E65F-5B27-4814-B688-FE349654EB96}">
      <dgm:prSet/>
      <dgm:spPr/>
    </dgm:pt>
    <dgm:pt modelId="{C7A6BC2E-B142-4931-BB28-E4573FE0ED1D}">
      <dgm:prSet phldr="0"/>
      <dgm:spPr/>
      <dgm:t>
        <a:bodyPr/>
        <a:lstStyle/>
        <a:p>
          <a:r>
            <a:rPr lang="en-GB">
              <a:latin typeface="Arial"/>
              <a:cs typeface="Arial"/>
            </a:rPr>
            <a:t>Erikson is the most appropriate theory for analysing Jenny and planning support</a:t>
          </a:r>
        </a:p>
      </dgm:t>
    </dgm:pt>
    <dgm:pt modelId="{F085E82F-129A-4756-9440-6A22B544065D}" type="parTrans" cxnId="{90ED3EC1-B19A-448E-AE2C-61CCF44488D1}">
      <dgm:prSet/>
      <dgm:spPr/>
    </dgm:pt>
    <dgm:pt modelId="{26C2F372-E883-41C9-8364-8BD57AD13DA6}" type="sibTrans" cxnId="{90ED3EC1-B19A-448E-AE2C-61CCF44488D1}">
      <dgm:prSet/>
      <dgm:spPr/>
    </dgm:pt>
    <dgm:pt modelId="{E2031E3B-EF23-4A8B-B1AC-0305BABD12DA}" type="pres">
      <dgm:prSet presAssocID="{0CE7D564-0FF2-4094-B412-3D4CE7CB98A3}" presName="Name0" presStyleCnt="0">
        <dgm:presLayoutVars>
          <dgm:dir/>
          <dgm:resizeHandles val="exact"/>
        </dgm:presLayoutVars>
      </dgm:prSet>
      <dgm:spPr/>
    </dgm:pt>
    <dgm:pt modelId="{D632BCE0-36B3-40AD-9E80-C6D8FF1CF361}" type="pres">
      <dgm:prSet presAssocID="{A1104070-C10C-48D8-B233-A290E20C8D28}" presName="Name5" presStyleLbl="vennNode1" presStyleIdx="0" presStyleCnt="4">
        <dgm:presLayoutVars>
          <dgm:bulletEnabled val="1"/>
        </dgm:presLayoutVars>
      </dgm:prSet>
      <dgm:spPr/>
    </dgm:pt>
    <dgm:pt modelId="{6813D691-4679-405C-8237-41AD0BFFCF11}" type="pres">
      <dgm:prSet presAssocID="{157EBA9B-D64A-44DD-876F-628196E1065B}" presName="space" presStyleCnt="0"/>
      <dgm:spPr/>
    </dgm:pt>
    <dgm:pt modelId="{08E4253E-A8EC-45ED-B8B3-8247C5B4414C}" type="pres">
      <dgm:prSet presAssocID="{90888F44-EE64-43A1-8E5C-63FAA3F71369}" presName="Name5" presStyleLbl="vennNode1" presStyleIdx="1" presStyleCnt="4">
        <dgm:presLayoutVars>
          <dgm:bulletEnabled val="1"/>
        </dgm:presLayoutVars>
      </dgm:prSet>
      <dgm:spPr/>
    </dgm:pt>
    <dgm:pt modelId="{FC6BD2F1-8EF0-40E7-9986-70AE96CFC1B6}" type="pres">
      <dgm:prSet presAssocID="{E0D0FF5F-13B5-4207-8C65-65DDCB3DB216}" presName="space" presStyleCnt="0"/>
      <dgm:spPr/>
    </dgm:pt>
    <dgm:pt modelId="{7AD2F906-94D4-4086-9143-61C19E2A316B}" type="pres">
      <dgm:prSet presAssocID="{9441F114-F250-437C-89CC-1A0C16346EA3}" presName="Name5" presStyleLbl="vennNode1" presStyleIdx="2" presStyleCnt="4">
        <dgm:presLayoutVars>
          <dgm:bulletEnabled val="1"/>
        </dgm:presLayoutVars>
      </dgm:prSet>
      <dgm:spPr/>
    </dgm:pt>
    <dgm:pt modelId="{CC30DE86-63B3-4584-B9CC-E4DBBF0EDBDF}" type="pres">
      <dgm:prSet presAssocID="{BBDDE9CF-D4A8-4FF8-B900-CECA68B900C2}" presName="space" presStyleCnt="0"/>
      <dgm:spPr/>
    </dgm:pt>
    <dgm:pt modelId="{518AAEA2-B989-447C-B535-A1EDC31191DD}" type="pres">
      <dgm:prSet presAssocID="{C7A6BC2E-B142-4931-BB28-E4573FE0ED1D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D4B44B08-E000-48DF-A85D-E46E0D54A1CF}" srcId="{0CE7D564-0FF2-4094-B412-3D4CE7CB98A3}" destId="{90888F44-EE64-43A1-8E5C-63FAA3F71369}" srcOrd="1" destOrd="0" parTransId="{96C3F1A0-09F7-49E5-B363-FBF237B6D042}" sibTransId="{E0D0FF5F-13B5-4207-8C65-65DDCB3DB216}"/>
    <dgm:cxn modelId="{5524652D-6AC9-496A-917C-3CE516B1E1C9}" type="presOf" srcId="{A1104070-C10C-48D8-B233-A290E20C8D28}" destId="{D632BCE0-36B3-40AD-9E80-C6D8FF1CF361}" srcOrd="0" destOrd="0" presId="urn:microsoft.com/office/officeart/2005/8/layout/venn3"/>
    <dgm:cxn modelId="{1602E65F-5B27-4814-B688-FE349654EB96}" srcId="{0CE7D564-0FF2-4094-B412-3D4CE7CB98A3}" destId="{9441F114-F250-437C-89CC-1A0C16346EA3}" srcOrd="2" destOrd="0" parTransId="{111DFCF5-E18C-4BEE-B9E6-5EF77C53F649}" sibTransId="{BBDDE9CF-D4A8-4FF8-B900-CECA68B900C2}"/>
    <dgm:cxn modelId="{C8902766-6187-44EF-956B-13E2AFFCA9A5}" type="presOf" srcId="{9441F114-F250-437C-89CC-1A0C16346EA3}" destId="{7AD2F906-94D4-4086-9143-61C19E2A316B}" srcOrd="0" destOrd="0" presId="urn:microsoft.com/office/officeart/2005/8/layout/venn3"/>
    <dgm:cxn modelId="{B04F6755-F983-4AC4-B49D-B1D6503A4950}" type="presOf" srcId="{0CE7D564-0FF2-4094-B412-3D4CE7CB98A3}" destId="{E2031E3B-EF23-4A8B-B1AC-0305BABD12DA}" srcOrd="0" destOrd="0" presId="urn:microsoft.com/office/officeart/2005/8/layout/venn3"/>
    <dgm:cxn modelId="{188F0887-78FC-43AD-8263-7EBD77B02FE1}" srcId="{0CE7D564-0FF2-4094-B412-3D4CE7CB98A3}" destId="{A1104070-C10C-48D8-B233-A290E20C8D28}" srcOrd="0" destOrd="0" parTransId="{33469BAF-3BE6-4337-9A24-7F998638E122}" sibTransId="{157EBA9B-D64A-44DD-876F-628196E1065B}"/>
    <dgm:cxn modelId="{06FF0A90-A9A4-4E2C-9EB3-171815096A17}" type="presOf" srcId="{90888F44-EE64-43A1-8E5C-63FAA3F71369}" destId="{08E4253E-A8EC-45ED-B8B3-8247C5B4414C}" srcOrd="0" destOrd="0" presId="urn:microsoft.com/office/officeart/2005/8/layout/venn3"/>
    <dgm:cxn modelId="{83BEDB9D-C970-4EC7-8665-B89482B8F18E}" type="presOf" srcId="{C7A6BC2E-B142-4931-BB28-E4573FE0ED1D}" destId="{518AAEA2-B989-447C-B535-A1EDC31191DD}" srcOrd="0" destOrd="0" presId="urn:microsoft.com/office/officeart/2005/8/layout/venn3"/>
    <dgm:cxn modelId="{90ED3EC1-B19A-448E-AE2C-61CCF44488D1}" srcId="{0CE7D564-0FF2-4094-B412-3D4CE7CB98A3}" destId="{C7A6BC2E-B142-4931-BB28-E4573FE0ED1D}" srcOrd="3" destOrd="0" parTransId="{F085E82F-129A-4756-9440-6A22B544065D}" sibTransId="{26C2F372-E883-41C9-8364-8BD57AD13DA6}"/>
    <dgm:cxn modelId="{89E6219E-C6F2-4AB5-906A-B1FA0504C59E}" type="presParOf" srcId="{E2031E3B-EF23-4A8B-B1AC-0305BABD12DA}" destId="{D632BCE0-36B3-40AD-9E80-C6D8FF1CF361}" srcOrd="0" destOrd="0" presId="urn:microsoft.com/office/officeart/2005/8/layout/venn3"/>
    <dgm:cxn modelId="{F96B96C4-03E2-4330-94D0-16D56DC660A8}" type="presParOf" srcId="{E2031E3B-EF23-4A8B-B1AC-0305BABD12DA}" destId="{6813D691-4679-405C-8237-41AD0BFFCF11}" srcOrd="1" destOrd="0" presId="urn:microsoft.com/office/officeart/2005/8/layout/venn3"/>
    <dgm:cxn modelId="{070D6AC2-73E7-4ED7-A92B-52D27DFF7BF6}" type="presParOf" srcId="{E2031E3B-EF23-4A8B-B1AC-0305BABD12DA}" destId="{08E4253E-A8EC-45ED-B8B3-8247C5B4414C}" srcOrd="2" destOrd="0" presId="urn:microsoft.com/office/officeart/2005/8/layout/venn3"/>
    <dgm:cxn modelId="{6353085E-5F44-40D2-9925-4550222C6A25}" type="presParOf" srcId="{E2031E3B-EF23-4A8B-B1AC-0305BABD12DA}" destId="{FC6BD2F1-8EF0-40E7-9986-70AE96CFC1B6}" srcOrd="3" destOrd="0" presId="urn:microsoft.com/office/officeart/2005/8/layout/venn3"/>
    <dgm:cxn modelId="{269A9E46-5B7E-4A29-8E2E-8566BCA14685}" type="presParOf" srcId="{E2031E3B-EF23-4A8B-B1AC-0305BABD12DA}" destId="{7AD2F906-94D4-4086-9143-61C19E2A316B}" srcOrd="4" destOrd="0" presId="urn:microsoft.com/office/officeart/2005/8/layout/venn3"/>
    <dgm:cxn modelId="{6EBFA587-4A10-4916-93E7-3044DEC1F3B4}" type="presParOf" srcId="{E2031E3B-EF23-4A8B-B1AC-0305BABD12DA}" destId="{CC30DE86-63B3-4584-B9CC-E4DBBF0EDBDF}" srcOrd="5" destOrd="0" presId="urn:microsoft.com/office/officeart/2005/8/layout/venn3"/>
    <dgm:cxn modelId="{F477AA3D-30B8-4ACF-A4B2-11EE5B5B0592}" type="presParOf" srcId="{E2031E3B-EF23-4A8B-B1AC-0305BABD12DA}" destId="{518AAEA2-B989-447C-B535-A1EDC31191DD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CB786-5AE7-40FB-82F1-0AE4C6020777}">
      <dsp:nvSpPr>
        <dsp:cNvPr id="0" name=""/>
        <dsp:cNvSpPr/>
      </dsp:nvSpPr>
      <dsp:spPr>
        <a:xfrm>
          <a:off x="3190" y="97530"/>
          <a:ext cx="2531290" cy="354380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Jenny, aged 16, caring for her mother for 5 years</a:t>
          </a:r>
          <a:endParaRPr lang="en-US" sz="1800" b="0" kern="1200" dirty="0">
            <a:latin typeface="Arial"/>
            <a:cs typeface="Arial"/>
          </a:endParaRPr>
        </a:p>
      </dsp:txBody>
      <dsp:txXfrm>
        <a:off x="3190" y="1444177"/>
        <a:ext cx="2531290" cy="2126283"/>
      </dsp:txXfrm>
    </dsp:sp>
    <dsp:sp modelId="{A9ECBAF1-5DD1-4FDF-B3D7-40DD0630AAC2}">
      <dsp:nvSpPr>
        <dsp:cNvPr id="0" name=""/>
        <dsp:cNvSpPr/>
      </dsp:nvSpPr>
      <dsp:spPr>
        <a:xfrm>
          <a:off x="737264" y="451911"/>
          <a:ext cx="1063141" cy="1063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2957" y="607604"/>
        <a:ext cx="751755" cy="751755"/>
      </dsp:txXfrm>
    </dsp:sp>
    <dsp:sp modelId="{3B6E37E8-63D1-4686-8B40-69EEA24C502A}">
      <dsp:nvSpPr>
        <dsp:cNvPr id="0" name=""/>
        <dsp:cNvSpPr/>
      </dsp:nvSpPr>
      <dsp:spPr>
        <a:xfrm>
          <a:off x="3190" y="3641265"/>
          <a:ext cx="2531290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5126A-E0C1-4EA4-B77D-163C187C50B4}">
      <dsp:nvSpPr>
        <dsp:cNvPr id="0" name=""/>
        <dsp:cNvSpPr/>
      </dsp:nvSpPr>
      <dsp:spPr>
        <a:xfrm>
          <a:off x="2787609" y="97530"/>
          <a:ext cx="2531290" cy="354380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Tasks: taking care of the house, making food, buying necessities</a:t>
          </a:r>
          <a:endParaRPr lang="en-US" sz="1800" b="0" kern="1200" dirty="0">
            <a:latin typeface="Arial"/>
            <a:cs typeface="Arial"/>
          </a:endParaRPr>
        </a:p>
      </dsp:txBody>
      <dsp:txXfrm>
        <a:off x="2787609" y="1444177"/>
        <a:ext cx="2531290" cy="2126283"/>
      </dsp:txXfrm>
    </dsp:sp>
    <dsp:sp modelId="{E1602C1F-A9FC-4D72-B4E6-A7DC0D5172FD}">
      <dsp:nvSpPr>
        <dsp:cNvPr id="0" name=""/>
        <dsp:cNvSpPr/>
      </dsp:nvSpPr>
      <dsp:spPr>
        <a:xfrm>
          <a:off x="3521683" y="451911"/>
          <a:ext cx="1063141" cy="1063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77376" y="607604"/>
        <a:ext cx="751755" cy="751755"/>
      </dsp:txXfrm>
    </dsp:sp>
    <dsp:sp modelId="{8B06D9E3-8D2F-401E-AE09-3391E5607756}">
      <dsp:nvSpPr>
        <dsp:cNvPr id="0" name=""/>
        <dsp:cNvSpPr/>
      </dsp:nvSpPr>
      <dsp:spPr>
        <a:xfrm>
          <a:off x="2787609" y="3641265"/>
          <a:ext cx="253129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2B45B-F460-4FF2-AF40-4797F9B323B4}">
      <dsp:nvSpPr>
        <dsp:cNvPr id="0" name=""/>
        <dsp:cNvSpPr/>
      </dsp:nvSpPr>
      <dsp:spPr>
        <a:xfrm>
          <a:off x="5572029" y="97530"/>
          <a:ext cx="2531290" cy="354380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Mother issues: physical disabilities, memory issues, constant low mood</a:t>
          </a:r>
          <a:endParaRPr lang="en-US" sz="1800" b="0" kern="1200" dirty="0">
            <a:latin typeface="Arial"/>
            <a:cs typeface="Arial"/>
          </a:endParaRPr>
        </a:p>
      </dsp:txBody>
      <dsp:txXfrm>
        <a:off x="5572029" y="1444177"/>
        <a:ext cx="2531290" cy="2126283"/>
      </dsp:txXfrm>
    </dsp:sp>
    <dsp:sp modelId="{564EC002-A13F-4677-9E7C-41884C9CE128}">
      <dsp:nvSpPr>
        <dsp:cNvPr id="0" name=""/>
        <dsp:cNvSpPr/>
      </dsp:nvSpPr>
      <dsp:spPr>
        <a:xfrm>
          <a:off x="6306103" y="451911"/>
          <a:ext cx="1063141" cy="10631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461796" y="607604"/>
        <a:ext cx="751755" cy="751755"/>
      </dsp:txXfrm>
    </dsp:sp>
    <dsp:sp modelId="{4B24C47F-5F43-4D53-81C2-538A3FC57E8E}">
      <dsp:nvSpPr>
        <dsp:cNvPr id="0" name=""/>
        <dsp:cNvSpPr/>
      </dsp:nvSpPr>
      <dsp:spPr>
        <a:xfrm>
          <a:off x="5572029" y="3641265"/>
          <a:ext cx="2531290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57FB7-68B2-4E0C-ABAE-A2454D5D6DB0}">
      <dsp:nvSpPr>
        <dsp:cNvPr id="0" name=""/>
        <dsp:cNvSpPr/>
      </dsp:nvSpPr>
      <dsp:spPr>
        <a:xfrm>
          <a:off x="8356448" y="97530"/>
          <a:ext cx="2531290" cy="354380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349" tIns="330200" rIns="19734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Aim: apply Erikson’s Psychosocial Theory to understand developmental impact and propose support strategies</a:t>
          </a:r>
          <a:endParaRPr lang="en-US" sz="1800" b="0" kern="1200" dirty="0">
            <a:latin typeface="Arial"/>
            <a:cs typeface="Arial"/>
          </a:endParaRPr>
        </a:p>
      </dsp:txBody>
      <dsp:txXfrm>
        <a:off x="8356448" y="1444177"/>
        <a:ext cx="2531290" cy="2126283"/>
      </dsp:txXfrm>
    </dsp:sp>
    <dsp:sp modelId="{06539A95-CE37-4946-82B2-AA5CBE676558}">
      <dsp:nvSpPr>
        <dsp:cNvPr id="0" name=""/>
        <dsp:cNvSpPr/>
      </dsp:nvSpPr>
      <dsp:spPr>
        <a:xfrm>
          <a:off x="9090522" y="451911"/>
          <a:ext cx="1063141" cy="1063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887" tIns="12700" rIns="82887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246215" y="607604"/>
        <a:ext cx="751755" cy="751755"/>
      </dsp:txXfrm>
    </dsp:sp>
    <dsp:sp modelId="{DC110420-9730-4B26-807D-50501C309910}">
      <dsp:nvSpPr>
        <dsp:cNvPr id="0" name=""/>
        <dsp:cNvSpPr/>
      </dsp:nvSpPr>
      <dsp:spPr>
        <a:xfrm>
          <a:off x="8356448" y="3641265"/>
          <a:ext cx="2531290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5ADBF-FD4C-4842-85F0-6C004A01BC0A}">
      <dsp:nvSpPr>
        <dsp:cNvPr id="0" name=""/>
        <dsp:cNvSpPr/>
      </dsp:nvSpPr>
      <dsp:spPr>
        <a:xfrm>
          <a:off x="0" y="19369"/>
          <a:ext cx="7744564" cy="7384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Erikson proposed eight psychosocial stages across the lifespan (Erikson, 1968)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55415"/>
        <a:ext cx="7672472" cy="666324"/>
      </dsp:txXfrm>
    </dsp:sp>
    <dsp:sp modelId="{81E599A2-3FA4-4E07-BC18-06C402B84ACD}">
      <dsp:nvSpPr>
        <dsp:cNvPr id="0" name=""/>
        <dsp:cNvSpPr/>
      </dsp:nvSpPr>
      <dsp:spPr>
        <a:xfrm>
          <a:off x="0" y="806745"/>
          <a:ext cx="7744564" cy="738416"/>
        </a:xfrm>
        <a:prstGeom prst="roundRect">
          <a:avLst/>
        </a:prstGeom>
        <a:solidFill>
          <a:schemeClr val="accent5">
            <a:hueOff val="1501799"/>
            <a:satOff val="-3757"/>
            <a:lumOff val="-4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ea typeface="+mn-ea"/>
              <a:cs typeface="+mn-cs"/>
            </a:rPr>
            <a:t> </a:t>
          </a:r>
          <a:r>
            <a:rPr lang="en-GB" sz="1700" b="0" kern="1200" dirty="0">
              <a:solidFill>
                <a:srgbClr val="FFFFFF"/>
              </a:solidFill>
              <a:latin typeface="Grandview Display"/>
              <a:ea typeface="+mn-ea"/>
              <a:cs typeface="+mn-cs"/>
            </a:rPr>
            <a:t>Each</a:t>
          </a:r>
          <a:r>
            <a:rPr lang="en-GB" sz="1700" b="0" kern="1200" dirty="0">
              <a:solidFill>
                <a:srgbClr val="FFFFFF"/>
              </a:solidFill>
              <a:ea typeface="+mn-ea"/>
              <a:cs typeface="+mn-cs"/>
            </a:rPr>
            <a:t> of these stages involves a conflict that the individual has to overcome in order to develop normally. 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842791"/>
        <a:ext cx="7672472" cy="666324"/>
      </dsp:txXfrm>
    </dsp:sp>
    <dsp:sp modelId="{297271AE-B831-429A-96F7-802DD30CB171}">
      <dsp:nvSpPr>
        <dsp:cNvPr id="0" name=""/>
        <dsp:cNvSpPr/>
      </dsp:nvSpPr>
      <dsp:spPr>
        <a:xfrm>
          <a:off x="0" y="1594121"/>
          <a:ext cx="7744564" cy="738416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Jenny’s stage: Identity vs Role Confusion (12–18 years)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1630167"/>
        <a:ext cx="7672472" cy="666324"/>
      </dsp:txXfrm>
    </dsp:sp>
    <dsp:sp modelId="{CDC079CD-4DB5-494A-9FEC-66AD6E27E2FE}">
      <dsp:nvSpPr>
        <dsp:cNvPr id="0" name=""/>
        <dsp:cNvSpPr/>
      </dsp:nvSpPr>
      <dsp:spPr>
        <a:xfrm>
          <a:off x="0" y="2381497"/>
          <a:ext cx="7744564" cy="738416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ea typeface="+mn-ea"/>
              <a:cs typeface="+mn-cs"/>
            </a:rPr>
            <a:t>The significant developmental tasks in this stage are: 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2417543"/>
        <a:ext cx="7672472" cy="666324"/>
      </dsp:txXfrm>
    </dsp:sp>
    <dsp:sp modelId="{878DCFBE-1585-475F-9E7F-24CB5B903289}">
      <dsp:nvSpPr>
        <dsp:cNvPr id="0" name=""/>
        <dsp:cNvSpPr/>
      </dsp:nvSpPr>
      <dsp:spPr>
        <a:xfrm>
          <a:off x="0" y="3168874"/>
          <a:ext cx="7744564" cy="738416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Building a personal profile</a:t>
          </a:r>
        </a:p>
      </dsp:txBody>
      <dsp:txXfrm>
        <a:off x="36046" y="3204920"/>
        <a:ext cx="7672472" cy="666324"/>
      </dsp:txXfrm>
    </dsp:sp>
    <dsp:sp modelId="{9B69CC17-497B-40FB-909B-E1A03DA1CECF}">
      <dsp:nvSpPr>
        <dsp:cNvPr id="0" name=""/>
        <dsp:cNvSpPr/>
      </dsp:nvSpPr>
      <dsp:spPr>
        <a:xfrm>
          <a:off x="0" y="3956250"/>
          <a:ext cx="7744564" cy="738416"/>
        </a:xfrm>
        <a:prstGeom prst="roundRect">
          <a:avLst/>
        </a:prstGeom>
        <a:solidFill>
          <a:schemeClr val="accent5">
            <a:hueOff val="7508995"/>
            <a:satOff val="-18783"/>
            <a:lumOff val="-20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Being independent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3992296"/>
        <a:ext cx="7672472" cy="666324"/>
      </dsp:txXfrm>
    </dsp:sp>
    <dsp:sp modelId="{FE91E246-C281-443D-BB7B-00EF8CE33188}">
      <dsp:nvSpPr>
        <dsp:cNvPr id="0" name=""/>
        <dsp:cNvSpPr/>
      </dsp:nvSpPr>
      <dsp:spPr>
        <a:xfrm>
          <a:off x="0" y="4743626"/>
          <a:ext cx="7744564" cy="738416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Exploring values, beliefs, and future goals (McLeod, 2018)</a:t>
          </a:r>
          <a:endParaRPr lang="en-US" sz="1700" b="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6046" y="4779672"/>
        <a:ext cx="7672472" cy="6663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72B7F-2E3F-4F29-97EB-6963CA164CAD}">
      <dsp:nvSpPr>
        <dsp:cNvPr id="0" name=""/>
        <dsp:cNvSpPr/>
      </dsp:nvSpPr>
      <dsp:spPr>
        <a:xfrm>
          <a:off x="188521" y="948"/>
          <a:ext cx="2182097" cy="13092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Adolescence is a critical period for identity formation</a:t>
          </a:r>
          <a:endParaRPr lang="en-US" sz="1500" b="0" kern="1200" dirty="0">
            <a:latin typeface="Arial"/>
            <a:cs typeface="Arial"/>
          </a:endParaRPr>
        </a:p>
      </dsp:txBody>
      <dsp:txXfrm>
        <a:off x="188521" y="948"/>
        <a:ext cx="2182097" cy="1309258"/>
      </dsp:txXfrm>
    </dsp:sp>
    <dsp:sp modelId="{504CD2EB-2566-498E-A496-97ADF65E827A}">
      <dsp:nvSpPr>
        <dsp:cNvPr id="0" name=""/>
        <dsp:cNvSpPr/>
      </dsp:nvSpPr>
      <dsp:spPr>
        <a:xfrm>
          <a:off x="2588828" y="948"/>
          <a:ext cx="2182097" cy="1309258"/>
        </a:xfrm>
        <a:prstGeom prst="rect">
          <a:avLst/>
        </a:prstGeom>
        <a:solidFill>
          <a:schemeClr val="accent2">
            <a:hueOff val="707210"/>
            <a:satOff val="-2664"/>
            <a:lumOff val="2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Jenny’s caring role restricts:</a:t>
          </a:r>
          <a:endParaRPr lang="en-US" sz="1500" b="0" kern="1200" dirty="0">
            <a:latin typeface="Arial"/>
            <a:cs typeface="Arial"/>
          </a:endParaRPr>
        </a:p>
      </dsp:txBody>
      <dsp:txXfrm>
        <a:off x="2588828" y="948"/>
        <a:ext cx="2182097" cy="1309258"/>
      </dsp:txXfrm>
    </dsp:sp>
    <dsp:sp modelId="{0E8C563E-9CAD-4EBF-B907-31F5A4072F13}">
      <dsp:nvSpPr>
        <dsp:cNvPr id="0" name=""/>
        <dsp:cNvSpPr/>
      </dsp:nvSpPr>
      <dsp:spPr>
        <a:xfrm>
          <a:off x="4989134" y="948"/>
          <a:ext cx="2182097" cy="1309258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Social exploration</a:t>
          </a:r>
          <a:endParaRPr lang="en-US" sz="1500" b="0" kern="1200" dirty="0">
            <a:latin typeface="Arial"/>
            <a:cs typeface="Arial"/>
          </a:endParaRPr>
        </a:p>
      </dsp:txBody>
      <dsp:txXfrm>
        <a:off x="4989134" y="948"/>
        <a:ext cx="2182097" cy="1309258"/>
      </dsp:txXfrm>
    </dsp:sp>
    <dsp:sp modelId="{3AF5C5E4-E853-43DE-9DD0-638FA5341109}">
      <dsp:nvSpPr>
        <dsp:cNvPr id="0" name=""/>
        <dsp:cNvSpPr/>
      </dsp:nvSpPr>
      <dsp:spPr>
        <a:xfrm>
          <a:off x="7389441" y="948"/>
          <a:ext cx="2182097" cy="1309258"/>
        </a:xfrm>
        <a:prstGeom prst="rect">
          <a:avLst/>
        </a:prstGeom>
        <a:solidFill>
          <a:schemeClr val="accent2">
            <a:hueOff val="2121629"/>
            <a:satOff val="-7991"/>
            <a:lumOff val="6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Peer relationships</a:t>
          </a:r>
          <a:endParaRPr lang="en-US" sz="1500" b="0" kern="1200" dirty="0">
            <a:latin typeface="Arial"/>
            <a:cs typeface="Arial"/>
          </a:endParaRPr>
        </a:p>
      </dsp:txBody>
      <dsp:txXfrm>
        <a:off x="7389441" y="948"/>
        <a:ext cx="2182097" cy="1309258"/>
      </dsp:txXfrm>
    </dsp:sp>
    <dsp:sp modelId="{0A14B431-6D71-471B-98EE-084DC151439E}">
      <dsp:nvSpPr>
        <dsp:cNvPr id="0" name=""/>
        <dsp:cNvSpPr/>
      </dsp:nvSpPr>
      <dsp:spPr>
        <a:xfrm>
          <a:off x="9789748" y="948"/>
          <a:ext cx="2182097" cy="1309258"/>
        </a:xfrm>
        <a:prstGeom prst="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Hobbies and leisure</a:t>
          </a:r>
          <a:endParaRPr lang="en-US" sz="1500" b="0" kern="1200" dirty="0">
            <a:latin typeface="Arial"/>
            <a:cs typeface="Arial"/>
          </a:endParaRPr>
        </a:p>
      </dsp:txBody>
      <dsp:txXfrm>
        <a:off x="9789748" y="948"/>
        <a:ext cx="2182097" cy="1309258"/>
      </dsp:txXfrm>
    </dsp:sp>
    <dsp:sp modelId="{189EBE70-1E35-49D3-A04B-FC75D3266476}">
      <dsp:nvSpPr>
        <dsp:cNvPr id="0" name=""/>
        <dsp:cNvSpPr/>
      </dsp:nvSpPr>
      <dsp:spPr>
        <a:xfrm>
          <a:off x="188521" y="1528416"/>
          <a:ext cx="2182097" cy="1309258"/>
        </a:xfrm>
        <a:prstGeom prst="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Educational engagement</a:t>
          </a:r>
          <a:endParaRPr lang="en-US" sz="1500" b="0" kern="1200" dirty="0">
            <a:latin typeface="Arial"/>
            <a:cs typeface="Arial"/>
          </a:endParaRPr>
        </a:p>
      </dsp:txBody>
      <dsp:txXfrm>
        <a:off x="188521" y="1528416"/>
        <a:ext cx="2182097" cy="1309258"/>
      </dsp:txXfrm>
    </dsp:sp>
    <dsp:sp modelId="{43472E90-4C21-4760-9D49-D6A97CA38337}">
      <dsp:nvSpPr>
        <dsp:cNvPr id="0" name=""/>
        <dsp:cNvSpPr/>
      </dsp:nvSpPr>
      <dsp:spPr>
        <a:xfrm>
          <a:off x="2588828" y="1528416"/>
          <a:ext cx="2182097" cy="1309258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Young carers often experience identity foreclosure adopting one fixed role without exploring alternatives (Kroger, 2007)</a:t>
          </a:r>
          <a:endParaRPr lang="en-US" sz="1500" b="0" kern="1200" dirty="0">
            <a:latin typeface="Arial"/>
            <a:cs typeface="Arial"/>
          </a:endParaRPr>
        </a:p>
      </dsp:txBody>
      <dsp:txXfrm>
        <a:off x="2588828" y="1528416"/>
        <a:ext cx="2182097" cy="1309258"/>
      </dsp:txXfrm>
    </dsp:sp>
    <dsp:sp modelId="{F65F4B14-5E3C-47EF-8E20-1EE9DC34EED7}">
      <dsp:nvSpPr>
        <dsp:cNvPr id="0" name=""/>
        <dsp:cNvSpPr/>
      </dsp:nvSpPr>
      <dsp:spPr>
        <a:xfrm>
          <a:off x="4989134" y="1528416"/>
          <a:ext cx="2182097" cy="1309258"/>
        </a:xfrm>
        <a:prstGeom prst="rect">
          <a:avLst/>
        </a:prstGeom>
        <a:solidFill>
          <a:schemeClr val="accent2">
            <a:hueOff val="4950468"/>
            <a:satOff val="-18647"/>
            <a:lumOff val="15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High responsibility may lead to:</a:t>
          </a:r>
          <a:endParaRPr lang="en-US" sz="1500" b="0" kern="1200" dirty="0">
            <a:latin typeface="Arial"/>
            <a:cs typeface="Arial"/>
          </a:endParaRPr>
        </a:p>
      </dsp:txBody>
      <dsp:txXfrm>
        <a:off x="4989134" y="1528416"/>
        <a:ext cx="2182097" cy="1309258"/>
      </dsp:txXfrm>
    </dsp:sp>
    <dsp:sp modelId="{0940C5CD-31E2-4E08-B382-0029BC012AA1}">
      <dsp:nvSpPr>
        <dsp:cNvPr id="0" name=""/>
        <dsp:cNvSpPr/>
      </dsp:nvSpPr>
      <dsp:spPr>
        <a:xfrm>
          <a:off x="7389441" y="1528416"/>
          <a:ext cx="2182097" cy="1309258"/>
        </a:xfrm>
        <a:prstGeom prst="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Stress</a:t>
          </a:r>
          <a:endParaRPr lang="en-US" sz="1500" b="0" kern="1200" dirty="0">
            <a:latin typeface="Arial"/>
            <a:cs typeface="Arial"/>
          </a:endParaRPr>
        </a:p>
      </dsp:txBody>
      <dsp:txXfrm>
        <a:off x="7389441" y="1528416"/>
        <a:ext cx="2182097" cy="1309258"/>
      </dsp:txXfrm>
    </dsp:sp>
    <dsp:sp modelId="{361A1D21-D544-41A5-B53D-411FBC860D10}">
      <dsp:nvSpPr>
        <dsp:cNvPr id="0" name=""/>
        <dsp:cNvSpPr/>
      </dsp:nvSpPr>
      <dsp:spPr>
        <a:xfrm>
          <a:off x="9789748" y="1528416"/>
          <a:ext cx="2182097" cy="1309258"/>
        </a:xfrm>
        <a:prstGeom prst="rect">
          <a:avLst/>
        </a:prstGeom>
        <a:solidFill>
          <a:schemeClr val="accent2">
            <a:hueOff val="6364887"/>
            <a:satOff val="-23974"/>
            <a:lumOff val="20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Low confidence</a:t>
          </a:r>
          <a:endParaRPr lang="en-US" sz="1500" b="0" kern="1200" dirty="0">
            <a:latin typeface="Arial"/>
            <a:cs typeface="Arial"/>
          </a:endParaRPr>
        </a:p>
      </dsp:txBody>
      <dsp:txXfrm>
        <a:off x="9789748" y="1528416"/>
        <a:ext cx="2182097" cy="1309258"/>
      </dsp:txXfrm>
    </dsp:sp>
    <dsp:sp modelId="{87146421-6395-42E5-AFF4-A5622AA27600}">
      <dsp:nvSpPr>
        <dsp:cNvPr id="0" name=""/>
        <dsp:cNvSpPr/>
      </dsp:nvSpPr>
      <dsp:spPr>
        <a:xfrm>
          <a:off x="4989134" y="3055884"/>
          <a:ext cx="2182097" cy="1309258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/>
              <a:cs typeface="Arial"/>
            </a:rPr>
            <a:t>Feeling older than her age (Aldridge, 2018)</a:t>
          </a:r>
          <a:endParaRPr lang="en-US" sz="1500" b="0" kern="1200" dirty="0">
            <a:latin typeface="Arial"/>
            <a:cs typeface="Arial"/>
          </a:endParaRPr>
        </a:p>
      </dsp:txBody>
      <dsp:txXfrm>
        <a:off x="4989134" y="3055884"/>
        <a:ext cx="2182097" cy="13092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735C82-CB86-40A0-A862-E68A7CBD3938}">
      <dsp:nvSpPr>
        <dsp:cNvPr id="0" name=""/>
        <dsp:cNvSpPr/>
      </dsp:nvSpPr>
      <dsp:spPr>
        <a:xfrm>
          <a:off x="1207836" y="260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Identity Development</a:t>
          </a:r>
          <a:endParaRPr lang="en-US" sz="1600" b="0" kern="1200" dirty="0">
            <a:latin typeface="Arial"/>
            <a:cs typeface="Arial"/>
          </a:endParaRPr>
        </a:p>
      </dsp:txBody>
      <dsp:txXfrm>
        <a:off x="1207836" y="260"/>
        <a:ext cx="2276238" cy="1365743"/>
      </dsp:txXfrm>
    </dsp:sp>
    <dsp:sp modelId="{A03D4F1B-E571-4C93-9462-80A47148DBF4}">
      <dsp:nvSpPr>
        <dsp:cNvPr id="0" name=""/>
        <dsp:cNvSpPr/>
      </dsp:nvSpPr>
      <dsp:spPr>
        <a:xfrm>
          <a:off x="3711699" y="260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Caring role dominates Jenny’s daily life</a:t>
          </a:r>
          <a:endParaRPr lang="en-US" sz="1600" b="0" kern="1200" dirty="0">
            <a:latin typeface="Arial"/>
            <a:cs typeface="Arial"/>
          </a:endParaRPr>
        </a:p>
      </dsp:txBody>
      <dsp:txXfrm>
        <a:off x="3711699" y="260"/>
        <a:ext cx="2276238" cy="1365743"/>
      </dsp:txXfrm>
    </dsp:sp>
    <dsp:sp modelId="{8AA5DCEA-F651-41E6-BECE-E3FA6708A6E2}">
      <dsp:nvSpPr>
        <dsp:cNvPr id="0" name=""/>
        <dsp:cNvSpPr/>
      </dsp:nvSpPr>
      <dsp:spPr>
        <a:xfrm>
          <a:off x="6215561" y="260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Limited opportunities to explore who she is outside the home</a:t>
          </a:r>
          <a:endParaRPr lang="en-US" sz="1600" b="0" kern="1200" dirty="0">
            <a:latin typeface="Arial"/>
            <a:cs typeface="Arial"/>
          </a:endParaRPr>
        </a:p>
      </dsp:txBody>
      <dsp:txXfrm>
        <a:off x="6215561" y="260"/>
        <a:ext cx="2276238" cy="1365743"/>
      </dsp:txXfrm>
    </dsp:sp>
    <dsp:sp modelId="{F90855BA-516E-4D5A-8793-5E7C49EEAF4C}">
      <dsp:nvSpPr>
        <dsp:cNvPr id="0" name=""/>
        <dsp:cNvSpPr/>
      </dsp:nvSpPr>
      <dsp:spPr>
        <a:xfrm>
          <a:off x="8719424" y="260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Risk of:</a:t>
          </a:r>
          <a:endParaRPr lang="en-US" sz="16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Role confusion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Reduced self‑esteem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Difficulty imagining future pathways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Social Development</a:t>
          </a:r>
          <a:endParaRPr lang="en-US" sz="1200" b="0" kern="1200" dirty="0">
            <a:latin typeface="Arial"/>
            <a:cs typeface="Arial"/>
          </a:endParaRPr>
        </a:p>
      </dsp:txBody>
      <dsp:txXfrm>
        <a:off x="8719424" y="260"/>
        <a:ext cx="2276238" cy="1365743"/>
      </dsp:txXfrm>
    </dsp:sp>
    <dsp:sp modelId="{8A31EF43-FA5D-405B-B477-32F1F503560C}">
      <dsp:nvSpPr>
        <dsp:cNvPr id="0" name=""/>
        <dsp:cNvSpPr/>
      </dsp:nvSpPr>
      <dsp:spPr>
        <a:xfrm>
          <a:off x="1207836" y="1593627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Restricted peer contact → possible social isolation</a:t>
          </a:r>
          <a:endParaRPr lang="en-US" sz="1600" b="0" kern="1200" dirty="0">
            <a:latin typeface="Arial"/>
            <a:cs typeface="Arial"/>
          </a:endParaRPr>
        </a:p>
      </dsp:txBody>
      <dsp:txXfrm>
        <a:off x="1207836" y="1593627"/>
        <a:ext cx="2276238" cy="1365743"/>
      </dsp:txXfrm>
    </dsp:sp>
    <dsp:sp modelId="{FB5498F7-9057-4EE7-9B63-EB6EB29964EF}">
      <dsp:nvSpPr>
        <dsp:cNvPr id="0" name=""/>
        <dsp:cNvSpPr/>
      </dsp:nvSpPr>
      <dsp:spPr>
        <a:xfrm>
          <a:off x="3711699" y="1593627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Fewer shared experiences with peers</a:t>
          </a:r>
          <a:endParaRPr lang="en-US" sz="1600" b="0" kern="1200" dirty="0">
            <a:latin typeface="Arial"/>
            <a:cs typeface="Arial"/>
          </a:endParaRPr>
        </a:p>
      </dsp:txBody>
      <dsp:txXfrm>
        <a:off x="3711699" y="1593627"/>
        <a:ext cx="2276238" cy="1365743"/>
      </dsp:txXfrm>
    </dsp:sp>
    <dsp:sp modelId="{54EA7C70-EBC8-49A9-8590-082B632113C1}">
      <dsp:nvSpPr>
        <dsp:cNvPr id="0" name=""/>
        <dsp:cNvSpPr/>
      </dsp:nvSpPr>
      <dsp:spPr>
        <a:xfrm>
          <a:off x="6215561" y="1593627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May struggle to form friendships or trust others (Becker, 2007)</a:t>
          </a:r>
          <a:endParaRPr lang="en-US" sz="1600" b="0" kern="1200" dirty="0">
            <a:latin typeface="Arial"/>
            <a:cs typeface="Arial"/>
          </a:endParaRPr>
        </a:p>
      </dsp:txBody>
      <dsp:txXfrm>
        <a:off x="6215561" y="1593627"/>
        <a:ext cx="2276238" cy="1365743"/>
      </dsp:txXfrm>
    </dsp:sp>
    <dsp:sp modelId="{8D2D4219-ABAF-4463-9102-5F2781A3F778}">
      <dsp:nvSpPr>
        <dsp:cNvPr id="0" name=""/>
        <dsp:cNvSpPr/>
      </dsp:nvSpPr>
      <dsp:spPr>
        <a:xfrm>
          <a:off x="8719424" y="1593627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Emotional Impact</a:t>
          </a:r>
          <a:endParaRPr lang="en-US" sz="1600" b="0" kern="1200" dirty="0">
            <a:latin typeface="Arial"/>
            <a:cs typeface="Arial"/>
          </a:endParaRPr>
        </a:p>
      </dsp:txBody>
      <dsp:txXfrm>
        <a:off x="8719424" y="1593627"/>
        <a:ext cx="2276238" cy="1365743"/>
      </dsp:txXfrm>
    </dsp:sp>
    <dsp:sp modelId="{6D5EDF48-FD7E-476E-906A-3567EC94ECD7}">
      <dsp:nvSpPr>
        <dsp:cNvPr id="0" name=""/>
        <dsp:cNvSpPr/>
      </dsp:nvSpPr>
      <dsp:spPr>
        <a:xfrm>
          <a:off x="3711699" y="3186994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Long‑term stress may affect:</a:t>
          </a:r>
          <a:endParaRPr lang="en-US" sz="16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Mood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Emotional regulation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Motivation (Gunnar &amp; Quevedo, 2007)</a:t>
          </a:r>
          <a:endParaRPr lang="en-US" sz="1200" b="0" kern="1200" dirty="0">
            <a:latin typeface="Arial"/>
            <a:cs typeface="Arial"/>
          </a:endParaRPr>
        </a:p>
      </dsp:txBody>
      <dsp:txXfrm>
        <a:off x="3711699" y="3186994"/>
        <a:ext cx="2276238" cy="1365743"/>
      </dsp:txXfrm>
    </dsp:sp>
    <dsp:sp modelId="{FBBC84F0-916D-4F42-92C9-C4352AAE1749}">
      <dsp:nvSpPr>
        <dsp:cNvPr id="0" name=""/>
        <dsp:cNvSpPr/>
      </dsp:nvSpPr>
      <dsp:spPr>
        <a:xfrm>
          <a:off x="6215561" y="3186994"/>
          <a:ext cx="2276238" cy="13657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rial"/>
              <a:cs typeface="Arial"/>
            </a:rPr>
            <a:t>Possible feelings:</a:t>
          </a:r>
          <a:endParaRPr lang="en-US" sz="16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Guilt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Exhaustion</a:t>
          </a:r>
          <a:endParaRPr lang="en-US" sz="1200" b="0" kern="1200" dirty="0">
            <a:latin typeface="Arial"/>
            <a:cs typeface="Arial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b="0" kern="1200" dirty="0">
              <a:latin typeface="Arial"/>
              <a:cs typeface="Arial"/>
            </a:rPr>
            <a:t>Pressure to “hold everything together”</a:t>
          </a:r>
          <a:endParaRPr lang="en-US" sz="1200" b="0" kern="1200" dirty="0">
            <a:latin typeface="Arial"/>
            <a:cs typeface="Arial"/>
          </a:endParaRPr>
        </a:p>
      </dsp:txBody>
      <dsp:txXfrm>
        <a:off x="6215561" y="3186994"/>
        <a:ext cx="2276238" cy="13657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89B3A-BF94-4642-AD23-1B60BEB4C456}">
      <dsp:nvSpPr>
        <dsp:cNvPr id="0" name=""/>
        <dsp:cNvSpPr/>
      </dsp:nvSpPr>
      <dsp:spPr>
        <a:xfrm>
          <a:off x="3535651" y="739019"/>
          <a:ext cx="570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055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5899" y="781733"/>
        <a:ext cx="30057" cy="6011"/>
      </dsp:txXfrm>
    </dsp:sp>
    <dsp:sp modelId="{52AA784C-95BF-4EE4-BAB5-08200BD160FC}">
      <dsp:nvSpPr>
        <dsp:cNvPr id="0" name=""/>
        <dsp:cNvSpPr/>
      </dsp:nvSpPr>
      <dsp:spPr>
        <a:xfrm>
          <a:off x="923734" y="624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/>
              <a:cs typeface="Arial"/>
            </a:rPr>
            <a:t>3. Emotional Support</a:t>
          </a:r>
          <a:endParaRPr lang="en-US" sz="1900" kern="1200" dirty="0">
            <a:latin typeface="Arial"/>
            <a:cs typeface="Arial"/>
          </a:endParaRPr>
        </a:p>
      </dsp:txBody>
      <dsp:txXfrm>
        <a:off x="923734" y="624"/>
        <a:ext cx="2613716" cy="1568229"/>
      </dsp:txXfrm>
    </dsp:sp>
    <dsp:sp modelId="{E0F7A6C0-FAB6-48F2-B496-2A7F5FC9E56F}">
      <dsp:nvSpPr>
        <dsp:cNvPr id="0" name=""/>
        <dsp:cNvSpPr/>
      </dsp:nvSpPr>
      <dsp:spPr>
        <a:xfrm>
          <a:off x="6750522" y="739019"/>
          <a:ext cx="570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055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20771" y="781733"/>
        <a:ext cx="30057" cy="6011"/>
      </dsp:txXfrm>
    </dsp:sp>
    <dsp:sp modelId="{CD3B9CB7-6E8C-40D0-A6F0-68B944912598}">
      <dsp:nvSpPr>
        <dsp:cNvPr id="0" name=""/>
        <dsp:cNvSpPr/>
      </dsp:nvSpPr>
      <dsp:spPr>
        <a:xfrm>
          <a:off x="4138606" y="624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/>
              <a:cs typeface="Arial"/>
            </a:rPr>
            <a:t>Access to:</a:t>
          </a:r>
          <a:endParaRPr lang="en-US" sz="19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Counselling</a:t>
          </a:r>
          <a:endParaRPr lang="en-US" sz="15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Young carer support groups</a:t>
          </a:r>
          <a:endParaRPr lang="en-US" sz="15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Mentoring</a:t>
          </a:r>
          <a:endParaRPr lang="en-US" sz="1500" kern="1200" dirty="0">
            <a:latin typeface="Arial"/>
            <a:cs typeface="Arial"/>
          </a:endParaRPr>
        </a:p>
      </dsp:txBody>
      <dsp:txXfrm>
        <a:off x="4138606" y="624"/>
        <a:ext cx="2613716" cy="1568229"/>
      </dsp:txXfrm>
    </dsp:sp>
    <dsp:sp modelId="{62AEB4E8-612B-4AB8-9191-66895151DAD4}">
      <dsp:nvSpPr>
        <dsp:cNvPr id="0" name=""/>
        <dsp:cNvSpPr/>
      </dsp:nvSpPr>
      <dsp:spPr>
        <a:xfrm>
          <a:off x="2230593" y="1567054"/>
          <a:ext cx="6429742" cy="570554"/>
        </a:xfrm>
        <a:custGeom>
          <a:avLst/>
          <a:gdLst/>
          <a:ahLst/>
          <a:cxnLst/>
          <a:rect l="0" t="0" r="0" b="0"/>
          <a:pathLst>
            <a:path>
              <a:moveTo>
                <a:pt x="6429742" y="0"/>
              </a:moveTo>
              <a:lnTo>
                <a:pt x="6429742" y="302377"/>
              </a:lnTo>
              <a:lnTo>
                <a:pt x="0" y="302377"/>
              </a:lnTo>
              <a:lnTo>
                <a:pt x="0" y="57055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4019" y="1849325"/>
        <a:ext cx="322889" cy="6011"/>
      </dsp:txXfrm>
    </dsp:sp>
    <dsp:sp modelId="{4756CDBA-184C-4265-89DA-AA65C6356DAD}">
      <dsp:nvSpPr>
        <dsp:cNvPr id="0" name=""/>
        <dsp:cNvSpPr/>
      </dsp:nvSpPr>
      <dsp:spPr>
        <a:xfrm>
          <a:off x="7353477" y="624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/>
              <a:cs typeface="Arial"/>
            </a:rPr>
            <a:t>Builds confidence, resilience, and independence (Aldridge, 2018)</a:t>
          </a:r>
          <a:endParaRPr lang="en-US" sz="1900" kern="1200" dirty="0">
            <a:latin typeface="Arial"/>
            <a:cs typeface="Arial"/>
          </a:endParaRPr>
        </a:p>
      </dsp:txBody>
      <dsp:txXfrm>
        <a:off x="7353477" y="624"/>
        <a:ext cx="2613716" cy="1568229"/>
      </dsp:txXfrm>
    </dsp:sp>
    <dsp:sp modelId="{25B7378B-C697-4005-89A5-B0598F0BEF84}">
      <dsp:nvSpPr>
        <dsp:cNvPr id="0" name=""/>
        <dsp:cNvSpPr/>
      </dsp:nvSpPr>
      <dsp:spPr>
        <a:xfrm>
          <a:off x="3535651" y="2908403"/>
          <a:ext cx="570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055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5899" y="2951118"/>
        <a:ext cx="30057" cy="6011"/>
      </dsp:txXfrm>
    </dsp:sp>
    <dsp:sp modelId="{D50A0853-BA91-484A-9B01-CAC473DAFB23}">
      <dsp:nvSpPr>
        <dsp:cNvPr id="0" name=""/>
        <dsp:cNvSpPr/>
      </dsp:nvSpPr>
      <dsp:spPr>
        <a:xfrm>
          <a:off x="923734" y="2170008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/>
              <a:cs typeface="Arial"/>
            </a:rPr>
            <a:t>4. Educational Support</a:t>
          </a:r>
          <a:endParaRPr lang="en-US" sz="1900" kern="1200" dirty="0">
            <a:latin typeface="Arial"/>
            <a:cs typeface="Arial"/>
          </a:endParaRPr>
        </a:p>
      </dsp:txBody>
      <dsp:txXfrm>
        <a:off x="923734" y="2170008"/>
        <a:ext cx="2613716" cy="1568229"/>
      </dsp:txXfrm>
    </dsp:sp>
    <dsp:sp modelId="{946D723F-E4D8-432A-AB25-5CF5E1EE2402}">
      <dsp:nvSpPr>
        <dsp:cNvPr id="0" name=""/>
        <dsp:cNvSpPr/>
      </dsp:nvSpPr>
      <dsp:spPr>
        <a:xfrm>
          <a:off x="6750522" y="2908403"/>
          <a:ext cx="570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0554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20771" y="2951118"/>
        <a:ext cx="30057" cy="6011"/>
      </dsp:txXfrm>
    </dsp:sp>
    <dsp:sp modelId="{94D46ACB-637D-453C-880D-02BED50A2A61}">
      <dsp:nvSpPr>
        <dsp:cNvPr id="0" name=""/>
        <dsp:cNvSpPr/>
      </dsp:nvSpPr>
      <dsp:spPr>
        <a:xfrm>
          <a:off x="4138606" y="2170008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/>
              <a:cs typeface="Arial"/>
            </a:rPr>
            <a:t>School liaison to ensure:</a:t>
          </a:r>
          <a:endParaRPr lang="en-US" sz="19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Flexible deadlines</a:t>
          </a:r>
          <a:endParaRPr lang="en-US" sz="15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Pastoral support</a:t>
          </a:r>
          <a:endParaRPr lang="en-US" sz="1500" kern="1200" dirty="0">
            <a:latin typeface="Arial"/>
            <a:cs typeface="Arial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/>
              <a:cs typeface="Arial"/>
            </a:rPr>
            <a:t>Attendance monitoring</a:t>
          </a:r>
          <a:endParaRPr lang="en-US" sz="1500" kern="1200" dirty="0">
            <a:latin typeface="Arial"/>
            <a:cs typeface="Arial"/>
          </a:endParaRPr>
        </a:p>
      </dsp:txBody>
      <dsp:txXfrm>
        <a:off x="4138606" y="2170008"/>
        <a:ext cx="2613716" cy="1568229"/>
      </dsp:txXfrm>
    </dsp:sp>
    <dsp:sp modelId="{12650631-F8EF-490E-B44B-16EF9A84EFD1}">
      <dsp:nvSpPr>
        <dsp:cNvPr id="0" name=""/>
        <dsp:cNvSpPr/>
      </dsp:nvSpPr>
      <dsp:spPr>
        <a:xfrm>
          <a:off x="7353477" y="2170008"/>
          <a:ext cx="2613716" cy="1568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74" tIns="134437" rIns="128074" bIns="13443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/>
              <a:cs typeface="Arial"/>
            </a:rPr>
            <a:t>Helps Jenny stay engaged with her future goals</a:t>
          </a:r>
          <a:endParaRPr lang="en-US" sz="1900" kern="1200" dirty="0">
            <a:latin typeface="Arial"/>
            <a:cs typeface="Arial"/>
          </a:endParaRPr>
        </a:p>
      </dsp:txBody>
      <dsp:txXfrm>
        <a:off x="7353477" y="2170008"/>
        <a:ext cx="2613716" cy="15682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63BC-3CEB-4F3B-A748-B24242A62F01}">
      <dsp:nvSpPr>
        <dsp:cNvPr id="0" name=""/>
        <dsp:cNvSpPr/>
      </dsp:nvSpPr>
      <dsp:spPr>
        <a:xfrm>
          <a:off x="0" y="7321"/>
          <a:ext cx="7273926" cy="608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Biological (Nature)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37021"/>
        <a:ext cx="7214526" cy="549000"/>
      </dsp:txXfrm>
    </dsp:sp>
    <dsp:sp modelId="{0DE55840-45C6-4B90-AC96-1E689DEC31F8}">
      <dsp:nvSpPr>
        <dsp:cNvPr id="0" name=""/>
        <dsp:cNvSpPr/>
      </dsp:nvSpPr>
      <dsp:spPr>
        <a:xfrm>
          <a:off x="0" y="661801"/>
          <a:ext cx="7273926" cy="608400"/>
        </a:xfrm>
        <a:prstGeom prst="roundRect">
          <a:avLst/>
        </a:prstGeom>
        <a:solidFill>
          <a:schemeClr val="accent2">
            <a:hueOff val="884012"/>
            <a:satOff val="-3330"/>
            <a:lumOff val="27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Prolonged stress increases cortisol levels (Gunnar &amp; Quevedo, 2007)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691501"/>
        <a:ext cx="7214526" cy="549000"/>
      </dsp:txXfrm>
    </dsp:sp>
    <dsp:sp modelId="{83047139-96A6-4AAF-A44F-16C1B58659F7}">
      <dsp:nvSpPr>
        <dsp:cNvPr id="0" name=""/>
        <dsp:cNvSpPr/>
      </dsp:nvSpPr>
      <dsp:spPr>
        <a:xfrm>
          <a:off x="0" y="1316281"/>
          <a:ext cx="7273926" cy="608400"/>
        </a:xfrm>
        <a:prstGeom prst="round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Can affect sleep, concentration, and emotional stability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1345981"/>
        <a:ext cx="7214526" cy="549000"/>
      </dsp:txXfrm>
    </dsp:sp>
    <dsp:sp modelId="{12A0583E-AF35-482C-AF12-326839062EBD}">
      <dsp:nvSpPr>
        <dsp:cNvPr id="0" name=""/>
        <dsp:cNvSpPr/>
      </dsp:nvSpPr>
      <dsp:spPr>
        <a:xfrm>
          <a:off x="0" y="1970761"/>
          <a:ext cx="7273926" cy="608400"/>
        </a:xfrm>
        <a:prstGeom prst="roundRect">
          <a:avLst/>
        </a:prstGeom>
        <a:solidFill>
          <a:schemeClr val="accent2">
            <a:hueOff val="2652036"/>
            <a:satOff val="-9989"/>
            <a:lumOff val="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Environmental (Nurture)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2000461"/>
        <a:ext cx="7214526" cy="549000"/>
      </dsp:txXfrm>
    </dsp:sp>
    <dsp:sp modelId="{D212946C-34C9-459D-8BE9-8E406E97A4FD}">
      <dsp:nvSpPr>
        <dsp:cNvPr id="0" name=""/>
        <dsp:cNvSpPr/>
      </dsp:nvSpPr>
      <dsp:spPr>
        <a:xfrm>
          <a:off x="0" y="2625241"/>
          <a:ext cx="7273926" cy="608400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Loss of father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2654941"/>
        <a:ext cx="7214526" cy="549000"/>
      </dsp:txXfrm>
    </dsp:sp>
    <dsp:sp modelId="{CA3AE075-7D2C-43BD-8B8E-7A91092CA620}">
      <dsp:nvSpPr>
        <dsp:cNvPr id="0" name=""/>
        <dsp:cNvSpPr/>
      </dsp:nvSpPr>
      <dsp:spPr>
        <a:xfrm>
          <a:off x="0" y="3279721"/>
          <a:ext cx="7273926" cy="608400"/>
        </a:xfrm>
        <a:prstGeom prst="roundRect">
          <a:avLst/>
        </a:prstGeom>
        <a:solidFill>
          <a:schemeClr val="accent2">
            <a:hueOff val="4420061"/>
            <a:satOff val="-16649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Mother’s low mood and memory problems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3309421"/>
        <a:ext cx="7214526" cy="549000"/>
      </dsp:txXfrm>
    </dsp:sp>
    <dsp:sp modelId="{20FB0869-1D6B-4168-9766-28D9B4A80680}">
      <dsp:nvSpPr>
        <dsp:cNvPr id="0" name=""/>
        <dsp:cNvSpPr/>
      </dsp:nvSpPr>
      <dsp:spPr>
        <a:xfrm>
          <a:off x="0" y="3934201"/>
          <a:ext cx="7273926" cy="608400"/>
        </a:xfrm>
        <a:prstGeom prst="round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Heavy caring responsibilities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3963901"/>
        <a:ext cx="7214526" cy="549000"/>
      </dsp:txXfrm>
    </dsp:sp>
    <dsp:sp modelId="{40201D7F-53E2-4B35-AFD8-B4F567EEFACF}">
      <dsp:nvSpPr>
        <dsp:cNvPr id="0" name=""/>
        <dsp:cNvSpPr/>
      </dsp:nvSpPr>
      <dsp:spPr>
        <a:xfrm>
          <a:off x="0" y="4588681"/>
          <a:ext cx="7273926" cy="608400"/>
        </a:xfrm>
        <a:prstGeom prst="roundRect">
          <a:avLst/>
        </a:prstGeom>
        <a:solidFill>
          <a:schemeClr val="accent2">
            <a:hueOff val="6188085"/>
            <a:satOff val="-23308"/>
            <a:lumOff val="195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Reduced social opportunities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4618381"/>
        <a:ext cx="7214526" cy="549000"/>
      </dsp:txXfrm>
    </dsp:sp>
    <dsp:sp modelId="{9B1E5045-FFFC-45E4-924F-94020AA91FCC}">
      <dsp:nvSpPr>
        <dsp:cNvPr id="0" name=""/>
        <dsp:cNvSpPr/>
      </dsp:nvSpPr>
      <dsp:spPr>
        <a:xfrm>
          <a:off x="0" y="5243161"/>
          <a:ext cx="7273926" cy="60840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These environmental pressures shape Jenny’s identity development (Becker, 2007)</a:t>
          </a:r>
          <a:endParaRPr lang="en-US" sz="16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29700" y="5272861"/>
        <a:ext cx="7214526" cy="549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ACCCB-2799-4E77-95D3-A7C17A5ADC1B}">
      <dsp:nvSpPr>
        <dsp:cNvPr id="0" name=""/>
        <dsp:cNvSpPr/>
      </dsp:nvSpPr>
      <dsp:spPr>
        <a:xfrm>
          <a:off x="1062636" y="11907"/>
          <a:ext cx="4250014" cy="3715047"/>
        </a:xfrm>
        <a:prstGeom prst="rightArrow">
          <a:avLst>
            <a:gd name="adj1" fmla="val 70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2700" rIns="254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Arial"/>
              <a:cs typeface="Arial"/>
            </a:rPr>
            <a:t>Lifespan theory</a:t>
          </a:r>
          <a:endParaRPr lang="en-US" sz="2000" b="0" kern="1200" dirty="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Arial"/>
              <a:cs typeface="Arial"/>
            </a:rPr>
            <a:t>Has a specific stage for adolescence</a:t>
          </a:r>
          <a:endParaRPr lang="en-US" sz="2000" b="0" kern="1200" dirty="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Arial"/>
              <a:cs typeface="Arial"/>
            </a:rPr>
            <a:t>Directly matches Jenny’s age and situation (Erikson, 1968)</a:t>
          </a:r>
          <a:endParaRPr lang="en-US" sz="2000" b="0" kern="1200" dirty="0">
            <a:latin typeface="Arial"/>
            <a:cs typeface="Arial"/>
          </a:endParaRPr>
        </a:p>
      </dsp:txBody>
      <dsp:txXfrm>
        <a:off x="2125140" y="569164"/>
        <a:ext cx="2071882" cy="2600533"/>
      </dsp:txXfrm>
    </dsp:sp>
    <dsp:sp modelId="{94AFE8C5-DE59-4623-AA95-4526548F5DBE}">
      <dsp:nvSpPr>
        <dsp:cNvPr id="0" name=""/>
        <dsp:cNvSpPr/>
      </dsp:nvSpPr>
      <dsp:spPr>
        <a:xfrm>
          <a:off x="132" y="806927"/>
          <a:ext cx="2125007" cy="212500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kern="1200" dirty="0">
              <a:latin typeface="Arial"/>
              <a:cs typeface="Arial"/>
            </a:rPr>
            <a:t>Erikson</a:t>
          </a:r>
          <a:endParaRPr lang="en-US" sz="3400" b="0" kern="1200" dirty="0">
            <a:latin typeface="Arial"/>
            <a:cs typeface="Arial"/>
          </a:endParaRPr>
        </a:p>
      </dsp:txBody>
      <dsp:txXfrm>
        <a:off x="311332" y="1118127"/>
        <a:ext cx="1502607" cy="1502607"/>
      </dsp:txXfrm>
    </dsp:sp>
    <dsp:sp modelId="{F60A512A-2829-4EBF-B727-15ED7F54C2CD}">
      <dsp:nvSpPr>
        <dsp:cNvPr id="0" name=""/>
        <dsp:cNvSpPr/>
      </dsp:nvSpPr>
      <dsp:spPr>
        <a:xfrm>
          <a:off x="6640781" y="11907"/>
          <a:ext cx="4250014" cy="3715047"/>
        </a:xfrm>
        <a:prstGeom prst="rightArrow">
          <a:avLst>
            <a:gd name="adj1" fmla="val 70000"/>
            <a:gd name="adj2" fmla="val 50000"/>
          </a:avLst>
        </a:prstGeom>
        <a:solidFill>
          <a:schemeClr val="accent5">
            <a:tint val="40000"/>
            <a:alpha val="90000"/>
            <a:hueOff val="8267090"/>
            <a:satOff val="-58942"/>
            <a:lumOff val="-533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267090"/>
              <a:satOff val="-58942"/>
              <a:lumOff val="-53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2700" rIns="254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Arial"/>
              <a:cs typeface="Arial"/>
            </a:rPr>
            <a:t>Focuses on early childhood attachment</a:t>
          </a:r>
          <a:endParaRPr lang="en-US" sz="2000" b="0" kern="1200" dirty="0">
            <a:latin typeface="Arial"/>
            <a:cs typeface="Arial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kern="1200" dirty="0">
              <a:latin typeface="Arial"/>
              <a:cs typeface="Arial"/>
            </a:rPr>
            <a:t>Less relevant for analysing teenage identity</a:t>
          </a:r>
          <a:endParaRPr lang="en-US" sz="2000" b="0" kern="1200" dirty="0">
            <a:latin typeface="Arial"/>
            <a:cs typeface="Arial"/>
          </a:endParaRPr>
        </a:p>
      </dsp:txBody>
      <dsp:txXfrm>
        <a:off x="7703284" y="569164"/>
        <a:ext cx="2071882" cy="2600533"/>
      </dsp:txXfrm>
    </dsp:sp>
    <dsp:sp modelId="{DAC1E1F1-9843-4293-8EB8-EAC8BB1A7207}">
      <dsp:nvSpPr>
        <dsp:cNvPr id="0" name=""/>
        <dsp:cNvSpPr/>
      </dsp:nvSpPr>
      <dsp:spPr>
        <a:xfrm>
          <a:off x="5578277" y="806927"/>
          <a:ext cx="2125007" cy="2125007"/>
        </a:xfrm>
        <a:prstGeom prst="ellipse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kern="1200" dirty="0">
              <a:latin typeface="Arial"/>
              <a:cs typeface="Arial"/>
            </a:rPr>
            <a:t>Bowlby</a:t>
          </a:r>
          <a:endParaRPr lang="en-US" sz="3400" b="0" kern="1200" dirty="0">
            <a:latin typeface="Arial"/>
            <a:cs typeface="Arial"/>
          </a:endParaRPr>
        </a:p>
      </dsp:txBody>
      <dsp:txXfrm>
        <a:off x="5889477" y="1118127"/>
        <a:ext cx="1502607" cy="150260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358F3-C2FE-4775-AFEB-867337361E71}">
      <dsp:nvSpPr>
        <dsp:cNvPr id="0" name=""/>
        <dsp:cNvSpPr/>
      </dsp:nvSpPr>
      <dsp:spPr>
        <a:xfrm>
          <a:off x="0" y="56876"/>
          <a:ext cx="7539297" cy="760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Erikson explains: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94001"/>
        <a:ext cx="7465047" cy="686250"/>
      </dsp:txXfrm>
    </dsp:sp>
    <dsp:sp modelId="{B061A27A-00F0-4702-8515-FB4B9A2DC8C9}">
      <dsp:nvSpPr>
        <dsp:cNvPr id="0" name=""/>
        <dsp:cNvSpPr/>
      </dsp:nvSpPr>
      <dsp:spPr>
        <a:xfrm>
          <a:off x="0" y="874976"/>
          <a:ext cx="7539297" cy="760500"/>
        </a:xfrm>
        <a:prstGeom prst="roundRect">
          <a:avLst/>
        </a:prstGeom>
        <a:solidFill>
          <a:schemeClr val="accent2">
            <a:hueOff val="1178683"/>
            <a:satOff val="-444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How caring responsibilities affect identity development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912101"/>
        <a:ext cx="7465047" cy="686250"/>
      </dsp:txXfrm>
    </dsp:sp>
    <dsp:sp modelId="{A46D1E98-69F6-43C4-9C70-B559E06434FB}">
      <dsp:nvSpPr>
        <dsp:cNvPr id="0" name=""/>
        <dsp:cNvSpPr/>
      </dsp:nvSpPr>
      <dsp:spPr>
        <a:xfrm>
          <a:off x="0" y="1693076"/>
          <a:ext cx="7539297" cy="760500"/>
        </a:xfrm>
        <a:prstGeom prst="round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Why she may feel older than her age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1730201"/>
        <a:ext cx="7465047" cy="686250"/>
      </dsp:txXfrm>
    </dsp:sp>
    <dsp:sp modelId="{DBE93C92-4254-461C-ABD7-0D7CD47F3FE0}">
      <dsp:nvSpPr>
        <dsp:cNvPr id="0" name=""/>
        <dsp:cNvSpPr/>
      </dsp:nvSpPr>
      <dsp:spPr>
        <a:xfrm>
          <a:off x="0" y="2511176"/>
          <a:ext cx="7539297" cy="760500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Why she may struggle with independence and future planning (Kroger, 2007)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2548301"/>
        <a:ext cx="7465047" cy="686250"/>
      </dsp:txXfrm>
    </dsp:sp>
    <dsp:sp modelId="{27862F11-8042-42AF-9631-175D39BB1F8B}">
      <dsp:nvSpPr>
        <dsp:cNvPr id="0" name=""/>
        <dsp:cNvSpPr/>
      </dsp:nvSpPr>
      <dsp:spPr>
        <a:xfrm>
          <a:off x="0" y="3329276"/>
          <a:ext cx="7539297" cy="760500"/>
        </a:xfrm>
        <a:prstGeom prst="round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Bowlby explains (briefly):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3366401"/>
        <a:ext cx="7465047" cy="686250"/>
      </dsp:txXfrm>
    </dsp:sp>
    <dsp:sp modelId="{42E4AE98-A548-4ED1-9D9E-A1BEE95D164F}">
      <dsp:nvSpPr>
        <dsp:cNvPr id="0" name=""/>
        <dsp:cNvSpPr/>
      </dsp:nvSpPr>
      <dsp:spPr>
        <a:xfrm>
          <a:off x="0" y="4147376"/>
          <a:ext cx="7539297" cy="760500"/>
        </a:xfrm>
        <a:prstGeom prst="roundRect">
          <a:avLst/>
        </a:prstGeom>
        <a:solidFill>
          <a:schemeClr val="accent2">
            <a:hueOff val="5893414"/>
            <a:satOff val="-22198"/>
            <a:lumOff val="186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/>
              <a:ea typeface="+mn-ea"/>
              <a:cs typeface="+mn-cs"/>
            </a:rPr>
            <a:t>How early loss and inconsistent emotional support may affect emotional security</a:t>
          </a:r>
          <a:endParaRPr lang="en-US" sz="2000" kern="1200" dirty="0">
            <a:latin typeface="Arial"/>
            <a:ea typeface="+mn-ea"/>
            <a:cs typeface="+mn-cs"/>
          </a:endParaRPr>
        </a:p>
      </dsp:txBody>
      <dsp:txXfrm>
        <a:off x="37125" y="4184501"/>
        <a:ext cx="7465047" cy="686250"/>
      </dsp:txXfrm>
    </dsp:sp>
    <dsp:sp modelId="{06CFAC00-A72B-4713-A686-DD23739E4297}">
      <dsp:nvSpPr>
        <dsp:cNvPr id="0" name=""/>
        <dsp:cNvSpPr/>
      </dsp:nvSpPr>
      <dsp:spPr>
        <a:xfrm>
          <a:off x="0" y="4965476"/>
          <a:ext cx="7539297" cy="76050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But does </a:t>
          </a:r>
          <a:r>
            <a:rPr lang="en-GB" sz="2000" b="1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not</a:t>
          </a:r>
          <a:r>
            <a:rPr lang="en-GB" sz="2000" kern="1200" dirty="0">
              <a:solidFill>
                <a:srgbClr val="FFFFFF"/>
              </a:solidFill>
              <a:latin typeface="Arial"/>
              <a:ea typeface="+mn-ea"/>
              <a:cs typeface="+mn-cs"/>
            </a:rPr>
            <a:t> address teenage identity or social roles in depth</a:t>
          </a:r>
          <a:endParaRPr lang="en-US" sz="2000" kern="1200" dirty="0">
            <a:solidFill>
              <a:srgbClr val="FFFFFF"/>
            </a:solidFill>
            <a:latin typeface="Arial"/>
            <a:ea typeface="+mn-ea"/>
            <a:cs typeface="+mn-cs"/>
          </a:endParaRPr>
        </a:p>
      </dsp:txBody>
      <dsp:txXfrm>
        <a:off x="37125" y="5002601"/>
        <a:ext cx="7465047" cy="6862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35377-C124-4060-B549-EDBDEF5470FB}">
      <dsp:nvSpPr>
        <dsp:cNvPr id="0" name=""/>
        <dsp:cNvSpPr/>
      </dsp:nvSpPr>
      <dsp:spPr>
        <a:xfrm>
          <a:off x="6603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1. Direct match to the assignment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6603" y="1506154"/>
        <a:ext cx="1627081" cy="1171498"/>
      </dsp:txXfrm>
    </dsp:sp>
    <dsp:sp modelId="{F9D8B4A2-B973-49A4-8FFD-79A6CB318DB3}">
      <dsp:nvSpPr>
        <dsp:cNvPr id="0" name=""/>
        <dsp:cNvSpPr/>
      </dsp:nvSpPr>
      <dsp:spPr>
        <a:xfrm>
          <a:off x="6603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01</a:t>
          </a:r>
        </a:p>
      </dsp:txBody>
      <dsp:txXfrm>
        <a:off x="6603" y="725155"/>
        <a:ext cx="1627081" cy="780999"/>
      </dsp:txXfrm>
    </dsp:sp>
    <dsp:sp modelId="{20BFCA12-9C9D-495A-B292-C7A7EA4A0362}">
      <dsp:nvSpPr>
        <dsp:cNvPr id="0" name=""/>
        <dsp:cNvSpPr/>
      </dsp:nvSpPr>
      <dsp:spPr>
        <a:xfrm>
          <a:off x="1763851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The task requires a lifespan theory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1763851" y="1506154"/>
        <a:ext cx="1627081" cy="1171498"/>
      </dsp:txXfrm>
    </dsp:sp>
    <dsp:sp modelId="{DED25665-1C0D-4DC4-B31A-979C65D9E5C3}">
      <dsp:nvSpPr>
        <dsp:cNvPr id="0" name=""/>
        <dsp:cNvSpPr/>
      </dsp:nvSpPr>
      <dsp:spPr>
        <a:xfrm>
          <a:off x="1763851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02</a:t>
          </a:r>
        </a:p>
      </dsp:txBody>
      <dsp:txXfrm>
        <a:off x="1763851" y="725155"/>
        <a:ext cx="1627081" cy="780999"/>
      </dsp:txXfrm>
    </dsp:sp>
    <dsp:sp modelId="{8E1C05D5-BA5E-49B7-B20D-3D89CEA44021}">
      <dsp:nvSpPr>
        <dsp:cNvPr id="0" name=""/>
        <dsp:cNvSpPr/>
      </dsp:nvSpPr>
      <dsp:spPr>
        <a:xfrm>
          <a:off x="3521099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Erikson is a lifespan theory with a clear adolescent stage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3521099" y="1506154"/>
        <a:ext cx="1627081" cy="1171498"/>
      </dsp:txXfrm>
    </dsp:sp>
    <dsp:sp modelId="{69276E5F-C46A-4FDC-B4B0-E5AD221B8C3F}">
      <dsp:nvSpPr>
        <dsp:cNvPr id="0" name=""/>
        <dsp:cNvSpPr/>
      </dsp:nvSpPr>
      <dsp:spPr>
        <a:xfrm>
          <a:off x="3521099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03</a:t>
          </a:r>
        </a:p>
      </dsp:txBody>
      <dsp:txXfrm>
        <a:off x="3521099" y="725155"/>
        <a:ext cx="1627081" cy="780999"/>
      </dsp:txXfrm>
    </dsp:sp>
    <dsp:sp modelId="{13327BAE-1B40-42FB-AC6F-F6978C03CAC8}">
      <dsp:nvSpPr>
        <dsp:cNvPr id="0" name=""/>
        <dsp:cNvSpPr/>
      </dsp:nvSpPr>
      <dsp:spPr>
        <a:xfrm>
          <a:off x="5278347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Bowlby focuses mainly on early childhood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5278347" y="1506154"/>
        <a:ext cx="1627081" cy="1171498"/>
      </dsp:txXfrm>
    </dsp:sp>
    <dsp:sp modelId="{9D5E999B-6132-4E8D-983F-3C525A121DE1}">
      <dsp:nvSpPr>
        <dsp:cNvPr id="0" name=""/>
        <dsp:cNvSpPr/>
      </dsp:nvSpPr>
      <dsp:spPr>
        <a:xfrm>
          <a:off x="5278347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04</a:t>
          </a:r>
        </a:p>
      </dsp:txBody>
      <dsp:txXfrm>
        <a:off x="5278347" y="725155"/>
        <a:ext cx="1627081" cy="780999"/>
      </dsp:txXfrm>
    </dsp:sp>
    <dsp:sp modelId="{4430F92A-63D7-4A19-B89B-1997257A1297}">
      <dsp:nvSpPr>
        <dsp:cNvPr id="0" name=""/>
        <dsp:cNvSpPr/>
      </dsp:nvSpPr>
      <dsp:spPr>
        <a:xfrm>
          <a:off x="7035595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2. Stronger link to Jenny’s caring role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7035595" y="1506154"/>
        <a:ext cx="1627081" cy="1171498"/>
      </dsp:txXfrm>
    </dsp:sp>
    <dsp:sp modelId="{6975A318-D6B1-4B42-9803-07C15E953024}">
      <dsp:nvSpPr>
        <dsp:cNvPr id="0" name=""/>
        <dsp:cNvSpPr/>
      </dsp:nvSpPr>
      <dsp:spPr>
        <a:xfrm>
          <a:off x="7035595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05</a:t>
          </a:r>
        </a:p>
      </dsp:txBody>
      <dsp:txXfrm>
        <a:off x="7035595" y="725155"/>
        <a:ext cx="1627081" cy="780999"/>
      </dsp:txXfrm>
    </dsp:sp>
    <dsp:sp modelId="{5781FB48-5202-4792-BD88-682220EAA076}">
      <dsp:nvSpPr>
        <dsp:cNvPr id="0" name=""/>
        <dsp:cNvSpPr/>
      </dsp:nvSpPr>
      <dsp:spPr>
        <a:xfrm>
          <a:off x="8792843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Erikson explains:</a:t>
          </a:r>
          <a:endParaRPr lang="en-US" sz="1300" b="0" kern="1200" dirty="0">
            <a:latin typeface="Arial"/>
            <a:ea typeface="+mn-lt"/>
            <a:cs typeface="+mn-lt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kern="1200" dirty="0">
              <a:latin typeface="Arial"/>
              <a:ea typeface="+mn-lt"/>
              <a:cs typeface="+mn-lt"/>
            </a:rPr>
            <a:t>Identity foreclosure</a:t>
          </a:r>
          <a:endParaRPr lang="en-US" sz="1000" b="0" kern="1200" dirty="0">
            <a:latin typeface="Arial"/>
            <a:ea typeface="+mn-lt"/>
            <a:cs typeface="+mn-lt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kern="1200" dirty="0">
              <a:latin typeface="Arial"/>
              <a:ea typeface="+mn-lt"/>
              <a:cs typeface="+mn-lt"/>
            </a:rPr>
            <a:t>Role overload</a:t>
          </a:r>
          <a:endParaRPr lang="en-US" sz="1000" b="0" kern="1200" dirty="0">
            <a:latin typeface="Arial"/>
            <a:ea typeface="+mn-lt"/>
            <a:cs typeface="+mn-lt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kern="1200" dirty="0">
              <a:latin typeface="Arial"/>
              <a:ea typeface="+mn-lt"/>
              <a:cs typeface="+mn-lt"/>
            </a:rPr>
            <a:t>Social isolation</a:t>
          </a:r>
          <a:endParaRPr lang="en-US" sz="1000" b="0" kern="1200" dirty="0">
            <a:latin typeface="Arial"/>
            <a:ea typeface="+mn-lt"/>
            <a:cs typeface="+mn-lt"/>
          </a:endParaRP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b="0" kern="1200" dirty="0">
              <a:latin typeface="Arial"/>
              <a:ea typeface="+mn-lt"/>
              <a:cs typeface="+mn-lt"/>
            </a:rPr>
            <a:t>Impact on education</a:t>
          </a:r>
          <a:endParaRPr lang="en-US" sz="1000" b="0" kern="1200" dirty="0">
            <a:latin typeface="Arial"/>
            <a:ea typeface="+mn-lt"/>
            <a:cs typeface="+mn-lt"/>
          </a:endParaRPr>
        </a:p>
      </dsp:txBody>
      <dsp:txXfrm>
        <a:off x="8792843" y="1506154"/>
        <a:ext cx="1627081" cy="1171498"/>
      </dsp:txXfrm>
    </dsp:sp>
    <dsp:sp modelId="{07569FB2-0984-41A5-B88A-EEB32A0C2F0E}">
      <dsp:nvSpPr>
        <dsp:cNvPr id="0" name=""/>
        <dsp:cNvSpPr/>
      </dsp:nvSpPr>
      <dsp:spPr>
        <a:xfrm>
          <a:off x="8792843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06</a:t>
          </a:r>
        </a:p>
      </dsp:txBody>
      <dsp:txXfrm>
        <a:off x="8792843" y="725155"/>
        <a:ext cx="1627081" cy="780999"/>
      </dsp:txXfrm>
    </dsp:sp>
    <dsp:sp modelId="{6A03A56D-8BAB-4A52-A8F0-9D06C01B2DDD}">
      <dsp:nvSpPr>
        <dsp:cNvPr id="0" name=""/>
        <dsp:cNvSpPr/>
      </dsp:nvSpPr>
      <dsp:spPr>
        <a:xfrm>
          <a:off x="10550091" y="725155"/>
          <a:ext cx="1627081" cy="19524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0" rIns="16071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 dirty="0">
              <a:latin typeface="Arial"/>
              <a:ea typeface="+mn-lt"/>
              <a:cs typeface="+mn-lt"/>
            </a:rPr>
            <a:t>Bowlby does not address these teenage‑specific issues</a:t>
          </a:r>
          <a:endParaRPr lang="en-US" sz="1300" b="0" kern="1200" dirty="0">
            <a:latin typeface="Arial"/>
            <a:ea typeface="+mn-lt"/>
            <a:cs typeface="+mn-lt"/>
          </a:endParaRPr>
        </a:p>
      </dsp:txBody>
      <dsp:txXfrm>
        <a:off x="10550091" y="1506154"/>
        <a:ext cx="1627081" cy="1171498"/>
      </dsp:txXfrm>
    </dsp:sp>
    <dsp:sp modelId="{C0F574FB-598E-4DBF-B2E9-75DC952EB2A6}">
      <dsp:nvSpPr>
        <dsp:cNvPr id="0" name=""/>
        <dsp:cNvSpPr/>
      </dsp:nvSpPr>
      <dsp:spPr>
        <a:xfrm>
          <a:off x="10550091" y="725155"/>
          <a:ext cx="1627081" cy="78099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719" tIns="165100" rIns="160719" bIns="16510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07</a:t>
          </a:r>
        </a:p>
      </dsp:txBody>
      <dsp:txXfrm>
        <a:off x="10550091" y="725155"/>
        <a:ext cx="1627081" cy="78099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32BCE0-36B3-40AD-9E80-C6D8FF1CF361}">
      <dsp:nvSpPr>
        <dsp:cNvPr id="0" name=""/>
        <dsp:cNvSpPr/>
      </dsp:nvSpPr>
      <dsp:spPr>
        <a:xfrm>
          <a:off x="3280" y="407984"/>
          <a:ext cx="3291330" cy="329133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1133" tIns="26670" rIns="181133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/>
              <a:cs typeface="Arial"/>
            </a:rPr>
            <a:t>Erikson’s theory provides the strongest explanation of Jenny’s developmental needs</a:t>
          </a:r>
        </a:p>
      </dsp:txBody>
      <dsp:txXfrm>
        <a:off x="485284" y="889988"/>
        <a:ext cx="2327322" cy="2327322"/>
      </dsp:txXfrm>
    </dsp:sp>
    <dsp:sp modelId="{08E4253E-A8EC-45ED-B8B3-8247C5B4414C}">
      <dsp:nvSpPr>
        <dsp:cNvPr id="0" name=""/>
        <dsp:cNvSpPr/>
      </dsp:nvSpPr>
      <dsp:spPr>
        <a:xfrm>
          <a:off x="2636345" y="407984"/>
          <a:ext cx="3291330" cy="329133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1133" tIns="26670" rIns="181133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/>
              <a:cs typeface="Arial"/>
            </a:rPr>
            <a:t>Her caring role affects identity, independence, confidence, and social development</a:t>
          </a:r>
        </a:p>
      </dsp:txBody>
      <dsp:txXfrm>
        <a:off x="3118349" y="889988"/>
        <a:ext cx="2327322" cy="2327322"/>
      </dsp:txXfrm>
    </dsp:sp>
    <dsp:sp modelId="{7AD2F906-94D4-4086-9143-61C19E2A316B}">
      <dsp:nvSpPr>
        <dsp:cNvPr id="0" name=""/>
        <dsp:cNvSpPr/>
      </dsp:nvSpPr>
      <dsp:spPr>
        <a:xfrm>
          <a:off x="5269409" y="407984"/>
          <a:ext cx="3291330" cy="329133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1133" tIns="26670" rIns="181133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/>
              <a:cs typeface="Arial"/>
            </a:rPr>
            <a:t>Bowlby offers some emotional context but is less relevant for adolescence</a:t>
          </a:r>
        </a:p>
      </dsp:txBody>
      <dsp:txXfrm>
        <a:off x="5751413" y="889988"/>
        <a:ext cx="2327322" cy="2327322"/>
      </dsp:txXfrm>
    </dsp:sp>
    <dsp:sp modelId="{518AAEA2-B989-447C-B535-A1EDC31191DD}">
      <dsp:nvSpPr>
        <dsp:cNvPr id="0" name=""/>
        <dsp:cNvSpPr/>
      </dsp:nvSpPr>
      <dsp:spPr>
        <a:xfrm>
          <a:off x="7902474" y="407984"/>
          <a:ext cx="3291330" cy="329133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1133" tIns="26670" rIns="181133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Arial"/>
              <a:cs typeface="Arial"/>
            </a:rPr>
            <a:t>Erikson is the most appropriate theory for analysing Jenny and planning support</a:t>
          </a:r>
        </a:p>
      </dsp:txBody>
      <dsp:txXfrm>
        <a:off x="8384478" y="889988"/>
        <a:ext cx="2327322" cy="23273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88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21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01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49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55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10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7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899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40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612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431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63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B9EFF-7E6D-2B55-FEF2-59BE326A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453" y="402956"/>
            <a:ext cx="12208401" cy="11360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"/>
                <a:cs typeface="Arial"/>
              </a:rPr>
              <a:t>Certificate of Higher Education in Health and Social Care </a:t>
            </a:r>
          </a:p>
        </p:txBody>
      </p:sp>
      <p:pic>
        <p:nvPicPr>
          <p:cNvPr id="5" name="Picture 4" descr="A close-up of a globe&#10;&#10;AI-generated content may be incorrect.">
            <a:extLst>
              <a:ext uri="{FF2B5EF4-FFF2-40B4-BE49-F238E27FC236}">
                <a16:creationId xmlns:a16="http://schemas.microsoft.com/office/drawing/2014/main" id="{0940D4B8-8925-8B63-4D84-C468953A165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15" t="29611" r="278" b="125"/>
          <a:stretch>
            <a:fillRect/>
          </a:stretch>
        </p:blipFill>
        <p:spPr>
          <a:xfrm>
            <a:off x="-5791" y="153"/>
            <a:ext cx="12202408" cy="686360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B320A-3E9F-D139-A96A-A77204413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25" y="2284524"/>
            <a:ext cx="6164063" cy="36669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 err="1">
                <a:latin typeface="Arial"/>
                <a:cs typeface="Arial"/>
              </a:rPr>
              <a:t>Pyschology</a:t>
            </a:r>
            <a:r>
              <a:rPr lang="en-GB" sz="2400" b="1" dirty="0">
                <a:latin typeface="Arial"/>
                <a:cs typeface="Arial"/>
              </a:rPr>
              <a:t> in Health and Social Care</a:t>
            </a:r>
          </a:p>
          <a:p>
            <a:r>
              <a:rPr lang="en-GB" sz="2400" b="1" dirty="0">
                <a:latin typeface="Arial"/>
                <a:cs typeface="Arial"/>
              </a:rPr>
              <a:t>Module code: LCHS4010</a:t>
            </a:r>
          </a:p>
          <a:p>
            <a:r>
              <a:rPr lang="en-GB" sz="2400" b="1" dirty="0">
                <a:latin typeface="Arial"/>
                <a:ea typeface="+mn-lt"/>
                <a:cs typeface="+mn-lt"/>
              </a:rPr>
              <a:t>Lecturer: Helen Parsons</a:t>
            </a:r>
          </a:p>
          <a:p>
            <a:r>
              <a:rPr lang="en-GB" sz="2400" b="1" dirty="0">
                <a:latin typeface="Arial"/>
              </a:rPr>
              <a:t>Student: Muhammad Taimoor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Student code: 2334543</a:t>
            </a: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AD8DC-0FC7-6D4A-D779-EFF6F1499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4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0442" y="5416917"/>
            <a:ext cx="7031117" cy="933905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2800" dirty="0">
                <a:latin typeface="Arial"/>
                <a:ea typeface="+mj-lt"/>
                <a:cs typeface="+mj-lt"/>
              </a:rPr>
              <a:t>Presentation: Jenny’s Development – Erikson &amp; Bowlby</a:t>
            </a:r>
            <a:br>
              <a:rPr lang="en-GB" sz="2800" dirty="0">
                <a:latin typeface="Arial"/>
                <a:ea typeface="+mj-lt"/>
                <a:cs typeface="+mj-lt"/>
              </a:rPr>
            </a:br>
            <a:br>
              <a:rPr lang="en-GB" sz="2800" dirty="0">
                <a:latin typeface="Arial"/>
                <a:ea typeface="+mj-lt"/>
                <a:cs typeface="+mj-lt"/>
              </a:rPr>
            </a:br>
            <a:br>
              <a:rPr lang="en-GB" sz="2800" dirty="0">
                <a:latin typeface="Arial"/>
                <a:ea typeface="+mj-lt"/>
                <a:cs typeface="+mj-lt"/>
              </a:rPr>
            </a:br>
            <a:r>
              <a:rPr lang="en-GB" sz="2800" dirty="0">
                <a:latin typeface="Arial"/>
                <a:cs typeface="Arial"/>
              </a:rPr>
              <a:t>My Role: Create a </a:t>
            </a:r>
            <a:r>
              <a:rPr lang="en-GB" sz="2800" dirty="0" err="1">
                <a:latin typeface="Arial"/>
                <a:cs typeface="Arial"/>
              </a:rPr>
              <a:t>Suppot</a:t>
            </a:r>
            <a:r>
              <a:rPr lang="en-GB" sz="2800" dirty="0">
                <a:latin typeface="Arial"/>
                <a:cs typeface="Arial"/>
              </a:rPr>
              <a:t> Plan for Jenny</a:t>
            </a:r>
          </a:p>
        </p:txBody>
      </p:sp>
      <p:pic>
        <p:nvPicPr>
          <p:cNvPr id="6" name="Pulsing cartoon puzzle brain" descr="Pulsing cartoon puzzle brain">
            <a:hlinkClick r:id="" action="ppaction://media"/>
            <a:extLst>
              <a:ext uri="{FF2B5EF4-FFF2-40B4-BE49-F238E27FC236}">
                <a16:creationId xmlns:a16="http://schemas.microsoft.com/office/drawing/2014/main" id="{BE6AC374-655D-1693-E769-5BEC26D7A8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72232" y="794642"/>
            <a:ext cx="6247536" cy="351423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3FCC9E-47A2-69B7-68E7-7FA95EAD5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5662526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83F2FE-06B7-91F8-0759-7A23D0863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60135-78DD-96D0-1589-4E77A98DF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Introduction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A1708-81F3-A58C-609A-DF1A557291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220857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FC1E09AE-0C53-9541-25DD-D7E8D8FC8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48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A62FD-B715-AA47-939D-5CEB25CE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Erikson’s Theory: Key Concepts</a:t>
            </a:r>
            <a:endParaRPr lang="en-US" dirty="0">
              <a:latin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71315C-188C-9B83-A1EB-6CED45CFF2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0759437"/>
              </p:ext>
            </p:extLst>
          </p:nvPr>
        </p:nvGraphicFramePr>
        <p:xfrm>
          <a:off x="4304029" y="681487"/>
          <a:ext cx="7744564" cy="5501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E3BFB493-3885-A659-68AD-EFB2986AB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58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5EA20-343F-FE76-159E-6AAFD3060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Why Erikson Fits Jenny’s Situation</a:t>
            </a:r>
            <a:endParaRPr lang="en-US" dirty="0">
              <a:latin typeface="Arial"/>
              <a:cs typeface="Arial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354A27-B04C-820F-4EC2-D11FF5D35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2153517"/>
              </p:ext>
            </p:extLst>
          </p:nvPr>
        </p:nvGraphicFramePr>
        <p:xfrm>
          <a:off x="23005" y="2291258"/>
          <a:ext cx="12160367" cy="4366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95F6E9AB-F7F9-ABE5-7913-32499DDD6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45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1A64F-855A-DE97-F7DD-06EF9399C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Applying Erikson to Jenny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818A47-1DA9-2645-EACD-A6A1267C8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34098"/>
              </p:ext>
            </p:extLst>
          </p:nvPr>
        </p:nvGraphicFramePr>
        <p:xfrm>
          <a:off x="-5751" y="2118732"/>
          <a:ext cx="12203500" cy="4552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08A59035-3E61-7603-2279-E9D2167DF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48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2807C3-9647-032A-5791-72FB7B3B2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635365"/>
            <a:ext cx="5358392" cy="129847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b="0" dirty="0">
                <a:latin typeface="Arial"/>
                <a:ea typeface="+mj-lt"/>
                <a:cs typeface="+mj-lt"/>
              </a:rPr>
              <a:t>Support Strategies Based on Erikson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7" name="Graphic 6" descr="Sport Balls">
            <a:extLst>
              <a:ext uri="{FF2B5EF4-FFF2-40B4-BE49-F238E27FC236}">
                <a16:creationId xmlns:a16="http://schemas.microsoft.com/office/drawing/2014/main" id="{9C93D77A-3A4A-670A-956E-AF0FF27C2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836141"/>
            <a:ext cx="3376716" cy="337671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0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2D90F-B26D-370B-7082-7F7824933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7622" y="914400"/>
            <a:ext cx="4763387" cy="538352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latin typeface="Arial"/>
                <a:cs typeface="Arial"/>
              </a:rPr>
              <a:t>1. Identity Exploration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Encourage involvement in: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Youth groups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Hobbies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School clubs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Peer activities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Helps Jenny build a sense of self beyond the caring role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/>
                <a:cs typeface="Arial"/>
              </a:rPr>
              <a:t>2. Reducing Role Overload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Provide respite care to reduce daily pressure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Support services to assist with: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Cleaning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Shopping</a:t>
            </a:r>
            <a:endParaRPr lang="en-GB" sz="14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Administrative tasks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/>
                <a:ea typeface="+mn-lt"/>
                <a:cs typeface="+mn-lt"/>
              </a:rPr>
              <a:t>Allows Jenny time for education and personal development</a:t>
            </a:r>
            <a:endParaRPr lang="en-GB" sz="14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4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0DC670-5E91-F157-1A7E-F2746A3FF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142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AF91C-00D1-CA8D-EE1F-A489F7AA1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Arial"/>
                <a:cs typeface="Arial"/>
              </a:rPr>
              <a:t>Support Strategies Based on Erikson (Part 2)</a:t>
            </a:r>
          </a:p>
          <a:p>
            <a:endParaRPr lang="en-GB" dirty="0">
              <a:latin typeface="Arial"/>
              <a:cs typeface="Arial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CD0FEE-E248-1940-3CC0-652C1D376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9739862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9D84AC9-7DB9-E032-4160-9F12CBFDA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1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6B262-AB80-0042-C8C1-FF9DA96E7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b="0" dirty="0">
                <a:latin typeface="Arial"/>
                <a:ea typeface="+mj-lt"/>
                <a:cs typeface="+mj-lt"/>
              </a:rPr>
              <a:t>Nature and Nurture in Erikson’s Theory</a:t>
            </a:r>
            <a:endParaRPr lang="en-US" sz="3600" dirty="0">
              <a:latin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1C2202-32B2-436B-84C1-DA41EB8AF9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362513"/>
              </p:ext>
            </p:extLst>
          </p:nvPr>
        </p:nvGraphicFramePr>
        <p:xfrm>
          <a:off x="4231445" y="273381"/>
          <a:ext cx="7273926" cy="5858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697D10F2-B61B-AA36-2A72-0832097BC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86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27822-03BF-012A-F48B-ECC3E6CFE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Comparison: Erikson vs Bowlby</a:t>
            </a:r>
            <a:endParaRPr lang="en-US">
              <a:latin typeface="Arial"/>
              <a:cs typeface="Arial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B49A2F6-CE21-EB3A-35B0-3D72118AE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34DA8E-AED3-833F-882B-10DE4C797D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47963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584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C8D87-928A-0216-0BEF-7B4771799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b="0" dirty="0">
                <a:latin typeface="Arial"/>
                <a:ea typeface="+mj-lt"/>
                <a:cs typeface="+mj-lt"/>
              </a:rPr>
              <a:t>What Each Explains About Jenny</a:t>
            </a:r>
            <a:endParaRPr lang="en-US" sz="3600" dirty="0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98E3B6-3D9E-F437-B700-78B8F8A81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9677798"/>
              </p:ext>
            </p:extLst>
          </p:nvPr>
        </p:nvGraphicFramePr>
        <p:xfrm>
          <a:off x="4148349" y="426657"/>
          <a:ext cx="7539297" cy="5782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6586ADF7-5EBD-E8FE-94D2-A0FEDE0AF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0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2C373-B1C3-C676-E924-BBE1B778C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sz="3700" b="0" dirty="0">
                <a:latin typeface="Arial"/>
                <a:ea typeface="+mj-lt"/>
                <a:cs typeface="+mj-lt"/>
              </a:rPr>
              <a:t>Why Erikson Is Better Than Bowlby for This Task</a:t>
            </a:r>
            <a:endParaRPr lang="en-US" sz="3700">
              <a:latin typeface="Arial"/>
              <a:cs typeface="Arial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E3B0E8-E7ED-5854-15B8-A5C4AC09C4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4904110"/>
              </p:ext>
            </p:extLst>
          </p:nvPr>
        </p:nvGraphicFramePr>
        <p:xfrm>
          <a:off x="-5750" y="2952619"/>
          <a:ext cx="12183776" cy="3402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66038CA7-1A17-FE52-B4CB-2AAF88D81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6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BE778-C37A-7918-B283-F28E3410E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794763"/>
            <a:ext cx="4057650" cy="213908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0" dirty="0">
                <a:latin typeface="Arial"/>
                <a:cs typeface="Arial"/>
              </a:rPr>
              <a:t>Why Erikson Is Better Than Bowlby for This Task (Part 2)</a:t>
            </a:r>
            <a:endParaRPr lang="en-US" sz="3700" dirty="0">
              <a:latin typeface="Arial"/>
              <a:cs typeface="Arial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C66AFA7C-EEEC-94FA-0EC0-A064A04A7E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0" b="4953"/>
          <a:stretch>
            <a:fillRect/>
          </a:stretch>
        </p:blipFill>
        <p:spPr>
          <a:xfrm>
            <a:off x="713232" y="836142"/>
            <a:ext cx="3979412" cy="252418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0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32E15-C49C-F970-6AA1-9CC29F5E8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14399"/>
            <a:ext cx="6096861" cy="53835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b="1" dirty="0">
                <a:latin typeface="Arial"/>
                <a:cs typeface="Arial"/>
              </a:rPr>
              <a:t>3. Better for planning support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Erikson guides practical interventions: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Identity exploration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Respite care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Peer support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Educational support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Bowlby is less specific for teenage interventions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500" b="1" dirty="0">
                <a:latin typeface="Arial"/>
                <a:cs typeface="Arial"/>
              </a:rPr>
              <a:t>4. Stronger alignment with assessment criteria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Erikson covers: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Cognition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Emotions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Behaviour</a:t>
            </a:r>
            <a:endParaRPr lang="en-GB" sz="1500" dirty="0">
              <a:latin typeface="Arial"/>
              <a:cs typeface="Arial"/>
            </a:endParaRPr>
          </a:p>
          <a:p>
            <a:pPr marL="493395" lvl="1"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Social development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/>
                <a:ea typeface="+mn-lt"/>
                <a:cs typeface="+mn-lt"/>
              </a:rPr>
              <a:t>Bowlby is too narrow for the full developmental picture required</a:t>
            </a:r>
            <a:endParaRPr lang="en-GB" sz="15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5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61AF6-130A-C195-7065-295088E0E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5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D2317-1C34-66BA-842E-EFECF9F51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F0D2F8-B46F-CE53-8217-1263DCC035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912679"/>
              </p:ext>
            </p:extLst>
          </p:nvPr>
        </p:nvGraphicFramePr>
        <p:xfrm>
          <a:off x="497456" y="2190618"/>
          <a:ext cx="11197086" cy="4107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E8BC31F3-D710-9995-8527-C830DA785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3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6713D-59CC-83C4-646A-115B1388A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Arial"/>
                <a:ea typeface="+mj-lt"/>
                <a:cs typeface="+mj-lt"/>
              </a:rPr>
              <a:t>Reference List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C43C6-A379-8C3F-062C-0641A51F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1673"/>
            <a:ext cx="10890929" cy="35362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>
                <a:latin typeface="Arial"/>
                <a:ea typeface="+mn-lt"/>
                <a:cs typeface="+mn-lt"/>
              </a:rPr>
              <a:t>Aldridge, J. (2018) </a:t>
            </a:r>
            <a:r>
              <a:rPr lang="en-GB" sz="1900" i="1" dirty="0">
                <a:latin typeface="Arial"/>
                <a:ea typeface="+mn-lt"/>
                <a:cs typeface="+mn-lt"/>
              </a:rPr>
              <a:t>Working with young carers</a:t>
            </a:r>
            <a:r>
              <a:rPr lang="en-GB" sz="1900" dirty="0">
                <a:latin typeface="Arial"/>
                <a:ea typeface="+mn-lt"/>
                <a:cs typeface="+mn-lt"/>
              </a:rPr>
              <a:t>. London: Routledge. Accessed: 8 November 2024.</a:t>
            </a:r>
            <a:endParaRPr lang="en-GB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/>
                <a:ea typeface="+mn-lt"/>
                <a:cs typeface="+mn-lt"/>
              </a:rPr>
              <a:t>Becker, S. (2007) ‘Global perspectives on children’s unpaid caregiving’, </a:t>
            </a:r>
            <a:r>
              <a:rPr lang="en-GB" sz="1900" i="1" dirty="0">
                <a:latin typeface="Arial"/>
                <a:ea typeface="+mn-lt"/>
                <a:cs typeface="+mn-lt"/>
              </a:rPr>
              <a:t>Global Social Policy</a:t>
            </a:r>
            <a:r>
              <a:rPr lang="en-GB" sz="1900" dirty="0">
                <a:latin typeface="Arial"/>
                <a:ea typeface="+mn-lt"/>
                <a:cs typeface="+mn-lt"/>
              </a:rPr>
              <a:t>, 7(1), pp. 23–50. Accessed: 10 November 2024.</a:t>
            </a:r>
            <a:endParaRPr lang="en-GB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/>
                <a:ea typeface="+mn-lt"/>
                <a:cs typeface="+mn-lt"/>
              </a:rPr>
              <a:t>Bowlby, J. (1969) </a:t>
            </a:r>
            <a:r>
              <a:rPr lang="en-GB" sz="1900" i="1" dirty="0">
                <a:latin typeface="Arial"/>
                <a:ea typeface="+mn-lt"/>
                <a:cs typeface="+mn-lt"/>
              </a:rPr>
              <a:t>Attachment and Loss: Vol. 1. Attachment</a:t>
            </a:r>
            <a:r>
              <a:rPr lang="en-GB" sz="1900" dirty="0">
                <a:latin typeface="Arial"/>
                <a:ea typeface="+mn-lt"/>
                <a:cs typeface="+mn-lt"/>
              </a:rPr>
              <a:t>. London: Hogarth Press. Accessed: 11 November 2024.</a:t>
            </a:r>
            <a:endParaRPr lang="en-GB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/>
                <a:ea typeface="+mn-lt"/>
                <a:cs typeface="+mn-lt"/>
              </a:rPr>
              <a:t>Bowlby, J. (1980) </a:t>
            </a:r>
            <a:r>
              <a:rPr lang="en-GB" sz="1900" i="1" dirty="0">
                <a:latin typeface="Arial"/>
                <a:ea typeface="+mn-lt"/>
                <a:cs typeface="+mn-lt"/>
              </a:rPr>
              <a:t>Attachment and Loss: Vol. 3. Loss, Sadness and Depression</a:t>
            </a:r>
            <a:r>
              <a:rPr lang="en-GB" sz="1900" dirty="0">
                <a:latin typeface="Arial"/>
                <a:ea typeface="+mn-lt"/>
                <a:cs typeface="+mn-lt"/>
              </a:rPr>
              <a:t>. London: Hogarth Press. Accessed: 8 November 2024.</a:t>
            </a:r>
            <a:endParaRPr lang="en-GB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900" dirty="0">
                <a:latin typeface="Arial"/>
                <a:ea typeface="+mn-lt"/>
                <a:cs typeface="+mn-lt"/>
              </a:rPr>
              <a:t>Boyd, D.R. and Bee, H.L. (2019) </a:t>
            </a:r>
            <a:r>
              <a:rPr lang="en-GB" sz="1900" i="1" dirty="0">
                <a:latin typeface="Arial"/>
                <a:ea typeface="+mn-lt"/>
                <a:cs typeface="+mn-lt"/>
              </a:rPr>
              <a:t>Lifespan Development</a:t>
            </a:r>
            <a:r>
              <a:rPr lang="en-GB" sz="1900" dirty="0">
                <a:latin typeface="Arial"/>
                <a:ea typeface="+mn-lt"/>
                <a:cs typeface="+mn-lt"/>
              </a:rPr>
              <a:t>. 8th Global Edition. Harlow: Pearson. Accessed: 10 November 2024.</a:t>
            </a:r>
            <a:endParaRPr lang="en-GB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900" dirty="0"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45E52E-FDE2-F6FF-23D3-6E3248ACC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11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25AC7-04EC-7B41-206B-7723F7EA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br>
              <a:rPr lang="en-GB" dirty="0">
                <a:latin typeface="Arial"/>
              </a:rPr>
            </a:br>
            <a:endParaRPr lang="en-GB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D31E1-D586-3041-22C0-995E8BD2D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1673"/>
            <a:ext cx="10890929" cy="3536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Erikson, E.H. (1968) </a:t>
            </a:r>
            <a:r>
              <a:rPr lang="en-GB" sz="1600" i="1" dirty="0">
                <a:latin typeface="Arial"/>
                <a:ea typeface="+mn-lt"/>
                <a:cs typeface="+mn-lt"/>
              </a:rPr>
              <a:t>Identity: Youth and Crisis</a:t>
            </a:r>
            <a:r>
              <a:rPr lang="en-GB" sz="1600" dirty="0">
                <a:latin typeface="Arial"/>
                <a:ea typeface="+mn-lt"/>
                <a:cs typeface="+mn-lt"/>
              </a:rPr>
              <a:t>. New York: Norton. Accessed: 11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Gross, R. (2020) </a:t>
            </a:r>
            <a:r>
              <a:rPr lang="en-GB" sz="1600" i="1" dirty="0">
                <a:latin typeface="Arial"/>
                <a:ea typeface="+mn-lt"/>
                <a:cs typeface="+mn-lt"/>
              </a:rPr>
              <a:t>Psychology: The Science of Mind and Behaviour</a:t>
            </a:r>
            <a:r>
              <a:rPr lang="en-GB" sz="1600" dirty="0">
                <a:latin typeface="Arial"/>
                <a:ea typeface="+mn-lt"/>
                <a:cs typeface="+mn-lt"/>
              </a:rPr>
              <a:t>. 8th Edition. London: Hodder Education. Accessed: 8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Gunnar, M. and Quevedo, K. (2007) ‘The neurobiology of stress and development’, </a:t>
            </a:r>
            <a:r>
              <a:rPr lang="en-GB" sz="1600" i="1" dirty="0">
                <a:latin typeface="Arial"/>
                <a:ea typeface="+mn-lt"/>
                <a:cs typeface="+mn-lt"/>
              </a:rPr>
              <a:t>Annual Review of Psychology</a:t>
            </a:r>
            <a:r>
              <a:rPr lang="en-GB" sz="1600" dirty="0">
                <a:latin typeface="Arial"/>
                <a:ea typeface="+mn-lt"/>
                <a:cs typeface="+mn-lt"/>
              </a:rPr>
              <a:t>, 58, pp. 145–173. Accessed: 10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Howe, D. (2011) </a:t>
            </a:r>
            <a:r>
              <a:rPr lang="en-GB" sz="1600" i="1" dirty="0">
                <a:latin typeface="Arial"/>
                <a:ea typeface="+mn-lt"/>
                <a:cs typeface="+mn-lt"/>
              </a:rPr>
              <a:t>Attachment across the </a:t>
            </a:r>
            <a:r>
              <a:rPr lang="en-GB" sz="1600" i="1" err="1">
                <a:latin typeface="Arial"/>
                <a:ea typeface="+mn-lt"/>
                <a:cs typeface="+mn-lt"/>
              </a:rPr>
              <a:t>Lifecourse</a:t>
            </a:r>
            <a:r>
              <a:rPr lang="en-GB" sz="1600" dirty="0">
                <a:latin typeface="Arial"/>
                <a:ea typeface="+mn-lt"/>
                <a:cs typeface="+mn-lt"/>
              </a:rPr>
              <a:t>. Basingstoke: Palgrave Macmillan. Accessed: 11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Kroger, J. (2007) </a:t>
            </a:r>
            <a:r>
              <a:rPr lang="en-GB" sz="1600" i="1" dirty="0">
                <a:latin typeface="Arial"/>
                <a:ea typeface="+mn-lt"/>
                <a:cs typeface="+mn-lt"/>
              </a:rPr>
              <a:t>Identity Development: Adolescence through Adulthood</a:t>
            </a:r>
            <a:r>
              <a:rPr lang="en-GB" sz="1600" dirty="0">
                <a:latin typeface="Arial"/>
                <a:ea typeface="+mn-lt"/>
                <a:cs typeface="+mn-lt"/>
              </a:rPr>
              <a:t>. London: Sage. Accessed: 8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/>
                <a:ea typeface="+mn-lt"/>
                <a:cs typeface="+mn-lt"/>
              </a:rPr>
              <a:t>McLeod, S. (2018) ‘Erik Erikson’s theory of psychosocial development’, </a:t>
            </a:r>
            <a:r>
              <a:rPr lang="en-GB" sz="1600" i="1" dirty="0">
                <a:latin typeface="Arial"/>
                <a:ea typeface="+mn-lt"/>
                <a:cs typeface="+mn-lt"/>
              </a:rPr>
              <a:t>Simply Psychology</a:t>
            </a:r>
            <a:r>
              <a:rPr lang="en-GB" sz="1600" dirty="0">
                <a:latin typeface="Arial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</a:t>
            </a:r>
            <a:r>
              <a:rPr lang="en-GB" sz="1600" dirty="0">
                <a:latin typeface="Arial"/>
                <a:ea typeface="+mn-lt"/>
                <a:cs typeface="+mn-lt"/>
              </a:rPr>
              <a:t> Accessed: 10 November 2024.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600" dirty="0"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00A0E-026F-8779-8241-72940A9C1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14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DashVTI</vt:lpstr>
      <vt:lpstr>Certificate of Higher Education in Health and Social Care </vt:lpstr>
      <vt:lpstr>Presentation: Jenny’s Development – Erikson &amp; Bowlby   My Role: Create a Suppot Plan for Jenny</vt:lpstr>
      <vt:lpstr>Introduction</vt:lpstr>
      <vt:lpstr>Erikson’s Theory: Key Concepts</vt:lpstr>
      <vt:lpstr>Why Erikson Fits Jenny’s Situation</vt:lpstr>
      <vt:lpstr>Applying Erikson to Jenny</vt:lpstr>
      <vt:lpstr>Support Strategies Based on Erikson</vt:lpstr>
      <vt:lpstr>Support Strategies Based on Erikson (Part 2) </vt:lpstr>
      <vt:lpstr>Nature and Nurture in Erikson’s Theory</vt:lpstr>
      <vt:lpstr>Comparison: Erikson vs Bowlby</vt:lpstr>
      <vt:lpstr>What Each Explains About Jenny</vt:lpstr>
      <vt:lpstr>Why Erikson Is Better Than Bowlby for This Task</vt:lpstr>
      <vt:lpstr>Why Erikson Is Better Than Bowlby for This Task (Part 2)</vt:lpstr>
      <vt:lpstr>Conclusion</vt:lpstr>
      <vt:lpstr>Reference List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318</cp:revision>
  <dcterms:created xsi:type="dcterms:W3CDTF">2026-02-14T20:45:24Z</dcterms:created>
  <dcterms:modified xsi:type="dcterms:W3CDTF">2026-02-15T14:48:11Z</dcterms:modified>
</cp:coreProperties>
</file>