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" y="8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310004-C449-46CD-B2E5-552BED2A3AE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5E15D77-F09F-40CF-A2D8-D332F9158C07}">
      <dgm:prSet/>
      <dgm:spPr/>
      <dgm:t>
        <a:bodyPr/>
        <a:lstStyle/>
        <a:p>
          <a:r>
            <a:rPr lang="en-GB"/>
            <a:t>Flexible Working Arrangements</a:t>
          </a:r>
          <a:endParaRPr lang="en-US"/>
        </a:p>
      </dgm:t>
    </dgm:pt>
    <dgm:pt modelId="{E8D7A286-8CCE-47F0-855B-04D20C4AFBF5}" type="parTrans" cxnId="{8AF158B7-4B42-43A2-AC87-39A13E5B3265}">
      <dgm:prSet/>
      <dgm:spPr/>
      <dgm:t>
        <a:bodyPr/>
        <a:lstStyle/>
        <a:p>
          <a:endParaRPr lang="en-US"/>
        </a:p>
      </dgm:t>
    </dgm:pt>
    <dgm:pt modelId="{71794A94-91CB-4DBF-91E0-93FA3E6130B3}" type="sibTrans" cxnId="{8AF158B7-4B42-43A2-AC87-39A13E5B3265}">
      <dgm:prSet/>
      <dgm:spPr/>
      <dgm:t>
        <a:bodyPr/>
        <a:lstStyle/>
        <a:p>
          <a:endParaRPr lang="en-US"/>
        </a:p>
      </dgm:t>
    </dgm:pt>
    <dgm:pt modelId="{4EC99AF4-E588-4C1C-A022-E325EABC722C}">
      <dgm:prSet/>
      <dgm:spPr/>
      <dgm:t>
        <a:bodyPr/>
        <a:lstStyle/>
        <a:p>
          <a:r>
            <a:rPr lang="en-GB"/>
            <a:t>Staggered hours</a:t>
          </a:r>
          <a:endParaRPr lang="en-US"/>
        </a:p>
      </dgm:t>
    </dgm:pt>
    <dgm:pt modelId="{A9DFBFBE-58D2-4A9F-B124-56ADE76DFBFD}" type="parTrans" cxnId="{0CE6C81B-13BF-4A61-A0A6-4F4C311F0026}">
      <dgm:prSet/>
      <dgm:spPr/>
      <dgm:t>
        <a:bodyPr/>
        <a:lstStyle/>
        <a:p>
          <a:endParaRPr lang="en-US"/>
        </a:p>
      </dgm:t>
    </dgm:pt>
    <dgm:pt modelId="{24E61BD7-0D2E-42FD-9D69-DC2601346B9A}" type="sibTrans" cxnId="{0CE6C81B-13BF-4A61-A0A6-4F4C311F0026}">
      <dgm:prSet/>
      <dgm:spPr/>
      <dgm:t>
        <a:bodyPr/>
        <a:lstStyle/>
        <a:p>
          <a:endParaRPr lang="en-US"/>
        </a:p>
      </dgm:t>
    </dgm:pt>
    <dgm:pt modelId="{48C2C774-F9CE-4895-B489-7B5253EDB196}">
      <dgm:prSet/>
      <dgm:spPr/>
      <dgm:t>
        <a:bodyPr/>
        <a:lstStyle/>
        <a:p>
          <a:r>
            <a:rPr lang="en-GB"/>
            <a:t>Career breaks from work</a:t>
          </a:r>
          <a:endParaRPr lang="en-US"/>
        </a:p>
      </dgm:t>
    </dgm:pt>
    <dgm:pt modelId="{6B6A668D-B397-4E4B-9798-9525A5785144}" type="parTrans" cxnId="{BF3B2566-E0F1-4EA7-BBFD-79B74520DEE6}">
      <dgm:prSet/>
      <dgm:spPr/>
      <dgm:t>
        <a:bodyPr/>
        <a:lstStyle/>
        <a:p>
          <a:endParaRPr lang="en-US"/>
        </a:p>
      </dgm:t>
    </dgm:pt>
    <dgm:pt modelId="{5AFEC0A8-5802-417B-9CC7-DC87A8B09A7A}" type="sibTrans" cxnId="{BF3B2566-E0F1-4EA7-BBFD-79B74520DEE6}">
      <dgm:prSet/>
      <dgm:spPr/>
      <dgm:t>
        <a:bodyPr/>
        <a:lstStyle/>
        <a:p>
          <a:endParaRPr lang="en-US"/>
        </a:p>
      </dgm:t>
    </dgm:pt>
    <dgm:pt modelId="{33F11C9A-BB34-4A6B-A980-20FE2A533AC0}">
      <dgm:prSet/>
      <dgm:spPr/>
      <dgm:t>
        <a:bodyPr/>
        <a:lstStyle/>
        <a:p>
          <a:r>
            <a:rPr lang="en-GB"/>
            <a:t>Mobile working hours/teams/zoom</a:t>
          </a:r>
          <a:endParaRPr lang="en-US"/>
        </a:p>
      </dgm:t>
    </dgm:pt>
    <dgm:pt modelId="{F899E235-07B0-420C-A54C-1B56A045F962}" type="parTrans" cxnId="{FACC0CEF-8669-4291-9FE6-BB63EC12B91D}">
      <dgm:prSet/>
      <dgm:spPr/>
      <dgm:t>
        <a:bodyPr/>
        <a:lstStyle/>
        <a:p>
          <a:endParaRPr lang="en-US"/>
        </a:p>
      </dgm:t>
    </dgm:pt>
    <dgm:pt modelId="{0FC6A07A-3038-477E-99D9-92056260DF2B}" type="sibTrans" cxnId="{FACC0CEF-8669-4291-9FE6-BB63EC12B91D}">
      <dgm:prSet/>
      <dgm:spPr/>
      <dgm:t>
        <a:bodyPr/>
        <a:lstStyle/>
        <a:p>
          <a:endParaRPr lang="en-US"/>
        </a:p>
      </dgm:t>
    </dgm:pt>
    <dgm:pt modelId="{005424DC-3CDD-496E-9944-8278A574E058}">
      <dgm:prSet/>
      <dgm:spPr/>
      <dgm:t>
        <a:bodyPr/>
        <a:lstStyle/>
        <a:p>
          <a:r>
            <a:rPr lang="en-GB"/>
            <a:t>Time off in lieu</a:t>
          </a:r>
          <a:endParaRPr lang="en-US"/>
        </a:p>
      </dgm:t>
    </dgm:pt>
    <dgm:pt modelId="{1944F5B2-2A53-498E-A81A-CA8F8B67E48F}" type="parTrans" cxnId="{AD6FDB6F-3AA0-42E6-8404-AAF38A733F83}">
      <dgm:prSet/>
      <dgm:spPr/>
      <dgm:t>
        <a:bodyPr/>
        <a:lstStyle/>
        <a:p>
          <a:endParaRPr lang="en-US"/>
        </a:p>
      </dgm:t>
    </dgm:pt>
    <dgm:pt modelId="{B1DBC106-FF07-4968-8CB5-7E3833C6CCDB}" type="sibTrans" cxnId="{AD6FDB6F-3AA0-42E6-8404-AAF38A733F83}">
      <dgm:prSet/>
      <dgm:spPr/>
      <dgm:t>
        <a:bodyPr/>
        <a:lstStyle/>
        <a:p>
          <a:endParaRPr lang="en-US"/>
        </a:p>
      </dgm:t>
    </dgm:pt>
    <dgm:pt modelId="{3CC04DBE-7FFE-4482-A79F-A38613B605FC}">
      <dgm:prSet/>
      <dgm:spPr/>
      <dgm:t>
        <a:bodyPr/>
        <a:lstStyle/>
        <a:p>
          <a:r>
            <a:rPr lang="en-GB"/>
            <a:t>Job sharing</a:t>
          </a:r>
          <a:endParaRPr lang="en-US"/>
        </a:p>
      </dgm:t>
    </dgm:pt>
    <dgm:pt modelId="{1524DD27-953A-4B91-8F38-242B810D8C42}" type="parTrans" cxnId="{4A05FA8D-9A80-4A6F-961B-EBD5D6677B96}">
      <dgm:prSet/>
      <dgm:spPr/>
      <dgm:t>
        <a:bodyPr/>
        <a:lstStyle/>
        <a:p>
          <a:endParaRPr lang="en-US"/>
        </a:p>
      </dgm:t>
    </dgm:pt>
    <dgm:pt modelId="{E2F94FA4-5802-4652-A438-CE99E4ADD8F9}" type="sibTrans" cxnId="{4A05FA8D-9A80-4A6F-961B-EBD5D6677B96}">
      <dgm:prSet/>
      <dgm:spPr/>
      <dgm:t>
        <a:bodyPr/>
        <a:lstStyle/>
        <a:p>
          <a:endParaRPr lang="en-US"/>
        </a:p>
      </dgm:t>
    </dgm:pt>
    <dgm:pt modelId="{0BCBBA48-ACD7-498E-A4D2-6EB6E1055C17}" type="pres">
      <dgm:prSet presAssocID="{A0310004-C449-46CD-B2E5-552BED2A3AEA}" presName="root" presStyleCnt="0">
        <dgm:presLayoutVars>
          <dgm:dir/>
          <dgm:resizeHandles val="exact"/>
        </dgm:presLayoutVars>
      </dgm:prSet>
      <dgm:spPr/>
    </dgm:pt>
    <dgm:pt modelId="{B789AEB4-1923-41E3-9DFB-0A583BA67CBF}" type="pres">
      <dgm:prSet presAssocID="{A0310004-C449-46CD-B2E5-552BED2A3AEA}" presName="container" presStyleCnt="0">
        <dgm:presLayoutVars>
          <dgm:dir/>
          <dgm:resizeHandles val="exact"/>
        </dgm:presLayoutVars>
      </dgm:prSet>
      <dgm:spPr/>
    </dgm:pt>
    <dgm:pt modelId="{083D38C1-359B-4767-B67B-D1951A3079B8}" type="pres">
      <dgm:prSet presAssocID="{D5E15D77-F09F-40CF-A2D8-D332F9158C07}" presName="compNode" presStyleCnt="0"/>
      <dgm:spPr/>
    </dgm:pt>
    <dgm:pt modelId="{1134EC2A-CED7-4A13-9F69-A7BA54FCB431}" type="pres">
      <dgm:prSet presAssocID="{D5E15D77-F09F-40CF-A2D8-D332F9158C07}" presName="iconBgRect" presStyleLbl="bgShp" presStyleIdx="0" presStyleCnt="6"/>
      <dgm:spPr/>
    </dgm:pt>
    <dgm:pt modelId="{737ECE5C-4763-422E-9063-C11B1D94D919}" type="pres">
      <dgm:prSet presAssocID="{D5E15D77-F09F-40CF-A2D8-D332F9158C0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AFD41BB-7259-4EC0-B7E4-39C553CC625D}" type="pres">
      <dgm:prSet presAssocID="{D5E15D77-F09F-40CF-A2D8-D332F9158C07}" presName="spaceRect" presStyleCnt="0"/>
      <dgm:spPr/>
    </dgm:pt>
    <dgm:pt modelId="{AD500FCC-9C35-4410-A0CE-265A9D78F721}" type="pres">
      <dgm:prSet presAssocID="{D5E15D77-F09F-40CF-A2D8-D332F9158C07}" presName="textRect" presStyleLbl="revTx" presStyleIdx="0" presStyleCnt="6">
        <dgm:presLayoutVars>
          <dgm:chMax val="1"/>
          <dgm:chPref val="1"/>
        </dgm:presLayoutVars>
      </dgm:prSet>
      <dgm:spPr/>
    </dgm:pt>
    <dgm:pt modelId="{B8E33C07-A9E1-4F90-B511-1BA266361B77}" type="pres">
      <dgm:prSet presAssocID="{71794A94-91CB-4DBF-91E0-93FA3E6130B3}" presName="sibTrans" presStyleLbl="sibTrans2D1" presStyleIdx="0" presStyleCnt="0"/>
      <dgm:spPr/>
    </dgm:pt>
    <dgm:pt modelId="{39A1508A-EBFC-40E8-988C-9D8E84DF1E6E}" type="pres">
      <dgm:prSet presAssocID="{4EC99AF4-E588-4C1C-A022-E325EABC722C}" presName="compNode" presStyleCnt="0"/>
      <dgm:spPr/>
    </dgm:pt>
    <dgm:pt modelId="{2BB3CE92-D38F-4DDE-A1E1-33F46E076BC2}" type="pres">
      <dgm:prSet presAssocID="{4EC99AF4-E588-4C1C-A022-E325EABC722C}" presName="iconBgRect" presStyleLbl="bgShp" presStyleIdx="1" presStyleCnt="6"/>
      <dgm:spPr/>
    </dgm:pt>
    <dgm:pt modelId="{4C37DAF8-BDBF-4C91-8DE8-89E31BCC67DA}" type="pres">
      <dgm:prSet presAssocID="{4EC99AF4-E588-4C1C-A022-E325EABC722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7DF501F-3CBF-4294-8A62-9F2C6770F554}" type="pres">
      <dgm:prSet presAssocID="{4EC99AF4-E588-4C1C-A022-E325EABC722C}" presName="spaceRect" presStyleCnt="0"/>
      <dgm:spPr/>
    </dgm:pt>
    <dgm:pt modelId="{3C148C18-191D-4147-A145-958497D625FC}" type="pres">
      <dgm:prSet presAssocID="{4EC99AF4-E588-4C1C-A022-E325EABC722C}" presName="textRect" presStyleLbl="revTx" presStyleIdx="1" presStyleCnt="6">
        <dgm:presLayoutVars>
          <dgm:chMax val="1"/>
          <dgm:chPref val="1"/>
        </dgm:presLayoutVars>
      </dgm:prSet>
      <dgm:spPr/>
    </dgm:pt>
    <dgm:pt modelId="{739830FC-6BAD-4392-AEBA-1B3FC74CC217}" type="pres">
      <dgm:prSet presAssocID="{24E61BD7-0D2E-42FD-9D69-DC2601346B9A}" presName="sibTrans" presStyleLbl="sibTrans2D1" presStyleIdx="0" presStyleCnt="0"/>
      <dgm:spPr/>
    </dgm:pt>
    <dgm:pt modelId="{1A339B27-2276-456C-ACAB-0768FD8182BF}" type="pres">
      <dgm:prSet presAssocID="{48C2C774-F9CE-4895-B489-7B5253EDB196}" presName="compNode" presStyleCnt="0"/>
      <dgm:spPr/>
    </dgm:pt>
    <dgm:pt modelId="{DF14BCA1-E153-4B61-8BA8-0C4134B99A2A}" type="pres">
      <dgm:prSet presAssocID="{48C2C774-F9CE-4895-B489-7B5253EDB196}" presName="iconBgRect" presStyleLbl="bgShp" presStyleIdx="2" presStyleCnt="6"/>
      <dgm:spPr/>
    </dgm:pt>
    <dgm:pt modelId="{37E5FEBF-E9F6-4078-8504-AD2CF1055968}" type="pres">
      <dgm:prSet presAssocID="{48C2C774-F9CE-4895-B489-7B5253EDB19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02D872C9-A6E4-422C-B2F4-6A1328958378}" type="pres">
      <dgm:prSet presAssocID="{48C2C774-F9CE-4895-B489-7B5253EDB196}" presName="spaceRect" presStyleCnt="0"/>
      <dgm:spPr/>
    </dgm:pt>
    <dgm:pt modelId="{CFECC4E3-ACB3-4800-96AA-29C6B3FF9FB2}" type="pres">
      <dgm:prSet presAssocID="{48C2C774-F9CE-4895-B489-7B5253EDB196}" presName="textRect" presStyleLbl="revTx" presStyleIdx="2" presStyleCnt="6">
        <dgm:presLayoutVars>
          <dgm:chMax val="1"/>
          <dgm:chPref val="1"/>
        </dgm:presLayoutVars>
      </dgm:prSet>
      <dgm:spPr/>
    </dgm:pt>
    <dgm:pt modelId="{ACCFA9CE-CB62-4921-B6FE-0460D869F40A}" type="pres">
      <dgm:prSet presAssocID="{5AFEC0A8-5802-417B-9CC7-DC87A8B09A7A}" presName="sibTrans" presStyleLbl="sibTrans2D1" presStyleIdx="0" presStyleCnt="0"/>
      <dgm:spPr/>
    </dgm:pt>
    <dgm:pt modelId="{D4F0E18D-229F-424E-9D90-15D5F87BD51C}" type="pres">
      <dgm:prSet presAssocID="{33F11C9A-BB34-4A6B-A980-20FE2A533AC0}" presName="compNode" presStyleCnt="0"/>
      <dgm:spPr/>
    </dgm:pt>
    <dgm:pt modelId="{342C298B-6167-412B-819E-67730974A7D8}" type="pres">
      <dgm:prSet presAssocID="{33F11C9A-BB34-4A6B-A980-20FE2A533AC0}" presName="iconBgRect" presStyleLbl="bgShp" presStyleIdx="3" presStyleCnt="6"/>
      <dgm:spPr/>
    </dgm:pt>
    <dgm:pt modelId="{33674F1D-3F7A-4210-ADFC-31E04D2F57E4}" type="pres">
      <dgm:prSet presAssocID="{33F11C9A-BB34-4A6B-A980-20FE2A533AC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In"/>
        </a:ext>
      </dgm:extLst>
    </dgm:pt>
    <dgm:pt modelId="{0DB2B26B-3C9F-4AC2-B399-E418EA43D878}" type="pres">
      <dgm:prSet presAssocID="{33F11C9A-BB34-4A6B-A980-20FE2A533AC0}" presName="spaceRect" presStyleCnt="0"/>
      <dgm:spPr/>
    </dgm:pt>
    <dgm:pt modelId="{D21B1D66-11D6-4626-BCFC-AF4F83F20976}" type="pres">
      <dgm:prSet presAssocID="{33F11C9A-BB34-4A6B-A980-20FE2A533AC0}" presName="textRect" presStyleLbl="revTx" presStyleIdx="3" presStyleCnt="6">
        <dgm:presLayoutVars>
          <dgm:chMax val="1"/>
          <dgm:chPref val="1"/>
        </dgm:presLayoutVars>
      </dgm:prSet>
      <dgm:spPr/>
    </dgm:pt>
    <dgm:pt modelId="{8D77F11D-117C-4E6A-B24C-E9ADE57E1FA9}" type="pres">
      <dgm:prSet presAssocID="{0FC6A07A-3038-477E-99D9-92056260DF2B}" presName="sibTrans" presStyleLbl="sibTrans2D1" presStyleIdx="0" presStyleCnt="0"/>
      <dgm:spPr/>
    </dgm:pt>
    <dgm:pt modelId="{FC6F20A7-9CD2-4615-995B-736BDEB6894E}" type="pres">
      <dgm:prSet presAssocID="{005424DC-3CDD-496E-9944-8278A574E058}" presName="compNode" presStyleCnt="0"/>
      <dgm:spPr/>
    </dgm:pt>
    <dgm:pt modelId="{A7327B60-DC1F-486E-85EE-E0358C91A003}" type="pres">
      <dgm:prSet presAssocID="{005424DC-3CDD-496E-9944-8278A574E058}" presName="iconBgRect" presStyleLbl="bgShp" presStyleIdx="4" presStyleCnt="6"/>
      <dgm:spPr/>
    </dgm:pt>
    <dgm:pt modelId="{351DE197-6773-4F56-9511-06ACD5B21246}" type="pres">
      <dgm:prSet presAssocID="{005424DC-3CDD-496E-9944-8278A574E05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E64C5DB1-6C99-4DAE-91A9-0C9D8220F2A1}" type="pres">
      <dgm:prSet presAssocID="{005424DC-3CDD-496E-9944-8278A574E058}" presName="spaceRect" presStyleCnt="0"/>
      <dgm:spPr/>
    </dgm:pt>
    <dgm:pt modelId="{6C97B9C1-7D90-4106-B38F-A7D9ACD0F845}" type="pres">
      <dgm:prSet presAssocID="{005424DC-3CDD-496E-9944-8278A574E058}" presName="textRect" presStyleLbl="revTx" presStyleIdx="4" presStyleCnt="6">
        <dgm:presLayoutVars>
          <dgm:chMax val="1"/>
          <dgm:chPref val="1"/>
        </dgm:presLayoutVars>
      </dgm:prSet>
      <dgm:spPr/>
    </dgm:pt>
    <dgm:pt modelId="{770B9C33-7C41-47DA-A568-3093BB6492E9}" type="pres">
      <dgm:prSet presAssocID="{B1DBC106-FF07-4968-8CB5-7E3833C6CCDB}" presName="sibTrans" presStyleLbl="sibTrans2D1" presStyleIdx="0" presStyleCnt="0"/>
      <dgm:spPr/>
    </dgm:pt>
    <dgm:pt modelId="{94E895A2-EF75-4344-A17C-60908629B7AA}" type="pres">
      <dgm:prSet presAssocID="{3CC04DBE-7FFE-4482-A79F-A38613B605FC}" presName="compNode" presStyleCnt="0"/>
      <dgm:spPr/>
    </dgm:pt>
    <dgm:pt modelId="{44531585-292B-4A17-B8A2-F724FEACE305}" type="pres">
      <dgm:prSet presAssocID="{3CC04DBE-7FFE-4482-A79F-A38613B605FC}" presName="iconBgRect" presStyleLbl="bgShp" presStyleIdx="5" presStyleCnt="6"/>
      <dgm:spPr/>
    </dgm:pt>
    <dgm:pt modelId="{6F19CCB0-D8F9-422A-ACDC-EF241A4CCCF2}" type="pres">
      <dgm:prSet presAssocID="{3CC04DBE-7FFE-4482-A79F-A38613B605F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9EB6193-8AFF-4F73-854C-FA2C66769178}" type="pres">
      <dgm:prSet presAssocID="{3CC04DBE-7FFE-4482-A79F-A38613B605FC}" presName="spaceRect" presStyleCnt="0"/>
      <dgm:spPr/>
    </dgm:pt>
    <dgm:pt modelId="{05247766-98CE-4FDF-8CF3-314F7B8BBC99}" type="pres">
      <dgm:prSet presAssocID="{3CC04DBE-7FFE-4482-A79F-A38613B605F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7AF8C0E-E05B-4827-B7C5-F7FF81322090}" type="presOf" srcId="{24E61BD7-0D2E-42FD-9D69-DC2601346B9A}" destId="{739830FC-6BAD-4392-AEBA-1B3FC74CC217}" srcOrd="0" destOrd="0" presId="urn:microsoft.com/office/officeart/2018/2/layout/IconCircleList"/>
    <dgm:cxn modelId="{0CE6C81B-13BF-4A61-A0A6-4F4C311F0026}" srcId="{A0310004-C449-46CD-B2E5-552BED2A3AEA}" destId="{4EC99AF4-E588-4C1C-A022-E325EABC722C}" srcOrd="1" destOrd="0" parTransId="{A9DFBFBE-58D2-4A9F-B124-56ADE76DFBFD}" sibTransId="{24E61BD7-0D2E-42FD-9D69-DC2601346B9A}"/>
    <dgm:cxn modelId="{15D6282F-09FB-470C-B82D-02DEA84D5743}" type="presOf" srcId="{D5E15D77-F09F-40CF-A2D8-D332F9158C07}" destId="{AD500FCC-9C35-4410-A0CE-265A9D78F721}" srcOrd="0" destOrd="0" presId="urn:microsoft.com/office/officeart/2018/2/layout/IconCircleList"/>
    <dgm:cxn modelId="{F026342F-8F77-4EFA-99A1-F323AADF44F6}" type="presOf" srcId="{71794A94-91CB-4DBF-91E0-93FA3E6130B3}" destId="{B8E33C07-A9E1-4F90-B511-1BA266361B77}" srcOrd="0" destOrd="0" presId="urn:microsoft.com/office/officeart/2018/2/layout/IconCircleList"/>
    <dgm:cxn modelId="{BF3B2566-E0F1-4EA7-BBFD-79B74520DEE6}" srcId="{A0310004-C449-46CD-B2E5-552BED2A3AEA}" destId="{48C2C774-F9CE-4895-B489-7B5253EDB196}" srcOrd="2" destOrd="0" parTransId="{6B6A668D-B397-4E4B-9798-9525A5785144}" sibTransId="{5AFEC0A8-5802-417B-9CC7-DC87A8B09A7A}"/>
    <dgm:cxn modelId="{25BB7547-8005-4CF8-A1E6-2800FE18C12E}" type="presOf" srcId="{3CC04DBE-7FFE-4482-A79F-A38613B605FC}" destId="{05247766-98CE-4FDF-8CF3-314F7B8BBC99}" srcOrd="0" destOrd="0" presId="urn:microsoft.com/office/officeart/2018/2/layout/IconCircleList"/>
    <dgm:cxn modelId="{E060176A-BADF-436C-A28B-2402C0E2D446}" type="presOf" srcId="{4EC99AF4-E588-4C1C-A022-E325EABC722C}" destId="{3C148C18-191D-4147-A145-958497D625FC}" srcOrd="0" destOrd="0" presId="urn:microsoft.com/office/officeart/2018/2/layout/IconCircleList"/>
    <dgm:cxn modelId="{AD6FDB6F-3AA0-42E6-8404-AAF38A733F83}" srcId="{A0310004-C449-46CD-B2E5-552BED2A3AEA}" destId="{005424DC-3CDD-496E-9944-8278A574E058}" srcOrd="4" destOrd="0" parTransId="{1944F5B2-2A53-498E-A81A-CA8F8B67E48F}" sibTransId="{B1DBC106-FF07-4968-8CB5-7E3833C6CCDB}"/>
    <dgm:cxn modelId="{BE5A0557-C94B-4D9A-AA53-BC7E0CEC7588}" type="presOf" srcId="{48C2C774-F9CE-4895-B489-7B5253EDB196}" destId="{CFECC4E3-ACB3-4800-96AA-29C6B3FF9FB2}" srcOrd="0" destOrd="0" presId="urn:microsoft.com/office/officeart/2018/2/layout/IconCircleList"/>
    <dgm:cxn modelId="{6A74C67E-8559-45A4-94D2-45F87CF6BBE2}" type="presOf" srcId="{33F11C9A-BB34-4A6B-A980-20FE2A533AC0}" destId="{D21B1D66-11D6-4626-BCFC-AF4F83F20976}" srcOrd="0" destOrd="0" presId="urn:microsoft.com/office/officeart/2018/2/layout/IconCircleList"/>
    <dgm:cxn modelId="{1B1F5187-25E1-49E4-BEDF-C1D60FEA96B5}" type="presOf" srcId="{0FC6A07A-3038-477E-99D9-92056260DF2B}" destId="{8D77F11D-117C-4E6A-B24C-E9ADE57E1FA9}" srcOrd="0" destOrd="0" presId="urn:microsoft.com/office/officeart/2018/2/layout/IconCircleList"/>
    <dgm:cxn modelId="{0FB4AF88-234D-4A4F-B4B1-CD2580A9ACE4}" type="presOf" srcId="{A0310004-C449-46CD-B2E5-552BED2A3AEA}" destId="{0BCBBA48-ACD7-498E-A4D2-6EB6E1055C17}" srcOrd="0" destOrd="0" presId="urn:microsoft.com/office/officeart/2018/2/layout/IconCircleList"/>
    <dgm:cxn modelId="{4A05FA8D-9A80-4A6F-961B-EBD5D6677B96}" srcId="{A0310004-C449-46CD-B2E5-552BED2A3AEA}" destId="{3CC04DBE-7FFE-4482-A79F-A38613B605FC}" srcOrd="5" destOrd="0" parTransId="{1524DD27-953A-4B91-8F38-242B810D8C42}" sibTransId="{E2F94FA4-5802-4652-A438-CE99E4ADD8F9}"/>
    <dgm:cxn modelId="{EA65CFAE-7F53-4A56-8DD5-5BE1826EA73A}" type="presOf" srcId="{005424DC-3CDD-496E-9944-8278A574E058}" destId="{6C97B9C1-7D90-4106-B38F-A7D9ACD0F845}" srcOrd="0" destOrd="0" presId="urn:microsoft.com/office/officeart/2018/2/layout/IconCircleList"/>
    <dgm:cxn modelId="{8AF158B7-4B42-43A2-AC87-39A13E5B3265}" srcId="{A0310004-C449-46CD-B2E5-552BED2A3AEA}" destId="{D5E15D77-F09F-40CF-A2D8-D332F9158C07}" srcOrd="0" destOrd="0" parTransId="{E8D7A286-8CCE-47F0-855B-04D20C4AFBF5}" sibTransId="{71794A94-91CB-4DBF-91E0-93FA3E6130B3}"/>
    <dgm:cxn modelId="{08408DD1-C398-4E9E-A26A-BD02AAB80332}" type="presOf" srcId="{5AFEC0A8-5802-417B-9CC7-DC87A8B09A7A}" destId="{ACCFA9CE-CB62-4921-B6FE-0460D869F40A}" srcOrd="0" destOrd="0" presId="urn:microsoft.com/office/officeart/2018/2/layout/IconCircleList"/>
    <dgm:cxn modelId="{FACC0CEF-8669-4291-9FE6-BB63EC12B91D}" srcId="{A0310004-C449-46CD-B2E5-552BED2A3AEA}" destId="{33F11C9A-BB34-4A6B-A980-20FE2A533AC0}" srcOrd="3" destOrd="0" parTransId="{F899E235-07B0-420C-A54C-1B56A045F962}" sibTransId="{0FC6A07A-3038-477E-99D9-92056260DF2B}"/>
    <dgm:cxn modelId="{E9A320F0-63A9-40B6-A41A-E2F9DDB33EDA}" type="presOf" srcId="{B1DBC106-FF07-4968-8CB5-7E3833C6CCDB}" destId="{770B9C33-7C41-47DA-A568-3093BB6492E9}" srcOrd="0" destOrd="0" presId="urn:microsoft.com/office/officeart/2018/2/layout/IconCircleList"/>
    <dgm:cxn modelId="{EAA8EFE2-991A-49E4-9A37-A2E2D49408AB}" type="presParOf" srcId="{0BCBBA48-ACD7-498E-A4D2-6EB6E1055C17}" destId="{B789AEB4-1923-41E3-9DFB-0A583BA67CBF}" srcOrd="0" destOrd="0" presId="urn:microsoft.com/office/officeart/2018/2/layout/IconCircleList"/>
    <dgm:cxn modelId="{E75FDC03-5AAA-48E8-854C-184C8924D33F}" type="presParOf" srcId="{B789AEB4-1923-41E3-9DFB-0A583BA67CBF}" destId="{083D38C1-359B-4767-B67B-D1951A3079B8}" srcOrd="0" destOrd="0" presId="urn:microsoft.com/office/officeart/2018/2/layout/IconCircleList"/>
    <dgm:cxn modelId="{B4D3F71A-2759-4EAE-AF64-D44BB99FDFB7}" type="presParOf" srcId="{083D38C1-359B-4767-B67B-D1951A3079B8}" destId="{1134EC2A-CED7-4A13-9F69-A7BA54FCB431}" srcOrd="0" destOrd="0" presId="urn:microsoft.com/office/officeart/2018/2/layout/IconCircleList"/>
    <dgm:cxn modelId="{21A99D2D-D0AB-4D2B-B241-1EA16494AAFA}" type="presParOf" srcId="{083D38C1-359B-4767-B67B-D1951A3079B8}" destId="{737ECE5C-4763-422E-9063-C11B1D94D919}" srcOrd="1" destOrd="0" presId="urn:microsoft.com/office/officeart/2018/2/layout/IconCircleList"/>
    <dgm:cxn modelId="{E50F50F8-F1AE-46C0-8BF5-3857155F4334}" type="presParOf" srcId="{083D38C1-359B-4767-B67B-D1951A3079B8}" destId="{2AFD41BB-7259-4EC0-B7E4-39C553CC625D}" srcOrd="2" destOrd="0" presId="urn:microsoft.com/office/officeart/2018/2/layout/IconCircleList"/>
    <dgm:cxn modelId="{D2F4077E-77D4-4C5D-8146-F81A953D053D}" type="presParOf" srcId="{083D38C1-359B-4767-B67B-D1951A3079B8}" destId="{AD500FCC-9C35-4410-A0CE-265A9D78F721}" srcOrd="3" destOrd="0" presId="urn:microsoft.com/office/officeart/2018/2/layout/IconCircleList"/>
    <dgm:cxn modelId="{346A69F3-0697-4815-9E0F-B63F9C5EC110}" type="presParOf" srcId="{B789AEB4-1923-41E3-9DFB-0A583BA67CBF}" destId="{B8E33C07-A9E1-4F90-B511-1BA266361B77}" srcOrd="1" destOrd="0" presId="urn:microsoft.com/office/officeart/2018/2/layout/IconCircleList"/>
    <dgm:cxn modelId="{EB5F8770-9AB9-466C-A8DF-A9DE6DAA6FF8}" type="presParOf" srcId="{B789AEB4-1923-41E3-9DFB-0A583BA67CBF}" destId="{39A1508A-EBFC-40E8-988C-9D8E84DF1E6E}" srcOrd="2" destOrd="0" presId="urn:microsoft.com/office/officeart/2018/2/layout/IconCircleList"/>
    <dgm:cxn modelId="{A3BD45EA-B24F-4F44-8E90-76469C11259A}" type="presParOf" srcId="{39A1508A-EBFC-40E8-988C-9D8E84DF1E6E}" destId="{2BB3CE92-D38F-4DDE-A1E1-33F46E076BC2}" srcOrd="0" destOrd="0" presId="urn:microsoft.com/office/officeart/2018/2/layout/IconCircleList"/>
    <dgm:cxn modelId="{2D9F99AC-C386-410D-9A4E-FF433C2E2975}" type="presParOf" srcId="{39A1508A-EBFC-40E8-988C-9D8E84DF1E6E}" destId="{4C37DAF8-BDBF-4C91-8DE8-89E31BCC67DA}" srcOrd="1" destOrd="0" presId="urn:microsoft.com/office/officeart/2018/2/layout/IconCircleList"/>
    <dgm:cxn modelId="{8BABBE47-1260-4511-859B-9D4BC4CC3CE5}" type="presParOf" srcId="{39A1508A-EBFC-40E8-988C-9D8E84DF1E6E}" destId="{87DF501F-3CBF-4294-8A62-9F2C6770F554}" srcOrd="2" destOrd="0" presId="urn:microsoft.com/office/officeart/2018/2/layout/IconCircleList"/>
    <dgm:cxn modelId="{C005BFE3-8CF5-4836-AA77-78A3E0F31E61}" type="presParOf" srcId="{39A1508A-EBFC-40E8-988C-9D8E84DF1E6E}" destId="{3C148C18-191D-4147-A145-958497D625FC}" srcOrd="3" destOrd="0" presId="urn:microsoft.com/office/officeart/2018/2/layout/IconCircleList"/>
    <dgm:cxn modelId="{3A80CCC2-773B-49B6-B1C8-C57EAA77FEC5}" type="presParOf" srcId="{B789AEB4-1923-41E3-9DFB-0A583BA67CBF}" destId="{739830FC-6BAD-4392-AEBA-1B3FC74CC217}" srcOrd="3" destOrd="0" presId="urn:microsoft.com/office/officeart/2018/2/layout/IconCircleList"/>
    <dgm:cxn modelId="{7F2FDB20-C449-4FE8-A587-F423E6DAA4FD}" type="presParOf" srcId="{B789AEB4-1923-41E3-9DFB-0A583BA67CBF}" destId="{1A339B27-2276-456C-ACAB-0768FD8182BF}" srcOrd="4" destOrd="0" presId="urn:microsoft.com/office/officeart/2018/2/layout/IconCircleList"/>
    <dgm:cxn modelId="{EC563B76-5AE7-4B51-96E7-6834D77F2AB7}" type="presParOf" srcId="{1A339B27-2276-456C-ACAB-0768FD8182BF}" destId="{DF14BCA1-E153-4B61-8BA8-0C4134B99A2A}" srcOrd="0" destOrd="0" presId="urn:microsoft.com/office/officeart/2018/2/layout/IconCircleList"/>
    <dgm:cxn modelId="{CC4D5016-3B00-42F1-BC42-95A827F1F81A}" type="presParOf" srcId="{1A339B27-2276-456C-ACAB-0768FD8182BF}" destId="{37E5FEBF-E9F6-4078-8504-AD2CF1055968}" srcOrd="1" destOrd="0" presId="urn:microsoft.com/office/officeart/2018/2/layout/IconCircleList"/>
    <dgm:cxn modelId="{96DCC999-C595-4C16-9B7D-FDAB9FD15781}" type="presParOf" srcId="{1A339B27-2276-456C-ACAB-0768FD8182BF}" destId="{02D872C9-A6E4-422C-B2F4-6A1328958378}" srcOrd="2" destOrd="0" presId="urn:microsoft.com/office/officeart/2018/2/layout/IconCircleList"/>
    <dgm:cxn modelId="{A11AD765-0CF9-4107-AA70-1E3FA764FFA6}" type="presParOf" srcId="{1A339B27-2276-456C-ACAB-0768FD8182BF}" destId="{CFECC4E3-ACB3-4800-96AA-29C6B3FF9FB2}" srcOrd="3" destOrd="0" presId="urn:microsoft.com/office/officeart/2018/2/layout/IconCircleList"/>
    <dgm:cxn modelId="{C4F5E4E7-714E-4F57-B5E7-7ADA85199739}" type="presParOf" srcId="{B789AEB4-1923-41E3-9DFB-0A583BA67CBF}" destId="{ACCFA9CE-CB62-4921-B6FE-0460D869F40A}" srcOrd="5" destOrd="0" presId="urn:microsoft.com/office/officeart/2018/2/layout/IconCircleList"/>
    <dgm:cxn modelId="{CA5532A0-8E32-4CEF-98C0-EAAD8AFCE71F}" type="presParOf" srcId="{B789AEB4-1923-41E3-9DFB-0A583BA67CBF}" destId="{D4F0E18D-229F-424E-9D90-15D5F87BD51C}" srcOrd="6" destOrd="0" presId="urn:microsoft.com/office/officeart/2018/2/layout/IconCircleList"/>
    <dgm:cxn modelId="{C32FA7F0-6C8A-470D-80E1-F0DAA49B54A5}" type="presParOf" srcId="{D4F0E18D-229F-424E-9D90-15D5F87BD51C}" destId="{342C298B-6167-412B-819E-67730974A7D8}" srcOrd="0" destOrd="0" presId="urn:microsoft.com/office/officeart/2018/2/layout/IconCircleList"/>
    <dgm:cxn modelId="{7D3E2B05-BA60-44FB-86AC-7659939F14E9}" type="presParOf" srcId="{D4F0E18D-229F-424E-9D90-15D5F87BD51C}" destId="{33674F1D-3F7A-4210-ADFC-31E04D2F57E4}" srcOrd="1" destOrd="0" presId="urn:microsoft.com/office/officeart/2018/2/layout/IconCircleList"/>
    <dgm:cxn modelId="{5D17DBC0-3C05-4196-8CD1-E1CCCC0A2352}" type="presParOf" srcId="{D4F0E18D-229F-424E-9D90-15D5F87BD51C}" destId="{0DB2B26B-3C9F-4AC2-B399-E418EA43D878}" srcOrd="2" destOrd="0" presId="urn:microsoft.com/office/officeart/2018/2/layout/IconCircleList"/>
    <dgm:cxn modelId="{D0C39EC0-B0F4-4376-B87D-65D36434332E}" type="presParOf" srcId="{D4F0E18D-229F-424E-9D90-15D5F87BD51C}" destId="{D21B1D66-11D6-4626-BCFC-AF4F83F20976}" srcOrd="3" destOrd="0" presId="urn:microsoft.com/office/officeart/2018/2/layout/IconCircleList"/>
    <dgm:cxn modelId="{04D4192A-C26D-49F2-9933-866A5288C1F2}" type="presParOf" srcId="{B789AEB4-1923-41E3-9DFB-0A583BA67CBF}" destId="{8D77F11D-117C-4E6A-B24C-E9ADE57E1FA9}" srcOrd="7" destOrd="0" presId="urn:microsoft.com/office/officeart/2018/2/layout/IconCircleList"/>
    <dgm:cxn modelId="{F953508D-F92C-47AD-9128-F6F5EA9B763C}" type="presParOf" srcId="{B789AEB4-1923-41E3-9DFB-0A583BA67CBF}" destId="{FC6F20A7-9CD2-4615-995B-736BDEB6894E}" srcOrd="8" destOrd="0" presId="urn:microsoft.com/office/officeart/2018/2/layout/IconCircleList"/>
    <dgm:cxn modelId="{387C454A-A49E-4D75-8EDE-BAA48FD29A30}" type="presParOf" srcId="{FC6F20A7-9CD2-4615-995B-736BDEB6894E}" destId="{A7327B60-DC1F-486E-85EE-E0358C91A003}" srcOrd="0" destOrd="0" presId="urn:microsoft.com/office/officeart/2018/2/layout/IconCircleList"/>
    <dgm:cxn modelId="{4AF37210-EE37-44E4-AE44-4F5072196A9E}" type="presParOf" srcId="{FC6F20A7-9CD2-4615-995B-736BDEB6894E}" destId="{351DE197-6773-4F56-9511-06ACD5B21246}" srcOrd="1" destOrd="0" presId="urn:microsoft.com/office/officeart/2018/2/layout/IconCircleList"/>
    <dgm:cxn modelId="{7AC33299-8201-4016-BC20-773FBAE5F0AD}" type="presParOf" srcId="{FC6F20A7-9CD2-4615-995B-736BDEB6894E}" destId="{E64C5DB1-6C99-4DAE-91A9-0C9D8220F2A1}" srcOrd="2" destOrd="0" presId="urn:microsoft.com/office/officeart/2018/2/layout/IconCircleList"/>
    <dgm:cxn modelId="{D65005C8-5B89-41B8-A81E-20ECCF8F32C4}" type="presParOf" srcId="{FC6F20A7-9CD2-4615-995B-736BDEB6894E}" destId="{6C97B9C1-7D90-4106-B38F-A7D9ACD0F845}" srcOrd="3" destOrd="0" presId="urn:microsoft.com/office/officeart/2018/2/layout/IconCircleList"/>
    <dgm:cxn modelId="{DDD98FE8-F251-4531-81BE-1B53FB4A753F}" type="presParOf" srcId="{B789AEB4-1923-41E3-9DFB-0A583BA67CBF}" destId="{770B9C33-7C41-47DA-A568-3093BB6492E9}" srcOrd="9" destOrd="0" presId="urn:microsoft.com/office/officeart/2018/2/layout/IconCircleList"/>
    <dgm:cxn modelId="{F590A59E-BC3C-4111-BE22-53D182245E1B}" type="presParOf" srcId="{B789AEB4-1923-41E3-9DFB-0A583BA67CBF}" destId="{94E895A2-EF75-4344-A17C-60908629B7AA}" srcOrd="10" destOrd="0" presId="urn:microsoft.com/office/officeart/2018/2/layout/IconCircleList"/>
    <dgm:cxn modelId="{8E9802E6-7473-448C-AC88-EA2BAC4BD5E3}" type="presParOf" srcId="{94E895A2-EF75-4344-A17C-60908629B7AA}" destId="{44531585-292B-4A17-B8A2-F724FEACE305}" srcOrd="0" destOrd="0" presId="urn:microsoft.com/office/officeart/2018/2/layout/IconCircleList"/>
    <dgm:cxn modelId="{F3CB4964-73BC-47EC-8EF6-D603E354B4AC}" type="presParOf" srcId="{94E895A2-EF75-4344-A17C-60908629B7AA}" destId="{6F19CCB0-D8F9-422A-ACDC-EF241A4CCCF2}" srcOrd="1" destOrd="0" presId="urn:microsoft.com/office/officeart/2018/2/layout/IconCircleList"/>
    <dgm:cxn modelId="{0D221C9B-1F29-4798-8829-9E757A982524}" type="presParOf" srcId="{94E895A2-EF75-4344-A17C-60908629B7AA}" destId="{99EB6193-8AFF-4F73-854C-FA2C66769178}" srcOrd="2" destOrd="0" presId="urn:microsoft.com/office/officeart/2018/2/layout/IconCircleList"/>
    <dgm:cxn modelId="{FE2E6F82-28D4-4BC7-BBB6-3992EB44410F}" type="presParOf" srcId="{94E895A2-EF75-4344-A17C-60908629B7AA}" destId="{05247766-98CE-4FDF-8CF3-314F7B8BBC9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4EC2A-CED7-4A13-9F69-A7BA54FCB431}">
      <dsp:nvSpPr>
        <dsp:cNvPr id="0" name=""/>
        <dsp:cNvSpPr/>
      </dsp:nvSpPr>
      <dsp:spPr>
        <a:xfrm>
          <a:off x="114291" y="464275"/>
          <a:ext cx="730263" cy="73026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ECE5C-4763-422E-9063-C11B1D94D919}">
      <dsp:nvSpPr>
        <dsp:cNvPr id="0" name=""/>
        <dsp:cNvSpPr/>
      </dsp:nvSpPr>
      <dsp:spPr>
        <a:xfrm>
          <a:off x="267647" y="617630"/>
          <a:ext cx="423553" cy="4235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00FCC-9C35-4410-A0CE-265A9D78F721}">
      <dsp:nvSpPr>
        <dsp:cNvPr id="0" name=""/>
        <dsp:cNvSpPr/>
      </dsp:nvSpPr>
      <dsp:spPr>
        <a:xfrm>
          <a:off x="1001041" y="464275"/>
          <a:ext cx="1721336" cy="730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Flexible Working Arrangements</a:t>
          </a:r>
          <a:endParaRPr lang="en-US" sz="1700" kern="1200"/>
        </a:p>
      </dsp:txBody>
      <dsp:txXfrm>
        <a:off x="1001041" y="464275"/>
        <a:ext cx="1721336" cy="730263"/>
      </dsp:txXfrm>
    </dsp:sp>
    <dsp:sp modelId="{2BB3CE92-D38F-4DDE-A1E1-33F46E076BC2}">
      <dsp:nvSpPr>
        <dsp:cNvPr id="0" name=""/>
        <dsp:cNvSpPr/>
      </dsp:nvSpPr>
      <dsp:spPr>
        <a:xfrm>
          <a:off x="3022307" y="464275"/>
          <a:ext cx="730263" cy="73026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37DAF8-BDBF-4C91-8DE8-89E31BCC67DA}">
      <dsp:nvSpPr>
        <dsp:cNvPr id="0" name=""/>
        <dsp:cNvSpPr/>
      </dsp:nvSpPr>
      <dsp:spPr>
        <a:xfrm>
          <a:off x="3175662" y="617630"/>
          <a:ext cx="423553" cy="4235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48C18-191D-4147-A145-958497D625FC}">
      <dsp:nvSpPr>
        <dsp:cNvPr id="0" name=""/>
        <dsp:cNvSpPr/>
      </dsp:nvSpPr>
      <dsp:spPr>
        <a:xfrm>
          <a:off x="3909056" y="464275"/>
          <a:ext cx="1721336" cy="730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Staggered hours</a:t>
          </a:r>
          <a:endParaRPr lang="en-US" sz="1700" kern="1200"/>
        </a:p>
      </dsp:txBody>
      <dsp:txXfrm>
        <a:off x="3909056" y="464275"/>
        <a:ext cx="1721336" cy="730263"/>
      </dsp:txXfrm>
    </dsp:sp>
    <dsp:sp modelId="{DF14BCA1-E153-4B61-8BA8-0C4134B99A2A}">
      <dsp:nvSpPr>
        <dsp:cNvPr id="0" name=""/>
        <dsp:cNvSpPr/>
      </dsp:nvSpPr>
      <dsp:spPr>
        <a:xfrm>
          <a:off x="114291" y="1998006"/>
          <a:ext cx="730263" cy="7302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E5FEBF-E9F6-4078-8504-AD2CF1055968}">
      <dsp:nvSpPr>
        <dsp:cNvPr id="0" name=""/>
        <dsp:cNvSpPr/>
      </dsp:nvSpPr>
      <dsp:spPr>
        <a:xfrm>
          <a:off x="267647" y="2151361"/>
          <a:ext cx="423553" cy="4235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CC4E3-ACB3-4800-96AA-29C6B3FF9FB2}">
      <dsp:nvSpPr>
        <dsp:cNvPr id="0" name=""/>
        <dsp:cNvSpPr/>
      </dsp:nvSpPr>
      <dsp:spPr>
        <a:xfrm>
          <a:off x="1001041" y="1998006"/>
          <a:ext cx="1721336" cy="730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Career breaks from work</a:t>
          </a:r>
          <a:endParaRPr lang="en-US" sz="1700" kern="1200"/>
        </a:p>
      </dsp:txBody>
      <dsp:txXfrm>
        <a:off x="1001041" y="1998006"/>
        <a:ext cx="1721336" cy="730263"/>
      </dsp:txXfrm>
    </dsp:sp>
    <dsp:sp modelId="{342C298B-6167-412B-819E-67730974A7D8}">
      <dsp:nvSpPr>
        <dsp:cNvPr id="0" name=""/>
        <dsp:cNvSpPr/>
      </dsp:nvSpPr>
      <dsp:spPr>
        <a:xfrm>
          <a:off x="3022307" y="1998006"/>
          <a:ext cx="730263" cy="73026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674F1D-3F7A-4210-ADFC-31E04D2F57E4}">
      <dsp:nvSpPr>
        <dsp:cNvPr id="0" name=""/>
        <dsp:cNvSpPr/>
      </dsp:nvSpPr>
      <dsp:spPr>
        <a:xfrm>
          <a:off x="3175662" y="2151361"/>
          <a:ext cx="423553" cy="4235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B1D66-11D6-4626-BCFC-AF4F83F20976}">
      <dsp:nvSpPr>
        <dsp:cNvPr id="0" name=""/>
        <dsp:cNvSpPr/>
      </dsp:nvSpPr>
      <dsp:spPr>
        <a:xfrm>
          <a:off x="3909056" y="1998006"/>
          <a:ext cx="1721336" cy="730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Mobile working hours/teams/zoom</a:t>
          </a:r>
          <a:endParaRPr lang="en-US" sz="1700" kern="1200"/>
        </a:p>
      </dsp:txBody>
      <dsp:txXfrm>
        <a:off x="3909056" y="1998006"/>
        <a:ext cx="1721336" cy="730263"/>
      </dsp:txXfrm>
    </dsp:sp>
    <dsp:sp modelId="{A7327B60-DC1F-486E-85EE-E0358C91A003}">
      <dsp:nvSpPr>
        <dsp:cNvPr id="0" name=""/>
        <dsp:cNvSpPr/>
      </dsp:nvSpPr>
      <dsp:spPr>
        <a:xfrm>
          <a:off x="114291" y="3531736"/>
          <a:ext cx="730263" cy="73026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DE197-6773-4F56-9511-06ACD5B21246}">
      <dsp:nvSpPr>
        <dsp:cNvPr id="0" name=""/>
        <dsp:cNvSpPr/>
      </dsp:nvSpPr>
      <dsp:spPr>
        <a:xfrm>
          <a:off x="267647" y="3685092"/>
          <a:ext cx="423553" cy="4235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7B9C1-7D90-4106-B38F-A7D9ACD0F845}">
      <dsp:nvSpPr>
        <dsp:cNvPr id="0" name=""/>
        <dsp:cNvSpPr/>
      </dsp:nvSpPr>
      <dsp:spPr>
        <a:xfrm>
          <a:off x="1001041" y="3531736"/>
          <a:ext cx="1721336" cy="730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Time off in lieu</a:t>
          </a:r>
          <a:endParaRPr lang="en-US" sz="1700" kern="1200"/>
        </a:p>
      </dsp:txBody>
      <dsp:txXfrm>
        <a:off x="1001041" y="3531736"/>
        <a:ext cx="1721336" cy="730263"/>
      </dsp:txXfrm>
    </dsp:sp>
    <dsp:sp modelId="{44531585-292B-4A17-B8A2-F724FEACE305}">
      <dsp:nvSpPr>
        <dsp:cNvPr id="0" name=""/>
        <dsp:cNvSpPr/>
      </dsp:nvSpPr>
      <dsp:spPr>
        <a:xfrm>
          <a:off x="3022307" y="3531736"/>
          <a:ext cx="730263" cy="73026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9CCB0-D8F9-422A-ACDC-EF241A4CCCF2}">
      <dsp:nvSpPr>
        <dsp:cNvPr id="0" name=""/>
        <dsp:cNvSpPr/>
      </dsp:nvSpPr>
      <dsp:spPr>
        <a:xfrm>
          <a:off x="3175662" y="3685092"/>
          <a:ext cx="423553" cy="4235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47766-98CE-4FDF-8CF3-314F7B8BBC99}">
      <dsp:nvSpPr>
        <dsp:cNvPr id="0" name=""/>
        <dsp:cNvSpPr/>
      </dsp:nvSpPr>
      <dsp:spPr>
        <a:xfrm>
          <a:off x="3909056" y="3531736"/>
          <a:ext cx="1721336" cy="730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Job sharing</a:t>
          </a:r>
          <a:endParaRPr lang="en-US" sz="1700" kern="1200"/>
        </a:p>
      </dsp:txBody>
      <dsp:txXfrm>
        <a:off x="3909056" y="3531736"/>
        <a:ext cx="1721336" cy="7302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059D5-C85E-4AFA-BEC2-F0454B07AE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6589F-ED2A-4869-844E-BB4229C28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B2214-68A0-4406-BCF3-B4A4226ED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DEC34-E920-4058-82A2-4F82622AB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35786-A595-46CC-91E4-BB48B8B0E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456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D3CC1-D39A-4CCA-B600-1706E34B1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78F1A-675B-4263-8690-EAE802043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80594-3334-4F46-BA8D-5AA777A89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B8B17-7E16-4D8F-A606-0AAE7B2AC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B477A-EA4B-46BE-A103-8EE715437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899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A774F-1639-4F7C-8F77-D8D869DC4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45488-3F27-4BC0-8FD4-CA285CE6C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ECC7D-AC2A-4B93-839C-0ED69EBF1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33124-3F07-4AB1-BB1B-661898D74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64B3F-FDDB-4DEE-BAA5-E70689123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3D3CC-A7D2-4BD9-8537-58F38AEAF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5ED45-0447-4794-AD70-E95A124844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398DA-9FF2-44DA-B9D9-8A2AD5F75B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00336-6031-491B-8E0C-CB95BF247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10346F-AAF4-4691-BA26-5294D750C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3FB18E-7247-4962-B58E-01841C522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0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2F80E-F14B-497D-9211-C494E4A91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8CB2C-86B6-436F-B66B-1EB9E353CB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878874-4E99-4D01-A483-3BE673C2B4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3874FC-72EA-4B33-86C2-85323588F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680F15-C119-4DE3-94A4-8561B0FBA7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1B013A-C3DD-4A48-8E41-EDC47D911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7D6EC-6B74-4705-878A-E782E0549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03BC61-4A13-498E-B104-371B37708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966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F80DC-3070-4496-9B4D-A91951F00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57C095-B34D-4057-A292-EF8C7C0F1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778483-9824-4AD0-8AFE-94B1DE100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CA63BD-E2D2-465E-B208-8A3BEAA1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160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7AC972-3A0F-4229-B771-750E4EF81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3ED481-3332-4B50-8B53-966C90D22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FB014A-A554-4EC4-A395-E8A5F90E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84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DC081-22AE-4505-B69C-30E3B8E36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DA528-C832-40A1-A76A-5CDFFE7C3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CEDF5-6974-4627-ADCF-2E60F23BD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AE6650-96FB-403D-8DA7-C089655C1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959C83-8719-4755-AD43-35F21E2A6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0E6B6-A910-4CC3-AA22-999CC2ECE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450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9F54-0A99-41D4-A6F4-D25F3160E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ACAADA-13A7-44F2-A777-C9456A89FC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C6E87E-8B20-4A1B-8989-F9B12F6BE8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42C31-AE3C-46D0-89E2-F52DDFB38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4FD63-DC58-4DD6-BBBC-D3BA6076B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EAC3CD-B795-44C9-B99A-AF1DD083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45FE5-D294-439B-97E8-A74EF9100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794B7A-1880-4BF2-B513-857074E714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6BB0A-7616-4EA4-886A-B78BA9B25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5CDD6-6032-4CFA-819E-48E982D24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7A7D4-352D-4B6E-B2BA-40FBFFFD6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910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209123-E21E-4F1C-A096-7435BE9870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F84F-BBA7-44C9-9AE8-E0E9BEA043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5057F-FBB8-4604-8000-372BF58E6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CD8D3-768F-481A-BD69-7B001F6F1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7039F-F273-477C-A637-3E37E0E1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39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0D9795-8330-4A7B-B2A5-EC724C784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F79623-48F8-4C69-BCAA-827B8EA9F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9F6AA-56D5-4803-B549-E976BC274C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C20CC-CBC5-4705-9B47-E7E6C405C0CD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91E16-9F5C-46C0-932F-0C3861F43C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A3D7E-2969-4F7F-983F-2DEBFB765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37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209452F2-6181-1B89-E179-DA3BE1298F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CC53B-B05E-4EA8-9EF6-47D1473085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Flexible Working</a:t>
            </a:r>
          </a:p>
        </p:txBody>
      </p:sp>
    </p:spTree>
    <p:extLst>
      <p:ext uri="{BB962C8B-B14F-4D97-AF65-F5344CB8AC3E}">
        <p14:creationId xmlns:p14="http://schemas.microsoft.com/office/powerpoint/2010/main" val="374806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66767AE-3145-4923-8F45-788587B968D0}"/>
              </a:ext>
            </a:extLst>
          </p:cNvPr>
          <p:cNvSpPr txBox="1"/>
          <p:nvPr/>
        </p:nvSpPr>
        <p:spPr>
          <a:xfrm>
            <a:off x="4976031" y="963877"/>
            <a:ext cx="6377769" cy="4930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Flexible Working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Flexible working has become increasingly more of a factor in </a:t>
            </a:r>
            <a:r>
              <a:rPr lang="en-US" sz="2400" dirty="0" err="1"/>
              <a:t>organisations</a:t>
            </a:r>
            <a:r>
              <a:rPr lang="en-US" sz="2400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Organisations</a:t>
            </a:r>
            <a:r>
              <a:rPr lang="en-US" sz="2400" dirty="0"/>
              <a:t> have become flatter and leaner in recent times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The pandemic and working for home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Note theories such as Atkinsons flexible firms</a:t>
            </a:r>
          </a:p>
        </p:txBody>
      </p:sp>
    </p:spTree>
    <p:extLst>
      <p:ext uri="{BB962C8B-B14F-4D97-AF65-F5344CB8AC3E}">
        <p14:creationId xmlns:p14="http://schemas.microsoft.com/office/powerpoint/2010/main" val="33254103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19600-805E-2823-C180-C08A99B39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/>
              <a:t>Flexible Working</a:t>
            </a:r>
            <a:br>
              <a:rPr lang="en-US"/>
            </a:b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E1D67-1BD3-2D09-D783-D1E2B085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Flexible working has become increasingly more of a factor in </a:t>
            </a:r>
            <a:r>
              <a:rPr lang="en-US" sz="2400" dirty="0" err="1"/>
              <a:t>organisations</a:t>
            </a:r>
            <a:r>
              <a:rPr lang="en-US" sz="2400" dirty="0"/>
              <a:t>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spcAft>
                <a:spcPts val="600"/>
              </a:spcAft>
            </a:pPr>
            <a:r>
              <a:rPr lang="en-US" sz="2400" dirty="0" err="1"/>
              <a:t>Organisations</a:t>
            </a:r>
            <a:r>
              <a:rPr lang="en-US" sz="2400" dirty="0"/>
              <a:t> have become flatter and leaner in recent times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spcAft>
                <a:spcPts val="600"/>
              </a:spcAft>
            </a:pPr>
            <a:r>
              <a:rPr lang="en-US" sz="2400" dirty="0"/>
              <a:t>The pandemic and working for home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spcAft>
                <a:spcPts val="600"/>
              </a:spcAft>
            </a:pPr>
            <a:r>
              <a:rPr lang="en-US" sz="2400" dirty="0"/>
              <a:t>Note theories such as Atkinsons flexible firms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3191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EFB1D2AD-AFC2-F1CC-7A69-E67A7E8A97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122" b="1360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BDA6C3A-6E85-4001-8001-31BA3ADBE1A4}"/>
              </a:ext>
            </a:extLst>
          </p:cNvPr>
          <p:cNvSpPr txBox="1"/>
          <p:nvPr/>
        </p:nvSpPr>
        <p:spPr>
          <a:xfrm>
            <a:off x="4832254" y="344658"/>
            <a:ext cx="6724355" cy="6147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Working Arrangements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time working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Flexitime</a:t>
            </a: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Swapping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hours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at or from home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 time working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088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2FD918-BB19-86B1-8B4B-0C9264A44C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DA4D430-8107-ECB9-F1C9-1914F1C2E1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6300237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7902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</Words>
  <Application>Microsoft Office PowerPoint</Application>
  <PresentationFormat>Widescreen</PresentationFormat>
  <Paragraphs>37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Flexible Working</vt:lpstr>
      <vt:lpstr>PowerPoint Presentation</vt:lpstr>
      <vt:lpstr>Flexible Working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Flexible Working</dc:title>
  <dc:creator>Brynach Heffernan</dc:creator>
  <cp:lastModifiedBy>Marie Pitson</cp:lastModifiedBy>
  <cp:revision>3</cp:revision>
  <dcterms:created xsi:type="dcterms:W3CDTF">2022-05-24T07:25:39Z</dcterms:created>
  <dcterms:modified xsi:type="dcterms:W3CDTF">2022-10-18T14:32:15Z</dcterms:modified>
</cp:coreProperties>
</file>